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46"/>
  </p:notesMasterIdLst>
  <p:sldIdLst>
    <p:sldId id="256" r:id="rId5"/>
    <p:sldId id="298" r:id="rId6"/>
    <p:sldId id="258" r:id="rId7"/>
    <p:sldId id="259" r:id="rId8"/>
    <p:sldId id="260" r:id="rId9"/>
    <p:sldId id="262" r:id="rId10"/>
    <p:sldId id="261" r:id="rId11"/>
    <p:sldId id="263" r:id="rId12"/>
    <p:sldId id="264" r:id="rId13"/>
    <p:sldId id="266" r:id="rId14"/>
    <p:sldId id="308" r:id="rId15"/>
    <p:sldId id="267" r:id="rId16"/>
    <p:sldId id="268" r:id="rId17"/>
    <p:sldId id="270" r:id="rId18"/>
    <p:sldId id="271" r:id="rId19"/>
    <p:sldId id="272" r:id="rId20"/>
    <p:sldId id="273" r:id="rId21"/>
    <p:sldId id="275" r:id="rId22"/>
    <p:sldId id="274" r:id="rId23"/>
    <p:sldId id="276" r:id="rId24"/>
    <p:sldId id="277" r:id="rId25"/>
    <p:sldId id="280" r:id="rId26"/>
    <p:sldId id="281" r:id="rId27"/>
    <p:sldId id="282" r:id="rId28"/>
    <p:sldId id="310" r:id="rId29"/>
    <p:sldId id="283" r:id="rId30"/>
    <p:sldId id="284" r:id="rId31"/>
    <p:sldId id="285" r:id="rId32"/>
    <p:sldId id="288" r:id="rId33"/>
    <p:sldId id="287" r:id="rId34"/>
    <p:sldId id="311" r:id="rId35"/>
    <p:sldId id="289" r:id="rId36"/>
    <p:sldId id="292" r:id="rId37"/>
    <p:sldId id="293" r:id="rId38"/>
    <p:sldId id="304" r:id="rId39"/>
    <p:sldId id="300" r:id="rId40"/>
    <p:sldId id="294" r:id="rId41"/>
    <p:sldId id="313" r:id="rId42"/>
    <p:sldId id="314" r:id="rId43"/>
    <p:sldId id="296" r:id="rId44"/>
    <p:sldId id="297" r:id="rId45"/>
  </p:sldIdLst>
  <p:sldSz cx="12192000" cy="6858000"/>
  <p:notesSz cx="6858000" cy="9144000"/>
  <p:embeddedFontLst>
    <p:embeddedFont>
      <p:font typeface="#Vn.PIKA SVN-Hemi Head" panose="020B0604020202020204" charset="0"/>
      <p:regular r:id="rId47"/>
    </p:embeddedFont>
    <p:embeddedFont>
      <p:font typeface="Cambria Math" panose="02040503050406030204" pitchFamily="18" charset="0"/>
      <p:regular r:id="rId48"/>
    </p:embeddedFont>
    <p:embeddedFont>
      <p:font typeface="Consolas" panose="020B0609020204030204" pitchFamily="49" charset="0"/>
      <p:regular r:id="rId49"/>
      <p:bold r:id="rId50"/>
      <p:italic r:id="rId51"/>
      <p:boldItalic r:id="rId52"/>
    </p:embeddedFont>
    <p:embeddedFont>
      <p:font typeface="Montserrat" panose="00000500000000000000" pitchFamily="2" charset="0"/>
      <p:regular r:id="rId53"/>
      <p:bold r:id="rId54"/>
      <p:italic r:id="rId55"/>
      <p:boldItalic r:id="rId56"/>
    </p:embeddedFont>
    <p:embeddedFont>
      <p:font typeface="Quicksand" panose="020B0604020202020204" charset="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BEA4608-3844-1E7A-9994-E2255AE0BB96}" name="Vu Ngoc Lam 20225645" initials="VL" userId="S::Lam.VN225645@sis.hust.edu.vn::7299b021-c8db-4bf8-889f-11d7fcee6b1a" providerId="AD"/>
  <p188:author id="{F852CE56-820F-97AE-5259-A2196C683D00}" name="Mai Van Dang 20225699" initials="MD" userId="S::Dang.MV225699@sis.hust.edu.vn::22750ed3-5626-4e78-bcc7-6215c3a5ac9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2B67"/>
    <a:srgbClr val="C54372"/>
    <a:srgbClr val="EFEFEF"/>
    <a:srgbClr val="F35435"/>
    <a:srgbClr val="0A0A0A"/>
    <a:srgbClr val="8E5233"/>
    <a:srgbClr val="E04D5C"/>
    <a:srgbClr val="FFCCCC"/>
    <a:srgbClr val="F2E7E6"/>
    <a:srgbClr val="F554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C63B4B-BE95-1A53-1371-F45D88CD67B0}" v="94" dt="2024-06-06T18:31:31.345"/>
    <p1510:client id="{234928A9-F34C-4D50-8CB2-AFDD0EE6DAB8}" v="1" dt="2024-06-07T06:02:54.990"/>
    <p1510:client id="{266B649B-49E0-40C4-BD50-AD19887CCA26}" v="4" dt="2024-06-06T16:45:30.191"/>
    <p1510:client id="{58E1C8C1-A6D0-FC67-0807-EF56951B3AE7}" v="331" dt="2024-06-06T17:47:55.436"/>
    <p1510:client id="{92BEBF6D-A6EE-E9D0-8870-EAEAE5B211FE}" v="15" dt="2024-06-06T14:37:29.548"/>
    <p1510:client id="{B6287FF6-91F0-318F-2F81-B87A3F3527C9}" v="25" dt="2024-06-07T06:05:43.507"/>
    <p1510:client id="{D79FAFBA-767E-458F-BBF9-C2A067326888}" v="2781" dt="2024-06-07T05:52:36.692"/>
    <p1510:client id="{D93C16A5-D730-135C-F6F0-A90A543C9BCE}" v="41" dt="2024-06-06T17:49:32.8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7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7.fntdata"/><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2.fntdata"/><Relationship Id="rId56" Type="http://schemas.openxmlformats.org/officeDocument/2006/relationships/font" Target="fonts/font10.fntdata"/><Relationship Id="rId64" Type="http://schemas.microsoft.com/office/2018/10/relationships/authors" Target="authors.xml"/><Relationship Id="rId8" Type="http://schemas.openxmlformats.org/officeDocument/2006/relationships/slide" Target="slides/slide4.xml"/><Relationship Id="rId51" Type="http://schemas.openxmlformats.org/officeDocument/2006/relationships/font" Target="fonts/font5.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8.fntdata"/><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6.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450b0fdb7d75a89e4c1a769cd011bd00981bcfc84622c5ddb1448cec506f0a3b::" providerId="AD" clId="Web-{6E41FBD1-6924-C292-00FA-6950CF366D48}"/>
    <pc:docChg chg="modSld">
      <pc:chgData name="Guest User" userId="S::urn:spo:anon#450b0fdb7d75a89e4c1a769cd011bd00981bcfc84622c5ddb1448cec506f0a3b::" providerId="AD" clId="Web-{6E41FBD1-6924-C292-00FA-6950CF366D48}" dt="2024-06-05T09:05:22.359" v="22" actId="20577"/>
      <pc:docMkLst>
        <pc:docMk/>
      </pc:docMkLst>
      <pc:sldChg chg="modSp">
        <pc:chgData name="Guest User" userId="S::urn:spo:anon#450b0fdb7d75a89e4c1a769cd011bd00981bcfc84622c5ddb1448cec506f0a3b::" providerId="AD" clId="Web-{6E41FBD1-6924-C292-00FA-6950CF366D48}" dt="2024-06-05T08:56:40.635" v="0" actId="14100"/>
        <pc:sldMkLst>
          <pc:docMk/>
          <pc:sldMk cId="4090030803" sldId="287"/>
        </pc:sldMkLst>
        <pc:spChg chg="mod">
          <ac:chgData name="Guest User" userId="S::urn:spo:anon#450b0fdb7d75a89e4c1a769cd011bd00981bcfc84622c5ddb1448cec506f0a3b::" providerId="AD" clId="Web-{6E41FBD1-6924-C292-00FA-6950CF366D48}" dt="2024-06-05T08:56:40.635" v="0" actId="14100"/>
          <ac:spMkLst>
            <pc:docMk/>
            <pc:sldMk cId="4090030803" sldId="287"/>
            <ac:spMk id="17" creationId="{CD5812D6-302B-5CC3-E11F-06CB5FB6E716}"/>
          </ac:spMkLst>
        </pc:spChg>
      </pc:sldChg>
      <pc:sldChg chg="modSp">
        <pc:chgData name="Guest User" userId="S::urn:spo:anon#450b0fdb7d75a89e4c1a769cd011bd00981bcfc84622c5ddb1448cec506f0a3b::" providerId="AD" clId="Web-{6E41FBD1-6924-C292-00FA-6950CF366D48}" dt="2024-06-05T09:05:22.359" v="22" actId="20577"/>
        <pc:sldMkLst>
          <pc:docMk/>
          <pc:sldMk cId="3761266407" sldId="290"/>
        </pc:sldMkLst>
        <pc:spChg chg="mod">
          <ac:chgData name="Guest User" userId="S::urn:spo:anon#450b0fdb7d75a89e4c1a769cd011bd00981bcfc84622c5ddb1448cec506f0a3b::" providerId="AD" clId="Web-{6E41FBD1-6924-C292-00FA-6950CF366D48}" dt="2024-06-05T09:04:21.216" v="21" actId="20577"/>
          <ac:spMkLst>
            <pc:docMk/>
            <pc:sldMk cId="3761266407" sldId="290"/>
            <ac:spMk id="9" creationId="{D65CD93D-69B9-3C77-B6D8-7D25F0802F10}"/>
          </ac:spMkLst>
        </pc:spChg>
        <pc:spChg chg="mod">
          <ac:chgData name="Guest User" userId="S::urn:spo:anon#450b0fdb7d75a89e4c1a769cd011bd00981bcfc84622c5ddb1448cec506f0a3b::" providerId="AD" clId="Web-{6E41FBD1-6924-C292-00FA-6950CF366D48}" dt="2024-06-05T09:05:22.359" v="22" actId="20577"/>
          <ac:spMkLst>
            <pc:docMk/>
            <pc:sldMk cId="3761266407" sldId="290"/>
            <ac:spMk id="19" creationId="{C71D9D87-BBB4-FE1A-F098-77FD6ABC03C6}"/>
          </ac:spMkLst>
        </pc:spChg>
      </pc:sldChg>
    </pc:docChg>
  </pc:docChgLst>
  <pc:docChgLst>
    <pc:chgData name="Do Hoang Dong 20225807" userId="S::dong.dh225807@sis.hust.edu.vn::371e0832-0dde-4302-b5e5-d638e2cbcfee" providerId="AD" clId="Web-{D93C16A5-D730-135C-F6F0-A90A543C9BCE}"/>
    <pc:docChg chg="modSld">
      <pc:chgData name="Do Hoang Dong 20225807" userId="S::dong.dh225807@sis.hust.edu.vn::371e0832-0dde-4302-b5e5-d638e2cbcfee" providerId="AD" clId="Web-{D93C16A5-D730-135C-F6F0-A90A543C9BCE}" dt="2024-06-06T17:49:32.003" v="19" actId="20577"/>
      <pc:docMkLst>
        <pc:docMk/>
      </pc:docMkLst>
      <pc:sldChg chg="modSp">
        <pc:chgData name="Do Hoang Dong 20225807" userId="S::dong.dh225807@sis.hust.edu.vn::371e0832-0dde-4302-b5e5-d638e2cbcfee" providerId="AD" clId="Web-{D93C16A5-D730-135C-F6F0-A90A543C9BCE}" dt="2024-06-06T17:49:32.003" v="19" actId="20577"/>
        <pc:sldMkLst>
          <pc:docMk/>
          <pc:sldMk cId="1371190346" sldId="258"/>
        </pc:sldMkLst>
        <pc:spChg chg="mod">
          <ac:chgData name="Do Hoang Dong 20225807" userId="S::dong.dh225807@sis.hust.edu.vn::371e0832-0dde-4302-b5e5-d638e2cbcfee" providerId="AD" clId="Web-{D93C16A5-D730-135C-F6F0-A90A543C9BCE}" dt="2024-06-06T17:49:32.003" v="19" actId="20577"/>
          <ac:spMkLst>
            <pc:docMk/>
            <pc:sldMk cId="1371190346" sldId="258"/>
            <ac:spMk id="873" creationId="{EC5AB4A8-D81B-A88F-4EBB-2E924DEDB24A}"/>
          </ac:spMkLst>
        </pc:spChg>
      </pc:sldChg>
    </pc:docChg>
  </pc:docChgLst>
  <pc:docChgLst>
    <pc:chgData name="Mai Van Dang 20225699" userId="S::dang.mv225699@sis.hust.edu.vn::22750ed3-5626-4e78-bcc7-6215c3a5ac9f" providerId="AD" clId="Web-{234928A9-F34C-4D50-8CB2-AFDD0EE6DAB8}"/>
    <pc:docChg chg="modSld">
      <pc:chgData name="Mai Van Dang 20225699" userId="S::dang.mv225699@sis.hust.edu.vn::22750ed3-5626-4e78-bcc7-6215c3a5ac9f" providerId="AD" clId="Web-{234928A9-F34C-4D50-8CB2-AFDD0EE6DAB8}" dt="2024-06-07T06:02:54.990" v="0" actId="1076"/>
      <pc:docMkLst>
        <pc:docMk/>
      </pc:docMkLst>
      <pc:sldChg chg="modSp">
        <pc:chgData name="Mai Van Dang 20225699" userId="S::dang.mv225699@sis.hust.edu.vn::22750ed3-5626-4e78-bcc7-6215c3a5ac9f" providerId="AD" clId="Web-{234928A9-F34C-4D50-8CB2-AFDD0EE6DAB8}" dt="2024-06-07T06:02:54.990" v="0" actId="1076"/>
        <pc:sldMkLst>
          <pc:docMk/>
          <pc:sldMk cId="1779601034" sldId="288"/>
        </pc:sldMkLst>
        <pc:spChg chg="mod">
          <ac:chgData name="Mai Van Dang 20225699" userId="S::dang.mv225699@sis.hust.edu.vn::22750ed3-5626-4e78-bcc7-6215c3a5ac9f" providerId="AD" clId="Web-{234928A9-F34C-4D50-8CB2-AFDD0EE6DAB8}" dt="2024-06-07T06:02:54.990" v="0" actId="1076"/>
          <ac:spMkLst>
            <pc:docMk/>
            <pc:sldMk cId="1779601034" sldId="288"/>
            <ac:spMk id="15" creationId="{7B2BE9EC-ECB2-D580-AE08-629498ABC780}"/>
          </ac:spMkLst>
        </pc:spChg>
      </pc:sldChg>
    </pc:docChg>
  </pc:docChgLst>
  <pc:docChgLst>
    <pc:chgData name="Do Hoang Dong 20225807" userId="S::dong.dh225807@sis.hust.edu.vn::371e0832-0dde-4302-b5e5-d638e2cbcfee" providerId="AD" clId="Web-{1FC63B4B-BE95-1A53-1371-F45D88CD67B0}"/>
    <pc:docChg chg="modSld">
      <pc:chgData name="Do Hoang Dong 20225807" userId="S::dong.dh225807@sis.hust.edu.vn::371e0832-0dde-4302-b5e5-d638e2cbcfee" providerId="AD" clId="Web-{1FC63B4B-BE95-1A53-1371-F45D88CD67B0}" dt="2024-06-06T18:31:28.907" v="47" actId="20577"/>
      <pc:docMkLst>
        <pc:docMk/>
      </pc:docMkLst>
      <pc:sldChg chg="modSp">
        <pc:chgData name="Do Hoang Dong 20225807" userId="S::dong.dh225807@sis.hust.edu.vn::371e0832-0dde-4302-b5e5-d638e2cbcfee" providerId="AD" clId="Web-{1FC63B4B-BE95-1A53-1371-F45D88CD67B0}" dt="2024-06-06T18:31:28.907" v="47" actId="20577"/>
        <pc:sldMkLst>
          <pc:docMk/>
          <pc:sldMk cId="1371190346" sldId="258"/>
        </pc:sldMkLst>
        <pc:spChg chg="mod">
          <ac:chgData name="Do Hoang Dong 20225807" userId="S::dong.dh225807@sis.hust.edu.vn::371e0832-0dde-4302-b5e5-d638e2cbcfee" providerId="AD" clId="Web-{1FC63B4B-BE95-1A53-1371-F45D88CD67B0}" dt="2024-06-06T18:31:28.907" v="47" actId="20577"/>
          <ac:spMkLst>
            <pc:docMk/>
            <pc:sldMk cId="1371190346" sldId="258"/>
            <ac:spMk id="893" creationId="{EF2F0CA9-49AD-71D8-4B4C-BB5341044F57}"/>
          </ac:spMkLst>
        </pc:spChg>
        <pc:spChg chg="mod">
          <ac:chgData name="Do Hoang Dong 20225807" userId="S::dong.dh225807@sis.hust.edu.vn::371e0832-0dde-4302-b5e5-d638e2cbcfee" providerId="AD" clId="Web-{1FC63B4B-BE95-1A53-1371-F45D88CD67B0}" dt="2024-06-06T18:30:44.219" v="36" actId="20577"/>
          <ac:spMkLst>
            <pc:docMk/>
            <pc:sldMk cId="1371190346" sldId="258"/>
            <ac:spMk id="913" creationId="{4CAD5B18-0E5A-6C5D-17B9-624C88F1AECF}"/>
          </ac:spMkLst>
        </pc:spChg>
        <pc:picChg chg="mod">
          <ac:chgData name="Do Hoang Dong 20225807" userId="S::dong.dh225807@sis.hust.edu.vn::371e0832-0dde-4302-b5e5-d638e2cbcfee" providerId="AD" clId="Web-{1FC63B4B-BE95-1A53-1371-F45D88CD67B0}" dt="2024-06-06T18:29:35.998" v="4"/>
          <ac:picMkLst>
            <pc:docMk/>
            <pc:sldMk cId="1371190346" sldId="258"/>
            <ac:picMk id="890" creationId="{6B3937BB-09E6-E07F-83A5-9B8A7C98E152}"/>
          </ac:picMkLst>
        </pc:picChg>
        <pc:picChg chg="mod">
          <ac:chgData name="Do Hoang Dong 20225807" userId="S::dong.dh225807@sis.hust.edu.vn::371e0832-0dde-4302-b5e5-d638e2cbcfee" providerId="AD" clId="Web-{1FC63B4B-BE95-1A53-1371-F45D88CD67B0}" dt="2024-06-06T18:28:42.247" v="3" actId="1076"/>
          <ac:picMkLst>
            <pc:docMk/>
            <pc:sldMk cId="1371190346" sldId="258"/>
            <ac:picMk id="910" creationId="{2E71C9A0-2B72-211B-E0F6-79E72650C557}"/>
          </ac:picMkLst>
        </pc:picChg>
      </pc:sldChg>
    </pc:docChg>
  </pc:docChgLst>
  <pc:docChgLst>
    <pc:chgData name="Guest User" userId="S::urn:spo:anon#450b0fdb7d75a89e4c1a769cd011bd00981bcfc84622c5ddb1448cec506f0a3b::" providerId="AD" clId="Web-{B6287FF6-91F0-318F-2F81-B87A3F3527C9}"/>
    <pc:docChg chg="modSld">
      <pc:chgData name="Guest User" userId="S::urn:spo:anon#450b0fdb7d75a89e4c1a769cd011bd00981bcfc84622c5ddb1448cec506f0a3b::" providerId="AD" clId="Web-{B6287FF6-91F0-318F-2F81-B87A3F3527C9}" dt="2024-06-07T06:05:43.507" v="24" actId="1076"/>
      <pc:docMkLst>
        <pc:docMk/>
      </pc:docMkLst>
      <pc:sldChg chg="modSp">
        <pc:chgData name="Guest User" userId="S::urn:spo:anon#450b0fdb7d75a89e4c1a769cd011bd00981bcfc84622c5ddb1448cec506f0a3b::" providerId="AD" clId="Web-{B6287FF6-91F0-318F-2F81-B87A3F3527C9}" dt="2024-06-07T06:05:43.507" v="24" actId="1076"/>
        <pc:sldMkLst>
          <pc:docMk/>
          <pc:sldMk cId="1779601034" sldId="288"/>
        </pc:sldMkLst>
        <pc:spChg chg="mod">
          <ac:chgData name="Guest User" userId="S::urn:spo:anon#450b0fdb7d75a89e4c1a769cd011bd00981bcfc84622c5ddb1448cec506f0a3b::" providerId="AD" clId="Web-{B6287FF6-91F0-318F-2F81-B87A3F3527C9}" dt="2024-06-07T06:05:43.507" v="24" actId="1076"/>
          <ac:spMkLst>
            <pc:docMk/>
            <pc:sldMk cId="1779601034" sldId="288"/>
            <ac:spMk id="15" creationId="{7B2BE9EC-ECB2-D580-AE08-629498ABC780}"/>
          </ac:spMkLst>
        </pc:spChg>
      </pc:sldChg>
      <pc:sldChg chg="addSp delSp modSp addAnim delAnim">
        <pc:chgData name="Guest User" userId="S::urn:spo:anon#450b0fdb7d75a89e4c1a769cd011bd00981bcfc84622c5ddb1448cec506f0a3b::" providerId="AD" clId="Web-{B6287FF6-91F0-318F-2F81-B87A3F3527C9}" dt="2024-06-07T06:01:28.142" v="22" actId="1076"/>
        <pc:sldMkLst>
          <pc:docMk/>
          <pc:sldMk cId="4043314666" sldId="294"/>
        </pc:sldMkLst>
        <pc:picChg chg="del mod">
          <ac:chgData name="Guest User" userId="S::urn:spo:anon#450b0fdb7d75a89e4c1a769cd011bd00981bcfc84622c5ddb1448cec506f0a3b::" providerId="AD" clId="Web-{B6287FF6-91F0-318F-2F81-B87A3F3527C9}" dt="2024-06-07T05:53:21.185" v="1"/>
          <ac:picMkLst>
            <pc:docMk/>
            <pc:sldMk cId="4043314666" sldId="294"/>
            <ac:picMk id="6" creationId="{DA46FA86-B3F3-41DF-0EF1-30412561232D}"/>
          </ac:picMkLst>
        </pc:picChg>
        <pc:picChg chg="add del mod">
          <ac:chgData name="Guest User" userId="S::urn:spo:anon#450b0fdb7d75a89e4c1a769cd011bd00981bcfc84622c5ddb1448cec506f0a3b::" providerId="AD" clId="Web-{B6287FF6-91F0-318F-2F81-B87A3F3527C9}" dt="2024-06-07T05:55:25.225" v="7"/>
          <ac:picMkLst>
            <pc:docMk/>
            <pc:sldMk cId="4043314666" sldId="294"/>
            <ac:picMk id="7" creationId="{F547FBF5-FC81-D789-16B2-00836F7A3335}"/>
          </ac:picMkLst>
        </pc:picChg>
        <pc:picChg chg="add del mod">
          <ac:chgData name="Guest User" userId="S::urn:spo:anon#450b0fdb7d75a89e4c1a769cd011bd00981bcfc84622c5ddb1448cec506f0a3b::" providerId="AD" clId="Web-{B6287FF6-91F0-318F-2F81-B87A3F3527C9}" dt="2024-06-07T06:00:52.108" v="15"/>
          <ac:picMkLst>
            <pc:docMk/>
            <pc:sldMk cId="4043314666" sldId="294"/>
            <ac:picMk id="9" creationId="{2E2AF028-ADDB-95F7-A1AA-050DC6C601AC}"/>
          </ac:picMkLst>
        </pc:picChg>
        <pc:picChg chg="add mod">
          <ac:chgData name="Guest User" userId="S::urn:spo:anon#450b0fdb7d75a89e4c1a769cd011bd00981bcfc84622c5ddb1448cec506f0a3b::" providerId="AD" clId="Web-{B6287FF6-91F0-318F-2F81-B87A3F3527C9}" dt="2024-06-07T06:01:28.142" v="22" actId="1076"/>
          <ac:picMkLst>
            <pc:docMk/>
            <pc:sldMk cId="4043314666" sldId="294"/>
            <ac:picMk id="11" creationId="{C83F138A-EAF3-E5B8-A746-26F13B1121B8}"/>
          </ac:picMkLst>
        </pc:picChg>
      </pc:sldChg>
    </pc:docChg>
  </pc:docChgLst>
  <pc:docChgLst>
    <pc:chgData name="Mai Van Dang 20225699" userId="22750ed3-5626-4e78-bcc7-6215c3a5ac9f" providerId="ADAL" clId="{266B649B-49E0-40C4-BD50-AD19887CCA26}"/>
    <pc:docChg chg="undo redo custSel addSld delSld modSld sldOrd">
      <pc:chgData name="Mai Van Dang 20225699" userId="22750ed3-5626-4e78-bcc7-6215c3a5ac9f" providerId="ADAL" clId="{266B649B-49E0-40C4-BD50-AD19887CCA26}" dt="2024-06-06T16:45:30.191" v="646" actId="1076"/>
      <pc:docMkLst>
        <pc:docMk/>
      </pc:docMkLst>
      <pc:sldChg chg="addSp modSp mod">
        <pc:chgData name="Mai Van Dang 20225699" userId="22750ed3-5626-4e78-bcc7-6215c3a5ac9f" providerId="ADAL" clId="{266B649B-49E0-40C4-BD50-AD19887CCA26}" dt="2024-06-04T11:47:43.972" v="3" actId="14100"/>
        <pc:sldMkLst>
          <pc:docMk/>
          <pc:sldMk cId="2128928606" sldId="257"/>
        </pc:sldMkLst>
        <pc:spChg chg="mod">
          <ac:chgData name="Mai Van Dang 20225699" userId="22750ed3-5626-4e78-bcc7-6215c3a5ac9f" providerId="ADAL" clId="{266B649B-49E0-40C4-BD50-AD19887CCA26}" dt="2024-06-04T11:47:14.427" v="0" actId="571"/>
          <ac:spMkLst>
            <pc:docMk/>
            <pc:sldMk cId="2128928606" sldId="257"/>
            <ac:spMk id="232" creationId="{D4043579-363F-6F96-0BCC-43B4CC602BA2}"/>
          </ac:spMkLst>
        </pc:spChg>
        <pc:spChg chg="mod">
          <ac:chgData name="Mai Van Dang 20225699" userId="22750ed3-5626-4e78-bcc7-6215c3a5ac9f" providerId="ADAL" clId="{266B649B-49E0-40C4-BD50-AD19887CCA26}" dt="2024-06-04T11:47:33.629" v="2" actId="13926"/>
          <ac:spMkLst>
            <pc:docMk/>
            <pc:sldMk cId="2128928606" sldId="257"/>
            <ac:spMk id="233" creationId="{90E920F9-87B4-D85F-C099-9A3F03F33BE0}"/>
          </ac:spMkLst>
        </pc:spChg>
        <pc:grpChg chg="add mod">
          <ac:chgData name="Mai Van Dang 20225699" userId="22750ed3-5626-4e78-bcc7-6215c3a5ac9f" providerId="ADAL" clId="{266B649B-49E0-40C4-BD50-AD19887CCA26}" dt="2024-06-04T11:47:43.972" v="3" actId="14100"/>
          <ac:grpSpMkLst>
            <pc:docMk/>
            <pc:sldMk cId="2128928606" sldId="257"/>
            <ac:grpSpMk id="231" creationId="{E776942B-59D5-7CE7-5AAA-8046A48A3DED}"/>
          </ac:grpSpMkLst>
        </pc:grpChg>
      </pc:sldChg>
      <pc:sldChg chg="modSp mod">
        <pc:chgData name="Mai Van Dang 20225699" userId="22750ed3-5626-4e78-bcc7-6215c3a5ac9f" providerId="ADAL" clId="{266B649B-49E0-40C4-BD50-AD19887CCA26}" dt="2024-06-04T12:14:32.455" v="251" actId="20577"/>
        <pc:sldMkLst>
          <pc:docMk/>
          <pc:sldMk cId="275353451" sldId="259"/>
        </pc:sldMkLst>
        <pc:spChg chg="mod">
          <ac:chgData name="Mai Van Dang 20225699" userId="22750ed3-5626-4e78-bcc7-6215c3a5ac9f" providerId="ADAL" clId="{266B649B-49E0-40C4-BD50-AD19887CCA26}" dt="2024-06-04T12:14:32.455" v="251" actId="20577"/>
          <ac:spMkLst>
            <pc:docMk/>
            <pc:sldMk cId="275353451" sldId="259"/>
            <ac:spMk id="8" creationId="{2E431269-9D8C-1848-6FCC-0DC35142AD69}"/>
          </ac:spMkLst>
        </pc:spChg>
      </pc:sldChg>
      <pc:sldChg chg="modSp mod modAnim">
        <pc:chgData name="Mai Van Dang 20225699" userId="22750ed3-5626-4e78-bcc7-6215c3a5ac9f" providerId="ADAL" clId="{266B649B-49E0-40C4-BD50-AD19887CCA26}" dt="2024-06-04T12:30:13.884" v="393"/>
        <pc:sldMkLst>
          <pc:docMk/>
          <pc:sldMk cId="4242838183" sldId="261"/>
        </pc:sldMkLst>
        <pc:spChg chg="mod">
          <ac:chgData name="Mai Van Dang 20225699" userId="22750ed3-5626-4e78-bcc7-6215c3a5ac9f" providerId="ADAL" clId="{266B649B-49E0-40C4-BD50-AD19887CCA26}" dt="2024-06-04T12:30:13.491" v="392" actId="1076"/>
          <ac:spMkLst>
            <pc:docMk/>
            <pc:sldMk cId="4242838183" sldId="261"/>
            <ac:spMk id="4" creationId="{738DD70B-B550-26FB-D503-450A2756E2B0}"/>
          </ac:spMkLst>
        </pc:spChg>
        <pc:spChg chg="mod">
          <ac:chgData name="Mai Van Dang 20225699" userId="22750ed3-5626-4e78-bcc7-6215c3a5ac9f" providerId="ADAL" clId="{266B649B-49E0-40C4-BD50-AD19887CCA26}" dt="2024-06-04T12:30:09.686" v="391" actId="552"/>
          <ac:spMkLst>
            <pc:docMk/>
            <pc:sldMk cId="4242838183" sldId="261"/>
            <ac:spMk id="6" creationId="{422D2D8E-5E43-1A00-7DC2-559714A4BACF}"/>
          </ac:spMkLst>
        </pc:spChg>
        <pc:spChg chg="mod">
          <ac:chgData name="Mai Van Dang 20225699" userId="22750ed3-5626-4e78-bcc7-6215c3a5ac9f" providerId="ADAL" clId="{266B649B-49E0-40C4-BD50-AD19887CCA26}" dt="2024-06-04T12:30:09.686" v="391" actId="552"/>
          <ac:spMkLst>
            <pc:docMk/>
            <pc:sldMk cId="4242838183" sldId="261"/>
            <ac:spMk id="9" creationId="{67657E80-51ED-7EEF-B422-582EEBB8F4C0}"/>
          </ac:spMkLst>
        </pc:spChg>
        <pc:spChg chg="mod">
          <ac:chgData name="Mai Van Dang 20225699" userId="22750ed3-5626-4e78-bcc7-6215c3a5ac9f" providerId="ADAL" clId="{266B649B-49E0-40C4-BD50-AD19887CCA26}" dt="2024-06-04T12:15:11.374" v="256"/>
          <ac:spMkLst>
            <pc:docMk/>
            <pc:sldMk cId="4242838183" sldId="261"/>
            <ac:spMk id="25" creationId="{A8CDA764-AA6D-0F13-D7E2-CA657BB7B8C9}"/>
          </ac:spMkLst>
        </pc:spChg>
      </pc:sldChg>
      <pc:sldChg chg="modSp mod">
        <pc:chgData name="Mai Van Dang 20225699" userId="22750ed3-5626-4e78-bcc7-6215c3a5ac9f" providerId="ADAL" clId="{266B649B-49E0-40C4-BD50-AD19887CCA26}" dt="2024-06-04T12:15:06.751" v="255" actId="12789"/>
        <pc:sldMkLst>
          <pc:docMk/>
          <pc:sldMk cId="1641432311" sldId="262"/>
        </pc:sldMkLst>
        <pc:spChg chg="mod">
          <ac:chgData name="Mai Van Dang 20225699" userId="22750ed3-5626-4e78-bcc7-6215c3a5ac9f" providerId="ADAL" clId="{266B649B-49E0-40C4-BD50-AD19887CCA26}" dt="2024-06-04T12:15:06.751" v="255" actId="12789"/>
          <ac:spMkLst>
            <pc:docMk/>
            <pc:sldMk cId="1641432311" sldId="262"/>
            <ac:spMk id="4" creationId="{EC4BAEBF-A067-BDB8-75A3-DBD72EEB414F}"/>
          </ac:spMkLst>
        </pc:spChg>
        <pc:spChg chg="mod">
          <ac:chgData name="Mai Van Dang 20225699" userId="22750ed3-5626-4e78-bcc7-6215c3a5ac9f" providerId="ADAL" clId="{266B649B-49E0-40C4-BD50-AD19887CCA26}" dt="2024-06-04T12:14:46.671" v="252"/>
          <ac:spMkLst>
            <pc:docMk/>
            <pc:sldMk cId="1641432311" sldId="262"/>
            <ac:spMk id="7" creationId="{8BCF0193-C53B-C8C0-809D-45D7905EBC24}"/>
          </ac:spMkLst>
        </pc:spChg>
      </pc:sldChg>
      <pc:sldChg chg="modSp mod">
        <pc:chgData name="Mai Van Dang 20225699" userId="22750ed3-5626-4e78-bcc7-6215c3a5ac9f" providerId="ADAL" clId="{266B649B-49E0-40C4-BD50-AD19887CCA26}" dt="2024-06-04T12:19:49.689" v="365"/>
        <pc:sldMkLst>
          <pc:docMk/>
          <pc:sldMk cId="450259320" sldId="263"/>
        </pc:sldMkLst>
        <pc:spChg chg="mod">
          <ac:chgData name="Mai Van Dang 20225699" userId="22750ed3-5626-4e78-bcc7-6215c3a5ac9f" providerId="ADAL" clId="{266B649B-49E0-40C4-BD50-AD19887CCA26}" dt="2024-06-04T12:19:49.689" v="365"/>
          <ac:spMkLst>
            <pc:docMk/>
            <pc:sldMk cId="450259320" sldId="263"/>
            <ac:spMk id="15" creationId="{68751796-9343-7779-6F2F-FFDBF0F324FB}"/>
          </ac:spMkLst>
        </pc:spChg>
        <pc:spChg chg="mod">
          <ac:chgData name="Mai Van Dang 20225699" userId="22750ed3-5626-4e78-bcc7-6215c3a5ac9f" providerId="ADAL" clId="{266B649B-49E0-40C4-BD50-AD19887CCA26}" dt="2024-06-04T12:15:15.148" v="257"/>
          <ac:spMkLst>
            <pc:docMk/>
            <pc:sldMk cId="450259320" sldId="263"/>
            <ac:spMk id="25" creationId="{A8CDA764-AA6D-0F13-D7E2-CA657BB7B8C9}"/>
          </ac:spMkLst>
        </pc:spChg>
      </pc:sldChg>
      <pc:sldChg chg="addSp delSp modSp mod addAnim delAnim modAnim delCm">
        <pc:chgData name="Mai Van Dang 20225699" userId="22750ed3-5626-4e78-bcc7-6215c3a5ac9f" providerId="ADAL" clId="{266B649B-49E0-40C4-BD50-AD19887CCA26}" dt="2024-06-04T12:33:23.426" v="469" actId="1076"/>
        <pc:sldMkLst>
          <pc:docMk/>
          <pc:sldMk cId="650068080" sldId="264"/>
        </pc:sldMkLst>
        <pc:spChg chg="mod">
          <ac:chgData name="Mai Van Dang 20225699" userId="22750ed3-5626-4e78-bcc7-6215c3a5ac9f" providerId="ADAL" clId="{266B649B-49E0-40C4-BD50-AD19887CCA26}" dt="2024-06-04T12:33:23.426" v="469" actId="1076"/>
          <ac:spMkLst>
            <pc:docMk/>
            <pc:sldMk cId="650068080" sldId="264"/>
            <ac:spMk id="4" creationId="{738DD70B-B550-26FB-D503-450A2756E2B0}"/>
          </ac:spMkLst>
        </pc:spChg>
        <pc:spChg chg="mod">
          <ac:chgData name="Mai Van Dang 20225699" userId="22750ed3-5626-4e78-bcc7-6215c3a5ac9f" providerId="ADAL" clId="{266B649B-49E0-40C4-BD50-AD19887CCA26}" dt="2024-06-04T12:30:20.503" v="422" actId="571"/>
          <ac:spMkLst>
            <pc:docMk/>
            <pc:sldMk cId="650068080" sldId="264"/>
            <ac:spMk id="8" creationId="{A3587C48-01B3-621A-A108-E90C11E284F5}"/>
          </ac:spMkLst>
        </pc:spChg>
        <pc:spChg chg="mod">
          <ac:chgData name="Mai Van Dang 20225699" userId="22750ed3-5626-4e78-bcc7-6215c3a5ac9f" providerId="ADAL" clId="{266B649B-49E0-40C4-BD50-AD19887CCA26}" dt="2024-06-04T12:30:20.503" v="422" actId="571"/>
          <ac:spMkLst>
            <pc:docMk/>
            <pc:sldMk cId="650068080" sldId="264"/>
            <ac:spMk id="10" creationId="{FB669C66-3519-3F90-74CF-7270D3CAAC2F}"/>
          </ac:spMkLst>
        </pc:spChg>
        <pc:spChg chg="add del">
          <ac:chgData name="Mai Van Dang 20225699" userId="22750ed3-5626-4e78-bcc7-6215c3a5ac9f" providerId="ADAL" clId="{266B649B-49E0-40C4-BD50-AD19887CCA26}" dt="2024-06-04T12:30:20.692" v="423" actId="478"/>
          <ac:spMkLst>
            <pc:docMk/>
            <pc:sldMk cId="650068080" sldId="264"/>
            <ac:spMk id="23" creationId="{6C5A5B9D-669D-BC4F-DAB5-AF9422B52234}"/>
          </ac:spMkLst>
        </pc:spChg>
        <pc:spChg chg="add del">
          <ac:chgData name="Mai Van Dang 20225699" userId="22750ed3-5626-4e78-bcc7-6215c3a5ac9f" providerId="ADAL" clId="{266B649B-49E0-40C4-BD50-AD19887CCA26}" dt="2024-06-04T12:30:09.380" v="390" actId="478"/>
          <ac:spMkLst>
            <pc:docMk/>
            <pc:sldMk cId="650068080" sldId="264"/>
            <ac:spMk id="24" creationId="{0695BA6D-9248-344B-3886-D7F08BE548A6}"/>
          </ac:spMkLst>
        </pc:spChg>
        <pc:spChg chg="mod">
          <ac:chgData name="Mai Van Dang 20225699" userId="22750ed3-5626-4e78-bcc7-6215c3a5ac9f" providerId="ADAL" clId="{266B649B-49E0-40C4-BD50-AD19887CCA26}" dt="2024-06-04T12:15:21.282" v="258"/>
          <ac:spMkLst>
            <pc:docMk/>
            <pc:sldMk cId="650068080" sldId="264"/>
            <ac:spMk id="25" creationId="{A8CDA764-AA6D-0F13-D7E2-CA657BB7B8C9}"/>
          </ac:spMkLst>
        </pc:spChg>
        <pc:grpChg chg="add mod">
          <ac:chgData name="Mai Van Dang 20225699" userId="22750ed3-5626-4e78-bcc7-6215c3a5ac9f" providerId="ADAL" clId="{266B649B-49E0-40C4-BD50-AD19887CCA26}" dt="2024-06-04T12:30:20.503" v="422" actId="571"/>
          <ac:grpSpMkLst>
            <pc:docMk/>
            <pc:sldMk cId="650068080" sldId="264"/>
            <ac:grpSpMk id="6" creationId="{88420040-6D5C-E205-BFEA-39BDA072840D}"/>
          </ac:grpSpMkLst>
        </pc:grpChg>
        <pc:grpChg chg="mod">
          <ac:chgData name="Mai Van Dang 20225699" userId="22750ed3-5626-4e78-bcc7-6215c3a5ac9f" providerId="ADAL" clId="{266B649B-49E0-40C4-BD50-AD19887CCA26}" dt="2024-06-04T12:30:09.077" v="388" actId="1076"/>
          <ac:grpSpMkLst>
            <pc:docMk/>
            <pc:sldMk cId="650068080" sldId="264"/>
            <ac:grpSpMk id="15" creationId="{3D5DBC35-48FA-81CC-C19B-263C497E2A02}"/>
          </ac:grpSpMkLst>
        </pc:grpChg>
        <pc:grpChg chg="add del">
          <ac:chgData name="Mai Van Dang 20225699" userId="22750ed3-5626-4e78-bcc7-6215c3a5ac9f" providerId="ADAL" clId="{266B649B-49E0-40C4-BD50-AD19887CCA26}" dt="2024-06-04T12:30:20.692" v="423" actId="478"/>
          <ac:grpSpMkLst>
            <pc:docMk/>
            <pc:sldMk cId="650068080" sldId="264"/>
            <ac:grpSpMk id="17" creationId="{99DCF133-24AA-2E75-F2E7-02E7987982CD}"/>
          </ac:grpSpMkLst>
        </pc:grpChg>
        <pc:grpChg chg="add del">
          <ac:chgData name="Mai Van Dang 20225699" userId="22750ed3-5626-4e78-bcc7-6215c3a5ac9f" providerId="ADAL" clId="{266B649B-49E0-40C4-BD50-AD19887CCA26}" dt="2024-06-04T12:30:20.692" v="423" actId="478"/>
          <ac:grpSpMkLst>
            <pc:docMk/>
            <pc:sldMk cId="650068080" sldId="264"/>
            <ac:grpSpMk id="20" creationId="{4B1FCF50-B56C-E47D-DBD9-E59A18673C75}"/>
          </ac:grpSpMkLst>
        </pc:grpChg>
        <pc:picChg chg="add del">
          <ac:chgData name="Mai Van Dang 20225699" userId="22750ed3-5626-4e78-bcc7-6215c3a5ac9f" providerId="ADAL" clId="{266B649B-49E0-40C4-BD50-AD19887CCA26}" dt="2024-06-04T12:30:20.692" v="423" actId="478"/>
          <ac:picMkLst>
            <pc:docMk/>
            <pc:sldMk cId="650068080" sldId="264"/>
            <ac:picMk id="22" creationId="{2C60C2C8-D757-EC4E-98D1-37F8AABA30C8}"/>
          </ac:picMkLst>
        </pc:picChg>
        <pc:extLst>
          <p:ext xmlns:p="http://schemas.openxmlformats.org/presentationml/2006/main" uri="{D6D511B9-2390-475A-947B-AFAB55BFBCF1}">
            <pc226:cmChg xmlns:pc226="http://schemas.microsoft.com/office/powerpoint/2022/06/main/command" chg="del">
              <pc226:chgData name="Mai Van Dang 20225699" userId="22750ed3-5626-4e78-bcc7-6215c3a5ac9f" providerId="ADAL" clId="{266B649B-49E0-40C4-BD50-AD19887CCA26}" dt="2024-06-04T12:30:52.997" v="426"/>
              <pc2:cmMkLst xmlns:pc2="http://schemas.microsoft.com/office/powerpoint/2019/9/main/command">
                <pc:docMk/>
                <pc:sldMk cId="650068080" sldId="264"/>
                <pc2:cmMk id="{456A8C08-AAB9-4A86-937B-C0355D67906F}"/>
              </pc2:cmMkLst>
            </pc226:cmChg>
          </p:ext>
        </pc:extLst>
      </pc:sldChg>
      <pc:sldChg chg="addSp delSp modSp mod addAnim delAnim modAnim">
        <pc:chgData name="Mai Van Dang 20225699" userId="22750ed3-5626-4e78-bcc7-6215c3a5ac9f" providerId="ADAL" clId="{266B649B-49E0-40C4-BD50-AD19887CCA26}" dt="2024-06-04T12:38:52.718" v="641"/>
        <pc:sldMkLst>
          <pc:docMk/>
          <pc:sldMk cId="260181243" sldId="266"/>
        </pc:sldMkLst>
        <pc:spChg chg="mod">
          <ac:chgData name="Mai Van Dang 20225699" userId="22750ed3-5626-4e78-bcc7-6215c3a5ac9f" providerId="ADAL" clId="{266B649B-49E0-40C4-BD50-AD19887CCA26}" dt="2024-06-04T12:33:58.051" v="494" actId="1076"/>
          <ac:spMkLst>
            <pc:docMk/>
            <pc:sldMk cId="260181243" sldId="266"/>
            <ac:spMk id="4" creationId="{738DD70B-B550-26FB-D503-450A2756E2B0}"/>
          </ac:spMkLst>
        </pc:spChg>
        <pc:spChg chg="mod">
          <ac:chgData name="Mai Van Dang 20225699" userId="22750ed3-5626-4e78-bcc7-6215c3a5ac9f" providerId="ADAL" clId="{266B649B-49E0-40C4-BD50-AD19887CCA26}" dt="2024-06-04T12:34:13.836" v="519" actId="20577"/>
          <ac:spMkLst>
            <pc:docMk/>
            <pc:sldMk cId="260181243" sldId="266"/>
            <ac:spMk id="8" creationId="{E8FD611D-0C30-E2A4-A24B-D7C78EB60AE9}"/>
          </ac:spMkLst>
        </pc:spChg>
        <pc:spChg chg="mod">
          <ac:chgData name="Mai Van Dang 20225699" userId="22750ed3-5626-4e78-bcc7-6215c3a5ac9f" providerId="ADAL" clId="{266B649B-49E0-40C4-BD50-AD19887CCA26}" dt="2024-06-04T12:34:38.084" v="614" actId="20577"/>
          <ac:spMkLst>
            <pc:docMk/>
            <pc:sldMk cId="260181243" sldId="266"/>
            <ac:spMk id="9" creationId="{54E60604-3EF6-B9A5-15DB-2DD3483C8654}"/>
          </ac:spMkLst>
        </pc:spChg>
        <pc:spChg chg="add del mod">
          <ac:chgData name="Mai Van Dang 20225699" userId="22750ed3-5626-4e78-bcc7-6215c3a5ac9f" providerId="ADAL" clId="{266B649B-49E0-40C4-BD50-AD19887CCA26}" dt="2024-06-04T12:35:27.406" v="619" actId="478"/>
          <ac:spMkLst>
            <pc:docMk/>
            <pc:sldMk cId="260181243" sldId="266"/>
            <ac:spMk id="12" creationId="{EBED560A-F185-8892-20C8-8D9F7597A473}"/>
          </ac:spMkLst>
        </pc:spChg>
        <pc:spChg chg="mod topLvl">
          <ac:chgData name="Mai Van Dang 20225699" userId="22750ed3-5626-4e78-bcc7-6215c3a5ac9f" providerId="ADAL" clId="{266B649B-49E0-40C4-BD50-AD19887CCA26}" dt="2024-06-04T12:37:44.588" v="632" actId="165"/>
          <ac:spMkLst>
            <pc:docMk/>
            <pc:sldMk cId="260181243" sldId="266"/>
            <ac:spMk id="21" creationId="{CDF6F36A-215B-7CD3-FDD6-4252C8866B56}"/>
          </ac:spMkLst>
        </pc:spChg>
        <pc:spChg chg="mod">
          <ac:chgData name="Mai Van Dang 20225699" userId="22750ed3-5626-4e78-bcc7-6215c3a5ac9f" providerId="ADAL" clId="{266B649B-49E0-40C4-BD50-AD19887CCA26}" dt="2024-06-04T12:30:23.400" v="425"/>
          <ac:spMkLst>
            <pc:docMk/>
            <pc:sldMk cId="260181243" sldId="266"/>
            <ac:spMk id="25" creationId="{A8CDA764-AA6D-0F13-D7E2-CA657BB7B8C9}"/>
          </ac:spMkLst>
        </pc:spChg>
        <pc:spChg chg="mod topLvl">
          <ac:chgData name="Mai Van Dang 20225699" userId="22750ed3-5626-4e78-bcc7-6215c3a5ac9f" providerId="ADAL" clId="{266B649B-49E0-40C4-BD50-AD19887CCA26}" dt="2024-06-04T12:37:44.588" v="632" actId="165"/>
          <ac:spMkLst>
            <pc:docMk/>
            <pc:sldMk cId="260181243" sldId="266"/>
            <ac:spMk id="26" creationId="{7F63DEFD-4969-DB11-F7B7-6C1C6804587F}"/>
          </ac:spMkLst>
        </pc:spChg>
        <pc:grpChg chg="mod">
          <ac:chgData name="Mai Van Dang 20225699" userId="22750ed3-5626-4e78-bcc7-6215c3a5ac9f" providerId="ADAL" clId="{266B649B-49E0-40C4-BD50-AD19887CCA26}" dt="2024-06-04T12:35:34.529" v="620" actId="1076"/>
          <ac:grpSpMkLst>
            <pc:docMk/>
            <pc:sldMk cId="260181243" sldId="266"/>
            <ac:grpSpMk id="6" creationId="{555ADF45-1C26-5A4D-1FC7-7FEC8F26C4A1}"/>
          </ac:grpSpMkLst>
        </pc:grpChg>
        <pc:grpChg chg="del mod">
          <ac:chgData name="Mai Van Dang 20225699" userId="22750ed3-5626-4e78-bcc7-6215c3a5ac9f" providerId="ADAL" clId="{266B649B-49E0-40C4-BD50-AD19887CCA26}" dt="2024-06-04T12:37:44.588" v="632" actId="165"/>
          <ac:grpSpMkLst>
            <pc:docMk/>
            <pc:sldMk cId="260181243" sldId="266"/>
            <ac:grpSpMk id="13" creationId="{AB8E9EAD-4609-8BFE-5442-741642A1B789}"/>
          </ac:grpSpMkLst>
        </pc:grpChg>
        <pc:grpChg chg="mod">
          <ac:chgData name="Mai Van Dang 20225699" userId="22750ed3-5626-4e78-bcc7-6215c3a5ac9f" providerId="ADAL" clId="{266B649B-49E0-40C4-BD50-AD19887CCA26}" dt="2024-06-04T12:35:34.529" v="620" actId="1076"/>
          <ac:grpSpMkLst>
            <pc:docMk/>
            <pc:sldMk cId="260181243" sldId="266"/>
            <ac:grpSpMk id="17" creationId="{99DCF133-24AA-2E75-F2E7-02E7987982CD}"/>
          </ac:grpSpMkLst>
        </pc:grpChg>
        <pc:picChg chg="del">
          <ac:chgData name="Mai Van Dang 20225699" userId="22750ed3-5626-4e78-bcc7-6215c3a5ac9f" providerId="ADAL" clId="{266B649B-49E0-40C4-BD50-AD19887CCA26}" dt="2024-06-04T12:35:40.807" v="621" actId="478"/>
          <ac:picMkLst>
            <pc:docMk/>
            <pc:sldMk cId="260181243" sldId="266"/>
            <ac:picMk id="31" creationId="{093697BD-A84B-937A-70C1-5ADE32E8B578}"/>
          </ac:picMkLst>
        </pc:picChg>
        <pc:picChg chg="del">
          <ac:chgData name="Mai Van Dang 20225699" userId="22750ed3-5626-4e78-bcc7-6215c3a5ac9f" providerId="ADAL" clId="{266B649B-49E0-40C4-BD50-AD19887CCA26}" dt="2024-06-04T12:35:40.807" v="621" actId="478"/>
          <ac:picMkLst>
            <pc:docMk/>
            <pc:sldMk cId="260181243" sldId="266"/>
            <ac:picMk id="32" creationId="{8C2439B7-D342-293B-897F-E953C87AEB9C}"/>
          </ac:picMkLst>
        </pc:picChg>
      </pc:sldChg>
      <pc:sldChg chg="delSp mod delAnim modCm">
        <pc:chgData name="Mai Van Dang 20225699" userId="22750ed3-5626-4e78-bcc7-6215c3a5ac9f" providerId="ADAL" clId="{266B649B-49E0-40C4-BD50-AD19887CCA26}" dt="2024-06-04T12:06:09.184" v="197"/>
        <pc:sldMkLst>
          <pc:docMk/>
          <pc:sldMk cId="4045969617" sldId="275"/>
        </pc:sldMkLst>
        <pc:grpChg chg="del">
          <ac:chgData name="Mai Van Dang 20225699" userId="22750ed3-5626-4e78-bcc7-6215c3a5ac9f" providerId="ADAL" clId="{266B649B-49E0-40C4-BD50-AD19887CCA26}" dt="2024-06-04T12:06:02.148" v="194" actId="478"/>
          <ac:grpSpMkLst>
            <pc:docMk/>
            <pc:sldMk cId="4045969617" sldId="275"/>
            <ac:grpSpMk id="16" creationId="{6A65F374-C68F-095E-4F71-BFC460170624}"/>
          </ac:grpSpMkLst>
        </pc:grpChg>
        <pc:extLst>
          <p:ext xmlns:p="http://schemas.openxmlformats.org/presentationml/2006/main" uri="{D6D511B9-2390-475A-947B-AFAB55BFBCF1}">
            <pc226:cmChg xmlns:pc226="http://schemas.microsoft.com/office/powerpoint/2022/06/main/command" chg="mod modRxn">
              <pc226:chgData name="Mai Van Dang 20225699" userId="22750ed3-5626-4e78-bcc7-6215c3a5ac9f" providerId="ADAL" clId="{266B649B-49E0-40C4-BD50-AD19887CCA26}" dt="2024-06-04T12:06:09.184" v="197"/>
              <pc2:cmMkLst xmlns:pc2="http://schemas.microsoft.com/office/powerpoint/2019/9/main/command">
                <pc:docMk/>
                <pc:sldMk cId="4045969617" sldId="275"/>
                <pc2:cmMk id="{AF8BCB97-4755-413F-BA15-465BE939C300}"/>
              </pc2:cmMkLst>
            </pc226:cmChg>
          </p:ext>
        </pc:extLst>
      </pc:sldChg>
      <pc:sldChg chg="modSp mod">
        <pc:chgData name="Mai Van Dang 20225699" userId="22750ed3-5626-4e78-bcc7-6215c3a5ac9f" providerId="ADAL" clId="{266B649B-49E0-40C4-BD50-AD19887CCA26}" dt="2024-06-06T16:45:30.191" v="646" actId="1076"/>
        <pc:sldMkLst>
          <pc:docMk/>
          <pc:sldMk cId="826841042" sldId="289"/>
        </pc:sldMkLst>
        <pc:picChg chg="mod">
          <ac:chgData name="Mai Van Dang 20225699" userId="22750ed3-5626-4e78-bcc7-6215c3a5ac9f" providerId="ADAL" clId="{266B649B-49E0-40C4-BD50-AD19887CCA26}" dt="2024-06-06T16:45:30.191" v="646" actId="1076"/>
          <ac:picMkLst>
            <pc:docMk/>
            <pc:sldMk cId="826841042" sldId="289"/>
            <ac:picMk id="10" creationId="{662AD238-56BB-4334-AB4B-0453B5DE1271}"/>
          </ac:picMkLst>
        </pc:picChg>
      </pc:sldChg>
      <pc:sldChg chg="delSp modSp mod">
        <pc:chgData name="Mai Van Dang 20225699" userId="22750ed3-5626-4e78-bcc7-6215c3a5ac9f" providerId="ADAL" clId="{266B649B-49E0-40C4-BD50-AD19887CCA26}" dt="2024-06-04T12:12:28.542" v="214" actId="478"/>
        <pc:sldMkLst>
          <pc:docMk/>
          <pc:sldMk cId="3761266407" sldId="290"/>
        </pc:sldMkLst>
        <pc:spChg chg="del">
          <ac:chgData name="Mai Van Dang 20225699" userId="22750ed3-5626-4e78-bcc7-6215c3a5ac9f" providerId="ADAL" clId="{266B649B-49E0-40C4-BD50-AD19887CCA26}" dt="2024-06-04T12:12:28.542" v="214" actId="478"/>
          <ac:spMkLst>
            <pc:docMk/>
            <pc:sldMk cId="3761266407" sldId="290"/>
            <ac:spMk id="11" creationId="{628F1CA7-9D6C-EEEC-0563-8A4FFBB2F20E}"/>
          </ac:spMkLst>
        </pc:spChg>
        <pc:spChg chg="mod">
          <ac:chgData name="Mai Van Dang 20225699" userId="22750ed3-5626-4e78-bcc7-6215c3a5ac9f" providerId="ADAL" clId="{266B649B-49E0-40C4-BD50-AD19887CCA26}" dt="2024-06-04T12:10:13.357" v="199" actId="20577"/>
          <ac:spMkLst>
            <pc:docMk/>
            <pc:sldMk cId="3761266407" sldId="290"/>
            <ac:spMk id="19" creationId="{C71D9D87-BBB4-FE1A-F098-77FD6ABC03C6}"/>
          </ac:spMkLst>
        </pc:spChg>
        <pc:spChg chg="mod">
          <ac:chgData name="Mai Van Dang 20225699" userId="22750ed3-5626-4e78-bcc7-6215c3a5ac9f" providerId="ADAL" clId="{266B649B-49E0-40C4-BD50-AD19887CCA26}" dt="2024-06-04T12:12:01.422" v="204" actId="14100"/>
          <ac:spMkLst>
            <pc:docMk/>
            <pc:sldMk cId="3761266407" sldId="290"/>
            <ac:spMk id="21" creationId="{A25B8B49-A2A4-7AC2-314C-8A1980D1A971}"/>
          </ac:spMkLst>
        </pc:spChg>
        <pc:spChg chg="mod">
          <ac:chgData name="Mai Van Dang 20225699" userId="22750ed3-5626-4e78-bcc7-6215c3a5ac9f" providerId="ADAL" clId="{266B649B-49E0-40C4-BD50-AD19887CCA26}" dt="2024-06-04T12:12:07.157" v="206" actId="20577"/>
          <ac:spMkLst>
            <pc:docMk/>
            <pc:sldMk cId="3761266407" sldId="290"/>
            <ac:spMk id="26" creationId="{A195D2D7-3C9E-E2D6-4F1E-8227C6A1EB14}"/>
          </ac:spMkLst>
        </pc:spChg>
        <pc:spChg chg="mod">
          <ac:chgData name="Mai Van Dang 20225699" userId="22750ed3-5626-4e78-bcc7-6215c3a5ac9f" providerId="ADAL" clId="{266B649B-49E0-40C4-BD50-AD19887CCA26}" dt="2024-06-04T12:12:25.256" v="213" actId="1076"/>
          <ac:spMkLst>
            <pc:docMk/>
            <pc:sldMk cId="3761266407" sldId="290"/>
            <ac:spMk id="29" creationId="{B8B074B3-0C2B-5F98-986C-054498A17D5A}"/>
          </ac:spMkLst>
        </pc:spChg>
      </pc:sldChg>
      <pc:sldChg chg="modSp add del mod ord">
        <pc:chgData name="Mai Van Dang 20225699" userId="22750ed3-5626-4e78-bcc7-6215c3a5ac9f" providerId="ADAL" clId="{266B649B-49E0-40C4-BD50-AD19887CCA26}" dt="2024-06-04T11:52:28.282" v="27" actId="1076"/>
        <pc:sldMkLst>
          <pc:docMk/>
          <pc:sldMk cId="866159067" sldId="300"/>
        </pc:sldMkLst>
        <pc:spChg chg="mod">
          <ac:chgData name="Mai Van Dang 20225699" userId="22750ed3-5626-4e78-bcc7-6215c3a5ac9f" providerId="ADAL" clId="{266B649B-49E0-40C4-BD50-AD19887CCA26}" dt="2024-06-04T11:52:20.574" v="26" actId="14100"/>
          <ac:spMkLst>
            <pc:docMk/>
            <pc:sldMk cId="866159067" sldId="300"/>
            <ac:spMk id="8" creationId="{1648BCD4-A522-A5D7-5B08-FE7A9895C430}"/>
          </ac:spMkLst>
        </pc:spChg>
        <pc:spChg chg="mod">
          <ac:chgData name="Mai Van Dang 20225699" userId="22750ed3-5626-4e78-bcc7-6215c3a5ac9f" providerId="ADAL" clId="{266B649B-49E0-40C4-BD50-AD19887CCA26}" dt="2024-06-04T11:52:13.162" v="25" actId="1037"/>
          <ac:spMkLst>
            <pc:docMk/>
            <pc:sldMk cId="866159067" sldId="300"/>
            <ac:spMk id="9" creationId="{D65CD93D-69B9-3C77-B6D8-7D25F0802F10}"/>
          </ac:spMkLst>
        </pc:spChg>
        <pc:spChg chg="mod">
          <ac:chgData name="Mai Van Dang 20225699" userId="22750ed3-5626-4e78-bcc7-6215c3a5ac9f" providerId="ADAL" clId="{266B649B-49E0-40C4-BD50-AD19887CCA26}" dt="2024-06-04T11:51:09.166" v="13" actId="1076"/>
          <ac:spMkLst>
            <pc:docMk/>
            <pc:sldMk cId="866159067" sldId="300"/>
            <ac:spMk id="11" creationId="{44F0D0D3-DB84-C910-B336-59826DC0B894}"/>
          </ac:spMkLst>
        </pc:spChg>
        <pc:grpChg chg="mod">
          <ac:chgData name="Mai Van Dang 20225699" userId="22750ed3-5626-4e78-bcc7-6215c3a5ac9f" providerId="ADAL" clId="{266B649B-49E0-40C4-BD50-AD19887CCA26}" dt="2024-06-04T11:51:58.318" v="20" actId="14100"/>
          <ac:grpSpMkLst>
            <pc:docMk/>
            <pc:sldMk cId="866159067" sldId="300"/>
            <ac:grpSpMk id="6" creationId="{5CFFCC9B-A342-2E79-0564-9151ADDB0D5E}"/>
          </ac:grpSpMkLst>
        </pc:grpChg>
        <pc:grpChg chg="mod">
          <ac:chgData name="Mai Van Dang 20225699" userId="22750ed3-5626-4e78-bcc7-6215c3a5ac9f" providerId="ADAL" clId="{266B649B-49E0-40C4-BD50-AD19887CCA26}" dt="2024-06-04T11:51:09.166" v="13" actId="1076"/>
          <ac:grpSpMkLst>
            <pc:docMk/>
            <pc:sldMk cId="866159067" sldId="300"/>
            <ac:grpSpMk id="12" creationId="{84171EA5-CFB4-7FA4-25D3-A90538AC26F8}"/>
          </ac:grpSpMkLst>
        </pc:grpChg>
        <pc:grpChg chg="mod">
          <ac:chgData name="Mai Van Dang 20225699" userId="22750ed3-5626-4e78-bcc7-6215c3a5ac9f" providerId="ADAL" clId="{266B649B-49E0-40C4-BD50-AD19887CCA26}" dt="2024-06-04T11:51:09.166" v="13" actId="1076"/>
          <ac:grpSpMkLst>
            <pc:docMk/>
            <pc:sldMk cId="866159067" sldId="300"/>
            <ac:grpSpMk id="15" creationId="{108129D1-004E-2544-6AD6-E5FB2B8B240E}"/>
          </ac:grpSpMkLst>
        </pc:grpChg>
        <pc:grpChg chg="mod">
          <ac:chgData name="Mai Van Dang 20225699" userId="22750ed3-5626-4e78-bcc7-6215c3a5ac9f" providerId="ADAL" clId="{266B649B-49E0-40C4-BD50-AD19887CCA26}" dt="2024-06-04T11:51:09.166" v="13" actId="1076"/>
          <ac:grpSpMkLst>
            <pc:docMk/>
            <pc:sldMk cId="866159067" sldId="300"/>
            <ac:grpSpMk id="21" creationId="{58E15ACD-8D49-3D4E-A12A-EAC64F69DA07}"/>
          </ac:grpSpMkLst>
        </pc:grpChg>
        <pc:grpChg chg="mod">
          <ac:chgData name="Mai Van Dang 20225699" userId="22750ed3-5626-4e78-bcc7-6215c3a5ac9f" providerId="ADAL" clId="{266B649B-49E0-40C4-BD50-AD19887CCA26}" dt="2024-06-04T11:52:28.282" v="27" actId="1076"/>
          <ac:grpSpMkLst>
            <pc:docMk/>
            <pc:sldMk cId="866159067" sldId="300"/>
            <ac:grpSpMk id="34" creationId="{FFFC0464-35B1-F678-B8C6-50B15417960B}"/>
          </ac:grpSpMkLst>
        </pc:grpChg>
      </pc:sldChg>
      <pc:sldChg chg="del">
        <pc:chgData name="Mai Van Dang 20225699" userId="22750ed3-5626-4e78-bcc7-6215c3a5ac9f" providerId="ADAL" clId="{266B649B-49E0-40C4-BD50-AD19887CCA26}" dt="2024-06-04T12:41:06.557" v="642" actId="47"/>
        <pc:sldMkLst>
          <pc:docMk/>
          <pc:sldMk cId="2604164937" sldId="301"/>
        </pc:sldMkLst>
      </pc:sldChg>
      <pc:sldChg chg="addSp delSp modSp mod delAnim modAnim">
        <pc:chgData name="Mai Van Dang 20225699" userId="22750ed3-5626-4e78-bcc7-6215c3a5ac9f" providerId="ADAL" clId="{266B649B-49E0-40C4-BD50-AD19887CCA26}" dt="2024-06-04T12:13:37.022" v="219" actId="14100"/>
        <pc:sldMkLst>
          <pc:docMk/>
          <pc:sldMk cId="3292238296" sldId="302"/>
        </pc:sldMkLst>
        <pc:spChg chg="mod">
          <ac:chgData name="Mai Van Dang 20225699" userId="22750ed3-5626-4e78-bcc7-6215c3a5ac9f" providerId="ADAL" clId="{266B649B-49E0-40C4-BD50-AD19887CCA26}" dt="2024-06-04T12:13:37.022" v="219" actId="14100"/>
          <ac:spMkLst>
            <pc:docMk/>
            <pc:sldMk cId="3292238296" sldId="302"/>
            <ac:spMk id="7" creationId="{5B23EEB0-6D2A-AAA6-9674-31430F8E9E74}"/>
          </ac:spMkLst>
        </pc:spChg>
        <pc:spChg chg="mod">
          <ac:chgData name="Mai Van Dang 20225699" userId="22750ed3-5626-4e78-bcc7-6215c3a5ac9f" providerId="ADAL" clId="{266B649B-49E0-40C4-BD50-AD19887CCA26}" dt="2024-06-04T12:13:02.854" v="217" actId="13926"/>
          <ac:spMkLst>
            <pc:docMk/>
            <pc:sldMk cId="3292238296" sldId="302"/>
            <ac:spMk id="9" creationId="{E937508C-C41A-C507-A8EC-DDD641E6A346}"/>
          </ac:spMkLst>
        </pc:spChg>
        <pc:spChg chg="del">
          <ac:chgData name="Mai Van Dang 20225699" userId="22750ed3-5626-4e78-bcc7-6215c3a5ac9f" providerId="ADAL" clId="{266B649B-49E0-40C4-BD50-AD19887CCA26}" dt="2024-06-04T12:02:21.450" v="191" actId="478"/>
          <ac:spMkLst>
            <pc:docMk/>
            <pc:sldMk cId="3292238296" sldId="302"/>
            <ac:spMk id="10" creationId="{68D2A80C-D7F5-9680-9EDB-BE160B058978}"/>
          </ac:spMkLst>
        </pc:spChg>
        <pc:spChg chg="add mod">
          <ac:chgData name="Mai Van Dang 20225699" userId="22750ed3-5626-4e78-bcc7-6215c3a5ac9f" providerId="ADAL" clId="{266B649B-49E0-40C4-BD50-AD19887CCA26}" dt="2024-06-04T12:12:48.417" v="215"/>
          <ac:spMkLst>
            <pc:docMk/>
            <pc:sldMk cId="3292238296" sldId="302"/>
            <ac:spMk id="11" creationId="{A5EFCAF4-7C89-02D7-33E0-46BA32DD28B6}"/>
          </ac:spMkLst>
        </pc:spChg>
        <pc:spChg chg="add mod">
          <ac:chgData name="Mai Van Dang 20225699" userId="22750ed3-5626-4e78-bcc7-6215c3a5ac9f" providerId="ADAL" clId="{266B649B-49E0-40C4-BD50-AD19887CCA26}" dt="2024-06-04T12:12:48.417" v="215"/>
          <ac:spMkLst>
            <pc:docMk/>
            <pc:sldMk cId="3292238296" sldId="302"/>
            <ac:spMk id="13" creationId="{AA697FB0-B704-9645-6729-EE6BF161F939}"/>
          </ac:spMkLst>
        </pc:spChg>
        <pc:spChg chg="mod">
          <ac:chgData name="Mai Van Dang 20225699" userId="22750ed3-5626-4e78-bcc7-6215c3a5ac9f" providerId="ADAL" clId="{266B649B-49E0-40C4-BD50-AD19887CCA26}" dt="2024-06-04T12:12:48.417" v="215"/>
          <ac:spMkLst>
            <pc:docMk/>
            <pc:sldMk cId="3292238296" sldId="302"/>
            <ac:spMk id="15" creationId="{E6C6D979-E3DA-ECB8-3BFB-ADBB43BA847C}"/>
          </ac:spMkLst>
        </pc:spChg>
        <pc:spChg chg="mod">
          <ac:chgData name="Mai Van Dang 20225699" userId="22750ed3-5626-4e78-bcc7-6215c3a5ac9f" providerId="ADAL" clId="{266B649B-49E0-40C4-BD50-AD19887CCA26}" dt="2024-06-04T12:12:48.417" v="215"/>
          <ac:spMkLst>
            <pc:docMk/>
            <pc:sldMk cId="3292238296" sldId="302"/>
            <ac:spMk id="16" creationId="{399E5933-036E-F222-2DA3-07344473A303}"/>
          </ac:spMkLst>
        </pc:spChg>
        <pc:spChg chg="del">
          <ac:chgData name="Mai Van Dang 20225699" userId="22750ed3-5626-4e78-bcc7-6215c3a5ac9f" providerId="ADAL" clId="{266B649B-49E0-40C4-BD50-AD19887CCA26}" dt="2024-06-04T12:02:23.138" v="192" actId="478"/>
          <ac:spMkLst>
            <pc:docMk/>
            <pc:sldMk cId="3292238296" sldId="302"/>
            <ac:spMk id="19" creationId="{6B1D3CF7-E30A-9B68-B314-5E41E3BC4D02}"/>
          </ac:spMkLst>
        </pc:spChg>
        <pc:spChg chg="mod">
          <ac:chgData name="Mai Van Dang 20225699" userId="22750ed3-5626-4e78-bcc7-6215c3a5ac9f" providerId="ADAL" clId="{266B649B-49E0-40C4-BD50-AD19887CCA26}" dt="2024-06-04T12:12:48.417" v="215"/>
          <ac:spMkLst>
            <pc:docMk/>
            <pc:sldMk cId="3292238296" sldId="302"/>
            <ac:spMk id="21" creationId="{AEA90F1C-4D0C-ADA6-4D62-557E95460C9F}"/>
          </ac:spMkLst>
        </pc:spChg>
        <pc:spChg chg="mod">
          <ac:chgData name="Mai Van Dang 20225699" userId="22750ed3-5626-4e78-bcc7-6215c3a5ac9f" providerId="ADAL" clId="{266B649B-49E0-40C4-BD50-AD19887CCA26}" dt="2024-06-04T12:12:48.417" v="215"/>
          <ac:spMkLst>
            <pc:docMk/>
            <pc:sldMk cId="3292238296" sldId="302"/>
            <ac:spMk id="22" creationId="{107E7A3D-DF73-83C0-D303-C130208DBE9C}"/>
          </ac:spMkLst>
        </pc:spChg>
        <pc:spChg chg="mod">
          <ac:chgData name="Mai Van Dang 20225699" userId="22750ed3-5626-4e78-bcc7-6215c3a5ac9f" providerId="ADAL" clId="{266B649B-49E0-40C4-BD50-AD19887CCA26}" dt="2024-06-04T12:12:48.417" v="215"/>
          <ac:spMkLst>
            <pc:docMk/>
            <pc:sldMk cId="3292238296" sldId="302"/>
            <ac:spMk id="24" creationId="{E5C2FC0C-7EA9-E8F8-0CEB-B912CEAFE06F}"/>
          </ac:spMkLst>
        </pc:spChg>
        <pc:spChg chg="mod">
          <ac:chgData name="Mai Van Dang 20225699" userId="22750ed3-5626-4e78-bcc7-6215c3a5ac9f" providerId="ADAL" clId="{266B649B-49E0-40C4-BD50-AD19887CCA26}" dt="2024-06-04T12:12:48.417" v="215"/>
          <ac:spMkLst>
            <pc:docMk/>
            <pc:sldMk cId="3292238296" sldId="302"/>
            <ac:spMk id="26" creationId="{C8E70F3B-740F-9A36-A361-4980E02BF6E2}"/>
          </ac:spMkLst>
        </pc:spChg>
        <pc:grpChg chg="add mod">
          <ac:chgData name="Mai Van Dang 20225699" userId="22750ed3-5626-4e78-bcc7-6215c3a5ac9f" providerId="ADAL" clId="{266B649B-49E0-40C4-BD50-AD19887CCA26}" dt="2024-06-04T12:13:08.269" v="218" actId="14100"/>
          <ac:grpSpMkLst>
            <pc:docMk/>
            <pc:sldMk cId="3292238296" sldId="302"/>
            <ac:grpSpMk id="6" creationId="{B9258923-EC9A-700F-F6A2-DAB16AA9A400}"/>
          </ac:grpSpMkLst>
        </pc:grpChg>
        <pc:grpChg chg="add mod">
          <ac:chgData name="Mai Van Dang 20225699" userId="22750ed3-5626-4e78-bcc7-6215c3a5ac9f" providerId="ADAL" clId="{266B649B-49E0-40C4-BD50-AD19887CCA26}" dt="2024-06-04T12:12:48.417" v="215"/>
          <ac:grpSpMkLst>
            <pc:docMk/>
            <pc:sldMk cId="3292238296" sldId="302"/>
            <ac:grpSpMk id="14" creationId="{43F70934-DFB0-E04A-79B5-CD6C4C2FBAF0}"/>
          </ac:grpSpMkLst>
        </pc:grpChg>
        <pc:grpChg chg="del">
          <ac:chgData name="Mai Van Dang 20225699" userId="22750ed3-5626-4e78-bcc7-6215c3a5ac9f" providerId="ADAL" clId="{266B649B-49E0-40C4-BD50-AD19887CCA26}" dt="2024-06-04T12:02:21.450" v="191" actId="478"/>
          <ac:grpSpMkLst>
            <pc:docMk/>
            <pc:sldMk cId="3292238296" sldId="302"/>
            <ac:grpSpMk id="17" creationId="{72DE120A-F47B-4DD8-7BDD-314C29D9BEDA}"/>
          </ac:grpSpMkLst>
        </pc:grpChg>
        <pc:grpChg chg="add mod">
          <ac:chgData name="Mai Van Dang 20225699" userId="22750ed3-5626-4e78-bcc7-6215c3a5ac9f" providerId="ADAL" clId="{266B649B-49E0-40C4-BD50-AD19887CCA26}" dt="2024-06-04T12:12:48.417" v="215"/>
          <ac:grpSpMkLst>
            <pc:docMk/>
            <pc:sldMk cId="3292238296" sldId="302"/>
            <ac:grpSpMk id="20" creationId="{2A67943D-6BF0-61F6-9DAF-B672D219AA01}"/>
          </ac:grpSpMkLst>
        </pc:grpChg>
        <pc:grpChg chg="add mod">
          <ac:chgData name="Mai Van Dang 20225699" userId="22750ed3-5626-4e78-bcc7-6215c3a5ac9f" providerId="ADAL" clId="{266B649B-49E0-40C4-BD50-AD19887CCA26}" dt="2024-06-04T12:12:48.417" v="215"/>
          <ac:grpSpMkLst>
            <pc:docMk/>
            <pc:sldMk cId="3292238296" sldId="302"/>
            <ac:grpSpMk id="23" creationId="{A699344A-A4A6-7A18-2837-BD6526EE21C1}"/>
          </ac:grpSpMkLst>
        </pc:grpChg>
        <pc:graphicFrameChg chg="del mod modGraphic">
          <ac:chgData name="Mai Van Dang 20225699" userId="22750ed3-5626-4e78-bcc7-6215c3a5ac9f" providerId="ADAL" clId="{266B649B-49E0-40C4-BD50-AD19887CCA26}" dt="2024-06-04T12:02:17.197" v="190" actId="478"/>
          <ac:graphicFrameMkLst>
            <pc:docMk/>
            <pc:sldMk cId="3292238296" sldId="302"/>
            <ac:graphicFrameMk id="18" creationId="{3D33EA13-47E4-5A56-BD2B-8B04404EAFC6}"/>
          </ac:graphicFrameMkLst>
        </pc:graphicFrameChg>
      </pc:sldChg>
      <pc:sldChg chg="modSp add mod">
        <pc:chgData name="Mai Van Dang 20225699" userId="22750ed3-5626-4e78-bcc7-6215c3a5ac9f" providerId="ADAL" clId="{266B649B-49E0-40C4-BD50-AD19887CCA26}" dt="2024-06-06T16:41:30.743" v="645" actId="1076"/>
        <pc:sldMkLst>
          <pc:docMk/>
          <pc:sldMk cId="378664739" sldId="304"/>
        </pc:sldMkLst>
        <pc:spChg chg="mod">
          <ac:chgData name="Mai Van Dang 20225699" userId="22750ed3-5626-4e78-bcc7-6215c3a5ac9f" providerId="ADAL" clId="{266B649B-49E0-40C4-BD50-AD19887CCA26}" dt="2024-06-06T16:41:30.743" v="645" actId="1076"/>
          <ac:spMkLst>
            <pc:docMk/>
            <pc:sldMk cId="378664739" sldId="304"/>
            <ac:spMk id="8" creationId="{1648BCD4-A522-A5D7-5B08-FE7A9895C430}"/>
          </ac:spMkLst>
        </pc:spChg>
        <pc:spChg chg="mod">
          <ac:chgData name="Mai Van Dang 20225699" userId="22750ed3-5626-4e78-bcc7-6215c3a5ac9f" providerId="ADAL" clId="{266B649B-49E0-40C4-BD50-AD19887CCA26}" dt="2024-06-06T16:40:56.371" v="644" actId="20577"/>
          <ac:spMkLst>
            <pc:docMk/>
            <pc:sldMk cId="378664739" sldId="304"/>
            <ac:spMk id="9" creationId="{D65CD93D-69B9-3C77-B6D8-7D25F0802F10}"/>
          </ac:spMkLst>
        </pc:spChg>
      </pc:sldChg>
      <pc:sldChg chg="add del">
        <pc:chgData name="Mai Van Dang 20225699" userId="22750ed3-5626-4e78-bcc7-6215c3a5ac9f" providerId="ADAL" clId="{266B649B-49E0-40C4-BD50-AD19887CCA26}" dt="2024-06-04T11:52:45.217" v="28" actId="47"/>
        <pc:sldMkLst>
          <pc:docMk/>
          <pc:sldMk cId="1281749411" sldId="304"/>
        </pc:sldMkLst>
      </pc:sldChg>
      <pc:sldChg chg="modSp add mod">
        <pc:chgData name="Mai Van Dang 20225699" userId="22750ed3-5626-4e78-bcc7-6215c3a5ac9f" providerId="ADAL" clId="{266B649B-49E0-40C4-BD50-AD19887CCA26}" dt="2024-06-04T11:55:58.438" v="39"/>
        <pc:sldMkLst>
          <pc:docMk/>
          <pc:sldMk cId="3435850439" sldId="305"/>
        </pc:sldMkLst>
        <pc:spChg chg="mod">
          <ac:chgData name="Mai Van Dang 20225699" userId="22750ed3-5626-4e78-bcc7-6215c3a5ac9f" providerId="ADAL" clId="{266B649B-49E0-40C4-BD50-AD19887CCA26}" dt="2024-06-04T11:55:58.438" v="39"/>
          <ac:spMkLst>
            <pc:docMk/>
            <pc:sldMk cId="3435850439" sldId="305"/>
            <ac:spMk id="9" creationId="{D65CD93D-69B9-3C77-B6D8-7D25F0802F10}"/>
          </ac:spMkLst>
        </pc:spChg>
      </pc:sldChg>
      <pc:sldChg chg="add del">
        <pc:chgData name="Mai Van Dang 20225699" userId="22750ed3-5626-4e78-bcc7-6215c3a5ac9f" providerId="ADAL" clId="{266B649B-49E0-40C4-BD50-AD19887CCA26}" dt="2024-06-04T12:05:04.097" v="193" actId="47"/>
        <pc:sldMkLst>
          <pc:docMk/>
          <pc:sldMk cId="3956828310" sldId="306"/>
        </pc:sldMkLst>
      </pc:sldChg>
      <pc:sldChg chg="addSp delSp modSp add mod ord delAnim modAnim">
        <pc:chgData name="Mai Van Dang 20225699" userId="22750ed3-5626-4e78-bcc7-6215c3a5ac9f" providerId="ADAL" clId="{266B649B-49E0-40C4-BD50-AD19887CCA26}" dt="2024-06-04T12:01:37.865" v="184" actId="1076"/>
        <pc:sldMkLst>
          <pc:docMk/>
          <pc:sldMk cId="1817862589" sldId="307"/>
        </pc:sldMkLst>
        <pc:spChg chg="add mod">
          <ac:chgData name="Mai Van Dang 20225699" userId="22750ed3-5626-4e78-bcc7-6215c3a5ac9f" providerId="ADAL" clId="{266B649B-49E0-40C4-BD50-AD19887CCA26}" dt="2024-06-04T12:01:37.865" v="184" actId="1076"/>
          <ac:spMkLst>
            <pc:docMk/>
            <pc:sldMk cId="1817862589" sldId="307"/>
            <ac:spMk id="7" creationId="{70F2DFB1-2F7A-4729-4333-39810401AA9B}"/>
          </ac:spMkLst>
        </pc:spChg>
        <pc:spChg chg="mod topLvl">
          <ac:chgData name="Mai Van Dang 20225699" userId="22750ed3-5626-4e78-bcc7-6215c3a5ac9f" providerId="ADAL" clId="{266B649B-49E0-40C4-BD50-AD19887CCA26}" dt="2024-06-04T12:01:37.865" v="184" actId="1076"/>
          <ac:spMkLst>
            <pc:docMk/>
            <pc:sldMk cId="1817862589" sldId="307"/>
            <ac:spMk id="8" creationId="{1648BCD4-A522-A5D7-5B08-FE7A9895C430}"/>
          </ac:spMkLst>
        </pc:spChg>
        <pc:spChg chg="del topLvl">
          <ac:chgData name="Mai Van Dang 20225699" userId="22750ed3-5626-4e78-bcc7-6215c3a5ac9f" providerId="ADAL" clId="{266B649B-49E0-40C4-BD50-AD19887CCA26}" dt="2024-06-04T11:56:51.555" v="44" actId="478"/>
          <ac:spMkLst>
            <pc:docMk/>
            <pc:sldMk cId="1817862589" sldId="307"/>
            <ac:spMk id="9" creationId="{D65CD93D-69B9-3C77-B6D8-7D25F0802F10}"/>
          </ac:spMkLst>
        </pc:spChg>
        <pc:spChg chg="del mod">
          <ac:chgData name="Mai Van Dang 20225699" userId="22750ed3-5626-4e78-bcc7-6215c3a5ac9f" providerId="ADAL" clId="{266B649B-49E0-40C4-BD50-AD19887CCA26}" dt="2024-06-04T12:01:10.342" v="181" actId="478"/>
          <ac:spMkLst>
            <pc:docMk/>
            <pc:sldMk cId="1817862589" sldId="307"/>
            <ac:spMk id="10" creationId="{68D2A80C-D7F5-9680-9EDB-BE160B058978}"/>
          </ac:spMkLst>
        </pc:spChg>
        <pc:spChg chg="del">
          <ac:chgData name="Mai Van Dang 20225699" userId="22750ed3-5626-4e78-bcc7-6215c3a5ac9f" providerId="ADAL" clId="{266B649B-49E0-40C4-BD50-AD19887CCA26}" dt="2024-06-04T11:56:55.091" v="45" actId="478"/>
          <ac:spMkLst>
            <pc:docMk/>
            <pc:sldMk cId="1817862589" sldId="307"/>
            <ac:spMk id="11" creationId="{44F0D0D3-DB84-C910-B336-59826DC0B894}"/>
          </ac:spMkLst>
        </pc:spChg>
        <pc:spChg chg="add del mod ord">
          <ac:chgData name="Mai Van Dang 20225699" userId="22750ed3-5626-4e78-bcc7-6215c3a5ac9f" providerId="ADAL" clId="{266B649B-49E0-40C4-BD50-AD19887CCA26}" dt="2024-06-04T12:00:51.942" v="176" actId="478"/>
          <ac:spMkLst>
            <pc:docMk/>
            <pc:sldMk cId="1817862589" sldId="307"/>
            <ac:spMk id="18" creationId="{6F773D1F-8342-A098-20C9-97D07B07B938}"/>
          </ac:spMkLst>
        </pc:spChg>
        <pc:spChg chg="add del mod">
          <ac:chgData name="Mai Van Dang 20225699" userId="22750ed3-5626-4e78-bcc7-6215c3a5ac9f" providerId="ADAL" clId="{266B649B-49E0-40C4-BD50-AD19887CCA26}" dt="2024-06-04T12:00:46.451" v="173" actId="478"/>
          <ac:spMkLst>
            <pc:docMk/>
            <pc:sldMk cId="1817862589" sldId="307"/>
            <ac:spMk id="19" creationId="{C413925F-A6D7-B086-E0D9-7244833CF3B3}"/>
          </ac:spMkLst>
        </pc:spChg>
        <pc:spChg chg="add del mod">
          <ac:chgData name="Mai Van Dang 20225699" userId="22750ed3-5626-4e78-bcc7-6215c3a5ac9f" providerId="ADAL" clId="{266B649B-49E0-40C4-BD50-AD19887CCA26}" dt="2024-06-04T12:00:30.934" v="168"/>
          <ac:spMkLst>
            <pc:docMk/>
            <pc:sldMk cId="1817862589" sldId="307"/>
            <ac:spMk id="20" creationId="{08B89A48-5A49-BB6E-3460-2022C6FDD287}"/>
          </ac:spMkLst>
        </pc:spChg>
        <pc:spChg chg="add del mod">
          <ac:chgData name="Mai Van Dang 20225699" userId="22750ed3-5626-4e78-bcc7-6215c3a5ac9f" providerId="ADAL" clId="{266B649B-49E0-40C4-BD50-AD19887CCA26}" dt="2024-06-04T12:00:30.934" v="168"/>
          <ac:spMkLst>
            <pc:docMk/>
            <pc:sldMk cId="1817862589" sldId="307"/>
            <ac:spMk id="24" creationId="{BC9C2B31-0537-E034-0D88-731C620DC456}"/>
          </ac:spMkLst>
        </pc:spChg>
        <pc:spChg chg="mod">
          <ac:chgData name="Mai Van Dang 20225699" userId="22750ed3-5626-4e78-bcc7-6215c3a5ac9f" providerId="ADAL" clId="{266B649B-49E0-40C4-BD50-AD19887CCA26}" dt="2024-06-04T12:00:08.477" v="162" actId="1076"/>
          <ac:spMkLst>
            <pc:docMk/>
            <pc:sldMk cId="1817862589" sldId="307"/>
            <ac:spMk id="25" creationId="{A8CDA764-AA6D-0F13-D7E2-CA657BB7B8C9}"/>
          </ac:spMkLst>
        </pc:spChg>
        <pc:spChg chg="mod">
          <ac:chgData name="Mai Van Dang 20225699" userId="22750ed3-5626-4e78-bcc7-6215c3a5ac9f" providerId="ADAL" clId="{266B649B-49E0-40C4-BD50-AD19887CCA26}" dt="2024-06-04T12:01:37.865" v="184" actId="1076"/>
          <ac:spMkLst>
            <pc:docMk/>
            <pc:sldMk cId="1817862589" sldId="307"/>
            <ac:spMk id="26" creationId="{1F168B3F-AA6D-8F14-B517-FCEA4C1E14AE}"/>
          </ac:spMkLst>
        </pc:spChg>
        <pc:spChg chg="add mod">
          <ac:chgData name="Mai Van Dang 20225699" userId="22750ed3-5626-4e78-bcc7-6215c3a5ac9f" providerId="ADAL" clId="{266B649B-49E0-40C4-BD50-AD19887CCA26}" dt="2024-06-04T12:01:37.865" v="184" actId="1076"/>
          <ac:spMkLst>
            <pc:docMk/>
            <pc:sldMk cId="1817862589" sldId="307"/>
            <ac:spMk id="27" creationId="{BFDF1A02-4CF1-CEDB-70D7-87628737D052}"/>
          </ac:spMkLst>
        </pc:spChg>
        <pc:grpChg chg="del">
          <ac:chgData name="Mai Van Dang 20225699" userId="22750ed3-5626-4e78-bcc7-6215c3a5ac9f" providerId="ADAL" clId="{266B649B-49E0-40C4-BD50-AD19887CCA26}" dt="2024-06-04T11:56:51.555" v="44" actId="478"/>
          <ac:grpSpMkLst>
            <pc:docMk/>
            <pc:sldMk cId="1817862589" sldId="307"/>
            <ac:grpSpMk id="6" creationId="{5CFFCC9B-A342-2E79-0564-9151ADDB0D5E}"/>
          </ac:grpSpMkLst>
        </pc:grpChg>
        <pc:grpChg chg="del">
          <ac:chgData name="Mai Van Dang 20225699" userId="22750ed3-5626-4e78-bcc7-6215c3a5ac9f" providerId="ADAL" clId="{266B649B-49E0-40C4-BD50-AD19887CCA26}" dt="2024-06-04T11:56:55.091" v="45" actId="478"/>
          <ac:grpSpMkLst>
            <pc:docMk/>
            <pc:sldMk cId="1817862589" sldId="307"/>
            <ac:grpSpMk id="12" creationId="{84171EA5-CFB4-7FA4-25D3-A90538AC26F8}"/>
          </ac:grpSpMkLst>
        </pc:grpChg>
        <pc:grpChg chg="del">
          <ac:chgData name="Mai Van Dang 20225699" userId="22750ed3-5626-4e78-bcc7-6215c3a5ac9f" providerId="ADAL" clId="{266B649B-49E0-40C4-BD50-AD19887CCA26}" dt="2024-06-04T11:56:55.091" v="45" actId="478"/>
          <ac:grpSpMkLst>
            <pc:docMk/>
            <pc:sldMk cId="1817862589" sldId="307"/>
            <ac:grpSpMk id="15" creationId="{108129D1-004E-2544-6AD6-E5FB2B8B240E}"/>
          </ac:grpSpMkLst>
        </pc:grpChg>
        <pc:grpChg chg="del">
          <ac:chgData name="Mai Van Dang 20225699" userId="22750ed3-5626-4e78-bcc7-6215c3a5ac9f" providerId="ADAL" clId="{266B649B-49E0-40C4-BD50-AD19887CCA26}" dt="2024-06-04T11:56:55.091" v="45" actId="478"/>
          <ac:grpSpMkLst>
            <pc:docMk/>
            <pc:sldMk cId="1817862589" sldId="307"/>
            <ac:grpSpMk id="21" creationId="{58E15ACD-8D49-3D4E-A12A-EAC64F69DA07}"/>
          </ac:grpSpMkLst>
        </pc:grpChg>
        <pc:grpChg chg="del">
          <ac:chgData name="Mai Van Dang 20225699" userId="22750ed3-5626-4e78-bcc7-6215c3a5ac9f" providerId="ADAL" clId="{266B649B-49E0-40C4-BD50-AD19887CCA26}" dt="2024-06-04T11:56:59.650" v="46" actId="478"/>
          <ac:grpSpMkLst>
            <pc:docMk/>
            <pc:sldMk cId="1817862589" sldId="307"/>
            <ac:grpSpMk id="34" creationId="{FFFC0464-35B1-F678-B8C6-50B15417960B}"/>
          </ac:grpSpMkLst>
        </pc:grpChg>
      </pc:sldChg>
      <pc:sldChg chg="delSp modSp add mod modAnim">
        <pc:chgData name="Mai Van Dang 20225699" userId="22750ed3-5626-4e78-bcc7-6215c3a5ac9f" providerId="ADAL" clId="{266B649B-49E0-40C4-BD50-AD19887CCA26}" dt="2024-06-04T12:37:47.930" v="633" actId="165"/>
        <pc:sldMkLst>
          <pc:docMk/>
          <pc:sldMk cId="3850841089" sldId="308"/>
        </pc:sldMkLst>
        <pc:spChg chg="mod topLvl">
          <ac:chgData name="Mai Van Dang 20225699" userId="22750ed3-5626-4e78-bcc7-6215c3a5ac9f" providerId="ADAL" clId="{266B649B-49E0-40C4-BD50-AD19887CCA26}" dt="2024-06-04T12:37:47.930" v="633" actId="165"/>
          <ac:spMkLst>
            <pc:docMk/>
            <pc:sldMk cId="3850841089" sldId="308"/>
            <ac:spMk id="21" creationId="{CDF6F36A-215B-7CD3-FDD6-4252C8866B56}"/>
          </ac:spMkLst>
        </pc:spChg>
        <pc:spChg chg="mod topLvl">
          <ac:chgData name="Mai Van Dang 20225699" userId="22750ed3-5626-4e78-bcc7-6215c3a5ac9f" providerId="ADAL" clId="{266B649B-49E0-40C4-BD50-AD19887CCA26}" dt="2024-06-04T12:37:47.930" v="633" actId="165"/>
          <ac:spMkLst>
            <pc:docMk/>
            <pc:sldMk cId="3850841089" sldId="308"/>
            <ac:spMk id="26" creationId="{7F63DEFD-4969-DB11-F7B7-6C1C6804587F}"/>
          </ac:spMkLst>
        </pc:spChg>
        <pc:grpChg chg="del">
          <ac:chgData name="Mai Van Dang 20225699" userId="22750ed3-5626-4e78-bcc7-6215c3a5ac9f" providerId="ADAL" clId="{266B649B-49E0-40C4-BD50-AD19887CCA26}" dt="2024-06-04T12:37:47.930" v="633" actId="165"/>
          <ac:grpSpMkLst>
            <pc:docMk/>
            <pc:sldMk cId="3850841089" sldId="308"/>
            <ac:grpSpMk id="13" creationId="{AB8E9EAD-4609-8BFE-5442-741642A1B789}"/>
          </ac:grpSpMkLst>
        </pc:grpChg>
      </pc:sldChg>
    </pc:docChg>
  </pc:docChgLst>
  <pc:docChgLst>
    <pc:chgData name="Do Hoang Dong 20225807" userId="S::dong.dh225807@sis.hust.edu.vn::371e0832-0dde-4302-b5e5-d638e2cbcfee" providerId="AD" clId="Web-{92BEBF6D-A6EE-E9D0-8870-EAEAE5B211FE}"/>
    <pc:docChg chg="modSld">
      <pc:chgData name="Do Hoang Dong 20225807" userId="S::dong.dh225807@sis.hust.edu.vn::371e0832-0dde-4302-b5e5-d638e2cbcfee" providerId="AD" clId="Web-{92BEBF6D-A6EE-E9D0-8870-EAEAE5B211FE}" dt="2024-06-06T14:37:29.548" v="14" actId="14100"/>
      <pc:docMkLst>
        <pc:docMk/>
      </pc:docMkLst>
      <pc:sldChg chg="modSp">
        <pc:chgData name="Do Hoang Dong 20225807" userId="S::dong.dh225807@sis.hust.edu.vn::371e0832-0dde-4302-b5e5-d638e2cbcfee" providerId="AD" clId="Web-{92BEBF6D-A6EE-E9D0-8870-EAEAE5B211FE}" dt="2024-06-06T14:37:29.548" v="14" actId="14100"/>
        <pc:sldMkLst>
          <pc:docMk/>
          <pc:sldMk cId="3435850439" sldId="305"/>
        </pc:sldMkLst>
        <pc:spChg chg="mod">
          <ac:chgData name="Do Hoang Dong 20225807" userId="S::dong.dh225807@sis.hust.edu.vn::371e0832-0dde-4302-b5e5-d638e2cbcfee" providerId="AD" clId="Web-{92BEBF6D-A6EE-E9D0-8870-EAEAE5B211FE}" dt="2024-06-06T14:33:38.092" v="8" actId="14100"/>
          <ac:spMkLst>
            <pc:docMk/>
            <pc:sldMk cId="3435850439" sldId="305"/>
            <ac:spMk id="13" creationId="{C8A9D86F-3813-F9B7-97C6-586849B1080C}"/>
          </ac:spMkLst>
        </pc:spChg>
        <pc:spChg chg="mod">
          <ac:chgData name="Do Hoang Dong 20225807" userId="S::dong.dh225807@sis.hust.edu.vn::371e0832-0dde-4302-b5e5-d638e2cbcfee" providerId="AD" clId="Web-{92BEBF6D-A6EE-E9D0-8870-EAEAE5B211FE}" dt="2024-06-06T14:37:29.548" v="14" actId="14100"/>
          <ac:spMkLst>
            <pc:docMk/>
            <pc:sldMk cId="3435850439" sldId="305"/>
            <ac:spMk id="14" creationId="{9E8DC37C-623C-433A-95BD-03293C186EB1}"/>
          </ac:spMkLst>
        </pc:spChg>
        <pc:spChg chg="mod">
          <ac:chgData name="Do Hoang Dong 20225807" userId="S::dong.dh225807@sis.hust.edu.vn::371e0832-0dde-4302-b5e5-d638e2cbcfee" providerId="AD" clId="Web-{92BEBF6D-A6EE-E9D0-8870-EAEAE5B211FE}" dt="2024-06-06T14:32:23.217" v="2" actId="1076"/>
          <ac:spMkLst>
            <pc:docMk/>
            <pc:sldMk cId="3435850439" sldId="305"/>
            <ac:spMk id="16" creationId="{8C4E4F81-5B7C-E3E3-03F2-6FC253A2D630}"/>
          </ac:spMkLst>
        </pc:spChg>
        <pc:spChg chg="mod">
          <ac:chgData name="Do Hoang Dong 20225807" userId="S::dong.dh225807@sis.hust.edu.vn::371e0832-0dde-4302-b5e5-d638e2cbcfee" providerId="AD" clId="Web-{92BEBF6D-A6EE-E9D0-8870-EAEAE5B211FE}" dt="2024-06-06T14:33:46.608" v="9" actId="1076"/>
          <ac:spMkLst>
            <pc:docMk/>
            <pc:sldMk cId="3435850439" sldId="305"/>
            <ac:spMk id="22" creationId="{5E5AB7E0-1EE1-0FFC-C7F8-421F3731967E}"/>
          </ac:spMkLst>
        </pc:spChg>
        <pc:grpChg chg="mod">
          <ac:chgData name="Do Hoang Dong 20225807" userId="S::dong.dh225807@sis.hust.edu.vn::371e0832-0dde-4302-b5e5-d638e2cbcfee" providerId="AD" clId="Web-{92BEBF6D-A6EE-E9D0-8870-EAEAE5B211FE}" dt="2024-06-06T14:32:58.733" v="4" actId="14100"/>
          <ac:grpSpMkLst>
            <pc:docMk/>
            <pc:sldMk cId="3435850439" sldId="305"/>
            <ac:grpSpMk id="12" creationId="{84171EA5-CFB4-7FA4-25D3-A90538AC26F8}"/>
          </ac:grpSpMkLst>
        </pc:grpChg>
        <pc:grpChg chg="mod">
          <ac:chgData name="Do Hoang Dong 20225807" userId="S::dong.dh225807@sis.hust.edu.vn::371e0832-0dde-4302-b5e5-d638e2cbcfee" providerId="AD" clId="Web-{92BEBF6D-A6EE-E9D0-8870-EAEAE5B211FE}" dt="2024-06-06T14:34:03.218" v="12" actId="1076"/>
          <ac:grpSpMkLst>
            <pc:docMk/>
            <pc:sldMk cId="3435850439" sldId="305"/>
            <ac:grpSpMk id="15" creationId="{108129D1-004E-2544-6AD6-E5FB2B8B240E}"/>
          </ac:grpSpMkLst>
        </pc:grpChg>
        <pc:grpChg chg="mod">
          <ac:chgData name="Do Hoang Dong 20225807" userId="S::dong.dh225807@sis.hust.edu.vn::371e0832-0dde-4302-b5e5-d638e2cbcfee" providerId="AD" clId="Web-{92BEBF6D-A6EE-E9D0-8870-EAEAE5B211FE}" dt="2024-06-06T14:33:59.889" v="11" actId="1076"/>
          <ac:grpSpMkLst>
            <pc:docMk/>
            <pc:sldMk cId="3435850439" sldId="305"/>
            <ac:grpSpMk id="21" creationId="{58E15ACD-8D49-3D4E-A12A-EAC64F69DA07}"/>
          </ac:grpSpMkLst>
        </pc:grpChg>
      </pc:sldChg>
    </pc:docChg>
  </pc:docChgLst>
  <pc:docChgLst>
    <pc:chgData name="Guest User" userId="S::urn:spo:anon#450b0fdb7d75a89e4c1a769cd011bd00981bcfc84622c5ddb1448cec506f0a3b::" providerId="AD" clId="Web-{88838E48-8A68-1723-CE69-CB188B7F9062}"/>
    <pc:docChg chg="modSld">
      <pc:chgData name="Guest User" userId="S::urn:spo:anon#450b0fdb7d75a89e4c1a769cd011bd00981bcfc84622c5ddb1448cec506f0a3b::" providerId="AD" clId="Web-{88838E48-8A68-1723-CE69-CB188B7F9062}" dt="2024-06-05T07:02:00.915" v="2" actId="20577"/>
      <pc:docMkLst>
        <pc:docMk/>
      </pc:docMkLst>
      <pc:sldChg chg="modSp">
        <pc:chgData name="Guest User" userId="S::urn:spo:anon#450b0fdb7d75a89e4c1a769cd011bd00981bcfc84622c5ddb1448cec506f0a3b::" providerId="AD" clId="Web-{88838E48-8A68-1723-CE69-CB188B7F9062}" dt="2024-06-05T07:02:00.915" v="2" actId="20577"/>
        <pc:sldMkLst>
          <pc:docMk/>
          <pc:sldMk cId="260181243" sldId="266"/>
        </pc:sldMkLst>
        <pc:spChg chg="mod">
          <ac:chgData name="Guest User" userId="S::urn:spo:anon#450b0fdb7d75a89e4c1a769cd011bd00981bcfc84622c5ddb1448cec506f0a3b::" providerId="AD" clId="Web-{88838E48-8A68-1723-CE69-CB188B7F9062}" dt="2024-06-05T07:02:00.915" v="2" actId="20577"/>
          <ac:spMkLst>
            <pc:docMk/>
            <pc:sldMk cId="260181243" sldId="266"/>
            <ac:spMk id="8" creationId="{E8FD611D-0C30-E2A4-A24B-D7C78EB60AE9}"/>
          </ac:spMkLst>
        </pc:spChg>
      </pc:sldChg>
    </pc:docChg>
  </pc:docChgLst>
  <pc:docChgLst>
    <pc:chgData name="Vu Ngoc Lam 20225645" userId="7299b021-c8db-4bf8-889f-11d7fcee6b1a" providerId="ADAL" clId="{D79FAFBA-767E-458F-BBF9-C2A067326888}"/>
    <pc:docChg chg="undo redo custSel addSld delSld modSld sldOrd">
      <pc:chgData name="Vu Ngoc Lam 20225645" userId="7299b021-c8db-4bf8-889f-11d7fcee6b1a" providerId="ADAL" clId="{D79FAFBA-767E-458F-BBF9-C2A067326888}" dt="2024-06-07T05:52:36.692" v="3054" actId="732"/>
      <pc:docMkLst>
        <pc:docMk/>
      </pc:docMkLst>
      <pc:sldChg chg="del">
        <pc:chgData name="Vu Ngoc Lam 20225645" userId="7299b021-c8db-4bf8-889f-11d7fcee6b1a" providerId="ADAL" clId="{D79FAFBA-767E-458F-BBF9-C2A067326888}" dt="2024-06-07T02:25:15.909" v="2994" actId="47"/>
        <pc:sldMkLst>
          <pc:docMk/>
          <pc:sldMk cId="2128928606" sldId="257"/>
        </pc:sldMkLst>
      </pc:sldChg>
      <pc:sldChg chg="addSp delSp modSp mod">
        <pc:chgData name="Vu Ngoc Lam 20225645" userId="7299b021-c8db-4bf8-889f-11d7fcee6b1a" providerId="ADAL" clId="{D79FAFBA-767E-458F-BBF9-C2A067326888}" dt="2024-06-07T02:24:49.963" v="2993" actId="14826"/>
        <pc:sldMkLst>
          <pc:docMk/>
          <pc:sldMk cId="1371190346" sldId="258"/>
        </pc:sldMkLst>
        <pc:spChg chg="mod">
          <ac:chgData name="Vu Ngoc Lam 20225645" userId="7299b021-c8db-4bf8-889f-11d7fcee6b1a" providerId="ADAL" clId="{D79FAFBA-767E-458F-BBF9-C2A067326888}" dt="2024-06-03T17:08:16.832" v="183"/>
          <ac:spMkLst>
            <pc:docMk/>
            <pc:sldMk cId="1371190346" sldId="258"/>
            <ac:spMk id="6" creationId="{EE9AFB14-F528-DD41-EE91-F6445A1AF76B}"/>
          </ac:spMkLst>
        </pc:spChg>
        <pc:spChg chg="mod">
          <ac:chgData name="Vu Ngoc Lam 20225645" userId="7299b021-c8db-4bf8-889f-11d7fcee6b1a" providerId="ADAL" clId="{D79FAFBA-767E-458F-BBF9-C2A067326888}" dt="2024-06-03T17:08:16.832" v="183"/>
          <ac:spMkLst>
            <pc:docMk/>
            <pc:sldMk cId="1371190346" sldId="258"/>
            <ac:spMk id="9" creationId="{57FED7E8-5164-6A0C-EACF-19C70023B50C}"/>
          </ac:spMkLst>
        </pc:spChg>
        <pc:spChg chg="mod">
          <ac:chgData name="Vu Ngoc Lam 20225645" userId="7299b021-c8db-4bf8-889f-11d7fcee6b1a" providerId="ADAL" clId="{D79FAFBA-767E-458F-BBF9-C2A067326888}" dt="2024-06-03T17:08:16.832" v="183"/>
          <ac:spMkLst>
            <pc:docMk/>
            <pc:sldMk cId="1371190346" sldId="258"/>
            <ac:spMk id="15" creationId="{8EBEA481-B803-D9C6-082A-B61370435CE6}"/>
          </ac:spMkLst>
        </pc:spChg>
        <pc:spChg chg="mod">
          <ac:chgData name="Vu Ngoc Lam 20225645" userId="7299b021-c8db-4bf8-889f-11d7fcee6b1a" providerId="ADAL" clId="{D79FAFBA-767E-458F-BBF9-C2A067326888}" dt="2024-06-03T17:08:16.832" v="183"/>
          <ac:spMkLst>
            <pc:docMk/>
            <pc:sldMk cId="1371190346" sldId="258"/>
            <ac:spMk id="16" creationId="{DEB46660-FC90-6D53-0D1B-930884B46898}"/>
          </ac:spMkLst>
        </pc:spChg>
        <pc:spChg chg="mod">
          <ac:chgData name="Vu Ngoc Lam 20225645" userId="7299b021-c8db-4bf8-889f-11d7fcee6b1a" providerId="ADAL" clId="{D79FAFBA-767E-458F-BBF9-C2A067326888}" dt="2024-06-03T17:08:16.832" v="183"/>
          <ac:spMkLst>
            <pc:docMk/>
            <pc:sldMk cId="1371190346" sldId="258"/>
            <ac:spMk id="22" creationId="{2D5772EC-2299-2BE6-A561-766DE805FD3E}"/>
          </ac:spMkLst>
        </pc:spChg>
        <pc:spChg chg="mod">
          <ac:chgData name="Vu Ngoc Lam 20225645" userId="7299b021-c8db-4bf8-889f-11d7fcee6b1a" providerId="ADAL" clId="{D79FAFBA-767E-458F-BBF9-C2A067326888}" dt="2024-06-03T17:08:16.832" v="183"/>
          <ac:spMkLst>
            <pc:docMk/>
            <pc:sldMk cId="1371190346" sldId="258"/>
            <ac:spMk id="23" creationId="{CB68346E-9ED0-F2C2-DBC9-6D1989F60C56}"/>
          </ac:spMkLst>
        </pc:spChg>
        <pc:spChg chg="mod">
          <ac:chgData name="Vu Ngoc Lam 20225645" userId="7299b021-c8db-4bf8-889f-11d7fcee6b1a" providerId="ADAL" clId="{D79FAFBA-767E-458F-BBF9-C2A067326888}" dt="2024-06-03T17:08:16.832" v="183"/>
          <ac:spMkLst>
            <pc:docMk/>
            <pc:sldMk cId="1371190346" sldId="258"/>
            <ac:spMk id="24" creationId="{8903AE82-C57A-1155-66F6-78C48C6F5D91}"/>
          </ac:spMkLst>
        </pc:spChg>
        <pc:spChg chg="mod">
          <ac:chgData name="Vu Ngoc Lam 20225645" userId="7299b021-c8db-4bf8-889f-11d7fcee6b1a" providerId="ADAL" clId="{D79FAFBA-767E-458F-BBF9-C2A067326888}" dt="2024-06-03T17:08:16.832" v="183"/>
          <ac:spMkLst>
            <pc:docMk/>
            <pc:sldMk cId="1371190346" sldId="258"/>
            <ac:spMk id="25" creationId="{8DA731C8-EC79-61C0-557C-434885605E2B}"/>
          </ac:spMkLst>
        </pc:spChg>
        <pc:spChg chg="mod">
          <ac:chgData name="Vu Ngoc Lam 20225645" userId="7299b021-c8db-4bf8-889f-11d7fcee6b1a" providerId="ADAL" clId="{D79FAFBA-767E-458F-BBF9-C2A067326888}" dt="2024-06-03T17:08:16.832" v="183"/>
          <ac:spMkLst>
            <pc:docMk/>
            <pc:sldMk cId="1371190346" sldId="258"/>
            <ac:spMk id="26" creationId="{D72B0CFE-A79E-FCFF-5104-F8AC7089A431}"/>
          </ac:spMkLst>
        </pc:spChg>
        <pc:spChg chg="mod">
          <ac:chgData name="Vu Ngoc Lam 20225645" userId="7299b021-c8db-4bf8-889f-11d7fcee6b1a" providerId="ADAL" clId="{D79FAFBA-767E-458F-BBF9-C2A067326888}" dt="2024-06-03T17:08:16.832" v="183"/>
          <ac:spMkLst>
            <pc:docMk/>
            <pc:sldMk cId="1371190346" sldId="258"/>
            <ac:spMk id="27" creationId="{7AF31361-6994-CE58-C592-DE46A728F102}"/>
          </ac:spMkLst>
        </pc:spChg>
        <pc:spChg chg="mod">
          <ac:chgData name="Vu Ngoc Lam 20225645" userId="7299b021-c8db-4bf8-889f-11d7fcee6b1a" providerId="ADAL" clId="{D79FAFBA-767E-458F-BBF9-C2A067326888}" dt="2024-06-03T17:08:16.832" v="183"/>
          <ac:spMkLst>
            <pc:docMk/>
            <pc:sldMk cId="1371190346" sldId="258"/>
            <ac:spMk id="29" creationId="{73736DE6-7837-07B1-C601-B7865F3A831D}"/>
          </ac:spMkLst>
        </pc:spChg>
        <pc:spChg chg="mod">
          <ac:chgData name="Vu Ngoc Lam 20225645" userId="7299b021-c8db-4bf8-889f-11d7fcee6b1a" providerId="ADAL" clId="{D79FAFBA-767E-458F-BBF9-C2A067326888}" dt="2024-06-03T17:08:16.832" v="183"/>
          <ac:spMkLst>
            <pc:docMk/>
            <pc:sldMk cId="1371190346" sldId="258"/>
            <ac:spMk id="30" creationId="{642669E3-E0BB-1E6D-CE7E-71F839B88AAF}"/>
          </ac:spMkLst>
        </pc:spChg>
        <pc:spChg chg="mod">
          <ac:chgData name="Vu Ngoc Lam 20225645" userId="7299b021-c8db-4bf8-889f-11d7fcee6b1a" providerId="ADAL" clId="{D79FAFBA-767E-458F-BBF9-C2A067326888}" dt="2024-06-03T17:08:16.832" v="183"/>
          <ac:spMkLst>
            <pc:docMk/>
            <pc:sldMk cId="1371190346" sldId="258"/>
            <ac:spMk id="31" creationId="{ED38645E-9D2C-47F3-4442-E0A814C4F711}"/>
          </ac:spMkLst>
        </pc:spChg>
        <pc:spChg chg="mod">
          <ac:chgData name="Vu Ngoc Lam 20225645" userId="7299b021-c8db-4bf8-889f-11d7fcee6b1a" providerId="ADAL" clId="{D79FAFBA-767E-458F-BBF9-C2A067326888}" dt="2024-06-03T17:08:16.832" v="183"/>
          <ac:spMkLst>
            <pc:docMk/>
            <pc:sldMk cId="1371190346" sldId="258"/>
            <ac:spMk id="32" creationId="{EF13ABFA-AD0C-CC4E-1630-72DAB9765BEE}"/>
          </ac:spMkLst>
        </pc:spChg>
        <pc:spChg chg="mod">
          <ac:chgData name="Vu Ngoc Lam 20225645" userId="7299b021-c8db-4bf8-889f-11d7fcee6b1a" providerId="ADAL" clId="{D79FAFBA-767E-458F-BBF9-C2A067326888}" dt="2024-06-03T17:08:16.832" v="183"/>
          <ac:spMkLst>
            <pc:docMk/>
            <pc:sldMk cId="1371190346" sldId="258"/>
            <ac:spMk id="33" creationId="{9743624E-96DD-4526-0A6C-BABE0AFC1233}"/>
          </ac:spMkLst>
        </pc:spChg>
        <pc:spChg chg="mod">
          <ac:chgData name="Vu Ngoc Lam 20225645" userId="7299b021-c8db-4bf8-889f-11d7fcee6b1a" providerId="ADAL" clId="{D79FAFBA-767E-458F-BBF9-C2A067326888}" dt="2024-06-03T17:08:16.832" v="183"/>
          <ac:spMkLst>
            <pc:docMk/>
            <pc:sldMk cId="1371190346" sldId="258"/>
            <ac:spMk id="34" creationId="{368DF8E5-B2F3-3CBA-FA52-CE9706FD3B4F}"/>
          </ac:spMkLst>
        </pc:spChg>
        <pc:spChg chg="mod">
          <ac:chgData name="Vu Ngoc Lam 20225645" userId="7299b021-c8db-4bf8-889f-11d7fcee6b1a" providerId="ADAL" clId="{D79FAFBA-767E-458F-BBF9-C2A067326888}" dt="2024-06-03T17:08:16.832" v="183"/>
          <ac:spMkLst>
            <pc:docMk/>
            <pc:sldMk cId="1371190346" sldId="258"/>
            <ac:spMk id="35" creationId="{55E77724-D4FF-D5F1-A3D7-9EEEF96969C7}"/>
          </ac:spMkLst>
        </pc:spChg>
        <pc:spChg chg="mod">
          <ac:chgData name="Vu Ngoc Lam 20225645" userId="7299b021-c8db-4bf8-889f-11d7fcee6b1a" providerId="ADAL" clId="{D79FAFBA-767E-458F-BBF9-C2A067326888}" dt="2024-06-03T17:08:16.832" v="183"/>
          <ac:spMkLst>
            <pc:docMk/>
            <pc:sldMk cId="1371190346" sldId="258"/>
            <ac:spMk id="37" creationId="{BF367D76-EEAB-EDF5-6B9D-D7D35F53ED7D}"/>
          </ac:spMkLst>
        </pc:spChg>
        <pc:spChg chg="mod">
          <ac:chgData name="Vu Ngoc Lam 20225645" userId="7299b021-c8db-4bf8-889f-11d7fcee6b1a" providerId="ADAL" clId="{D79FAFBA-767E-458F-BBF9-C2A067326888}" dt="2024-06-03T17:08:16.832" v="183"/>
          <ac:spMkLst>
            <pc:docMk/>
            <pc:sldMk cId="1371190346" sldId="258"/>
            <ac:spMk id="38" creationId="{849EBFBD-726E-90A0-9FFD-524A824EFE60}"/>
          </ac:spMkLst>
        </pc:spChg>
        <pc:spChg chg="mod">
          <ac:chgData name="Vu Ngoc Lam 20225645" userId="7299b021-c8db-4bf8-889f-11d7fcee6b1a" providerId="ADAL" clId="{D79FAFBA-767E-458F-BBF9-C2A067326888}" dt="2024-06-03T17:08:16.832" v="183"/>
          <ac:spMkLst>
            <pc:docMk/>
            <pc:sldMk cId="1371190346" sldId="258"/>
            <ac:spMk id="39" creationId="{55580083-71CC-996E-E469-F9054CE0706C}"/>
          </ac:spMkLst>
        </pc:spChg>
        <pc:spChg chg="mod">
          <ac:chgData name="Vu Ngoc Lam 20225645" userId="7299b021-c8db-4bf8-889f-11d7fcee6b1a" providerId="ADAL" clId="{D79FAFBA-767E-458F-BBF9-C2A067326888}" dt="2024-06-03T17:08:16.832" v="183"/>
          <ac:spMkLst>
            <pc:docMk/>
            <pc:sldMk cId="1371190346" sldId="258"/>
            <ac:spMk id="40" creationId="{8FD993BA-681A-6276-18C9-9DD4645D2580}"/>
          </ac:spMkLst>
        </pc:spChg>
        <pc:spChg chg="mod">
          <ac:chgData name="Vu Ngoc Lam 20225645" userId="7299b021-c8db-4bf8-889f-11d7fcee6b1a" providerId="ADAL" clId="{D79FAFBA-767E-458F-BBF9-C2A067326888}" dt="2024-06-03T17:08:16.832" v="183"/>
          <ac:spMkLst>
            <pc:docMk/>
            <pc:sldMk cId="1371190346" sldId="258"/>
            <ac:spMk id="41" creationId="{A8FA44C5-86CB-2C24-468C-7E7B8FD7A673}"/>
          </ac:spMkLst>
        </pc:spChg>
        <pc:spChg chg="mod">
          <ac:chgData name="Vu Ngoc Lam 20225645" userId="7299b021-c8db-4bf8-889f-11d7fcee6b1a" providerId="ADAL" clId="{D79FAFBA-767E-458F-BBF9-C2A067326888}" dt="2024-06-03T17:08:16.832" v="183"/>
          <ac:spMkLst>
            <pc:docMk/>
            <pc:sldMk cId="1371190346" sldId="258"/>
            <ac:spMk id="42" creationId="{3010ECA3-15AD-EBC0-FE2C-660BB8415477}"/>
          </ac:spMkLst>
        </pc:spChg>
        <pc:spChg chg="mod">
          <ac:chgData name="Vu Ngoc Lam 20225645" userId="7299b021-c8db-4bf8-889f-11d7fcee6b1a" providerId="ADAL" clId="{D79FAFBA-767E-458F-BBF9-C2A067326888}" dt="2024-06-03T17:08:16.832" v="183"/>
          <ac:spMkLst>
            <pc:docMk/>
            <pc:sldMk cId="1371190346" sldId="258"/>
            <ac:spMk id="43" creationId="{320D2F2D-C03E-6552-0215-08CD3205E68A}"/>
          </ac:spMkLst>
        </pc:spChg>
        <pc:spChg chg="mod">
          <ac:chgData name="Vu Ngoc Lam 20225645" userId="7299b021-c8db-4bf8-889f-11d7fcee6b1a" providerId="ADAL" clId="{D79FAFBA-767E-458F-BBF9-C2A067326888}" dt="2024-06-03T17:08:16.832" v="183"/>
          <ac:spMkLst>
            <pc:docMk/>
            <pc:sldMk cId="1371190346" sldId="258"/>
            <ac:spMk id="44" creationId="{D84BBFF3-B947-8410-D231-63CD67CDFDDC}"/>
          </ac:spMkLst>
        </pc:spChg>
        <pc:spChg chg="mod">
          <ac:chgData name="Vu Ngoc Lam 20225645" userId="7299b021-c8db-4bf8-889f-11d7fcee6b1a" providerId="ADAL" clId="{D79FAFBA-767E-458F-BBF9-C2A067326888}" dt="2024-06-03T17:08:16.832" v="183"/>
          <ac:spMkLst>
            <pc:docMk/>
            <pc:sldMk cId="1371190346" sldId="258"/>
            <ac:spMk id="45" creationId="{14B41C08-FF49-E70B-C8BD-F90A9DF47C61}"/>
          </ac:spMkLst>
        </pc:spChg>
        <pc:spChg chg="mod">
          <ac:chgData name="Vu Ngoc Lam 20225645" userId="7299b021-c8db-4bf8-889f-11d7fcee6b1a" providerId="ADAL" clId="{D79FAFBA-767E-458F-BBF9-C2A067326888}" dt="2024-06-03T17:08:16.832" v="183"/>
          <ac:spMkLst>
            <pc:docMk/>
            <pc:sldMk cId="1371190346" sldId="258"/>
            <ac:spMk id="46" creationId="{1D3A7A83-661B-9DFB-2BF2-2C642105F5B6}"/>
          </ac:spMkLst>
        </pc:spChg>
        <pc:spChg chg="mod">
          <ac:chgData name="Vu Ngoc Lam 20225645" userId="7299b021-c8db-4bf8-889f-11d7fcee6b1a" providerId="ADAL" clId="{D79FAFBA-767E-458F-BBF9-C2A067326888}" dt="2024-06-03T17:08:16.832" v="183"/>
          <ac:spMkLst>
            <pc:docMk/>
            <pc:sldMk cId="1371190346" sldId="258"/>
            <ac:spMk id="47" creationId="{021E1D86-4C57-DEB3-5414-0E83312D0E8D}"/>
          </ac:spMkLst>
        </pc:spChg>
        <pc:spChg chg="mod">
          <ac:chgData name="Vu Ngoc Lam 20225645" userId="7299b021-c8db-4bf8-889f-11d7fcee6b1a" providerId="ADAL" clId="{D79FAFBA-767E-458F-BBF9-C2A067326888}" dt="2024-06-03T17:08:16.832" v="183"/>
          <ac:spMkLst>
            <pc:docMk/>
            <pc:sldMk cId="1371190346" sldId="258"/>
            <ac:spMk id="48" creationId="{8FDA8654-4091-D384-F5F6-DABF27D3EE70}"/>
          </ac:spMkLst>
        </pc:spChg>
        <pc:spChg chg="mod">
          <ac:chgData name="Vu Ngoc Lam 20225645" userId="7299b021-c8db-4bf8-889f-11d7fcee6b1a" providerId="ADAL" clId="{D79FAFBA-767E-458F-BBF9-C2A067326888}" dt="2024-06-03T17:08:16.832" v="183"/>
          <ac:spMkLst>
            <pc:docMk/>
            <pc:sldMk cId="1371190346" sldId="258"/>
            <ac:spMk id="49" creationId="{A7B9FAF7-BFEB-C8DC-E444-F3952B0DED05}"/>
          </ac:spMkLst>
        </pc:spChg>
        <pc:spChg chg="mod">
          <ac:chgData name="Vu Ngoc Lam 20225645" userId="7299b021-c8db-4bf8-889f-11d7fcee6b1a" providerId="ADAL" clId="{D79FAFBA-767E-458F-BBF9-C2A067326888}" dt="2024-06-03T17:08:16.832" v="183"/>
          <ac:spMkLst>
            <pc:docMk/>
            <pc:sldMk cId="1371190346" sldId="258"/>
            <ac:spMk id="50" creationId="{29BE4144-2A6F-B0B7-EB60-2570942D6609}"/>
          </ac:spMkLst>
        </pc:spChg>
        <pc:spChg chg="mod">
          <ac:chgData name="Vu Ngoc Lam 20225645" userId="7299b021-c8db-4bf8-889f-11d7fcee6b1a" providerId="ADAL" clId="{D79FAFBA-767E-458F-BBF9-C2A067326888}" dt="2024-06-03T17:08:16.832" v="183"/>
          <ac:spMkLst>
            <pc:docMk/>
            <pc:sldMk cId="1371190346" sldId="258"/>
            <ac:spMk id="51" creationId="{67E853B0-E0B3-D885-0A56-9C344EBDC011}"/>
          </ac:spMkLst>
        </pc:spChg>
        <pc:spChg chg="mod">
          <ac:chgData name="Vu Ngoc Lam 20225645" userId="7299b021-c8db-4bf8-889f-11d7fcee6b1a" providerId="ADAL" clId="{D79FAFBA-767E-458F-BBF9-C2A067326888}" dt="2024-06-03T17:08:16.832" v="183"/>
          <ac:spMkLst>
            <pc:docMk/>
            <pc:sldMk cId="1371190346" sldId="258"/>
            <ac:spMk id="52" creationId="{E87893A9-C78F-634C-68C3-72F7C45A4D64}"/>
          </ac:spMkLst>
        </pc:spChg>
        <pc:spChg chg="mod">
          <ac:chgData name="Vu Ngoc Lam 20225645" userId="7299b021-c8db-4bf8-889f-11d7fcee6b1a" providerId="ADAL" clId="{D79FAFBA-767E-458F-BBF9-C2A067326888}" dt="2024-06-03T17:08:16.832" v="183"/>
          <ac:spMkLst>
            <pc:docMk/>
            <pc:sldMk cId="1371190346" sldId="258"/>
            <ac:spMk id="53" creationId="{4DBCFE9E-6035-A726-B7BE-C061F7C8EE3D}"/>
          </ac:spMkLst>
        </pc:spChg>
        <pc:spChg chg="mod">
          <ac:chgData name="Vu Ngoc Lam 20225645" userId="7299b021-c8db-4bf8-889f-11d7fcee6b1a" providerId="ADAL" clId="{D79FAFBA-767E-458F-BBF9-C2A067326888}" dt="2024-06-03T17:08:16.832" v="183"/>
          <ac:spMkLst>
            <pc:docMk/>
            <pc:sldMk cId="1371190346" sldId="258"/>
            <ac:spMk id="54" creationId="{BEAB13A1-89F0-356F-945A-384977407CB6}"/>
          </ac:spMkLst>
        </pc:spChg>
        <pc:spChg chg="mod">
          <ac:chgData name="Vu Ngoc Lam 20225645" userId="7299b021-c8db-4bf8-889f-11d7fcee6b1a" providerId="ADAL" clId="{D79FAFBA-767E-458F-BBF9-C2A067326888}" dt="2024-06-03T17:08:16.832" v="183"/>
          <ac:spMkLst>
            <pc:docMk/>
            <pc:sldMk cId="1371190346" sldId="258"/>
            <ac:spMk id="55" creationId="{8A351FD3-996B-AEA4-2B14-976092E9FEBA}"/>
          </ac:spMkLst>
        </pc:spChg>
        <pc:spChg chg="mod">
          <ac:chgData name="Vu Ngoc Lam 20225645" userId="7299b021-c8db-4bf8-889f-11d7fcee6b1a" providerId="ADAL" clId="{D79FAFBA-767E-458F-BBF9-C2A067326888}" dt="2024-06-03T17:08:16.832" v="183"/>
          <ac:spMkLst>
            <pc:docMk/>
            <pc:sldMk cId="1371190346" sldId="258"/>
            <ac:spMk id="56" creationId="{2C618372-ED99-BB60-BD34-07EB5D7C143D}"/>
          </ac:spMkLst>
        </pc:spChg>
        <pc:spChg chg="mod">
          <ac:chgData name="Vu Ngoc Lam 20225645" userId="7299b021-c8db-4bf8-889f-11d7fcee6b1a" providerId="ADAL" clId="{D79FAFBA-767E-458F-BBF9-C2A067326888}" dt="2024-06-03T17:08:16.832" v="183"/>
          <ac:spMkLst>
            <pc:docMk/>
            <pc:sldMk cId="1371190346" sldId="258"/>
            <ac:spMk id="57" creationId="{A86CB842-F03A-FA1E-3612-9E2E4956556B}"/>
          </ac:spMkLst>
        </pc:spChg>
        <pc:spChg chg="mod">
          <ac:chgData name="Vu Ngoc Lam 20225645" userId="7299b021-c8db-4bf8-889f-11d7fcee6b1a" providerId="ADAL" clId="{D79FAFBA-767E-458F-BBF9-C2A067326888}" dt="2024-06-03T17:08:16.832" v="183"/>
          <ac:spMkLst>
            <pc:docMk/>
            <pc:sldMk cId="1371190346" sldId="258"/>
            <ac:spMk id="58" creationId="{C874118D-3261-D376-1DF9-4CBAF76AE758}"/>
          </ac:spMkLst>
        </pc:spChg>
        <pc:spChg chg="mod">
          <ac:chgData name="Vu Ngoc Lam 20225645" userId="7299b021-c8db-4bf8-889f-11d7fcee6b1a" providerId="ADAL" clId="{D79FAFBA-767E-458F-BBF9-C2A067326888}" dt="2024-06-03T17:08:16.832" v="183"/>
          <ac:spMkLst>
            <pc:docMk/>
            <pc:sldMk cId="1371190346" sldId="258"/>
            <ac:spMk id="59" creationId="{345111D4-EF12-4BEA-B6D4-1797047FA20E}"/>
          </ac:spMkLst>
        </pc:spChg>
        <pc:spChg chg="mod">
          <ac:chgData name="Vu Ngoc Lam 20225645" userId="7299b021-c8db-4bf8-889f-11d7fcee6b1a" providerId="ADAL" clId="{D79FAFBA-767E-458F-BBF9-C2A067326888}" dt="2024-06-03T17:08:16.832" v="183"/>
          <ac:spMkLst>
            <pc:docMk/>
            <pc:sldMk cId="1371190346" sldId="258"/>
            <ac:spMk id="60" creationId="{61626083-44C8-9C62-E784-998524058B7C}"/>
          </ac:spMkLst>
        </pc:spChg>
        <pc:spChg chg="mod">
          <ac:chgData name="Vu Ngoc Lam 20225645" userId="7299b021-c8db-4bf8-889f-11d7fcee6b1a" providerId="ADAL" clId="{D79FAFBA-767E-458F-BBF9-C2A067326888}" dt="2024-06-03T17:08:16.832" v="183"/>
          <ac:spMkLst>
            <pc:docMk/>
            <pc:sldMk cId="1371190346" sldId="258"/>
            <ac:spMk id="61" creationId="{A9DA5A05-5606-4421-F31C-E83DDB336BCF}"/>
          </ac:spMkLst>
        </pc:spChg>
        <pc:spChg chg="mod">
          <ac:chgData name="Vu Ngoc Lam 20225645" userId="7299b021-c8db-4bf8-889f-11d7fcee6b1a" providerId="ADAL" clId="{D79FAFBA-767E-458F-BBF9-C2A067326888}" dt="2024-06-03T17:08:16.832" v="183"/>
          <ac:spMkLst>
            <pc:docMk/>
            <pc:sldMk cId="1371190346" sldId="258"/>
            <ac:spMk id="62" creationId="{B75C46D2-24D7-4256-079A-4F10C4C4B70A}"/>
          </ac:spMkLst>
        </pc:spChg>
        <pc:spChg chg="mod">
          <ac:chgData name="Vu Ngoc Lam 20225645" userId="7299b021-c8db-4bf8-889f-11d7fcee6b1a" providerId="ADAL" clId="{D79FAFBA-767E-458F-BBF9-C2A067326888}" dt="2024-06-03T17:08:16.832" v="183"/>
          <ac:spMkLst>
            <pc:docMk/>
            <pc:sldMk cId="1371190346" sldId="258"/>
            <ac:spMk id="63" creationId="{4F4210C9-4F86-C4F5-E468-2B616B56912E}"/>
          </ac:spMkLst>
        </pc:spChg>
        <pc:spChg chg="mod">
          <ac:chgData name="Vu Ngoc Lam 20225645" userId="7299b021-c8db-4bf8-889f-11d7fcee6b1a" providerId="ADAL" clId="{D79FAFBA-767E-458F-BBF9-C2A067326888}" dt="2024-06-03T17:08:16.832" v="183"/>
          <ac:spMkLst>
            <pc:docMk/>
            <pc:sldMk cId="1371190346" sldId="258"/>
            <ac:spMk id="640" creationId="{6B233867-A5C7-6398-A098-D91C888509A5}"/>
          </ac:spMkLst>
        </pc:spChg>
        <pc:spChg chg="mod">
          <ac:chgData name="Vu Ngoc Lam 20225645" userId="7299b021-c8db-4bf8-889f-11d7fcee6b1a" providerId="ADAL" clId="{D79FAFBA-767E-458F-BBF9-C2A067326888}" dt="2024-06-03T17:08:16.832" v="183"/>
          <ac:spMkLst>
            <pc:docMk/>
            <pc:sldMk cId="1371190346" sldId="258"/>
            <ac:spMk id="641" creationId="{D9379AD8-8752-11B3-2307-C2A9DF167838}"/>
          </ac:spMkLst>
        </pc:spChg>
        <pc:spChg chg="mod">
          <ac:chgData name="Vu Ngoc Lam 20225645" userId="7299b021-c8db-4bf8-889f-11d7fcee6b1a" providerId="ADAL" clId="{D79FAFBA-767E-458F-BBF9-C2A067326888}" dt="2024-06-03T17:08:16.832" v="183"/>
          <ac:spMkLst>
            <pc:docMk/>
            <pc:sldMk cId="1371190346" sldId="258"/>
            <ac:spMk id="643" creationId="{DBEFFDCC-F065-7D08-32C7-CD022E58D7F4}"/>
          </ac:spMkLst>
        </pc:spChg>
        <pc:spChg chg="mod">
          <ac:chgData name="Vu Ngoc Lam 20225645" userId="7299b021-c8db-4bf8-889f-11d7fcee6b1a" providerId="ADAL" clId="{D79FAFBA-767E-458F-BBF9-C2A067326888}" dt="2024-06-03T17:08:16.832" v="183"/>
          <ac:spMkLst>
            <pc:docMk/>
            <pc:sldMk cId="1371190346" sldId="258"/>
            <ac:spMk id="644" creationId="{09CA58F5-8D52-99CA-EE31-65B54948B5B7}"/>
          </ac:spMkLst>
        </pc:spChg>
        <pc:spChg chg="mod">
          <ac:chgData name="Vu Ngoc Lam 20225645" userId="7299b021-c8db-4bf8-889f-11d7fcee6b1a" providerId="ADAL" clId="{D79FAFBA-767E-458F-BBF9-C2A067326888}" dt="2024-06-03T17:08:16.832" v="183"/>
          <ac:spMkLst>
            <pc:docMk/>
            <pc:sldMk cId="1371190346" sldId="258"/>
            <ac:spMk id="645" creationId="{C96A368D-87F3-FFE5-C876-B9E25FCCE922}"/>
          </ac:spMkLst>
        </pc:spChg>
        <pc:spChg chg="mod">
          <ac:chgData name="Vu Ngoc Lam 20225645" userId="7299b021-c8db-4bf8-889f-11d7fcee6b1a" providerId="ADAL" clId="{D79FAFBA-767E-458F-BBF9-C2A067326888}" dt="2024-06-03T17:08:16.832" v="183"/>
          <ac:spMkLst>
            <pc:docMk/>
            <pc:sldMk cId="1371190346" sldId="258"/>
            <ac:spMk id="651" creationId="{BEC2FE34-9B83-FC8F-12D6-8FA142D605C7}"/>
          </ac:spMkLst>
        </pc:spChg>
        <pc:spChg chg="mod">
          <ac:chgData name="Vu Ngoc Lam 20225645" userId="7299b021-c8db-4bf8-889f-11d7fcee6b1a" providerId="ADAL" clId="{D79FAFBA-767E-458F-BBF9-C2A067326888}" dt="2024-06-03T17:08:16.832" v="183"/>
          <ac:spMkLst>
            <pc:docMk/>
            <pc:sldMk cId="1371190346" sldId="258"/>
            <ac:spMk id="653" creationId="{4562A096-B6B1-C306-BDF8-DECAC6D47CF3}"/>
          </ac:spMkLst>
        </pc:spChg>
        <pc:spChg chg="mod">
          <ac:chgData name="Vu Ngoc Lam 20225645" userId="7299b021-c8db-4bf8-889f-11d7fcee6b1a" providerId="ADAL" clId="{D79FAFBA-767E-458F-BBF9-C2A067326888}" dt="2024-06-03T17:08:16.832" v="183"/>
          <ac:spMkLst>
            <pc:docMk/>
            <pc:sldMk cId="1371190346" sldId="258"/>
            <ac:spMk id="655" creationId="{45F18AAD-C274-D02D-C80E-0AA5DCDB34F3}"/>
          </ac:spMkLst>
        </pc:spChg>
        <pc:spChg chg="mod">
          <ac:chgData name="Vu Ngoc Lam 20225645" userId="7299b021-c8db-4bf8-889f-11d7fcee6b1a" providerId="ADAL" clId="{D79FAFBA-767E-458F-BBF9-C2A067326888}" dt="2024-06-03T17:08:16.832" v="183"/>
          <ac:spMkLst>
            <pc:docMk/>
            <pc:sldMk cId="1371190346" sldId="258"/>
            <ac:spMk id="667" creationId="{85D19550-126E-956F-22CF-14035CFAA902}"/>
          </ac:spMkLst>
        </pc:spChg>
        <pc:spChg chg="mod">
          <ac:chgData name="Vu Ngoc Lam 20225645" userId="7299b021-c8db-4bf8-889f-11d7fcee6b1a" providerId="ADAL" clId="{D79FAFBA-767E-458F-BBF9-C2A067326888}" dt="2024-06-03T17:08:16.832" v="183"/>
          <ac:spMkLst>
            <pc:docMk/>
            <pc:sldMk cId="1371190346" sldId="258"/>
            <ac:spMk id="670" creationId="{D57CD1F9-4D8C-16AA-B078-1680E2C2ABB5}"/>
          </ac:spMkLst>
        </pc:spChg>
        <pc:spChg chg="mod">
          <ac:chgData name="Vu Ngoc Lam 20225645" userId="7299b021-c8db-4bf8-889f-11d7fcee6b1a" providerId="ADAL" clId="{D79FAFBA-767E-458F-BBF9-C2A067326888}" dt="2024-06-03T17:08:16.832" v="183"/>
          <ac:spMkLst>
            <pc:docMk/>
            <pc:sldMk cId="1371190346" sldId="258"/>
            <ac:spMk id="671" creationId="{CF248729-2218-2662-6387-D1C41E1BE2B1}"/>
          </ac:spMkLst>
        </pc:spChg>
        <pc:spChg chg="mod">
          <ac:chgData name="Vu Ngoc Lam 20225645" userId="7299b021-c8db-4bf8-889f-11d7fcee6b1a" providerId="ADAL" clId="{D79FAFBA-767E-458F-BBF9-C2A067326888}" dt="2024-06-03T17:08:16.832" v="183"/>
          <ac:spMkLst>
            <pc:docMk/>
            <pc:sldMk cId="1371190346" sldId="258"/>
            <ac:spMk id="673" creationId="{3A7859DD-4BFF-5566-3B86-FB85B966B980}"/>
          </ac:spMkLst>
        </pc:spChg>
        <pc:spChg chg="mod">
          <ac:chgData name="Vu Ngoc Lam 20225645" userId="7299b021-c8db-4bf8-889f-11d7fcee6b1a" providerId="ADAL" clId="{D79FAFBA-767E-458F-BBF9-C2A067326888}" dt="2024-06-03T17:08:16.832" v="183"/>
          <ac:spMkLst>
            <pc:docMk/>
            <pc:sldMk cId="1371190346" sldId="258"/>
            <ac:spMk id="674" creationId="{4D7E6532-1CE5-C104-0BC4-918FF472F083}"/>
          </ac:spMkLst>
        </pc:spChg>
        <pc:spChg chg="mod">
          <ac:chgData name="Vu Ngoc Lam 20225645" userId="7299b021-c8db-4bf8-889f-11d7fcee6b1a" providerId="ADAL" clId="{D79FAFBA-767E-458F-BBF9-C2A067326888}" dt="2024-06-03T17:08:16.832" v="183"/>
          <ac:spMkLst>
            <pc:docMk/>
            <pc:sldMk cId="1371190346" sldId="258"/>
            <ac:spMk id="675" creationId="{A55EECAA-C8A3-ED0C-BCCB-C8FBC8D95721}"/>
          </ac:spMkLst>
        </pc:spChg>
        <pc:spChg chg="mod">
          <ac:chgData name="Vu Ngoc Lam 20225645" userId="7299b021-c8db-4bf8-889f-11d7fcee6b1a" providerId="ADAL" clId="{D79FAFBA-767E-458F-BBF9-C2A067326888}" dt="2024-06-03T17:08:16.832" v="183"/>
          <ac:spMkLst>
            <pc:docMk/>
            <pc:sldMk cId="1371190346" sldId="258"/>
            <ac:spMk id="676" creationId="{62711E28-75DE-3340-658C-BE61D25FD5D2}"/>
          </ac:spMkLst>
        </pc:spChg>
        <pc:spChg chg="mod">
          <ac:chgData name="Vu Ngoc Lam 20225645" userId="7299b021-c8db-4bf8-889f-11d7fcee6b1a" providerId="ADAL" clId="{D79FAFBA-767E-458F-BBF9-C2A067326888}" dt="2024-06-03T17:08:16.832" v="183"/>
          <ac:spMkLst>
            <pc:docMk/>
            <pc:sldMk cId="1371190346" sldId="258"/>
            <ac:spMk id="677" creationId="{A07B755E-7ED3-035D-D6A3-DDE5DF3F59FD}"/>
          </ac:spMkLst>
        </pc:spChg>
        <pc:spChg chg="mod">
          <ac:chgData name="Vu Ngoc Lam 20225645" userId="7299b021-c8db-4bf8-889f-11d7fcee6b1a" providerId="ADAL" clId="{D79FAFBA-767E-458F-BBF9-C2A067326888}" dt="2024-06-03T17:08:16.832" v="183"/>
          <ac:spMkLst>
            <pc:docMk/>
            <pc:sldMk cId="1371190346" sldId="258"/>
            <ac:spMk id="678" creationId="{FA3161C7-2861-F5C2-7EE6-8A0968F632BC}"/>
          </ac:spMkLst>
        </pc:spChg>
        <pc:spChg chg="mod">
          <ac:chgData name="Vu Ngoc Lam 20225645" userId="7299b021-c8db-4bf8-889f-11d7fcee6b1a" providerId="ADAL" clId="{D79FAFBA-767E-458F-BBF9-C2A067326888}" dt="2024-06-03T17:08:16.832" v="183"/>
          <ac:spMkLst>
            <pc:docMk/>
            <pc:sldMk cId="1371190346" sldId="258"/>
            <ac:spMk id="679" creationId="{FACBBB07-2FF0-8C44-78D7-6A02BAC21FCF}"/>
          </ac:spMkLst>
        </pc:spChg>
        <pc:spChg chg="mod">
          <ac:chgData name="Vu Ngoc Lam 20225645" userId="7299b021-c8db-4bf8-889f-11d7fcee6b1a" providerId="ADAL" clId="{D79FAFBA-767E-458F-BBF9-C2A067326888}" dt="2024-06-03T17:08:16.832" v="183"/>
          <ac:spMkLst>
            <pc:docMk/>
            <pc:sldMk cId="1371190346" sldId="258"/>
            <ac:spMk id="682" creationId="{A0743D11-5E8B-3C1B-9603-1B641190E9DB}"/>
          </ac:spMkLst>
        </pc:spChg>
        <pc:spChg chg="mod">
          <ac:chgData name="Vu Ngoc Lam 20225645" userId="7299b021-c8db-4bf8-889f-11d7fcee6b1a" providerId="ADAL" clId="{D79FAFBA-767E-458F-BBF9-C2A067326888}" dt="2024-06-03T17:08:16.832" v="183"/>
          <ac:spMkLst>
            <pc:docMk/>
            <pc:sldMk cId="1371190346" sldId="258"/>
            <ac:spMk id="683" creationId="{B9B6F75A-2DB9-2235-37B9-DB325FAED803}"/>
          </ac:spMkLst>
        </pc:spChg>
        <pc:spChg chg="mod">
          <ac:chgData name="Vu Ngoc Lam 20225645" userId="7299b021-c8db-4bf8-889f-11d7fcee6b1a" providerId="ADAL" clId="{D79FAFBA-767E-458F-BBF9-C2A067326888}" dt="2024-06-03T17:08:16.832" v="183"/>
          <ac:spMkLst>
            <pc:docMk/>
            <pc:sldMk cId="1371190346" sldId="258"/>
            <ac:spMk id="684" creationId="{FCBA816C-DB95-A093-1DEC-700E1C8EBF2A}"/>
          </ac:spMkLst>
        </pc:spChg>
        <pc:spChg chg="mod">
          <ac:chgData name="Vu Ngoc Lam 20225645" userId="7299b021-c8db-4bf8-889f-11d7fcee6b1a" providerId="ADAL" clId="{D79FAFBA-767E-458F-BBF9-C2A067326888}" dt="2024-06-03T17:08:16.832" v="183"/>
          <ac:spMkLst>
            <pc:docMk/>
            <pc:sldMk cId="1371190346" sldId="258"/>
            <ac:spMk id="685" creationId="{7768EE93-433D-C517-0D36-62E1995DD98D}"/>
          </ac:spMkLst>
        </pc:spChg>
        <pc:spChg chg="mod">
          <ac:chgData name="Vu Ngoc Lam 20225645" userId="7299b021-c8db-4bf8-889f-11d7fcee6b1a" providerId="ADAL" clId="{D79FAFBA-767E-458F-BBF9-C2A067326888}" dt="2024-06-03T17:08:16.832" v="183"/>
          <ac:spMkLst>
            <pc:docMk/>
            <pc:sldMk cId="1371190346" sldId="258"/>
            <ac:spMk id="688" creationId="{00BAEB10-7F28-8713-A3EC-BDFAB8AFA56E}"/>
          </ac:spMkLst>
        </pc:spChg>
        <pc:spChg chg="mod">
          <ac:chgData name="Vu Ngoc Lam 20225645" userId="7299b021-c8db-4bf8-889f-11d7fcee6b1a" providerId="ADAL" clId="{D79FAFBA-767E-458F-BBF9-C2A067326888}" dt="2024-06-03T17:08:16.832" v="183"/>
          <ac:spMkLst>
            <pc:docMk/>
            <pc:sldMk cId="1371190346" sldId="258"/>
            <ac:spMk id="689" creationId="{10CC2857-755D-E031-4813-FAC8A0CA2D4C}"/>
          </ac:spMkLst>
        </pc:spChg>
        <pc:spChg chg="mod">
          <ac:chgData name="Vu Ngoc Lam 20225645" userId="7299b021-c8db-4bf8-889f-11d7fcee6b1a" providerId="ADAL" clId="{D79FAFBA-767E-458F-BBF9-C2A067326888}" dt="2024-06-03T17:08:16.832" v="183"/>
          <ac:spMkLst>
            <pc:docMk/>
            <pc:sldMk cId="1371190346" sldId="258"/>
            <ac:spMk id="690" creationId="{C7599AB8-ED72-19B4-50A1-00A1AFE2C3CC}"/>
          </ac:spMkLst>
        </pc:spChg>
        <pc:spChg chg="mod">
          <ac:chgData name="Vu Ngoc Lam 20225645" userId="7299b021-c8db-4bf8-889f-11d7fcee6b1a" providerId="ADAL" clId="{D79FAFBA-767E-458F-BBF9-C2A067326888}" dt="2024-06-03T17:08:16.832" v="183"/>
          <ac:spMkLst>
            <pc:docMk/>
            <pc:sldMk cId="1371190346" sldId="258"/>
            <ac:spMk id="691" creationId="{D4129CB2-B0F8-BB58-74A4-D0EFC6620365}"/>
          </ac:spMkLst>
        </pc:spChg>
        <pc:spChg chg="mod">
          <ac:chgData name="Vu Ngoc Lam 20225645" userId="7299b021-c8db-4bf8-889f-11d7fcee6b1a" providerId="ADAL" clId="{D79FAFBA-767E-458F-BBF9-C2A067326888}" dt="2024-06-03T17:08:16.832" v="183"/>
          <ac:spMkLst>
            <pc:docMk/>
            <pc:sldMk cId="1371190346" sldId="258"/>
            <ac:spMk id="692" creationId="{BDFD5A6D-A7B1-136C-EB23-BB8C31E4D9A4}"/>
          </ac:spMkLst>
        </pc:spChg>
        <pc:spChg chg="mod">
          <ac:chgData name="Vu Ngoc Lam 20225645" userId="7299b021-c8db-4bf8-889f-11d7fcee6b1a" providerId="ADAL" clId="{D79FAFBA-767E-458F-BBF9-C2A067326888}" dt="2024-06-03T17:08:16.832" v="183"/>
          <ac:spMkLst>
            <pc:docMk/>
            <pc:sldMk cId="1371190346" sldId="258"/>
            <ac:spMk id="693" creationId="{7AE8945A-99D5-4DF3-0C8A-934ACB0B4592}"/>
          </ac:spMkLst>
        </pc:spChg>
        <pc:spChg chg="mod">
          <ac:chgData name="Vu Ngoc Lam 20225645" userId="7299b021-c8db-4bf8-889f-11d7fcee6b1a" providerId="ADAL" clId="{D79FAFBA-767E-458F-BBF9-C2A067326888}" dt="2024-06-03T17:08:16.832" v="183"/>
          <ac:spMkLst>
            <pc:docMk/>
            <pc:sldMk cId="1371190346" sldId="258"/>
            <ac:spMk id="694" creationId="{5A76AC26-C18B-C85B-B50D-C4C5867256F5}"/>
          </ac:spMkLst>
        </pc:spChg>
        <pc:spChg chg="mod">
          <ac:chgData name="Vu Ngoc Lam 20225645" userId="7299b021-c8db-4bf8-889f-11d7fcee6b1a" providerId="ADAL" clId="{D79FAFBA-767E-458F-BBF9-C2A067326888}" dt="2024-06-03T17:08:16.832" v="183"/>
          <ac:spMkLst>
            <pc:docMk/>
            <pc:sldMk cId="1371190346" sldId="258"/>
            <ac:spMk id="696" creationId="{D28A9101-B4E6-DF4F-928A-B5271C9F451C}"/>
          </ac:spMkLst>
        </pc:spChg>
        <pc:spChg chg="mod">
          <ac:chgData name="Vu Ngoc Lam 20225645" userId="7299b021-c8db-4bf8-889f-11d7fcee6b1a" providerId="ADAL" clId="{D79FAFBA-767E-458F-BBF9-C2A067326888}" dt="2024-06-03T17:08:16.832" v="183"/>
          <ac:spMkLst>
            <pc:docMk/>
            <pc:sldMk cId="1371190346" sldId="258"/>
            <ac:spMk id="697" creationId="{3715FE5F-EF7B-C7BB-36DA-942856D7BF40}"/>
          </ac:spMkLst>
        </pc:spChg>
        <pc:spChg chg="mod">
          <ac:chgData name="Vu Ngoc Lam 20225645" userId="7299b021-c8db-4bf8-889f-11d7fcee6b1a" providerId="ADAL" clId="{D79FAFBA-767E-458F-BBF9-C2A067326888}" dt="2024-06-03T17:08:16.832" v="183"/>
          <ac:spMkLst>
            <pc:docMk/>
            <pc:sldMk cId="1371190346" sldId="258"/>
            <ac:spMk id="698" creationId="{616817A2-395B-DBB5-D62A-08326354DF3E}"/>
          </ac:spMkLst>
        </pc:spChg>
        <pc:spChg chg="mod">
          <ac:chgData name="Vu Ngoc Lam 20225645" userId="7299b021-c8db-4bf8-889f-11d7fcee6b1a" providerId="ADAL" clId="{D79FAFBA-767E-458F-BBF9-C2A067326888}" dt="2024-06-03T17:08:16.832" v="183"/>
          <ac:spMkLst>
            <pc:docMk/>
            <pc:sldMk cId="1371190346" sldId="258"/>
            <ac:spMk id="699" creationId="{3236D713-D8A9-DBDE-3AB8-D3FF9BE46AFF}"/>
          </ac:spMkLst>
        </pc:spChg>
        <pc:spChg chg="mod">
          <ac:chgData name="Vu Ngoc Lam 20225645" userId="7299b021-c8db-4bf8-889f-11d7fcee6b1a" providerId="ADAL" clId="{D79FAFBA-767E-458F-BBF9-C2A067326888}" dt="2024-06-03T17:08:16.832" v="183"/>
          <ac:spMkLst>
            <pc:docMk/>
            <pc:sldMk cId="1371190346" sldId="258"/>
            <ac:spMk id="700" creationId="{FB4B85D0-F302-3F6B-E511-E69B35789111}"/>
          </ac:spMkLst>
        </pc:spChg>
        <pc:spChg chg="mod">
          <ac:chgData name="Vu Ngoc Lam 20225645" userId="7299b021-c8db-4bf8-889f-11d7fcee6b1a" providerId="ADAL" clId="{D79FAFBA-767E-458F-BBF9-C2A067326888}" dt="2024-06-03T17:08:16.832" v="183"/>
          <ac:spMkLst>
            <pc:docMk/>
            <pc:sldMk cId="1371190346" sldId="258"/>
            <ac:spMk id="701" creationId="{B0D994BA-B5E2-183B-2D2D-988E59C55F3C}"/>
          </ac:spMkLst>
        </pc:spChg>
        <pc:spChg chg="mod">
          <ac:chgData name="Vu Ngoc Lam 20225645" userId="7299b021-c8db-4bf8-889f-11d7fcee6b1a" providerId="ADAL" clId="{D79FAFBA-767E-458F-BBF9-C2A067326888}" dt="2024-06-03T17:08:16.832" v="183"/>
          <ac:spMkLst>
            <pc:docMk/>
            <pc:sldMk cId="1371190346" sldId="258"/>
            <ac:spMk id="702" creationId="{A842EA54-DA0D-A3FF-B44D-2A3BCE129EEE}"/>
          </ac:spMkLst>
        </pc:spChg>
        <pc:spChg chg="mod">
          <ac:chgData name="Vu Ngoc Lam 20225645" userId="7299b021-c8db-4bf8-889f-11d7fcee6b1a" providerId="ADAL" clId="{D79FAFBA-767E-458F-BBF9-C2A067326888}" dt="2024-06-03T17:08:16.832" v="183"/>
          <ac:spMkLst>
            <pc:docMk/>
            <pc:sldMk cId="1371190346" sldId="258"/>
            <ac:spMk id="703" creationId="{D396D5FD-7AD2-7312-EFED-97E7185E8E5E}"/>
          </ac:spMkLst>
        </pc:spChg>
        <pc:spChg chg="mod">
          <ac:chgData name="Vu Ngoc Lam 20225645" userId="7299b021-c8db-4bf8-889f-11d7fcee6b1a" providerId="ADAL" clId="{D79FAFBA-767E-458F-BBF9-C2A067326888}" dt="2024-06-03T17:08:16.832" v="183"/>
          <ac:spMkLst>
            <pc:docMk/>
            <pc:sldMk cId="1371190346" sldId="258"/>
            <ac:spMk id="709" creationId="{3F820DF2-56EF-DCB2-7B24-5034DCBB983C}"/>
          </ac:spMkLst>
        </pc:spChg>
        <pc:spChg chg="mod">
          <ac:chgData name="Vu Ngoc Lam 20225645" userId="7299b021-c8db-4bf8-889f-11d7fcee6b1a" providerId="ADAL" clId="{D79FAFBA-767E-458F-BBF9-C2A067326888}" dt="2024-06-03T17:08:16.832" v="183"/>
          <ac:spMkLst>
            <pc:docMk/>
            <pc:sldMk cId="1371190346" sldId="258"/>
            <ac:spMk id="711" creationId="{8CDED19A-A25B-1DE0-C8F0-8DA4AF9D5A8A}"/>
          </ac:spMkLst>
        </pc:spChg>
        <pc:spChg chg="mod">
          <ac:chgData name="Vu Ngoc Lam 20225645" userId="7299b021-c8db-4bf8-889f-11d7fcee6b1a" providerId="ADAL" clId="{D79FAFBA-767E-458F-BBF9-C2A067326888}" dt="2024-06-03T17:08:16.832" v="183"/>
          <ac:spMkLst>
            <pc:docMk/>
            <pc:sldMk cId="1371190346" sldId="258"/>
            <ac:spMk id="725" creationId="{EA683BE7-0EE8-7781-0832-7EF676A5D6B9}"/>
          </ac:spMkLst>
        </pc:spChg>
        <pc:spChg chg="mod">
          <ac:chgData name="Vu Ngoc Lam 20225645" userId="7299b021-c8db-4bf8-889f-11d7fcee6b1a" providerId="ADAL" clId="{D79FAFBA-767E-458F-BBF9-C2A067326888}" dt="2024-06-03T17:08:16.832" v="183"/>
          <ac:spMkLst>
            <pc:docMk/>
            <pc:sldMk cId="1371190346" sldId="258"/>
            <ac:spMk id="726" creationId="{4054459A-2CDA-5818-8BF8-2AA06C8F84E5}"/>
          </ac:spMkLst>
        </pc:spChg>
        <pc:spChg chg="mod">
          <ac:chgData name="Vu Ngoc Lam 20225645" userId="7299b021-c8db-4bf8-889f-11d7fcee6b1a" providerId="ADAL" clId="{D79FAFBA-767E-458F-BBF9-C2A067326888}" dt="2024-06-03T17:08:16.832" v="183"/>
          <ac:spMkLst>
            <pc:docMk/>
            <pc:sldMk cId="1371190346" sldId="258"/>
            <ac:spMk id="727" creationId="{18D26549-B589-E8CE-8EC0-1760439A9E02}"/>
          </ac:spMkLst>
        </pc:spChg>
        <pc:spChg chg="mod">
          <ac:chgData name="Vu Ngoc Lam 20225645" userId="7299b021-c8db-4bf8-889f-11d7fcee6b1a" providerId="ADAL" clId="{D79FAFBA-767E-458F-BBF9-C2A067326888}" dt="2024-06-03T17:08:16.832" v="183"/>
          <ac:spMkLst>
            <pc:docMk/>
            <pc:sldMk cId="1371190346" sldId="258"/>
            <ac:spMk id="728" creationId="{BF6C84B0-7AF0-DC2B-A5C2-69ACB86E2501}"/>
          </ac:spMkLst>
        </pc:spChg>
        <pc:spChg chg="mod">
          <ac:chgData name="Vu Ngoc Lam 20225645" userId="7299b021-c8db-4bf8-889f-11d7fcee6b1a" providerId="ADAL" clId="{D79FAFBA-767E-458F-BBF9-C2A067326888}" dt="2024-06-03T17:08:16.832" v="183"/>
          <ac:spMkLst>
            <pc:docMk/>
            <pc:sldMk cId="1371190346" sldId="258"/>
            <ac:spMk id="729" creationId="{72E48396-3265-86B3-5D17-C925028A345F}"/>
          </ac:spMkLst>
        </pc:spChg>
        <pc:spChg chg="mod">
          <ac:chgData name="Vu Ngoc Lam 20225645" userId="7299b021-c8db-4bf8-889f-11d7fcee6b1a" providerId="ADAL" clId="{D79FAFBA-767E-458F-BBF9-C2A067326888}" dt="2024-06-03T17:08:16.832" v="183"/>
          <ac:spMkLst>
            <pc:docMk/>
            <pc:sldMk cId="1371190346" sldId="258"/>
            <ac:spMk id="730" creationId="{6EB283EE-AAAE-B4C8-3A97-ABBD6422D7EF}"/>
          </ac:spMkLst>
        </pc:spChg>
        <pc:spChg chg="mod">
          <ac:chgData name="Vu Ngoc Lam 20225645" userId="7299b021-c8db-4bf8-889f-11d7fcee6b1a" providerId="ADAL" clId="{D79FAFBA-767E-458F-BBF9-C2A067326888}" dt="2024-06-03T17:08:16.832" v="183"/>
          <ac:spMkLst>
            <pc:docMk/>
            <pc:sldMk cId="1371190346" sldId="258"/>
            <ac:spMk id="731" creationId="{A51163DE-E260-7E72-84B1-35DBADBA68CF}"/>
          </ac:spMkLst>
        </pc:spChg>
        <pc:spChg chg="mod">
          <ac:chgData name="Vu Ngoc Lam 20225645" userId="7299b021-c8db-4bf8-889f-11d7fcee6b1a" providerId="ADAL" clId="{D79FAFBA-767E-458F-BBF9-C2A067326888}" dt="2024-06-03T17:08:16.832" v="183"/>
          <ac:spMkLst>
            <pc:docMk/>
            <pc:sldMk cId="1371190346" sldId="258"/>
            <ac:spMk id="732" creationId="{932BA664-0FCF-F484-D246-70A7C5898DBC}"/>
          </ac:spMkLst>
        </pc:spChg>
        <pc:spChg chg="mod">
          <ac:chgData name="Vu Ngoc Lam 20225645" userId="7299b021-c8db-4bf8-889f-11d7fcee6b1a" providerId="ADAL" clId="{D79FAFBA-767E-458F-BBF9-C2A067326888}" dt="2024-06-03T17:08:16.832" v="183"/>
          <ac:spMkLst>
            <pc:docMk/>
            <pc:sldMk cId="1371190346" sldId="258"/>
            <ac:spMk id="733" creationId="{98954F46-5C38-02A5-51EC-D0BA9B5D95E6}"/>
          </ac:spMkLst>
        </pc:spChg>
        <pc:spChg chg="mod">
          <ac:chgData name="Vu Ngoc Lam 20225645" userId="7299b021-c8db-4bf8-889f-11d7fcee6b1a" providerId="ADAL" clId="{D79FAFBA-767E-458F-BBF9-C2A067326888}" dt="2024-06-03T17:08:16.832" v="183"/>
          <ac:spMkLst>
            <pc:docMk/>
            <pc:sldMk cId="1371190346" sldId="258"/>
            <ac:spMk id="734" creationId="{C000A641-A848-B1C0-7B4C-C2C668E62E9F}"/>
          </ac:spMkLst>
        </pc:spChg>
        <pc:spChg chg="mod">
          <ac:chgData name="Vu Ngoc Lam 20225645" userId="7299b021-c8db-4bf8-889f-11d7fcee6b1a" providerId="ADAL" clId="{D79FAFBA-767E-458F-BBF9-C2A067326888}" dt="2024-06-03T17:08:16.832" v="183"/>
          <ac:spMkLst>
            <pc:docMk/>
            <pc:sldMk cId="1371190346" sldId="258"/>
            <ac:spMk id="735" creationId="{E80B2FBF-148B-E837-E982-ABECF3CF4C8C}"/>
          </ac:spMkLst>
        </pc:spChg>
        <pc:spChg chg="mod">
          <ac:chgData name="Vu Ngoc Lam 20225645" userId="7299b021-c8db-4bf8-889f-11d7fcee6b1a" providerId="ADAL" clId="{D79FAFBA-767E-458F-BBF9-C2A067326888}" dt="2024-06-03T17:08:16.832" v="183"/>
          <ac:spMkLst>
            <pc:docMk/>
            <pc:sldMk cId="1371190346" sldId="258"/>
            <ac:spMk id="736" creationId="{908BB44C-424B-2E7E-AE3C-735299A07A34}"/>
          </ac:spMkLst>
        </pc:spChg>
        <pc:spChg chg="mod">
          <ac:chgData name="Vu Ngoc Lam 20225645" userId="7299b021-c8db-4bf8-889f-11d7fcee6b1a" providerId="ADAL" clId="{D79FAFBA-767E-458F-BBF9-C2A067326888}" dt="2024-06-03T17:08:16.832" v="183"/>
          <ac:spMkLst>
            <pc:docMk/>
            <pc:sldMk cId="1371190346" sldId="258"/>
            <ac:spMk id="737" creationId="{05DCC1DE-89B2-53DE-5F39-EE0579FA7085}"/>
          </ac:spMkLst>
        </pc:spChg>
        <pc:spChg chg="mod">
          <ac:chgData name="Vu Ngoc Lam 20225645" userId="7299b021-c8db-4bf8-889f-11d7fcee6b1a" providerId="ADAL" clId="{D79FAFBA-767E-458F-BBF9-C2A067326888}" dt="2024-06-03T17:08:16.832" v="183"/>
          <ac:spMkLst>
            <pc:docMk/>
            <pc:sldMk cId="1371190346" sldId="258"/>
            <ac:spMk id="738" creationId="{11DD8C9B-0EB3-A925-DB85-11EE66105647}"/>
          </ac:spMkLst>
        </pc:spChg>
        <pc:spChg chg="mod">
          <ac:chgData name="Vu Ngoc Lam 20225645" userId="7299b021-c8db-4bf8-889f-11d7fcee6b1a" providerId="ADAL" clId="{D79FAFBA-767E-458F-BBF9-C2A067326888}" dt="2024-06-03T17:08:16.832" v="183"/>
          <ac:spMkLst>
            <pc:docMk/>
            <pc:sldMk cId="1371190346" sldId="258"/>
            <ac:spMk id="739" creationId="{E4152E40-C764-B743-E37A-2844E66930F9}"/>
          </ac:spMkLst>
        </pc:spChg>
        <pc:spChg chg="mod">
          <ac:chgData name="Vu Ngoc Lam 20225645" userId="7299b021-c8db-4bf8-889f-11d7fcee6b1a" providerId="ADAL" clId="{D79FAFBA-767E-458F-BBF9-C2A067326888}" dt="2024-06-03T17:08:16.832" v="183"/>
          <ac:spMkLst>
            <pc:docMk/>
            <pc:sldMk cId="1371190346" sldId="258"/>
            <ac:spMk id="740" creationId="{61A85996-73E6-9C06-AB43-993F9579A581}"/>
          </ac:spMkLst>
        </pc:spChg>
        <pc:spChg chg="mod">
          <ac:chgData name="Vu Ngoc Lam 20225645" userId="7299b021-c8db-4bf8-889f-11d7fcee6b1a" providerId="ADAL" clId="{D79FAFBA-767E-458F-BBF9-C2A067326888}" dt="2024-06-03T17:08:16.832" v="183"/>
          <ac:spMkLst>
            <pc:docMk/>
            <pc:sldMk cId="1371190346" sldId="258"/>
            <ac:spMk id="741" creationId="{734DC347-1AD4-7395-CD54-0D6633B77DFF}"/>
          </ac:spMkLst>
        </pc:spChg>
        <pc:spChg chg="mod">
          <ac:chgData name="Vu Ngoc Lam 20225645" userId="7299b021-c8db-4bf8-889f-11d7fcee6b1a" providerId="ADAL" clId="{D79FAFBA-767E-458F-BBF9-C2A067326888}" dt="2024-06-03T17:08:16.832" v="183"/>
          <ac:spMkLst>
            <pc:docMk/>
            <pc:sldMk cId="1371190346" sldId="258"/>
            <ac:spMk id="742" creationId="{58556AC1-138D-EA09-3537-21C1E61256EA}"/>
          </ac:spMkLst>
        </pc:spChg>
        <pc:spChg chg="mod">
          <ac:chgData name="Vu Ngoc Lam 20225645" userId="7299b021-c8db-4bf8-889f-11d7fcee6b1a" providerId="ADAL" clId="{D79FAFBA-767E-458F-BBF9-C2A067326888}" dt="2024-06-03T17:08:16.832" v="183"/>
          <ac:spMkLst>
            <pc:docMk/>
            <pc:sldMk cId="1371190346" sldId="258"/>
            <ac:spMk id="743" creationId="{2A46F0A1-D1A5-C556-B797-1BC24778E2FC}"/>
          </ac:spMkLst>
        </pc:spChg>
        <pc:spChg chg="mod">
          <ac:chgData name="Vu Ngoc Lam 20225645" userId="7299b021-c8db-4bf8-889f-11d7fcee6b1a" providerId="ADAL" clId="{D79FAFBA-767E-458F-BBF9-C2A067326888}" dt="2024-06-03T17:08:16.832" v="183"/>
          <ac:spMkLst>
            <pc:docMk/>
            <pc:sldMk cId="1371190346" sldId="258"/>
            <ac:spMk id="744" creationId="{E826470F-99D8-40B0-4630-D07B1384FB41}"/>
          </ac:spMkLst>
        </pc:spChg>
        <pc:spChg chg="mod">
          <ac:chgData name="Vu Ngoc Lam 20225645" userId="7299b021-c8db-4bf8-889f-11d7fcee6b1a" providerId="ADAL" clId="{D79FAFBA-767E-458F-BBF9-C2A067326888}" dt="2024-06-03T17:08:16.832" v="183"/>
          <ac:spMkLst>
            <pc:docMk/>
            <pc:sldMk cId="1371190346" sldId="258"/>
            <ac:spMk id="745" creationId="{7CDC57CB-FC85-BE53-DD20-6AE73EE5FD2F}"/>
          </ac:spMkLst>
        </pc:spChg>
        <pc:spChg chg="mod">
          <ac:chgData name="Vu Ngoc Lam 20225645" userId="7299b021-c8db-4bf8-889f-11d7fcee6b1a" providerId="ADAL" clId="{D79FAFBA-767E-458F-BBF9-C2A067326888}" dt="2024-06-03T17:08:16.832" v="183"/>
          <ac:spMkLst>
            <pc:docMk/>
            <pc:sldMk cId="1371190346" sldId="258"/>
            <ac:spMk id="746" creationId="{D5A2BC11-AB9B-4A41-A94C-C6C44E4B41C0}"/>
          </ac:spMkLst>
        </pc:spChg>
        <pc:spChg chg="mod">
          <ac:chgData name="Vu Ngoc Lam 20225645" userId="7299b021-c8db-4bf8-889f-11d7fcee6b1a" providerId="ADAL" clId="{D79FAFBA-767E-458F-BBF9-C2A067326888}" dt="2024-06-03T17:08:16.832" v="183"/>
          <ac:spMkLst>
            <pc:docMk/>
            <pc:sldMk cId="1371190346" sldId="258"/>
            <ac:spMk id="748" creationId="{AF34728D-21EF-B896-86F9-AA045C320870}"/>
          </ac:spMkLst>
        </pc:spChg>
        <pc:spChg chg="mod">
          <ac:chgData name="Vu Ngoc Lam 20225645" userId="7299b021-c8db-4bf8-889f-11d7fcee6b1a" providerId="ADAL" clId="{D79FAFBA-767E-458F-BBF9-C2A067326888}" dt="2024-06-03T17:08:16.832" v="183"/>
          <ac:spMkLst>
            <pc:docMk/>
            <pc:sldMk cId="1371190346" sldId="258"/>
            <ac:spMk id="749" creationId="{6916A2A4-115C-4D98-F8E1-1969BA9DC849}"/>
          </ac:spMkLst>
        </pc:spChg>
        <pc:spChg chg="mod">
          <ac:chgData name="Vu Ngoc Lam 20225645" userId="7299b021-c8db-4bf8-889f-11d7fcee6b1a" providerId="ADAL" clId="{D79FAFBA-767E-458F-BBF9-C2A067326888}" dt="2024-06-03T17:08:16.832" v="183"/>
          <ac:spMkLst>
            <pc:docMk/>
            <pc:sldMk cId="1371190346" sldId="258"/>
            <ac:spMk id="750" creationId="{13AB4DCE-1C39-D885-30E5-C59D454C2836}"/>
          </ac:spMkLst>
        </pc:spChg>
        <pc:spChg chg="mod">
          <ac:chgData name="Vu Ngoc Lam 20225645" userId="7299b021-c8db-4bf8-889f-11d7fcee6b1a" providerId="ADAL" clId="{D79FAFBA-767E-458F-BBF9-C2A067326888}" dt="2024-06-03T17:08:16.832" v="183"/>
          <ac:spMkLst>
            <pc:docMk/>
            <pc:sldMk cId="1371190346" sldId="258"/>
            <ac:spMk id="751" creationId="{0CBCD037-BA35-9080-8614-FF18288D25A1}"/>
          </ac:spMkLst>
        </pc:spChg>
        <pc:spChg chg="mod">
          <ac:chgData name="Vu Ngoc Lam 20225645" userId="7299b021-c8db-4bf8-889f-11d7fcee6b1a" providerId="ADAL" clId="{D79FAFBA-767E-458F-BBF9-C2A067326888}" dt="2024-06-03T17:08:16.832" v="183"/>
          <ac:spMkLst>
            <pc:docMk/>
            <pc:sldMk cId="1371190346" sldId="258"/>
            <ac:spMk id="752" creationId="{BB07EAA5-9FD2-958E-E53E-22ABE983BB2E}"/>
          </ac:spMkLst>
        </pc:spChg>
        <pc:spChg chg="mod">
          <ac:chgData name="Vu Ngoc Lam 20225645" userId="7299b021-c8db-4bf8-889f-11d7fcee6b1a" providerId="ADAL" clId="{D79FAFBA-767E-458F-BBF9-C2A067326888}" dt="2024-06-03T17:08:16.832" v="183"/>
          <ac:spMkLst>
            <pc:docMk/>
            <pc:sldMk cId="1371190346" sldId="258"/>
            <ac:spMk id="753" creationId="{7A3387FF-9DDA-36EE-CC54-A4C7D13F5505}"/>
          </ac:spMkLst>
        </pc:spChg>
        <pc:spChg chg="mod">
          <ac:chgData name="Vu Ngoc Lam 20225645" userId="7299b021-c8db-4bf8-889f-11d7fcee6b1a" providerId="ADAL" clId="{D79FAFBA-767E-458F-BBF9-C2A067326888}" dt="2024-06-03T17:08:16.832" v="183"/>
          <ac:spMkLst>
            <pc:docMk/>
            <pc:sldMk cId="1371190346" sldId="258"/>
            <ac:spMk id="754" creationId="{D7FFC40A-0849-0C4C-6172-814478E62986}"/>
          </ac:spMkLst>
        </pc:spChg>
        <pc:spChg chg="mod">
          <ac:chgData name="Vu Ngoc Lam 20225645" userId="7299b021-c8db-4bf8-889f-11d7fcee6b1a" providerId="ADAL" clId="{D79FAFBA-767E-458F-BBF9-C2A067326888}" dt="2024-06-03T17:08:16.832" v="183"/>
          <ac:spMkLst>
            <pc:docMk/>
            <pc:sldMk cId="1371190346" sldId="258"/>
            <ac:spMk id="755" creationId="{347942CF-CD5F-9BFF-A7BE-9B66CCCF8B14}"/>
          </ac:spMkLst>
        </pc:spChg>
        <pc:spChg chg="mod">
          <ac:chgData name="Vu Ngoc Lam 20225645" userId="7299b021-c8db-4bf8-889f-11d7fcee6b1a" providerId="ADAL" clId="{D79FAFBA-767E-458F-BBF9-C2A067326888}" dt="2024-06-03T17:08:16.832" v="183"/>
          <ac:spMkLst>
            <pc:docMk/>
            <pc:sldMk cId="1371190346" sldId="258"/>
            <ac:spMk id="756" creationId="{7E34A309-6B27-C78B-6685-FEDF6CB5B84C}"/>
          </ac:spMkLst>
        </pc:spChg>
        <pc:spChg chg="mod">
          <ac:chgData name="Vu Ngoc Lam 20225645" userId="7299b021-c8db-4bf8-889f-11d7fcee6b1a" providerId="ADAL" clId="{D79FAFBA-767E-458F-BBF9-C2A067326888}" dt="2024-06-03T17:08:16.832" v="183"/>
          <ac:spMkLst>
            <pc:docMk/>
            <pc:sldMk cId="1371190346" sldId="258"/>
            <ac:spMk id="757" creationId="{E8E78B75-672B-7146-BAA9-BB3039B8CEC4}"/>
          </ac:spMkLst>
        </pc:spChg>
        <pc:spChg chg="mod">
          <ac:chgData name="Vu Ngoc Lam 20225645" userId="7299b021-c8db-4bf8-889f-11d7fcee6b1a" providerId="ADAL" clId="{D79FAFBA-767E-458F-BBF9-C2A067326888}" dt="2024-06-03T17:08:16.832" v="183"/>
          <ac:spMkLst>
            <pc:docMk/>
            <pc:sldMk cId="1371190346" sldId="258"/>
            <ac:spMk id="758" creationId="{7E194B9C-A094-8DB8-40C7-466C5DF75AF2}"/>
          </ac:spMkLst>
        </pc:spChg>
        <pc:spChg chg="mod">
          <ac:chgData name="Vu Ngoc Lam 20225645" userId="7299b021-c8db-4bf8-889f-11d7fcee6b1a" providerId="ADAL" clId="{D79FAFBA-767E-458F-BBF9-C2A067326888}" dt="2024-06-03T17:08:16.832" v="183"/>
          <ac:spMkLst>
            <pc:docMk/>
            <pc:sldMk cId="1371190346" sldId="258"/>
            <ac:spMk id="759" creationId="{EBDD597D-B377-E2EA-D62C-07C6F64E44C3}"/>
          </ac:spMkLst>
        </pc:spChg>
        <pc:spChg chg="mod">
          <ac:chgData name="Vu Ngoc Lam 20225645" userId="7299b021-c8db-4bf8-889f-11d7fcee6b1a" providerId="ADAL" clId="{D79FAFBA-767E-458F-BBF9-C2A067326888}" dt="2024-06-03T17:08:16.832" v="183"/>
          <ac:spMkLst>
            <pc:docMk/>
            <pc:sldMk cId="1371190346" sldId="258"/>
            <ac:spMk id="760" creationId="{854F3530-EA1E-EB22-2A5D-A0DABB6069C7}"/>
          </ac:spMkLst>
        </pc:spChg>
        <pc:spChg chg="mod">
          <ac:chgData name="Vu Ngoc Lam 20225645" userId="7299b021-c8db-4bf8-889f-11d7fcee6b1a" providerId="ADAL" clId="{D79FAFBA-767E-458F-BBF9-C2A067326888}" dt="2024-06-03T17:08:16.832" v="183"/>
          <ac:spMkLst>
            <pc:docMk/>
            <pc:sldMk cId="1371190346" sldId="258"/>
            <ac:spMk id="761" creationId="{CFB6525F-95F1-3A0E-F058-7E9A0468BFB0}"/>
          </ac:spMkLst>
        </pc:spChg>
        <pc:spChg chg="mod">
          <ac:chgData name="Vu Ngoc Lam 20225645" userId="7299b021-c8db-4bf8-889f-11d7fcee6b1a" providerId="ADAL" clId="{D79FAFBA-767E-458F-BBF9-C2A067326888}" dt="2024-06-03T17:08:16.832" v="183"/>
          <ac:spMkLst>
            <pc:docMk/>
            <pc:sldMk cId="1371190346" sldId="258"/>
            <ac:spMk id="762" creationId="{0D7B4D3C-7DD4-5B99-1D82-0C95588E076C}"/>
          </ac:spMkLst>
        </pc:spChg>
        <pc:spChg chg="mod">
          <ac:chgData name="Vu Ngoc Lam 20225645" userId="7299b021-c8db-4bf8-889f-11d7fcee6b1a" providerId="ADAL" clId="{D79FAFBA-767E-458F-BBF9-C2A067326888}" dt="2024-06-03T17:08:16.832" v="183"/>
          <ac:spMkLst>
            <pc:docMk/>
            <pc:sldMk cId="1371190346" sldId="258"/>
            <ac:spMk id="763" creationId="{635C8D4C-3959-E1A8-A87B-BB59B4AECC85}"/>
          </ac:spMkLst>
        </pc:spChg>
        <pc:spChg chg="mod">
          <ac:chgData name="Vu Ngoc Lam 20225645" userId="7299b021-c8db-4bf8-889f-11d7fcee6b1a" providerId="ADAL" clId="{D79FAFBA-767E-458F-BBF9-C2A067326888}" dt="2024-06-03T17:08:16.832" v="183"/>
          <ac:spMkLst>
            <pc:docMk/>
            <pc:sldMk cId="1371190346" sldId="258"/>
            <ac:spMk id="764" creationId="{B6812302-7ACA-2C48-1C94-39E9416010C4}"/>
          </ac:spMkLst>
        </pc:spChg>
        <pc:spChg chg="mod">
          <ac:chgData name="Vu Ngoc Lam 20225645" userId="7299b021-c8db-4bf8-889f-11d7fcee6b1a" providerId="ADAL" clId="{D79FAFBA-767E-458F-BBF9-C2A067326888}" dt="2024-06-03T17:08:16.832" v="183"/>
          <ac:spMkLst>
            <pc:docMk/>
            <pc:sldMk cId="1371190346" sldId="258"/>
            <ac:spMk id="765" creationId="{C643EA42-C3F2-62E3-8D93-5212D46447AE}"/>
          </ac:spMkLst>
        </pc:spChg>
        <pc:spChg chg="mod">
          <ac:chgData name="Vu Ngoc Lam 20225645" userId="7299b021-c8db-4bf8-889f-11d7fcee6b1a" providerId="ADAL" clId="{D79FAFBA-767E-458F-BBF9-C2A067326888}" dt="2024-06-03T17:08:16.832" v="183"/>
          <ac:spMkLst>
            <pc:docMk/>
            <pc:sldMk cId="1371190346" sldId="258"/>
            <ac:spMk id="766" creationId="{237C75DF-557F-098A-D53A-4932563D938E}"/>
          </ac:spMkLst>
        </pc:spChg>
        <pc:spChg chg="mod">
          <ac:chgData name="Vu Ngoc Lam 20225645" userId="7299b021-c8db-4bf8-889f-11d7fcee6b1a" providerId="ADAL" clId="{D79FAFBA-767E-458F-BBF9-C2A067326888}" dt="2024-06-03T17:08:16.832" v="183"/>
          <ac:spMkLst>
            <pc:docMk/>
            <pc:sldMk cId="1371190346" sldId="258"/>
            <ac:spMk id="767" creationId="{83795FD7-97B4-5039-C4D0-793E1D282216}"/>
          </ac:spMkLst>
        </pc:spChg>
        <pc:spChg chg="mod">
          <ac:chgData name="Vu Ngoc Lam 20225645" userId="7299b021-c8db-4bf8-889f-11d7fcee6b1a" providerId="ADAL" clId="{D79FAFBA-767E-458F-BBF9-C2A067326888}" dt="2024-06-03T17:08:16.832" v="183"/>
          <ac:spMkLst>
            <pc:docMk/>
            <pc:sldMk cId="1371190346" sldId="258"/>
            <ac:spMk id="768" creationId="{A7B30F8A-FF9D-0ECE-7085-5CBA6E8448BD}"/>
          </ac:spMkLst>
        </pc:spChg>
        <pc:spChg chg="mod">
          <ac:chgData name="Vu Ngoc Lam 20225645" userId="7299b021-c8db-4bf8-889f-11d7fcee6b1a" providerId="ADAL" clId="{D79FAFBA-767E-458F-BBF9-C2A067326888}" dt="2024-06-03T17:08:16.832" v="183"/>
          <ac:spMkLst>
            <pc:docMk/>
            <pc:sldMk cId="1371190346" sldId="258"/>
            <ac:spMk id="769" creationId="{25326740-2726-B9B5-D521-F69F708A4466}"/>
          </ac:spMkLst>
        </pc:spChg>
        <pc:spChg chg="mod">
          <ac:chgData name="Vu Ngoc Lam 20225645" userId="7299b021-c8db-4bf8-889f-11d7fcee6b1a" providerId="ADAL" clId="{D79FAFBA-767E-458F-BBF9-C2A067326888}" dt="2024-06-03T17:08:16.832" v="183"/>
          <ac:spMkLst>
            <pc:docMk/>
            <pc:sldMk cId="1371190346" sldId="258"/>
            <ac:spMk id="770" creationId="{0361B39C-D9F4-A87C-B398-3130B23AE740}"/>
          </ac:spMkLst>
        </pc:spChg>
        <pc:spChg chg="mod">
          <ac:chgData name="Vu Ngoc Lam 20225645" userId="7299b021-c8db-4bf8-889f-11d7fcee6b1a" providerId="ADAL" clId="{D79FAFBA-767E-458F-BBF9-C2A067326888}" dt="2024-06-03T17:08:16.832" v="183"/>
          <ac:spMkLst>
            <pc:docMk/>
            <pc:sldMk cId="1371190346" sldId="258"/>
            <ac:spMk id="771" creationId="{13CC651C-DE9B-B592-6249-9CA4A79AD9D1}"/>
          </ac:spMkLst>
        </pc:spChg>
        <pc:spChg chg="mod">
          <ac:chgData name="Vu Ngoc Lam 20225645" userId="7299b021-c8db-4bf8-889f-11d7fcee6b1a" providerId="ADAL" clId="{D79FAFBA-767E-458F-BBF9-C2A067326888}" dt="2024-06-03T17:08:16.832" v="183"/>
          <ac:spMkLst>
            <pc:docMk/>
            <pc:sldMk cId="1371190346" sldId="258"/>
            <ac:spMk id="772" creationId="{1857F3BE-1A87-4C2A-66AB-FD1F8473E00E}"/>
          </ac:spMkLst>
        </pc:spChg>
        <pc:spChg chg="mod">
          <ac:chgData name="Vu Ngoc Lam 20225645" userId="7299b021-c8db-4bf8-889f-11d7fcee6b1a" providerId="ADAL" clId="{D79FAFBA-767E-458F-BBF9-C2A067326888}" dt="2024-06-03T17:08:16.832" v="183"/>
          <ac:spMkLst>
            <pc:docMk/>
            <pc:sldMk cId="1371190346" sldId="258"/>
            <ac:spMk id="773" creationId="{EBA1F271-5E5B-D206-FBD9-2BB0F6BD5C4C}"/>
          </ac:spMkLst>
        </pc:spChg>
        <pc:spChg chg="mod">
          <ac:chgData name="Vu Ngoc Lam 20225645" userId="7299b021-c8db-4bf8-889f-11d7fcee6b1a" providerId="ADAL" clId="{D79FAFBA-767E-458F-BBF9-C2A067326888}" dt="2024-06-03T17:08:16.832" v="183"/>
          <ac:spMkLst>
            <pc:docMk/>
            <pc:sldMk cId="1371190346" sldId="258"/>
            <ac:spMk id="774" creationId="{3B1AACE9-2C27-9FE3-57C9-800B2B8A7E3D}"/>
          </ac:spMkLst>
        </pc:spChg>
        <pc:spChg chg="mod">
          <ac:chgData name="Vu Ngoc Lam 20225645" userId="7299b021-c8db-4bf8-889f-11d7fcee6b1a" providerId="ADAL" clId="{D79FAFBA-767E-458F-BBF9-C2A067326888}" dt="2024-06-03T17:08:16.832" v="183"/>
          <ac:spMkLst>
            <pc:docMk/>
            <pc:sldMk cId="1371190346" sldId="258"/>
            <ac:spMk id="775" creationId="{FFC5867F-A614-5219-71B7-EDFA4D8F26AC}"/>
          </ac:spMkLst>
        </pc:spChg>
        <pc:spChg chg="mod">
          <ac:chgData name="Vu Ngoc Lam 20225645" userId="7299b021-c8db-4bf8-889f-11d7fcee6b1a" providerId="ADAL" clId="{D79FAFBA-767E-458F-BBF9-C2A067326888}" dt="2024-06-03T17:08:16.832" v="183"/>
          <ac:spMkLst>
            <pc:docMk/>
            <pc:sldMk cId="1371190346" sldId="258"/>
            <ac:spMk id="776" creationId="{A62009BA-EBD8-71D7-1937-BD1AB1570C9C}"/>
          </ac:spMkLst>
        </pc:spChg>
        <pc:spChg chg="mod">
          <ac:chgData name="Vu Ngoc Lam 20225645" userId="7299b021-c8db-4bf8-889f-11d7fcee6b1a" providerId="ADAL" clId="{D79FAFBA-767E-458F-BBF9-C2A067326888}" dt="2024-06-03T17:08:16.832" v="183"/>
          <ac:spMkLst>
            <pc:docMk/>
            <pc:sldMk cId="1371190346" sldId="258"/>
            <ac:spMk id="777" creationId="{EC66A8C6-F0CC-6273-A7F3-E747447073AC}"/>
          </ac:spMkLst>
        </pc:spChg>
        <pc:spChg chg="mod">
          <ac:chgData name="Vu Ngoc Lam 20225645" userId="7299b021-c8db-4bf8-889f-11d7fcee6b1a" providerId="ADAL" clId="{D79FAFBA-767E-458F-BBF9-C2A067326888}" dt="2024-06-03T17:08:16.832" v="183"/>
          <ac:spMkLst>
            <pc:docMk/>
            <pc:sldMk cId="1371190346" sldId="258"/>
            <ac:spMk id="778" creationId="{6F0F2095-37F1-2C15-FE1B-C985DD637802}"/>
          </ac:spMkLst>
        </pc:spChg>
        <pc:spChg chg="mod">
          <ac:chgData name="Vu Ngoc Lam 20225645" userId="7299b021-c8db-4bf8-889f-11d7fcee6b1a" providerId="ADAL" clId="{D79FAFBA-767E-458F-BBF9-C2A067326888}" dt="2024-06-03T17:08:16.832" v="183"/>
          <ac:spMkLst>
            <pc:docMk/>
            <pc:sldMk cId="1371190346" sldId="258"/>
            <ac:spMk id="779" creationId="{5E2BD647-74BC-A880-A747-8DA1DF32A165}"/>
          </ac:spMkLst>
        </pc:spChg>
        <pc:spChg chg="mod">
          <ac:chgData name="Vu Ngoc Lam 20225645" userId="7299b021-c8db-4bf8-889f-11d7fcee6b1a" providerId="ADAL" clId="{D79FAFBA-767E-458F-BBF9-C2A067326888}" dt="2024-06-03T17:08:16.832" v="183"/>
          <ac:spMkLst>
            <pc:docMk/>
            <pc:sldMk cId="1371190346" sldId="258"/>
            <ac:spMk id="780" creationId="{7D312A9D-4682-EB41-29A7-DBDC9D3E2217}"/>
          </ac:spMkLst>
        </pc:spChg>
        <pc:spChg chg="mod">
          <ac:chgData name="Vu Ngoc Lam 20225645" userId="7299b021-c8db-4bf8-889f-11d7fcee6b1a" providerId="ADAL" clId="{D79FAFBA-767E-458F-BBF9-C2A067326888}" dt="2024-06-03T17:08:16.832" v="183"/>
          <ac:spMkLst>
            <pc:docMk/>
            <pc:sldMk cId="1371190346" sldId="258"/>
            <ac:spMk id="781" creationId="{70364758-FAC6-6E78-F947-6D386534CBB3}"/>
          </ac:spMkLst>
        </pc:spChg>
        <pc:spChg chg="mod">
          <ac:chgData name="Vu Ngoc Lam 20225645" userId="7299b021-c8db-4bf8-889f-11d7fcee6b1a" providerId="ADAL" clId="{D79FAFBA-767E-458F-BBF9-C2A067326888}" dt="2024-06-03T17:08:16.832" v="183"/>
          <ac:spMkLst>
            <pc:docMk/>
            <pc:sldMk cId="1371190346" sldId="258"/>
            <ac:spMk id="782" creationId="{9C295E30-2D02-E8C4-FBA9-C260D52BFEA3}"/>
          </ac:spMkLst>
        </pc:spChg>
        <pc:spChg chg="mod">
          <ac:chgData name="Vu Ngoc Lam 20225645" userId="7299b021-c8db-4bf8-889f-11d7fcee6b1a" providerId="ADAL" clId="{D79FAFBA-767E-458F-BBF9-C2A067326888}" dt="2024-06-03T17:08:16.832" v="183"/>
          <ac:spMkLst>
            <pc:docMk/>
            <pc:sldMk cId="1371190346" sldId="258"/>
            <ac:spMk id="783" creationId="{058CA300-1F4B-CD37-63AB-A24A17C424E5}"/>
          </ac:spMkLst>
        </pc:spChg>
        <pc:spChg chg="mod">
          <ac:chgData name="Vu Ngoc Lam 20225645" userId="7299b021-c8db-4bf8-889f-11d7fcee6b1a" providerId="ADAL" clId="{D79FAFBA-767E-458F-BBF9-C2A067326888}" dt="2024-06-03T17:08:16.832" v="183"/>
          <ac:spMkLst>
            <pc:docMk/>
            <pc:sldMk cId="1371190346" sldId="258"/>
            <ac:spMk id="784" creationId="{52A0A73E-330A-A677-4E81-88A165C48DB3}"/>
          </ac:spMkLst>
        </pc:spChg>
        <pc:spChg chg="mod">
          <ac:chgData name="Vu Ngoc Lam 20225645" userId="7299b021-c8db-4bf8-889f-11d7fcee6b1a" providerId="ADAL" clId="{D79FAFBA-767E-458F-BBF9-C2A067326888}" dt="2024-06-03T17:08:16.832" v="183"/>
          <ac:spMkLst>
            <pc:docMk/>
            <pc:sldMk cId="1371190346" sldId="258"/>
            <ac:spMk id="785" creationId="{CF34E840-8839-4BDD-89A0-80BB79FEF07B}"/>
          </ac:spMkLst>
        </pc:spChg>
        <pc:spChg chg="mod">
          <ac:chgData name="Vu Ngoc Lam 20225645" userId="7299b021-c8db-4bf8-889f-11d7fcee6b1a" providerId="ADAL" clId="{D79FAFBA-767E-458F-BBF9-C2A067326888}" dt="2024-06-03T17:08:16.832" v="183"/>
          <ac:spMkLst>
            <pc:docMk/>
            <pc:sldMk cId="1371190346" sldId="258"/>
            <ac:spMk id="786" creationId="{175EA34B-F53B-A17F-0508-8C415FAFB510}"/>
          </ac:spMkLst>
        </pc:spChg>
        <pc:spChg chg="mod">
          <ac:chgData name="Vu Ngoc Lam 20225645" userId="7299b021-c8db-4bf8-889f-11d7fcee6b1a" providerId="ADAL" clId="{D79FAFBA-767E-458F-BBF9-C2A067326888}" dt="2024-06-03T17:08:16.832" v="183"/>
          <ac:spMkLst>
            <pc:docMk/>
            <pc:sldMk cId="1371190346" sldId="258"/>
            <ac:spMk id="787" creationId="{11C8FABC-1147-0B3D-47A8-D77C4A04F80A}"/>
          </ac:spMkLst>
        </pc:spChg>
        <pc:spChg chg="mod">
          <ac:chgData name="Vu Ngoc Lam 20225645" userId="7299b021-c8db-4bf8-889f-11d7fcee6b1a" providerId="ADAL" clId="{D79FAFBA-767E-458F-BBF9-C2A067326888}" dt="2024-06-03T17:08:16.832" v="183"/>
          <ac:spMkLst>
            <pc:docMk/>
            <pc:sldMk cId="1371190346" sldId="258"/>
            <ac:spMk id="788" creationId="{7AF0AED8-598D-A9AB-8DD8-985711A2A610}"/>
          </ac:spMkLst>
        </pc:spChg>
        <pc:spChg chg="mod">
          <ac:chgData name="Vu Ngoc Lam 20225645" userId="7299b021-c8db-4bf8-889f-11d7fcee6b1a" providerId="ADAL" clId="{D79FAFBA-767E-458F-BBF9-C2A067326888}" dt="2024-06-03T17:08:16.832" v="183"/>
          <ac:spMkLst>
            <pc:docMk/>
            <pc:sldMk cId="1371190346" sldId="258"/>
            <ac:spMk id="789" creationId="{F78103E9-F523-7B16-CA20-DC989D4CCFB7}"/>
          </ac:spMkLst>
        </pc:spChg>
        <pc:spChg chg="mod">
          <ac:chgData name="Vu Ngoc Lam 20225645" userId="7299b021-c8db-4bf8-889f-11d7fcee6b1a" providerId="ADAL" clId="{D79FAFBA-767E-458F-BBF9-C2A067326888}" dt="2024-06-03T17:08:16.832" v="183"/>
          <ac:spMkLst>
            <pc:docMk/>
            <pc:sldMk cId="1371190346" sldId="258"/>
            <ac:spMk id="790" creationId="{DA6E9EF2-AA80-D154-9227-34BC433AB0C9}"/>
          </ac:spMkLst>
        </pc:spChg>
        <pc:spChg chg="mod">
          <ac:chgData name="Vu Ngoc Lam 20225645" userId="7299b021-c8db-4bf8-889f-11d7fcee6b1a" providerId="ADAL" clId="{D79FAFBA-767E-458F-BBF9-C2A067326888}" dt="2024-06-03T17:08:16.832" v="183"/>
          <ac:spMkLst>
            <pc:docMk/>
            <pc:sldMk cId="1371190346" sldId="258"/>
            <ac:spMk id="791" creationId="{DB34BAF2-EED6-F8D2-D923-2FB81E7579C6}"/>
          </ac:spMkLst>
        </pc:spChg>
        <pc:spChg chg="mod">
          <ac:chgData name="Vu Ngoc Lam 20225645" userId="7299b021-c8db-4bf8-889f-11d7fcee6b1a" providerId="ADAL" clId="{D79FAFBA-767E-458F-BBF9-C2A067326888}" dt="2024-06-03T17:08:16.832" v="183"/>
          <ac:spMkLst>
            <pc:docMk/>
            <pc:sldMk cId="1371190346" sldId="258"/>
            <ac:spMk id="792" creationId="{BA37C6EE-EBE6-CF3F-EFD2-4B2332227739}"/>
          </ac:spMkLst>
        </pc:spChg>
        <pc:spChg chg="mod">
          <ac:chgData name="Vu Ngoc Lam 20225645" userId="7299b021-c8db-4bf8-889f-11d7fcee6b1a" providerId="ADAL" clId="{D79FAFBA-767E-458F-BBF9-C2A067326888}" dt="2024-06-03T17:08:16.832" v="183"/>
          <ac:spMkLst>
            <pc:docMk/>
            <pc:sldMk cId="1371190346" sldId="258"/>
            <ac:spMk id="793" creationId="{4B4F761B-70D7-E3C3-5304-4021806CE01F}"/>
          </ac:spMkLst>
        </pc:spChg>
        <pc:spChg chg="mod">
          <ac:chgData name="Vu Ngoc Lam 20225645" userId="7299b021-c8db-4bf8-889f-11d7fcee6b1a" providerId="ADAL" clId="{D79FAFBA-767E-458F-BBF9-C2A067326888}" dt="2024-06-03T17:08:16.832" v="183"/>
          <ac:spMkLst>
            <pc:docMk/>
            <pc:sldMk cId="1371190346" sldId="258"/>
            <ac:spMk id="794" creationId="{39B8FE97-8F1F-2A8B-E2DF-CDFF6485D17D}"/>
          </ac:spMkLst>
        </pc:spChg>
        <pc:spChg chg="mod">
          <ac:chgData name="Vu Ngoc Lam 20225645" userId="7299b021-c8db-4bf8-889f-11d7fcee6b1a" providerId="ADAL" clId="{D79FAFBA-767E-458F-BBF9-C2A067326888}" dt="2024-06-03T17:08:16.832" v="183"/>
          <ac:spMkLst>
            <pc:docMk/>
            <pc:sldMk cId="1371190346" sldId="258"/>
            <ac:spMk id="795" creationId="{50184BCC-E459-AAD2-77AB-C136E2783DA0}"/>
          </ac:spMkLst>
        </pc:spChg>
        <pc:spChg chg="mod">
          <ac:chgData name="Vu Ngoc Lam 20225645" userId="7299b021-c8db-4bf8-889f-11d7fcee6b1a" providerId="ADAL" clId="{D79FAFBA-767E-458F-BBF9-C2A067326888}" dt="2024-06-03T17:08:16.832" v="183"/>
          <ac:spMkLst>
            <pc:docMk/>
            <pc:sldMk cId="1371190346" sldId="258"/>
            <ac:spMk id="796" creationId="{3A7D01DC-E62C-D402-E989-46CD6DA883AB}"/>
          </ac:spMkLst>
        </pc:spChg>
        <pc:spChg chg="mod">
          <ac:chgData name="Vu Ngoc Lam 20225645" userId="7299b021-c8db-4bf8-889f-11d7fcee6b1a" providerId="ADAL" clId="{D79FAFBA-767E-458F-BBF9-C2A067326888}" dt="2024-06-03T17:08:16.832" v="183"/>
          <ac:spMkLst>
            <pc:docMk/>
            <pc:sldMk cId="1371190346" sldId="258"/>
            <ac:spMk id="797" creationId="{8626E7A1-4748-72E8-6D50-13805321986F}"/>
          </ac:spMkLst>
        </pc:spChg>
        <pc:spChg chg="mod">
          <ac:chgData name="Vu Ngoc Lam 20225645" userId="7299b021-c8db-4bf8-889f-11d7fcee6b1a" providerId="ADAL" clId="{D79FAFBA-767E-458F-BBF9-C2A067326888}" dt="2024-06-03T17:08:16.832" v="183"/>
          <ac:spMkLst>
            <pc:docMk/>
            <pc:sldMk cId="1371190346" sldId="258"/>
            <ac:spMk id="798" creationId="{EB124523-4535-1D63-A5D6-3EB551C9C9C0}"/>
          </ac:spMkLst>
        </pc:spChg>
        <pc:spChg chg="mod">
          <ac:chgData name="Vu Ngoc Lam 20225645" userId="7299b021-c8db-4bf8-889f-11d7fcee6b1a" providerId="ADAL" clId="{D79FAFBA-767E-458F-BBF9-C2A067326888}" dt="2024-06-03T17:08:16.832" v="183"/>
          <ac:spMkLst>
            <pc:docMk/>
            <pc:sldMk cId="1371190346" sldId="258"/>
            <ac:spMk id="799" creationId="{74216773-4B1C-55F1-E58A-1BC1EEAB2ADF}"/>
          </ac:spMkLst>
        </pc:spChg>
        <pc:spChg chg="mod">
          <ac:chgData name="Vu Ngoc Lam 20225645" userId="7299b021-c8db-4bf8-889f-11d7fcee6b1a" providerId="ADAL" clId="{D79FAFBA-767E-458F-BBF9-C2A067326888}" dt="2024-06-03T17:08:16.832" v="183"/>
          <ac:spMkLst>
            <pc:docMk/>
            <pc:sldMk cId="1371190346" sldId="258"/>
            <ac:spMk id="800" creationId="{15A88220-56D2-155F-3F3D-0AF0EDF666B8}"/>
          </ac:spMkLst>
        </pc:spChg>
        <pc:spChg chg="mod">
          <ac:chgData name="Vu Ngoc Lam 20225645" userId="7299b021-c8db-4bf8-889f-11d7fcee6b1a" providerId="ADAL" clId="{D79FAFBA-767E-458F-BBF9-C2A067326888}" dt="2024-06-03T17:08:16.832" v="183"/>
          <ac:spMkLst>
            <pc:docMk/>
            <pc:sldMk cId="1371190346" sldId="258"/>
            <ac:spMk id="801" creationId="{AF37AB19-29FE-0566-D899-9FDA33EB52FA}"/>
          </ac:spMkLst>
        </pc:spChg>
        <pc:spChg chg="mod">
          <ac:chgData name="Vu Ngoc Lam 20225645" userId="7299b021-c8db-4bf8-889f-11d7fcee6b1a" providerId="ADAL" clId="{D79FAFBA-767E-458F-BBF9-C2A067326888}" dt="2024-06-03T17:08:16.832" v="183"/>
          <ac:spMkLst>
            <pc:docMk/>
            <pc:sldMk cId="1371190346" sldId="258"/>
            <ac:spMk id="802" creationId="{B6D20ED9-19BA-1909-07E9-D48DE6E3BCA3}"/>
          </ac:spMkLst>
        </pc:spChg>
        <pc:spChg chg="mod">
          <ac:chgData name="Vu Ngoc Lam 20225645" userId="7299b021-c8db-4bf8-889f-11d7fcee6b1a" providerId="ADAL" clId="{D79FAFBA-767E-458F-BBF9-C2A067326888}" dt="2024-06-03T17:08:16.832" v="183"/>
          <ac:spMkLst>
            <pc:docMk/>
            <pc:sldMk cId="1371190346" sldId="258"/>
            <ac:spMk id="803" creationId="{95AD981E-AAB7-6D57-3DA1-DABF3323AF82}"/>
          </ac:spMkLst>
        </pc:spChg>
        <pc:spChg chg="mod">
          <ac:chgData name="Vu Ngoc Lam 20225645" userId="7299b021-c8db-4bf8-889f-11d7fcee6b1a" providerId="ADAL" clId="{D79FAFBA-767E-458F-BBF9-C2A067326888}" dt="2024-06-03T17:08:16.832" v="183"/>
          <ac:spMkLst>
            <pc:docMk/>
            <pc:sldMk cId="1371190346" sldId="258"/>
            <ac:spMk id="804" creationId="{5190F08D-F879-0C3C-9235-91A3F385BCE2}"/>
          </ac:spMkLst>
        </pc:spChg>
        <pc:spChg chg="mod">
          <ac:chgData name="Vu Ngoc Lam 20225645" userId="7299b021-c8db-4bf8-889f-11d7fcee6b1a" providerId="ADAL" clId="{D79FAFBA-767E-458F-BBF9-C2A067326888}" dt="2024-06-03T17:08:16.832" v="183"/>
          <ac:spMkLst>
            <pc:docMk/>
            <pc:sldMk cId="1371190346" sldId="258"/>
            <ac:spMk id="806" creationId="{C9ADE109-8C96-F4A5-B122-F171CF4886DD}"/>
          </ac:spMkLst>
        </pc:spChg>
        <pc:spChg chg="mod">
          <ac:chgData name="Vu Ngoc Lam 20225645" userId="7299b021-c8db-4bf8-889f-11d7fcee6b1a" providerId="ADAL" clId="{D79FAFBA-767E-458F-BBF9-C2A067326888}" dt="2024-06-03T17:08:16.832" v="183"/>
          <ac:spMkLst>
            <pc:docMk/>
            <pc:sldMk cId="1371190346" sldId="258"/>
            <ac:spMk id="807" creationId="{07AEA0B3-114F-D4D2-9631-8661070E1DC1}"/>
          </ac:spMkLst>
        </pc:spChg>
        <pc:spChg chg="mod">
          <ac:chgData name="Vu Ngoc Lam 20225645" userId="7299b021-c8db-4bf8-889f-11d7fcee6b1a" providerId="ADAL" clId="{D79FAFBA-767E-458F-BBF9-C2A067326888}" dt="2024-06-03T17:08:16.832" v="183"/>
          <ac:spMkLst>
            <pc:docMk/>
            <pc:sldMk cId="1371190346" sldId="258"/>
            <ac:spMk id="828" creationId="{88546DC9-DB41-2C25-AAF2-0B591B0FE6AC}"/>
          </ac:spMkLst>
        </pc:spChg>
        <pc:spChg chg="mod">
          <ac:chgData name="Vu Ngoc Lam 20225645" userId="7299b021-c8db-4bf8-889f-11d7fcee6b1a" providerId="ADAL" clId="{D79FAFBA-767E-458F-BBF9-C2A067326888}" dt="2024-06-03T17:08:16.832" v="183"/>
          <ac:spMkLst>
            <pc:docMk/>
            <pc:sldMk cId="1371190346" sldId="258"/>
            <ac:spMk id="928" creationId="{56CAB9C0-92CF-8CAA-89B9-17A6660F339C}"/>
          </ac:spMkLst>
        </pc:spChg>
        <pc:spChg chg="mod">
          <ac:chgData name="Vu Ngoc Lam 20225645" userId="7299b021-c8db-4bf8-889f-11d7fcee6b1a" providerId="ADAL" clId="{D79FAFBA-767E-458F-BBF9-C2A067326888}" dt="2024-06-07T02:23:06.510" v="2938" actId="571"/>
          <ac:spMkLst>
            <pc:docMk/>
            <pc:sldMk cId="1371190346" sldId="258"/>
            <ac:spMk id="938" creationId="{1B553783-3C2C-FEB9-D1CB-4A02DCAC2B3D}"/>
          </ac:spMkLst>
        </pc:spChg>
        <pc:spChg chg="mod">
          <ac:chgData name="Vu Ngoc Lam 20225645" userId="7299b021-c8db-4bf8-889f-11d7fcee6b1a" providerId="ADAL" clId="{D79FAFBA-767E-458F-BBF9-C2A067326888}" dt="2024-06-07T02:24:22.272" v="2990" actId="20577"/>
          <ac:spMkLst>
            <pc:docMk/>
            <pc:sldMk cId="1371190346" sldId="258"/>
            <ac:spMk id="940" creationId="{C11A28AE-36AD-D117-FF59-8F72B0F3EBBC}"/>
          </ac:spMkLst>
        </pc:spChg>
        <pc:spChg chg="mod">
          <ac:chgData name="Vu Ngoc Lam 20225645" userId="7299b021-c8db-4bf8-889f-11d7fcee6b1a" providerId="ADAL" clId="{D79FAFBA-767E-458F-BBF9-C2A067326888}" dt="2024-06-07T02:23:06.510" v="2938" actId="571"/>
          <ac:spMkLst>
            <pc:docMk/>
            <pc:sldMk cId="1371190346" sldId="258"/>
            <ac:spMk id="941" creationId="{05309D05-C847-4C0E-A712-AC1F41546C7C}"/>
          </ac:spMkLst>
        </pc:spChg>
        <pc:spChg chg="mod">
          <ac:chgData name="Vu Ngoc Lam 20225645" userId="7299b021-c8db-4bf8-889f-11d7fcee6b1a" providerId="ADAL" clId="{D79FAFBA-767E-458F-BBF9-C2A067326888}" dt="2024-06-07T02:23:06.510" v="2938" actId="571"/>
          <ac:spMkLst>
            <pc:docMk/>
            <pc:sldMk cId="1371190346" sldId="258"/>
            <ac:spMk id="944" creationId="{7B6B34BB-CFBF-5E5E-E725-9E2F55D23E8D}"/>
          </ac:spMkLst>
        </pc:spChg>
        <pc:spChg chg="mod">
          <ac:chgData name="Vu Ngoc Lam 20225645" userId="7299b021-c8db-4bf8-889f-11d7fcee6b1a" providerId="ADAL" clId="{D79FAFBA-767E-458F-BBF9-C2A067326888}" dt="2024-06-07T02:23:06.510" v="2938" actId="571"/>
          <ac:spMkLst>
            <pc:docMk/>
            <pc:sldMk cId="1371190346" sldId="258"/>
            <ac:spMk id="945" creationId="{42A6F770-8EA3-7479-1075-CA26F5600A4F}"/>
          </ac:spMkLst>
        </pc:spChg>
        <pc:spChg chg="mod">
          <ac:chgData name="Vu Ngoc Lam 20225645" userId="7299b021-c8db-4bf8-889f-11d7fcee6b1a" providerId="ADAL" clId="{D79FAFBA-767E-458F-BBF9-C2A067326888}" dt="2024-06-07T02:23:06.510" v="2938" actId="571"/>
          <ac:spMkLst>
            <pc:docMk/>
            <pc:sldMk cId="1371190346" sldId="258"/>
            <ac:spMk id="946" creationId="{670C002D-250F-BB24-A836-87111EB7FCEB}"/>
          </ac:spMkLst>
        </pc:spChg>
        <pc:spChg chg="mod">
          <ac:chgData name="Vu Ngoc Lam 20225645" userId="7299b021-c8db-4bf8-889f-11d7fcee6b1a" providerId="ADAL" clId="{D79FAFBA-767E-458F-BBF9-C2A067326888}" dt="2024-06-07T02:23:06.510" v="2938" actId="571"/>
          <ac:spMkLst>
            <pc:docMk/>
            <pc:sldMk cId="1371190346" sldId="258"/>
            <ac:spMk id="947" creationId="{5822B11C-F485-4044-2E6E-4235DB87589F}"/>
          </ac:spMkLst>
        </pc:spChg>
        <pc:spChg chg="mod">
          <ac:chgData name="Vu Ngoc Lam 20225645" userId="7299b021-c8db-4bf8-889f-11d7fcee6b1a" providerId="ADAL" clId="{D79FAFBA-767E-458F-BBF9-C2A067326888}" dt="2024-06-07T02:23:06.510" v="2938" actId="571"/>
          <ac:spMkLst>
            <pc:docMk/>
            <pc:sldMk cId="1371190346" sldId="258"/>
            <ac:spMk id="949" creationId="{C7E30561-0EFB-0C91-06B5-383B584E973E}"/>
          </ac:spMkLst>
        </pc:spChg>
        <pc:spChg chg="mod">
          <ac:chgData name="Vu Ngoc Lam 20225645" userId="7299b021-c8db-4bf8-889f-11d7fcee6b1a" providerId="ADAL" clId="{D79FAFBA-767E-458F-BBF9-C2A067326888}" dt="2024-06-07T02:23:06.510" v="2938" actId="571"/>
          <ac:spMkLst>
            <pc:docMk/>
            <pc:sldMk cId="1371190346" sldId="258"/>
            <ac:spMk id="950" creationId="{81C89916-2D42-D886-1D26-04D98AB61CC2}"/>
          </ac:spMkLst>
        </pc:spChg>
        <pc:spChg chg="mod">
          <ac:chgData name="Vu Ngoc Lam 20225645" userId="7299b021-c8db-4bf8-889f-11d7fcee6b1a" providerId="ADAL" clId="{D79FAFBA-767E-458F-BBF9-C2A067326888}" dt="2024-06-07T02:23:06.510" v="2938" actId="571"/>
          <ac:spMkLst>
            <pc:docMk/>
            <pc:sldMk cId="1371190346" sldId="258"/>
            <ac:spMk id="951" creationId="{59118216-B14F-AD07-CDDC-334E62275E91}"/>
          </ac:spMkLst>
        </pc:spChg>
        <pc:spChg chg="mod">
          <ac:chgData name="Vu Ngoc Lam 20225645" userId="7299b021-c8db-4bf8-889f-11d7fcee6b1a" providerId="ADAL" clId="{D79FAFBA-767E-458F-BBF9-C2A067326888}" dt="2024-06-07T02:23:06.510" v="2938" actId="571"/>
          <ac:spMkLst>
            <pc:docMk/>
            <pc:sldMk cId="1371190346" sldId="258"/>
            <ac:spMk id="952" creationId="{D3218391-6354-0527-BB1B-34A6402BD0E3}"/>
          </ac:spMkLst>
        </pc:spChg>
        <pc:spChg chg="mod">
          <ac:chgData name="Vu Ngoc Lam 20225645" userId="7299b021-c8db-4bf8-889f-11d7fcee6b1a" providerId="ADAL" clId="{D79FAFBA-767E-458F-BBF9-C2A067326888}" dt="2024-06-07T02:23:06.510" v="2938" actId="571"/>
          <ac:spMkLst>
            <pc:docMk/>
            <pc:sldMk cId="1371190346" sldId="258"/>
            <ac:spMk id="953" creationId="{9B7B7A01-F558-E680-D8F7-B347612E9B61}"/>
          </ac:spMkLst>
        </pc:spChg>
        <pc:spChg chg="mod">
          <ac:chgData name="Vu Ngoc Lam 20225645" userId="7299b021-c8db-4bf8-889f-11d7fcee6b1a" providerId="ADAL" clId="{D79FAFBA-767E-458F-BBF9-C2A067326888}" dt="2024-06-07T02:23:06.510" v="2938" actId="571"/>
          <ac:spMkLst>
            <pc:docMk/>
            <pc:sldMk cId="1371190346" sldId="258"/>
            <ac:spMk id="954" creationId="{6A43D30B-6605-9BC1-FFE7-96FD1ED4CF06}"/>
          </ac:spMkLst>
        </pc:spChg>
        <pc:spChg chg="mod">
          <ac:chgData name="Vu Ngoc Lam 20225645" userId="7299b021-c8db-4bf8-889f-11d7fcee6b1a" providerId="ADAL" clId="{D79FAFBA-767E-458F-BBF9-C2A067326888}" dt="2024-06-03T17:08:16.832" v="183"/>
          <ac:spMkLst>
            <pc:docMk/>
            <pc:sldMk cId="1371190346" sldId="258"/>
            <ac:spMk id="1168" creationId="{C1A4C842-AB70-10C8-DE0D-D068F71672AB}"/>
          </ac:spMkLst>
        </pc:spChg>
        <pc:spChg chg="mod">
          <ac:chgData name="Vu Ngoc Lam 20225645" userId="7299b021-c8db-4bf8-889f-11d7fcee6b1a" providerId="ADAL" clId="{D79FAFBA-767E-458F-BBF9-C2A067326888}" dt="2024-06-03T17:08:16.832" v="183"/>
          <ac:spMkLst>
            <pc:docMk/>
            <pc:sldMk cId="1371190346" sldId="258"/>
            <ac:spMk id="1169" creationId="{14B950BB-4F39-8885-0EDB-90B0D53B838B}"/>
          </ac:spMkLst>
        </pc:spChg>
        <pc:spChg chg="mod">
          <ac:chgData name="Vu Ngoc Lam 20225645" userId="7299b021-c8db-4bf8-889f-11d7fcee6b1a" providerId="ADAL" clId="{D79FAFBA-767E-458F-BBF9-C2A067326888}" dt="2024-06-03T17:08:16.832" v="183"/>
          <ac:spMkLst>
            <pc:docMk/>
            <pc:sldMk cId="1371190346" sldId="258"/>
            <ac:spMk id="1170" creationId="{ACAF8D70-495E-5778-810C-CA6CB8EBA11B}"/>
          </ac:spMkLst>
        </pc:spChg>
        <pc:spChg chg="mod">
          <ac:chgData name="Vu Ngoc Lam 20225645" userId="7299b021-c8db-4bf8-889f-11d7fcee6b1a" providerId="ADAL" clId="{D79FAFBA-767E-458F-BBF9-C2A067326888}" dt="2024-06-03T17:08:16.832" v="183"/>
          <ac:spMkLst>
            <pc:docMk/>
            <pc:sldMk cId="1371190346" sldId="258"/>
            <ac:spMk id="1171" creationId="{973BD4F1-6BD1-BF95-FA7E-6587F96B993D}"/>
          </ac:spMkLst>
        </pc:spChg>
        <pc:spChg chg="mod">
          <ac:chgData name="Vu Ngoc Lam 20225645" userId="7299b021-c8db-4bf8-889f-11d7fcee6b1a" providerId="ADAL" clId="{D79FAFBA-767E-458F-BBF9-C2A067326888}" dt="2024-06-03T17:08:16.832" v="183"/>
          <ac:spMkLst>
            <pc:docMk/>
            <pc:sldMk cId="1371190346" sldId="258"/>
            <ac:spMk id="1172" creationId="{DF6D8757-9AC4-1881-2148-EF9EA203B8B9}"/>
          </ac:spMkLst>
        </pc:spChg>
        <pc:spChg chg="mod">
          <ac:chgData name="Vu Ngoc Lam 20225645" userId="7299b021-c8db-4bf8-889f-11d7fcee6b1a" providerId="ADAL" clId="{D79FAFBA-767E-458F-BBF9-C2A067326888}" dt="2024-06-03T17:08:16.832" v="183"/>
          <ac:spMkLst>
            <pc:docMk/>
            <pc:sldMk cId="1371190346" sldId="258"/>
            <ac:spMk id="1173" creationId="{FD082A34-D628-82BE-4815-6D7A48D60B0E}"/>
          </ac:spMkLst>
        </pc:spChg>
        <pc:spChg chg="mod">
          <ac:chgData name="Vu Ngoc Lam 20225645" userId="7299b021-c8db-4bf8-889f-11d7fcee6b1a" providerId="ADAL" clId="{D79FAFBA-767E-458F-BBF9-C2A067326888}" dt="2024-06-03T17:08:16.832" v="183"/>
          <ac:spMkLst>
            <pc:docMk/>
            <pc:sldMk cId="1371190346" sldId="258"/>
            <ac:spMk id="1174" creationId="{16FE6180-911B-EE51-A012-42711BDDB776}"/>
          </ac:spMkLst>
        </pc:spChg>
        <pc:spChg chg="mod">
          <ac:chgData name="Vu Ngoc Lam 20225645" userId="7299b021-c8db-4bf8-889f-11d7fcee6b1a" providerId="ADAL" clId="{D79FAFBA-767E-458F-BBF9-C2A067326888}" dt="2024-06-03T17:08:16.832" v="183"/>
          <ac:spMkLst>
            <pc:docMk/>
            <pc:sldMk cId="1371190346" sldId="258"/>
            <ac:spMk id="1175" creationId="{E540EBC2-9599-A00A-F420-05D7B3957E24}"/>
          </ac:spMkLst>
        </pc:spChg>
        <pc:spChg chg="mod">
          <ac:chgData name="Vu Ngoc Lam 20225645" userId="7299b021-c8db-4bf8-889f-11d7fcee6b1a" providerId="ADAL" clId="{D79FAFBA-767E-458F-BBF9-C2A067326888}" dt="2024-06-03T17:08:16.832" v="183"/>
          <ac:spMkLst>
            <pc:docMk/>
            <pc:sldMk cId="1371190346" sldId="258"/>
            <ac:spMk id="1176" creationId="{8F65DE4E-D0E1-EAA6-AB6F-40A5800AD59F}"/>
          </ac:spMkLst>
        </pc:spChg>
        <pc:spChg chg="mod">
          <ac:chgData name="Vu Ngoc Lam 20225645" userId="7299b021-c8db-4bf8-889f-11d7fcee6b1a" providerId="ADAL" clId="{D79FAFBA-767E-458F-BBF9-C2A067326888}" dt="2024-06-03T17:08:16.832" v="183"/>
          <ac:spMkLst>
            <pc:docMk/>
            <pc:sldMk cId="1371190346" sldId="258"/>
            <ac:spMk id="1177" creationId="{5B21C628-BD19-C600-2C0E-06943307D49D}"/>
          </ac:spMkLst>
        </pc:spChg>
        <pc:spChg chg="mod">
          <ac:chgData name="Vu Ngoc Lam 20225645" userId="7299b021-c8db-4bf8-889f-11d7fcee6b1a" providerId="ADAL" clId="{D79FAFBA-767E-458F-BBF9-C2A067326888}" dt="2024-06-03T17:08:16.832" v="183"/>
          <ac:spMkLst>
            <pc:docMk/>
            <pc:sldMk cId="1371190346" sldId="258"/>
            <ac:spMk id="1178" creationId="{95463BDA-A97C-368D-65DB-5E3AA1F61E93}"/>
          </ac:spMkLst>
        </pc:spChg>
        <pc:spChg chg="mod">
          <ac:chgData name="Vu Ngoc Lam 20225645" userId="7299b021-c8db-4bf8-889f-11d7fcee6b1a" providerId="ADAL" clId="{D79FAFBA-767E-458F-BBF9-C2A067326888}" dt="2024-06-03T17:08:16.832" v="183"/>
          <ac:spMkLst>
            <pc:docMk/>
            <pc:sldMk cId="1371190346" sldId="258"/>
            <ac:spMk id="1179" creationId="{6B9C33C3-33FB-12B4-756A-4B3BDC2BD993}"/>
          </ac:spMkLst>
        </pc:spChg>
        <pc:spChg chg="mod">
          <ac:chgData name="Vu Ngoc Lam 20225645" userId="7299b021-c8db-4bf8-889f-11d7fcee6b1a" providerId="ADAL" clId="{D79FAFBA-767E-458F-BBF9-C2A067326888}" dt="2024-06-03T17:08:16.832" v="183"/>
          <ac:spMkLst>
            <pc:docMk/>
            <pc:sldMk cId="1371190346" sldId="258"/>
            <ac:spMk id="1180" creationId="{FBE953BE-5614-5F24-1846-06F976D08D22}"/>
          </ac:spMkLst>
        </pc:spChg>
        <pc:spChg chg="mod">
          <ac:chgData name="Vu Ngoc Lam 20225645" userId="7299b021-c8db-4bf8-889f-11d7fcee6b1a" providerId="ADAL" clId="{D79FAFBA-767E-458F-BBF9-C2A067326888}" dt="2024-06-03T17:08:16.832" v="183"/>
          <ac:spMkLst>
            <pc:docMk/>
            <pc:sldMk cId="1371190346" sldId="258"/>
            <ac:spMk id="1181" creationId="{282C0F66-9231-97BB-8179-1AF60FBF7F4E}"/>
          </ac:spMkLst>
        </pc:spChg>
        <pc:spChg chg="mod">
          <ac:chgData name="Vu Ngoc Lam 20225645" userId="7299b021-c8db-4bf8-889f-11d7fcee6b1a" providerId="ADAL" clId="{D79FAFBA-767E-458F-BBF9-C2A067326888}" dt="2024-06-03T17:08:16.832" v="183"/>
          <ac:spMkLst>
            <pc:docMk/>
            <pc:sldMk cId="1371190346" sldId="258"/>
            <ac:spMk id="1182" creationId="{C6506DFD-B092-0AC7-89E1-0327D982919C}"/>
          </ac:spMkLst>
        </pc:spChg>
        <pc:spChg chg="mod">
          <ac:chgData name="Vu Ngoc Lam 20225645" userId="7299b021-c8db-4bf8-889f-11d7fcee6b1a" providerId="ADAL" clId="{D79FAFBA-767E-458F-BBF9-C2A067326888}" dt="2024-06-03T17:08:16.832" v="183"/>
          <ac:spMkLst>
            <pc:docMk/>
            <pc:sldMk cId="1371190346" sldId="258"/>
            <ac:spMk id="1183" creationId="{696445C6-0B61-7767-2138-C539ADE447DE}"/>
          </ac:spMkLst>
        </pc:spChg>
        <pc:spChg chg="mod">
          <ac:chgData name="Vu Ngoc Lam 20225645" userId="7299b021-c8db-4bf8-889f-11d7fcee6b1a" providerId="ADAL" clId="{D79FAFBA-767E-458F-BBF9-C2A067326888}" dt="2024-06-03T17:08:16.832" v="183"/>
          <ac:spMkLst>
            <pc:docMk/>
            <pc:sldMk cId="1371190346" sldId="258"/>
            <ac:spMk id="1184" creationId="{1B7A2349-60C5-870B-F1D1-209835FF29AC}"/>
          </ac:spMkLst>
        </pc:spChg>
        <pc:spChg chg="mod">
          <ac:chgData name="Vu Ngoc Lam 20225645" userId="7299b021-c8db-4bf8-889f-11d7fcee6b1a" providerId="ADAL" clId="{D79FAFBA-767E-458F-BBF9-C2A067326888}" dt="2024-06-03T17:08:16.832" v="183"/>
          <ac:spMkLst>
            <pc:docMk/>
            <pc:sldMk cId="1371190346" sldId="258"/>
            <ac:spMk id="1185" creationId="{24FB6598-54E8-26B2-1087-D26C60F1726C}"/>
          </ac:spMkLst>
        </pc:spChg>
        <pc:spChg chg="mod">
          <ac:chgData name="Vu Ngoc Lam 20225645" userId="7299b021-c8db-4bf8-889f-11d7fcee6b1a" providerId="ADAL" clId="{D79FAFBA-767E-458F-BBF9-C2A067326888}" dt="2024-06-03T17:08:16.832" v="183"/>
          <ac:spMkLst>
            <pc:docMk/>
            <pc:sldMk cId="1371190346" sldId="258"/>
            <ac:spMk id="1186" creationId="{61FF4B1C-1708-F1BD-C31F-21D15ECEA999}"/>
          </ac:spMkLst>
        </pc:spChg>
        <pc:spChg chg="mod">
          <ac:chgData name="Vu Ngoc Lam 20225645" userId="7299b021-c8db-4bf8-889f-11d7fcee6b1a" providerId="ADAL" clId="{D79FAFBA-767E-458F-BBF9-C2A067326888}" dt="2024-06-03T17:08:16.832" v="183"/>
          <ac:spMkLst>
            <pc:docMk/>
            <pc:sldMk cId="1371190346" sldId="258"/>
            <ac:spMk id="1187" creationId="{25EFDF64-A32F-1EE1-1C9F-1639C63B204A}"/>
          </ac:spMkLst>
        </pc:spChg>
        <pc:spChg chg="mod">
          <ac:chgData name="Vu Ngoc Lam 20225645" userId="7299b021-c8db-4bf8-889f-11d7fcee6b1a" providerId="ADAL" clId="{D79FAFBA-767E-458F-BBF9-C2A067326888}" dt="2024-06-03T17:08:16.832" v="183"/>
          <ac:spMkLst>
            <pc:docMk/>
            <pc:sldMk cId="1371190346" sldId="258"/>
            <ac:spMk id="1188" creationId="{CFE655F2-0355-FDAB-4D6D-8E2B92E48AFD}"/>
          </ac:spMkLst>
        </pc:spChg>
        <pc:spChg chg="mod">
          <ac:chgData name="Vu Ngoc Lam 20225645" userId="7299b021-c8db-4bf8-889f-11d7fcee6b1a" providerId="ADAL" clId="{D79FAFBA-767E-458F-BBF9-C2A067326888}" dt="2024-06-03T17:08:16.832" v="183"/>
          <ac:spMkLst>
            <pc:docMk/>
            <pc:sldMk cId="1371190346" sldId="258"/>
            <ac:spMk id="1189" creationId="{BF4BEB74-A959-9B5F-AD5F-A4F89206CACE}"/>
          </ac:spMkLst>
        </pc:spChg>
        <pc:spChg chg="mod">
          <ac:chgData name="Vu Ngoc Lam 20225645" userId="7299b021-c8db-4bf8-889f-11d7fcee6b1a" providerId="ADAL" clId="{D79FAFBA-767E-458F-BBF9-C2A067326888}" dt="2024-06-03T17:08:16.832" v="183"/>
          <ac:spMkLst>
            <pc:docMk/>
            <pc:sldMk cId="1371190346" sldId="258"/>
            <ac:spMk id="1190" creationId="{8FB967B0-85B5-0DDF-2174-F6BA879113B9}"/>
          </ac:spMkLst>
        </pc:spChg>
        <pc:spChg chg="mod">
          <ac:chgData name="Vu Ngoc Lam 20225645" userId="7299b021-c8db-4bf8-889f-11d7fcee6b1a" providerId="ADAL" clId="{D79FAFBA-767E-458F-BBF9-C2A067326888}" dt="2024-06-03T17:08:16.832" v="183"/>
          <ac:spMkLst>
            <pc:docMk/>
            <pc:sldMk cId="1371190346" sldId="258"/>
            <ac:spMk id="1191" creationId="{2205733B-1ED9-78D5-F903-2CD13719B066}"/>
          </ac:spMkLst>
        </pc:spChg>
        <pc:spChg chg="mod">
          <ac:chgData name="Vu Ngoc Lam 20225645" userId="7299b021-c8db-4bf8-889f-11d7fcee6b1a" providerId="ADAL" clId="{D79FAFBA-767E-458F-BBF9-C2A067326888}" dt="2024-06-03T17:08:16.832" v="183"/>
          <ac:spMkLst>
            <pc:docMk/>
            <pc:sldMk cId="1371190346" sldId="258"/>
            <ac:spMk id="1192" creationId="{F169D292-E867-3E75-D0CF-104BE35D80EE}"/>
          </ac:spMkLst>
        </pc:spChg>
        <pc:spChg chg="mod">
          <ac:chgData name="Vu Ngoc Lam 20225645" userId="7299b021-c8db-4bf8-889f-11d7fcee6b1a" providerId="ADAL" clId="{D79FAFBA-767E-458F-BBF9-C2A067326888}" dt="2024-06-03T17:08:16.832" v="183"/>
          <ac:spMkLst>
            <pc:docMk/>
            <pc:sldMk cId="1371190346" sldId="258"/>
            <ac:spMk id="1193" creationId="{9E22F9AD-7635-B673-B597-AE84C6B449D3}"/>
          </ac:spMkLst>
        </pc:spChg>
        <pc:spChg chg="mod">
          <ac:chgData name="Vu Ngoc Lam 20225645" userId="7299b021-c8db-4bf8-889f-11d7fcee6b1a" providerId="ADAL" clId="{D79FAFBA-767E-458F-BBF9-C2A067326888}" dt="2024-06-03T17:08:16.832" v="183"/>
          <ac:spMkLst>
            <pc:docMk/>
            <pc:sldMk cId="1371190346" sldId="258"/>
            <ac:spMk id="1194" creationId="{AFC56BFB-9D2C-9B2E-817E-FDA6221E9CAC}"/>
          </ac:spMkLst>
        </pc:spChg>
        <pc:spChg chg="mod">
          <ac:chgData name="Vu Ngoc Lam 20225645" userId="7299b021-c8db-4bf8-889f-11d7fcee6b1a" providerId="ADAL" clId="{D79FAFBA-767E-458F-BBF9-C2A067326888}" dt="2024-06-03T17:08:16.832" v="183"/>
          <ac:spMkLst>
            <pc:docMk/>
            <pc:sldMk cId="1371190346" sldId="258"/>
            <ac:spMk id="1195" creationId="{589001C9-5352-AFB4-2E89-6F56391274DE}"/>
          </ac:spMkLst>
        </pc:spChg>
        <pc:spChg chg="mod">
          <ac:chgData name="Vu Ngoc Lam 20225645" userId="7299b021-c8db-4bf8-889f-11d7fcee6b1a" providerId="ADAL" clId="{D79FAFBA-767E-458F-BBF9-C2A067326888}" dt="2024-06-03T17:08:16.832" v="183"/>
          <ac:spMkLst>
            <pc:docMk/>
            <pc:sldMk cId="1371190346" sldId="258"/>
            <ac:spMk id="1196" creationId="{8D79806C-0948-B78F-C138-B4F51127EE6F}"/>
          </ac:spMkLst>
        </pc:spChg>
        <pc:spChg chg="mod">
          <ac:chgData name="Vu Ngoc Lam 20225645" userId="7299b021-c8db-4bf8-889f-11d7fcee6b1a" providerId="ADAL" clId="{D79FAFBA-767E-458F-BBF9-C2A067326888}" dt="2024-06-03T17:08:16.832" v="183"/>
          <ac:spMkLst>
            <pc:docMk/>
            <pc:sldMk cId="1371190346" sldId="258"/>
            <ac:spMk id="1197" creationId="{D4A2A800-EB66-7C36-702D-CD13A4B464D8}"/>
          </ac:spMkLst>
        </pc:spChg>
        <pc:spChg chg="mod">
          <ac:chgData name="Vu Ngoc Lam 20225645" userId="7299b021-c8db-4bf8-889f-11d7fcee6b1a" providerId="ADAL" clId="{D79FAFBA-767E-458F-BBF9-C2A067326888}" dt="2024-06-03T17:08:16.832" v="183"/>
          <ac:spMkLst>
            <pc:docMk/>
            <pc:sldMk cId="1371190346" sldId="258"/>
            <ac:spMk id="1198" creationId="{55FAEC0D-8081-6B61-00C7-71F608E4ECEB}"/>
          </ac:spMkLst>
        </pc:spChg>
        <pc:spChg chg="mod">
          <ac:chgData name="Vu Ngoc Lam 20225645" userId="7299b021-c8db-4bf8-889f-11d7fcee6b1a" providerId="ADAL" clId="{D79FAFBA-767E-458F-BBF9-C2A067326888}" dt="2024-06-03T17:08:16.832" v="183"/>
          <ac:spMkLst>
            <pc:docMk/>
            <pc:sldMk cId="1371190346" sldId="258"/>
            <ac:spMk id="1199" creationId="{041F4CB3-E2EE-5B20-E3E3-A7DE90314091}"/>
          </ac:spMkLst>
        </pc:spChg>
        <pc:spChg chg="mod">
          <ac:chgData name="Vu Ngoc Lam 20225645" userId="7299b021-c8db-4bf8-889f-11d7fcee6b1a" providerId="ADAL" clId="{D79FAFBA-767E-458F-BBF9-C2A067326888}" dt="2024-06-03T17:08:16.832" v="183"/>
          <ac:spMkLst>
            <pc:docMk/>
            <pc:sldMk cId="1371190346" sldId="258"/>
            <ac:spMk id="1200" creationId="{0029D458-1DAA-75F9-9342-47B8A125C43A}"/>
          </ac:spMkLst>
        </pc:spChg>
        <pc:spChg chg="mod">
          <ac:chgData name="Vu Ngoc Lam 20225645" userId="7299b021-c8db-4bf8-889f-11d7fcee6b1a" providerId="ADAL" clId="{D79FAFBA-767E-458F-BBF9-C2A067326888}" dt="2024-06-03T17:08:16.832" v="183"/>
          <ac:spMkLst>
            <pc:docMk/>
            <pc:sldMk cId="1371190346" sldId="258"/>
            <ac:spMk id="1201" creationId="{4537F4EF-9C4D-A9E7-ED4D-BDA83D17368B}"/>
          </ac:spMkLst>
        </pc:spChg>
        <pc:spChg chg="mod">
          <ac:chgData name="Vu Ngoc Lam 20225645" userId="7299b021-c8db-4bf8-889f-11d7fcee6b1a" providerId="ADAL" clId="{D79FAFBA-767E-458F-BBF9-C2A067326888}" dt="2024-06-03T17:08:16.832" v="183"/>
          <ac:spMkLst>
            <pc:docMk/>
            <pc:sldMk cId="1371190346" sldId="258"/>
            <ac:spMk id="1202" creationId="{56EF36AC-CC65-0199-D02F-A859BEFFAB2D}"/>
          </ac:spMkLst>
        </pc:spChg>
        <pc:spChg chg="mod">
          <ac:chgData name="Vu Ngoc Lam 20225645" userId="7299b021-c8db-4bf8-889f-11d7fcee6b1a" providerId="ADAL" clId="{D79FAFBA-767E-458F-BBF9-C2A067326888}" dt="2024-06-03T17:08:16.832" v="183"/>
          <ac:spMkLst>
            <pc:docMk/>
            <pc:sldMk cId="1371190346" sldId="258"/>
            <ac:spMk id="1204" creationId="{13B21D17-79E6-AD41-C191-E653CBC04A03}"/>
          </ac:spMkLst>
        </pc:spChg>
        <pc:spChg chg="mod">
          <ac:chgData name="Vu Ngoc Lam 20225645" userId="7299b021-c8db-4bf8-889f-11d7fcee6b1a" providerId="ADAL" clId="{D79FAFBA-767E-458F-BBF9-C2A067326888}" dt="2024-06-03T17:08:16.832" v="183"/>
          <ac:spMkLst>
            <pc:docMk/>
            <pc:sldMk cId="1371190346" sldId="258"/>
            <ac:spMk id="1205" creationId="{E0DC8C65-C909-11C3-6849-C47E0520C008}"/>
          </ac:spMkLst>
        </pc:spChg>
        <pc:spChg chg="mod">
          <ac:chgData name="Vu Ngoc Lam 20225645" userId="7299b021-c8db-4bf8-889f-11d7fcee6b1a" providerId="ADAL" clId="{D79FAFBA-767E-458F-BBF9-C2A067326888}" dt="2024-06-03T17:08:16.832" v="183"/>
          <ac:spMkLst>
            <pc:docMk/>
            <pc:sldMk cId="1371190346" sldId="258"/>
            <ac:spMk id="1206" creationId="{5DF610D9-7130-3493-9EA8-1EFAA30A9647}"/>
          </ac:spMkLst>
        </pc:spChg>
        <pc:spChg chg="mod">
          <ac:chgData name="Vu Ngoc Lam 20225645" userId="7299b021-c8db-4bf8-889f-11d7fcee6b1a" providerId="ADAL" clId="{D79FAFBA-767E-458F-BBF9-C2A067326888}" dt="2024-06-03T17:08:16.832" v="183"/>
          <ac:spMkLst>
            <pc:docMk/>
            <pc:sldMk cId="1371190346" sldId="258"/>
            <ac:spMk id="1207" creationId="{9718688C-B531-53DF-642C-348977F8BBA0}"/>
          </ac:spMkLst>
        </pc:spChg>
        <pc:spChg chg="mod">
          <ac:chgData name="Vu Ngoc Lam 20225645" userId="7299b021-c8db-4bf8-889f-11d7fcee6b1a" providerId="ADAL" clId="{D79FAFBA-767E-458F-BBF9-C2A067326888}" dt="2024-06-03T17:08:16.832" v="183"/>
          <ac:spMkLst>
            <pc:docMk/>
            <pc:sldMk cId="1371190346" sldId="258"/>
            <ac:spMk id="1208" creationId="{18685DC5-59BB-831A-FB5E-4C6AEB03C2D9}"/>
          </ac:spMkLst>
        </pc:spChg>
        <pc:spChg chg="mod">
          <ac:chgData name="Vu Ngoc Lam 20225645" userId="7299b021-c8db-4bf8-889f-11d7fcee6b1a" providerId="ADAL" clId="{D79FAFBA-767E-458F-BBF9-C2A067326888}" dt="2024-06-03T17:08:16.832" v="183"/>
          <ac:spMkLst>
            <pc:docMk/>
            <pc:sldMk cId="1371190346" sldId="258"/>
            <ac:spMk id="1209" creationId="{BB249CFA-DADF-7CF7-CA08-74FB6F476F79}"/>
          </ac:spMkLst>
        </pc:spChg>
        <pc:spChg chg="mod">
          <ac:chgData name="Vu Ngoc Lam 20225645" userId="7299b021-c8db-4bf8-889f-11d7fcee6b1a" providerId="ADAL" clId="{D79FAFBA-767E-458F-BBF9-C2A067326888}" dt="2024-06-03T17:08:16.832" v="183"/>
          <ac:spMkLst>
            <pc:docMk/>
            <pc:sldMk cId="1371190346" sldId="258"/>
            <ac:spMk id="1210" creationId="{61B3598C-1F1B-1A4B-974E-96DC93121E8D}"/>
          </ac:spMkLst>
        </pc:spChg>
        <pc:spChg chg="mod">
          <ac:chgData name="Vu Ngoc Lam 20225645" userId="7299b021-c8db-4bf8-889f-11d7fcee6b1a" providerId="ADAL" clId="{D79FAFBA-767E-458F-BBF9-C2A067326888}" dt="2024-06-03T17:08:16.832" v="183"/>
          <ac:spMkLst>
            <pc:docMk/>
            <pc:sldMk cId="1371190346" sldId="258"/>
            <ac:spMk id="1211" creationId="{256BD73A-5680-7A47-B812-4D326FABE19C}"/>
          </ac:spMkLst>
        </pc:spChg>
        <pc:spChg chg="mod">
          <ac:chgData name="Vu Ngoc Lam 20225645" userId="7299b021-c8db-4bf8-889f-11d7fcee6b1a" providerId="ADAL" clId="{D79FAFBA-767E-458F-BBF9-C2A067326888}" dt="2024-06-03T17:08:16.832" v="183"/>
          <ac:spMkLst>
            <pc:docMk/>
            <pc:sldMk cId="1371190346" sldId="258"/>
            <ac:spMk id="1212" creationId="{BF2890BA-A8B1-03BF-262C-501733102F5E}"/>
          </ac:spMkLst>
        </pc:spChg>
        <pc:spChg chg="mod">
          <ac:chgData name="Vu Ngoc Lam 20225645" userId="7299b021-c8db-4bf8-889f-11d7fcee6b1a" providerId="ADAL" clId="{D79FAFBA-767E-458F-BBF9-C2A067326888}" dt="2024-06-03T17:08:16.832" v="183"/>
          <ac:spMkLst>
            <pc:docMk/>
            <pc:sldMk cId="1371190346" sldId="258"/>
            <ac:spMk id="1215" creationId="{A62DABE8-2FBB-4491-F26A-0BAAF018E349}"/>
          </ac:spMkLst>
        </pc:spChg>
        <pc:grpChg chg="add mod">
          <ac:chgData name="Vu Ngoc Lam 20225645" userId="7299b021-c8db-4bf8-889f-11d7fcee6b1a" providerId="ADAL" clId="{D79FAFBA-767E-458F-BBF9-C2A067326888}" dt="2024-06-03T17:08:18.708" v="184" actId="1076"/>
          <ac:grpSpMkLst>
            <pc:docMk/>
            <pc:sldMk cId="1371190346" sldId="258"/>
            <ac:grpSpMk id="2" creationId="{B356B8D6-2799-41A9-3434-522A7DB0B6B8}"/>
          </ac:grpSpMkLst>
        </pc:grpChg>
        <pc:grpChg chg="mod">
          <ac:chgData name="Vu Ngoc Lam 20225645" userId="7299b021-c8db-4bf8-889f-11d7fcee6b1a" providerId="ADAL" clId="{D79FAFBA-767E-458F-BBF9-C2A067326888}" dt="2024-06-03T17:08:16.832" v="183"/>
          <ac:grpSpMkLst>
            <pc:docMk/>
            <pc:sldMk cId="1371190346" sldId="258"/>
            <ac:grpSpMk id="3" creationId="{4B2F72DA-1744-0718-A841-5AB43B76C403}"/>
          </ac:grpSpMkLst>
        </pc:grpChg>
        <pc:grpChg chg="mod">
          <ac:chgData name="Vu Ngoc Lam 20225645" userId="7299b021-c8db-4bf8-889f-11d7fcee6b1a" providerId="ADAL" clId="{D79FAFBA-767E-458F-BBF9-C2A067326888}" dt="2024-06-03T17:08:16.832" v="183"/>
          <ac:grpSpMkLst>
            <pc:docMk/>
            <pc:sldMk cId="1371190346" sldId="258"/>
            <ac:grpSpMk id="4" creationId="{8D3D3636-8506-C7B0-913D-377F51415B7F}"/>
          </ac:grpSpMkLst>
        </pc:grpChg>
        <pc:grpChg chg="mod">
          <ac:chgData name="Vu Ngoc Lam 20225645" userId="7299b021-c8db-4bf8-889f-11d7fcee6b1a" providerId="ADAL" clId="{D79FAFBA-767E-458F-BBF9-C2A067326888}" dt="2024-06-03T17:08:16.832" v="183"/>
          <ac:grpSpMkLst>
            <pc:docMk/>
            <pc:sldMk cId="1371190346" sldId="258"/>
            <ac:grpSpMk id="5" creationId="{A19BC406-C342-18AA-75B1-13FBEEFBE3BC}"/>
          </ac:grpSpMkLst>
        </pc:grpChg>
        <pc:grpChg chg="mod">
          <ac:chgData name="Vu Ngoc Lam 20225645" userId="7299b021-c8db-4bf8-889f-11d7fcee6b1a" providerId="ADAL" clId="{D79FAFBA-767E-458F-BBF9-C2A067326888}" dt="2024-06-03T17:08:16.832" v="183"/>
          <ac:grpSpMkLst>
            <pc:docMk/>
            <pc:sldMk cId="1371190346" sldId="258"/>
            <ac:grpSpMk id="7" creationId="{F82DF5DC-CA28-5B33-1E1B-2B4467FE7452}"/>
          </ac:grpSpMkLst>
        </pc:grpChg>
        <pc:grpChg chg="mod">
          <ac:chgData name="Vu Ngoc Lam 20225645" userId="7299b021-c8db-4bf8-889f-11d7fcee6b1a" providerId="ADAL" clId="{D79FAFBA-767E-458F-BBF9-C2A067326888}" dt="2024-06-03T17:08:16.832" v="183"/>
          <ac:grpSpMkLst>
            <pc:docMk/>
            <pc:sldMk cId="1371190346" sldId="258"/>
            <ac:grpSpMk id="8" creationId="{3790553A-AF79-75E2-19A1-EEF32264A14F}"/>
          </ac:grpSpMkLst>
        </pc:grpChg>
        <pc:grpChg chg="mod">
          <ac:chgData name="Vu Ngoc Lam 20225645" userId="7299b021-c8db-4bf8-889f-11d7fcee6b1a" providerId="ADAL" clId="{D79FAFBA-767E-458F-BBF9-C2A067326888}" dt="2024-06-03T17:08:16.832" v="183"/>
          <ac:grpSpMkLst>
            <pc:docMk/>
            <pc:sldMk cId="1371190346" sldId="258"/>
            <ac:grpSpMk id="10" creationId="{A7D493F9-CFDB-AF73-79EE-542741BD098A}"/>
          </ac:grpSpMkLst>
        </pc:grpChg>
        <pc:grpChg chg="mod">
          <ac:chgData name="Vu Ngoc Lam 20225645" userId="7299b021-c8db-4bf8-889f-11d7fcee6b1a" providerId="ADAL" clId="{D79FAFBA-767E-458F-BBF9-C2A067326888}" dt="2024-06-03T17:08:16.832" v="183"/>
          <ac:grpSpMkLst>
            <pc:docMk/>
            <pc:sldMk cId="1371190346" sldId="258"/>
            <ac:grpSpMk id="11" creationId="{178AFE01-C1EC-6276-B527-9ABB1B06532D}"/>
          </ac:grpSpMkLst>
        </pc:grpChg>
        <pc:grpChg chg="mod">
          <ac:chgData name="Vu Ngoc Lam 20225645" userId="7299b021-c8db-4bf8-889f-11d7fcee6b1a" providerId="ADAL" clId="{D79FAFBA-767E-458F-BBF9-C2A067326888}" dt="2024-06-03T17:08:16.832" v="183"/>
          <ac:grpSpMkLst>
            <pc:docMk/>
            <pc:sldMk cId="1371190346" sldId="258"/>
            <ac:grpSpMk id="12" creationId="{DDA1B09B-48ED-0810-AA8B-E7E688F21CD5}"/>
          </ac:grpSpMkLst>
        </pc:grpChg>
        <pc:grpChg chg="mod">
          <ac:chgData name="Vu Ngoc Lam 20225645" userId="7299b021-c8db-4bf8-889f-11d7fcee6b1a" providerId="ADAL" clId="{D79FAFBA-767E-458F-BBF9-C2A067326888}" dt="2024-06-03T17:08:16.832" v="183"/>
          <ac:grpSpMkLst>
            <pc:docMk/>
            <pc:sldMk cId="1371190346" sldId="258"/>
            <ac:grpSpMk id="13" creationId="{E95B1A8A-B538-D7A2-A480-7A355A390C14}"/>
          </ac:grpSpMkLst>
        </pc:grpChg>
        <pc:grpChg chg="mod">
          <ac:chgData name="Vu Ngoc Lam 20225645" userId="7299b021-c8db-4bf8-889f-11d7fcee6b1a" providerId="ADAL" clId="{D79FAFBA-767E-458F-BBF9-C2A067326888}" dt="2024-06-03T17:08:16.832" v="183"/>
          <ac:grpSpMkLst>
            <pc:docMk/>
            <pc:sldMk cId="1371190346" sldId="258"/>
            <ac:grpSpMk id="14" creationId="{A7BDFEAB-57F1-DB42-B4B7-B45F20ACDBFD}"/>
          </ac:grpSpMkLst>
        </pc:grpChg>
        <pc:grpChg chg="mod">
          <ac:chgData name="Vu Ngoc Lam 20225645" userId="7299b021-c8db-4bf8-889f-11d7fcee6b1a" providerId="ADAL" clId="{D79FAFBA-767E-458F-BBF9-C2A067326888}" dt="2024-06-03T17:08:16.832" v="183"/>
          <ac:grpSpMkLst>
            <pc:docMk/>
            <pc:sldMk cId="1371190346" sldId="258"/>
            <ac:grpSpMk id="17" creationId="{D7A78E38-F9C7-A865-064B-E10568284597}"/>
          </ac:grpSpMkLst>
        </pc:grpChg>
        <pc:grpChg chg="mod">
          <ac:chgData name="Vu Ngoc Lam 20225645" userId="7299b021-c8db-4bf8-889f-11d7fcee6b1a" providerId="ADAL" clId="{D79FAFBA-767E-458F-BBF9-C2A067326888}" dt="2024-06-03T17:08:16.832" v="183"/>
          <ac:grpSpMkLst>
            <pc:docMk/>
            <pc:sldMk cId="1371190346" sldId="258"/>
            <ac:grpSpMk id="18" creationId="{5B3EF831-B2A9-3A28-5EC4-5762C70C578E}"/>
          </ac:grpSpMkLst>
        </pc:grpChg>
        <pc:grpChg chg="mod">
          <ac:chgData name="Vu Ngoc Lam 20225645" userId="7299b021-c8db-4bf8-889f-11d7fcee6b1a" providerId="ADAL" clId="{D79FAFBA-767E-458F-BBF9-C2A067326888}" dt="2024-06-03T17:08:16.832" v="183"/>
          <ac:grpSpMkLst>
            <pc:docMk/>
            <pc:sldMk cId="1371190346" sldId="258"/>
            <ac:grpSpMk id="19" creationId="{4EDEEB1F-1323-1B1F-0AE9-F516DAC9CE5C}"/>
          </ac:grpSpMkLst>
        </pc:grpChg>
        <pc:grpChg chg="mod">
          <ac:chgData name="Vu Ngoc Lam 20225645" userId="7299b021-c8db-4bf8-889f-11d7fcee6b1a" providerId="ADAL" clId="{D79FAFBA-767E-458F-BBF9-C2A067326888}" dt="2024-06-03T17:08:16.832" v="183"/>
          <ac:grpSpMkLst>
            <pc:docMk/>
            <pc:sldMk cId="1371190346" sldId="258"/>
            <ac:grpSpMk id="20" creationId="{1FF14BB8-B52F-7A76-C6AD-B76AA75F3775}"/>
          </ac:grpSpMkLst>
        </pc:grpChg>
        <pc:grpChg chg="mod">
          <ac:chgData name="Vu Ngoc Lam 20225645" userId="7299b021-c8db-4bf8-889f-11d7fcee6b1a" providerId="ADAL" clId="{D79FAFBA-767E-458F-BBF9-C2A067326888}" dt="2024-06-03T17:08:16.832" v="183"/>
          <ac:grpSpMkLst>
            <pc:docMk/>
            <pc:sldMk cId="1371190346" sldId="258"/>
            <ac:grpSpMk id="21" creationId="{148BD2FA-A13A-5175-6F45-ADE1909780F5}"/>
          </ac:grpSpMkLst>
        </pc:grpChg>
        <pc:grpChg chg="mod">
          <ac:chgData name="Vu Ngoc Lam 20225645" userId="7299b021-c8db-4bf8-889f-11d7fcee6b1a" providerId="ADAL" clId="{D79FAFBA-767E-458F-BBF9-C2A067326888}" dt="2024-06-03T17:08:16.832" v="183"/>
          <ac:grpSpMkLst>
            <pc:docMk/>
            <pc:sldMk cId="1371190346" sldId="258"/>
            <ac:grpSpMk id="28" creationId="{0CE2B24B-D0E0-D3FA-D9F1-E037B7AFC824}"/>
          </ac:grpSpMkLst>
        </pc:grpChg>
        <pc:grpChg chg="mod">
          <ac:chgData name="Vu Ngoc Lam 20225645" userId="7299b021-c8db-4bf8-889f-11d7fcee6b1a" providerId="ADAL" clId="{D79FAFBA-767E-458F-BBF9-C2A067326888}" dt="2024-06-03T17:08:16.832" v="183"/>
          <ac:grpSpMkLst>
            <pc:docMk/>
            <pc:sldMk cId="1371190346" sldId="258"/>
            <ac:grpSpMk id="36" creationId="{C3DC36E9-04C5-691B-4F7C-9FAD5FC981F0}"/>
          </ac:grpSpMkLst>
        </pc:grpChg>
        <pc:grpChg chg="mod">
          <ac:chgData name="Vu Ngoc Lam 20225645" userId="7299b021-c8db-4bf8-889f-11d7fcee6b1a" providerId="ADAL" clId="{D79FAFBA-767E-458F-BBF9-C2A067326888}" dt="2024-06-03T17:08:16.832" v="183"/>
          <ac:grpSpMkLst>
            <pc:docMk/>
            <pc:sldMk cId="1371190346" sldId="258"/>
            <ac:grpSpMk id="642" creationId="{43A4204F-8406-F825-DC2D-0062192C3F11}"/>
          </ac:grpSpMkLst>
        </pc:grpChg>
        <pc:grpChg chg="mod">
          <ac:chgData name="Vu Ngoc Lam 20225645" userId="7299b021-c8db-4bf8-889f-11d7fcee6b1a" providerId="ADAL" clId="{D79FAFBA-767E-458F-BBF9-C2A067326888}" dt="2024-06-03T17:08:16.832" v="183"/>
          <ac:grpSpMkLst>
            <pc:docMk/>
            <pc:sldMk cId="1371190346" sldId="258"/>
            <ac:grpSpMk id="805" creationId="{CC91F7A9-7874-3D96-AEEB-6829BBA4918E}"/>
          </ac:grpSpMkLst>
        </pc:grpChg>
        <pc:grpChg chg="del">
          <ac:chgData name="Vu Ngoc Lam 20225645" userId="7299b021-c8db-4bf8-889f-11d7fcee6b1a" providerId="ADAL" clId="{D79FAFBA-767E-458F-BBF9-C2A067326888}" dt="2024-06-03T17:08:16.243" v="182" actId="478"/>
          <ac:grpSpMkLst>
            <pc:docMk/>
            <pc:sldMk cId="1371190346" sldId="258"/>
            <ac:grpSpMk id="934" creationId="{AD4333C1-A19F-4152-6DEC-6EEF3FA5A9B6}"/>
          </ac:grpSpMkLst>
        </pc:grpChg>
        <pc:grpChg chg="mod">
          <ac:chgData name="Vu Ngoc Lam 20225645" userId="7299b021-c8db-4bf8-889f-11d7fcee6b1a" providerId="ADAL" clId="{D79FAFBA-767E-458F-BBF9-C2A067326888}" dt="2024-06-07T02:23:06.510" v="2938" actId="571"/>
          <ac:grpSpMkLst>
            <pc:docMk/>
            <pc:sldMk cId="1371190346" sldId="258"/>
            <ac:grpSpMk id="936" creationId="{04C3657A-BDF6-C3CE-D69E-9B33E411B943}"/>
          </ac:grpSpMkLst>
        </pc:grpChg>
        <pc:grpChg chg="mod">
          <ac:chgData name="Vu Ngoc Lam 20225645" userId="7299b021-c8db-4bf8-889f-11d7fcee6b1a" providerId="ADAL" clId="{D79FAFBA-767E-458F-BBF9-C2A067326888}" dt="2024-06-07T02:23:06.510" v="2938" actId="571"/>
          <ac:grpSpMkLst>
            <pc:docMk/>
            <pc:sldMk cId="1371190346" sldId="258"/>
            <ac:grpSpMk id="939" creationId="{D99DFB59-EA49-B8CD-63CF-D96CFE2FF900}"/>
          </ac:grpSpMkLst>
        </pc:grpChg>
        <pc:grpChg chg="mod">
          <ac:chgData name="Vu Ngoc Lam 20225645" userId="7299b021-c8db-4bf8-889f-11d7fcee6b1a" providerId="ADAL" clId="{D79FAFBA-767E-458F-BBF9-C2A067326888}" dt="2024-06-07T02:23:06.510" v="2938" actId="571"/>
          <ac:grpSpMkLst>
            <pc:docMk/>
            <pc:sldMk cId="1371190346" sldId="258"/>
            <ac:grpSpMk id="943" creationId="{A8EE74F3-5451-B8D3-D8FA-B139737E1202}"/>
          </ac:grpSpMkLst>
        </pc:grpChg>
        <pc:grpChg chg="mod">
          <ac:chgData name="Vu Ngoc Lam 20225645" userId="7299b021-c8db-4bf8-889f-11d7fcee6b1a" providerId="ADAL" clId="{D79FAFBA-767E-458F-BBF9-C2A067326888}" dt="2024-06-07T02:23:06.510" v="2938" actId="571"/>
          <ac:grpSpMkLst>
            <pc:docMk/>
            <pc:sldMk cId="1371190346" sldId="258"/>
            <ac:grpSpMk id="948" creationId="{ADA9BC82-76F0-918E-13CC-7D883CBA972F}"/>
          </ac:grpSpMkLst>
        </pc:grpChg>
        <pc:grpChg chg="mod">
          <ac:chgData name="Vu Ngoc Lam 20225645" userId="7299b021-c8db-4bf8-889f-11d7fcee6b1a" providerId="ADAL" clId="{D79FAFBA-767E-458F-BBF9-C2A067326888}" dt="2024-06-07T02:23:06.510" v="2938" actId="571"/>
          <ac:grpSpMkLst>
            <pc:docMk/>
            <pc:sldMk cId="1371190346" sldId="258"/>
            <ac:grpSpMk id="955" creationId="{376FA365-EEC3-9DE0-3124-1F1BD8C8F3FD}"/>
          </ac:grpSpMkLst>
        </pc:grpChg>
        <pc:grpChg chg="mod">
          <ac:chgData name="Vu Ngoc Lam 20225645" userId="7299b021-c8db-4bf8-889f-11d7fcee6b1a" providerId="ADAL" clId="{D79FAFBA-767E-458F-BBF9-C2A067326888}" dt="2024-06-03T17:08:16.832" v="183"/>
          <ac:grpSpMkLst>
            <pc:docMk/>
            <pc:sldMk cId="1371190346" sldId="258"/>
            <ac:grpSpMk id="1203" creationId="{54BEBBCE-4B3B-106D-8936-C6EC4D2ACB3B}"/>
          </ac:grpSpMkLst>
        </pc:grpChg>
        <pc:grpChg chg="mod">
          <ac:chgData name="Vu Ngoc Lam 20225645" userId="7299b021-c8db-4bf8-889f-11d7fcee6b1a" providerId="ADAL" clId="{D79FAFBA-767E-458F-BBF9-C2A067326888}" dt="2024-06-03T17:08:16.832" v="183"/>
          <ac:grpSpMkLst>
            <pc:docMk/>
            <pc:sldMk cId="1371190346" sldId="258"/>
            <ac:grpSpMk id="1213" creationId="{4BF1310F-F31C-FCCE-78CD-770DF4DCEA45}"/>
          </ac:grpSpMkLst>
        </pc:grpChg>
        <pc:grpChg chg="mod">
          <ac:chgData name="Vu Ngoc Lam 20225645" userId="7299b021-c8db-4bf8-889f-11d7fcee6b1a" providerId="ADAL" clId="{D79FAFBA-767E-458F-BBF9-C2A067326888}" dt="2024-06-03T17:08:16.832" v="183"/>
          <ac:grpSpMkLst>
            <pc:docMk/>
            <pc:sldMk cId="1371190346" sldId="258"/>
            <ac:grpSpMk id="1214" creationId="{A5D53C21-824E-9BA2-3685-DDE2E8FA8886}"/>
          </ac:grpSpMkLst>
        </pc:grpChg>
        <pc:picChg chg="add mod">
          <ac:chgData name="Vu Ngoc Lam 20225645" userId="7299b021-c8db-4bf8-889f-11d7fcee6b1a" providerId="ADAL" clId="{D79FAFBA-767E-458F-BBF9-C2A067326888}" dt="2024-06-07T02:23:06.510" v="2938" actId="571"/>
          <ac:picMkLst>
            <pc:docMk/>
            <pc:sldMk cId="1371190346" sldId="258"/>
            <ac:picMk id="934" creationId="{575C4F40-AE0D-02BC-709C-CA9AB78FF5CE}"/>
          </ac:picMkLst>
        </pc:picChg>
        <pc:picChg chg="mod">
          <ac:chgData name="Vu Ngoc Lam 20225645" userId="7299b021-c8db-4bf8-889f-11d7fcee6b1a" providerId="ADAL" clId="{D79FAFBA-767E-458F-BBF9-C2A067326888}" dt="2024-06-07T02:24:49.963" v="2993" actId="14826"/>
          <ac:picMkLst>
            <pc:docMk/>
            <pc:sldMk cId="1371190346" sldId="258"/>
            <ac:picMk id="937" creationId="{D42E3598-B218-34CE-A068-891A32E25DF7}"/>
          </ac:picMkLst>
        </pc:picChg>
        <pc:picChg chg="mod">
          <ac:chgData name="Vu Ngoc Lam 20225645" userId="7299b021-c8db-4bf8-889f-11d7fcee6b1a" providerId="ADAL" clId="{D79FAFBA-767E-458F-BBF9-C2A067326888}" dt="2024-06-07T02:23:06.510" v="2938" actId="571"/>
          <ac:picMkLst>
            <pc:docMk/>
            <pc:sldMk cId="1371190346" sldId="258"/>
            <ac:picMk id="942" creationId="{A80E722F-96A5-013E-51DE-EFA48234ED45}"/>
          </ac:picMkLst>
        </pc:picChg>
        <pc:picChg chg="add del mod">
          <ac:chgData name="Vu Ngoc Lam 20225645" userId="7299b021-c8db-4bf8-889f-11d7fcee6b1a" providerId="ADAL" clId="{D79FAFBA-767E-458F-BBF9-C2A067326888}" dt="2024-06-07T02:23:53.654" v="2949"/>
          <ac:picMkLst>
            <pc:docMk/>
            <pc:sldMk cId="1371190346" sldId="258"/>
            <ac:picMk id="956" creationId="{12569216-0DD5-6B42-7C45-96E2494D5E39}"/>
          </ac:picMkLst>
        </pc:picChg>
        <pc:picChg chg="add del mod">
          <ac:chgData name="Vu Ngoc Lam 20225645" userId="7299b021-c8db-4bf8-889f-11d7fcee6b1a" providerId="ADAL" clId="{D79FAFBA-767E-458F-BBF9-C2A067326888}" dt="2024-06-07T02:24:45.887" v="2992" actId="21"/>
          <ac:picMkLst>
            <pc:docMk/>
            <pc:sldMk cId="1371190346" sldId="258"/>
            <ac:picMk id="958" creationId="{567B7209-B18E-356B-8623-400FA1E30356}"/>
          </ac:picMkLst>
        </pc:picChg>
      </pc:sldChg>
      <pc:sldChg chg="delSp modSp mod">
        <pc:chgData name="Vu Ngoc Lam 20225645" userId="7299b021-c8db-4bf8-889f-11d7fcee6b1a" providerId="ADAL" clId="{D79FAFBA-767E-458F-BBF9-C2A067326888}" dt="2024-06-05T07:39:13.903" v="190" actId="478"/>
        <pc:sldMkLst>
          <pc:docMk/>
          <pc:sldMk cId="275353451" sldId="259"/>
        </pc:sldMkLst>
        <pc:spChg chg="mod">
          <ac:chgData name="Vu Ngoc Lam 20225645" userId="7299b021-c8db-4bf8-889f-11d7fcee6b1a" providerId="ADAL" clId="{D79FAFBA-767E-458F-BBF9-C2A067326888}" dt="2024-06-03T17:05:24.033" v="135" actId="20577"/>
          <ac:spMkLst>
            <pc:docMk/>
            <pc:sldMk cId="275353451" sldId="259"/>
            <ac:spMk id="45" creationId="{DC04B4D5-9248-9376-FA65-8A73AD0BC254}"/>
          </ac:spMkLst>
        </pc:spChg>
        <pc:spChg chg="mod">
          <ac:chgData name="Vu Ngoc Lam 20225645" userId="7299b021-c8db-4bf8-889f-11d7fcee6b1a" providerId="ADAL" clId="{D79FAFBA-767E-458F-BBF9-C2A067326888}" dt="2024-06-03T17:07:00.412" v="158" actId="20577"/>
          <ac:spMkLst>
            <pc:docMk/>
            <pc:sldMk cId="275353451" sldId="259"/>
            <ac:spMk id="674" creationId="{E295EB85-4ADE-F279-CEB7-1EC8AD1636B3}"/>
          </ac:spMkLst>
        </pc:spChg>
        <pc:spChg chg="mod">
          <ac:chgData name="Vu Ngoc Lam 20225645" userId="7299b021-c8db-4bf8-889f-11d7fcee6b1a" providerId="ADAL" clId="{D79FAFBA-767E-458F-BBF9-C2A067326888}" dt="2024-06-03T17:07:29.842" v="181" actId="207"/>
          <ac:spMkLst>
            <pc:docMk/>
            <pc:sldMk cId="275353451" sldId="259"/>
            <ac:spMk id="682" creationId="{E078CE96-626D-2A75-D9B8-9A3DCF9D0E67}"/>
          </ac:spMkLst>
        </pc:spChg>
        <pc:spChg chg="del mod">
          <ac:chgData name="Vu Ngoc Lam 20225645" userId="7299b021-c8db-4bf8-889f-11d7fcee6b1a" providerId="ADAL" clId="{D79FAFBA-767E-458F-BBF9-C2A067326888}" dt="2024-06-05T07:39:13.903" v="190" actId="478"/>
          <ac:spMkLst>
            <pc:docMk/>
            <pc:sldMk cId="275353451" sldId="259"/>
            <ac:spMk id="1054" creationId="{759F7EAA-F8AC-5D04-2142-C0E2BCF659ED}"/>
          </ac:spMkLst>
        </pc:spChg>
      </pc:sldChg>
      <pc:sldChg chg="modNotesTx">
        <pc:chgData name="Vu Ngoc Lam 20225645" userId="7299b021-c8db-4bf8-889f-11d7fcee6b1a" providerId="ADAL" clId="{D79FAFBA-767E-458F-BBF9-C2A067326888}" dt="2024-06-05T14:02:24.547" v="1054" actId="20577"/>
        <pc:sldMkLst>
          <pc:docMk/>
          <pc:sldMk cId="4242838183" sldId="261"/>
        </pc:sldMkLst>
      </pc:sldChg>
      <pc:sldChg chg="modSp mod addCm">
        <pc:chgData name="Vu Ngoc Lam 20225645" userId="7299b021-c8db-4bf8-889f-11d7fcee6b1a" providerId="ADAL" clId="{D79FAFBA-767E-458F-BBF9-C2A067326888}" dt="2024-06-04T06:37:45.635" v="188"/>
        <pc:sldMkLst>
          <pc:docMk/>
          <pc:sldMk cId="650068080" sldId="264"/>
        </pc:sldMkLst>
        <pc:spChg chg="mod">
          <ac:chgData name="Vu Ngoc Lam 20225645" userId="7299b021-c8db-4bf8-889f-11d7fcee6b1a" providerId="ADAL" clId="{D79FAFBA-767E-458F-BBF9-C2A067326888}" dt="2024-06-03T07:20:01.592" v="0" actId="20577"/>
          <ac:spMkLst>
            <pc:docMk/>
            <pc:sldMk cId="650068080" sldId="264"/>
            <ac:spMk id="4" creationId="{738DD70B-B550-26FB-D503-450A2756E2B0}"/>
          </ac:spMkLst>
        </pc:spChg>
        <pc:spChg chg="mod">
          <ac:chgData name="Vu Ngoc Lam 20225645" userId="7299b021-c8db-4bf8-889f-11d7fcee6b1a" providerId="ADAL" clId="{D79FAFBA-767E-458F-BBF9-C2A067326888}" dt="2024-06-03T08:19:50.221" v="6" actId="113"/>
          <ac:spMkLst>
            <pc:docMk/>
            <pc:sldMk cId="650068080" sldId="264"/>
            <ac:spMk id="25" creationId="{A8CDA764-AA6D-0F13-D7E2-CA657BB7B8C9}"/>
          </ac:spMkLst>
        </pc:spChg>
        <pc:spChg chg="mod">
          <ac:chgData name="Vu Ngoc Lam 20225645" userId="7299b021-c8db-4bf8-889f-11d7fcee6b1a" providerId="ADAL" clId="{D79FAFBA-767E-458F-BBF9-C2A067326888}" dt="2024-06-03T17:03:01.073" v="130" actId="1076"/>
          <ac:spMkLst>
            <pc:docMk/>
            <pc:sldMk cId="650068080" sldId="264"/>
            <ac:spMk id="29" creationId="{65A273BF-9D5E-8AB3-536B-B96344E6D198}"/>
          </ac:spMkLst>
        </pc:spChg>
        <pc:extLst>
          <p:ext xmlns:p="http://schemas.openxmlformats.org/presentationml/2006/main" uri="{D6D511B9-2390-475A-947B-AFAB55BFBCF1}">
            <pc226:cmChg xmlns:pc226="http://schemas.microsoft.com/office/powerpoint/2022/06/main/command" chg="add">
              <pc226:chgData name="Vu Ngoc Lam 20225645" userId="7299b021-c8db-4bf8-889f-11d7fcee6b1a" providerId="ADAL" clId="{D79FAFBA-767E-458F-BBF9-C2A067326888}" dt="2024-06-04T06:37:45.635" v="188"/>
              <pc2:cmMkLst xmlns:pc2="http://schemas.microsoft.com/office/powerpoint/2019/9/main/command">
                <pc:docMk/>
                <pc:sldMk cId="650068080" sldId="264"/>
                <pc2:cmMk id="{456A8C08-AAB9-4A86-937B-C0355D67906F}"/>
              </pc2:cmMkLst>
            </pc226:cmChg>
          </p:ext>
        </pc:extLst>
      </pc:sldChg>
      <pc:sldChg chg="addSp delSp modSp mod modAnim">
        <pc:chgData name="Vu Ngoc Lam 20225645" userId="7299b021-c8db-4bf8-889f-11d7fcee6b1a" providerId="ADAL" clId="{D79FAFBA-767E-458F-BBF9-C2A067326888}" dt="2024-06-05T11:04:09.123" v="461" actId="1076"/>
        <pc:sldMkLst>
          <pc:docMk/>
          <pc:sldMk cId="260181243" sldId="266"/>
        </pc:sldMkLst>
        <pc:spChg chg="add mod">
          <ac:chgData name="Vu Ngoc Lam 20225645" userId="7299b021-c8db-4bf8-889f-11d7fcee6b1a" providerId="ADAL" clId="{D79FAFBA-767E-458F-BBF9-C2A067326888}" dt="2024-06-05T07:41:39.635" v="195" actId="1076"/>
          <ac:spMkLst>
            <pc:docMk/>
            <pc:sldMk cId="260181243" sldId="266"/>
            <ac:spMk id="7" creationId="{B29AFAD6-C876-44EA-79B4-85412CBD0893}"/>
          </ac:spMkLst>
        </pc:spChg>
        <pc:spChg chg="add mod">
          <ac:chgData name="Vu Ngoc Lam 20225645" userId="7299b021-c8db-4bf8-889f-11d7fcee6b1a" providerId="ADAL" clId="{D79FAFBA-767E-458F-BBF9-C2A067326888}" dt="2024-06-05T11:03:54.661" v="455" actId="2085"/>
          <ac:spMkLst>
            <pc:docMk/>
            <pc:sldMk cId="260181243" sldId="266"/>
            <ac:spMk id="13" creationId="{64195DA4-E082-E689-9116-7DA4CE8BE195}"/>
          </ac:spMkLst>
        </pc:spChg>
        <pc:spChg chg="add mod">
          <ac:chgData name="Vu Ngoc Lam 20225645" userId="7299b021-c8db-4bf8-889f-11d7fcee6b1a" providerId="ADAL" clId="{D79FAFBA-767E-458F-BBF9-C2A067326888}" dt="2024-06-05T08:11:13.437" v="436" actId="1076"/>
          <ac:spMkLst>
            <pc:docMk/>
            <pc:sldMk cId="260181243" sldId="266"/>
            <ac:spMk id="15" creationId="{AA44BF59-DC78-B107-CA9C-B7A9CB3F8077}"/>
          </ac:spMkLst>
        </pc:spChg>
        <pc:spChg chg="add mod">
          <ac:chgData name="Vu Ngoc Lam 20225645" userId="7299b021-c8db-4bf8-889f-11d7fcee6b1a" providerId="ADAL" clId="{D79FAFBA-767E-458F-BBF9-C2A067326888}" dt="2024-06-05T08:11:13.437" v="436" actId="1076"/>
          <ac:spMkLst>
            <pc:docMk/>
            <pc:sldMk cId="260181243" sldId="266"/>
            <ac:spMk id="19" creationId="{F83ED4FB-5CD4-7458-C81F-6B0B6CD79819}"/>
          </ac:spMkLst>
        </pc:spChg>
        <pc:spChg chg="add mod ord topLvl">
          <ac:chgData name="Vu Ngoc Lam 20225645" userId="7299b021-c8db-4bf8-889f-11d7fcee6b1a" providerId="ADAL" clId="{D79FAFBA-767E-458F-BBF9-C2A067326888}" dt="2024-06-05T11:03:50.008" v="454" actId="1076"/>
          <ac:spMkLst>
            <pc:docMk/>
            <pc:sldMk cId="260181243" sldId="266"/>
            <ac:spMk id="20" creationId="{4ABA5210-F6F0-2C51-6143-8F99720D009A}"/>
          </ac:spMkLst>
        </pc:spChg>
        <pc:spChg chg="del mod">
          <ac:chgData name="Vu Ngoc Lam 20225645" userId="7299b021-c8db-4bf8-889f-11d7fcee6b1a" providerId="ADAL" clId="{D79FAFBA-767E-458F-BBF9-C2A067326888}" dt="2024-06-05T07:41:26.310" v="193" actId="478"/>
          <ac:spMkLst>
            <pc:docMk/>
            <pc:sldMk cId="260181243" sldId="266"/>
            <ac:spMk id="34" creationId="{C08751F8-BF8F-FE19-FFD8-8EC7D37C9FFC}"/>
          </ac:spMkLst>
        </pc:spChg>
        <pc:grpChg chg="add del mod">
          <ac:chgData name="Vu Ngoc Lam 20225645" userId="7299b021-c8db-4bf8-889f-11d7fcee6b1a" providerId="ADAL" clId="{D79FAFBA-767E-458F-BBF9-C2A067326888}" dt="2024-06-05T11:02:27.992" v="447" actId="478"/>
          <ac:grpSpMkLst>
            <pc:docMk/>
            <pc:sldMk cId="260181243" sldId="266"/>
            <ac:grpSpMk id="22" creationId="{8F5A25E9-A833-9B9F-005F-229C97144D96}"/>
          </ac:grpSpMkLst>
        </pc:grpChg>
        <pc:grpChg chg="add mod">
          <ac:chgData name="Vu Ngoc Lam 20225645" userId="7299b021-c8db-4bf8-889f-11d7fcee6b1a" providerId="ADAL" clId="{D79FAFBA-767E-458F-BBF9-C2A067326888}" dt="2024-06-05T08:11:13.437" v="436" actId="1076"/>
          <ac:grpSpMkLst>
            <pc:docMk/>
            <pc:sldMk cId="260181243" sldId="266"/>
            <ac:grpSpMk id="23" creationId="{B9B448D5-71E7-1DA2-F3C9-06D6A4065B58}"/>
          </ac:grpSpMkLst>
        </pc:grpChg>
        <pc:grpChg chg="add mod">
          <ac:chgData name="Vu Ngoc Lam 20225645" userId="7299b021-c8db-4bf8-889f-11d7fcee6b1a" providerId="ADAL" clId="{D79FAFBA-767E-458F-BBF9-C2A067326888}" dt="2024-06-05T08:11:13.437" v="436" actId="1076"/>
          <ac:grpSpMkLst>
            <pc:docMk/>
            <pc:sldMk cId="260181243" sldId="266"/>
            <ac:grpSpMk id="24" creationId="{EBE527B8-4DC9-9EC6-8DE3-0A3E8F2371B6}"/>
          </ac:grpSpMkLst>
        </pc:grpChg>
        <pc:picChg chg="add del mod">
          <ac:chgData name="Vu Ngoc Lam 20225645" userId="7299b021-c8db-4bf8-889f-11d7fcee6b1a" providerId="ADAL" clId="{D79FAFBA-767E-458F-BBF9-C2A067326888}" dt="2024-06-05T07:46:50.844" v="199" actId="478"/>
          <ac:picMkLst>
            <pc:docMk/>
            <pc:sldMk cId="260181243" sldId="266"/>
            <ac:picMk id="12" creationId="{7BFDF895-B633-3B18-FD19-38B9066149AA}"/>
          </ac:picMkLst>
        </pc:picChg>
        <pc:picChg chg="add mod ord">
          <ac:chgData name="Vu Ngoc Lam 20225645" userId="7299b021-c8db-4bf8-889f-11d7fcee6b1a" providerId="ADAL" clId="{D79FAFBA-767E-458F-BBF9-C2A067326888}" dt="2024-06-05T11:04:09.123" v="461" actId="1076"/>
          <ac:picMkLst>
            <pc:docMk/>
            <pc:sldMk cId="260181243" sldId="266"/>
            <ac:picMk id="12" creationId="{E4BB5E24-7F37-C9E6-EC5D-51246CE556AD}"/>
          </ac:picMkLst>
        </pc:picChg>
        <pc:picChg chg="add mod modCrop">
          <ac:chgData name="Vu Ngoc Lam 20225645" userId="7299b021-c8db-4bf8-889f-11d7fcee6b1a" providerId="ADAL" clId="{D79FAFBA-767E-458F-BBF9-C2A067326888}" dt="2024-06-05T08:11:13.437" v="436" actId="1076"/>
          <ac:picMkLst>
            <pc:docMk/>
            <pc:sldMk cId="260181243" sldId="266"/>
            <ac:picMk id="14" creationId="{7F1DB7FB-91EC-856B-896B-047A0BA086A5}"/>
          </ac:picMkLst>
        </pc:picChg>
        <pc:picChg chg="add del mod topLvl">
          <ac:chgData name="Vu Ngoc Lam 20225645" userId="7299b021-c8db-4bf8-889f-11d7fcee6b1a" providerId="ADAL" clId="{D79FAFBA-767E-458F-BBF9-C2A067326888}" dt="2024-06-05T11:02:27.992" v="447" actId="478"/>
          <ac:picMkLst>
            <pc:docMk/>
            <pc:sldMk cId="260181243" sldId="266"/>
            <ac:picMk id="1026" creationId="{BDF7FCBB-BCD2-6D4C-B682-3806A2B7E48C}"/>
          </ac:picMkLst>
        </pc:picChg>
        <pc:picChg chg="add mod">
          <ac:chgData name="Vu Ngoc Lam 20225645" userId="7299b021-c8db-4bf8-889f-11d7fcee6b1a" providerId="ADAL" clId="{D79FAFBA-767E-458F-BBF9-C2A067326888}" dt="2024-06-05T08:11:13.437" v="436" actId="1076"/>
          <ac:picMkLst>
            <pc:docMk/>
            <pc:sldMk cId="260181243" sldId="266"/>
            <ac:picMk id="1028" creationId="{96A460EF-9AAC-13F0-C422-A13F4112A3B4}"/>
          </ac:picMkLst>
        </pc:picChg>
      </pc:sldChg>
      <pc:sldChg chg="addSp modSp mod modAnim">
        <pc:chgData name="Vu Ngoc Lam 20225645" userId="7299b021-c8db-4bf8-889f-11d7fcee6b1a" providerId="ADAL" clId="{D79FAFBA-767E-458F-BBF9-C2A067326888}" dt="2024-06-06T16:13:21.256" v="2045" actId="20577"/>
        <pc:sldMkLst>
          <pc:docMk/>
          <pc:sldMk cId="1403016183" sldId="270"/>
        </pc:sldMkLst>
        <pc:spChg chg="mod">
          <ac:chgData name="Vu Ngoc Lam 20225645" userId="7299b021-c8db-4bf8-889f-11d7fcee6b1a" providerId="ADAL" clId="{D79FAFBA-767E-458F-BBF9-C2A067326888}" dt="2024-06-05T14:07:25.668" v="1144" actId="1076"/>
          <ac:spMkLst>
            <pc:docMk/>
            <pc:sldMk cId="1403016183" sldId="270"/>
            <ac:spMk id="4" creationId="{B8EF67BC-0BFF-E22C-A161-9E6CE8A613DE}"/>
          </ac:spMkLst>
        </pc:spChg>
        <pc:spChg chg="mod">
          <ac:chgData name="Vu Ngoc Lam 20225645" userId="7299b021-c8db-4bf8-889f-11d7fcee6b1a" providerId="ADAL" clId="{D79FAFBA-767E-458F-BBF9-C2A067326888}" dt="2024-06-05T14:07:25.668" v="1144" actId="1076"/>
          <ac:spMkLst>
            <pc:docMk/>
            <pc:sldMk cId="1403016183" sldId="270"/>
            <ac:spMk id="6" creationId="{B15A63CC-82E2-CD94-E843-AB75C1B48D14}"/>
          </ac:spMkLst>
        </pc:spChg>
        <pc:spChg chg="mod">
          <ac:chgData name="Vu Ngoc Lam 20225645" userId="7299b021-c8db-4bf8-889f-11d7fcee6b1a" providerId="ADAL" clId="{D79FAFBA-767E-458F-BBF9-C2A067326888}" dt="2024-06-05T14:05:15.481" v="1133" actId="12789"/>
          <ac:spMkLst>
            <pc:docMk/>
            <pc:sldMk cId="1403016183" sldId="270"/>
            <ac:spMk id="10" creationId="{875B7576-E73A-44D5-7123-A41478A9693E}"/>
          </ac:spMkLst>
        </pc:spChg>
        <pc:spChg chg="mod">
          <ac:chgData name="Vu Ngoc Lam 20225645" userId="7299b021-c8db-4bf8-889f-11d7fcee6b1a" providerId="ADAL" clId="{D79FAFBA-767E-458F-BBF9-C2A067326888}" dt="2024-06-05T14:05:51.935" v="1139" actId="1036"/>
          <ac:spMkLst>
            <pc:docMk/>
            <pc:sldMk cId="1403016183" sldId="270"/>
            <ac:spMk id="11" creationId="{F824B648-DE11-8A3D-B137-1D15657E95CE}"/>
          </ac:spMkLst>
        </pc:spChg>
        <pc:spChg chg="mod">
          <ac:chgData name="Vu Ngoc Lam 20225645" userId="7299b021-c8db-4bf8-889f-11d7fcee6b1a" providerId="ADAL" clId="{D79FAFBA-767E-458F-BBF9-C2A067326888}" dt="2024-06-05T14:07:25.668" v="1144" actId="1076"/>
          <ac:spMkLst>
            <pc:docMk/>
            <pc:sldMk cId="1403016183" sldId="270"/>
            <ac:spMk id="21" creationId="{87AE6E5A-C1F4-C049-65A2-A60080F9F970}"/>
          </ac:spMkLst>
        </pc:spChg>
        <pc:spChg chg="mod">
          <ac:chgData name="Vu Ngoc Lam 20225645" userId="7299b021-c8db-4bf8-889f-11d7fcee6b1a" providerId="ADAL" clId="{D79FAFBA-767E-458F-BBF9-C2A067326888}" dt="2024-06-05T14:07:25.668" v="1144" actId="1076"/>
          <ac:spMkLst>
            <pc:docMk/>
            <pc:sldMk cId="1403016183" sldId="270"/>
            <ac:spMk id="22" creationId="{F46434D9-4082-7041-E491-DBBB748FBAD0}"/>
          </ac:spMkLst>
        </pc:spChg>
        <pc:spChg chg="mod">
          <ac:chgData name="Vu Ngoc Lam 20225645" userId="7299b021-c8db-4bf8-889f-11d7fcee6b1a" providerId="ADAL" clId="{D79FAFBA-767E-458F-BBF9-C2A067326888}" dt="2024-06-05T14:07:25.668" v="1144" actId="1076"/>
          <ac:spMkLst>
            <pc:docMk/>
            <pc:sldMk cId="1403016183" sldId="270"/>
            <ac:spMk id="23" creationId="{8DA3C2D9-09FA-DA30-7A63-EA2ED6DC9D79}"/>
          </ac:spMkLst>
        </pc:spChg>
        <pc:spChg chg="mod">
          <ac:chgData name="Vu Ngoc Lam 20225645" userId="7299b021-c8db-4bf8-889f-11d7fcee6b1a" providerId="ADAL" clId="{D79FAFBA-767E-458F-BBF9-C2A067326888}" dt="2024-06-06T16:13:21.256" v="2045" actId="20577"/>
          <ac:spMkLst>
            <pc:docMk/>
            <pc:sldMk cId="1403016183" sldId="270"/>
            <ac:spMk id="24" creationId="{F41D485B-A867-9F29-F355-27E28A4E41D8}"/>
          </ac:spMkLst>
        </pc:spChg>
        <pc:spChg chg="mod">
          <ac:chgData name="Vu Ngoc Lam 20225645" userId="7299b021-c8db-4bf8-889f-11d7fcee6b1a" providerId="ADAL" clId="{D79FAFBA-767E-458F-BBF9-C2A067326888}" dt="2024-06-05T14:07:25.668" v="1144" actId="1076"/>
          <ac:spMkLst>
            <pc:docMk/>
            <pc:sldMk cId="1403016183" sldId="270"/>
            <ac:spMk id="26" creationId="{38504779-CBB1-B375-56AE-B86009A34CE7}"/>
          </ac:spMkLst>
        </pc:spChg>
        <pc:grpChg chg="add mod">
          <ac:chgData name="Vu Ngoc Lam 20225645" userId="7299b021-c8db-4bf8-889f-11d7fcee6b1a" providerId="ADAL" clId="{D79FAFBA-767E-458F-BBF9-C2A067326888}" dt="2024-06-05T14:07:52.840" v="1145" actId="1076"/>
          <ac:grpSpMkLst>
            <pc:docMk/>
            <pc:sldMk cId="1403016183" sldId="270"/>
            <ac:grpSpMk id="7" creationId="{FAC54C8B-245B-3153-4768-A5713D682C47}"/>
          </ac:grpSpMkLst>
        </pc:grpChg>
      </pc:sldChg>
      <pc:sldChg chg="modSp mod modAnim">
        <pc:chgData name="Vu Ngoc Lam 20225645" userId="7299b021-c8db-4bf8-889f-11d7fcee6b1a" providerId="ADAL" clId="{D79FAFBA-767E-458F-BBF9-C2A067326888}" dt="2024-06-06T16:13:42.485" v="2046"/>
        <pc:sldMkLst>
          <pc:docMk/>
          <pc:sldMk cId="3433056238" sldId="272"/>
        </pc:sldMkLst>
        <pc:spChg chg="mod">
          <ac:chgData name="Vu Ngoc Lam 20225645" userId="7299b021-c8db-4bf8-889f-11d7fcee6b1a" providerId="ADAL" clId="{D79FAFBA-767E-458F-BBF9-C2A067326888}" dt="2024-06-06T16:13:42.485" v="2046"/>
          <ac:spMkLst>
            <pc:docMk/>
            <pc:sldMk cId="3433056238" sldId="272"/>
            <ac:spMk id="64" creationId="{B5F60B98-460E-4F68-7C40-CD4ECA5DE19C}"/>
          </ac:spMkLst>
        </pc:spChg>
        <pc:spChg chg="mod">
          <ac:chgData name="Vu Ngoc Lam 20225645" userId="7299b021-c8db-4bf8-889f-11d7fcee6b1a" providerId="ADAL" clId="{D79FAFBA-767E-458F-BBF9-C2A067326888}" dt="2024-06-06T16:00:14.710" v="1989" actId="20577"/>
          <ac:spMkLst>
            <pc:docMk/>
            <pc:sldMk cId="3433056238" sldId="272"/>
            <ac:spMk id="65" creationId="{64408E32-43B9-F37F-B0C5-B71C392203F7}"/>
          </ac:spMkLst>
        </pc:spChg>
        <pc:spChg chg="mod">
          <ac:chgData name="Vu Ngoc Lam 20225645" userId="7299b021-c8db-4bf8-889f-11d7fcee6b1a" providerId="ADAL" clId="{D79FAFBA-767E-458F-BBF9-C2A067326888}" dt="2024-06-03T17:03:45.862" v="131" actId="1076"/>
          <ac:spMkLst>
            <pc:docMk/>
            <pc:sldMk cId="3433056238" sldId="272"/>
            <ac:spMk id="73" creationId="{08717F64-BCCD-E445-50B4-AC1DE320E240}"/>
          </ac:spMkLst>
        </pc:spChg>
        <pc:grpChg chg="mod">
          <ac:chgData name="Vu Ngoc Lam 20225645" userId="7299b021-c8db-4bf8-889f-11d7fcee6b1a" providerId="ADAL" clId="{D79FAFBA-767E-458F-BBF9-C2A067326888}" dt="2024-06-06T16:00:14.710" v="1989" actId="20577"/>
          <ac:grpSpMkLst>
            <pc:docMk/>
            <pc:sldMk cId="3433056238" sldId="272"/>
            <ac:grpSpMk id="63" creationId="{42B88279-10CD-B164-C55B-5305D736FF5F}"/>
          </ac:grpSpMkLst>
        </pc:grpChg>
      </pc:sldChg>
      <pc:sldChg chg="modSp">
        <pc:chgData name="Vu Ngoc Lam 20225645" userId="7299b021-c8db-4bf8-889f-11d7fcee6b1a" providerId="ADAL" clId="{D79FAFBA-767E-458F-BBF9-C2A067326888}" dt="2024-06-05T14:42:05.438" v="1174" actId="113"/>
        <pc:sldMkLst>
          <pc:docMk/>
          <pc:sldMk cId="4070852442" sldId="274"/>
        </pc:sldMkLst>
        <pc:spChg chg="mod">
          <ac:chgData name="Vu Ngoc Lam 20225645" userId="7299b021-c8db-4bf8-889f-11d7fcee6b1a" providerId="ADAL" clId="{D79FAFBA-767E-458F-BBF9-C2A067326888}" dt="2024-06-05T14:42:05.438" v="1174" actId="113"/>
          <ac:spMkLst>
            <pc:docMk/>
            <pc:sldMk cId="4070852442" sldId="274"/>
            <ac:spMk id="32" creationId="{0BA02552-05DA-9C66-2557-48FC41CC62D5}"/>
          </ac:spMkLst>
        </pc:spChg>
        <pc:grpChg chg="mod">
          <ac:chgData name="Vu Ngoc Lam 20225645" userId="7299b021-c8db-4bf8-889f-11d7fcee6b1a" providerId="ADAL" clId="{D79FAFBA-767E-458F-BBF9-C2A067326888}" dt="2024-06-05T14:40:14.476" v="1172" actId="113"/>
          <ac:grpSpMkLst>
            <pc:docMk/>
            <pc:sldMk cId="4070852442" sldId="274"/>
            <ac:grpSpMk id="29" creationId="{AE5F3C14-374F-FCCE-CA0B-8FCB88DADD01}"/>
          </ac:grpSpMkLst>
        </pc:grpChg>
      </pc:sldChg>
      <pc:sldChg chg="addCm delCm modNotesTx">
        <pc:chgData name="Vu Ngoc Lam 20225645" userId="7299b021-c8db-4bf8-889f-11d7fcee6b1a" providerId="ADAL" clId="{D79FAFBA-767E-458F-BBF9-C2A067326888}" dt="2024-06-05T11:09:34.856" v="483"/>
        <pc:sldMkLst>
          <pc:docMk/>
          <pc:sldMk cId="4045969617" sldId="275"/>
        </pc:sldMkLst>
        <pc:extLst>
          <p:ext xmlns:p="http://schemas.openxmlformats.org/presentationml/2006/main" uri="{D6D511B9-2390-475A-947B-AFAB55BFBCF1}">
            <pc226:cmChg xmlns:pc226="http://schemas.microsoft.com/office/powerpoint/2022/06/main/command" chg="add del">
              <pc226:chgData name="Vu Ngoc Lam 20225645" userId="7299b021-c8db-4bf8-889f-11d7fcee6b1a" providerId="ADAL" clId="{D79FAFBA-767E-458F-BBF9-C2A067326888}" dt="2024-06-05T11:09:34.856" v="483"/>
              <pc2:cmMkLst xmlns:pc2="http://schemas.microsoft.com/office/powerpoint/2019/9/main/command">
                <pc:docMk/>
                <pc:sldMk cId="4045969617" sldId="275"/>
                <pc2:cmMk id="{AF8BCB97-4755-413F-BA15-465BE939C300}"/>
              </pc2:cmMkLst>
            </pc226:cmChg>
          </p:ext>
        </pc:extLst>
      </pc:sldChg>
      <pc:sldChg chg="modSp mod modAnim">
        <pc:chgData name="Vu Ngoc Lam 20225645" userId="7299b021-c8db-4bf8-889f-11d7fcee6b1a" providerId="ADAL" clId="{D79FAFBA-767E-458F-BBF9-C2A067326888}" dt="2024-06-06T16:14:00.613" v="2047"/>
        <pc:sldMkLst>
          <pc:docMk/>
          <pc:sldMk cId="2878801655" sldId="280"/>
        </pc:sldMkLst>
        <pc:spChg chg="mod">
          <ac:chgData name="Vu Ngoc Lam 20225645" userId="7299b021-c8db-4bf8-889f-11d7fcee6b1a" providerId="ADAL" clId="{D79FAFBA-767E-458F-BBF9-C2A067326888}" dt="2024-06-06T16:14:00.613" v="2047"/>
          <ac:spMkLst>
            <pc:docMk/>
            <pc:sldMk cId="2878801655" sldId="280"/>
            <ac:spMk id="29" creationId="{68328741-BC19-D840-12EE-35AA840E8D41}"/>
          </ac:spMkLst>
        </pc:spChg>
        <pc:spChg chg="mod">
          <ac:chgData name="Vu Ngoc Lam 20225645" userId="7299b021-c8db-4bf8-889f-11d7fcee6b1a" providerId="ADAL" clId="{D79FAFBA-767E-458F-BBF9-C2A067326888}" dt="2024-06-05T14:44:37.230" v="1204" actId="20577"/>
          <ac:spMkLst>
            <pc:docMk/>
            <pc:sldMk cId="2878801655" sldId="280"/>
            <ac:spMk id="30" creationId="{B3E5A814-5D04-6F58-1348-C3D4C39CA2A2}"/>
          </ac:spMkLst>
        </pc:spChg>
        <pc:grpChg chg="mod">
          <ac:chgData name="Vu Ngoc Lam 20225645" userId="7299b021-c8db-4bf8-889f-11d7fcee6b1a" providerId="ADAL" clId="{D79FAFBA-767E-458F-BBF9-C2A067326888}" dt="2024-06-05T14:44:37.230" v="1204" actId="20577"/>
          <ac:grpSpMkLst>
            <pc:docMk/>
            <pc:sldMk cId="2878801655" sldId="280"/>
            <ac:grpSpMk id="31" creationId="{B51A645D-2BBA-2638-1759-EA6D953D0B94}"/>
          </ac:grpSpMkLst>
        </pc:grpChg>
      </pc:sldChg>
      <pc:sldChg chg="modSp mod ord modAnim">
        <pc:chgData name="Vu Ngoc Lam 20225645" userId="7299b021-c8db-4bf8-889f-11d7fcee6b1a" providerId="ADAL" clId="{D79FAFBA-767E-458F-BBF9-C2A067326888}" dt="2024-06-05T14:27:32.415" v="1167"/>
        <pc:sldMkLst>
          <pc:docMk/>
          <pc:sldMk cId="917553301" sldId="281"/>
        </pc:sldMkLst>
        <pc:spChg chg="mod">
          <ac:chgData name="Vu Ngoc Lam 20225645" userId="7299b021-c8db-4bf8-889f-11d7fcee6b1a" providerId="ADAL" clId="{D79FAFBA-767E-458F-BBF9-C2A067326888}" dt="2024-06-05T13:49:55.447" v="760" actId="1076"/>
          <ac:spMkLst>
            <pc:docMk/>
            <pc:sldMk cId="917553301" sldId="281"/>
            <ac:spMk id="28" creationId="{2BED8207-C0FB-E2F6-5EE4-7851910ADAEF}"/>
          </ac:spMkLst>
        </pc:spChg>
        <pc:spChg chg="mod">
          <ac:chgData name="Vu Ngoc Lam 20225645" userId="7299b021-c8db-4bf8-889f-11d7fcee6b1a" providerId="ADAL" clId="{D79FAFBA-767E-458F-BBF9-C2A067326888}" dt="2024-06-05T13:49:55.447" v="760" actId="1076"/>
          <ac:spMkLst>
            <pc:docMk/>
            <pc:sldMk cId="917553301" sldId="281"/>
            <ac:spMk id="32" creationId="{480C9271-54DD-4768-ED63-144DA0B287AD}"/>
          </ac:spMkLst>
        </pc:spChg>
      </pc:sldChg>
      <pc:sldChg chg="modSp mod ord modAnim">
        <pc:chgData name="Vu Ngoc Lam 20225645" userId="7299b021-c8db-4bf8-889f-11d7fcee6b1a" providerId="ADAL" clId="{D79FAFBA-767E-458F-BBF9-C2A067326888}" dt="2024-06-05T13:30:45.413" v="513" actId="20577"/>
        <pc:sldMkLst>
          <pc:docMk/>
          <pc:sldMk cId="1794247028" sldId="282"/>
        </pc:sldMkLst>
        <pc:spChg chg="mod">
          <ac:chgData name="Vu Ngoc Lam 20225645" userId="7299b021-c8db-4bf8-889f-11d7fcee6b1a" providerId="ADAL" clId="{D79FAFBA-767E-458F-BBF9-C2A067326888}" dt="2024-06-05T13:30:45.413" v="513" actId="20577"/>
          <ac:spMkLst>
            <pc:docMk/>
            <pc:sldMk cId="1794247028" sldId="282"/>
            <ac:spMk id="18" creationId="{7A2CCC24-F4DA-7BFB-3DCC-C8BA1D1B6404}"/>
          </ac:spMkLst>
        </pc:spChg>
        <pc:spChg chg="mod">
          <ac:chgData name="Vu Ngoc Lam 20225645" userId="7299b021-c8db-4bf8-889f-11d7fcee6b1a" providerId="ADAL" clId="{D79FAFBA-767E-458F-BBF9-C2A067326888}" dt="2024-06-05T10:53:50.713" v="440" actId="20577"/>
          <ac:spMkLst>
            <pc:docMk/>
            <pc:sldMk cId="1794247028" sldId="282"/>
            <ac:spMk id="31" creationId="{50338787-8AB9-19D8-1B99-24389F30892C}"/>
          </ac:spMkLst>
        </pc:spChg>
      </pc:sldChg>
      <pc:sldChg chg="addSp modSp mod modAnim">
        <pc:chgData name="Vu Ngoc Lam 20225645" userId="7299b021-c8db-4bf8-889f-11d7fcee6b1a" providerId="ADAL" clId="{D79FAFBA-767E-458F-BBF9-C2A067326888}" dt="2024-06-05T14:28:31.618" v="1171"/>
        <pc:sldMkLst>
          <pc:docMk/>
          <pc:sldMk cId="1768381449" sldId="283"/>
        </pc:sldMkLst>
        <pc:spChg chg="add mod">
          <ac:chgData name="Vu Ngoc Lam 20225645" userId="7299b021-c8db-4bf8-889f-11d7fcee6b1a" providerId="ADAL" clId="{D79FAFBA-767E-458F-BBF9-C2A067326888}" dt="2024-06-05T13:50:27.928" v="764" actId="571"/>
          <ac:spMkLst>
            <pc:docMk/>
            <pc:sldMk cId="1768381449" sldId="283"/>
            <ac:spMk id="7" creationId="{3C4C8F3A-6CC0-59B4-D625-6172FB9ED4E8}"/>
          </ac:spMkLst>
        </pc:spChg>
        <pc:spChg chg="mod">
          <ac:chgData name="Vu Ngoc Lam 20225645" userId="7299b021-c8db-4bf8-889f-11d7fcee6b1a" providerId="ADAL" clId="{D79FAFBA-767E-458F-BBF9-C2A067326888}" dt="2024-06-05T13:50:27.928" v="764" actId="571"/>
          <ac:spMkLst>
            <pc:docMk/>
            <pc:sldMk cId="1768381449" sldId="283"/>
            <ac:spMk id="10" creationId="{C0252F36-35B3-6312-AD46-670E9DC75DF8}"/>
          </ac:spMkLst>
        </pc:spChg>
        <pc:spChg chg="mod">
          <ac:chgData name="Vu Ngoc Lam 20225645" userId="7299b021-c8db-4bf8-889f-11d7fcee6b1a" providerId="ADAL" clId="{D79FAFBA-767E-458F-BBF9-C2A067326888}" dt="2024-06-05T13:50:27.928" v="764" actId="571"/>
          <ac:spMkLst>
            <pc:docMk/>
            <pc:sldMk cId="1768381449" sldId="283"/>
            <ac:spMk id="11" creationId="{D4AC002B-D0AE-B7B0-8A50-38A76E444FFF}"/>
          </ac:spMkLst>
        </pc:spChg>
        <pc:spChg chg="mod">
          <ac:chgData name="Vu Ngoc Lam 20225645" userId="7299b021-c8db-4bf8-889f-11d7fcee6b1a" providerId="ADAL" clId="{D79FAFBA-767E-458F-BBF9-C2A067326888}" dt="2024-06-05T13:50:27.928" v="764" actId="571"/>
          <ac:spMkLst>
            <pc:docMk/>
            <pc:sldMk cId="1768381449" sldId="283"/>
            <ac:spMk id="13" creationId="{DFD49D35-3271-8766-19FD-2D8563578956}"/>
          </ac:spMkLst>
        </pc:spChg>
        <pc:spChg chg="mod">
          <ac:chgData name="Vu Ngoc Lam 20225645" userId="7299b021-c8db-4bf8-889f-11d7fcee6b1a" providerId="ADAL" clId="{D79FAFBA-767E-458F-BBF9-C2A067326888}" dt="2024-06-05T13:50:27.928" v="764" actId="571"/>
          <ac:spMkLst>
            <pc:docMk/>
            <pc:sldMk cId="1768381449" sldId="283"/>
            <ac:spMk id="14" creationId="{51803E3E-597A-A36A-EC1B-85CE948964BF}"/>
          </ac:spMkLst>
        </pc:spChg>
        <pc:spChg chg="mod">
          <ac:chgData name="Vu Ngoc Lam 20225645" userId="7299b021-c8db-4bf8-889f-11d7fcee6b1a" providerId="ADAL" clId="{D79FAFBA-767E-458F-BBF9-C2A067326888}" dt="2024-06-05T13:50:55.295" v="789" actId="20577"/>
          <ac:spMkLst>
            <pc:docMk/>
            <pc:sldMk cId="1768381449" sldId="283"/>
            <ac:spMk id="16" creationId="{9898D0FD-56D3-9CAB-3B20-6EDF819A116A}"/>
          </ac:spMkLst>
        </pc:spChg>
        <pc:spChg chg="mod">
          <ac:chgData name="Vu Ngoc Lam 20225645" userId="7299b021-c8db-4bf8-889f-11d7fcee6b1a" providerId="ADAL" clId="{D79FAFBA-767E-458F-BBF9-C2A067326888}" dt="2024-06-05T13:50:49.391" v="769" actId="571"/>
          <ac:spMkLst>
            <pc:docMk/>
            <pc:sldMk cId="1768381449" sldId="283"/>
            <ac:spMk id="17" creationId="{F32AEA9D-41EF-F95D-AD1D-B21F8E3EF179}"/>
          </ac:spMkLst>
        </pc:spChg>
        <pc:spChg chg="add mod">
          <ac:chgData name="Vu Ngoc Lam 20225645" userId="7299b021-c8db-4bf8-889f-11d7fcee6b1a" providerId="ADAL" clId="{D79FAFBA-767E-458F-BBF9-C2A067326888}" dt="2024-06-05T13:51:00.764" v="790" actId="1076"/>
          <ac:spMkLst>
            <pc:docMk/>
            <pc:sldMk cId="1768381449" sldId="283"/>
            <ac:spMk id="30" creationId="{3AEC442B-18FF-3E90-7DE3-1AE2FE0A825A}"/>
          </ac:spMkLst>
        </pc:spChg>
        <pc:grpChg chg="mod">
          <ac:chgData name="Vu Ngoc Lam 20225645" userId="7299b021-c8db-4bf8-889f-11d7fcee6b1a" providerId="ADAL" clId="{D79FAFBA-767E-458F-BBF9-C2A067326888}" dt="2024-06-05T13:50:34.719" v="765" actId="1076"/>
          <ac:grpSpMkLst>
            <pc:docMk/>
            <pc:sldMk cId="1768381449" sldId="283"/>
            <ac:grpSpMk id="6" creationId="{9F80B811-CB06-7B33-2AFF-327C4584F6BA}"/>
          </ac:grpSpMkLst>
        </pc:grpChg>
        <pc:grpChg chg="add mod">
          <ac:chgData name="Vu Ngoc Lam 20225645" userId="7299b021-c8db-4bf8-889f-11d7fcee6b1a" providerId="ADAL" clId="{D79FAFBA-767E-458F-BBF9-C2A067326888}" dt="2024-06-05T13:50:27.928" v="764" actId="571"/>
          <ac:grpSpMkLst>
            <pc:docMk/>
            <pc:sldMk cId="1768381449" sldId="283"/>
            <ac:grpSpMk id="9" creationId="{F95ED522-87E6-D4C5-BC3B-3BBE2FD936E2}"/>
          </ac:grpSpMkLst>
        </pc:grpChg>
        <pc:grpChg chg="add mod">
          <ac:chgData name="Vu Ngoc Lam 20225645" userId="7299b021-c8db-4bf8-889f-11d7fcee6b1a" providerId="ADAL" clId="{D79FAFBA-767E-458F-BBF9-C2A067326888}" dt="2024-06-05T13:50:27.928" v="764" actId="571"/>
          <ac:grpSpMkLst>
            <pc:docMk/>
            <pc:sldMk cId="1768381449" sldId="283"/>
            <ac:grpSpMk id="12" creationId="{0B65F4AE-DDCF-594B-2892-D7F4A682F8ED}"/>
          </ac:grpSpMkLst>
        </pc:grpChg>
        <pc:grpChg chg="add mod">
          <ac:chgData name="Vu Ngoc Lam 20225645" userId="7299b021-c8db-4bf8-889f-11d7fcee6b1a" providerId="ADAL" clId="{D79FAFBA-767E-458F-BBF9-C2A067326888}" dt="2024-06-05T13:50:49.391" v="769" actId="571"/>
          <ac:grpSpMkLst>
            <pc:docMk/>
            <pc:sldMk cId="1768381449" sldId="283"/>
            <ac:grpSpMk id="15" creationId="{F5484BEA-3972-F0B5-064B-27131EADD2E4}"/>
          </ac:grpSpMkLst>
        </pc:grpChg>
        <pc:grpChg chg="mod">
          <ac:chgData name="Vu Ngoc Lam 20225645" userId="7299b021-c8db-4bf8-889f-11d7fcee6b1a" providerId="ADAL" clId="{D79FAFBA-767E-458F-BBF9-C2A067326888}" dt="2024-06-05T13:50:34.719" v="765" actId="1076"/>
          <ac:grpSpMkLst>
            <pc:docMk/>
            <pc:sldMk cId="1768381449" sldId="283"/>
            <ac:grpSpMk id="57" creationId="{50EFD19C-AC6B-4461-46AA-F906BC51FCB6}"/>
          </ac:grpSpMkLst>
        </pc:grpChg>
      </pc:sldChg>
      <pc:sldChg chg="addSp modSp mod">
        <pc:chgData name="Vu Ngoc Lam 20225645" userId="7299b021-c8db-4bf8-889f-11d7fcee6b1a" providerId="ADAL" clId="{D79FAFBA-767E-458F-BBF9-C2A067326888}" dt="2024-06-03T07:23:04.423" v="4" actId="167"/>
        <pc:sldMkLst>
          <pc:docMk/>
          <pc:sldMk cId="165394145" sldId="285"/>
        </pc:sldMkLst>
        <pc:spChg chg="add mod ord">
          <ac:chgData name="Vu Ngoc Lam 20225645" userId="7299b021-c8db-4bf8-889f-11d7fcee6b1a" providerId="ADAL" clId="{D79FAFBA-767E-458F-BBF9-C2A067326888}" dt="2024-06-03T07:23:04.423" v="4" actId="167"/>
          <ac:spMkLst>
            <pc:docMk/>
            <pc:sldMk cId="165394145" sldId="285"/>
            <ac:spMk id="6" creationId="{DFC935CB-86BA-64EA-542D-82E2F0405CE7}"/>
          </ac:spMkLst>
        </pc:spChg>
      </pc:sldChg>
      <pc:sldChg chg="addSp delSp modSp mod modAnim">
        <pc:chgData name="Vu Ngoc Lam 20225645" userId="7299b021-c8db-4bf8-889f-11d7fcee6b1a" providerId="ADAL" clId="{D79FAFBA-767E-458F-BBF9-C2A067326888}" dt="2024-06-07T05:20:17.006" v="2996"/>
        <pc:sldMkLst>
          <pc:docMk/>
          <pc:sldMk cId="4090030803" sldId="287"/>
        </pc:sldMkLst>
        <pc:spChg chg="add mod">
          <ac:chgData name="Vu Ngoc Lam 20225645" userId="7299b021-c8db-4bf8-889f-11d7fcee6b1a" providerId="ADAL" clId="{D79FAFBA-767E-458F-BBF9-C2A067326888}" dt="2024-06-06T16:30:22.793" v="2134" actId="20577"/>
          <ac:spMkLst>
            <pc:docMk/>
            <pc:sldMk cId="4090030803" sldId="287"/>
            <ac:spMk id="6" creationId="{F0B7725E-2A8C-A685-3578-9C7484994F7A}"/>
          </ac:spMkLst>
        </pc:spChg>
        <pc:spChg chg="add mod">
          <ac:chgData name="Vu Ngoc Lam 20225645" userId="7299b021-c8db-4bf8-889f-11d7fcee6b1a" providerId="ADAL" clId="{D79FAFBA-767E-458F-BBF9-C2A067326888}" dt="2024-06-06T16:30:58.189" v="2141"/>
          <ac:spMkLst>
            <pc:docMk/>
            <pc:sldMk cId="4090030803" sldId="287"/>
            <ac:spMk id="8" creationId="{9D9BE7AA-C499-942F-8CBF-2FCC1D659485}"/>
          </ac:spMkLst>
        </pc:spChg>
        <pc:spChg chg="add del">
          <ac:chgData name="Vu Ngoc Lam 20225645" userId="7299b021-c8db-4bf8-889f-11d7fcee6b1a" providerId="ADAL" clId="{D79FAFBA-767E-458F-BBF9-C2A067326888}" dt="2024-06-06T13:03:52.874" v="1930" actId="478"/>
          <ac:spMkLst>
            <pc:docMk/>
            <pc:sldMk cId="4090030803" sldId="287"/>
            <ac:spMk id="9" creationId="{C42EE014-6A18-763F-7A3A-E14D5B99901F}"/>
          </ac:spMkLst>
        </pc:spChg>
        <pc:spChg chg="add del mod">
          <ac:chgData name="Vu Ngoc Lam 20225645" userId="7299b021-c8db-4bf8-889f-11d7fcee6b1a" providerId="ADAL" clId="{D79FAFBA-767E-458F-BBF9-C2A067326888}" dt="2024-06-06T13:03:52.874" v="1930" actId="478"/>
          <ac:spMkLst>
            <pc:docMk/>
            <pc:sldMk cId="4090030803" sldId="287"/>
            <ac:spMk id="10" creationId="{7DB36E0B-FA8C-F0E4-4BCD-227CA4AC5798}"/>
          </ac:spMkLst>
        </pc:spChg>
        <pc:spChg chg="add del mod">
          <ac:chgData name="Vu Ngoc Lam 20225645" userId="7299b021-c8db-4bf8-889f-11d7fcee6b1a" providerId="ADAL" clId="{D79FAFBA-767E-458F-BBF9-C2A067326888}" dt="2024-06-06T13:03:52.874" v="1930" actId="478"/>
          <ac:spMkLst>
            <pc:docMk/>
            <pc:sldMk cId="4090030803" sldId="287"/>
            <ac:spMk id="11" creationId="{BEF81E80-74C6-EF46-6A18-D9D0208F6E6A}"/>
          </ac:spMkLst>
        </pc:spChg>
        <pc:spChg chg="add del mod">
          <ac:chgData name="Vu Ngoc Lam 20225645" userId="7299b021-c8db-4bf8-889f-11d7fcee6b1a" providerId="ADAL" clId="{D79FAFBA-767E-458F-BBF9-C2A067326888}" dt="2024-06-06T13:03:49.864" v="1929" actId="478"/>
          <ac:spMkLst>
            <pc:docMk/>
            <pc:sldMk cId="4090030803" sldId="287"/>
            <ac:spMk id="13" creationId="{315E4C07-0A45-4918-509D-BF525BF5E1ED}"/>
          </ac:spMkLst>
        </pc:spChg>
        <pc:spChg chg="add del mod">
          <ac:chgData name="Vu Ngoc Lam 20225645" userId="7299b021-c8db-4bf8-889f-11d7fcee6b1a" providerId="ADAL" clId="{D79FAFBA-767E-458F-BBF9-C2A067326888}" dt="2024-06-06T13:03:49.864" v="1929" actId="478"/>
          <ac:spMkLst>
            <pc:docMk/>
            <pc:sldMk cId="4090030803" sldId="287"/>
            <ac:spMk id="14" creationId="{9AFD47E9-3B6E-D006-807A-197F0487C6B4}"/>
          </ac:spMkLst>
        </pc:spChg>
        <pc:spChg chg="mod">
          <ac:chgData name="Vu Ngoc Lam 20225645" userId="7299b021-c8db-4bf8-889f-11d7fcee6b1a" providerId="ADAL" clId="{D79FAFBA-767E-458F-BBF9-C2A067326888}" dt="2024-06-06T11:37:52.121" v="1920" actId="20577"/>
          <ac:spMkLst>
            <pc:docMk/>
            <pc:sldMk cId="4090030803" sldId="287"/>
            <ac:spMk id="15" creationId="{7B2BE9EC-ECB2-D580-AE08-629498ABC780}"/>
          </ac:spMkLst>
        </pc:spChg>
        <pc:spChg chg="mod">
          <ac:chgData name="Vu Ngoc Lam 20225645" userId="7299b021-c8db-4bf8-889f-11d7fcee6b1a" providerId="ADAL" clId="{D79FAFBA-767E-458F-BBF9-C2A067326888}" dt="2024-06-06T10:59:18.278" v="1476" actId="20577"/>
          <ac:spMkLst>
            <pc:docMk/>
            <pc:sldMk cId="4090030803" sldId="287"/>
            <ac:spMk id="17" creationId="{CD5812D6-302B-5CC3-E11F-06CB5FB6E716}"/>
          </ac:spMkLst>
        </pc:spChg>
        <pc:spChg chg="add del mod">
          <ac:chgData name="Vu Ngoc Lam 20225645" userId="7299b021-c8db-4bf8-889f-11d7fcee6b1a" providerId="ADAL" clId="{D79FAFBA-767E-458F-BBF9-C2A067326888}" dt="2024-06-06T13:03:49.864" v="1929" actId="478"/>
          <ac:spMkLst>
            <pc:docMk/>
            <pc:sldMk cId="4090030803" sldId="287"/>
            <ac:spMk id="18" creationId="{39AE555D-B831-4D2D-B762-B2B2DD778443}"/>
          </ac:spMkLst>
        </pc:spChg>
        <pc:spChg chg="mod">
          <ac:chgData name="Vu Ngoc Lam 20225645" userId="7299b021-c8db-4bf8-889f-11d7fcee6b1a" providerId="ADAL" clId="{D79FAFBA-767E-458F-BBF9-C2A067326888}" dt="2024-06-06T16:23:58.069" v="2052" actId="20577"/>
          <ac:spMkLst>
            <pc:docMk/>
            <pc:sldMk cId="4090030803" sldId="287"/>
            <ac:spMk id="275" creationId="{71870ABB-7D81-05EE-59F6-BADC0B10116A}"/>
          </ac:spMkLst>
        </pc:spChg>
      </pc:sldChg>
      <pc:sldChg chg="modSp mod modAnim">
        <pc:chgData name="Vu Ngoc Lam 20225645" userId="7299b021-c8db-4bf8-889f-11d7fcee6b1a" providerId="ADAL" clId="{D79FAFBA-767E-458F-BBF9-C2A067326888}" dt="2024-06-06T10:58:38.486" v="1472" actId="20577"/>
        <pc:sldMkLst>
          <pc:docMk/>
          <pc:sldMk cId="1779601034" sldId="288"/>
        </pc:sldMkLst>
        <pc:spChg chg="mod">
          <ac:chgData name="Vu Ngoc Lam 20225645" userId="7299b021-c8db-4bf8-889f-11d7fcee6b1a" providerId="ADAL" clId="{D79FAFBA-767E-458F-BBF9-C2A067326888}" dt="2024-06-03T16:56:57.952" v="64" actId="1076"/>
          <ac:spMkLst>
            <pc:docMk/>
            <pc:sldMk cId="1779601034" sldId="288"/>
            <ac:spMk id="15" creationId="{7B2BE9EC-ECB2-D580-AE08-629498ABC780}"/>
          </ac:spMkLst>
        </pc:spChg>
        <pc:spChg chg="mod">
          <ac:chgData name="Vu Ngoc Lam 20225645" userId="7299b021-c8db-4bf8-889f-11d7fcee6b1a" providerId="ADAL" clId="{D79FAFBA-767E-458F-BBF9-C2A067326888}" dt="2024-06-03T16:57:09.072" v="72" actId="14100"/>
          <ac:spMkLst>
            <pc:docMk/>
            <pc:sldMk cId="1779601034" sldId="288"/>
            <ac:spMk id="16" creationId="{B47371B4-BB3C-7602-19CC-5FDCB1E62F51}"/>
          </ac:spMkLst>
        </pc:spChg>
        <pc:spChg chg="mod">
          <ac:chgData name="Vu Ngoc Lam 20225645" userId="7299b021-c8db-4bf8-889f-11d7fcee6b1a" providerId="ADAL" clId="{D79FAFBA-767E-458F-BBF9-C2A067326888}" dt="2024-06-06T10:58:38.486" v="1472" actId="20577"/>
          <ac:spMkLst>
            <pc:docMk/>
            <pc:sldMk cId="1779601034" sldId="288"/>
            <ac:spMk id="17" creationId="{CD5812D6-302B-5CC3-E11F-06CB5FB6E716}"/>
          </ac:spMkLst>
        </pc:spChg>
        <pc:spChg chg="mod">
          <ac:chgData name="Vu Ngoc Lam 20225645" userId="7299b021-c8db-4bf8-889f-11d7fcee6b1a" providerId="ADAL" clId="{D79FAFBA-767E-458F-BBF9-C2A067326888}" dt="2024-06-03T16:57:21.973" v="96" actId="20577"/>
          <ac:spMkLst>
            <pc:docMk/>
            <pc:sldMk cId="1779601034" sldId="288"/>
            <ac:spMk id="264" creationId="{02348C23-EC43-298F-6401-2EABD2C63DF8}"/>
          </ac:spMkLst>
        </pc:spChg>
        <pc:spChg chg="mod">
          <ac:chgData name="Vu Ngoc Lam 20225645" userId="7299b021-c8db-4bf8-889f-11d7fcee6b1a" providerId="ADAL" clId="{D79FAFBA-767E-458F-BBF9-C2A067326888}" dt="2024-06-03T16:57:29.872" v="122" actId="20577"/>
          <ac:spMkLst>
            <pc:docMk/>
            <pc:sldMk cId="1779601034" sldId="288"/>
            <ac:spMk id="265" creationId="{25567513-3FF0-D0B0-0421-EF227875EF68}"/>
          </ac:spMkLst>
        </pc:spChg>
        <pc:grpChg chg="mod">
          <ac:chgData name="Vu Ngoc Lam 20225645" userId="7299b021-c8db-4bf8-889f-11d7fcee6b1a" providerId="ADAL" clId="{D79FAFBA-767E-458F-BBF9-C2A067326888}" dt="2024-06-03T16:56:39.942" v="62" actId="404"/>
          <ac:grpSpMkLst>
            <pc:docMk/>
            <pc:sldMk cId="1779601034" sldId="288"/>
            <ac:grpSpMk id="22" creationId="{B28593DC-8375-FF2A-2C35-4834F766903A}"/>
          </ac:grpSpMkLst>
        </pc:grpChg>
      </pc:sldChg>
      <pc:sldChg chg="addSp delSp modSp mod addAnim delAnim modAnim">
        <pc:chgData name="Vu Ngoc Lam 20225645" userId="7299b021-c8db-4bf8-889f-11d7fcee6b1a" providerId="ADAL" clId="{D79FAFBA-767E-458F-BBF9-C2A067326888}" dt="2024-06-05T14:23:22.688" v="1165" actId="478"/>
        <pc:sldMkLst>
          <pc:docMk/>
          <pc:sldMk cId="826841042" sldId="289"/>
        </pc:sldMkLst>
        <pc:spChg chg="mod">
          <ac:chgData name="Vu Ngoc Lam 20225645" userId="7299b021-c8db-4bf8-889f-11d7fcee6b1a" providerId="ADAL" clId="{D79FAFBA-767E-458F-BBF9-C2A067326888}" dt="2024-06-05T14:21:33.205" v="1161" actId="1076"/>
          <ac:spMkLst>
            <pc:docMk/>
            <pc:sldMk cId="826841042" sldId="289"/>
            <ac:spMk id="9" creationId="{E6B119C4-2066-D426-1B47-22455C32904A}"/>
          </ac:spMkLst>
        </pc:spChg>
        <pc:picChg chg="add del mod">
          <ac:chgData name="Vu Ngoc Lam 20225645" userId="7299b021-c8db-4bf8-889f-11d7fcee6b1a" providerId="ADAL" clId="{D79FAFBA-767E-458F-BBF9-C2A067326888}" dt="2024-06-05T14:23:22.688" v="1165" actId="478"/>
          <ac:picMkLst>
            <pc:docMk/>
            <pc:sldMk cId="826841042" sldId="289"/>
            <ac:picMk id="6" creationId="{E86814AB-C7C4-674F-B25D-A0987A9E6FCD}"/>
          </ac:picMkLst>
        </pc:picChg>
        <pc:picChg chg="add del mod">
          <ac:chgData name="Vu Ngoc Lam 20225645" userId="7299b021-c8db-4bf8-889f-11d7fcee6b1a" providerId="ADAL" clId="{D79FAFBA-767E-458F-BBF9-C2A067326888}" dt="2024-06-05T14:20:41.714" v="1151" actId="478"/>
          <ac:picMkLst>
            <pc:docMk/>
            <pc:sldMk cId="826841042" sldId="289"/>
            <ac:picMk id="8" creationId="{3E90DC73-0913-11EC-7B05-9F64C3E31C05}"/>
          </ac:picMkLst>
        </pc:picChg>
        <pc:picChg chg="add mod modCrop">
          <ac:chgData name="Vu Ngoc Lam 20225645" userId="7299b021-c8db-4bf8-889f-11d7fcee6b1a" providerId="ADAL" clId="{D79FAFBA-767E-458F-BBF9-C2A067326888}" dt="2024-06-05T14:21:24.971" v="1160" actId="12788"/>
          <ac:picMkLst>
            <pc:docMk/>
            <pc:sldMk cId="826841042" sldId="289"/>
            <ac:picMk id="10" creationId="{662AD238-56BB-4334-AB4B-0453B5DE1271}"/>
          </ac:picMkLst>
        </pc:picChg>
      </pc:sldChg>
      <pc:sldChg chg="delSp modSp del mod modShow">
        <pc:chgData name="Vu Ngoc Lam 20225645" userId="7299b021-c8db-4bf8-889f-11d7fcee6b1a" providerId="ADAL" clId="{D79FAFBA-767E-458F-BBF9-C2A067326888}" dt="2024-06-06T15:30:25.307" v="1931" actId="47"/>
        <pc:sldMkLst>
          <pc:docMk/>
          <pc:sldMk cId="3761266407" sldId="290"/>
        </pc:sldMkLst>
        <pc:spChg chg="mod">
          <ac:chgData name="Vu Ngoc Lam 20225645" userId="7299b021-c8db-4bf8-889f-11d7fcee6b1a" providerId="ADAL" clId="{D79FAFBA-767E-458F-BBF9-C2A067326888}" dt="2024-06-03T17:00:24.009" v="126" actId="13926"/>
          <ac:spMkLst>
            <pc:docMk/>
            <pc:sldMk cId="3761266407" sldId="290"/>
            <ac:spMk id="9" creationId="{D65CD93D-69B9-3C77-B6D8-7D25F0802F10}"/>
          </ac:spMkLst>
        </pc:spChg>
        <pc:spChg chg="mod">
          <ac:chgData name="Vu Ngoc Lam 20225645" userId="7299b021-c8db-4bf8-889f-11d7fcee6b1a" providerId="ADAL" clId="{D79FAFBA-767E-458F-BBF9-C2A067326888}" dt="2024-06-05T15:03:03.560" v="1402" actId="20577"/>
          <ac:spMkLst>
            <pc:docMk/>
            <pc:sldMk cId="3761266407" sldId="290"/>
            <ac:spMk id="25" creationId="{A8CDA764-AA6D-0F13-D7E2-CA657BB7B8C9}"/>
          </ac:spMkLst>
        </pc:spChg>
        <pc:spChg chg="del">
          <ac:chgData name="Vu Ngoc Lam 20225645" userId="7299b021-c8db-4bf8-889f-11d7fcee6b1a" providerId="ADAL" clId="{D79FAFBA-767E-458F-BBF9-C2A067326888}" dt="2024-06-05T14:56:25.758" v="1308" actId="478"/>
          <ac:spMkLst>
            <pc:docMk/>
            <pc:sldMk cId="3761266407" sldId="290"/>
            <ac:spMk id="30" creationId="{9DF308BC-B48B-D958-9E13-58946DB6D26A}"/>
          </ac:spMkLst>
        </pc:spChg>
      </pc:sldChg>
      <pc:sldChg chg="modSp mod modAnim">
        <pc:chgData name="Vu Ngoc Lam 20225645" userId="7299b021-c8db-4bf8-889f-11d7fcee6b1a" providerId="ADAL" clId="{D79FAFBA-767E-458F-BBF9-C2A067326888}" dt="2024-06-07T05:22:23.952" v="3020" actId="6549"/>
        <pc:sldMkLst>
          <pc:docMk/>
          <pc:sldMk cId="1269197814" sldId="292"/>
        </pc:sldMkLst>
        <pc:spChg chg="mod">
          <ac:chgData name="Vu Ngoc Lam 20225645" userId="7299b021-c8db-4bf8-889f-11d7fcee6b1a" providerId="ADAL" clId="{D79FAFBA-767E-458F-BBF9-C2A067326888}" dt="2024-06-06T16:44:39.714" v="2197"/>
          <ac:spMkLst>
            <pc:docMk/>
            <pc:sldMk cId="1269197814" sldId="292"/>
            <ac:spMk id="9" creationId="{D65CD93D-69B9-3C77-B6D8-7D25F0802F10}"/>
          </ac:spMkLst>
        </pc:spChg>
        <pc:spChg chg="mod">
          <ac:chgData name="Vu Ngoc Lam 20225645" userId="7299b021-c8db-4bf8-889f-11d7fcee6b1a" providerId="ADAL" clId="{D79FAFBA-767E-458F-BBF9-C2A067326888}" dt="2024-06-06T16:46:59.850" v="2282" actId="122"/>
          <ac:spMkLst>
            <pc:docMk/>
            <pc:sldMk cId="1269197814" sldId="292"/>
            <ac:spMk id="15" creationId="{7B2BE9EC-ECB2-D580-AE08-629498ABC780}"/>
          </ac:spMkLst>
        </pc:spChg>
        <pc:spChg chg="mod">
          <ac:chgData name="Vu Ngoc Lam 20225645" userId="7299b021-c8db-4bf8-889f-11d7fcee6b1a" providerId="ADAL" clId="{D79FAFBA-767E-458F-BBF9-C2A067326888}" dt="2024-06-07T05:22:23.952" v="3020" actId="6549"/>
          <ac:spMkLst>
            <pc:docMk/>
            <pc:sldMk cId="1269197814" sldId="292"/>
            <ac:spMk id="25" creationId="{A8CDA764-AA6D-0F13-D7E2-CA657BB7B8C9}"/>
          </ac:spMkLst>
        </pc:spChg>
        <pc:picChg chg="mod modCrop">
          <ac:chgData name="Vu Ngoc Lam 20225645" userId="7299b021-c8db-4bf8-889f-11d7fcee6b1a" providerId="ADAL" clId="{D79FAFBA-767E-458F-BBF9-C2A067326888}" dt="2024-06-06T16:49:28.605" v="2287" actId="18131"/>
          <ac:picMkLst>
            <pc:docMk/>
            <pc:sldMk cId="1269197814" sldId="292"/>
            <ac:picMk id="12" creationId="{D376C25D-680A-7E64-1BF0-8FFBECBFF052}"/>
          </ac:picMkLst>
        </pc:picChg>
      </pc:sldChg>
      <pc:sldChg chg="addSp delSp modSp mod addAnim delAnim modAnim">
        <pc:chgData name="Vu Ngoc Lam 20225645" userId="7299b021-c8db-4bf8-889f-11d7fcee6b1a" providerId="ADAL" clId="{D79FAFBA-767E-458F-BBF9-C2A067326888}" dt="2024-06-07T05:23:11.128" v="3024"/>
        <pc:sldMkLst>
          <pc:docMk/>
          <pc:sldMk cId="157571679" sldId="293"/>
        </pc:sldMkLst>
        <pc:spChg chg="mod">
          <ac:chgData name="Vu Ngoc Lam 20225645" userId="7299b021-c8db-4bf8-889f-11d7fcee6b1a" providerId="ADAL" clId="{D79FAFBA-767E-458F-BBF9-C2A067326888}" dt="2024-06-06T16:54:02.029" v="2348" actId="1076"/>
          <ac:spMkLst>
            <pc:docMk/>
            <pc:sldMk cId="157571679" sldId="293"/>
            <ac:spMk id="4" creationId="{5318EB78-C0C8-3257-FC8C-5F5EF088B24E}"/>
          </ac:spMkLst>
        </pc:spChg>
        <pc:spChg chg="mod">
          <ac:chgData name="Vu Ngoc Lam 20225645" userId="7299b021-c8db-4bf8-889f-11d7fcee6b1a" providerId="ADAL" clId="{D79FAFBA-767E-458F-BBF9-C2A067326888}" dt="2024-06-06T16:51:52.374" v="2325" actId="20577"/>
          <ac:spMkLst>
            <pc:docMk/>
            <pc:sldMk cId="157571679" sldId="293"/>
            <ac:spMk id="9" creationId="{D65CD93D-69B9-3C77-B6D8-7D25F0802F10}"/>
          </ac:spMkLst>
        </pc:spChg>
        <pc:spChg chg="mod">
          <ac:chgData name="Vu Ngoc Lam 20225645" userId="7299b021-c8db-4bf8-889f-11d7fcee6b1a" providerId="ADAL" clId="{D79FAFBA-767E-458F-BBF9-C2A067326888}" dt="2024-06-06T16:54:39.405" v="2349" actId="571"/>
          <ac:spMkLst>
            <pc:docMk/>
            <pc:sldMk cId="157571679" sldId="293"/>
            <ac:spMk id="12" creationId="{E68D897E-2A9C-091A-DCE2-519270237578}"/>
          </ac:spMkLst>
        </pc:spChg>
        <pc:spChg chg="mod">
          <ac:chgData name="Vu Ngoc Lam 20225645" userId="7299b021-c8db-4bf8-889f-11d7fcee6b1a" providerId="ADAL" clId="{D79FAFBA-767E-458F-BBF9-C2A067326888}" dt="2024-06-06T16:54:39.405" v="2349" actId="571"/>
          <ac:spMkLst>
            <pc:docMk/>
            <pc:sldMk cId="157571679" sldId="293"/>
            <ac:spMk id="13" creationId="{B1313A0F-329A-8EB0-7DE9-9B7E990E6EEE}"/>
          </ac:spMkLst>
        </pc:spChg>
        <pc:spChg chg="mod">
          <ac:chgData name="Vu Ngoc Lam 20225645" userId="7299b021-c8db-4bf8-889f-11d7fcee6b1a" providerId="ADAL" clId="{D79FAFBA-767E-458F-BBF9-C2A067326888}" dt="2024-06-06T16:55:06.234" v="2409" actId="20577"/>
          <ac:spMkLst>
            <pc:docMk/>
            <pc:sldMk cId="157571679" sldId="293"/>
            <ac:spMk id="26" creationId="{FDBDCD31-6144-300A-E601-5D5C3BA74D47}"/>
          </ac:spMkLst>
        </pc:spChg>
        <pc:spChg chg="mod">
          <ac:chgData name="Vu Ngoc Lam 20225645" userId="7299b021-c8db-4bf8-889f-11d7fcee6b1a" providerId="ADAL" clId="{D79FAFBA-767E-458F-BBF9-C2A067326888}" dt="2024-06-06T16:55:21.594" v="2416" actId="14100"/>
          <ac:spMkLst>
            <pc:docMk/>
            <pc:sldMk cId="157571679" sldId="293"/>
            <ac:spMk id="27" creationId="{839F7D3A-1CF2-D99B-3A3D-FBD9CC431AF5}"/>
          </ac:spMkLst>
        </pc:spChg>
        <pc:spChg chg="mod">
          <ac:chgData name="Vu Ngoc Lam 20225645" userId="7299b021-c8db-4bf8-889f-11d7fcee6b1a" providerId="ADAL" clId="{D79FAFBA-767E-458F-BBF9-C2A067326888}" dt="2024-06-06T16:52:13.139" v="2336" actId="1036"/>
          <ac:spMkLst>
            <pc:docMk/>
            <pc:sldMk cId="157571679" sldId="293"/>
            <ac:spMk id="31" creationId="{0EEA1900-E378-F806-9C3C-1DD17724ADB4}"/>
          </ac:spMkLst>
        </pc:spChg>
        <pc:grpChg chg="add mod">
          <ac:chgData name="Vu Ngoc Lam 20225645" userId="7299b021-c8db-4bf8-889f-11d7fcee6b1a" providerId="ADAL" clId="{D79FAFBA-767E-458F-BBF9-C2A067326888}" dt="2024-06-06T16:55:25.560" v="2417" actId="1076"/>
          <ac:grpSpMkLst>
            <pc:docMk/>
            <pc:sldMk cId="157571679" sldId="293"/>
            <ac:grpSpMk id="11" creationId="{50E2073A-BCE8-BE7B-D0F2-18D6472F8EFA}"/>
          </ac:grpSpMkLst>
        </pc:grpChg>
        <pc:grpChg chg="mod">
          <ac:chgData name="Vu Ngoc Lam 20225645" userId="7299b021-c8db-4bf8-889f-11d7fcee6b1a" providerId="ADAL" clId="{D79FAFBA-767E-458F-BBF9-C2A067326888}" dt="2024-06-06T16:54:02.029" v="2348" actId="1076"/>
          <ac:grpSpMkLst>
            <pc:docMk/>
            <pc:sldMk cId="157571679" sldId="293"/>
            <ac:grpSpMk id="28" creationId="{5205B66E-DF6C-ADF8-71D2-9BC44A545691}"/>
          </ac:grpSpMkLst>
        </pc:grpChg>
        <pc:grpChg chg="mod">
          <ac:chgData name="Vu Ngoc Lam 20225645" userId="7299b021-c8db-4bf8-889f-11d7fcee6b1a" providerId="ADAL" clId="{D79FAFBA-767E-458F-BBF9-C2A067326888}" dt="2024-06-06T16:52:23.715" v="2343" actId="1035"/>
          <ac:grpSpMkLst>
            <pc:docMk/>
            <pc:sldMk cId="157571679" sldId="293"/>
            <ac:grpSpMk id="33" creationId="{A4656389-EEA8-BE50-E099-634091350F81}"/>
          </ac:grpSpMkLst>
        </pc:grpChg>
        <pc:grpChg chg="mod">
          <ac:chgData name="Vu Ngoc Lam 20225645" userId="7299b021-c8db-4bf8-889f-11d7fcee6b1a" providerId="ADAL" clId="{D79FAFBA-767E-458F-BBF9-C2A067326888}" dt="2024-06-06T16:54:02.029" v="2348" actId="1076"/>
          <ac:grpSpMkLst>
            <pc:docMk/>
            <pc:sldMk cId="157571679" sldId="293"/>
            <ac:grpSpMk id="37" creationId="{F015A8DF-A113-DF81-5B34-3AFE7F84FB2C}"/>
          </ac:grpSpMkLst>
        </pc:grpChg>
        <pc:grpChg chg="mod">
          <ac:chgData name="Vu Ngoc Lam 20225645" userId="7299b021-c8db-4bf8-889f-11d7fcee6b1a" providerId="ADAL" clId="{D79FAFBA-767E-458F-BBF9-C2A067326888}" dt="2024-06-06T16:53:52.769" v="2347" actId="1076"/>
          <ac:grpSpMkLst>
            <pc:docMk/>
            <pc:sldMk cId="157571679" sldId="293"/>
            <ac:grpSpMk id="38" creationId="{8F25832E-6D2D-C529-560A-CE7BEDA9B7EE}"/>
          </ac:grpSpMkLst>
        </pc:grpChg>
        <pc:grpChg chg="mod">
          <ac:chgData name="Vu Ngoc Lam 20225645" userId="7299b021-c8db-4bf8-889f-11d7fcee6b1a" providerId="ADAL" clId="{D79FAFBA-767E-458F-BBF9-C2A067326888}" dt="2024-06-06T16:53:52.769" v="2347" actId="1076"/>
          <ac:grpSpMkLst>
            <pc:docMk/>
            <pc:sldMk cId="157571679" sldId="293"/>
            <ac:grpSpMk id="41" creationId="{B9A12F1D-BE5B-B0AF-47AF-52353A359022}"/>
          </ac:grpSpMkLst>
        </pc:grpChg>
        <pc:grpChg chg="add del mod">
          <ac:chgData name="Vu Ngoc Lam 20225645" userId="7299b021-c8db-4bf8-889f-11d7fcee6b1a" providerId="ADAL" clId="{D79FAFBA-767E-458F-BBF9-C2A067326888}" dt="2024-06-06T16:56:54.098" v="2420" actId="21"/>
          <ac:grpSpMkLst>
            <pc:docMk/>
            <pc:sldMk cId="157571679" sldId="293"/>
            <ac:grpSpMk id="51" creationId="{9E91C78A-A02C-3605-2CA8-AFD73A469CDA}"/>
          </ac:grpSpMkLst>
        </pc:grpChg>
        <pc:grpChg chg="mod">
          <ac:chgData name="Vu Ngoc Lam 20225645" userId="7299b021-c8db-4bf8-889f-11d7fcee6b1a" providerId="ADAL" clId="{D79FAFBA-767E-458F-BBF9-C2A067326888}" dt="2024-06-06T16:53:52.769" v="2347" actId="1076"/>
          <ac:grpSpMkLst>
            <pc:docMk/>
            <pc:sldMk cId="157571679" sldId="293"/>
            <ac:grpSpMk id="58" creationId="{7E8E1122-FB78-BFCA-B4AB-D514C47E3CE2}"/>
          </ac:grpSpMkLst>
        </pc:grpChg>
        <pc:grpChg chg="mod">
          <ac:chgData name="Vu Ngoc Lam 20225645" userId="7299b021-c8db-4bf8-889f-11d7fcee6b1a" providerId="ADAL" clId="{D79FAFBA-767E-458F-BBF9-C2A067326888}" dt="2024-06-06T16:53:52.769" v="2347" actId="1076"/>
          <ac:grpSpMkLst>
            <pc:docMk/>
            <pc:sldMk cId="157571679" sldId="293"/>
            <ac:grpSpMk id="64" creationId="{26703233-ADD1-2959-7F2A-A9B11B828A74}"/>
          </ac:grpSpMkLst>
        </pc:grpChg>
        <pc:grpChg chg="add del mod">
          <ac:chgData name="Vu Ngoc Lam 20225645" userId="7299b021-c8db-4bf8-889f-11d7fcee6b1a" providerId="ADAL" clId="{D79FAFBA-767E-458F-BBF9-C2A067326888}" dt="2024-06-06T16:56:54.098" v="2420" actId="21"/>
          <ac:grpSpMkLst>
            <pc:docMk/>
            <pc:sldMk cId="157571679" sldId="293"/>
            <ac:grpSpMk id="67" creationId="{F87B07EB-2ACB-32C1-7687-228ED9C2BD00}"/>
          </ac:grpSpMkLst>
        </pc:grpChg>
      </pc:sldChg>
      <pc:sldChg chg="addSp delSp modSp mod ord delAnim modAnim">
        <pc:chgData name="Vu Ngoc Lam 20225645" userId="7299b021-c8db-4bf8-889f-11d7fcee6b1a" providerId="ADAL" clId="{D79FAFBA-767E-458F-BBF9-C2A067326888}" dt="2024-06-07T05:52:36.692" v="3054" actId="732"/>
        <pc:sldMkLst>
          <pc:docMk/>
          <pc:sldMk cId="4043314666" sldId="294"/>
        </pc:sldMkLst>
        <pc:spChg chg="add del mod">
          <ac:chgData name="Vu Ngoc Lam 20225645" userId="7299b021-c8db-4bf8-889f-11d7fcee6b1a" providerId="ADAL" clId="{D79FAFBA-767E-458F-BBF9-C2A067326888}" dt="2024-06-07T05:50:29.873" v="3042" actId="478"/>
          <ac:spMkLst>
            <pc:docMk/>
            <pc:sldMk cId="4043314666" sldId="294"/>
            <ac:spMk id="7" creationId="{8D2076C8-FEE0-42B0-A7BF-559EC67FCBDF}"/>
          </ac:spMkLst>
        </pc:spChg>
        <pc:spChg chg="mod">
          <ac:chgData name="Vu Ngoc Lam 20225645" userId="7299b021-c8db-4bf8-889f-11d7fcee6b1a" providerId="ADAL" clId="{D79FAFBA-767E-458F-BBF9-C2A067326888}" dt="2024-06-07T05:50:57.865" v="3049" actId="554"/>
          <ac:spMkLst>
            <pc:docMk/>
            <pc:sldMk cId="4043314666" sldId="294"/>
            <ac:spMk id="8" creationId="{1648BCD4-A522-A5D7-5B08-FE7A9895C430}"/>
          </ac:spMkLst>
        </pc:spChg>
        <pc:spChg chg="mod">
          <ac:chgData name="Vu Ngoc Lam 20225645" userId="7299b021-c8db-4bf8-889f-11d7fcee6b1a" providerId="ADAL" clId="{D79FAFBA-767E-458F-BBF9-C2A067326888}" dt="2024-06-07T05:50:57.865" v="3049" actId="554"/>
          <ac:spMkLst>
            <pc:docMk/>
            <pc:sldMk cId="4043314666" sldId="294"/>
            <ac:spMk id="10" creationId="{68D2A80C-D7F5-9680-9EDB-BE160B058978}"/>
          </ac:spMkLst>
        </pc:spChg>
        <pc:picChg chg="add mod modCrop">
          <ac:chgData name="Vu Ngoc Lam 20225645" userId="7299b021-c8db-4bf8-889f-11d7fcee6b1a" providerId="ADAL" clId="{D79FAFBA-767E-458F-BBF9-C2A067326888}" dt="2024-06-07T05:52:36.692" v="3054" actId="732"/>
          <ac:picMkLst>
            <pc:docMk/>
            <pc:sldMk cId="4043314666" sldId="294"/>
            <ac:picMk id="6" creationId="{DA46FA86-B3F3-41DF-0EF1-30412561232D}"/>
          </ac:picMkLst>
        </pc:picChg>
        <pc:picChg chg="del">
          <ac:chgData name="Vu Ngoc Lam 20225645" userId="7299b021-c8db-4bf8-889f-11d7fcee6b1a" providerId="ADAL" clId="{D79FAFBA-767E-458F-BBF9-C2A067326888}" dt="2024-06-07T05:49:35.406" v="3031" actId="478"/>
          <ac:picMkLst>
            <pc:docMk/>
            <pc:sldMk cId="4043314666" sldId="294"/>
            <ac:picMk id="11" creationId="{31C37C29-3299-5393-EF2A-4A694B7CFD30}"/>
          </ac:picMkLst>
        </pc:picChg>
      </pc:sldChg>
      <pc:sldChg chg="addSp delSp modSp mod delAnim modAnim">
        <pc:chgData name="Vu Ngoc Lam 20225645" userId="7299b021-c8db-4bf8-889f-11d7fcee6b1a" providerId="ADAL" clId="{D79FAFBA-767E-458F-BBF9-C2A067326888}" dt="2024-06-07T05:49:26.313" v="3029" actId="21"/>
        <pc:sldMkLst>
          <pc:docMk/>
          <pc:sldMk cId="3547611265" sldId="296"/>
        </pc:sldMkLst>
        <pc:picChg chg="add del mod">
          <ac:chgData name="Vu Ngoc Lam 20225645" userId="7299b021-c8db-4bf8-889f-11d7fcee6b1a" providerId="ADAL" clId="{D79FAFBA-767E-458F-BBF9-C2A067326888}" dt="2024-06-07T05:49:26.313" v="3029" actId="21"/>
          <ac:picMkLst>
            <pc:docMk/>
            <pc:sldMk cId="3547611265" sldId="296"/>
            <ac:picMk id="3" creationId="{DA46FA86-B3F3-41DF-0EF1-30412561232D}"/>
          </ac:picMkLst>
        </pc:picChg>
      </pc:sldChg>
      <pc:sldChg chg="addSp delSp modSp mod delAnim modAnim">
        <pc:chgData name="Vu Ngoc Lam 20225645" userId="7299b021-c8db-4bf8-889f-11d7fcee6b1a" providerId="ADAL" clId="{D79FAFBA-767E-458F-BBF9-C2A067326888}" dt="2024-06-03T16:48:49.105" v="22" actId="478"/>
        <pc:sldMkLst>
          <pc:docMk/>
          <pc:sldMk cId="3125812385" sldId="298"/>
        </pc:sldMkLst>
        <pc:spChg chg="mod">
          <ac:chgData name="Vu Ngoc Lam 20225645" userId="7299b021-c8db-4bf8-889f-11d7fcee6b1a" providerId="ADAL" clId="{D79FAFBA-767E-458F-BBF9-C2A067326888}" dt="2024-06-03T16:48:38.847" v="19" actId="571"/>
          <ac:spMkLst>
            <pc:docMk/>
            <pc:sldMk cId="3125812385" sldId="298"/>
            <ac:spMk id="3" creationId="{13AA90C6-9EC5-1BB6-42E8-32D765A435CF}"/>
          </ac:spMkLst>
        </pc:spChg>
        <pc:spChg chg="mod">
          <ac:chgData name="Vu Ngoc Lam 20225645" userId="7299b021-c8db-4bf8-889f-11d7fcee6b1a" providerId="ADAL" clId="{D79FAFBA-767E-458F-BBF9-C2A067326888}" dt="2024-06-03T16:48:38.847" v="19" actId="571"/>
          <ac:spMkLst>
            <pc:docMk/>
            <pc:sldMk cId="3125812385" sldId="298"/>
            <ac:spMk id="4" creationId="{B92728F7-3081-2DB0-AC6E-705C0C7024F4}"/>
          </ac:spMkLst>
        </pc:spChg>
        <pc:grpChg chg="add del mod">
          <ac:chgData name="Vu Ngoc Lam 20225645" userId="7299b021-c8db-4bf8-889f-11d7fcee6b1a" providerId="ADAL" clId="{D79FAFBA-767E-458F-BBF9-C2A067326888}" dt="2024-06-03T16:48:49.105" v="22" actId="478"/>
          <ac:grpSpMkLst>
            <pc:docMk/>
            <pc:sldMk cId="3125812385" sldId="298"/>
            <ac:grpSpMk id="2" creationId="{FC037EDD-EF73-BBFF-45E2-1C255D4FE1FB}"/>
          </ac:grpSpMkLst>
        </pc:grpChg>
        <pc:grpChg chg="add mod">
          <ac:chgData name="Vu Ngoc Lam 20225645" userId="7299b021-c8db-4bf8-889f-11d7fcee6b1a" providerId="ADAL" clId="{D79FAFBA-767E-458F-BBF9-C2A067326888}" dt="2024-06-03T16:48:43.827" v="20" actId="164"/>
          <ac:grpSpMkLst>
            <pc:docMk/>
            <pc:sldMk cId="3125812385" sldId="298"/>
            <ac:grpSpMk id="5" creationId="{85F2424F-E606-4B9F-E41E-91BA53109ECF}"/>
          </ac:grpSpMkLst>
        </pc:grpChg>
        <pc:grpChg chg="mod">
          <ac:chgData name="Vu Ngoc Lam 20225645" userId="7299b021-c8db-4bf8-889f-11d7fcee6b1a" providerId="ADAL" clId="{D79FAFBA-767E-458F-BBF9-C2A067326888}" dt="2024-06-03T16:48:43.827" v="20" actId="164"/>
          <ac:grpSpMkLst>
            <pc:docMk/>
            <pc:sldMk cId="3125812385" sldId="298"/>
            <ac:grpSpMk id="683" creationId="{3E1403DB-F975-6C77-4817-854916EFFBEE}"/>
          </ac:grpSpMkLst>
        </pc:grpChg>
        <pc:grpChg chg="mod">
          <ac:chgData name="Vu Ngoc Lam 20225645" userId="7299b021-c8db-4bf8-889f-11d7fcee6b1a" providerId="ADAL" clId="{D79FAFBA-767E-458F-BBF9-C2A067326888}" dt="2024-06-03T16:48:43.827" v="20" actId="164"/>
          <ac:grpSpMkLst>
            <pc:docMk/>
            <pc:sldMk cId="3125812385" sldId="298"/>
            <ac:grpSpMk id="688" creationId="{37FB6AC0-6112-D741-2B80-DA273365514F}"/>
          </ac:grpSpMkLst>
        </pc:grpChg>
        <pc:grpChg chg="mod">
          <ac:chgData name="Vu Ngoc Lam 20225645" userId="7299b021-c8db-4bf8-889f-11d7fcee6b1a" providerId="ADAL" clId="{D79FAFBA-767E-458F-BBF9-C2A067326888}" dt="2024-06-03T16:48:43.827" v="20" actId="164"/>
          <ac:grpSpMkLst>
            <pc:docMk/>
            <pc:sldMk cId="3125812385" sldId="298"/>
            <ac:grpSpMk id="689" creationId="{5EC4EAD9-4638-BDD0-635C-F6A4E215CB8F}"/>
          </ac:grpSpMkLst>
        </pc:grpChg>
        <pc:grpChg chg="mod">
          <ac:chgData name="Vu Ngoc Lam 20225645" userId="7299b021-c8db-4bf8-889f-11d7fcee6b1a" providerId="ADAL" clId="{D79FAFBA-767E-458F-BBF9-C2A067326888}" dt="2024-06-03T16:48:43.827" v="20" actId="164"/>
          <ac:grpSpMkLst>
            <pc:docMk/>
            <pc:sldMk cId="3125812385" sldId="298"/>
            <ac:grpSpMk id="692" creationId="{C7E09F71-1069-4F5C-5E61-9A11C0FF0E51}"/>
          </ac:grpSpMkLst>
        </pc:grpChg>
      </pc:sldChg>
      <pc:sldChg chg="addSp delSp modSp mod ord delAnim modAnim">
        <pc:chgData name="Vu Ngoc Lam 20225645" userId="7299b021-c8db-4bf8-889f-11d7fcee6b1a" providerId="ADAL" clId="{D79FAFBA-767E-458F-BBF9-C2A067326888}" dt="2024-06-07T05:23:48.788" v="3027"/>
        <pc:sldMkLst>
          <pc:docMk/>
          <pc:sldMk cId="866159067" sldId="300"/>
        </pc:sldMkLst>
        <pc:spChg chg="mod">
          <ac:chgData name="Vu Ngoc Lam 20225645" userId="7299b021-c8db-4bf8-889f-11d7fcee6b1a" providerId="ADAL" clId="{D79FAFBA-767E-458F-BBF9-C2A067326888}" dt="2024-06-07T01:45:06.408" v="2562" actId="20577"/>
          <ac:spMkLst>
            <pc:docMk/>
            <pc:sldMk cId="866159067" sldId="300"/>
            <ac:spMk id="9" creationId="{D65CD93D-69B9-3C77-B6D8-7D25F0802F10}"/>
          </ac:spMkLst>
        </pc:spChg>
        <pc:spChg chg="mod">
          <ac:chgData name="Vu Ngoc Lam 20225645" userId="7299b021-c8db-4bf8-889f-11d7fcee6b1a" providerId="ADAL" clId="{D79FAFBA-767E-458F-BBF9-C2A067326888}" dt="2024-06-07T01:45:21.880" v="2564" actId="1076"/>
          <ac:spMkLst>
            <pc:docMk/>
            <pc:sldMk cId="866159067" sldId="300"/>
            <ac:spMk id="11" creationId="{44F0D0D3-DB84-C910-B336-59826DC0B894}"/>
          </ac:spMkLst>
        </pc:spChg>
        <pc:spChg chg="mod">
          <ac:chgData name="Vu Ngoc Lam 20225645" userId="7299b021-c8db-4bf8-889f-11d7fcee6b1a" providerId="ADAL" clId="{D79FAFBA-767E-458F-BBF9-C2A067326888}" dt="2024-06-07T01:57:56.850" v="2679" actId="12789"/>
          <ac:spMkLst>
            <pc:docMk/>
            <pc:sldMk cId="866159067" sldId="300"/>
            <ac:spMk id="13" creationId="{C8A9D86F-3813-F9B7-97C6-586849B1080C}"/>
          </ac:spMkLst>
        </pc:spChg>
        <pc:spChg chg="mod">
          <ac:chgData name="Vu Ngoc Lam 20225645" userId="7299b021-c8db-4bf8-889f-11d7fcee6b1a" providerId="ADAL" clId="{D79FAFBA-767E-458F-BBF9-C2A067326888}" dt="2024-06-07T01:57:56.850" v="2679" actId="12789"/>
          <ac:spMkLst>
            <pc:docMk/>
            <pc:sldMk cId="866159067" sldId="300"/>
            <ac:spMk id="14" creationId="{9E8DC37C-623C-433A-95BD-03293C186EB1}"/>
          </ac:spMkLst>
        </pc:spChg>
        <pc:spChg chg="mod">
          <ac:chgData name="Vu Ngoc Lam 20225645" userId="7299b021-c8db-4bf8-889f-11d7fcee6b1a" providerId="ADAL" clId="{D79FAFBA-767E-458F-BBF9-C2A067326888}" dt="2024-06-07T01:46:22.063" v="2585" actId="12789"/>
          <ac:spMkLst>
            <pc:docMk/>
            <pc:sldMk cId="866159067" sldId="300"/>
            <ac:spMk id="18" creationId="{7968FDC2-6C3F-C8BD-5D5C-C24CC3A9BD69}"/>
          </ac:spMkLst>
        </pc:spChg>
        <pc:spChg chg="mod">
          <ac:chgData name="Vu Ngoc Lam 20225645" userId="7299b021-c8db-4bf8-889f-11d7fcee6b1a" providerId="ADAL" clId="{D79FAFBA-767E-458F-BBF9-C2A067326888}" dt="2024-06-07T01:46:22.063" v="2585" actId="12789"/>
          <ac:spMkLst>
            <pc:docMk/>
            <pc:sldMk cId="866159067" sldId="300"/>
            <ac:spMk id="19" creationId="{38A0DE89-38B4-DB3C-AC8F-7B6038CF8BB9}"/>
          </ac:spMkLst>
        </pc:spChg>
        <pc:spChg chg="mod">
          <ac:chgData name="Vu Ngoc Lam 20225645" userId="7299b021-c8db-4bf8-889f-11d7fcee6b1a" providerId="ADAL" clId="{D79FAFBA-767E-458F-BBF9-C2A067326888}" dt="2024-06-03T16:55:59.281" v="25" actId="13926"/>
          <ac:spMkLst>
            <pc:docMk/>
            <pc:sldMk cId="866159067" sldId="300"/>
            <ac:spMk id="22" creationId="{5E5AB7E0-1EE1-0FFC-C7F8-421F3731967E}"/>
          </ac:spMkLst>
        </pc:spChg>
        <pc:spChg chg="mod">
          <ac:chgData name="Vu Ngoc Lam 20225645" userId="7299b021-c8db-4bf8-889f-11d7fcee6b1a" providerId="ADAL" clId="{D79FAFBA-767E-458F-BBF9-C2A067326888}" dt="2024-06-07T01:58:31.914" v="2681" actId="12789"/>
          <ac:spMkLst>
            <pc:docMk/>
            <pc:sldMk cId="866159067" sldId="300"/>
            <ac:spMk id="44" creationId="{59CB680E-16BD-DBBA-77F4-97C479EDD2C4}"/>
          </ac:spMkLst>
        </pc:spChg>
        <pc:spChg chg="mod">
          <ac:chgData name="Vu Ngoc Lam 20225645" userId="7299b021-c8db-4bf8-889f-11d7fcee6b1a" providerId="ADAL" clId="{D79FAFBA-767E-458F-BBF9-C2A067326888}" dt="2024-06-07T01:58:31.914" v="2681" actId="12789"/>
          <ac:spMkLst>
            <pc:docMk/>
            <pc:sldMk cId="866159067" sldId="300"/>
            <ac:spMk id="45" creationId="{DE07D8EE-33F5-B1C3-001C-B13292A3FCBF}"/>
          </ac:spMkLst>
        </pc:spChg>
        <pc:grpChg chg="mod">
          <ac:chgData name="Vu Ngoc Lam 20225645" userId="7299b021-c8db-4bf8-889f-11d7fcee6b1a" providerId="ADAL" clId="{D79FAFBA-767E-458F-BBF9-C2A067326888}" dt="2024-06-07T01:45:12.605" v="2563" actId="14100"/>
          <ac:grpSpMkLst>
            <pc:docMk/>
            <pc:sldMk cId="866159067" sldId="300"/>
            <ac:grpSpMk id="6" creationId="{5CFFCC9B-A342-2E79-0564-9151ADDB0D5E}"/>
          </ac:grpSpMkLst>
        </pc:grpChg>
        <pc:grpChg chg="add mod">
          <ac:chgData name="Vu Ngoc Lam 20225645" userId="7299b021-c8db-4bf8-889f-11d7fcee6b1a" providerId="ADAL" clId="{D79FAFBA-767E-458F-BBF9-C2A067326888}" dt="2024-06-07T01:47:01.770" v="2593" actId="1076"/>
          <ac:grpSpMkLst>
            <pc:docMk/>
            <pc:sldMk cId="866159067" sldId="300"/>
            <ac:grpSpMk id="7" creationId="{4DF63AA8-F12B-3F3B-F4D9-A3176642EACE}"/>
          </ac:grpSpMkLst>
        </pc:grpChg>
        <pc:grpChg chg="mod">
          <ac:chgData name="Vu Ngoc Lam 20225645" userId="7299b021-c8db-4bf8-889f-11d7fcee6b1a" providerId="ADAL" clId="{D79FAFBA-767E-458F-BBF9-C2A067326888}" dt="2024-06-07T01:45:21.880" v="2564" actId="1076"/>
          <ac:grpSpMkLst>
            <pc:docMk/>
            <pc:sldMk cId="866159067" sldId="300"/>
            <ac:grpSpMk id="12" creationId="{84171EA5-CFB4-7FA4-25D3-A90538AC26F8}"/>
          </ac:grpSpMkLst>
        </pc:grpChg>
        <pc:grpChg chg="del mod">
          <ac:chgData name="Vu Ngoc Lam 20225645" userId="7299b021-c8db-4bf8-889f-11d7fcee6b1a" providerId="ADAL" clId="{D79FAFBA-767E-458F-BBF9-C2A067326888}" dt="2024-06-05T15:04:49.090" v="1437" actId="478"/>
          <ac:grpSpMkLst>
            <pc:docMk/>
            <pc:sldMk cId="866159067" sldId="300"/>
            <ac:grpSpMk id="15" creationId="{108129D1-004E-2544-6AD6-E5FB2B8B240E}"/>
          </ac:grpSpMkLst>
        </pc:grpChg>
        <pc:grpChg chg="del mod">
          <ac:chgData name="Vu Ngoc Lam 20225645" userId="7299b021-c8db-4bf8-889f-11d7fcee6b1a" providerId="ADAL" clId="{D79FAFBA-767E-458F-BBF9-C2A067326888}" dt="2024-06-05T15:04:49.090" v="1437" actId="478"/>
          <ac:grpSpMkLst>
            <pc:docMk/>
            <pc:sldMk cId="866159067" sldId="300"/>
            <ac:grpSpMk id="21" creationId="{58E15ACD-8D49-3D4E-A12A-EAC64F69DA07}"/>
          </ac:grpSpMkLst>
        </pc:grpChg>
        <pc:grpChg chg="mod">
          <ac:chgData name="Vu Ngoc Lam 20225645" userId="7299b021-c8db-4bf8-889f-11d7fcee6b1a" providerId="ADAL" clId="{D79FAFBA-767E-458F-BBF9-C2A067326888}" dt="2024-06-07T01:58:36.831" v="2682" actId="1076"/>
          <ac:grpSpMkLst>
            <pc:docMk/>
            <pc:sldMk cId="866159067" sldId="300"/>
            <ac:grpSpMk id="34" creationId="{FFFC0464-35B1-F678-B8C6-50B15417960B}"/>
          </ac:grpSpMkLst>
        </pc:grpChg>
      </pc:sldChg>
      <pc:sldChg chg="del">
        <pc:chgData name="Vu Ngoc Lam 20225645" userId="7299b021-c8db-4bf8-889f-11d7fcee6b1a" providerId="ADAL" clId="{D79FAFBA-767E-458F-BBF9-C2A067326888}" dt="2024-06-07T02:15:34.396" v="2735" actId="47"/>
        <pc:sldMkLst>
          <pc:docMk/>
          <pc:sldMk cId="3292238296" sldId="302"/>
        </pc:sldMkLst>
      </pc:sldChg>
      <pc:sldChg chg="del ord">
        <pc:chgData name="Vu Ngoc Lam 20225645" userId="7299b021-c8db-4bf8-889f-11d7fcee6b1a" providerId="ADAL" clId="{D79FAFBA-767E-458F-BBF9-C2A067326888}" dt="2024-06-07T05:51:13.154" v="3051" actId="47"/>
        <pc:sldMkLst>
          <pc:docMk/>
          <pc:sldMk cId="1975534769" sldId="303"/>
        </pc:sldMkLst>
      </pc:sldChg>
      <pc:sldChg chg="addSp delSp modSp mod ord addAnim delAnim modAnim">
        <pc:chgData name="Vu Ngoc Lam 20225645" userId="7299b021-c8db-4bf8-889f-11d7fcee6b1a" providerId="ADAL" clId="{D79FAFBA-767E-458F-BBF9-C2A067326888}" dt="2024-06-07T01:34:48.823" v="2557" actId="1076"/>
        <pc:sldMkLst>
          <pc:docMk/>
          <pc:sldMk cId="378664739" sldId="304"/>
        </pc:sldMkLst>
        <pc:spChg chg="mod">
          <ac:chgData name="Vu Ngoc Lam 20225645" userId="7299b021-c8db-4bf8-889f-11d7fcee6b1a" providerId="ADAL" clId="{D79FAFBA-767E-458F-BBF9-C2A067326888}" dt="2024-06-06T17:00:28.475" v="2442" actId="14100"/>
          <ac:spMkLst>
            <pc:docMk/>
            <pc:sldMk cId="378664739" sldId="304"/>
            <ac:spMk id="4" creationId="{5318EB78-C0C8-3257-FC8C-5F5EF088B24E}"/>
          </ac:spMkLst>
        </pc:spChg>
        <pc:spChg chg="mod">
          <ac:chgData name="Vu Ngoc Lam 20225645" userId="7299b021-c8db-4bf8-889f-11d7fcee6b1a" providerId="ADAL" clId="{D79FAFBA-767E-458F-BBF9-C2A067326888}" dt="2024-06-06T17:13:13.571" v="2556" actId="14100"/>
          <ac:spMkLst>
            <pc:docMk/>
            <pc:sldMk cId="378664739" sldId="304"/>
            <ac:spMk id="8" creationId="{1648BCD4-A522-A5D7-5B08-FE7A9895C430}"/>
          </ac:spMkLst>
        </pc:spChg>
        <pc:spChg chg="mod">
          <ac:chgData name="Vu Ngoc Lam 20225645" userId="7299b021-c8db-4bf8-889f-11d7fcee6b1a" providerId="ADAL" clId="{D79FAFBA-767E-458F-BBF9-C2A067326888}" dt="2024-06-06T17:05:21.593" v="2506" actId="14100"/>
          <ac:spMkLst>
            <pc:docMk/>
            <pc:sldMk cId="378664739" sldId="304"/>
            <ac:spMk id="9" creationId="{D65CD93D-69B9-3C77-B6D8-7D25F0802F10}"/>
          </ac:spMkLst>
        </pc:spChg>
        <pc:spChg chg="mod">
          <ac:chgData name="Vu Ngoc Lam 20225645" userId="7299b021-c8db-4bf8-889f-11d7fcee6b1a" providerId="ADAL" clId="{D79FAFBA-767E-458F-BBF9-C2A067326888}" dt="2024-06-07T01:34:48.823" v="2557" actId="1076"/>
          <ac:spMkLst>
            <pc:docMk/>
            <pc:sldMk cId="378664739" sldId="304"/>
            <ac:spMk id="10" creationId="{68D2A80C-D7F5-9680-9EDB-BE160B058978}"/>
          </ac:spMkLst>
        </pc:spChg>
        <pc:spChg chg="mod">
          <ac:chgData name="Vu Ngoc Lam 20225645" userId="7299b021-c8db-4bf8-889f-11d7fcee6b1a" providerId="ADAL" clId="{D79FAFBA-767E-458F-BBF9-C2A067326888}" dt="2024-06-07T01:34:48.823" v="2557" actId="1076"/>
          <ac:spMkLst>
            <pc:docMk/>
            <pc:sldMk cId="378664739" sldId="304"/>
            <ac:spMk id="11" creationId="{44F0D0D3-DB84-C910-B336-59826DC0B894}"/>
          </ac:spMkLst>
        </pc:spChg>
        <pc:spChg chg="mod">
          <ac:chgData name="Vu Ngoc Lam 20225645" userId="7299b021-c8db-4bf8-889f-11d7fcee6b1a" providerId="ADAL" clId="{D79FAFBA-767E-458F-BBF9-C2A067326888}" dt="2024-06-06T17:03:15.669" v="2480" actId="403"/>
          <ac:spMkLst>
            <pc:docMk/>
            <pc:sldMk cId="378664739" sldId="304"/>
            <ac:spMk id="13" creationId="{C8A9D86F-3813-F9B7-97C6-586849B1080C}"/>
          </ac:spMkLst>
        </pc:spChg>
        <pc:spChg chg="mod">
          <ac:chgData name="Vu Ngoc Lam 20225645" userId="7299b021-c8db-4bf8-889f-11d7fcee6b1a" providerId="ADAL" clId="{D79FAFBA-767E-458F-BBF9-C2A067326888}" dt="2024-06-06T17:03:27.742" v="2488" actId="14100"/>
          <ac:spMkLst>
            <pc:docMk/>
            <pc:sldMk cId="378664739" sldId="304"/>
            <ac:spMk id="14" creationId="{9E8DC37C-623C-433A-95BD-03293C186EB1}"/>
          </ac:spMkLst>
        </pc:spChg>
        <pc:spChg chg="add del">
          <ac:chgData name="Vu Ngoc Lam 20225645" userId="7299b021-c8db-4bf8-889f-11d7fcee6b1a" providerId="ADAL" clId="{D79FAFBA-767E-458F-BBF9-C2A067326888}" dt="2024-06-06T17:04:53.334" v="2492" actId="22"/>
          <ac:spMkLst>
            <pc:docMk/>
            <pc:sldMk cId="378664739" sldId="304"/>
            <ac:spMk id="18" creationId="{F1A58DD6-72C6-6DD6-BD55-D953C94D4360}"/>
          </ac:spMkLst>
        </pc:spChg>
        <pc:spChg chg="add del mod">
          <ac:chgData name="Vu Ngoc Lam 20225645" userId="7299b021-c8db-4bf8-889f-11d7fcee6b1a" providerId="ADAL" clId="{D79FAFBA-767E-458F-BBF9-C2A067326888}" dt="2024-06-06T17:13:06.843" v="2554" actId="478"/>
          <ac:spMkLst>
            <pc:docMk/>
            <pc:sldMk cId="378664739" sldId="304"/>
            <ac:spMk id="19" creationId="{D762F04B-E020-7C1A-D777-2347D3F7A9B4}"/>
          </ac:spMkLst>
        </pc:spChg>
        <pc:spChg chg="mod">
          <ac:chgData name="Vu Ngoc Lam 20225645" userId="7299b021-c8db-4bf8-889f-11d7fcee6b1a" providerId="ADAL" clId="{D79FAFBA-767E-458F-BBF9-C2A067326888}" dt="2024-06-06T17:08:42.762" v="2553" actId="20577"/>
          <ac:spMkLst>
            <pc:docMk/>
            <pc:sldMk cId="378664739" sldId="304"/>
            <ac:spMk id="24" creationId="{2DC5B330-CD88-6714-83B1-374866A8B30E}"/>
          </ac:spMkLst>
        </pc:spChg>
        <pc:spChg chg="mod">
          <ac:chgData name="Vu Ngoc Lam 20225645" userId="7299b021-c8db-4bf8-889f-11d7fcee6b1a" providerId="ADAL" clId="{D79FAFBA-767E-458F-BBF9-C2A067326888}" dt="2024-06-06T17:05:59.594" v="2516" actId="571"/>
          <ac:spMkLst>
            <pc:docMk/>
            <pc:sldMk cId="378664739" sldId="304"/>
            <ac:spMk id="26" creationId="{0A5C581E-CE91-021D-84F0-0B33BF79E821}"/>
          </ac:spMkLst>
        </pc:spChg>
        <pc:grpChg chg="mod">
          <ac:chgData name="Vu Ngoc Lam 20225645" userId="7299b021-c8db-4bf8-889f-11d7fcee6b1a" providerId="ADAL" clId="{D79FAFBA-767E-458F-BBF9-C2A067326888}" dt="2024-06-07T01:34:48.823" v="2557" actId="1076"/>
          <ac:grpSpMkLst>
            <pc:docMk/>
            <pc:sldMk cId="378664739" sldId="304"/>
            <ac:grpSpMk id="6" creationId="{5CFFCC9B-A342-2E79-0564-9151ADDB0D5E}"/>
          </ac:grpSpMkLst>
        </pc:grpChg>
        <pc:grpChg chg="mod">
          <ac:chgData name="Vu Ngoc Lam 20225645" userId="7299b021-c8db-4bf8-889f-11d7fcee6b1a" providerId="ADAL" clId="{D79FAFBA-767E-458F-BBF9-C2A067326888}" dt="2024-06-07T01:34:48.823" v="2557" actId="1076"/>
          <ac:grpSpMkLst>
            <pc:docMk/>
            <pc:sldMk cId="378664739" sldId="304"/>
            <ac:grpSpMk id="12" creationId="{84171EA5-CFB4-7FA4-25D3-A90538AC26F8}"/>
          </ac:grpSpMkLst>
        </pc:grpChg>
        <pc:grpChg chg="add del">
          <ac:chgData name="Vu Ngoc Lam 20225645" userId="7299b021-c8db-4bf8-889f-11d7fcee6b1a" providerId="ADAL" clId="{D79FAFBA-767E-458F-BBF9-C2A067326888}" dt="2024-06-06T17:02:51.283" v="2477" actId="478"/>
          <ac:grpSpMkLst>
            <pc:docMk/>
            <pc:sldMk cId="378664739" sldId="304"/>
            <ac:grpSpMk id="15" creationId="{108129D1-004E-2544-6AD6-E5FB2B8B240E}"/>
          </ac:grpSpMkLst>
        </pc:grpChg>
        <pc:grpChg chg="add del mod">
          <ac:chgData name="Vu Ngoc Lam 20225645" userId="7299b021-c8db-4bf8-889f-11d7fcee6b1a" providerId="ADAL" clId="{D79FAFBA-767E-458F-BBF9-C2A067326888}" dt="2024-06-06T17:13:08.830" v="2555" actId="478"/>
          <ac:grpSpMkLst>
            <pc:docMk/>
            <pc:sldMk cId="378664739" sldId="304"/>
            <ac:grpSpMk id="20" creationId="{8EA88C25-4CAB-A5C7-A7E3-B4CB0B71804C}"/>
          </ac:grpSpMkLst>
        </pc:grpChg>
        <pc:grpChg chg="add del">
          <ac:chgData name="Vu Ngoc Lam 20225645" userId="7299b021-c8db-4bf8-889f-11d7fcee6b1a" providerId="ADAL" clId="{D79FAFBA-767E-458F-BBF9-C2A067326888}" dt="2024-06-06T17:02:51.283" v="2477" actId="478"/>
          <ac:grpSpMkLst>
            <pc:docMk/>
            <pc:sldMk cId="378664739" sldId="304"/>
            <ac:grpSpMk id="21" creationId="{58E15ACD-8D49-3D4E-A12A-EAC64F69DA07}"/>
          </ac:grpSpMkLst>
        </pc:grpChg>
        <pc:grpChg chg="add del">
          <ac:chgData name="Vu Ngoc Lam 20225645" userId="7299b021-c8db-4bf8-889f-11d7fcee6b1a" providerId="ADAL" clId="{D79FAFBA-767E-458F-BBF9-C2A067326888}" dt="2024-06-06T17:02:51.283" v="2477" actId="478"/>
          <ac:grpSpMkLst>
            <pc:docMk/>
            <pc:sldMk cId="378664739" sldId="304"/>
            <ac:grpSpMk id="34" creationId="{FFFC0464-35B1-F678-B8C6-50B15417960B}"/>
          </ac:grpSpMkLst>
        </pc:grpChg>
      </pc:sldChg>
      <pc:sldChg chg="modSp del mod ord">
        <pc:chgData name="Vu Ngoc Lam 20225645" userId="7299b021-c8db-4bf8-889f-11d7fcee6b1a" providerId="ADAL" clId="{D79FAFBA-767E-458F-BBF9-C2A067326888}" dt="2024-06-06T16:59:10.664" v="2429" actId="47"/>
        <pc:sldMkLst>
          <pc:docMk/>
          <pc:sldMk cId="3435850439" sldId="305"/>
        </pc:sldMkLst>
        <pc:spChg chg="mod">
          <ac:chgData name="Vu Ngoc Lam 20225645" userId="7299b021-c8db-4bf8-889f-11d7fcee6b1a" providerId="ADAL" clId="{D79FAFBA-767E-458F-BBF9-C2A067326888}" dt="2024-06-05T15:07:29.783" v="1464" actId="21"/>
          <ac:spMkLst>
            <pc:docMk/>
            <pc:sldMk cId="3435850439" sldId="305"/>
            <ac:spMk id="9" creationId="{D65CD93D-69B9-3C77-B6D8-7D25F0802F10}"/>
          </ac:spMkLst>
        </pc:spChg>
      </pc:sldChg>
      <pc:sldChg chg="del">
        <pc:chgData name="Vu Ngoc Lam 20225645" userId="7299b021-c8db-4bf8-889f-11d7fcee6b1a" providerId="ADAL" clId="{D79FAFBA-767E-458F-BBF9-C2A067326888}" dt="2024-06-07T02:15:30.603" v="2734" actId="47"/>
        <pc:sldMkLst>
          <pc:docMk/>
          <pc:sldMk cId="1817862589" sldId="307"/>
        </pc:sldMkLst>
      </pc:sldChg>
      <pc:sldChg chg="addSp modSp mod">
        <pc:chgData name="Vu Ngoc Lam 20225645" userId="7299b021-c8db-4bf8-889f-11d7fcee6b1a" providerId="ADAL" clId="{D79FAFBA-767E-458F-BBF9-C2A067326888}" dt="2024-06-05T11:08:41.538" v="482" actId="1076"/>
        <pc:sldMkLst>
          <pc:docMk/>
          <pc:sldMk cId="3850841089" sldId="308"/>
        </pc:sldMkLst>
        <pc:spChg chg="mod">
          <ac:chgData name="Vu Ngoc Lam 20225645" userId="7299b021-c8db-4bf8-889f-11d7fcee6b1a" providerId="ADAL" clId="{D79FAFBA-767E-458F-BBF9-C2A067326888}" dt="2024-06-05T11:08:41.538" v="482" actId="1076"/>
          <ac:spMkLst>
            <pc:docMk/>
            <pc:sldMk cId="3850841089" sldId="308"/>
            <ac:spMk id="12" creationId="{B55290D4-7DC4-4C6D-F757-E9D167713F57}"/>
          </ac:spMkLst>
        </pc:spChg>
        <pc:spChg chg="mod">
          <ac:chgData name="Vu Ngoc Lam 20225645" userId="7299b021-c8db-4bf8-889f-11d7fcee6b1a" providerId="ADAL" clId="{D79FAFBA-767E-458F-BBF9-C2A067326888}" dt="2024-06-05T11:08:41.538" v="482" actId="1076"/>
          <ac:spMkLst>
            <pc:docMk/>
            <pc:sldMk cId="3850841089" sldId="308"/>
            <ac:spMk id="15" creationId="{48E5F072-8B04-F572-4B04-47E1FFE63290}"/>
          </ac:spMkLst>
        </pc:spChg>
        <pc:spChg chg="add mod">
          <ac:chgData name="Vu Ngoc Lam 20225645" userId="7299b021-c8db-4bf8-889f-11d7fcee6b1a" providerId="ADAL" clId="{D79FAFBA-767E-458F-BBF9-C2A067326888}" dt="2024-06-05T11:08:41.538" v="482" actId="1076"/>
          <ac:spMkLst>
            <pc:docMk/>
            <pc:sldMk cId="3850841089" sldId="308"/>
            <ac:spMk id="19" creationId="{75FC60A0-45EA-A6B1-A310-913A0A141660}"/>
          </ac:spMkLst>
        </pc:spChg>
        <pc:spChg chg="add mod">
          <ac:chgData name="Vu Ngoc Lam 20225645" userId="7299b021-c8db-4bf8-889f-11d7fcee6b1a" providerId="ADAL" clId="{D79FAFBA-767E-458F-BBF9-C2A067326888}" dt="2024-06-05T11:08:41.538" v="482" actId="1076"/>
          <ac:spMkLst>
            <pc:docMk/>
            <pc:sldMk cId="3850841089" sldId="308"/>
            <ac:spMk id="20" creationId="{FCE54785-508D-9DE3-35F8-EF1B6B556761}"/>
          </ac:spMkLst>
        </pc:spChg>
        <pc:grpChg chg="add mod">
          <ac:chgData name="Vu Ngoc Lam 20225645" userId="7299b021-c8db-4bf8-889f-11d7fcee6b1a" providerId="ADAL" clId="{D79FAFBA-767E-458F-BBF9-C2A067326888}" dt="2024-06-05T11:08:41.538" v="482" actId="1076"/>
          <ac:grpSpMkLst>
            <pc:docMk/>
            <pc:sldMk cId="3850841089" sldId="308"/>
            <ac:grpSpMk id="7" creationId="{E717F10B-E85B-9C28-26D0-15BB40B3C868}"/>
          </ac:grpSpMkLst>
        </pc:grpChg>
        <pc:grpChg chg="add mod">
          <ac:chgData name="Vu Ngoc Lam 20225645" userId="7299b021-c8db-4bf8-889f-11d7fcee6b1a" providerId="ADAL" clId="{D79FAFBA-767E-458F-BBF9-C2A067326888}" dt="2024-06-05T11:08:41.538" v="482" actId="1076"/>
          <ac:grpSpMkLst>
            <pc:docMk/>
            <pc:sldMk cId="3850841089" sldId="308"/>
            <ac:grpSpMk id="13" creationId="{9C7BF61B-9506-506E-5FEA-17750FD7490B}"/>
          </ac:grpSpMkLst>
        </pc:grpChg>
        <pc:picChg chg="mod">
          <ac:chgData name="Vu Ngoc Lam 20225645" userId="7299b021-c8db-4bf8-889f-11d7fcee6b1a" providerId="ADAL" clId="{D79FAFBA-767E-458F-BBF9-C2A067326888}" dt="2024-06-05T11:08:41.538" v="482" actId="1076"/>
          <ac:picMkLst>
            <pc:docMk/>
            <pc:sldMk cId="3850841089" sldId="308"/>
            <ac:picMk id="11" creationId="{38889BC3-C547-46C1-57FD-2F47637844FF}"/>
          </ac:picMkLst>
        </pc:picChg>
        <pc:picChg chg="mod">
          <ac:chgData name="Vu Ngoc Lam 20225645" userId="7299b021-c8db-4bf8-889f-11d7fcee6b1a" providerId="ADAL" clId="{D79FAFBA-767E-458F-BBF9-C2A067326888}" dt="2024-06-05T11:08:41.538" v="482" actId="1076"/>
          <ac:picMkLst>
            <pc:docMk/>
            <pc:sldMk cId="3850841089" sldId="308"/>
            <ac:picMk id="14" creationId="{360F2AE4-F23D-7C7E-F4C1-C876AEB88340}"/>
          </ac:picMkLst>
        </pc:picChg>
        <pc:picChg chg="add mod">
          <ac:chgData name="Vu Ngoc Lam 20225645" userId="7299b021-c8db-4bf8-889f-11d7fcee6b1a" providerId="ADAL" clId="{D79FAFBA-767E-458F-BBF9-C2A067326888}" dt="2024-06-05T11:08:41.538" v="482" actId="1076"/>
          <ac:picMkLst>
            <pc:docMk/>
            <pc:sldMk cId="3850841089" sldId="308"/>
            <ac:picMk id="22" creationId="{B052BC62-61D9-288B-BF87-BC4AC95D13B6}"/>
          </ac:picMkLst>
        </pc:picChg>
      </pc:sldChg>
      <pc:sldChg chg="addSp modSp new del mod ord modAnim modShow">
        <pc:chgData name="Vu Ngoc Lam 20225645" userId="7299b021-c8db-4bf8-889f-11d7fcee6b1a" providerId="ADAL" clId="{D79FAFBA-767E-458F-BBF9-C2A067326888}" dt="2024-06-05T13:52:52.470" v="793" actId="47"/>
        <pc:sldMkLst>
          <pc:docMk/>
          <pc:sldMk cId="2016381497" sldId="309"/>
        </pc:sldMkLst>
        <pc:picChg chg="add mod">
          <ac:chgData name="Vu Ngoc Lam 20225645" userId="7299b021-c8db-4bf8-889f-11d7fcee6b1a" providerId="ADAL" clId="{D79FAFBA-767E-458F-BBF9-C2A067326888}" dt="2024-06-05T13:15:21.884" v="489" actId="1076"/>
          <ac:picMkLst>
            <pc:docMk/>
            <pc:sldMk cId="2016381497" sldId="309"/>
            <ac:picMk id="2" creationId="{35B39E52-C9DE-A8E4-12B5-129A3E484E91}"/>
          </ac:picMkLst>
        </pc:picChg>
      </pc:sldChg>
      <pc:sldChg chg="addSp delSp modSp add mod delAnim modAnim">
        <pc:chgData name="Vu Ngoc Lam 20225645" userId="7299b021-c8db-4bf8-889f-11d7fcee6b1a" providerId="ADAL" clId="{D79FAFBA-767E-458F-BBF9-C2A067326888}" dt="2024-06-05T14:53:53.541" v="1306" actId="1076"/>
        <pc:sldMkLst>
          <pc:docMk/>
          <pc:sldMk cId="87361017" sldId="310"/>
        </pc:sldMkLst>
        <pc:spChg chg="mod">
          <ac:chgData name="Vu Ngoc Lam 20225645" userId="7299b021-c8db-4bf8-889f-11d7fcee6b1a" providerId="ADAL" clId="{D79FAFBA-767E-458F-BBF9-C2A067326888}" dt="2024-06-05T13:36:55.817" v="672" actId="1076"/>
          <ac:spMkLst>
            <pc:docMk/>
            <pc:sldMk cId="87361017" sldId="310"/>
            <ac:spMk id="4" creationId="{5318EB78-C0C8-3257-FC8C-5F5EF088B24E}"/>
          </ac:spMkLst>
        </pc:spChg>
        <pc:spChg chg="add mod">
          <ac:chgData name="Vu Ngoc Lam 20225645" userId="7299b021-c8db-4bf8-889f-11d7fcee6b1a" providerId="ADAL" clId="{D79FAFBA-767E-458F-BBF9-C2A067326888}" dt="2024-06-05T14:53:53.541" v="1306" actId="1076"/>
          <ac:spMkLst>
            <pc:docMk/>
            <pc:sldMk cId="87361017" sldId="310"/>
            <ac:spMk id="12" creationId="{8ED0875A-A38A-39BA-53FB-AB7932A51D8F}"/>
          </ac:spMkLst>
        </pc:spChg>
        <pc:spChg chg="mod">
          <ac:chgData name="Vu Ngoc Lam 20225645" userId="7299b021-c8db-4bf8-889f-11d7fcee6b1a" providerId="ADAL" clId="{D79FAFBA-767E-458F-BBF9-C2A067326888}" dt="2024-06-05T13:35:29.586" v="645" actId="113"/>
          <ac:spMkLst>
            <pc:docMk/>
            <pc:sldMk cId="87361017" sldId="310"/>
            <ac:spMk id="14" creationId="{72EAAB31-F70C-24E4-8F39-6C4EAE15CD38}"/>
          </ac:spMkLst>
        </pc:spChg>
        <pc:spChg chg="mod">
          <ac:chgData name="Vu Ngoc Lam 20225645" userId="7299b021-c8db-4bf8-889f-11d7fcee6b1a" providerId="ADAL" clId="{D79FAFBA-767E-458F-BBF9-C2A067326888}" dt="2024-06-05T13:35:23.884" v="644" actId="14100"/>
          <ac:spMkLst>
            <pc:docMk/>
            <pc:sldMk cId="87361017" sldId="310"/>
            <ac:spMk id="15" creationId="{F92A916B-D479-F4FD-839C-1F18CDDBC20D}"/>
          </ac:spMkLst>
        </pc:spChg>
        <pc:spChg chg="add mod">
          <ac:chgData name="Vu Ngoc Lam 20225645" userId="7299b021-c8db-4bf8-889f-11d7fcee6b1a" providerId="ADAL" clId="{D79FAFBA-767E-458F-BBF9-C2A067326888}" dt="2024-06-05T14:51:37.885" v="1261" actId="20577"/>
          <ac:spMkLst>
            <pc:docMk/>
            <pc:sldMk cId="87361017" sldId="310"/>
            <ac:spMk id="16" creationId="{BC90C244-B3B4-46E8-60C0-D67178D911F3}"/>
          </ac:spMkLst>
        </pc:spChg>
        <pc:spChg chg="add del mod">
          <ac:chgData name="Vu Ngoc Lam 20225645" userId="7299b021-c8db-4bf8-889f-11d7fcee6b1a" providerId="ADAL" clId="{D79FAFBA-767E-458F-BBF9-C2A067326888}" dt="2024-06-05T13:41:13.426" v="725" actId="478"/>
          <ac:spMkLst>
            <pc:docMk/>
            <pc:sldMk cId="87361017" sldId="310"/>
            <ac:spMk id="17" creationId="{C7FC5E47-2C99-F0DE-C523-8FFF17CB2047}"/>
          </ac:spMkLst>
        </pc:spChg>
        <pc:spChg chg="add del mod">
          <ac:chgData name="Vu Ngoc Lam 20225645" userId="7299b021-c8db-4bf8-889f-11d7fcee6b1a" providerId="ADAL" clId="{D79FAFBA-767E-458F-BBF9-C2A067326888}" dt="2024-06-05T13:45:15.034" v="748" actId="478"/>
          <ac:spMkLst>
            <pc:docMk/>
            <pc:sldMk cId="87361017" sldId="310"/>
            <ac:spMk id="20" creationId="{1D6CBEE1-52FA-41C9-18C0-E1695BFE0A98}"/>
          </ac:spMkLst>
        </pc:spChg>
        <pc:spChg chg="mod">
          <ac:chgData name="Vu Ngoc Lam 20225645" userId="7299b021-c8db-4bf8-889f-11d7fcee6b1a" providerId="ADAL" clId="{D79FAFBA-767E-458F-BBF9-C2A067326888}" dt="2024-06-05T14:52:33.228" v="1282" actId="1076"/>
          <ac:spMkLst>
            <pc:docMk/>
            <pc:sldMk cId="87361017" sldId="310"/>
            <ac:spMk id="26" creationId="{3ED6E60B-7E14-E1BA-EAE9-D247A3E22353}"/>
          </ac:spMkLst>
        </pc:spChg>
        <pc:spChg chg="del">
          <ac:chgData name="Vu Ngoc Lam 20225645" userId="7299b021-c8db-4bf8-889f-11d7fcee6b1a" providerId="ADAL" clId="{D79FAFBA-767E-458F-BBF9-C2A067326888}" dt="2024-06-05T13:30:01.358" v="496" actId="478"/>
          <ac:spMkLst>
            <pc:docMk/>
            <pc:sldMk cId="87361017" sldId="310"/>
            <ac:spMk id="28" creationId="{2BED8207-C0FB-E2F6-5EE4-7851910ADAEF}"/>
          </ac:spMkLst>
        </pc:spChg>
        <pc:spChg chg="add del mod">
          <ac:chgData name="Vu Ngoc Lam 20225645" userId="7299b021-c8db-4bf8-889f-11d7fcee6b1a" providerId="ADAL" clId="{D79FAFBA-767E-458F-BBF9-C2A067326888}" dt="2024-06-05T13:50:16.172" v="761" actId="478"/>
          <ac:spMkLst>
            <pc:docMk/>
            <pc:sldMk cId="87361017" sldId="310"/>
            <ac:spMk id="29" creationId="{DA4DA2A9-1B6D-D85C-A63D-CF7C7FEF6D0E}"/>
          </ac:spMkLst>
        </pc:spChg>
        <pc:spChg chg="add del mod">
          <ac:chgData name="Vu Ngoc Lam 20225645" userId="7299b021-c8db-4bf8-889f-11d7fcee6b1a" providerId="ADAL" clId="{D79FAFBA-767E-458F-BBF9-C2A067326888}" dt="2024-06-05T13:50:18.875" v="762" actId="21"/>
          <ac:spMkLst>
            <pc:docMk/>
            <pc:sldMk cId="87361017" sldId="310"/>
            <ac:spMk id="30" creationId="{3AEC442B-18FF-3E90-7DE3-1AE2FE0A825A}"/>
          </ac:spMkLst>
        </pc:spChg>
        <pc:spChg chg="add mod">
          <ac:chgData name="Vu Ngoc Lam 20225645" userId="7299b021-c8db-4bf8-889f-11d7fcee6b1a" providerId="ADAL" clId="{D79FAFBA-767E-458F-BBF9-C2A067326888}" dt="2024-06-05T14:51:54.255" v="1269" actId="20577"/>
          <ac:spMkLst>
            <pc:docMk/>
            <pc:sldMk cId="87361017" sldId="310"/>
            <ac:spMk id="31" creationId="{305E492B-9D23-4A88-821A-F96BF5ACB4CF}"/>
          </ac:spMkLst>
        </pc:spChg>
        <pc:spChg chg="mod">
          <ac:chgData name="Vu Ngoc Lam 20225645" userId="7299b021-c8db-4bf8-889f-11d7fcee6b1a" providerId="ADAL" clId="{D79FAFBA-767E-458F-BBF9-C2A067326888}" dt="2024-06-05T14:52:33.837" v="1283" actId="1076"/>
          <ac:spMkLst>
            <pc:docMk/>
            <pc:sldMk cId="87361017" sldId="310"/>
            <ac:spMk id="32" creationId="{480C9271-54DD-4768-ED63-144DA0B287AD}"/>
          </ac:spMkLst>
        </pc:spChg>
        <pc:grpChg chg="del">
          <ac:chgData name="Vu Ngoc Lam 20225645" userId="7299b021-c8db-4bf8-889f-11d7fcee6b1a" providerId="ADAL" clId="{D79FAFBA-767E-458F-BBF9-C2A067326888}" dt="2024-06-05T13:29:57.202" v="494" actId="478"/>
          <ac:grpSpMkLst>
            <pc:docMk/>
            <pc:sldMk cId="87361017" sldId="310"/>
            <ac:grpSpMk id="6" creationId="{9F80B811-CB06-7B33-2AFF-327C4584F6BA}"/>
          </ac:grpSpMkLst>
        </pc:grpChg>
        <pc:grpChg chg="add del mod">
          <ac:chgData name="Vu Ngoc Lam 20225645" userId="7299b021-c8db-4bf8-889f-11d7fcee6b1a" providerId="ADAL" clId="{D79FAFBA-767E-458F-BBF9-C2A067326888}" dt="2024-06-05T13:44:35.159" v="746" actId="478"/>
          <ac:grpSpMkLst>
            <pc:docMk/>
            <pc:sldMk cId="87361017" sldId="310"/>
            <ac:grpSpMk id="13" creationId="{BFA824EC-4612-E21C-042C-39018CD7AAF1}"/>
          </ac:grpSpMkLst>
        </pc:grpChg>
        <pc:grpChg chg="del">
          <ac:chgData name="Vu Ngoc Lam 20225645" userId="7299b021-c8db-4bf8-889f-11d7fcee6b1a" providerId="ADAL" clId="{D79FAFBA-767E-458F-BBF9-C2A067326888}" dt="2024-06-05T13:29:59.795" v="495" actId="478"/>
          <ac:grpSpMkLst>
            <pc:docMk/>
            <pc:sldMk cId="87361017" sldId="310"/>
            <ac:grpSpMk id="27" creationId="{F351B360-B76A-7C04-D40C-5148182AFC74}"/>
          </ac:grpSpMkLst>
        </pc:grpChg>
        <pc:grpChg chg="del">
          <ac:chgData name="Vu Ngoc Lam 20225645" userId="7299b021-c8db-4bf8-889f-11d7fcee6b1a" providerId="ADAL" clId="{D79FAFBA-767E-458F-BBF9-C2A067326888}" dt="2024-06-05T13:29:59.795" v="495" actId="478"/>
          <ac:grpSpMkLst>
            <pc:docMk/>
            <pc:sldMk cId="87361017" sldId="310"/>
            <ac:grpSpMk id="35" creationId="{28414E85-72A8-B1A8-5D63-E67FC832DFA4}"/>
          </ac:grpSpMkLst>
        </pc:grpChg>
        <pc:cxnChg chg="add mod">
          <ac:chgData name="Vu Ngoc Lam 20225645" userId="7299b021-c8db-4bf8-889f-11d7fcee6b1a" providerId="ADAL" clId="{D79FAFBA-767E-458F-BBF9-C2A067326888}" dt="2024-06-05T14:52:42.931" v="1305" actId="1037"/>
          <ac:cxnSpMkLst>
            <pc:docMk/>
            <pc:sldMk cId="87361017" sldId="310"/>
            <ac:cxnSpMk id="10" creationId="{25F299C6-2A07-4BF3-311A-1BDFC9377D13}"/>
          </ac:cxnSpMkLst>
        </pc:cxnChg>
        <pc:cxnChg chg="add mod">
          <ac:chgData name="Vu Ngoc Lam 20225645" userId="7299b021-c8db-4bf8-889f-11d7fcee6b1a" providerId="ADAL" clId="{D79FAFBA-767E-458F-BBF9-C2A067326888}" dt="2024-06-05T14:52:42.931" v="1305" actId="1037"/>
          <ac:cxnSpMkLst>
            <pc:docMk/>
            <pc:sldMk cId="87361017" sldId="310"/>
            <ac:cxnSpMk id="11" creationId="{8F2C37CD-255D-9F29-84AE-5CF5DAFE6512}"/>
          </ac:cxnSpMkLst>
        </pc:cxnChg>
        <pc:cxnChg chg="add del mod">
          <ac:chgData name="Vu Ngoc Lam 20225645" userId="7299b021-c8db-4bf8-889f-11d7fcee6b1a" providerId="ADAL" clId="{D79FAFBA-767E-458F-BBF9-C2A067326888}" dt="2024-06-05T13:45:26.096" v="752" actId="478"/>
          <ac:cxnSpMkLst>
            <pc:docMk/>
            <pc:sldMk cId="87361017" sldId="310"/>
            <ac:cxnSpMk id="22" creationId="{AD3B321A-034B-EBF3-885A-3A735A2BE3BB}"/>
          </ac:cxnSpMkLst>
        </pc:cxnChg>
      </pc:sldChg>
      <pc:sldChg chg="addSp delSp modSp add mod delAnim modAnim">
        <pc:chgData name="Vu Ngoc Lam 20225645" userId="7299b021-c8db-4bf8-889f-11d7fcee6b1a" providerId="ADAL" clId="{D79FAFBA-767E-458F-BBF9-C2A067326888}" dt="2024-06-07T05:21:59.335" v="3010"/>
        <pc:sldMkLst>
          <pc:docMk/>
          <pc:sldMk cId="1569744865" sldId="311"/>
        </pc:sldMkLst>
        <pc:spChg chg="mod">
          <ac:chgData name="Vu Ngoc Lam 20225645" userId="7299b021-c8db-4bf8-889f-11d7fcee6b1a" providerId="ADAL" clId="{D79FAFBA-767E-458F-BBF9-C2A067326888}" dt="2024-06-06T11:21:40.806" v="1651" actId="14100"/>
          <ac:spMkLst>
            <pc:docMk/>
            <pc:sldMk cId="1569744865" sldId="311"/>
            <ac:spMk id="4" creationId="{5318EB78-C0C8-3257-FC8C-5F5EF088B24E}"/>
          </ac:spMkLst>
        </pc:spChg>
        <pc:spChg chg="del">
          <ac:chgData name="Vu Ngoc Lam 20225645" userId="7299b021-c8db-4bf8-889f-11d7fcee6b1a" providerId="ADAL" clId="{D79FAFBA-767E-458F-BBF9-C2A067326888}" dt="2024-06-06T11:04:35.330" v="1480" actId="478"/>
          <ac:spMkLst>
            <pc:docMk/>
            <pc:sldMk cId="1569744865" sldId="311"/>
            <ac:spMk id="6" creationId="{F0B7725E-2A8C-A685-3578-9C7484994F7A}"/>
          </ac:spMkLst>
        </pc:spChg>
        <pc:spChg chg="del mod topLvl">
          <ac:chgData name="Vu Ngoc Lam 20225645" userId="7299b021-c8db-4bf8-889f-11d7fcee6b1a" providerId="ADAL" clId="{D79FAFBA-767E-458F-BBF9-C2A067326888}" dt="2024-06-06T11:15:47.392" v="1491" actId="478"/>
          <ac:spMkLst>
            <pc:docMk/>
            <pc:sldMk cId="1569744865" sldId="311"/>
            <ac:spMk id="9" creationId="{EB0F349D-2B34-26C8-EA6C-B5EA1C76A324}"/>
          </ac:spMkLst>
        </pc:spChg>
        <pc:spChg chg="del mod topLvl">
          <ac:chgData name="Vu Ngoc Lam 20225645" userId="7299b021-c8db-4bf8-889f-11d7fcee6b1a" providerId="ADAL" clId="{D79FAFBA-767E-458F-BBF9-C2A067326888}" dt="2024-06-06T11:15:51.096" v="1494" actId="478"/>
          <ac:spMkLst>
            <pc:docMk/>
            <pc:sldMk cId="1569744865" sldId="311"/>
            <ac:spMk id="10" creationId="{A9174167-E975-FC59-FDC4-0E102A12F89D}"/>
          </ac:spMkLst>
        </pc:spChg>
        <pc:spChg chg="del mod topLvl">
          <ac:chgData name="Vu Ngoc Lam 20225645" userId="7299b021-c8db-4bf8-889f-11d7fcee6b1a" providerId="ADAL" clId="{D79FAFBA-767E-458F-BBF9-C2A067326888}" dt="2024-06-06T11:15:50.102" v="1493" actId="478"/>
          <ac:spMkLst>
            <pc:docMk/>
            <pc:sldMk cId="1569744865" sldId="311"/>
            <ac:spMk id="11" creationId="{E424D67A-4E54-BF48-2C11-F63976890082}"/>
          </ac:spMkLst>
        </pc:spChg>
        <pc:spChg chg="del mod topLvl">
          <ac:chgData name="Vu Ngoc Lam 20225645" userId="7299b021-c8db-4bf8-889f-11d7fcee6b1a" providerId="ADAL" clId="{D79FAFBA-767E-458F-BBF9-C2A067326888}" dt="2024-06-06T11:15:48.928" v="1492" actId="478"/>
          <ac:spMkLst>
            <pc:docMk/>
            <pc:sldMk cId="1569744865" sldId="311"/>
            <ac:spMk id="13" creationId="{3D210C36-AD56-F764-AA71-FC0497D96351}"/>
          </ac:spMkLst>
        </pc:spChg>
        <pc:spChg chg="del mod topLvl">
          <ac:chgData name="Vu Ngoc Lam 20225645" userId="7299b021-c8db-4bf8-889f-11d7fcee6b1a" providerId="ADAL" clId="{D79FAFBA-767E-458F-BBF9-C2A067326888}" dt="2024-06-06T11:15:42.697" v="1488" actId="478"/>
          <ac:spMkLst>
            <pc:docMk/>
            <pc:sldMk cId="1569744865" sldId="311"/>
            <ac:spMk id="14" creationId="{7B8DD54E-0D0F-3D72-8DF1-3BFCFDC149F5}"/>
          </ac:spMkLst>
        </pc:spChg>
        <pc:spChg chg="mod">
          <ac:chgData name="Vu Ngoc Lam 20225645" userId="7299b021-c8db-4bf8-889f-11d7fcee6b1a" providerId="ADAL" clId="{D79FAFBA-767E-458F-BBF9-C2A067326888}" dt="2024-06-06T16:34:55.041" v="2153" actId="20577"/>
          <ac:spMkLst>
            <pc:docMk/>
            <pc:sldMk cId="1569744865" sldId="311"/>
            <ac:spMk id="15" creationId="{7B2BE9EC-ECB2-D580-AE08-629498ABC780}"/>
          </ac:spMkLst>
        </pc:spChg>
        <pc:spChg chg="mod">
          <ac:chgData name="Vu Ngoc Lam 20225645" userId="7299b021-c8db-4bf8-889f-11d7fcee6b1a" providerId="ADAL" clId="{D79FAFBA-767E-458F-BBF9-C2A067326888}" dt="2024-06-06T16:35:09.335" v="2195" actId="14100"/>
          <ac:spMkLst>
            <pc:docMk/>
            <pc:sldMk cId="1569744865" sldId="311"/>
            <ac:spMk id="16" creationId="{B47371B4-BB3C-7602-19CC-5FDCB1E62F51}"/>
          </ac:spMkLst>
        </pc:spChg>
        <pc:spChg chg="mod">
          <ac:chgData name="Vu Ngoc Lam 20225645" userId="7299b021-c8db-4bf8-889f-11d7fcee6b1a" providerId="ADAL" clId="{D79FAFBA-767E-458F-BBF9-C2A067326888}" dt="2024-06-06T11:05:37.377" v="1484" actId="13926"/>
          <ac:spMkLst>
            <pc:docMk/>
            <pc:sldMk cId="1569744865" sldId="311"/>
            <ac:spMk id="17" creationId="{CD5812D6-302B-5CC3-E11F-06CB5FB6E716}"/>
          </ac:spMkLst>
        </pc:spChg>
        <pc:spChg chg="del mod topLvl">
          <ac:chgData name="Vu Ngoc Lam 20225645" userId="7299b021-c8db-4bf8-889f-11d7fcee6b1a" providerId="ADAL" clId="{D79FAFBA-767E-458F-BBF9-C2A067326888}" dt="2024-06-06T11:15:46.221" v="1490" actId="478"/>
          <ac:spMkLst>
            <pc:docMk/>
            <pc:sldMk cId="1569744865" sldId="311"/>
            <ac:spMk id="18" creationId="{7C4B490F-5825-EB0A-DEEF-F4397D520CEE}"/>
          </ac:spMkLst>
        </pc:spChg>
        <pc:spChg chg="del mod topLvl">
          <ac:chgData name="Vu Ngoc Lam 20225645" userId="7299b021-c8db-4bf8-889f-11d7fcee6b1a" providerId="ADAL" clId="{D79FAFBA-767E-458F-BBF9-C2A067326888}" dt="2024-06-06T11:15:44.347" v="1489" actId="478"/>
          <ac:spMkLst>
            <pc:docMk/>
            <pc:sldMk cId="1569744865" sldId="311"/>
            <ac:spMk id="19" creationId="{63CCD50A-F329-FB2A-8DB1-60EC5D5A6DB9}"/>
          </ac:spMkLst>
        </pc:spChg>
        <pc:spChg chg="del mod topLvl">
          <ac:chgData name="Vu Ngoc Lam 20225645" userId="7299b021-c8db-4bf8-889f-11d7fcee6b1a" providerId="ADAL" clId="{D79FAFBA-767E-458F-BBF9-C2A067326888}" dt="2024-06-06T11:15:41.280" v="1487" actId="478"/>
          <ac:spMkLst>
            <pc:docMk/>
            <pc:sldMk cId="1569744865" sldId="311"/>
            <ac:spMk id="21" creationId="{A2886880-A44E-EB1D-4900-A80C8C4B1D1E}"/>
          </ac:spMkLst>
        </pc:spChg>
        <pc:spChg chg="del mod topLvl">
          <ac:chgData name="Vu Ngoc Lam 20225645" userId="7299b021-c8db-4bf8-889f-11d7fcee6b1a" providerId="ADAL" clId="{D79FAFBA-767E-458F-BBF9-C2A067326888}" dt="2024-06-06T11:19:54.382" v="1578" actId="478"/>
          <ac:spMkLst>
            <pc:docMk/>
            <pc:sldMk cId="1569744865" sldId="311"/>
            <ac:spMk id="23" creationId="{F8AA8C1C-DC8C-48FA-3C61-2A189F0EA869}"/>
          </ac:spMkLst>
        </pc:spChg>
        <pc:spChg chg="del mod topLvl">
          <ac:chgData name="Vu Ngoc Lam 20225645" userId="7299b021-c8db-4bf8-889f-11d7fcee6b1a" providerId="ADAL" clId="{D79FAFBA-767E-458F-BBF9-C2A067326888}" dt="2024-06-06T11:19:54.382" v="1578" actId="478"/>
          <ac:spMkLst>
            <pc:docMk/>
            <pc:sldMk cId="1569744865" sldId="311"/>
            <ac:spMk id="24" creationId="{B909E33D-3B51-9AB5-44DC-F72170DB6FF1}"/>
          </ac:spMkLst>
        </pc:spChg>
        <pc:spChg chg="mod topLvl">
          <ac:chgData name="Vu Ngoc Lam 20225645" userId="7299b021-c8db-4bf8-889f-11d7fcee6b1a" providerId="ADAL" clId="{D79FAFBA-767E-458F-BBF9-C2A067326888}" dt="2024-06-06T11:20:03.743" v="1580" actId="164"/>
          <ac:spMkLst>
            <pc:docMk/>
            <pc:sldMk cId="1569744865" sldId="311"/>
            <ac:spMk id="26" creationId="{ECB18986-7EDF-1365-DB8B-BD305578461B}"/>
          </ac:spMkLst>
        </pc:spChg>
        <pc:spChg chg="mod topLvl">
          <ac:chgData name="Vu Ngoc Lam 20225645" userId="7299b021-c8db-4bf8-889f-11d7fcee6b1a" providerId="ADAL" clId="{D79FAFBA-767E-458F-BBF9-C2A067326888}" dt="2024-06-06T11:20:03.743" v="1580" actId="164"/>
          <ac:spMkLst>
            <pc:docMk/>
            <pc:sldMk cId="1569744865" sldId="311"/>
            <ac:spMk id="27" creationId="{F6161D67-3709-F8AE-A54D-BC021406AEEB}"/>
          </ac:spMkLst>
        </pc:spChg>
        <pc:spChg chg="mod topLvl">
          <ac:chgData name="Vu Ngoc Lam 20225645" userId="7299b021-c8db-4bf8-889f-11d7fcee6b1a" providerId="ADAL" clId="{D79FAFBA-767E-458F-BBF9-C2A067326888}" dt="2024-06-06T11:20:03.743" v="1580" actId="164"/>
          <ac:spMkLst>
            <pc:docMk/>
            <pc:sldMk cId="1569744865" sldId="311"/>
            <ac:spMk id="28" creationId="{474BFAC8-36BA-BD9F-1093-F98156390574}"/>
          </ac:spMkLst>
        </pc:spChg>
        <pc:spChg chg="mod topLvl">
          <ac:chgData name="Vu Ngoc Lam 20225645" userId="7299b021-c8db-4bf8-889f-11d7fcee6b1a" providerId="ADAL" clId="{D79FAFBA-767E-458F-BBF9-C2A067326888}" dt="2024-06-06T11:20:03.743" v="1580" actId="164"/>
          <ac:spMkLst>
            <pc:docMk/>
            <pc:sldMk cId="1569744865" sldId="311"/>
            <ac:spMk id="29" creationId="{C917632F-618D-5E8B-D4FB-855DDBE4B0F0}"/>
          </ac:spMkLst>
        </pc:spChg>
        <pc:spChg chg="mod topLvl">
          <ac:chgData name="Vu Ngoc Lam 20225645" userId="7299b021-c8db-4bf8-889f-11d7fcee6b1a" providerId="ADAL" clId="{D79FAFBA-767E-458F-BBF9-C2A067326888}" dt="2024-06-06T11:20:03.743" v="1580" actId="164"/>
          <ac:spMkLst>
            <pc:docMk/>
            <pc:sldMk cId="1569744865" sldId="311"/>
            <ac:spMk id="30" creationId="{07A73FBB-6851-4F90-60FD-572310BBBB80}"/>
          </ac:spMkLst>
        </pc:spChg>
        <pc:spChg chg="mod topLvl">
          <ac:chgData name="Vu Ngoc Lam 20225645" userId="7299b021-c8db-4bf8-889f-11d7fcee6b1a" providerId="ADAL" clId="{D79FAFBA-767E-458F-BBF9-C2A067326888}" dt="2024-06-06T11:20:03.743" v="1580" actId="164"/>
          <ac:spMkLst>
            <pc:docMk/>
            <pc:sldMk cId="1569744865" sldId="311"/>
            <ac:spMk id="31" creationId="{A1D3D5B1-21DC-1730-5320-7EFC78B8AD86}"/>
          </ac:spMkLst>
        </pc:spChg>
        <pc:spChg chg="mod topLvl">
          <ac:chgData name="Vu Ngoc Lam 20225645" userId="7299b021-c8db-4bf8-889f-11d7fcee6b1a" providerId="ADAL" clId="{D79FAFBA-767E-458F-BBF9-C2A067326888}" dt="2024-06-06T11:20:03.743" v="1580" actId="164"/>
          <ac:spMkLst>
            <pc:docMk/>
            <pc:sldMk cId="1569744865" sldId="311"/>
            <ac:spMk id="32" creationId="{ACB7C4A8-C357-7258-CA80-365CEC9CFC8A}"/>
          </ac:spMkLst>
        </pc:spChg>
        <pc:spChg chg="del mod topLvl">
          <ac:chgData name="Vu Ngoc Lam 20225645" userId="7299b021-c8db-4bf8-889f-11d7fcee6b1a" providerId="ADAL" clId="{D79FAFBA-767E-458F-BBF9-C2A067326888}" dt="2024-06-06T11:19:43.873" v="1576" actId="478"/>
          <ac:spMkLst>
            <pc:docMk/>
            <pc:sldMk cId="1569744865" sldId="311"/>
            <ac:spMk id="33" creationId="{CC5064DE-340C-9185-D161-A445019C1D82}"/>
          </ac:spMkLst>
        </pc:spChg>
        <pc:spChg chg="del mod topLvl">
          <ac:chgData name="Vu Ngoc Lam 20225645" userId="7299b021-c8db-4bf8-889f-11d7fcee6b1a" providerId="ADAL" clId="{D79FAFBA-767E-458F-BBF9-C2A067326888}" dt="2024-06-06T11:19:43.873" v="1576" actId="478"/>
          <ac:spMkLst>
            <pc:docMk/>
            <pc:sldMk cId="1569744865" sldId="311"/>
            <ac:spMk id="34" creationId="{DA329FDB-FAF5-89D5-6941-9E20DA74652D}"/>
          </ac:spMkLst>
        </pc:spChg>
        <pc:spChg chg="mod topLvl">
          <ac:chgData name="Vu Ngoc Lam 20225645" userId="7299b021-c8db-4bf8-889f-11d7fcee6b1a" providerId="ADAL" clId="{D79FAFBA-767E-458F-BBF9-C2A067326888}" dt="2024-06-06T11:20:03.743" v="1580" actId="164"/>
          <ac:spMkLst>
            <pc:docMk/>
            <pc:sldMk cId="1569744865" sldId="311"/>
            <ac:spMk id="35" creationId="{DC5EAB02-8739-367C-2CDD-7C66CA9FEC4C}"/>
          </ac:spMkLst>
        </pc:spChg>
        <pc:spChg chg="mod topLvl">
          <ac:chgData name="Vu Ngoc Lam 20225645" userId="7299b021-c8db-4bf8-889f-11d7fcee6b1a" providerId="ADAL" clId="{D79FAFBA-767E-458F-BBF9-C2A067326888}" dt="2024-06-06T11:20:03.743" v="1580" actId="164"/>
          <ac:spMkLst>
            <pc:docMk/>
            <pc:sldMk cId="1569744865" sldId="311"/>
            <ac:spMk id="36" creationId="{85228BAC-A2A0-5359-33D5-483CDF8B0200}"/>
          </ac:spMkLst>
        </pc:spChg>
        <pc:spChg chg="mod topLvl">
          <ac:chgData name="Vu Ngoc Lam 20225645" userId="7299b021-c8db-4bf8-889f-11d7fcee6b1a" providerId="ADAL" clId="{D79FAFBA-767E-458F-BBF9-C2A067326888}" dt="2024-06-06T11:20:03.743" v="1580" actId="164"/>
          <ac:spMkLst>
            <pc:docMk/>
            <pc:sldMk cId="1569744865" sldId="311"/>
            <ac:spMk id="37" creationId="{05188257-3CFC-4089-1CB5-568CD0E40417}"/>
          </ac:spMkLst>
        </pc:spChg>
        <pc:spChg chg="mod topLvl">
          <ac:chgData name="Vu Ngoc Lam 20225645" userId="7299b021-c8db-4bf8-889f-11d7fcee6b1a" providerId="ADAL" clId="{D79FAFBA-767E-458F-BBF9-C2A067326888}" dt="2024-06-06T11:20:03.743" v="1580" actId="164"/>
          <ac:spMkLst>
            <pc:docMk/>
            <pc:sldMk cId="1569744865" sldId="311"/>
            <ac:spMk id="38" creationId="{C26E11EF-0FEB-0C4E-B65D-97B4179B63B4}"/>
          </ac:spMkLst>
        </pc:spChg>
        <pc:spChg chg="del mod topLvl">
          <ac:chgData name="Vu Ngoc Lam 20225645" userId="7299b021-c8db-4bf8-889f-11d7fcee6b1a" providerId="ADAL" clId="{D79FAFBA-767E-458F-BBF9-C2A067326888}" dt="2024-06-06T11:19:54.382" v="1578" actId="478"/>
          <ac:spMkLst>
            <pc:docMk/>
            <pc:sldMk cId="1569744865" sldId="311"/>
            <ac:spMk id="39" creationId="{9170911A-97F1-7CAB-4E8A-91D66C3A8585}"/>
          </ac:spMkLst>
        </pc:spChg>
        <pc:spChg chg="del mod topLvl">
          <ac:chgData name="Vu Ngoc Lam 20225645" userId="7299b021-c8db-4bf8-889f-11d7fcee6b1a" providerId="ADAL" clId="{D79FAFBA-767E-458F-BBF9-C2A067326888}" dt="2024-06-06T11:19:54.382" v="1578" actId="478"/>
          <ac:spMkLst>
            <pc:docMk/>
            <pc:sldMk cId="1569744865" sldId="311"/>
            <ac:spMk id="40" creationId="{4C4ED57D-B591-164B-28C4-44F009817BBF}"/>
          </ac:spMkLst>
        </pc:spChg>
        <pc:spChg chg="mod topLvl">
          <ac:chgData name="Vu Ngoc Lam 20225645" userId="7299b021-c8db-4bf8-889f-11d7fcee6b1a" providerId="ADAL" clId="{D79FAFBA-767E-458F-BBF9-C2A067326888}" dt="2024-06-06T11:20:03.743" v="1580" actId="164"/>
          <ac:spMkLst>
            <pc:docMk/>
            <pc:sldMk cId="1569744865" sldId="311"/>
            <ac:spMk id="41" creationId="{68402401-E761-F08E-8C3B-66D59EBAA77F}"/>
          </ac:spMkLst>
        </pc:spChg>
        <pc:spChg chg="mod topLvl">
          <ac:chgData name="Vu Ngoc Lam 20225645" userId="7299b021-c8db-4bf8-889f-11d7fcee6b1a" providerId="ADAL" clId="{D79FAFBA-767E-458F-BBF9-C2A067326888}" dt="2024-06-06T11:20:03.743" v="1580" actId="164"/>
          <ac:spMkLst>
            <pc:docMk/>
            <pc:sldMk cId="1569744865" sldId="311"/>
            <ac:spMk id="42" creationId="{D3A361AC-071E-B199-35FA-C86B1016750E}"/>
          </ac:spMkLst>
        </pc:spChg>
        <pc:spChg chg="mod topLvl">
          <ac:chgData name="Vu Ngoc Lam 20225645" userId="7299b021-c8db-4bf8-889f-11d7fcee6b1a" providerId="ADAL" clId="{D79FAFBA-767E-458F-BBF9-C2A067326888}" dt="2024-06-06T11:20:03.743" v="1580" actId="164"/>
          <ac:spMkLst>
            <pc:docMk/>
            <pc:sldMk cId="1569744865" sldId="311"/>
            <ac:spMk id="43" creationId="{7A4B9176-BF3B-6947-8F6C-247F57DCCB83}"/>
          </ac:spMkLst>
        </pc:spChg>
        <pc:spChg chg="mod topLvl">
          <ac:chgData name="Vu Ngoc Lam 20225645" userId="7299b021-c8db-4bf8-889f-11d7fcee6b1a" providerId="ADAL" clId="{D79FAFBA-767E-458F-BBF9-C2A067326888}" dt="2024-06-06T11:20:03.743" v="1580" actId="164"/>
          <ac:spMkLst>
            <pc:docMk/>
            <pc:sldMk cId="1569744865" sldId="311"/>
            <ac:spMk id="44" creationId="{0895B120-5F41-8825-276D-560EE92814B5}"/>
          </ac:spMkLst>
        </pc:spChg>
        <pc:spChg chg="mod topLvl">
          <ac:chgData name="Vu Ngoc Lam 20225645" userId="7299b021-c8db-4bf8-889f-11d7fcee6b1a" providerId="ADAL" clId="{D79FAFBA-767E-458F-BBF9-C2A067326888}" dt="2024-06-06T11:20:03.743" v="1580" actId="164"/>
          <ac:spMkLst>
            <pc:docMk/>
            <pc:sldMk cId="1569744865" sldId="311"/>
            <ac:spMk id="45" creationId="{B9A02EB5-EF46-197F-6C94-61082BD7671B}"/>
          </ac:spMkLst>
        </pc:spChg>
        <pc:spChg chg="mod topLvl">
          <ac:chgData name="Vu Ngoc Lam 20225645" userId="7299b021-c8db-4bf8-889f-11d7fcee6b1a" providerId="ADAL" clId="{D79FAFBA-767E-458F-BBF9-C2A067326888}" dt="2024-06-06T11:20:03.743" v="1580" actId="164"/>
          <ac:spMkLst>
            <pc:docMk/>
            <pc:sldMk cId="1569744865" sldId="311"/>
            <ac:spMk id="46" creationId="{197AB579-00BC-6D6F-8CC4-A792F2577AA6}"/>
          </ac:spMkLst>
        </pc:spChg>
        <pc:spChg chg="mod topLvl">
          <ac:chgData name="Vu Ngoc Lam 20225645" userId="7299b021-c8db-4bf8-889f-11d7fcee6b1a" providerId="ADAL" clId="{D79FAFBA-767E-458F-BBF9-C2A067326888}" dt="2024-06-06T11:20:03.743" v="1580" actId="164"/>
          <ac:spMkLst>
            <pc:docMk/>
            <pc:sldMk cId="1569744865" sldId="311"/>
            <ac:spMk id="47" creationId="{A5F78013-9C80-37B1-C571-74CA2DDA9C8C}"/>
          </ac:spMkLst>
        </pc:spChg>
        <pc:spChg chg="del mod topLvl">
          <ac:chgData name="Vu Ngoc Lam 20225645" userId="7299b021-c8db-4bf8-889f-11d7fcee6b1a" providerId="ADAL" clId="{D79FAFBA-767E-458F-BBF9-C2A067326888}" dt="2024-06-06T11:19:43.873" v="1576" actId="478"/>
          <ac:spMkLst>
            <pc:docMk/>
            <pc:sldMk cId="1569744865" sldId="311"/>
            <ac:spMk id="48" creationId="{F6233341-4A89-BACC-1345-06B33E733B6D}"/>
          </ac:spMkLst>
        </pc:spChg>
        <pc:spChg chg="del mod topLvl">
          <ac:chgData name="Vu Ngoc Lam 20225645" userId="7299b021-c8db-4bf8-889f-11d7fcee6b1a" providerId="ADAL" clId="{D79FAFBA-767E-458F-BBF9-C2A067326888}" dt="2024-06-06T11:19:43.873" v="1576" actId="478"/>
          <ac:spMkLst>
            <pc:docMk/>
            <pc:sldMk cId="1569744865" sldId="311"/>
            <ac:spMk id="49" creationId="{40DF17B1-0921-E8AF-2FC5-CE243A7CEAB7}"/>
          </ac:spMkLst>
        </pc:spChg>
        <pc:spChg chg="mod topLvl">
          <ac:chgData name="Vu Ngoc Lam 20225645" userId="7299b021-c8db-4bf8-889f-11d7fcee6b1a" providerId="ADAL" clId="{D79FAFBA-767E-458F-BBF9-C2A067326888}" dt="2024-06-06T11:20:03.743" v="1580" actId="164"/>
          <ac:spMkLst>
            <pc:docMk/>
            <pc:sldMk cId="1569744865" sldId="311"/>
            <ac:spMk id="50" creationId="{C9F43125-5BE5-590D-E8FA-14CED77AA844}"/>
          </ac:spMkLst>
        </pc:spChg>
        <pc:spChg chg="mod topLvl">
          <ac:chgData name="Vu Ngoc Lam 20225645" userId="7299b021-c8db-4bf8-889f-11d7fcee6b1a" providerId="ADAL" clId="{D79FAFBA-767E-458F-BBF9-C2A067326888}" dt="2024-06-06T11:20:03.743" v="1580" actId="164"/>
          <ac:spMkLst>
            <pc:docMk/>
            <pc:sldMk cId="1569744865" sldId="311"/>
            <ac:spMk id="51" creationId="{6E17C6B7-E90E-8ACF-D3D2-7BC0B45D3CDA}"/>
          </ac:spMkLst>
        </pc:spChg>
        <pc:spChg chg="mod topLvl">
          <ac:chgData name="Vu Ngoc Lam 20225645" userId="7299b021-c8db-4bf8-889f-11d7fcee6b1a" providerId="ADAL" clId="{D79FAFBA-767E-458F-BBF9-C2A067326888}" dt="2024-06-06T11:20:03.743" v="1580" actId="164"/>
          <ac:spMkLst>
            <pc:docMk/>
            <pc:sldMk cId="1569744865" sldId="311"/>
            <ac:spMk id="52" creationId="{E56B9F81-400A-4197-D0AB-3FAF7A9EA307}"/>
          </ac:spMkLst>
        </pc:spChg>
        <pc:spChg chg="mod topLvl">
          <ac:chgData name="Vu Ngoc Lam 20225645" userId="7299b021-c8db-4bf8-889f-11d7fcee6b1a" providerId="ADAL" clId="{D79FAFBA-767E-458F-BBF9-C2A067326888}" dt="2024-06-06T11:20:03.743" v="1580" actId="164"/>
          <ac:spMkLst>
            <pc:docMk/>
            <pc:sldMk cId="1569744865" sldId="311"/>
            <ac:spMk id="53" creationId="{71C517C1-FF17-3791-BA19-BA78E927DFA7}"/>
          </ac:spMkLst>
        </pc:spChg>
        <pc:spChg chg="del mod topLvl">
          <ac:chgData name="Vu Ngoc Lam 20225645" userId="7299b021-c8db-4bf8-889f-11d7fcee6b1a" providerId="ADAL" clId="{D79FAFBA-767E-458F-BBF9-C2A067326888}" dt="2024-06-06T11:19:54.382" v="1578" actId="478"/>
          <ac:spMkLst>
            <pc:docMk/>
            <pc:sldMk cId="1569744865" sldId="311"/>
            <ac:spMk id="54" creationId="{1852E9F8-EBEC-A6B7-ED1C-7E5286F56510}"/>
          </ac:spMkLst>
        </pc:spChg>
        <pc:spChg chg="del mod topLvl">
          <ac:chgData name="Vu Ngoc Lam 20225645" userId="7299b021-c8db-4bf8-889f-11d7fcee6b1a" providerId="ADAL" clId="{D79FAFBA-767E-458F-BBF9-C2A067326888}" dt="2024-06-06T11:19:54.382" v="1578" actId="478"/>
          <ac:spMkLst>
            <pc:docMk/>
            <pc:sldMk cId="1569744865" sldId="311"/>
            <ac:spMk id="55" creationId="{B7F0BCCC-5C5E-6977-1F90-3B2120463406}"/>
          </ac:spMkLst>
        </pc:spChg>
        <pc:spChg chg="mod topLvl">
          <ac:chgData name="Vu Ngoc Lam 20225645" userId="7299b021-c8db-4bf8-889f-11d7fcee6b1a" providerId="ADAL" clId="{D79FAFBA-767E-458F-BBF9-C2A067326888}" dt="2024-06-06T11:20:03.743" v="1580" actId="164"/>
          <ac:spMkLst>
            <pc:docMk/>
            <pc:sldMk cId="1569744865" sldId="311"/>
            <ac:spMk id="56" creationId="{B3BFABFC-97A2-1FEC-25EB-308000C0439E}"/>
          </ac:spMkLst>
        </pc:spChg>
        <pc:spChg chg="mod topLvl">
          <ac:chgData name="Vu Ngoc Lam 20225645" userId="7299b021-c8db-4bf8-889f-11d7fcee6b1a" providerId="ADAL" clId="{D79FAFBA-767E-458F-BBF9-C2A067326888}" dt="2024-06-06T11:20:03.743" v="1580" actId="164"/>
          <ac:spMkLst>
            <pc:docMk/>
            <pc:sldMk cId="1569744865" sldId="311"/>
            <ac:spMk id="57" creationId="{DF098BED-A8F0-01E5-5F20-4CF57FDB1983}"/>
          </ac:spMkLst>
        </pc:spChg>
        <pc:spChg chg="mod topLvl">
          <ac:chgData name="Vu Ngoc Lam 20225645" userId="7299b021-c8db-4bf8-889f-11d7fcee6b1a" providerId="ADAL" clId="{D79FAFBA-767E-458F-BBF9-C2A067326888}" dt="2024-06-06T11:20:03.743" v="1580" actId="164"/>
          <ac:spMkLst>
            <pc:docMk/>
            <pc:sldMk cId="1569744865" sldId="311"/>
            <ac:spMk id="58" creationId="{9EB71F16-DE22-7EB5-3ABF-BD208A1C3E9B}"/>
          </ac:spMkLst>
        </pc:spChg>
        <pc:spChg chg="mod topLvl">
          <ac:chgData name="Vu Ngoc Lam 20225645" userId="7299b021-c8db-4bf8-889f-11d7fcee6b1a" providerId="ADAL" clId="{D79FAFBA-767E-458F-BBF9-C2A067326888}" dt="2024-06-06T11:20:03.743" v="1580" actId="164"/>
          <ac:spMkLst>
            <pc:docMk/>
            <pc:sldMk cId="1569744865" sldId="311"/>
            <ac:spMk id="59" creationId="{354B5023-3353-6E6E-22E9-A2A14EBFC966}"/>
          </ac:spMkLst>
        </pc:spChg>
        <pc:spChg chg="mod topLvl">
          <ac:chgData name="Vu Ngoc Lam 20225645" userId="7299b021-c8db-4bf8-889f-11d7fcee6b1a" providerId="ADAL" clId="{D79FAFBA-767E-458F-BBF9-C2A067326888}" dt="2024-06-06T11:20:03.743" v="1580" actId="164"/>
          <ac:spMkLst>
            <pc:docMk/>
            <pc:sldMk cId="1569744865" sldId="311"/>
            <ac:spMk id="60" creationId="{F189EC9E-95C4-4A45-3244-5460147E28F3}"/>
          </ac:spMkLst>
        </pc:spChg>
        <pc:spChg chg="mod topLvl">
          <ac:chgData name="Vu Ngoc Lam 20225645" userId="7299b021-c8db-4bf8-889f-11d7fcee6b1a" providerId="ADAL" clId="{D79FAFBA-767E-458F-BBF9-C2A067326888}" dt="2024-06-06T11:20:03.743" v="1580" actId="164"/>
          <ac:spMkLst>
            <pc:docMk/>
            <pc:sldMk cId="1569744865" sldId="311"/>
            <ac:spMk id="61" creationId="{10AB47FB-5F89-09A5-0DEC-52EB444931EA}"/>
          </ac:spMkLst>
        </pc:spChg>
        <pc:spChg chg="mod topLvl">
          <ac:chgData name="Vu Ngoc Lam 20225645" userId="7299b021-c8db-4bf8-889f-11d7fcee6b1a" providerId="ADAL" clId="{D79FAFBA-767E-458F-BBF9-C2A067326888}" dt="2024-06-06T11:20:03.743" v="1580" actId="164"/>
          <ac:spMkLst>
            <pc:docMk/>
            <pc:sldMk cId="1569744865" sldId="311"/>
            <ac:spMk id="62" creationId="{6F5B0785-40C1-C533-3214-7540823A5553}"/>
          </ac:spMkLst>
        </pc:spChg>
        <pc:spChg chg="del mod topLvl">
          <ac:chgData name="Vu Ngoc Lam 20225645" userId="7299b021-c8db-4bf8-889f-11d7fcee6b1a" providerId="ADAL" clId="{D79FAFBA-767E-458F-BBF9-C2A067326888}" dt="2024-06-06T11:19:43.873" v="1576" actId="478"/>
          <ac:spMkLst>
            <pc:docMk/>
            <pc:sldMk cId="1569744865" sldId="311"/>
            <ac:spMk id="63" creationId="{948FBB8D-EF15-8030-F47D-CEE3CECC6FF2}"/>
          </ac:spMkLst>
        </pc:spChg>
        <pc:spChg chg="del mod topLvl">
          <ac:chgData name="Vu Ngoc Lam 20225645" userId="7299b021-c8db-4bf8-889f-11d7fcee6b1a" providerId="ADAL" clId="{D79FAFBA-767E-458F-BBF9-C2A067326888}" dt="2024-06-06T11:19:43.873" v="1576" actId="478"/>
          <ac:spMkLst>
            <pc:docMk/>
            <pc:sldMk cId="1569744865" sldId="311"/>
            <ac:spMk id="256" creationId="{4660EBDA-2994-9211-BC95-A75875F84FDC}"/>
          </ac:spMkLst>
        </pc:spChg>
        <pc:spChg chg="mod topLvl">
          <ac:chgData name="Vu Ngoc Lam 20225645" userId="7299b021-c8db-4bf8-889f-11d7fcee6b1a" providerId="ADAL" clId="{D79FAFBA-767E-458F-BBF9-C2A067326888}" dt="2024-06-06T11:20:03.743" v="1580" actId="164"/>
          <ac:spMkLst>
            <pc:docMk/>
            <pc:sldMk cId="1569744865" sldId="311"/>
            <ac:spMk id="257" creationId="{049832E2-238A-75D8-0B42-90858D5220EF}"/>
          </ac:spMkLst>
        </pc:spChg>
        <pc:spChg chg="mod topLvl">
          <ac:chgData name="Vu Ngoc Lam 20225645" userId="7299b021-c8db-4bf8-889f-11d7fcee6b1a" providerId="ADAL" clId="{D79FAFBA-767E-458F-BBF9-C2A067326888}" dt="2024-06-06T11:20:03.743" v="1580" actId="164"/>
          <ac:spMkLst>
            <pc:docMk/>
            <pc:sldMk cId="1569744865" sldId="311"/>
            <ac:spMk id="258" creationId="{C3C2CF67-17C1-BD45-A0FA-0BCF4AA2BBE9}"/>
          </ac:spMkLst>
        </pc:spChg>
        <pc:spChg chg="mod topLvl">
          <ac:chgData name="Vu Ngoc Lam 20225645" userId="7299b021-c8db-4bf8-889f-11d7fcee6b1a" providerId="ADAL" clId="{D79FAFBA-767E-458F-BBF9-C2A067326888}" dt="2024-06-06T11:20:03.743" v="1580" actId="164"/>
          <ac:spMkLst>
            <pc:docMk/>
            <pc:sldMk cId="1569744865" sldId="311"/>
            <ac:spMk id="259" creationId="{09F51E1F-DEFC-5CAE-10E1-A65F509036C6}"/>
          </ac:spMkLst>
        </pc:spChg>
        <pc:spChg chg="mod topLvl">
          <ac:chgData name="Vu Ngoc Lam 20225645" userId="7299b021-c8db-4bf8-889f-11d7fcee6b1a" providerId="ADAL" clId="{D79FAFBA-767E-458F-BBF9-C2A067326888}" dt="2024-06-06T11:20:03.743" v="1580" actId="164"/>
          <ac:spMkLst>
            <pc:docMk/>
            <pc:sldMk cId="1569744865" sldId="311"/>
            <ac:spMk id="260" creationId="{F1F28E5E-1049-8DCA-0B66-AB2ABD021D61}"/>
          </ac:spMkLst>
        </pc:spChg>
        <pc:spChg chg="del mod topLvl">
          <ac:chgData name="Vu Ngoc Lam 20225645" userId="7299b021-c8db-4bf8-889f-11d7fcee6b1a" providerId="ADAL" clId="{D79FAFBA-767E-458F-BBF9-C2A067326888}" dt="2024-06-06T11:19:54.382" v="1578" actId="478"/>
          <ac:spMkLst>
            <pc:docMk/>
            <pc:sldMk cId="1569744865" sldId="311"/>
            <ac:spMk id="261" creationId="{BD3EABF1-FB61-E6BE-2040-F31F9CAA8DF8}"/>
          </ac:spMkLst>
        </pc:spChg>
        <pc:spChg chg="del mod topLvl">
          <ac:chgData name="Vu Ngoc Lam 20225645" userId="7299b021-c8db-4bf8-889f-11d7fcee6b1a" providerId="ADAL" clId="{D79FAFBA-767E-458F-BBF9-C2A067326888}" dt="2024-06-06T11:19:54.382" v="1578" actId="478"/>
          <ac:spMkLst>
            <pc:docMk/>
            <pc:sldMk cId="1569744865" sldId="311"/>
            <ac:spMk id="262" creationId="{B4593371-1007-82D9-15CE-E495982A35D4}"/>
          </ac:spMkLst>
        </pc:spChg>
        <pc:spChg chg="mod topLvl">
          <ac:chgData name="Vu Ngoc Lam 20225645" userId="7299b021-c8db-4bf8-889f-11d7fcee6b1a" providerId="ADAL" clId="{D79FAFBA-767E-458F-BBF9-C2A067326888}" dt="2024-06-06T11:20:03.743" v="1580" actId="164"/>
          <ac:spMkLst>
            <pc:docMk/>
            <pc:sldMk cId="1569744865" sldId="311"/>
            <ac:spMk id="263" creationId="{9BAA66B3-5739-8C60-056F-B2E43B375141}"/>
          </ac:spMkLst>
        </pc:spChg>
        <pc:spChg chg="mod topLvl">
          <ac:chgData name="Vu Ngoc Lam 20225645" userId="7299b021-c8db-4bf8-889f-11d7fcee6b1a" providerId="ADAL" clId="{D79FAFBA-767E-458F-BBF9-C2A067326888}" dt="2024-06-06T11:20:03.743" v="1580" actId="164"/>
          <ac:spMkLst>
            <pc:docMk/>
            <pc:sldMk cId="1569744865" sldId="311"/>
            <ac:spMk id="264" creationId="{71DD4161-878B-6757-ACBB-ED24297DA7D0}"/>
          </ac:spMkLst>
        </pc:spChg>
        <pc:spChg chg="mod topLvl">
          <ac:chgData name="Vu Ngoc Lam 20225645" userId="7299b021-c8db-4bf8-889f-11d7fcee6b1a" providerId="ADAL" clId="{D79FAFBA-767E-458F-BBF9-C2A067326888}" dt="2024-06-06T11:20:03.743" v="1580" actId="164"/>
          <ac:spMkLst>
            <pc:docMk/>
            <pc:sldMk cId="1569744865" sldId="311"/>
            <ac:spMk id="265" creationId="{ACA808E8-1361-8537-D234-8D323CD1C90B}"/>
          </ac:spMkLst>
        </pc:spChg>
        <pc:spChg chg="mod topLvl">
          <ac:chgData name="Vu Ngoc Lam 20225645" userId="7299b021-c8db-4bf8-889f-11d7fcee6b1a" providerId="ADAL" clId="{D79FAFBA-767E-458F-BBF9-C2A067326888}" dt="2024-06-06T11:20:03.743" v="1580" actId="164"/>
          <ac:spMkLst>
            <pc:docMk/>
            <pc:sldMk cId="1569744865" sldId="311"/>
            <ac:spMk id="266" creationId="{4F8B161F-B9D2-2B71-FB52-88FF285B1742}"/>
          </ac:spMkLst>
        </pc:spChg>
        <pc:spChg chg="mod topLvl">
          <ac:chgData name="Vu Ngoc Lam 20225645" userId="7299b021-c8db-4bf8-889f-11d7fcee6b1a" providerId="ADAL" clId="{D79FAFBA-767E-458F-BBF9-C2A067326888}" dt="2024-06-06T11:20:03.743" v="1580" actId="164"/>
          <ac:spMkLst>
            <pc:docMk/>
            <pc:sldMk cId="1569744865" sldId="311"/>
            <ac:spMk id="267" creationId="{7CC2E7AD-1886-4ACA-F69F-8258B57AE935}"/>
          </ac:spMkLst>
        </pc:spChg>
        <pc:spChg chg="mod topLvl">
          <ac:chgData name="Vu Ngoc Lam 20225645" userId="7299b021-c8db-4bf8-889f-11d7fcee6b1a" providerId="ADAL" clId="{D79FAFBA-767E-458F-BBF9-C2A067326888}" dt="2024-06-06T11:20:03.743" v="1580" actId="164"/>
          <ac:spMkLst>
            <pc:docMk/>
            <pc:sldMk cId="1569744865" sldId="311"/>
            <ac:spMk id="268" creationId="{E55EE818-7E3A-FD18-C9EA-1434354739F0}"/>
          </ac:spMkLst>
        </pc:spChg>
        <pc:spChg chg="mod topLvl">
          <ac:chgData name="Vu Ngoc Lam 20225645" userId="7299b021-c8db-4bf8-889f-11d7fcee6b1a" providerId="ADAL" clId="{D79FAFBA-767E-458F-BBF9-C2A067326888}" dt="2024-06-06T11:20:03.743" v="1580" actId="164"/>
          <ac:spMkLst>
            <pc:docMk/>
            <pc:sldMk cId="1569744865" sldId="311"/>
            <ac:spMk id="269" creationId="{A2486CCF-16AE-D333-B4F0-F1B00E0FAF85}"/>
          </ac:spMkLst>
        </pc:spChg>
        <pc:spChg chg="del mod topLvl">
          <ac:chgData name="Vu Ngoc Lam 20225645" userId="7299b021-c8db-4bf8-889f-11d7fcee6b1a" providerId="ADAL" clId="{D79FAFBA-767E-458F-BBF9-C2A067326888}" dt="2024-06-06T11:19:43.873" v="1576" actId="478"/>
          <ac:spMkLst>
            <pc:docMk/>
            <pc:sldMk cId="1569744865" sldId="311"/>
            <ac:spMk id="270" creationId="{27C22E13-658A-836B-9E23-9EE8E3247369}"/>
          </ac:spMkLst>
        </pc:spChg>
        <pc:spChg chg="del mod topLvl">
          <ac:chgData name="Vu Ngoc Lam 20225645" userId="7299b021-c8db-4bf8-889f-11d7fcee6b1a" providerId="ADAL" clId="{D79FAFBA-767E-458F-BBF9-C2A067326888}" dt="2024-06-06T11:19:43.873" v="1576" actId="478"/>
          <ac:spMkLst>
            <pc:docMk/>
            <pc:sldMk cId="1569744865" sldId="311"/>
            <ac:spMk id="271" creationId="{5B50B48B-B658-D78B-7CD5-6551E997EEE3}"/>
          </ac:spMkLst>
        </pc:spChg>
        <pc:spChg chg="mod topLvl">
          <ac:chgData name="Vu Ngoc Lam 20225645" userId="7299b021-c8db-4bf8-889f-11d7fcee6b1a" providerId="ADAL" clId="{D79FAFBA-767E-458F-BBF9-C2A067326888}" dt="2024-06-06T11:20:03.743" v="1580" actId="164"/>
          <ac:spMkLst>
            <pc:docMk/>
            <pc:sldMk cId="1569744865" sldId="311"/>
            <ac:spMk id="272" creationId="{5F6D9032-D60B-0FFB-EBB8-CB1D6D479CE1}"/>
          </ac:spMkLst>
        </pc:spChg>
        <pc:spChg chg="mod topLvl">
          <ac:chgData name="Vu Ngoc Lam 20225645" userId="7299b021-c8db-4bf8-889f-11d7fcee6b1a" providerId="ADAL" clId="{D79FAFBA-767E-458F-BBF9-C2A067326888}" dt="2024-06-06T11:20:03.743" v="1580" actId="164"/>
          <ac:spMkLst>
            <pc:docMk/>
            <pc:sldMk cId="1569744865" sldId="311"/>
            <ac:spMk id="273" creationId="{ACB55C0E-5C82-7EFA-7C52-409BC25DFB0E}"/>
          </ac:spMkLst>
        </pc:spChg>
        <pc:spChg chg="mod topLvl">
          <ac:chgData name="Vu Ngoc Lam 20225645" userId="7299b021-c8db-4bf8-889f-11d7fcee6b1a" providerId="ADAL" clId="{D79FAFBA-767E-458F-BBF9-C2A067326888}" dt="2024-06-06T11:20:03.743" v="1580" actId="164"/>
          <ac:spMkLst>
            <pc:docMk/>
            <pc:sldMk cId="1569744865" sldId="311"/>
            <ac:spMk id="274" creationId="{742FE79B-2D11-5B50-F0D0-889B09CB3CF1}"/>
          </ac:spMkLst>
        </pc:spChg>
        <pc:spChg chg="del">
          <ac:chgData name="Vu Ngoc Lam 20225645" userId="7299b021-c8db-4bf8-889f-11d7fcee6b1a" providerId="ADAL" clId="{D79FAFBA-767E-458F-BBF9-C2A067326888}" dt="2024-06-06T11:04:35.330" v="1480" actId="478"/>
          <ac:spMkLst>
            <pc:docMk/>
            <pc:sldMk cId="1569744865" sldId="311"/>
            <ac:spMk id="275" creationId="{71870ABB-7D81-05EE-59F6-BADC0B10116A}"/>
          </ac:spMkLst>
        </pc:spChg>
        <pc:spChg chg="mod topLvl">
          <ac:chgData name="Vu Ngoc Lam 20225645" userId="7299b021-c8db-4bf8-889f-11d7fcee6b1a" providerId="ADAL" clId="{D79FAFBA-767E-458F-BBF9-C2A067326888}" dt="2024-06-06T11:20:03.743" v="1580" actId="164"/>
          <ac:spMkLst>
            <pc:docMk/>
            <pc:sldMk cId="1569744865" sldId="311"/>
            <ac:spMk id="275" creationId="{D9C20FF1-EF59-583C-2CBB-94B8237D13C3}"/>
          </ac:spMkLst>
        </pc:spChg>
        <pc:spChg chg="del mod topLvl">
          <ac:chgData name="Vu Ngoc Lam 20225645" userId="7299b021-c8db-4bf8-889f-11d7fcee6b1a" providerId="ADAL" clId="{D79FAFBA-767E-458F-BBF9-C2A067326888}" dt="2024-06-06T11:19:54.382" v="1578" actId="478"/>
          <ac:spMkLst>
            <pc:docMk/>
            <pc:sldMk cId="1569744865" sldId="311"/>
            <ac:spMk id="277" creationId="{3DCB1D7B-CE1E-A550-6272-8BEEB09B52D0}"/>
          </ac:spMkLst>
        </pc:spChg>
        <pc:spChg chg="del mod topLvl">
          <ac:chgData name="Vu Ngoc Lam 20225645" userId="7299b021-c8db-4bf8-889f-11d7fcee6b1a" providerId="ADAL" clId="{D79FAFBA-767E-458F-BBF9-C2A067326888}" dt="2024-06-06T11:19:54.382" v="1578" actId="478"/>
          <ac:spMkLst>
            <pc:docMk/>
            <pc:sldMk cId="1569744865" sldId="311"/>
            <ac:spMk id="278" creationId="{4E2176FC-8992-5061-E832-93B86F084CF6}"/>
          </ac:spMkLst>
        </pc:spChg>
        <pc:spChg chg="mod topLvl">
          <ac:chgData name="Vu Ngoc Lam 20225645" userId="7299b021-c8db-4bf8-889f-11d7fcee6b1a" providerId="ADAL" clId="{D79FAFBA-767E-458F-BBF9-C2A067326888}" dt="2024-06-06T11:20:03.743" v="1580" actId="164"/>
          <ac:spMkLst>
            <pc:docMk/>
            <pc:sldMk cId="1569744865" sldId="311"/>
            <ac:spMk id="279" creationId="{495EBA92-764E-51B1-3AA6-113EDDA44D61}"/>
          </ac:spMkLst>
        </pc:spChg>
        <pc:spChg chg="mod topLvl">
          <ac:chgData name="Vu Ngoc Lam 20225645" userId="7299b021-c8db-4bf8-889f-11d7fcee6b1a" providerId="ADAL" clId="{D79FAFBA-767E-458F-BBF9-C2A067326888}" dt="2024-06-06T11:20:03.743" v="1580" actId="164"/>
          <ac:spMkLst>
            <pc:docMk/>
            <pc:sldMk cId="1569744865" sldId="311"/>
            <ac:spMk id="280" creationId="{2F6A0E1E-250E-C0FF-5FA2-085C21B38CD9}"/>
          </ac:spMkLst>
        </pc:spChg>
        <pc:spChg chg="mod topLvl">
          <ac:chgData name="Vu Ngoc Lam 20225645" userId="7299b021-c8db-4bf8-889f-11d7fcee6b1a" providerId="ADAL" clId="{D79FAFBA-767E-458F-BBF9-C2A067326888}" dt="2024-06-06T11:20:03.743" v="1580" actId="164"/>
          <ac:spMkLst>
            <pc:docMk/>
            <pc:sldMk cId="1569744865" sldId="311"/>
            <ac:spMk id="281" creationId="{B18814F4-9B66-6EDC-56E7-C85D66728745}"/>
          </ac:spMkLst>
        </pc:spChg>
        <pc:spChg chg="mod topLvl">
          <ac:chgData name="Vu Ngoc Lam 20225645" userId="7299b021-c8db-4bf8-889f-11d7fcee6b1a" providerId="ADAL" clId="{D79FAFBA-767E-458F-BBF9-C2A067326888}" dt="2024-06-06T11:20:03.743" v="1580" actId="164"/>
          <ac:spMkLst>
            <pc:docMk/>
            <pc:sldMk cId="1569744865" sldId="311"/>
            <ac:spMk id="282" creationId="{10E47E0F-FA0A-C805-E791-5026C2870BAA}"/>
          </ac:spMkLst>
        </pc:spChg>
        <pc:spChg chg="mod topLvl">
          <ac:chgData name="Vu Ngoc Lam 20225645" userId="7299b021-c8db-4bf8-889f-11d7fcee6b1a" providerId="ADAL" clId="{D79FAFBA-767E-458F-BBF9-C2A067326888}" dt="2024-06-06T11:20:03.743" v="1580" actId="164"/>
          <ac:spMkLst>
            <pc:docMk/>
            <pc:sldMk cId="1569744865" sldId="311"/>
            <ac:spMk id="283" creationId="{B7727E65-ABD0-B353-70AA-C37D5F570967}"/>
          </ac:spMkLst>
        </pc:spChg>
        <pc:spChg chg="mod topLvl">
          <ac:chgData name="Vu Ngoc Lam 20225645" userId="7299b021-c8db-4bf8-889f-11d7fcee6b1a" providerId="ADAL" clId="{D79FAFBA-767E-458F-BBF9-C2A067326888}" dt="2024-06-06T11:20:03.743" v="1580" actId="164"/>
          <ac:spMkLst>
            <pc:docMk/>
            <pc:sldMk cId="1569744865" sldId="311"/>
            <ac:spMk id="284" creationId="{B9B277A6-D320-B1C0-E676-BC1B781A513F}"/>
          </ac:spMkLst>
        </pc:spChg>
        <pc:spChg chg="mod topLvl">
          <ac:chgData name="Vu Ngoc Lam 20225645" userId="7299b021-c8db-4bf8-889f-11d7fcee6b1a" providerId="ADAL" clId="{D79FAFBA-767E-458F-BBF9-C2A067326888}" dt="2024-06-06T11:20:03.743" v="1580" actId="164"/>
          <ac:spMkLst>
            <pc:docMk/>
            <pc:sldMk cId="1569744865" sldId="311"/>
            <ac:spMk id="285" creationId="{7B52D075-B427-159A-C001-2312D7FB0839}"/>
          </ac:spMkLst>
        </pc:spChg>
        <pc:spChg chg="del mod topLvl">
          <ac:chgData name="Vu Ngoc Lam 20225645" userId="7299b021-c8db-4bf8-889f-11d7fcee6b1a" providerId="ADAL" clId="{D79FAFBA-767E-458F-BBF9-C2A067326888}" dt="2024-06-06T11:19:43.873" v="1576" actId="478"/>
          <ac:spMkLst>
            <pc:docMk/>
            <pc:sldMk cId="1569744865" sldId="311"/>
            <ac:spMk id="286" creationId="{6C22410C-3265-6F94-1F56-1AF1A065FB21}"/>
          </ac:spMkLst>
        </pc:spChg>
        <pc:spChg chg="del mod topLvl">
          <ac:chgData name="Vu Ngoc Lam 20225645" userId="7299b021-c8db-4bf8-889f-11d7fcee6b1a" providerId="ADAL" clId="{D79FAFBA-767E-458F-BBF9-C2A067326888}" dt="2024-06-06T11:19:43.873" v="1576" actId="478"/>
          <ac:spMkLst>
            <pc:docMk/>
            <pc:sldMk cId="1569744865" sldId="311"/>
            <ac:spMk id="287" creationId="{8EAF6A76-DB42-4466-3B5E-DAB4BEF7E157}"/>
          </ac:spMkLst>
        </pc:spChg>
        <pc:spChg chg="mod topLvl">
          <ac:chgData name="Vu Ngoc Lam 20225645" userId="7299b021-c8db-4bf8-889f-11d7fcee6b1a" providerId="ADAL" clId="{D79FAFBA-767E-458F-BBF9-C2A067326888}" dt="2024-06-06T11:20:03.743" v="1580" actId="164"/>
          <ac:spMkLst>
            <pc:docMk/>
            <pc:sldMk cId="1569744865" sldId="311"/>
            <ac:spMk id="288" creationId="{C4278324-0E6E-F0C1-C8F3-E297E1F2D6CD}"/>
          </ac:spMkLst>
        </pc:spChg>
        <pc:spChg chg="mod topLvl">
          <ac:chgData name="Vu Ngoc Lam 20225645" userId="7299b021-c8db-4bf8-889f-11d7fcee6b1a" providerId="ADAL" clId="{D79FAFBA-767E-458F-BBF9-C2A067326888}" dt="2024-06-06T11:20:03.743" v="1580" actId="164"/>
          <ac:spMkLst>
            <pc:docMk/>
            <pc:sldMk cId="1569744865" sldId="311"/>
            <ac:spMk id="289" creationId="{145E9023-3DF8-2549-4EC7-5C75A61A3201}"/>
          </ac:spMkLst>
        </pc:spChg>
        <pc:spChg chg="mod topLvl">
          <ac:chgData name="Vu Ngoc Lam 20225645" userId="7299b021-c8db-4bf8-889f-11d7fcee6b1a" providerId="ADAL" clId="{D79FAFBA-767E-458F-BBF9-C2A067326888}" dt="2024-06-06T11:20:03.743" v="1580" actId="164"/>
          <ac:spMkLst>
            <pc:docMk/>
            <pc:sldMk cId="1569744865" sldId="311"/>
            <ac:spMk id="290" creationId="{A30FAC9D-CDF6-E874-6A93-61A09273CA2B}"/>
          </ac:spMkLst>
        </pc:spChg>
        <pc:spChg chg="mod topLvl">
          <ac:chgData name="Vu Ngoc Lam 20225645" userId="7299b021-c8db-4bf8-889f-11d7fcee6b1a" providerId="ADAL" clId="{D79FAFBA-767E-458F-BBF9-C2A067326888}" dt="2024-06-06T11:20:03.743" v="1580" actId="164"/>
          <ac:spMkLst>
            <pc:docMk/>
            <pc:sldMk cId="1569744865" sldId="311"/>
            <ac:spMk id="291" creationId="{62941966-5EBA-E6E6-7AAF-9714296DCBE5}"/>
          </ac:spMkLst>
        </pc:spChg>
        <pc:spChg chg="del mod topLvl">
          <ac:chgData name="Vu Ngoc Lam 20225645" userId="7299b021-c8db-4bf8-889f-11d7fcee6b1a" providerId="ADAL" clId="{D79FAFBA-767E-458F-BBF9-C2A067326888}" dt="2024-06-06T11:19:54.382" v="1578" actId="478"/>
          <ac:spMkLst>
            <pc:docMk/>
            <pc:sldMk cId="1569744865" sldId="311"/>
            <ac:spMk id="292" creationId="{8BEA2C2B-D5C5-7377-AC04-04643D2744F2}"/>
          </ac:spMkLst>
        </pc:spChg>
        <pc:spChg chg="del mod topLvl">
          <ac:chgData name="Vu Ngoc Lam 20225645" userId="7299b021-c8db-4bf8-889f-11d7fcee6b1a" providerId="ADAL" clId="{D79FAFBA-767E-458F-BBF9-C2A067326888}" dt="2024-06-06T11:19:54.382" v="1578" actId="478"/>
          <ac:spMkLst>
            <pc:docMk/>
            <pc:sldMk cId="1569744865" sldId="311"/>
            <ac:spMk id="293" creationId="{FB3CB2DA-481F-62F3-C804-783D57EE3E26}"/>
          </ac:spMkLst>
        </pc:spChg>
        <pc:spChg chg="mod topLvl">
          <ac:chgData name="Vu Ngoc Lam 20225645" userId="7299b021-c8db-4bf8-889f-11d7fcee6b1a" providerId="ADAL" clId="{D79FAFBA-767E-458F-BBF9-C2A067326888}" dt="2024-06-06T11:20:03.743" v="1580" actId="164"/>
          <ac:spMkLst>
            <pc:docMk/>
            <pc:sldMk cId="1569744865" sldId="311"/>
            <ac:spMk id="294" creationId="{D4C3B9C4-E5EE-A811-CF97-0CEFA16E0A44}"/>
          </ac:spMkLst>
        </pc:spChg>
        <pc:spChg chg="mod topLvl">
          <ac:chgData name="Vu Ngoc Lam 20225645" userId="7299b021-c8db-4bf8-889f-11d7fcee6b1a" providerId="ADAL" clId="{D79FAFBA-767E-458F-BBF9-C2A067326888}" dt="2024-06-06T11:20:03.743" v="1580" actId="164"/>
          <ac:spMkLst>
            <pc:docMk/>
            <pc:sldMk cId="1569744865" sldId="311"/>
            <ac:spMk id="295" creationId="{5B2B8681-FBD7-88A2-CEC5-5A0C24DB724C}"/>
          </ac:spMkLst>
        </pc:spChg>
        <pc:spChg chg="mod topLvl">
          <ac:chgData name="Vu Ngoc Lam 20225645" userId="7299b021-c8db-4bf8-889f-11d7fcee6b1a" providerId="ADAL" clId="{D79FAFBA-767E-458F-BBF9-C2A067326888}" dt="2024-06-06T11:20:03.743" v="1580" actId="164"/>
          <ac:spMkLst>
            <pc:docMk/>
            <pc:sldMk cId="1569744865" sldId="311"/>
            <ac:spMk id="296" creationId="{05C9E684-A3E7-F80F-E19E-88FF749C1565}"/>
          </ac:spMkLst>
        </pc:spChg>
        <pc:spChg chg="mod topLvl">
          <ac:chgData name="Vu Ngoc Lam 20225645" userId="7299b021-c8db-4bf8-889f-11d7fcee6b1a" providerId="ADAL" clId="{D79FAFBA-767E-458F-BBF9-C2A067326888}" dt="2024-06-06T11:20:03.743" v="1580" actId="164"/>
          <ac:spMkLst>
            <pc:docMk/>
            <pc:sldMk cId="1569744865" sldId="311"/>
            <ac:spMk id="297" creationId="{AA92CB76-BC07-BC91-7A03-5DC522FEA0E5}"/>
          </ac:spMkLst>
        </pc:spChg>
        <pc:spChg chg="mod topLvl">
          <ac:chgData name="Vu Ngoc Lam 20225645" userId="7299b021-c8db-4bf8-889f-11d7fcee6b1a" providerId="ADAL" clId="{D79FAFBA-767E-458F-BBF9-C2A067326888}" dt="2024-06-06T11:20:03.743" v="1580" actId="164"/>
          <ac:spMkLst>
            <pc:docMk/>
            <pc:sldMk cId="1569744865" sldId="311"/>
            <ac:spMk id="298" creationId="{76BB5CAF-D1C9-CD24-AF08-F6FCF41F44C6}"/>
          </ac:spMkLst>
        </pc:spChg>
        <pc:spChg chg="mod topLvl">
          <ac:chgData name="Vu Ngoc Lam 20225645" userId="7299b021-c8db-4bf8-889f-11d7fcee6b1a" providerId="ADAL" clId="{D79FAFBA-767E-458F-BBF9-C2A067326888}" dt="2024-06-06T11:20:03.743" v="1580" actId="164"/>
          <ac:spMkLst>
            <pc:docMk/>
            <pc:sldMk cId="1569744865" sldId="311"/>
            <ac:spMk id="299" creationId="{969906B2-5CF8-CFFB-7089-061C603B669F}"/>
          </ac:spMkLst>
        </pc:spChg>
        <pc:spChg chg="mod topLvl">
          <ac:chgData name="Vu Ngoc Lam 20225645" userId="7299b021-c8db-4bf8-889f-11d7fcee6b1a" providerId="ADAL" clId="{D79FAFBA-767E-458F-BBF9-C2A067326888}" dt="2024-06-06T11:20:03.743" v="1580" actId="164"/>
          <ac:spMkLst>
            <pc:docMk/>
            <pc:sldMk cId="1569744865" sldId="311"/>
            <ac:spMk id="300" creationId="{AB640B8B-CF00-5A14-CE72-84009AFE3F85}"/>
          </ac:spMkLst>
        </pc:spChg>
        <pc:spChg chg="del mod topLvl">
          <ac:chgData name="Vu Ngoc Lam 20225645" userId="7299b021-c8db-4bf8-889f-11d7fcee6b1a" providerId="ADAL" clId="{D79FAFBA-767E-458F-BBF9-C2A067326888}" dt="2024-06-06T11:19:43.873" v="1576" actId="478"/>
          <ac:spMkLst>
            <pc:docMk/>
            <pc:sldMk cId="1569744865" sldId="311"/>
            <ac:spMk id="301" creationId="{7E0D0574-38D0-A0AF-9988-B53F6360E9C4}"/>
          </ac:spMkLst>
        </pc:spChg>
        <pc:spChg chg="del mod topLvl">
          <ac:chgData name="Vu Ngoc Lam 20225645" userId="7299b021-c8db-4bf8-889f-11d7fcee6b1a" providerId="ADAL" clId="{D79FAFBA-767E-458F-BBF9-C2A067326888}" dt="2024-06-06T11:19:43.873" v="1576" actId="478"/>
          <ac:spMkLst>
            <pc:docMk/>
            <pc:sldMk cId="1569744865" sldId="311"/>
            <ac:spMk id="302" creationId="{A58F274C-7BB0-5F92-C482-4EFAF711779D}"/>
          </ac:spMkLst>
        </pc:spChg>
        <pc:spChg chg="mod topLvl">
          <ac:chgData name="Vu Ngoc Lam 20225645" userId="7299b021-c8db-4bf8-889f-11d7fcee6b1a" providerId="ADAL" clId="{D79FAFBA-767E-458F-BBF9-C2A067326888}" dt="2024-06-06T11:20:03.743" v="1580" actId="164"/>
          <ac:spMkLst>
            <pc:docMk/>
            <pc:sldMk cId="1569744865" sldId="311"/>
            <ac:spMk id="303" creationId="{47A56BC4-811F-2165-96E4-47377AA4B4AA}"/>
          </ac:spMkLst>
        </pc:spChg>
        <pc:spChg chg="mod topLvl">
          <ac:chgData name="Vu Ngoc Lam 20225645" userId="7299b021-c8db-4bf8-889f-11d7fcee6b1a" providerId="ADAL" clId="{D79FAFBA-767E-458F-BBF9-C2A067326888}" dt="2024-06-06T11:20:03.743" v="1580" actId="164"/>
          <ac:spMkLst>
            <pc:docMk/>
            <pc:sldMk cId="1569744865" sldId="311"/>
            <ac:spMk id="304" creationId="{ADE2DF1C-E111-515E-FC91-008B18638258}"/>
          </ac:spMkLst>
        </pc:spChg>
        <pc:spChg chg="mod topLvl">
          <ac:chgData name="Vu Ngoc Lam 20225645" userId="7299b021-c8db-4bf8-889f-11d7fcee6b1a" providerId="ADAL" clId="{D79FAFBA-767E-458F-BBF9-C2A067326888}" dt="2024-06-06T11:20:03.743" v="1580" actId="164"/>
          <ac:spMkLst>
            <pc:docMk/>
            <pc:sldMk cId="1569744865" sldId="311"/>
            <ac:spMk id="305" creationId="{8AE384B0-A2C3-7426-C964-21689C3618EE}"/>
          </ac:spMkLst>
        </pc:spChg>
        <pc:spChg chg="mod topLvl">
          <ac:chgData name="Vu Ngoc Lam 20225645" userId="7299b021-c8db-4bf8-889f-11d7fcee6b1a" providerId="ADAL" clId="{D79FAFBA-767E-458F-BBF9-C2A067326888}" dt="2024-06-06T11:20:03.743" v="1580" actId="164"/>
          <ac:spMkLst>
            <pc:docMk/>
            <pc:sldMk cId="1569744865" sldId="311"/>
            <ac:spMk id="306" creationId="{EA1AB91D-1098-81B1-F12E-00E02BA4F8CB}"/>
          </ac:spMkLst>
        </pc:spChg>
        <pc:spChg chg="del mod topLvl">
          <ac:chgData name="Vu Ngoc Lam 20225645" userId="7299b021-c8db-4bf8-889f-11d7fcee6b1a" providerId="ADAL" clId="{D79FAFBA-767E-458F-BBF9-C2A067326888}" dt="2024-06-06T11:19:48.785" v="1577" actId="478"/>
          <ac:spMkLst>
            <pc:docMk/>
            <pc:sldMk cId="1569744865" sldId="311"/>
            <ac:spMk id="307" creationId="{BCFBD98B-5BDA-31D2-DD4E-6974324ADC56}"/>
          </ac:spMkLst>
        </pc:spChg>
        <pc:spChg chg="del mod topLvl">
          <ac:chgData name="Vu Ngoc Lam 20225645" userId="7299b021-c8db-4bf8-889f-11d7fcee6b1a" providerId="ADAL" clId="{D79FAFBA-767E-458F-BBF9-C2A067326888}" dt="2024-06-06T11:19:48.785" v="1577" actId="478"/>
          <ac:spMkLst>
            <pc:docMk/>
            <pc:sldMk cId="1569744865" sldId="311"/>
            <ac:spMk id="308" creationId="{459D2915-2675-4D1F-F1B5-5B0BE59334C4}"/>
          </ac:spMkLst>
        </pc:spChg>
        <pc:spChg chg="del mod topLvl">
          <ac:chgData name="Vu Ngoc Lam 20225645" userId="7299b021-c8db-4bf8-889f-11d7fcee6b1a" providerId="ADAL" clId="{D79FAFBA-767E-458F-BBF9-C2A067326888}" dt="2024-06-06T11:19:48.785" v="1577" actId="478"/>
          <ac:spMkLst>
            <pc:docMk/>
            <pc:sldMk cId="1569744865" sldId="311"/>
            <ac:spMk id="309" creationId="{4DD9CE61-06D0-55B5-A15B-5C4375DE3B46}"/>
          </ac:spMkLst>
        </pc:spChg>
        <pc:spChg chg="del mod topLvl">
          <ac:chgData name="Vu Ngoc Lam 20225645" userId="7299b021-c8db-4bf8-889f-11d7fcee6b1a" providerId="ADAL" clId="{D79FAFBA-767E-458F-BBF9-C2A067326888}" dt="2024-06-06T11:19:48.785" v="1577" actId="478"/>
          <ac:spMkLst>
            <pc:docMk/>
            <pc:sldMk cId="1569744865" sldId="311"/>
            <ac:spMk id="310" creationId="{3B156354-56C3-4876-ED0D-2E80CCE47CF7}"/>
          </ac:spMkLst>
        </pc:spChg>
        <pc:spChg chg="del mod topLvl">
          <ac:chgData name="Vu Ngoc Lam 20225645" userId="7299b021-c8db-4bf8-889f-11d7fcee6b1a" providerId="ADAL" clId="{D79FAFBA-767E-458F-BBF9-C2A067326888}" dt="2024-06-06T11:19:48.785" v="1577" actId="478"/>
          <ac:spMkLst>
            <pc:docMk/>
            <pc:sldMk cId="1569744865" sldId="311"/>
            <ac:spMk id="311" creationId="{3828E7EA-53DE-574D-F4E7-552E419B3911}"/>
          </ac:spMkLst>
        </pc:spChg>
        <pc:spChg chg="del mod topLvl">
          <ac:chgData name="Vu Ngoc Lam 20225645" userId="7299b021-c8db-4bf8-889f-11d7fcee6b1a" providerId="ADAL" clId="{D79FAFBA-767E-458F-BBF9-C2A067326888}" dt="2024-06-06T11:19:48.785" v="1577" actId="478"/>
          <ac:spMkLst>
            <pc:docMk/>
            <pc:sldMk cId="1569744865" sldId="311"/>
            <ac:spMk id="312" creationId="{6CE76D1B-53B3-CA32-2252-07BEB8B9EC98}"/>
          </ac:spMkLst>
        </pc:spChg>
        <pc:spChg chg="del mod topLvl">
          <ac:chgData name="Vu Ngoc Lam 20225645" userId="7299b021-c8db-4bf8-889f-11d7fcee6b1a" providerId="ADAL" clId="{D79FAFBA-767E-458F-BBF9-C2A067326888}" dt="2024-06-06T11:19:48.785" v="1577" actId="478"/>
          <ac:spMkLst>
            <pc:docMk/>
            <pc:sldMk cId="1569744865" sldId="311"/>
            <ac:spMk id="313" creationId="{BF8F98AB-C913-7848-FBE5-F3C9BD596752}"/>
          </ac:spMkLst>
        </pc:spChg>
        <pc:spChg chg="del mod topLvl">
          <ac:chgData name="Vu Ngoc Lam 20225645" userId="7299b021-c8db-4bf8-889f-11d7fcee6b1a" providerId="ADAL" clId="{D79FAFBA-767E-458F-BBF9-C2A067326888}" dt="2024-06-06T11:19:48.785" v="1577" actId="478"/>
          <ac:spMkLst>
            <pc:docMk/>
            <pc:sldMk cId="1569744865" sldId="311"/>
            <ac:spMk id="314" creationId="{DDCE7E31-E8E6-0401-F92C-171F1D72E87B}"/>
          </ac:spMkLst>
        </pc:spChg>
        <pc:spChg chg="del mod topLvl">
          <ac:chgData name="Vu Ngoc Lam 20225645" userId="7299b021-c8db-4bf8-889f-11d7fcee6b1a" providerId="ADAL" clId="{D79FAFBA-767E-458F-BBF9-C2A067326888}" dt="2024-06-06T11:19:48.785" v="1577" actId="478"/>
          <ac:spMkLst>
            <pc:docMk/>
            <pc:sldMk cId="1569744865" sldId="311"/>
            <ac:spMk id="315" creationId="{0BB8E0AB-38A5-66A7-4566-99270D050F1A}"/>
          </ac:spMkLst>
        </pc:spChg>
        <pc:spChg chg="del mod topLvl">
          <ac:chgData name="Vu Ngoc Lam 20225645" userId="7299b021-c8db-4bf8-889f-11d7fcee6b1a" providerId="ADAL" clId="{D79FAFBA-767E-458F-BBF9-C2A067326888}" dt="2024-06-06T11:19:43.873" v="1576" actId="478"/>
          <ac:spMkLst>
            <pc:docMk/>
            <pc:sldMk cId="1569744865" sldId="311"/>
            <ac:spMk id="316" creationId="{5757CF5A-BFB9-A03F-788D-3967DE30FEDA}"/>
          </ac:spMkLst>
        </pc:spChg>
        <pc:spChg chg="del mod topLvl">
          <ac:chgData name="Vu Ngoc Lam 20225645" userId="7299b021-c8db-4bf8-889f-11d7fcee6b1a" providerId="ADAL" clId="{D79FAFBA-767E-458F-BBF9-C2A067326888}" dt="2024-06-06T11:19:43.873" v="1576" actId="478"/>
          <ac:spMkLst>
            <pc:docMk/>
            <pc:sldMk cId="1569744865" sldId="311"/>
            <ac:spMk id="317" creationId="{20C2A4EC-8A21-ADBE-2373-5C128EB97588}"/>
          </ac:spMkLst>
        </pc:spChg>
        <pc:spChg chg="del mod topLvl">
          <ac:chgData name="Vu Ngoc Lam 20225645" userId="7299b021-c8db-4bf8-889f-11d7fcee6b1a" providerId="ADAL" clId="{D79FAFBA-767E-458F-BBF9-C2A067326888}" dt="2024-06-06T11:19:48.785" v="1577" actId="478"/>
          <ac:spMkLst>
            <pc:docMk/>
            <pc:sldMk cId="1569744865" sldId="311"/>
            <ac:spMk id="318" creationId="{54D54FA0-F5EA-BBBF-D0A2-4D44897E0EE2}"/>
          </ac:spMkLst>
        </pc:spChg>
        <pc:spChg chg="del mod topLvl">
          <ac:chgData name="Vu Ngoc Lam 20225645" userId="7299b021-c8db-4bf8-889f-11d7fcee6b1a" providerId="ADAL" clId="{D79FAFBA-767E-458F-BBF9-C2A067326888}" dt="2024-06-06T11:19:48.785" v="1577" actId="478"/>
          <ac:spMkLst>
            <pc:docMk/>
            <pc:sldMk cId="1569744865" sldId="311"/>
            <ac:spMk id="319" creationId="{73E382AE-EF92-1EE2-456C-D3D9267507A4}"/>
          </ac:spMkLst>
        </pc:spChg>
        <pc:spChg chg="del mod topLvl">
          <ac:chgData name="Vu Ngoc Lam 20225645" userId="7299b021-c8db-4bf8-889f-11d7fcee6b1a" providerId="ADAL" clId="{D79FAFBA-767E-458F-BBF9-C2A067326888}" dt="2024-06-06T11:19:48.785" v="1577" actId="478"/>
          <ac:spMkLst>
            <pc:docMk/>
            <pc:sldMk cId="1569744865" sldId="311"/>
            <ac:spMk id="320" creationId="{142C6F18-8AA6-9912-EAF2-72C84422E4B1}"/>
          </ac:spMkLst>
        </pc:spChg>
        <pc:spChg chg="del mod topLvl">
          <ac:chgData name="Vu Ngoc Lam 20225645" userId="7299b021-c8db-4bf8-889f-11d7fcee6b1a" providerId="ADAL" clId="{D79FAFBA-767E-458F-BBF9-C2A067326888}" dt="2024-06-06T11:19:48.785" v="1577" actId="478"/>
          <ac:spMkLst>
            <pc:docMk/>
            <pc:sldMk cId="1569744865" sldId="311"/>
            <ac:spMk id="321" creationId="{BD1B36B1-BE91-7120-0260-2C89CE6A15C0}"/>
          </ac:spMkLst>
        </pc:spChg>
        <pc:spChg chg="del mod topLvl">
          <ac:chgData name="Vu Ngoc Lam 20225645" userId="7299b021-c8db-4bf8-889f-11d7fcee6b1a" providerId="ADAL" clId="{D79FAFBA-767E-458F-BBF9-C2A067326888}" dt="2024-06-06T11:19:48.785" v="1577" actId="478"/>
          <ac:spMkLst>
            <pc:docMk/>
            <pc:sldMk cId="1569744865" sldId="311"/>
            <ac:spMk id="322" creationId="{95705FCA-DA9F-8400-CDD1-98683C8AAD21}"/>
          </ac:spMkLst>
        </pc:spChg>
        <pc:spChg chg="del mod topLvl">
          <ac:chgData name="Vu Ngoc Lam 20225645" userId="7299b021-c8db-4bf8-889f-11d7fcee6b1a" providerId="ADAL" clId="{D79FAFBA-767E-458F-BBF9-C2A067326888}" dt="2024-06-06T11:19:48.785" v="1577" actId="478"/>
          <ac:spMkLst>
            <pc:docMk/>
            <pc:sldMk cId="1569744865" sldId="311"/>
            <ac:spMk id="323" creationId="{D741E811-B84F-0280-4929-A143E5D6475C}"/>
          </ac:spMkLst>
        </pc:spChg>
        <pc:spChg chg="del mod topLvl">
          <ac:chgData name="Vu Ngoc Lam 20225645" userId="7299b021-c8db-4bf8-889f-11d7fcee6b1a" providerId="ADAL" clId="{D79FAFBA-767E-458F-BBF9-C2A067326888}" dt="2024-06-06T11:19:48.785" v="1577" actId="478"/>
          <ac:spMkLst>
            <pc:docMk/>
            <pc:sldMk cId="1569744865" sldId="311"/>
            <ac:spMk id="324" creationId="{9929A381-7367-C74A-5B26-C53735D5ADD6}"/>
          </ac:spMkLst>
        </pc:spChg>
        <pc:spChg chg="del mod topLvl">
          <ac:chgData name="Vu Ngoc Lam 20225645" userId="7299b021-c8db-4bf8-889f-11d7fcee6b1a" providerId="ADAL" clId="{D79FAFBA-767E-458F-BBF9-C2A067326888}" dt="2024-06-06T11:19:48.785" v="1577" actId="478"/>
          <ac:spMkLst>
            <pc:docMk/>
            <pc:sldMk cId="1569744865" sldId="311"/>
            <ac:spMk id="325" creationId="{E3D4ED54-C8A8-35B1-4586-BB0FB8FB633C}"/>
          </ac:spMkLst>
        </pc:spChg>
        <pc:spChg chg="del mod topLvl">
          <ac:chgData name="Vu Ngoc Lam 20225645" userId="7299b021-c8db-4bf8-889f-11d7fcee6b1a" providerId="ADAL" clId="{D79FAFBA-767E-458F-BBF9-C2A067326888}" dt="2024-06-06T11:19:48.785" v="1577" actId="478"/>
          <ac:spMkLst>
            <pc:docMk/>
            <pc:sldMk cId="1569744865" sldId="311"/>
            <ac:spMk id="326" creationId="{524C6BB9-F4B0-A028-4DF8-A5EEA5A15D23}"/>
          </ac:spMkLst>
        </pc:spChg>
        <pc:spChg chg="del mod topLvl">
          <ac:chgData name="Vu Ngoc Lam 20225645" userId="7299b021-c8db-4bf8-889f-11d7fcee6b1a" providerId="ADAL" clId="{D79FAFBA-767E-458F-BBF9-C2A067326888}" dt="2024-06-06T11:19:48.785" v="1577" actId="478"/>
          <ac:spMkLst>
            <pc:docMk/>
            <pc:sldMk cId="1569744865" sldId="311"/>
            <ac:spMk id="327" creationId="{85438134-CE5E-7629-A710-0E3CDC2E439F}"/>
          </ac:spMkLst>
        </pc:spChg>
        <pc:spChg chg="del mod topLvl">
          <ac:chgData name="Vu Ngoc Lam 20225645" userId="7299b021-c8db-4bf8-889f-11d7fcee6b1a" providerId="ADAL" clId="{D79FAFBA-767E-458F-BBF9-C2A067326888}" dt="2024-06-06T11:19:48.785" v="1577" actId="478"/>
          <ac:spMkLst>
            <pc:docMk/>
            <pc:sldMk cId="1569744865" sldId="311"/>
            <ac:spMk id="328" creationId="{6AC2C2F1-5A59-FB11-23A0-CA2BCBE8F506}"/>
          </ac:spMkLst>
        </pc:spChg>
        <pc:spChg chg="del mod topLvl">
          <ac:chgData name="Vu Ngoc Lam 20225645" userId="7299b021-c8db-4bf8-889f-11d7fcee6b1a" providerId="ADAL" clId="{D79FAFBA-767E-458F-BBF9-C2A067326888}" dt="2024-06-06T11:19:48.785" v="1577" actId="478"/>
          <ac:spMkLst>
            <pc:docMk/>
            <pc:sldMk cId="1569744865" sldId="311"/>
            <ac:spMk id="329" creationId="{8A13216A-58F0-B278-5E91-33930F90A566}"/>
          </ac:spMkLst>
        </pc:spChg>
        <pc:spChg chg="del mod topLvl">
          <ac:chgData name="Vu Ngoc Lam 20225645" userId="7299b021-c8db-4bf8-889f-11d7fcee6b1a" providerId="ADAL" clId="{D79FAFBA-767E-458F-BBF9-C2A067326888}" dt="2024-06-06T11:19:48.785" v="1577" actId="478"/>
          <ac:spMkLst>
            <pc:docMk/>
            <pc:sldMk cId="1569744865" sldId="311"/>
            <ac:spMk id="330" creationId="{F8372996-95D6-16F7-75BF-EFA514FE97A1}"/>
          </ac:spMkLst>
        </pc:spChg>
        <pc:spChg chg="del mod topLvl">
          <ac:chgData name="Vu Ngoc Lam 20225645" userId="7299b021-c8db-4bf8-889f-11d7fcee6b1a" providerId="ADAL" clId="{D79FAFBA-767E-458F-BBF9-C2A067326888}" dt="2024-06-06T11:19:43.873" v="1576" actId="478"/>
          <ac:spMkLst>
            <pc:docMk/>
            <pc:sldMk cId="1569744865" sldId="311"/>
            <ac:spMk id="331" creationId="{77B8EEB8-9BBD-2B63-115E-4BA87ECB63FE}"/>
          </ac:spMkLst>
        </pc:spChg>
        <pc:spChg chg="del mod topLvl">
          <ac:chgData name="Vu Ngoc Lam 20225645" userId="7299b021-c8db-4bf8-889f-11d7fcee6b1a" providerId="ADAL" clId="{D79FAFBA-767E-458F-BBF9-C2A067326888}" dt="2024-06-06T11:19:43.873" v="1576" actId="478"/>
          <ac:spMkLst>
            <pc:docMk/>
            <pc:sldMk cId="1569744865" sldId="311"/>
            <ac:spMk id="332" creationId="{EFBF89D9-9010-C4B7-8288-B95F6D920E32}"/>
          </ac:spMkLst>
        </pc:spChg>
        <pc:spChg chg="del mod topLvl">
          <ac:chgData name="Vu Ngoc Lam 20225645" userId="7299b021-c8db-4bf8-889f-11d7fcee6b1a" providerId="ADAL" clId="{D79FAFBA-767E-458F-BBF9-C2A067326888}" dt="2024-06-06T11:19:48.785" v="1577" actId="478"/>
          <ac:spMkLst>
            <pc:docMk/>
            <pc:sldMk cId="1569744865" sldId="311"/>
            <ac:spMk id="333" creationId="{3607CB90-F124-29FD-5AA0-16166F1FAE11}"/>
          </ac:spMkLst>
        </pc:spChg>
        <pc:spChg chg="del mod topLvl">
          <ac:chgData name="Vu Ngoc Lam 20225645" userId="7299b021-c8db-4bf8-889f-11d7fcee6b1a" providerId="ADAL" clId="{D79FAFBA-767E-458F-BBF9-C2A067326888}" dt="2024-06-06T11:19:48.785" v="1577" actId="478"/>
          <ac:spMkLst>
            <pc:docMk/>
            <pc:sldMk cId="1569744865" sldId="311"/>
            <ac:spMk id="334" creationId="{1C36D994-0065-0AA2-8773-207772A6A80F}"/>
          </ac:spMkLst>
        </pc:spChg>
        <pc:spChg chg="del mod topLvl">
          <ac:chgData name="Vu Ngoc Lam 20225645" userId="7299b021-c8db-4bf8-889f-11d7fcee6b1a" providerId="ADAL" clId="{D79FAFBA-767E-458F-BBF9-C2A067326888}" dt="2024-06-06T11:19:48.785" v="1577" actId="478"/>
          <ac:spMkLst>
            <pc:docMk/>
            <pc:sldMk cId="1569744865" sldId="311"/>
            <ac:spMk id="335" creationId="{D36F814C-F038-593D-E984-24DE69E48FFE}"/>
          </ac:spMkLst>
        </pc:spChg>
        <pc:spChg chg="del mod topLvl">
          <ac:chgData name="Vu Ngoc Lam 20225645" userId="7299b021-c8db-4bf8-889f-11d7fcee6b1a" providerId="ADAL" clId="{D79FAFBA-767E-458F-BBF9-C2A067326888}" dt="2024-06-06T11:19:48.785" v="1577" actId="478"/>
          <ac:spMkLst>
            <pc:docMk/>
            <pc:sldMk cId="1569744865" sldId="311"/>
            <ac:spMk id="336" creationId="{5E507C6C-B287-AB5D-6D46-F532EC653040}"/>
          </ac:spMkLst>
        </pc:spChg>
        <pc:spChg chg="del mod topLvl">
          <ac:chgData name="Vu Ngoc Lam 20225645" userId="7299b021-c8db-4bf8-889f-11d7fcee6b1a" providerId="ADAL" clId="{D79FAFBA-767E-458F-BBF9-C2A067326888}" dt="2024-06-06T11:19:54.382" v="1578" actId="478"/>
          <ac:spMkLst>
            <pc:docMk/>
            <pc:sldMk cId="1569744865" sldId="311"/>
            <ac:spMk id="337" creationId="{86723C62-8468-A83F-CAA4-BEF0AF4088BF}"/>
          </ac:spMkLst>
        </pc:spChg>
        <pc:spChg chg="del mod topLvl">
          <ac:chgData name="Vu Ngoc Lam 20225645" userId="7299b021-c8db-4bf8-889f-11d7fcee6b1a" providerId="ADAL" clId="{D79FAFBA-767E-458F-BBF9-C2A067326888}" dt="2024-06-06T11:19:54.382" v="1578" actId="478"/>
          <ac:spMkLst>
            <pc:docMk/>
            <pc:sldMk cId="1569744865" sldId="311"/>
            <ac:spMk id="338" creationId="{A1DE157E-20F5-D308-0D4F-27A48B65FC4F}"/>
          </ac:spMkLst>
        </pc:spChg>
        <pc:spChg chg="del mod topLvl">
          <ac:chgData name="Vu Ngoc Lam 20225645" userId="7299b021-c8db-4bf8-889f-11d7fcee6b1a" providerId="ADAL" clId="{D79FAFBA-767E-458F-BBF9-C2A067326888}" dt="2024-06-06T11:19:57.430" v="1579" actId="478"/>
          <ac:spMkLst>
            <pc:docMk/>
            <pc:sldMk cId="1569744865" sldId="311"/>
            <ac:spMk id="339" creationId="{9A275A8B-FFFF-86DB-DC47-0AD7FE6A16FB}"/>
          </ac:spMkLst>
        </pc:spChg>
        <pc:spChg chg="del mod topLvl">
          <ac:chgData name="Vu Ngoc Lam 20225645" userId="7299b021-c8db-4bf8-889f-11d7fcee6b1a" providerId="ADAL" clId="{D79FAFBA-767E-458F-BBF9-C2A067326888}" dt="2024-06-06T11:19:57.430" v="1579" actId="478"/>
          <ac:spMkLst>
            <pc:docMk/>
            <pc:sldMk cId="1569744865" sldId="311"/>
            <ac:spMk id="340" creationId="{EBE64BFB-C54C-DCE6-5EFF-4266B9950117}"/>
          </ac:spMkLst>
        </pc:spChg>
        <pc:spChg chg="del mod topLvl">
          <ac:chgData name="Vu Ngoc Lam 20225645" userId="7299b021-c8db-4bf8-889f-11d7fcee6b1a" providerId="ADAL" clId="{D79FAFBA-767E-458F-BBF9-C2A067326888}" dt="2024-06-06T11:19:57.430" v="1579" actId="478"/>
          <ac:spMkLst>
            <pc:docMk/>
            <pc:sldMk cId="1569744865" sldId="311"/>
            <ac:spMk id="341" creationId="{AA2EB64D-3EA1-D76E-4FCE-8B09BF885DBE}"/>
          </ac:spMkLst>
        </pc:spChg>
        <pc:spChg chg="del mod topLvl">
          <ac:chgData name="Vu Ngoc Lam 20225645" userId="7299b021-c8db-4bf8-889f-11d7fcee6b1a" providerId="ADAL" clId="{D79FAFBA-767E-458F-BBF9-C2A067326888}" dt="2024-06-06T11:19:57.430" v="1579" actId="478"/>
          <ac:spMkLst>
            <pc:docMk/>
            <pc:sldMk cId="1569744865" sldId="311"/>
            <ac:spMk id="342" creationId="{CD436FC0-75AC-EB5F-E3A8-A5941E67B382}"/>
          </ac:spMkLst>
        </pc:spChg>
        <pc:spChg chg="del mod topLvl">
          <ac:chgData name="Vu Ngoc Lam 20225645" userId="7299b021-c8db-4bf8-889f-11d7fcee6b1a" providerId="ADAL" clId="{D79FAFBA-767E-458F-BBF9-C2A067326888}" dt="2024-06-06T11:19:57.430" v="1579" actId="478"/>
          <ac:spMkLst>
            <pc:docMk/>
            <pc:sldMk cId="1569744865" sldId="311"/>
            <ac:spMk id="343" creationId="{F8AAF38C-E7D5-798D-81F9-F16433EF5772}"/>
          </ac:spMkLst>
        </pc:spChg>
        <pc:spChg chg="del mod topLvl">
          <ac:chgData name="Vu Ngoc Lam 20225645" userId="7299b021-c8db-4bf8-889f-11d7fcee6b1a" providerId="ADAL" clId="{D79FAFBA-767E-458F-BBF9-C2A067326888}" dt="2024-06-06T11:19:57.430" v="1579" actId="478"/>
          <ac:spMkLst>
            <pc:docMk/>
            <pc:sldMk cId="1569744865" sldId="311"/>
            <ac:spMk id="344" creationId="{DA14BABA-C409-E5D4-6EFB-A864617EF2BE}"/>
          </ac:spMkLst>
        </pc:spChg>
        <pc:spChg chg="del mod topLvl">
          <ac:chgData name="Vu Ngoc Lam 20225645" userId="7299b021-c8db-4bf8-889f-11d7fcee6b1a" providerId="ADAL" clId="{D79FAFBA-767E-458F-BBF9-C2A067326888}" dt="2024-06-06T11:19:57.430" v="1579" actId="478"/>
          <ac:spMkLst>
            <pc:docMk/>
            <pc:sldMk cId="1569744865" sldId="311"/>
            <ac:spMk id="345" creationId="{DD5DB245-210F-17A8-0E68-8D6D632A5AB8}"/>
          </ac:spMkLst>
        </pc:spChg>
        <pc:spChg chg="del mod topLvl">
          <ac:chgData name="Vu Ngoc Lam 20225645" userId="7299b021-c8db-4bf8-889f-11d7fcee6b1a" providerId="ADAL" clId="{D79FAFBA-767E-458F-BBF9-C2A067326888}" dt="2024-06-06T11:19:43.873" v="1576" actId="478"/>
          <ac:spMkLst>
            <pc:docMk/>
            <pc:sldMk cId="1569744865" sldId="311"/>
            <ac:spMk id="346" creationId="{8AD54C92-9892-E6B2-19B5-BED31A730350}"/>
          </ac:spMkLst>
        </pc:spChg>
        <pc:spChg chg="del mod topLvl">
          <ac:chgData name="Vu Ngoc Lam 20225645" userId="7299b021-c8db-4bf8-889f-11d7fcee6b1a" providerId="ADAL" clId="{D79FAFBA-767E-458F-BBF9-C2A067326888}" dt="2024-06-06T11:19:43.873" v="1576" actId="478"/>
          <ac:spMkLst>
            <pc:docMk/>
            <pc:sldMk cId="1569744865" sldId="311"/>
            <ac:spMk id="347" creationId="{07075DEE-EF5D-27BA-217B-5039DFBCE40B}"/>
          </ac:spMkLst>
        </pc:spChg>
        <pc:spChg chg="del mod topLvl">
          <ac:chgData name="Vu Ngoc Lam 20225645" userId="7299b021-c8db-4bf8-889f-11d7fcee6b1a" providerId="ADAL" clId="{D79FAFBA-767E-458F-BBF9-C2A067326888}" dt="2024-06-06T11:19:57.430" v="1579" actId="478"/>
          <ac:spMkLst>
            <pc:docMk/>
            <pc:sldMk cId="1569744865" sldId="311"/>
            <ac:spMk id="348" creationId="{78FCB19D-F8A9-E501-FD26-14058EEA73E9}"/>
          </ac:spMkLst>
        </pc:spChg>
        <pc:spChg chg="del mod topLvl">
          <ac:chgData name="Vu Ngoc Lam 20225645" userId="7299b021-c8db-4bf8-889f-11d7fcee6b1a" providerId="ADAL" clId="{D79FAFBA-767E-458F-BBF9-C2A067326888}" dt="2024-06-06T11:19:57.430" v="1579" actId="478"/>
          <ac:spMkLst>
            <pc:docMk/>
            <pc:sldMk cId="1569744865" sldId="311"/>
            <ac:spMk id="349" creationId="{7F167F3E-C8F3-0B1B-F9C7-E44FA6D9BD4D}"/>
          </ac:spMkLst>
        </pc:spChg>
        <pc:spChg chg="del mod topLvl">
          <ac:chgData name="Vu Ngoc Lam 20225645" userId="7299b021-c8db-4bf8-889f-11d7fcee6b1a" providerId="ADAL" clId="{D79FAFBA-767E-458F-BBF9-C2A067326888}" dt="2024-06-06T11:19:57.430" v="1579" actId="478"/>
          <ac:spMkLst>
            <pc:docMk/>
            <pc:sldMk cId="1569744865" sldId="311"/>
            <ac:spMk id="350" creationId="{791181DC-8A6B-7494-908F-21D63FDEBA31}"/>
          </ac:spMkLst>
        </pc:spChg>
        <pc:spChg chg="del mod topLvl">
          <ac:chgData name="Vu Ngoc Lam 20225645" userId="7299b021-c8db-4bf8-889f-11d7fcee6b1a" providerId="ADAL" clId="{D79FAFBA-767E-458F-BBF9-C2A067326888}" dt="2024-06-06T11:19:57.430" v="1579" actId="478"/>
          <ac:spMkLst>
            <pc:docMk/>
            <pc:sldMk cId="1569744865" sldId="311"/>
            <ac:spMk id="351" creationId="{BD411E49-24BD-8830-8D4B-EBB7084A14D6}"/>
          </ac:spMkLst>
        </pc:spChg>
        <pc:spChg chg="del mod topLvl">
          <ac:chgData name="Vu Ngoc Lam 20225645" userId="7299b021-c8db-4bf8-889f-11d7fcee6b1a" providerId="ADAL" clId="{D79FAFBA-767E-458F-BBF9-C2A067326888}" dt="2024-06-06T11:19:54.382" v="1578" actId="478"/>
          <ac:spMkLst>
            <pc:docMk/>
            <pc:sldMk cId="1569744865" sldId="311"/>
            <ac:spMk id="352" creationId="{516613A2-987F-3FE3-24A7-18A8B4A0CBC7}"/>
          </ac:spMkLst>
        </pc:spChg>
        <pc:spChg chg="del mod topLvl">
          <ac:chgData name="Vu Ngoc Lam 20225645" userId="7299b021-c8db-4bf8-889f-11d7fcee6b1a" providerId="ADAL" clId="{D79FAFBA-767E-458F-BBF9-C2A067326888}" dt="2024-06-06T11:19:54.382" v="1578" actId="478"/>
          <ac:spMkLst>
            <pc:docMk/>
            <pc:sldMk cId="1569744865" sldId="311"/>
            <ac:spMk id="353" creationId="{C5E859F8-F1A8-A552-025D-D94A9EB3D48C}"/>
          </ac:spMkLst>
        </pc:spChg>
        <pc:spChg chg="del mod topLvl">
          <ac:chgData name="Vu Ngoc Lam 20225645" userId="7299b021-c8db-4bf8-889f-11d7fcee6b1a" providerId="ADAL" clId="{D79FAFBA-767E-458F-BBF9-C2A067326888}" dt="2024-06-06T11:19:57.430" v="1579" actId="478"/>
          <ac:spMkLst>
            <pc:docMk/>
            <pc:sldMk cId="1569744865" sldId="311"/>
            <ac:spMk id="354" creationId="{607218E7-6703-2EB7-E139-66D378F479AA}"/>
          </ac:spMkLst>
        </pc:spChg>
        <pc:spChg chg="del mod topLvl">
          <ac:chgData name="Vu Ngoc Lam 20225645" userId="7299b021-c8db-4bf8-889f-11d7fcee6b1a" providerId="ADAL" clId="{D79FAFBA-767E-458F-BBF9-C2A067326888}" dt="2024-06-06T11:19:57.430" v="1579" actId="478"/>
          <ac:spMkLst>
            <pc:docMk/>
            <pc:sldMk cId="1569744865" sldId="311"/>
            <ac:spMk id="355" creationId="{323721DC-F6ED-890F-0A71-38E42D86B179}"/>
          </ac:spMkLst>
        </pc:spChg>
        <pc:spChg chg="del mod topLvl">
          <ac:chgData name="Vu Ngoc Lam 20225645" userId="7299b021-c8db-4bf8-889f-11d7fcee6b1a" providerId="ADAL" clId="{D79FAFBA-767E-458F-BBF9-C2A067326888}" dt="2024-06-06T11:19:57.430" v="1579" actId="478"/>
          <ac:spMkLst>
            <pc:docMk/>
            <pc:sldMk cId="1569744865" sldId="311"/>
            <ac:spMk id="356" creationId="{EAD0D673-7285-791D-2CBD-B9D4BE1E3AAB}"/>
          </ac:spMkLst>
        </pc:spChg>
        <pc:spChg chg="del mod topLvl">
          <ac:chgData name="Vu Ngoc Lam 20225645" userId="7299b021-c8db-4bf8-889f-11d7fcee6b1a" providerId="ADAL" clId="{D79FAFBA-767E-458F-BBF9-C2A067326888}" dt="2024-06-06T11:19:57.430" v="1579" actId="478"/>
          <ac:spMkLst>
            <pc:docMk/>
            <pc:sldMk cId="1569744865" sldId="311"/>
            <ac:spMk id="357" creationId="{E7B7D041-D9CB-6954-285B-A45EAD5033CB}"/>
          </ac:spMkLst>
        </pc:spChg>
        <pc:spChg chg="del mod topLvl">
          <ac:chgData name="Vu Ngoc Lam 20225645" userId="7299b021-c8db-4bf8-889f-11d7fcee6b1a" providerId="ADAL" clId="{D79FAFBA-767E-458F-BBF9-C2A067326888}" dt="2024-06-06T11:19:57.430" v="1579" actId="478"/>
          <ac:spMkLst>
            <pc:docMk/>
            <pc:sldMk cId="1569744865" sldId="311"/>
            <ac:spMk id="358" creationId="{9EB9CA32-CD8B-79F2-B52F-3AE6CE2551B1}"/>
          </ac:spMkLst>
        </pc:spChg>
        <pc:spChg chg="del mod topLvl">
          <ac:chgData name="Vu Ngoc Lam 20225645" userId="7299b021-c8db-4bf8-889f-11d7fcee6b1a" providerId="ADAL" clId="{D79FAFBA-767E-458F-BBF9-C2A067326888}" dt="2024-06-06T11:19:57.430" v="1579" actId="478"/>
          <ac:spMkLst>
            <pc:docMk/>
            <pc:sldMk cId="1569744865" sldId="311"/>
            <ac:spMk id="359" creationId="{FC9E2E83-4F1D-392D-C8C9-093F12009221}"/>
          </ac:spMkLst>
        </pc:spChg>
        <pc:spChg chg="del mod topLvl">
          <ac:chgData name="Vu Ngoc Lam 20225645" userId="7299b021-c8db-4bf8-889f-11d7fcee6b1a" providerId="ADAL" clId="{D79FAFBA-767E-458F-BBF9-C2A067326888}" dt="2024-06-06T11:19:57.430" v="1579" actId="478"/>
          <ac:spMkLst>
            <pc:docMk/>
            <pc:sldMk cId="1569744865" sldId="311"/>
            <ac:spMk id="360" creationId="{32F1B3C1-ED84-3BBE-E06B-65CF79D7DDA5}"/>
          </ac:spMkLst>
        </pc:spChg>
        <pc:spChg chg="del mod topLvl">
          <ac:chgData name="Vu Ngoc Lam 20225645" userId="7299b021-c8db-4bf8-889f-11d7fcee6b1a" providerId="ADAL" clId="{D79FAFBA-767E-458F-BBF9-C2A067326888}" dt="2024-06-06T11:19:43.873" v="1576" actId="478"/>
          <ac:spMkLst>
            <pc:docMk/>
            <pc:sldMk cId="1569744865" sldId="311"/>
            <ac:spMk id="361" creationId="{9869291F-DFD0-AFAF-B308-92B0AD0B4C25}"/>
          </ac:spMkLst>
        </pc:spChg>
        <pc:spChg chg="del mod topLvl">
          <ac:chgData name="Vu Ngoc Lam 20225645" userId="7299b021-c8db-4bf8-889f-11d7fcee6b1a" providerId="ADAL" clId="{D79FAFBA-767E-458F-BBF9-C2A067326888}" dt="2024-06-06T11:19:43.873" v="1576" actId="478"/>
          <ac:spMkLst>
            <pc:docMk/>
            <pc:sldMk cId="1569744865" sldId="311"/>
            <ac:spMk id="362" creationId="{F526D034-D05C-7728-8D38-7A999A23F1CA}"/>
          </ac:spMkLst>
        </pc:spChg>
        <pc:spChg chg="del mod topLvl">
          <ac:chgData name="Vu Ngoc Lam 20225645" userId="7299b021-c8db-4bf8-889f-11d7fcee6b1a" providerId="ADAL" clId="{D79FAFBA-767E-458F-BBF9-C2A067326888}" dt="2024-06-06T11:19:57.430" v="1579" actId="478"/>
          <ac:spMkLst>
            <pc:docMk/>
            <pc:sldMk cId="1569744865" sldId="311"/>
            <ac:spMk id="363" creationId="{9A9B25A7-6778-B02A-EB02-05167609AEFB}"/>
          </ac:spMkLst>
        </pc:spChg>
        <pc:spChg chg="del mod topLvl">
          <ac:chgData name="Vu Ngoc Lam 20225645" userId="7299b021-c8db-4bf8-889f-11d7fcee6b1a" providerId="ADAL" clId="{D79FAFBA-767E-458F-BBF9-C2A067326888}" dt="2024-06-06T11:19:57.430" v="1579" actId="478"/>
          <ac:spMkLst>
            <pc:docMk/>
            <pc:sldMk cId="1569744865" sldId="311"/>
            <ac:spMk id="364" creationId="{4CDC348B-7AB6-38BD-3E3C-F1055840E362}"/>
          </ac:spMkLst>
        </pc:spChg>
        <pc:spChg chg="del mod topLvl">
          <ac:chgData name="Vu Ngoc Lam 20225645" userId="7299b021-c8db-4bf8-889f-11d7fcee6b1a" providerId="ADAL" clId="{D79FAFBA-767E-458F-BBF9-C2A067326888}" dt="2024-06-06T11:19:57.430" v="1579" actId="478"/>
          <ac:spMkLst>
            <pc:docMk/>
            <pc:sldMk cId="1569744865" sldId="311"/>
            <ac:spMk id="365" creationId="{B2577ECA-3153-CAF4-5401-DAA041E98B3F}"/>
          </ac:spMkLst>
        </pc:spChg>
        <pc:spChg chg="del mod topLvl">
          <ac:chgData name="Vu Ngoc Lam 20225645" userId="7299b021-c8db-4bf8-889f-11d7fcee6b1a" providerId="ADAL" clId="{D79FAFBA-767E-458F-BBF9-C2A067326888}" dt="2024-06-06T11:19:57.430" v="1579" actId="478"/>
          <ac:spMkLst>
            <pc:docMk/>
            <pc:sldMk cId="1569744865" sldId="311"/>
            <ac:spMk id="366" creationId="{2DF8086C-AFF7-F2A6-251C-CAF9FBD4A77C}"/>
          </ac:spMkLst>
        </pc:spChg>
        <pc:spChg chg="del mod topLvl">
          <ac:chgData name="Vu Ngoc Lam 20225645" userId="7299b021-c8db-4bf8-889f-11d7fcee6b1a" providerId="ADAL" clId="{D79FAFBA-767E-458F-BBF9-C2A067326888}" dt="2024-06-06T11:19:54.382" v="1578" actId="478"/>
          <ac:spMkLst>
            <pc:docMk/>
            <pc:sldMk cId="1569744865" sldId="311"/>
            <ac:spMk id="367" creationId="{AA910A51-F3E4-2E89-D31C-A3504A4B13DE}"/>
          </ac:spMkLst>
        </pc:spChg>
        <pc:spChg chg="del mod topLvl">
          <ac:chgData name="Vu Ngoc Lam 20225645" userId="7299b021-c8db-4bf8-889f-11d7fcee6b1a" providerId="ADAL" clId="{D79FAFBA-767E-458F-BBF9-C2A067326888}" dt="2024-06-06T11:19:54.382" v="1578" actId="478"/>
          <ac:spMkLst>
            <pc:docMk/>
            <pc:sldMk cId="1569744865" sldId="311"/>
            <ac:spMk id="368" creationId="{F508F9CA-00F3-74BB-58AE-589C8C69182A}"/>
          </ac:spMkLst>
        </pc:spChg>
        <pc:spChg chg="mod topLvl">
          <ac:chgData name="Vu Ngoc Lam 20225645" userId="7299b021-c8db-4bf8-889f-11d7fcee6b1a" providerId="ADAL" clId="{D79FAFBA-767E-458F-BBF9-C2A067326888}" dt="2024-06-06T11:20:03.743" v="1580" actId="164"/>
          <ac:spMkLst>
            <pc:docMk/>
            <pc:sldMk cId="1569744865" sldId="311"/>
            <ac:spMk id="369" creationId="{A1B6FBF9-33D6-6959-5F60-456588945733}"/>
          </ac:spMkLst>
        </pc:spChg>
        <pc:spChg chg="mod topLvl">
          <ac:chgData name="Vu Ngoc Lam 20225645" userId="7299b021-c8db-4bf8-889f-11d7fcee6b1a" providerId="ADAL" clId="{D79FAFBA-767E-458F-BBF9-C2A067326888}" dt="2024-06-06T11:20:03.743" v="1580" actId="164"/>
          <ac:spMkLst>
            <pc:docMk/>
            <pc:sldMk cId="1569744865" sldId="311"/>
            <ac:spMk id="370" creationId="{C1E29DBA-35F6-310B-DE1A-DE577F0EBD35}"/>
          </ac:spMkLst>
        </pc:spChg>
        <pc:spChg chg="mod topLvl">
          <ac:chgData name="Vu Ngoc Lam 20225645" userId="7299b021-c8db-4bf8-889f-11d7fcee6b1a" providerId="ADAL" clId="{D79FAFBA-767E-458F-BBF9-C2A067326888}" dt="2024-06-06T11:20:03.743" v="1580" actId="164"/>
          <ac:spMkLst>
            <pc:docMk/>
            <pc:sldMk cId="1569744865" sldId="311"/>
            <ac:spMk id="371" creationId="{B1980BA3-7AC1-809A-319A-2E002CEB9CC7}"/>
          </ac:spMkLst>
        </pc:spChg>
        <pc:spChg chg="mod topLvl">
          <ac:chgData name="Vu Ngoc Lam 20225645" userId="7299b021-c8db-4bf8-889f-11d7fcee6b1a" providerId="ADAL" clId="{D79FAFBA-767E-458F-BBF9-C2A067326888}" dt="2024-06-06T11:20:03.743" v="1580" actId="164"/>
          <ac:spMkLst>
            <pc:docMk/>
            <pc:sldMk cId="1569744865" sldId="311"/>
            <ac:spMk id="372" creationId="{65DBBE87-AF46-7FB3-52C0-6493CD1D4D9A}"/>
          </ac:spMkLst>
        </pc:spChg>
        <pc:spChg chg="mod topLvl">
          <ac:chgData name="Vu Ngoc Lam 20225645" userId="7299b021-c8db-4bf8-889f-11d7fcee6b1a" providerId="ADAL" clId="{D79FAFBA-767E-458F-BBF9-C2A067326888}" dt="2024-06-06T11:20:03.743" v="1580" actId="164"/>
          <ac:spMkLst>
            <pc:docMk/>
            <pc:sldMk cId="1569744865" sldId="311"/>
            <ac:spMk id="373" creationId="{F0ABEB53-3DEC-CEAC-0E26-50F63B91C916}"/>
          </ac:spMkLst>
        </pc:spChg>
        <pc:spChg chg="mod topLvl">
          <ac:chgData name="Vu Ngoc Lam 20225645" userId="7299b021-c8db-4bf8-889f-11d7fcee6b1a" providerId="ADAL" clId="{D79FAFBA-767E-458F-BBF9-C2A067326888}" dt="2024-06-06T11:20:03.743" v="1580" actId="164"/>
          <ac:spMkLst>
            <pc:docMk/>
            <pc:sldMk cId="1569744865" sldId="311"/>
            <ac:spMk id="374" creationId="{9ABB106D-438F-499C-6F5B-4FA1F4A518E3}"/>
          </ac:spMkLst>
        </pc:spChg>
        <pc:spChg chg="mod topLvl">
          <ac:chgData name="Vu Ngoc Lam 20225645" userId="7299b021-c8db-4bf8-889f-11d7fcee6b1a" providerId="ADAL" clId="{D79FAFBA-767E-458F-BBF9-C2A067326888}" dt="2024-06-06T11:20:03.743" v="1580" actId="164"/>
          <ac:spMkLst>
            <pc:docMk/>
            <pc:sldMk cId="1569744865" sldId="311"/>
            <ac:spMk id="375" creationId="{E51C9F33-CB48-A40C-3C4A-D09CE833031C}"/>
          </ac:spMkLst>
        </pc:spChg>
        <pc:spChg chg="del mod topLvl">
          <ac:chgData name="Vu Ngoc Lam 20225645" userId="7299b021-c8db-4bf8-889f-11d7fcee6b1a" providerId="ADAL" clId="{D79FAFBA-767E-458F-BBF9-C2A067326888}" dt="2024-06-06T11:19:43.873" v="1576" actId="478"/>
          <ac:spMkLst>
            <pc:docMk/>
            <pc:sldMk cId="1569744865" sldId="311"/>
            <ac:spMk id="376" creationId="{9DE43A5B-1ADC-FB77-F1CA-1154DE0A942A}"/>
          </ac:spMkLst>
        </pc:spChg>
        <pc:spChg chg="del mod topLvl">
          <ac:chgData name="Vu Ngoc Lam 20225645" userId="7299b021-c8db-4bf8-889f-11d7fcee6b1a" providerId="ADAL" clId="{D79FAFBA-767E-458F-BBF9-C2A067326888}" dt="2024-06-06T11:19:43.873" v="1576" actId="478"/>
          <ac:spMkLst>
            <pc:docMk/>
            <pc:sldMk cId="1569744865" sldId="311"/>
            <ac:spMk id="377" creationId="{F8E62CB6-6E7A-6642-C559-9C520C38AA1F}"/>
          </ac:spMkLst>
        </pc:spChg>
        <pc:spChg chg="mod topLvl">
          <ac:chgData name="Vu Ngoc Lam 20225645" userId="7299b021-c8db-4bf8-889f-11d7fcee6b1a" providerId="ADAL" clId="{D79FAFBA-767E-458F-BBF9-C2A067326888}" dt="2024-06-06T11:20:03.743" v="1580" actId="164"/>
          <ac:spMkLst>
            <pc:docMk/>
            <pc:sldMk cId="1569744865" sldId="311"/>
            <ac:spMk id="378" creationId="{10CD5706-13F6-6A8D-8709-37C2906FAB83}"/>
          </ac:spMkLst>
        </pc:spChg>
        <pc:spChg chg="mod topLvl">
          <ac:chgData name="Vu Ngoc Lam 20225645" userId="7299b021-c8db-4bf8-889f-11d7fcee6b1a" providerId="ADAL" clId="{D79FAFBA-767E-458F-BBF9-C2A067326888}" dt="2024-06-06T11:20:03.743" v="1580" actId="164"/>
          <ac:spMkLst>
            <pc:docMk/>
            <pc:sldMk cId="1569744865" sldId="311"/>
            <ac:spMk id="379" creationId="{123CAD0D-3838-BE48-F7B5-D9F30B9E7D76}"/>
          </ac:spMkLst>
        </pc:spChg>
        <pc:spChg chg="mod topLvl">
          <ac:chgData name="Vu Ngoc Lam 20225645" userId="7299b021-c8db-4bf8-889f-11d7fcee6b1a" providerId="ADAL" clId="{D79FAFBA-767E-458F-BBF9-C2A067326888}" dt="2024-06-06T11:20:03.743" v="1580" actId="164"/>
          <ac:spMkLst>
            <pc:docMk/>
            <pc:sldMk cId="1569744865" sldId="311"/>
            <ac:spMk id="380" creationId="{11091138-2421-BE3C-0AC1-0B60F17A0EC1}"/>
          </ac:spMkLst>
        </pc:spChg>
        <pc:spChg chg="mod topLvl">
          <ac:chgData name="Vu Ngoc Lam 20225645" userId="7299b021-c8db-4bf8-889f-11d7fcee6b1a" providerId="ADAL" clId="{D79FAFBA-767E-458F-BBF9-C2A067326888}" dt="2024-06-06T11:20:03.743" v="1580" actId="164"/>
          <ac:spMkLst>
            <pc:docMk/>
            <pc:sldMk cId="1569744865" sldId="311"/>
            <ac:spMk id="381" creationId="{94D652AA-8E43-6929-98B1-ECD9FF19116C}"/>
          </ac:spMkLst>
        </pc:spChg>
        <pc:spChg chg="del mod topLvl">
          <ac:chgData name="Vu Ngoc Lam 20225645" userId="7299b021-c8db-4bf8-889f-11d7fcee6b1a" providerId="ADAL" clId="{D79FAFBA-767E-458F-BBF9-C2A067326888}" dt="2024-06-06T11:19:54.382" v="1578" actId="478"/>
          <ac:spMkLst>
            <pc:docMk/>
            <pc:sldMk cId="1569744865" sldId="311"/>
            <ac:spMk id="382" creationId="{6357BEEF-A756-6671-4188-01AEAE048D4B}"/>
          </ac:spMkLst>
        </pc:spChg>
        <pc:spChg chg="del mod topLvl">
          <ac:chgData name="Vu Ngoc Lam 20225645" userId="7299b021-c8db-4bf8-889f-11d7fcee6b1a" providerId="ADAL" clId="{D79FAFBA-767E-458F-BBF9-C2A067326888}" dt="2024-06-06T11:19:54.382" v="1578" actId="478"/>
          <ac:spMkLst>
            <pc:docMk/>
            <pc:sldMk cId="1569744865" sldId="311"/>
            <ac:spMk id="383" creationId="{40BBEF96-4034-EAF3-CB71-926129B8C607}"/>
          </ac:spMkLst>
        </pc:spChg>
        <pc:spChg chg="mod topLvl">
          <ac:chgData name="Vu Ngoc Lam 20225645" userId="7299b021-c8db-4bf8-889f-11d7fcee6b1a" providerId="ADAL" clId="{D79FAFBA-767E-458F-BBF9-C2A067326888}" dt="2024-06-06T11:20:03.743" v="1580" actId="164"/>
          <ac:spMkLst>
            <pc:docMk/>
            <pc:sldMk cId="1569744865" sldId="311"/>
            <ac:spMk id="384" creationId="{ACA47FE2-D6C8-26B6-548F-8DE8A45828E5}"/>
          </ac:spMkLst>
        </pc:spChg>
        <pc:spChg chg="mod topLvl">
          <ac:chgData name="Vu Ngoc Lam 20225645" userId="7299b021-c8db-4bf8-889f-11d7fcee6b1a" providerId="ADAL" clId="{D79FAFBA-767E-458F-BBF9-C2A067326888}" dt="2024-06-06T11:20:03.743" v="1580" actId="164"/>
          <ac:spMkLst>
            <pc:docMk/>
            <pc:sldMk cId="1569744865" sldId="311"/>
            <ac:spMk id="385" creationId="{1C1468FF-45D0-7D56-AA3F-6BF587F9330E}"/>
          </ac:spMkLst>
        </pc:spChg>
        <pc:spChg chg="mod topLvl">
          <ac:chgData name="Vu Ngoc Lam 20225645" userId="7299b021-c8db-4bf8-889f-11d7fcee6b1a" providerId="ADAL" clId="{D79FAFBA-767E-458F-BBF9-C2A067326888}" dt="2024-06-06T11:20:03.743" v="1580" actId="164"/>
          <ac:spMkLst>
            <pc:docMk/>
            <pc:sldMk cId="1569744865" sldId="311"/>
            <ac:spMk id="386" creationId="{A0FB8A42-10FD-E130-C393-0839E6FD72E6}"/>
          </ac:spMkLst>
        </pc:spChg>
        <pc:spChg chg="mod topLvl">
          <ac:chgData name="Vu Ngoc Lam 20225645" userId="7299b021-c8db-4bf8-889f-11d7fcee6b1a" providerId="ADAL" clId="{D79FAFBA-767E-458F-BBF9-C2A067326888}" dt="2024-06-06T11:20:03.743" v="1580" actId="164"/>
          <ac:spMkLst>
            <pc:docMk/>
            <pc:sldMk cId="1569744865" sldId="311"/>
            <ac:spMk id="387" creationId="{8F337039-2045-84A6-57DD-AE06854F10D6}"/>
          </ac:spMkLst>
        </pc:spChg>
        <pc:spChg chg="mod topLvl">
          <ac:chgData name="Vu Ngoc Lam 20225645" userId="7299b021-c8db-4bf8-889f-11d7fcee6b1a" providerId="ADAL" clId="{D79FAFBA-767E-458F-BBF9-C2A067326888}" dt="2024-06-06T11:20:03.743" v="1580" actId="164"/>
          <ac:spMkLst>
            <pc:docMk/>
            <pc:sldMk cId="1569744865" sldId="311"/>
            <ac:spMk id="388" creationId="{3BE2D872-A858-E88F-3366-1F2B5F9079A0}"/>
          </ac:spMkLst>
        </pc:spChg>
        <pc:spChg chg="mod topLvl">
          <ac:chgData name="Vu Ngoc Lam 20225645" userId="7299b021-c8db-4bf8-889f-11d7fcee6b1a" providerId="ADAL" clId="{D79FAFBA-767E-458F-BBF9-C2A067326888}" dt="2024-06-06T11:20:03.743" v="1580" actId="164"/>
          <ac:spMkLst>
            <pc:docMk/>
            <pc:sldMk cId="1569744865" sldId="311"/>
            <ac:spMk id="389" creationId="{D670D427-157A-065C-A995-EC62063A7A83}"/>
          </ac:spMkLst>
        </pc:spChg>
        <pc:spChg chg="mod topLvl">
          <ac:chgData name="Vu Ngoc Lam 20225645" userId="7299b021-c8db-4bf8-889f-11d7fcee6b1a" providerId="ADAL" clId="{D79FAFBA-767E-458F-BBF9-C2A067326888}" dt="2024-06-06T11:20:03.743" v="1580" actId="164"/>
          <ac:spMkLst>
            <pc:docMk/>
            <pc:sldMk cId="1569744865" sldId="311"/>
            <ac:spMk id="390" creationId="{817B6B29-EC16-1094-367C-9D64F582B9BD}"/>
          </ac:spMkLst>
        </pc:spChg>
        <pc:spChg chg="del mod topLvl">
          <ac:chgData name="Vu Ngoc Lam 20225645" userId="7299b021-c8db-4bf8-889f-11d7fcee6b1a" providerId="ADAL" clId="{D79FAFBA-767E-458F-BBF9-C2A067326888}" dt="2024-06-06T11:19:43.873" v="1576" actId="478"/>
          <ac:spMkLst>
            <pc:docMk/>
            <pc:sldMk cId="1569744865" sldId="311"/>
            <ac:spMk id="391" creationId="{DFDA601F-0FA5-D698-868C-D6C57D4FD16C}"/>
          </ac:spMkLst>
        </pc:spChg>
        <pc:spChg chg="del mod topLvl">
          <ac:chgData name="Vu Ngoc Lam 20225645" userId="7299b021-c8db-4bf8-889f-11d7fcee6b1a" providerId="ADAL" clId="{D79FAFBA-767E-458F-BBF9-C2A067326888}" dt="2024-06-06T11:19:43.873" v="1576" actId="478"/>
          <ac:spMkLst>
            <pc:docMk/>
            <pc:sldMk cId="1569744865" sldId="311"/>
            <ac:spMk id="392" creationId="{AA399921-5882-2783-CD28-25F6E40C8B38}"/>
          </ac:spMkLst>
        </pc:spChg>
        <pc:spChg chg="mod topLvl">
          <ac:chgData name="Vu Ngoc Lam 20225645" userId="7299b021-c8db-4bf8-889f-11d7fcee6b1a" providerId="ADAL" clId="{D79FAFBA-767E-458F-BBF9-C2A067326888}" dt="2024-06-06T11:20:03.743" v="1580" actId="164"/>
          <ac:spMkLst>
            <pc:docMk/>
            <pc:sldMk cId="1569744865" sldId="311"/>
            <ac:spMk id="393" creationId="{6A0A6B91-0559-2ECC-2B5F-FE1AD9E0F777}"/>
          </ac:spMkLst>
        </pc:spChg>
        <pc:spChg chg="mod topLvl">
          <ac:chgData name="Vu Ngoc Lam 20225645" userId="7299b021-c8db-4bf8-889f-11d7fcee6b1a" providerId="ADAL" clId="{D79FAFBA-767E-458F-BBF9-C2A067326888}" dt="2024-06-06T11:20:03.743" v="1580" actId="164"/>
          <ac:spMkLst>
            <pc:docMk/>
            <pc:sldMk cId="1569744865" sldId="311"/>
            <ac:spMk id="394" creationId="{C10AA6B3-0D22-A193-47A4-86FFD793A6EA}"/>
          </ac:spMkLst>
        </pc:spChg>
        <pc:spChg chg="mod topLvl">
          <ac:chgData name="Vu Ngoc Lam 20225645" userId="7299b021-c8db-4bf8-889f-11d7fcee6b1a" providerId="ADAL" clId="{D79FAFBA-767E-458F-BBF9-C2A067326888}" dt="2024-06-06T11:20:03.743" v="1580" actId="164"/>
          <ac:spMkLst>
            <pc:docMk/>
            <pc:sldMk cId="1569744865" sldId="311"/>
            <ac:spMk id="395" creationId="{82C04795-A172-26C5-5E90-3564FF91A684}"/>
          </ac:spMkLst>
        </pc:spChg>
        <pc:spChg chg="mod topLvl">
          <ac:chgData name="Vu Ngoc Lam 20225645" userId="7299b021-c8db-4bf8-889f-11d7fcee6b1a" providerId="ADAL" clId="{D79FAFBA-767E-458F-BBF9-C2A067326888}" dt="2024-06-06T11:20:03.743" v="1580" actId="164"/>
          <ac:spMkLst>
            <pc:docMk/>
            <pc:sldMk cId="1569744865" sldId="311"/>
            <ac:spMk id="396" creationId="{0894BD37-A93B-2706-9AC8-36204430DE81}"/>
          </ac:spMkLst>
        </pc:spChg>
        <pc:spChg chg="del mod topLvl">
          <ac:chgData name="Vu Ngoc Lam 20225645" userId="7299b021-c8db-4bf8-889f-11d7fcee6b1a" providerId="ADAL" clId="{D79FAFBA-767E-458F-BBF9-C2A067326888}" dt="2024-06-06T11:19:54.382" v="1578" actId="478"/>
          <ac:spMkLst>
            <pc:docMk/>
            <pc:sldMk cId="1569744865" sldId="311"/>
            <ac:spMk id="397" creationId="{827FE4D5-F2A0-CB1C-6322-DCDFDB4CB27C}"/>
          </ac:spMkLst>
        </pc:spChg>
        <pc:spChg chg="del mod topLvl">
          <ac:chgData name="Vu Ngoc Lam 20225645" userId="7299b021-c8db-4bf8-889f-11d7fcee6b1a" providerId="ADAL" clId="{D79FAFBA-767E-458F-BBF9-C2A067326888}" dt="2024-06-06T11:19:54.382" v="1578" actId="478"/>
          <ac:spMkLst>
            <pc:docMk/>
            <pc:sldMk cId="1569744865" sldId="311"/>
            <ac:spMk id="398" creationId="{36BCDA37-5B49-D3ED-379A-D67340AE6776}"/>
          </ac:spMkLst>
        </pc:spChg>
        <pc:spChg chg="mod topLvl">
          <ac:chgData name="Vu Ngoc Lam 20225645" userId="7299b021-c8db-4bf8-889f-11d7fcee6b1a" providerId="ADAL" clId="{D79FAFBA-767E-458F-BBF9-C2A067326888}" dt="2024-06-06T11:20:03.743" v="1580" actId="164"/>
          <ac:spMkLst>
            <pc:docMk/>
            <pc:sldMk cId="1569744865" sldId="311"/>
            <ac:spMk id="399" creationId="{11C8FC93-73AC-1938-2008-C3F646FF26B2}"/>
          </ac:spMkLst>
        </pc:spChg>
        <pc:spChg chg="mod topLvl">
          <ac:chgData name="Vu Ngoc Lam 20225645" userId="7299b021-c8db-4bf8-889f-11d7fcee6b1a" providerId="ADAL" clId="{D79FAFBA-767E-458F-BBF9-C2A067326888}" dt="2024-06-06T11:20:03.743" v="1580" actId="164"/>
          <ac:spMkLst>
            <pc:docMk/>
            <pc:sldMk cId="1569744865" sldId="311"/>
            <ac:spMk id="400" creationId="{4F6E3E64-590E-E3E3-BA74-AE0ED1561261}"/>
          </ac:spMkLst>
        </pc:spChg>
        <pc:spChg chg="mod topLvl">
          <ac:chgData name="Vu Ngoc Lam 20225645" userId="7299b021-c8db-4bf8-889f-11d7fcee6b1a" providerId="ADAL" clId="{D79FAFBA-767E-458F-BBF9-C2A067326888}" dt="2024-06-06T11:20:03.743" v="1580" actId="164"/>
          <ac:spMkLst>
            <pc:docMk/>
            <pc:sldMk cId="1569744865" sldId="311"/>
            <ac:spMk id="401" creationId="{D85E5FE7-12E6-9CD3-0F1B-18F05F182F09}"/>
          </ac:spMkLst>
        </pc:spChg>
        <pc:spChg chg="mod topLvl">
          <ac:chgData name="Vu Ngoc Lam 20225645" userId="7299b021-c8db-4bf8-889f-11d7fcee6b1a" providerId="ADAL" clId="{D79FAFBA-767E-458F-BBF9-C2A067326888}" dt="2024-06-06T11:20:03.743" v="1580" actId="164"/>
          <ac:spMkLst>
            <pc:docMk/>
            <pc:sldMk cId="1569744865" sldId="311"/>
            <ac:spMk id="402" creationId="{D734A80C-0CE1-31AD-B395-D24875AE1484}"/>
          </ac:spMkLst>
        </pc:spChg>
        <pc:spChg chg="mod topLvl">
          <ac:chgData name="Vu Ngoc Lam 20225645" userId="7299b021-c8db-4bf8-889f-11d7fcee6b1a" providerId="ADAL" clId="{D79FAFBA-767E-458F-BBF9-C2A067326888}" dt="2024-06-06T11:20:03.743" v="1580" actId="164"/>
          <ac:spMkLst>
            <pc:docMk/>
            <pc:sldMk cId="1569744865" sldId="311"/>
            <ac:spMk id="403" creationId="{10F9AA27-9943-5DBD-114D-5723DCB1D7F0}"/>
          </ac:spMkLst>
        </pc:spChg>
        <pc:spChg chg="mod topLvl">
          <ac:chgData name="Vu Ngoc Lam 20225645" userId="7299b021-c8db-4bf8-889f-11d7fcee6b1a" providerId="ADAL" clId="{D79FAFBA-767E-458F-BBF9-C2A067326888}" dt="2024-06-06T11:20:03.743" v="1580" actId="164"/>
          <ac:spMkLst>
            <pc:docMk/>
            <pc:sldMk cId="1569744865" sldId="311"/>
            <ac:spMk id="404" creationId="{580EAB30-7562-385D-82A1-63D5BE768D84}"/>
          </ac:spMkLst>
        </pc:spChg>
        <pc:spChg chg="mod topLvl">
          <ac:chgData name="Vu Ngoc Lam 20225645" userId="7299b021-c8db-4bf8-889f-11d7fcee6b1a" providerId="ADAL" clId="{D79FAFBA-767E-458F-BBF9-C2A067326888}" dt="2024-06-06T11:20:03.743" v="1580" actId="164"/>
          <ac:spMkLst>
            <pc:docMk/>
            <pc:sldMk cId="1569744865" sldId="311"/>
            <ac:spMk id="405" creationId="{94624DFA-CFFB-78BB-E44F-21C5CDEBAE5C}"/>
          </ac:spMkLst>
        </pc:spChg>
        <pc:spChg chg="del mod topLvl">
          <ac:chgData name="Vu Ngoc Lam 20225645" userId="7299b021-c8db-4bf8-889f-11d7fcee6b1a" providerId="ADAL" clId="{D79FAFBA-767E-458F-BBF9-C2A067326888}" dt="2024-06-06T11:19:43.873" v="1576" actId="478"/>
          <ac:spMkLst>
            <pc:docMk/>
            <pc:sldMk cId="1569744865" sldId="311"/>
            <ac:spMk id="406" creationId="{039ED9CE-C7E6-D824-B7CB-B7A085CFC4FE}"/>
          </ac:spMkLst>
        </pc:spChg>
        <pc:spChg chg="del mod topLvl">
          <ac:chgData name="Vu Ngoc Lam 20225645" userId="7299b021-c8db-4bf8-889f-11d7fcee6b1a" providerId="ADAL" clId="{D79FAFBA-767E-458F-BBF9-C2A067326888}" dt="2024-06-06T11:19:43.873" v="1576" actId="478"/>
          <ac:spMkLst>
            <pc:docMk/>
            <pc:sldMk cId="1569744865" sldId="311"/>
            <ac:spMk id="407" creationId="{E99C9267-8B24-E747-FD23-7A1B24D4E3D4}"/>
          </ac:spMkLst>
        </pc:spChg>
        <pc:spChg chg="mod topLvl">
          <ac:chgData name="Vu Ngoc Lam 20225645" userId="7299b021-c8db-4bf8-889f-11d7fcee6b1a" providerId="ADAL" clId="{D79FAFBA-767E-458F-BBF9-C2A067326888}" dt="2024-06-06T11:20:03.743" v="1580" actId="164"/>
          <ac:spMkLst>
            <pc:docMk/>
            <pc:sldMk cId="1569744865" sldId="311"/>
            <ac:spMk id="408" creationId="{D4BA7664-0256-14B2-ED91-613D3E5563D5}"/>
          </ac:spMkLst>
        </pc:spChg>
        <pc:spChg chg="mod topLvl">
          <ac:chgData name="Vu Ngoc Lam 20225645" userId="7299b021-c8db-4bf8-889f-11d7fcee6b1a" providerId="ADAL" clId="{D79FAFBA-767E-458F-BBF9-C2A067326888}" dt="2024-06-06T11:20:03.743" v="1580" actId="164"/>
          <ac:spMkLst>
            <pc:docMk/>
            <pc:sldMk cId="1569744865" sldId="311"/>
            <ac:spMk id="409" creationId="{175EAF03-6E92-5A40-D289-2B9D5BCDA999}"/>
          </ac:spMkLst>
        </pc:spChg>
        <pc:spChg chg="mod topLvl">
          <ac:chgData name="Vu Ngoc Lam 20225645" userId="7299b021-c8db-4bf8-889f-11d7fcee6b1a" providerId="ADAL" clId="{D79FAFBA-767E-458F-BBF9-C2A067326888}" dt="2024-06-06T11:20:03.743" v="1580" actId="164"/>
          <ac:spMkLst>
            <pc:docMk/>
            <pc:sldMk cId="1569744865" sldId="311"/>
            <ac:spMk id="410" creationId="{09AB3D4F-3FEE-C43F-68DA-A24AE7CB6003}"/>
          </ac:spMkLst>
        </pc:spChg>
        <pc:spChg chg="mod topLvl">
          <ac:chgData name="Vu Ngoc Lam 20225645" userId="7299b021-c8db-4bf8-889f-11d7fcee6b1a" providerId="ADAL" clId="{D79FAFBA-767E-458F-BBF9-C2A067326888}" dt="2024-06-06T11:20:03.743" v="1580" actId="164"/>
          <ac:spMkLst>
            <pc:docMk/>
            <pc:sldMk cId="1569744865" sldId="311"/>
            <ac:spMk id="411" creationId="{6AAB784C-6390-6821-95C1-0AA40E528126}"/>
          </ac:spMkLst>
        </pc:spChg>
        <pc:spChg chg="del mod topLvl">
          <ac:chgData name="Vu Ngoc Lam 20225645" userId="7299b021-c8db-4bf8-889f-11d7fcee6b1a" providerId="ADAL" clId="{D79FAFBA-767E-458F-BBF9-C2A067326888}" dt="2024-06-06T11:19:54.382" v="1578" actId="478"/>
          <ac:spMkLst>
            <pc:docMk/>
            <pc:sldMk cId="1569744865" sldId="311"/>
            <ac:spMk id="412" creationId="{31475006-2385-9193-2801-A68A1E59198B}"/>
          </ac:spMkLst>
        </pc:spChg>
        <pc:spChg chg="del mod topLvl">
          <ac:chgData name="Vu Ngoc Lam 20225645" userId="7299b021-c8db-4bf8-889f-11d7fcee6b1a" providerId="ADAL" clId="{D79FAFBA-767E-458F-BBF9-C2A067326888}" dt="2024-06-06T11:19:54.382" v="1578" actId="478"/>
          <ac:spMkLst>
            <pc:docMk/>
            <pc:sldMk cId="1569744865" sldId="311"/>
            <ac:spMk id="413" creationId="{8F59A646-2ABB-05B8-7A89-AF589F4DFC33}"/>
          </ac:spMkLst>
        </pc:spChg>
        <pc:spChg chg="mod topLvl">
          <ac:chgData name="Vu Ngoc Lam 20225645" userId="7299b021-c8db-4bf8-889f-11d7fcee6b1a" providerId="ADAL" clId="{D79FAFBA-767E-458F-BBF9-C2A067326888}" dt="2024-06-06T11:20:03.743" v="1580" actId="164"/>
          <ac:spMkLst>
            <pc:docMk/>
            <pc:sldMk cId="1569744865" sldId="311"/>
            <ac:spMk id="414" creationId="{666F474E-4088-B19C-8C73-650AB4F0B73F}"/>
          </ac:spMkLst>
        </pc:spChg>
        <pc:spChg chg="mod topLvl">
          <ac:chgData name="Vu Ngoc Lam 20225645" userId="7299b021-c8db-4bf8-889f-11d7fcee6b1a" providerId="ADAL" clId="{D79FAFBA-767E-458F-BBF9-C2A067326888}" dt="2024-06-06T11:20:03.743" v="1580" actId="164"/>
          <ac:spMkLst>
            <pc:docMk/>
            <pc:sldMk cId="1569744865" sldId="311"/>
            <ac:spMk id="415" creationId="{6ACD5A57-04DA-A755-7B69-E881A85D22FF}"/>
          </ac:spMkLst>
        </pc:spChg>
        <pc:spChg chg="mod topLvl">
          <ac:chgData name="Vu Ngoc Lam 20225645" userId="7299b021-c8db-4bf8-889f-11d7fcee6b1a" providerId="ADAL" clId="{D79FAFBA-767E-458F-BBF9-C2A067326888}" dt="2024-06-06T11:20:03.743" v="1580" actId="164"/>
          <ac:spMkLst>
            <pc:docMk/>
            <pc:sldMk cId="1569744865" sldId="311"/>
            <ac:spMk id="416" creationId="{17944FA9-5860-AB63-626C-F9DB8C711C68}"/>
          </ac:spMkLst>
        </pc:spChg>
        <pc:spChg chg="mod topLvl">
          <ac:chgData name="Vu Ngoc Lam 20225645" userId="7299b021-c8db-4bf8-889f-11d7fcee6b1a" providerId="ADAL" clId="{D79FAFBA-767E-458F-BBF9-C2A067326888}" dt="2024-06-06T11:20:03.743" v="1580" actId="164"/>
          <ac:spMkLst>
            <pc:docMk/>
            <pc:sldMk cId="1569744865" sldId="311"/>
            <ac:spMk id="417" creationId="{778917AE-32EC-1F5C-B53F-AFAC163D61F1}"/>
          </ac:spMkLst>
        </pc:spChg>
        <pc:spChg chg="mod topLvl">
          <ac:chgData name="Vu Ngoc Lam 20225645" userId="7299b021-c8db-4bf8-889f-11d7fcee6b1a" providerId="ADAL" clId="{D79FAFBA-767E-458F-BBF9-C2A067326888}" dt="2024-06-06T11:20:03.743" v="1580" actId="164"/>
          <ac:spMkLst>
            <pc:docMk/>
            <pc:sldMk cId="1569744865" sldId="311"/>
            <ac:spMk id="418" creationId="{1A986A8F-57A9-3F17-C482-BFD6AFE7A02D}"/>
          </ac:spMkLst>
        </pc:spChg>
        <pc:spChg chg="mod topLvl">
          <ac:chgData name="Vu Ngoc Lam 20225645" userId="7299b021-c8db-4bf8-889f-11d7fcee6b1a" providerId="ADAL" clId="{D79FAFBA-767E-458F-BBF9-C2A067326888}" dt="2024-06-06T11:20:03.743" v="1580" actId="164"/>
          <ac:spMkLst>
            <pc:docMk/>
            <pc:sldMk cId="1569744865" sldId="311"/>
            <ac:spMk id="419" creationId="{1886CA77-506D-1A0A-8409-2517D3C29604}"/>
          </ac:spMkLst>
        </pc:spChg>
        <pc:spChg chg="mod topLvl">
          <ac:chgData name="Vu Ngoc Lam 20225645" userId="7299b021-c8db-4bf8-889f-11d7fcee6b1a" providerId="ADAL" clId="{D79FAFBA-767E-458F-BBF9-C2A067326888}" dt="2024-06-06T11:20:03.743" v="1580" actId="164"/>
          <ac:spMkLst>
            <pc:docMk/>
            <pc:sldMk cId="1569744865" sldId="311"/>
            <ac:spMk id="420" creationId="{FEC3EA7A-6F7E-C70E-B4E0-C2949AA14864}"/>
          </ac:spMkLst>
        </pc:spChg>
        <pc:spChg chg="del mod topLvl">
          <ac:chgData name="Vu Ngoc Lam 20225645" userId="7299b021-c8db-4bf8-889f-11d7fcee6b1a" providerId="ADAL" clId="{D79FAFBA-767E-458F-BBF9-C2A067326888}" dt="2024-06-06T11:19:43.873" v="1576" actId="478"/>
          <ac:spMkLst>
            <pc:docMk/>
            <pc:sldMk cId="1569744865" sldId="311"/>
            <ac:spMk id="421" creationId="{C74F672A-B8B1-F870-EA47-10E4952049EA}"/>
          </ac:spMkLst>
        </pc:spChg>
        <pc:spChg chg="del mod topLvl">
          <ac:chgData name="Vu Ngoc Lam 20225645" userId="7299b021-c8db-4bf8-889f-11d7fcee6b1a" providerId="ADAL" clId="{D79FAFBA-767E-458F-BBF9-C2A067326888}" dt="2024-06-06T11:19:43.873" v="1576" actId="478"/>
          <ac:spMkLst>
            <pc:docMk/>
            <pc:sldMk cId="1569744865" sldId="311"/>
            <ac:spMk id="422" creationId="{4B92F8C6-AE43-5E5E-4E6D-88D5C1FFDDE1}"/>
          </ac:spMkLst>
        </pc:spChg>
        <pc:spChg chg="mod topLvl">
          <ac:chgData name="Vu Ngoc Lam 20225645" userId="7299b021-c8db-4bf8-889f-11d7fcee6b1a" providerId="ADAL" clId="{D79FAFBA-767E-458F-BBF9-C2A067326888}" dt="2024-06-06T11:20:03.743" v="1580" actId="164"/>
          <ac:spMkLst>
            <pc:docMk/>
            <pc:sldMk cId="1569744865" sldId="311"/>
            <ac:spMk id="423" creationId="{517CA197-5EDA-3BEA-36CA-7B2225F2D2FD}"/>
          </ac:spMkLst>
        </pc:spChg>
        <pc:spChg chg="mod topLvl">
          <ac:chgData name="Vu Ngoc Lam 20225645" userId="7299b021-c8db-4bf8-889f-11d7fcee6b1a" providerId="ADAL" clId="{D79FAFBA-767E-458F-BBF9-C2A067326888}" dt="2024-06-06T11:20:03.743" v="1580" actId="164"/>
          <ac:spMkLst>
            <pc:docMk/>
            <pc:sldMk cId="1569744865" sldId="311"/>
            <ac:spMk id="424" creationId="{D487E1B9-E66F-7392-DA6D-E8A85E354DB0}"/>
          </ac:spMkLst>
        </pc:spChg>
        <pc:spChg chg="mod topLvl">
          <ac:chgData name="Vu Ngoc Lam 20225645" userId="7299b021-c8db-4bf8-889f-11d7fcee6b1a" providerId="ADAL" clId="{D79FAFBA-767E-458F-BBF9-C2A067326888}" dt="2024-06-06T11:20:03.743" v="1580" actId="164"/>
          <ac:spMkLst>
            <pc:docMk/>
            <pc:sldMk cId="1569744865" sldId="311"/>
            <ac:spMk id="425" creationId="{9F2E6B93-5652-CED6-0D83-0145611392BE}"/>
          </ac:spMkLst>
        </pc:spChg>
        <pc:spChg chg="mod topLvl">
          <ac:chgData name="Vu Ngoc Lam 20225645" userId="7299b021-c8db-4bf8-889f-11d7fcee6b1a" providerId="ADAL" clId="{D79FAFBA-767E-458F-BBF9-C2A067326888}" dt="2024-06-06T11:20:03.743" v="1580" actId="164"/>
          <ac:spMkLst>
            <pc:docMk/>
            <pc:sldMk cId="1569744865" sldId="311"/>
            <ac:spMk id="426" creationId="{B93E1E6F-4758-13A1-3830-EF3C8E9E927E}"/>
          </ac:spMkLst>
        </pc:spChg>
        <pc:spChg chg="del mod topLvl">
          <ac:chgData name="Vu Ngoc Lam 20225645" userId="7299b021-c8db-4bf8-889f-11d7fcee6b1a" providerId="ADAL" clId="{D79FAFBA-767E-458F-BBF9-C2A067326888}" dt="2024-06-06T11:19:54.382" v="1578" actId="478"/>
          <ac:spMkLst>
            <pc:docMk/>
            <pc:sldMk cId="1569744865" sldId="311"/>
            <ac:spMk id="427" creationId="{E1A5D02C-1216-4E04-D4C0-8F13A41CE931}"/>
          </ac:spMkLst>
        </pc:spChg>
        <pc:spChg chg="del mod topLvl">
          <ac:chgData name="Vu Ngoc Lam 20225645" userId="7299b021-c8db-4bf8-889f-11d7fcee6b1a" providerId="ADAL" clId="{D79FAFBA-767E-458F-BBF9-C2A067326888}" dt="2024-06-06T11:19:54.382" v="1578" actId="478"/>
          <ac:spMkLst>
            <pc:docMk/>
            <pc:sldMk cId="1569744865" sldId="311"/>
            <ac:spMk id="428" creationId="{A469F498-2079-6C2C-C929-B8D0F54268CC}"/>
          </ac:spMkLst>
        </pc:spChg>
        <pc:spChg chg="mod topLvl">
          <ac:chgData name="Vu Ngoc Lam 20225645" userId="7299b021-c8db-4bf8-889f-11d7fcee6b1a" providerId="ADAL" clId="{D79FAFBA-767E-458F-BBF9-C2A067326888}" dt="2024-06-06T11:20:03.743" v="1580" actId="164"/>
          <ac:spMkLst>
            <pc:docMk/>
            <pc:sldMk cId="1569744865" sldId="311"/>
            <ac:spMk id="429" creationId="{FBBBC85C-43E6-7DDB-946D-23941276B92D}"/>
          </ac:spMkLst>
        </pc:spChg>
        <pc:spChg chg="mod topLvl">
          <ac:chgData name="Vu Ngoc Lam 20225645" userId="7299b021-c8db-4bf8-889f-11d7fcee6b1a" providerId="ADAL" clId="{D79FAFBA-767E-458F-BBF9-C2A067326888}" dt="2024-06-06T11:20:03.743" v="1580" actId="164"/>
          <ac:spMkLst>
            <pc:docMk/>
            <pc:sldMk cId="1569744865" sldId="311"/>
            <ac:spMk id="430" creationId="{0E7E6479-617A-F3AD-4DBD-CD8DE862BFCA}"/>
          </ac:spMkLst>
        </pc:spChg>
        <pc:spChg chg="mod topLvl">
          <ac:chgData name="Vu Ngoc Lam 20225645" userId="7299b021-c8db-4bf8-889f-11d7fcee6b1a" providerId="ADAL" clId="{D79FAFBA-767E-458F-BBF9-C2A067326888}" dt="2024-06-06T11:20:03.743" v="1580" actId="164"/>
          <ac:spMkLst>
            <pc:docMk/>
            <pc:sldMk cId="1569744865" sldId="311"/>
            <ac:spMk id="431" creationId="{B31395B0-FB61-B288-A9E4-7E8C9B305A4E}"/>
          </ac:spMkLst>
        </pc:spChg>
        <pc:spChg chg="mod topLvl">
          <ac:chgData name="Vu Ngoc Lam 20225645" userId="7299b021-c8db-4bf8-889f-11d7fcee6b1a" providerId="ADAL" clId="{D79FAFBA-767E-458F-BBF9-C2A067326888}" dt="2024-06-06T11:20:03.743" v="1580" actId="164"/>
          <ac:spMkLst>
            <pc:docMk/>
            <pc:sldMk cId="1569744865" sldId="311"/>
            <ac:spMk id="432" creationId="{66FBFE61-7F65-A60E-E7DE-99CCFEC12490}"/>
          </ac:spMkLst>
        </pc:spChg>
        <pc:spChg chg="mod topLvl">
          <ac:chgData name="Vu Ngoc Lam 20225645" userId="7299b021-c8db-4bf8-889f-11d7fcee6b1a" providerId="ADAL" clId="{D79FAFBA-767E-458F-BBF9-C2A067326888}" dt="2024-06-06T11:20:03.743" v="1580" actId="164"/>
          <ac:spMkLst>
            <pc:docMk/>
            <pc:sldMk cId="1569744865" sldId="311"/>
            <ac:spMk id="433" creationId="{0042E3E3-C3AE-DE2B-8BE6-22AF2915B19B}"/>
          </ac:spMkLst>
        </pc:spChg>
        <pc:spChg chg="mod topLvl">
          <ac:chgData name="Vu Ngoc Lam 20225645" userId="7299b021-c8db-4bf8-889f-11d7fcee6b1a" providerId="ADAL" clId="{D79FAFBA-767E-458F-BBF9-C2A067326888}" dt="2024-06-06T11:20:03.743" v="1580" actId="164"/>
          <ac:spMkLst>
            <pc:docMk/>
            <pc:sldMk cId="1569744865" sldId="311"/>
            <ac:spMk id="434" creationId="{A2065381-6A72-8940-00BC-CE3C0A01724E}"/>
          </ac:spMkLst>
        </pc:spChg>
        <pc:spChg chg="mod topLvl">
          <ac:chgData name="Vu Ngoc Lam 20225645" userId="7299b021-c8db-4bf8-889f-11d7fcee6b1a" providerId="ADAL" clId="{D79FAFBA-767E-458F-BBF9-C2A067326888}" dt="2024-06-06T11:20:03.743" v="1580" actId="164"/>
          <ac:spMkLst>
            <pc:docMk/>
            <pc:sldMk cId="1569744865" sldId="311"/>
            <ac:spMk id="435" creationId="{89101485-CE1F-C7F7-713F-3A0754B6CE10}"/>
          </ac:spMkLst>
        </pc:spChg>
        <pc:spChg chg="del mod topLvl">
          <ac:chgData name="Vu Ngoc Lam 20225645" userId="7299b021-c8db-4bf8-889f-11d7fcee6b1a" providerId="ADAL" clId="{D79FAFBA-767E-458F-BBF9-C2A067326888}" dt="2024-06-06T11:19:43.873" v="1576" actId="478"/>
          <ac:spMkLst>
            <pc:docMk/>
            <pc:sldMk cId="1569744865" sldId="311"/>
            <ac:spMk id="436" creationId="{BE09C4C2-3E5D-126E-9BC8-0B0F816B28AB}"/>
          </ac:spMkLst>
        </pc:spChg>
        <pc:spChg chg="del mod topLvl">
          <ac:chgData name="Vu Ngoc Lam 20225645" userId="7299b021-c8db-4bf8-889f-11d7fcee6b1a" providerId="ADAL" clId="{D79FAFBA-767E-458F-BBF9-C2A067326888}" dt="2024-06-06T11:19:43.873" v="1576" actId="478"/>
          <ac:spMkLst>
            <pc:docMk/>
            <pc:sldMk cId="1569744865" sldId="311"/>
            <ac:spMk id="437" creationId="{8DA5EA77-AF0D-41F5-F5CE-4697B4DD19A9}"/>
          </ac:spMkLst>
        </pc:spChg>
        <pc:spChg chg="mod topLvl">
          <ac:chgData name="Vu Ngoc Lam 20225645" userId="7299b021-c8db-4bf8-889f-11d7fcee6b1a" providerId="ADAL" clId="{D79FAFBA-767E-458F-BBF9-C2A067326888}" dt="2024-06-06T11:20:03.743" v="1580" actId="164"/>
          <ac:spMkLst>
            <pc:docMk/>
            <pc:sldMk cId="1569744865" sldId="311"/>
            <ac:spMk id="438" creationId="{83076BD3-4B7D-0A99-0E77-56D5DA8BA954}"/>
          </ac:spMkLst>
        </pc:spChg>
        <pc:spChg chg="mod topLvl">
          <ac:chgData name="Vu Ngoc Lam 20225645" userId="7299b021-c8db-4bf8-889f-11d7fcee6b1a" providerId="ADAL" clId="{D79FAFBA-767E-458F-BBF9-C2A067326888}" dt="2024-06-06T11:20:03.743" v="1580" actId="164"/>
          <ac:spMkLst>
            <pc:docMk/>
            <pc:sldMk cId="1569744865" sldId="311"/>
            <ac:spMk id="439" creationId="{3263E22E-60A0-210A-D949-050CD8B99F7B}"/>
          </ac:spMkLst>
        </pc:spChg>
        <pc:spChg chg="mod topLvl">
          <ac:chgData name="Vu Ngoc Lam 20225645" userId="7299b021-c8db-4bf8-889f-11d7fcee6b1a" providerId="ADAL" clId="{D79FAFBA-767E-458F-BBF9-C2A067326888}" dt="2024-06-06T11:20:03.743" v="1580" actId="164"/>
          <ac:spMkLst>
            <pc:docMk/>
            <pc:sldMk cId="1569744865" sldId="311"/>
            <ac:spMk id="440" creationId="{F13D6D4E-134C-5B21-1BC9-E9713B37FBE7}"/>
          </ac:spMkLst>
        </pc:spChg>
        <pc:spChg chg="mod topLvl">
          <ac:chgData name="Vu Ngoc Lam 20225645" userId="7299b021-c8db-4bf8-889f-11d7fcee6b1a" providerId="ADAL" clId="{D79FAFBA-767E-458F-BBF9-C2A067326888}" dt="2024-06-06T11:20:03.743" v="1580" actId="164"/>
          <ac:spMkLst>
            <pc:docMk/>
            <pc:sldMk cId="1569744865" sldId="311"/>
            <ac:spMk id="441" creationId="{0A35CDEA-C7C3-607F-F62E-4497DBAE45CB}"/>
          </ac:spMkLst>
        </pc:spChg>
        <pc:spChg chg="add del mod">
          <ac:chgData name="Vu Ngoc Lam 20225645" userId="7299b021-c8db-4bf8-889f-11d7fcee6b1a" providerId="ADAL" clId="{D79FAFBA-767E-458F-BBF9-C2A067326888}" dt="2024-06-06T11:17:17.945" v="1507" actId="478"/>
          <ac:spMkLst>
            <pc:docMk/>
            <pc:sldMk cId="1569744865" sldId="311"/>
            <ac:spMk id="442" creationId="{53B3772C-AA89-19F3-C3C1-B8C45A3F738B}"/>
          </ac:spMkLst>
        </pc:spChg>
        <pc:spChg chg="add del">
          <ac:chgData name="Vu Ngoc Lam 20225645" userId="7299b021-c8db-4bf8-889f-11d7fcee6b1a" providerId="ADAL" clId="{D79FAFBA-767E-458F-BBF9-C2A067326888}" dt="2024-06-06T11:17:34.354" v="1510" actId="478"/>
          <ac:spMkLst>
            <pc:docMk/>
            <pc:sldMk cId="1569744865" sldId="311"/>
            <ac:spMk id="443" creationId="{62F1AE9E-3E72-ED85-7399-5AB2533F4888}"/>
          </ac:spMkLst>
        </pc:spChg>
        <pc:spChg chg="mod">
          <ac:chgData name="Vu Ngoc Lam 20225645" userId="7299b021-c8db-4bf8-889f-11d7fcee6b1a" providerId="ADAL" clId="{D79FAFBA-767E-458F-BBF9-C2A067326888}" dt="2024-06-06T11:20:16.433" v="1584" actId="207"/>
          <ac:spMkLst>
            <pc:docMk/>
            <pc:sldMk cId="1569744865" sldId="311"/>
            <ac:spMk id="445" creationId="{9E2D113F-E7A3-5705-CF89-D3184F4B51D4}"/>
          </ac:spMkLst>
        </pc:spChg>
        <pc:spChg chg="mod">
          <ac:chgData name="Vu Ngoc Lam 20225645" userId="7299b021-c8db-4bf8-889f-11d7fcee6b1a" providerId="ADAL" clId="{D79FAFBA-767E-458F-BBF9-C2A067326888}" dt="2024-06-06T11:20:53.484" v="1597" actId="207"/>
          <ac:spMkLst>
            <pc:docMk/>
            <pc:sldMk cId="1569744865" sldId="311"/>
            <ac:spMk id="446" creationId="{C201E5A7-CD3C-25D7-3974-FB54A815F8CA}"/>
          </ac:spMkLst>
        </pc:spChg>
        <pc:spChg chg="mod">
          <ac:chgData name="Vu Ngoc Lam 20225645" userId="7299b021-c8db-4bf8-889f-11d7fcee6b1a" providerId="ADAL" clId="{D79FAFBA-767E-458F-BBF9-C2A067326888}" dt="2024-06-06T11:19:10.449" v="1571" actId="20577"/>
          <ac:spMkLst>
            <pc:docMk/>
            <pc:sldMk cId="1569744865" sldId="311"/>
            <ac:spMk id="448" creationId="{3F23B257-B55C-3CB2-5874-BE9C82487F6B}"/>
          </ac:spMkLst>
        </pc:spChg>
        <pc:spChg chg="mod">
          <ac:chgData name="Vu Ngoc Lam 20225645" userId="7299b021-c8db-4bf8-889f-11d7fcee6b1a" providerId="ADAL" clId="{D79FAFBA-767E-458F-BBF9-C2A067326888}" dt="2024-06-06T11:24:50.969" v="1884" actId="692"/>
          <ac:spMkLst>
            <pc:docMk/>
            <pc:sldMk cId="1569744865" sldId="311"/>
            <ac:spMk id="449" creationId="{2CC9EA0E-479B-DB77-832A-593E2B4BB3C3}"/>
          </ac:spMkLst>
        </pc:spChg>
        <pc:spChg chg="mod">
          <ac:chgData name="Vu Ngoc Lam 20225645" userId="7299b021-c8db-4bf8-889f-11d7fcee6b1a" providerId="ADAL" clId="{D79FAFBA-767E-458F-BBF9-C2A067326888}" dt="2024-06-06T11:21:55.803" v="1658" actId="207"/>
          <ac:spMkLst>
            <pc:docMk/>
            <pc:sldMk cId="1569744865" sldId="311"/>
            <ac:spMk id="452" creationId="{54B0DA39-3C0D-5570-71E3-A8C86B943386}"/>
          </ac:spMkLst>
        </pc:spChg>
        <pc:spChg chg="mod">
          <ac:chgData name="Vu Ngoc Lam 20225645" userId="7299b021-c8db-4bf8-889f-11d7fcee6b1a" providerId="ADAL" clId="{D79FAFBA-767E-458F-BBF9-C2A067326888}" dt="2024-06-06T11:21:55.803" v="1658" actId="207"/>
          <ac:spMkLst>
            <pc:docMk/>
            <pc:sldMk cId="1569744865" sldId="311"/>
            <ac:spMk id="453" creationId="{04252EAF-A3F7-4E0D-7B49-981304564785}"/>
          </ac:spMkLst>
        </pc:spChg>
        <pc:spChg chg="mod">
          <ac:chgData name="Vu Ngoc Lam 20225645" userId="7299b021-c8db-4bf8-889f-11d7fcee6b1a" providerId="ADAL" clId="{D79FAFBA-767E-458F-BBF9-C2A067326888}" dt="2024-06-06T11:21:55.803" v="1658" actId="207"/>
          <ac:spMkLst>
            <pc:docMk/>
            <pc:sldMk cId="1569744865" sldId="311"/>
            <ac:spMk id="455" creationId="{6BF19C50-67C6-84E9-31AE-67DA0D7D22ED}"/>
          </ac:spMkLst>
        </pc:spChg>
        <pc:spChg chg="mod">
          <ac:chgData name="Vu Ngoc Lam 20225645" userId="7299b021-c8db-4bf8-889f-11d7fcee6b1a" providerId="ADAL" clId="{D79FAFBA-767E-458F-BBF9-C2A067326888}" dt="2024-06-06T11:23:07.016" v="1791" actId="692"/>
          <ac:spMkLst>
            <pc:docMk/>
            <pc:sldMk cId="1569744865" sldId="311"/>
            <ac:spMk id="456" creationId="{57B96376-5B78-2A2E-AD86-35259F057352}"/>
          </ac:spMkLst>
        </pc:spChg>
        <pc:grpChg chg="add del mod">
          <ac:chgData name="Vu Ngoc Lam 20225645" userId="7299b021-c8db-4bf8-889f-11d7fcee6b1a" providerId="ADAL" clId="{D79FAFBA-767E-458F-BBF9-C2A067326888}" dt="2024-06-06T11:15:36.987" v="1486" actId="165"/>
          <ac:grpSpMkLst>
            <pc:docMk/>
            <pc:sldMk cId="1569744865" sldId="311"/>
            <ac:grpSpMk id="6" creationId="{7F140A59-4B0C-CE14-3B81-8A14EDE8330D}"/>
          </ac:grpSpMkLst>
        </pc:grpChg>
        <pc:grpChg chg="del mod topLvl">
          <ac:chgData name="Vu Ngoc Lam 20225645" userId="7299b021-c8db-4bf8-889f-11d7fcee6b1a" providerId="ADAL" clId="{D79FAFBA-767E-458F-BBF9-C2A067326888}" dt="2024-06-06T11:19:34.898" v="1575" actId="165"/>
          <ac:grpSpMkLst>
            <pc:docMk/>
            <pc:sldMk cId="1569744865" sldId="311"/>
            <ac:grpSpMk id="8" creationId="{F68C1909-C1CF-B670-B8DB-5DF460B4A363}"/>
          </ac:grpSpMkLst>
        </pc:grpChg>
        <pc:grpChg chg="mod">
          <ac:chgData name="Vu Ngoc Lam 20225645" userId="7299b021-c8db-4bf8-889f-11d7fcee6b1a" providerId="ADAL" clId="{D79FAFBA-767E-458F-BBF9-C2A067326888}" dt="2024-06-06T11:05:17.939" v="1482" actId="14100"/>
          <ac:grpSpMkLst>
            <pc:docMk/>
            <pc:sldMk cId="1569744865" sldId="311"/>
            <ac:grpSpMk id="20" creationId="{6261FF39-8DF9-5B7C-5DD8-B7C4D7235296}"/>
          </ac:grpSpMkLst>
        </pc:grpChg>
        <pc:grpChg chg="mod">
          <ac:chgData name="Vu Ngoc Lam 20225645" userId="7299b021-c8db-4bf8-889f-11d7fcee6b1a" providerId="ADAL" clId="{D79FAFBA-767E-458F-BBF9-C2A067326888}" dt="2024-06-06T16:35:18.876" v="2196" actId="1076"/>
          <ac:grpSpMkLst>
            <pc:docMk/>
            <pc:sldMk cId="1569744865" sldId="311"/>
            <ac:grpSpMk id="22" creationId="{B28593DC-8375-FF2A-2C35-4834F766903A}"/>
          </ac:grpSpMkLst>
        </pc:grpChg>
        <pc:grpChg chg="add mod">
          <ac:chgData name="Vu Ngoc Lam 20225645" userId="7299b021-c8db-4bf8-889f-11d7fcee6b1a" providerId="ADAL" clId="{D79FAFBA-767E-458F-BBF9-C2A067326888}" dt="2024-06-06T11:20:22.256" v="1585" actId="1076"/>
          <ac:grpSpMkLst>
            <pc:docMk/>
            <pc:sldMk cId="1569744865" sldId="311"/>
            <ac:grpSpMk id="444" creationId="{59AEB596-C31F-E1D2-D17B-C7F009AA51A1}"/>
          </ac:grpSpMkLst>
        </pc:grpChg>
        <pc:grpChg chg="mod">
          <ac:chgData name="Vu Ngoc Lam 20225645" userId="7299b021-c8db-4bf8-889f-11d7fcee6b1a" providerId="ADAL" clId="{D79FAFBA-767E-458F-BBF9-C2A067326888}" dt="2024-06-06T11:19:10.449" v="1571" actId="20577"/>
          <ac:grpSpMkLst>
            <pc:docMk/>
            <pc:sldMk cId="1569744865" sldId="311"/>
            <ac:grpSpMk id="447" creationId="{59E1FF3A-10DC-A72B-04EF-3BDDC15883F3}"/>
          </ac:grpSpMkLst>
        </pc:grpChg>
        <pc:grpChg chg="add mod">
          <ac:chgData name="Vu Ngoc Lam 20225645" userId="7299b021-c8db-4bf8-889f-11d7fcee6b1a" providerId="ADAL" clId="{D79FAFBA-767E-458F-BBF9-C2A067326888}" dt="2024-06-06T11:20:09.487" v="1582" actId="1076"/>
          <ac:grpSpMkLst>
            <pc:docMk/>
            <pc:sldMk cId="1569744865" sldId="311"/>
            <ac:grpSpMk id="450" creationId="{4B04E92E-D811-3936-DA63-D839BC27FDCD}"/>
          </ac:grpSpMkLst>
        </pc:grpChg>
        <pc:grpChg chg="add mod">
          <ac:chgData name="Vu Ngoc Lam 20225645" userId="7299b021-c8db-4bf8-889f-11d7fcee6b1a" providerId="ADAL" clId="{D79FAFBA-767E-458F-BBF9-C2A067326888}" dt="2024-06-06T11:24:28.388" v="1848" actId="1076"/>
          <ac:grpSpMkLst>
            <pc:docMk/>
            <pc:sldMk cId="1569744865" sldId="311"/>
            <ac:grpSpMk id="451" creationId="{A4FB4E3A-4093-B101-6FC1-D851D3ACF9B8}"/>
          </ac:grpSpMkLst>
        </pc:grpChg>
        <pc:grpChg chg="mod">
          <ac:chgData name="Vu Ngoc Lam 20225645" userId="7299b021-c8db-4bf8-889f-11d7fcee6b1a" providerId="ADAL" clId="{D79FAFBA-767E-458F-BBF9-C2A067326888}" dt="2024-06-06T11:21:02.288" v="1598" actId="571"/>
          <ac:grpSpMkLst>
            <pc:docMk/>
            <pc:sldMk cId="1569744865" sldId="311"/>
            <ac:grpSpMk id="454" creationId="{1C9B9DC9-441C-7F66-2EBE-A17224476F28}"/>
          </ac:grpSpMkLst>
        </pc:grpChg>
      </pc:sldChg>
      <pc:sldChg chg="addSp modSp new del mod modAnim modShow">
        <pc:chgData name="Vu Ngoc Lam 20225645" userId="7299b021-c8db-4bf8-889f-11d7fcee6b1a" providerId="ADAL" clId="{D79FAFBA-767E-458F-BBF9-C2A067326888}" dt="2024-06-07T01:53:04.312" v="2616" actId="47"/>
        <pc:sldMkLst>
          <pc:docMk/>
          <pc:sldMk cId="3266863727" sldId="312"/>
        </pc:sldMkLst>
        <pc:spChg chg="mod">
          <ac:chgData name="Vu Ngoc Lam 20225645" userId="7299b021-c8db-4bf8-889f-11d7fcee6b1a" providerId="ADAL" clId="{D79FAFBA-767E-458F-BBF9-C2A067326888}" dt="2024-06-06T16:57:02.665" v="2423"/>
          <ac:spMkLst>
            <pc:docMk/>
            <pc:sldMk cId="3266863727" sldId="312"/>
            <ac:spMk id="52" creationId="{12CE471C-A667-ABF1-20AA-BC9200CB1349}"/>
          </ac:spMkLst>
        </pc:spChg>
        <pc:spChg chg="mod">
          <ac:chgData name="Vu Ngoc Lam 20225645" userId="7299b021-c8db-4bf8-889f-11d7fcee6b1a" providerId="ADAL" clId="{D79FAFBA-767E-458F-BBF9-C2A067326888}" dt="2024-06-06T16:57:02.665" v="2423"/>
          <ac:spMkLst>
            <pc:docMk/>
            <pc:sldMk cId="3266863727" sldId="312"/>
            <ac:spMk id="53" creationId="{FBF0705A-AB55-245D-DEFF-CBECE706CDEB}"/>
          </ac:spMkLst>
        </pc:spChg>
        <pc:spChg chg="mod">
          <ac:chgData name="Vu Ngoc Lam 20225645" userId="7299b021-c8db-4bf8-889f-11d7fcee6b1a" providerId="ADAL" clId="{D79FAFBA-767E-458F-BBF9-C2A067326888}" dt="2024-06-06T16:57:02.665" v="2423"/>
          <ac:spMkLst>
            <pc:docMk/>
            <pc:sldMk cId="3266863727" sldId="312"/>
            <ac:spMk id="68" creationId="{3C29FDB8-C02E-BB20-068D-08EBEA49B346}"/>
          </ac:spMkLst>
        </pc:spChg>
        <pc:spChg chg="mod">
          <ac:chgData name="Vu Ngoc Lam 20225645" userId="7299b021-c8db-4bf8-889f-11d7fcee6b1a" providerId="ADAL" clId="{D79FAFBA-767E-458F-BBF9-C2A067326888}" dt="2024-06-06T16:57:02.665" v="2423"/>
          <ac:spMkLst>
            <pc:docMk/>
            <pc:sldMk cId="3266863727" sldId="312"/>
            <ac:spMk id="69" creationId="{D2E9BFAF-07CC-4887-6A72-C6C4AA046903}"/>
          </ac:spMkLst>
        </pc:spChg>
        <pc:grpChg chg="add mod">
          <ac:chgData name="Vu Ngoc Lam 20225645" userId="7299b021-c8db-4bf8-889f-11d7fcee6b1a" providerId="ADAL" clId="{D79FAFBA-767E-458F-BBF9-C2A067326888}" dt="2024-06-06T16:57:02.665" v="2423"/>
          <ac:grpSpMkLst>
            <pc:docMk/>
            <pc:sldMk cId="3266863727" sldId="312"/>
            <ac:grpSpMk id="51" creationId="{9E91C78A-A02C-3605-2CA8-AFD73A469CDA}"/>
          </ac:grpSpMkLst>
        </pc:grpChg>
        <pc:grpChg chg="add mod">
          <ac:chgData name="Vu Ngoc Lam 20225645" userId="7299b021-c8db-4bf8-889f-11d7fcee6b1a" providerId="ADAL" clId="{D79FAFBA-767E-458F-BBF9-C2A067326888}" dt="2024-06-06T16:57:02.665" v="2423"/>
          <ac:grpSpMkLst>
            <pc:docMk/>
            <pc:sldMk cId="3266863727" sldId="312"/>
            <ac:grpSpMk id="67" creationId="{F87B07EB-2ACB-32C1-7687-228ED9C2BD00}"/>
          </ac:grpSpMkLst>
        </pc:grpChg>
      </pc:sldChg>
      <pc:sldChg chg="addSp delSp modSp add mod delAnim modAnim">
        <pc:chgData name="Vu Ngoc Lam 20225645" userId="7299b021-c8db-4bf8-889f-11d7fcee6b1a" providerId="ADAL" clId="{D79FAFBA-767E-458F-BBF9-C2A067326888}" dt="2024-06-07T02:22:06.008" v="2930" actId="21"/>
        <pc:sldMkLst>
          <pc:docMk/>
          <pc:sldMk cId="3097048882" sldId="313"/>
        </pc:sldMkLst>
        <pc:spChg chg="mod">
          <ac:chgData name="Vu Ngoc Lam 20225645" userId="7299b021-c8db-4bf8-889f-11d7fcee6b1a" providerId="ADAL" clId="{D79FAFBA-767E-458F-BBF9-C2A067326888}" dt="2024-06-07T02:20:23.690" v="2897" actId="1076"/>
          <ac:spMkLst>
            <pc:docMk/>
            <pc:sldMk cId="3097048882" sldId="313"/>
            <ac:spMk id="4" creationId="{5318EB78-C0C8-3257-FC8C-5F5EF088B24E}"/>
          </ac:spMkLst>
        </pc:spChg>
        <pc:spChg chg="mod">
          <ac:chgData name="Vu Ngoc Lam 20225645" userId="7299b021-c8db-4bf8-889f-11d7fcee6b1a" providerId="ADAL" clId="{D79FAFBA-767E-458F-BBF9-C2A067326888}" dt="2024-06-07T01:49:25.020" v="2599" actId="14100"/>
          <ac:spMkLst>
            <pc:docMk/>
            <pc:sldMk cId="3097048882" sldId="313"/>
            <ac:spMk id="8" creationId="{1648BCD4-A522-A5D7-5B08-FE7A9895C430}"/>
          </ac:spMkLst>
        </pc:spChg>
        <pc:spChg chg="mod">
          <ac:chgData name="Vu Ngoc Lam 20225645" userId="7299b021-c8db-4bf8-889f-11d7fcee6b1a" providerId="ADAL" clId="{D79FAFBA-767E-458F-BBF9-C2A067326888}" dt="2024-06-07T01:52:19.428" v="2614" actId="20577"/>
          <ac:spMkLst>
            <pc:docMk/>
            <pc:sldMk cId="3097048882" sldId="313"/>
            <ac:spMk id="9" creationId="{D65CD93D-69B9-3C77-B6D8-7D25F0802F10}"/>
          </ac:spMkLst>
        </pc:spChg>
        <pc:spChg chg="mod">
          <ac:chgData name="Vu Ngoc Lam 20225645" userId="7299b021-c8db-4bf8-889f-11d7fcee6b1a" providerId="ADAL" clId="{D79FAFBA-767E-458F-BBF9-C2A067326888}" dt="2024-06-07T01:49:38.799" v="2602" actId="552"/>
          <ac:spMkLst>
            <pc:docMk/>
            <pc:sldMk cId="3097048882" sldId="313"/>
            <ac:spMk id="10" creationId="{68D2A80C-D7F5-9680-9EDB-BE160B058978}"/>
          </ac:spMkLst>
        </pc:spChg>
        <pc:spChg chg="mod">
          <ac:chgData name="Vu Ngoc Lam 20225645" userId="7299b021-c8db-4bf8-889f-11d7fcee6b1a" providerId="ADAL" clId="{D79FAFBA-767E-458F-BBF9-C2A067326888}" dt="2024-06-07T02:20:49.215" v="2928" actId="14100"/>
          <ac:spMkLst>
            <pc:docMk/>
            <pc:sldMk cId="3097048882" sldId="313"/>
            <ac:spMk id="11" creationId="{44F0D0D3-DB84-C910-B336-59826DC0B894}"/>
          </ac:spMkLst>
        </pc:spChg>
        <pc:spChg chg="mod">
          <ac:chgData name="Vu Ngoc Lam 20225645" userId="7299b021-c8db-4bf8-889f-11d7fcee6b1a" providerId="ADAL" clId="{D79FAFBA-767E-458F-BBF9-C2A067326888}" dt="2024-06-07T02:20:07.220" v="2887" actId="14100"/>
          <ac:spMkLst>
            <pc:docMk/>
            <pc:sldMk cId="3097048882" sldId="313"/>
            <ac:spMk id="18" creationId="{0A3CF032-6517-808D-3592-9064D9DAA8A7}"/>
          </ac:spMkLst>
        </pc:spChg>
        <pc:spChg chg="mod">
          <ac:chgData name="Vu Ngoc Lam 20225645" userId="7299b021-c8db-4bf8-889f-11d7fcee6b1a" providerId="ADAL" clId="{D79FAFBA-767E-458F-BBF9-C2A067326888}" dt="2024-06-07T02:20:13.844" v="2894" actId="14100"/>
          <ac:spMkLst>
            <pc:docMk/>
            <pc:sldMk cId="3097048882" sldId="313"/>
            <ac:spMk id="19" creationId="{EA081D3C-2FBB-2D76-9ED8-25706B2AA832}"/>
          </ac:spMkLst>
        </pc:spChg>
        <pc:spChg chg="mod">
          <ac:chgData name="Vu Ngoc Lam 20225645" userId="7299b021-c8db-4bf8-889f-11d7fcee6b1a" providerId="ADAL" clId="{D79FAFBA-767E-458F-BBF9-C2A067326888}" dt="2024-06-07T02:20:39.069" v="2927" actId="14100"/>
          <ac:spMkLst>
            <pc:docMk/>
            <pc:sldMk cId="3097048882" sldId="313"/>
            <ac:spMk id="24" creationId="{45B2F19A-4F53-8F7A-CA05-C7961C86B8C4}"/>
          </ac:spMkLst>
        </pc:spChg>
        <pc:spChg chg="mod">
          <ac:chgData name="Vu Ngoc Lam 20225645" userId="7299b021-c8db-4bf8-889f-11d7fcee6b1a" providerId="ADAL" clId="{D79FAFBA-767E-458F-BBF9-C2A067326888}" dt="2024-06-07T02:20:21.758" v="2895"/>
          <ac:spMkLst>
            <pc:docMk/>
            <pc:sldMk cId="3097048882" sldId="313"/>
            <ac:spMk id="26" creationId="{63D972A0-7BD7-4172-CB90-34719816F7F1}"/>
          </ac:spMkLst>
        </pc:spChg>
        <pc:grpChg chg="mod">
          <ac:chgData name="Vu Ngoc Lam 20225645" userId="7299b021-c8db-4bf8-889f-11d7fcee6b1a" providerId="ADAL" clId="{D79FAFBA-767E-458F-BBF9-C2A067326888}" dt="2024-06-07T01:49:38.799" v="2602" actId="552"/>
          <ac:grpSpMkLst>
            <pc:docMk/>
            <pc:sldMk cId="3097048882" sldId="313"/>
            <ac:grpSpMk id="6" creationId="{5CFFCC9B-A342-2E79-0564-9151ADDB0D5E}"/>
          </ac:grpSpMkLst>
        </pc:grpChg>
        <pc:grpChg chg="add mod">
          <ac:chgData name="Vu Ngoc Lam 20225645" userId="7299b021-c8db-4bf8-889f-11d7fcee6b1a" providerId="ADAL" clId="{D79FAFBA-767E-458F-BBF9-C2A067326888}" dt="2024-06-07T02:19:09.442" v="2799" actId="1076"/>
          <ac:grpSpMkLst>
            <pc:docMk/>
            <pc:sldMk cId="3097048882" sldId="313"/>
            <ac:grpSpMk id="7" creationId="{43FE814A-87F1-9A77-5514-14CFF8A21D78}"/>
          </ac:grpSpMkLst>
        </pc:grpChg>
        <pc:grpChg chg="del mod">
          <ac:chgData name="Vu Ngoc Lam 20225645" userId="7299b021-c8db-4bf8-889f-11d7fcee6b1a" providerId="ADAL" clId="{D79FAFBA-767E-458F-BBF9-C2A067326888}" dt="2024-06-07T01:59:38.818" v="2700" actId="478"/>
          <ac:grpSpMkLst>
            <pc:docMk/>
            <pc:sldMk cId="3097048882" sldId="313"/>
            <ac:grpSpMk id="12" creationId="{84171EA5-CFB4-7FA4-25D3-A90538AC26F8}"/>
          </ac:grpSpMkLst>
        </pc:grpChg>
        <pc:grpChg chg="del mod">
          <ac:chgData name="Vu Ngoc Lam 20225645" userId="7299b021-c8db-4bf8-889f-11d7fcee6b1a" providerId="ADAL" clId="{D79FAFBA-767E-458F-BBF9-C2A067326888}" dt="2024-06-07T01:54:27.349" v="2618" actId="478"/>
          <ac:grpSpMkLst>
            <pc:docMk/>
            <pc:sldMk cId="3097048882" sldId="313"/>
            <ac:grpSpMk id="15" creationId="{108129D1-004E-2544-6AD6-E5FB2B8B240E}"/>
          </ac:grpSpMkLst>
        </pc:grpChg>
        <pc:grpChg chg="add mod">
          <ac:chgData name="Vu Ngoc Lam 20225645" userId="7299b021-c8db-4bf8-889f-11d7fcee6b1a" providerId="ADAL" clId="{D79FAFBA-767E-458F-BBF9-C2A067326888}" dt="2024-06-07T02:20:28.080" v="2898" actId="1076"/>
          <ac:grpSpMkLst>
            <pc:docMk/>
            <pc:sldMk cId="3097048882" sldId="313"/>
            <ac:grpSpMk id="20" creationId="{B7D2C712-60E6-EF52-0DEE-A3CA3C013B06}"/>
          </ac:grpSpMkLst>
        </pc:grpChg>
        <pc:grpChg chg="del mod">
          <ac:chgData name="Vu Ngoc Lam 20225645" userId="7299b021-c8db-4bf8-889f-11d7fcee6b1a" providerId="ADAL" clId="{D79FAFBA-767E-458F-BBF9-C2A067326888}" dt="2024-06-07T01:54:27.349" v="2618" actId="478"/>
          <ac:grpSpMkLst>
            <pc:docMk/>
            <pc:sldMk cId="3097048882" sldId="313"/>
            <ac:grpSpMk id="21" creationId="{58E15ACD-8D49-3D4E-A12A-EAC64F69DA07}"/>
          </ac:grpSpMkLst>
        </pc:grpChg>
        <pc:grpChg chg="del">
          <ac:chgData name="Vu Ngoc Lam 20225645" userId="7299b021-c8db-4bf8-889f-11d7fcee6b1a" providerId="ADAL" clId="{D79FAFBA-767E-458F-BBF9-C2A067326888}" dt="2024-06-07T02:00:35.106" v="2705" actId="478"/>
          <ac:grpSpMkLst>
            <pc:docMk/>
            <pc:sldMk cId="3097048882" sldId="313"/>
            <ac:grpSpMk id="34" creationId="{FFFC0464-35B1-F678-B8C6-50B15417960B}"/>
          </ac:grpSpMkLst>
        </pc:grpChg>
        <pc:picChg chg="add del mod">
          <ac:chgData name="Vu Ngoc Lam 20225645" userId="7299b021-c8db-4bf8-889f-11d7fcee6b1a" providerId="ADAL" clId="{D79FAFBA-767E-458F-BBF9-C2A067326888}" dt="2024-06-07T02:22:06.008" v="2930" actId="21"/>
          <ac:picMkLst>
            <pc:docMk/>
            <pc:sldMk cId="3097048882" sldId="313"/>
            <ac:picMk id="28" creationId="{E0345CA7-43BB-9D14-3CDB-4BAD79BDE728}"/>
          </ac:picMkLst>
        </pc:picChg>
      </pc:sldChg>
      <pc:sldChg chg="addSp modSp mod ord">
        <pc:chgData name="Vu Ngoc Lam 20225645" userId="7299b021-c8db-4bf8-889f-11d7fcee6b1a" providerId="ADAL" clId="{D79FAFBA-767E-458F-BBF9-C2A067326888}" dt="2024-06-07T02:17:22.298" v="2739"/>
        <pc:sldMkLst>
          <pc:docMk/>
          <pc:sldMk cId="3528180837" sldId="314"/>
        </pc:sldMkLst>
        <pc:spChg chg="mod">
          <ac:chgData name="Vu Ngoc Lam 20225645" userId="7299b021-c8db-4bf8-889f-11d7fcee6b1a" providerId="ADAL" clId="{D79FAFBA-767E-458F-BBF9-C2A067326888}" dt="2024-06-07T02:15:18.329" v="2728"/>
          <ac:spMkLst>
            <pc:docMk/>
            <pc:sldMk cId="3528180837" sldId="314"/>
            <ac:spMk id="26" creationId="{1F168B3F-AA6D-8F14-B517-FCEA4C1E14AE}"/>
          </ac:spMkLst>
        </pc:spChg>
        <pc:spChg chg="mod">
          <ac:chgData name="Vu Ngoc Lam 20225645" userId="7299b021-c8db-4bf8-889f-11d7fcee6b1a" providerId="ADAL" clId="{D79FAFBA-767E-458F-BBF9-C2A067326888}" dt="2024-06-07T02:15:24.222" v="2733" actId="20577"/>
          <ac:spMkLst>
            <pc:docMk/>
            <pc:sldMk cId="3528180837" sldId="314"/>
            <ac:spMk id="27" creationId="{BFDF1A02-4CF1-CEDB-70D7-87628737D052}"/>
          </ac:spMkLst>
        </pc:spChg>
        <pc:picChg chg="add mod">
          <ac:chgData name="Vu Ngoc Lam 20225645" userId="7299b021-c8db-4bf8-889f-11d7fcee6b1a" providerId="ADAL" clId="{D79FAFBA-767E-458F-BBF9-C2A067326888}" dt="2024-06-07T02:15:08.252" v="2727" actId="14826"/>
          <ac:picMkLst>
            <pc:docMk/>
            <pc:sldMk cId="3528180837" sldId="314"/>
            <ac:picMk id="6" creationId="{43E185A1-56B9-CECE-2209-F275E9BBEEDB}"/>
          </ac:picMkLst>
        </pc:picChg>
        <pc:picChg chg="mod modCrop">
          <ac:chgData name="Vu Ngoc Lam 20225645" userId="7299b021-c8db-4bf8-889f-11d7fcee6b1a" providerId="ADAL" clId="{D79FAFBA-767E-458F-BBF9-C2A067326888}" dt="2024-06-07T02:14:42.130" v="2725" actId="14826"/>
          <ac:picMkLst>
            <pc:docMk/>
            <pc:sldMk cId="3528180837" sldId="314"/>
            <ac:picMk id="9" creationId="{BBB0C26C-F5AD-FBD4-F976-E8B543144A6F}"/>
          </ac:picMkLst>
        </pc:picChg>
      </pc:sldChg>
    </pc:docChg>
  </pc:docChgLst>
  <pc:docChgLst>
    <pc:chgData name="Do Hoang Dong 20225807" userId="S::dong.dh225807@sis.hust.edu.vn::371e0832-0dde-4302-b5e5-d638e2cbcfee" providerId="AD" clId="Web-{58E1C8C1-A6D0-FC67-0807-EF56951B3AE7}"/>
    <pc:docChg chg="addSld modSld sldOrd">
      <pc:chgData name="Do Hoang Dong 20225807" userId="S::dong.dh225807@sis.hust.edu.vn::371e0832-0dde-4302-b5e5-d638e2cbcfee" providerId="AD" clId="Web-{58E1C8C1-A6D0-FC67-0807-EF56951B3AE7}" dt="2024-06-06T17:47:55.421" v="295" actId="20577"/>
      <pc:docMkLst>
        <pc:docMk/>
      </pc:docMkLst>
      <pc:sldChg chg="addSp delSp modSp addAnim delAnim">
        <pc:chgData name="Do Hoang Dong 20225807" userId="S::dong.dh225807@sis.hust.edu.vn::371e0832-0dde-4302-b5e5-d638e2cbcfee" providerId="AD" clId="Web-{58E1C8C1-A6D0-FC67-0807-EF56951B3AE7}" dt="2024-06-06T17:47:55.421" v="295" actId="20577"/>
        <pc:sldMkLst>
          <pc:docMk/>
          <pc:sldMk cId="1371190346" sldId="258"/>
        </pc:sldMkLst>
        <pc:spChg chg="mod">
          <ac:chgData name="Do Hoang Dong 20225807" userId="S::dong.dh225807@sis.hust.edu.vn::371e0832-0dde-4302-b5e5-d638e2cbcfee" providerId="AD" clId="Web-{58E1C8C1-A6D0-FC67-0807-EF56951B3AE7}" dt="2024-06-06T17:25:58.008" v="291" actId="20577"/>
          <ac:spMkLst>
            <pc:docMk/>
            <pc:sldMk cId="1371190346" sldId="258"/>
            <ac:spMk id="708" creationId="{047A8344-F759-5086-695C-375783C710DA}"/>
          </ac:spMkLst>
        </pc:spChg>
        <pc:spChg chg="mod">
          <ac:chgData name="Do Hoang Dong 20225807" userId="S::dong.dh225807@sis.hust.edu.vn::371e0832-0dde-4302-b5e5-d638e2cbcfee" providerId="AD" clId="Web-{58E1C8C1-A6D0-FC67-0807-EF56951B3AE7}" dt="2024-06-06T17:47:55.421" v="295" actId="20577"/>
          <ac:spMkLst>
            <pc:docMk/>
            <pc:sldMk cId="1371190346" sldId="258"/>
            <ac:spMk id="873" creationId="{EC5AB4A8-D81B-A88F-4EBB-2E924DEDB24A}"/>
          </ac:spMkLst>
        </pc:spChg>
        <pc:grpChg chg="mod">
          <ac:chgData name="Do Hoang Dong 20225807" userId="S::dong.dh225807@sis.hust.edu.vn::371e0832-0dde-4302-b5e5-d638e2cbcfee" providerId="AD" clId="Web-{58E1C8C1-A6D0-FC67-0807-EF56951B3AE7}" dt="2024-06-06T17:25:19.336" v="276" actId="1076"/>
          <ac:grpSpMkLst>
            <pc:docMk/>
            <pc:sldMk cId="1371190346" sldId="258"/>
            <ac:grpSpMk id="2" creationId="{B356B8D6-2799-41A9-3434-522A7DB0B6B8}"/>
          </ac:grpSpMkLst>
        </pc:grpChg>
        <pc:grpChg chg="mod">
          <ac:chgData name="Do Hoang Dong 20225807" userId="S::dong.dh225807@sis.hust.edu.vn::371e0832-0dde-4302-b5e5-d638e2cbcfee" providerId="AD" clId="Web-{58E1C8C1-A6D0-FC67-0807-EF56951B3AE7}" dt="2024-06-06T17:25:36.946" v="279" actId="1076"/>
          <ac:grpSpMkLst>
            <pc:docMk/>
            <pc:sldMk cId="1371190346" sldId="258"/>
            <ac:grpSpMk id="687" creationId="{3A85BC49-1815-79B9-960F-CF21A64F39D3}"/>
          </ac:grpSpMkLst>
        </pc:grpChg>
        <pc:grpChg chg="del mod">
          <ac:chgData name="Do Hoang Dong 20225807" userId="S::dong.dh225807@sis.hust.edu.vn::371e0832-0dde-4302-b5e5-d638e2cbcfee" providerId="AD" clId="Web-{58E1C8C1-A6D0-FC67-0807-EF56951B3AE7}" dt="2024-06-06T17:24:59.367" v="269"/>
          <ac:grpSpMkLst>
            <pc:docMk/>
            <pc:sldMk cId="1371190346" sldId="258"/>
            <ac:grpSpMk id="808" creationId="{18D05C7F-E466-3E11-9102-75F6402593AF}"/>
          </ac:grpSpMkLst>
        </pc:grpChg>
        <pc:grpChg chg="mod">
          <ac:chgData name="Do Hoang Dong 20225807" userId="S::dong.dh225807@sis.hust.edu.vn::371e0832-0dde-4302-b5e5-d638e2cbcfee" providerId="AD" clId="Web-{58E1C8C1-A6D0-FC67-0807-EF56951B3AE7}" dt="2024-06-06T17:25:34.774" v="278" actId="1076"/>
          <ac:grpSpMkLst>
            <pc:docMk/>
            <pc:sldMk cId="1371190346" sldId="258"/>
            <ac:grpSpMk id="888" creationId="{10357F49-92C5-B727-6382-D2FE7048304E}"/>
          </ac:grpSpMkLst>
        </pc:grpChg>
        <pc:grpChg chg="add mod">
          <ac:chgData name="Do Hoang Dong 20225807" userId="S::dong.dh225807@sis.hust.edu.vn::371e0832-0dde-4302-b5e5-d638e2cbcfee" providerId="AD" clId="Web-{58E1C8C1-A6D0-FC67-0807-EF56951B3AE7}" dt="2024-06-06T17:25:10.555" v="272" actId="1076"/>
          <ac:grpSpMkLst>
            <pc:docMk/>
            <pc:sldMk cId="1371190346" sldId="258"/>
            <ac:grpSpMk id="955" creationId="{376FA365-EEC3-9DE0-3124-1F1BD8C8F3FD}"/>
          </ac:grpSpMkLst>
        </pc:grpChg>
        <pc:picChg chg="mod">
          <ac:chgData name="Do Hoang Dong 20225807" userId="S::dong.dh225807@sis.hust.edu.vn::371e0832-0dde-4302-b5e5-d638e2cbcfee" providerId="AD" clId="Web-{58E1C8C1-A6D0-FC67-0807-EF56951B3AE7}" dt="2024-06-06T17:24:32.008" v="266"/>
          <ac:picMkLst>
            <pc:docMk/>
            <pc:sldMk cId="1371190346" sldId="258"/>
            <ac:picMk id="704" creationId="{EA9E0D18-2215-89EF-147D-90340B2A64B2}"/>
          </ac:picMkLst>
        </pc:picChg>
        <pc:picChg chg="del mod">
          <ac:chgData name="Do Hoang Dong 20225807" userId="S::dong.dh225807@sis.hust.edu.vn::371e0832-0dde-4302-b5e5-d638e2cbcfee" providerId="AD" clId="Web-{58E1C8C1-A6D0-FC67-0807-EF56951B3AE7}" dt="2024-06-06T17:22:50.882" v="255"/>
          <ac:picMkLst>
            <pc:docMk/>
            <pc:sldMk cId="1371190346" sldId="258"/>
            <ac:picMk id="810" creationId="{1601710C-0556-DC11-0320-78EFE775C76C}"/>
          </ac:picMkLst>
        </pc:picChg>
        <pc:picChg chg="mod">
          <ac:chgData name="Do Hoang Dong 20225807" userId="S::dong.dh225807@sis.hust.edu.vn::371e0832-0dde-4302-b5e5-d638e2cbcfee" providerId="AD" clId="Web-{58E1C8C1-A6D0-FC67-0807-EF56951B3AE7}" dt="2024-06-06T17:47:30.389" v="292"/>
          <ac:picMkLst>
            <pc:docMk/>
            <pc:sldMk cId="1371190346" sldId="258"/>
            <ac:picMk id="870" creationId="{D86ECDBB-D970-E0DD-5BD9-3EF6F08FEFE7}"/>
          </ac:picMkLst>
        </pc:picChg>
        <pc:picChg chg="add del mod ord">
          <ac:chgData name="Do Hoang Dong 20225807" userId="S::dong.dh225807@sis.hust.edu.vn::371e0832-0dde-4302-b5e5-d638e2cbcfee" providerId="AD" clId="Web-{58E1C8C1-A6D0-FC67-0807-EF56951B3AE7}" dt="2024-06-06T17:24:41.555" v="267"/>
          <ac:picMkLst>
            <pc:docMk/>
            <pc:sldMk cId="1371190346" sldId="258"/>
            <ac:picMk id="934" creationId="{A81EB397-3501-A667-F004-7E4C333446CE}"/>
          </ac:picMkLst>
        </pc:picChg>
      </pc:sldChg>
      <pc:sldChg chg="addSp delSp modSp">
        <pc:chgData name="Do Hoang Dong 20225807" userId="S::dong.dh225807@sis.hust.edu.vn::371e0832-0dde-4302-b5e5-d638e2cbcfee" providerId="AD" clId="Web-{58E1C8C1-A6D0-FC67-0807-EF56951B3AE7}" dt="2024-06-06T17:05:26.606" v="116" actId="14100"/>
        <pc:sldMkLst>
          <pc:docMk/>
          <pc:sldMk cId="4043314666" sldId="294"/>
        </pc:sldMkLst>
        <pc:spChg chg="add del mod">
          <ac:chgData name="Do Hoang Dong 20225807" userId="S::dong.dh225807@sis.hust.edu.vn::371e0832-0dde-4302-b5e5-d638e2cbcfee" providerId="AD" clId="Web-{58E1C8C1-A6D0-FC67-0807-EF56951B3AE7}" dt="2024-06-06T17:05:19.075" v="108"/>
          <ac:spMkLst>
            <pc:docMk/>
            <pc:sldMk cId="4043314666" sldId="294"/>
            <ac:spMk id="6" creationId="{F6CA1345-6228-5228-7A7D-F4CBFB6021DB}"/>
          </ac:spMkLst>
        </pc:spChg>
        <pc:spChg chg="mod">
          <ac:chgData name="Do Hoang Dong 20225807" userId="S::dong.dh225807@sis.hust.edu.vn::371e0832-0dde-4302-b5e5-d638e2cbcfee" providerId="AD" clId="Web-{58E1C8C1-A6D0-FC67-0807-EF56951B3AE7}" dt="2024-06-06T17:05:24.716" v="114" actId="14100"/>
          <ac:spMkLst>
            <pc:docMk/>
            <pc:sldMk cId="4043314666" sldId="294"/>
            <ac:spMk id="8" creationId="{1648BCD4-A522-A5D7-5B08-FE7A9895C430}"/>
          </ac:spMkLst>
        </pc:spChg>
        <pc:spChg chg="mod">
          <ac:chgData name="Do Hoang Dong 20225807" userId="S::dong.dh225807@sis.hust.edu.vn::371e0832-0dde-4302-b5e5-d638e2cbcfee" providerId="AD" clId="Web-{58E1C8C1-A6D0-FC67-0807-EF56951B3AE7}" dt="2024-06-06T17:05:20.169" v="109" actId="1076"/>
          <ac:spMkLst>
            <pc:docMk/>
            <pc:sldMk cId="4043314666" sldId="294"/>
            <ac:spMk id="10" creationId="{68D2A80C-D7F5-9680-9EDB-BE160B058978}"/>
          </ac:spMkLst>
        </pc:spChg>
        <pc:picChg chg="add del mod">
          <ac:chgData name="Do Hoang Dong 20225807" userId="S::dong.dh225807@sis.hust.edu.vn::371e0832-0dde-4302-b5e5-d638e2cbcfee" providerId="AD" clId="Web-{58E1C8C1-A6D0-FC67-0807-EF56951B3AE7}" dt="2024-06-06T17:05:16.028" v="105"/>
          <ac:picMkLst>
            <pc:docMk/>
            <pc:sldMk cId="4043314666" sldId="294"/>
            <ac:picMk id="7" creationId="{0ECE6B19-3242-D5B8-BF90-C7E3C59DE307}"/>
          </ac:picMkLst>
        </pc:picChg>
        <pc:picChg chg="mod">
          <ac:chgData name="Do Hoang Dong 20225807" userId="S::dong.dh225807@sis.hust.edu.vn::371e0832-0dde-4302-b5e5-d638e2cbcfee" providerId="AD" clId="Web-{58E1C8C1-A6D0-FC67-0807-EF56951B3AE7}" dt="2024-06-06T17:05:26.606" v="116" actId="14100"/>
          <ac:picMkLst>
            <pc:docMk/>
            <pc:sldMk cId="4043314666" sldId="294"/>
            <ac:picMk id="11" creationId="{31C37C29-3299-5393-EF2A-4A694B7CFD30}"/>
          </ac:picMkLst>
        </pc:picChg>
      </pc:sldChg>
      <pc:sldChg chg="modSp">
        <pc:chgData name="Do Hoang Dong 20225807" userId="S::dong.dh225807@sis.hust.edu.vn::371e0832-0dde-4302-b5e5-d638e2cbcfee" providerId="AD" clId="Web-{58E1C8C1-A6D0-FC67-0807-EF56951B3AE7}" dt="2024-06-06T17:15:18.315" v="240" actId="1076"/>
        <pc:sldMkLst>
          <pc:docMk/>
          <pc:sldMk cId="866159067" sldId="300"/>
        </pc:sldMkLst>
        <pc:spChg chg="mod">
          <ac:chgData name="Do Hoang Dong 20225807" userId="S::dong.dh225807@sis.hust.edu.vn::371e0832-0dde-4302-b5e5-d638e2cbcfee" providerId="AD" clId="Web-{58E1C8C1-A6D0-FC67-0807-EF56951B3AE7}" dt="2024-06-06T17:15:18.315" v="240" actId="1076"/>
          <ac:spMkLst>
            <pc:docMk/>
            <pc:sldMk cId="866159067" sldId="300"/>
            <ac:spMk id="9" creationId="{D65CD93D-69B9-3C77-B6D8-7D25F0802F10}"/>
          </ac:spMkLst>
        </pc:spChg>
        <pc:grpChg chg="mod">
          <ac:chgData name="Do Hoang Dong 20225807" userId="S::dong.dh225807@sis.hust.edu.vn::371e0832-0dde-4302-b5e5-d638e2cbcfee" providerId="AD" clId="Web-{58E1C8C1-A6D0-FC67-0807-EF56951B3AE7}" dt="2024-06-06T17:15:01.971" v="238" actId="14100"/>
          <ac:grpSpMkLst>
            <pc:docMk/>
            <pc:sldMk cId="866159067" sldId="300"/>
            <ac:grpSpMk id="6" creationId="{5CFFCC9B-A342-2E79-0564-9151ADDB0D5E}"/>
          </ac:grpSpMkLst>
        </pc:grpChg>
      </pc:sldChg>
      <pc:sldChg chg="modSp">
        <pc:chgData name="Do Hoang Dong 20225807" userId="S::dong.dh225807@sis.hust.edu.vn::371e0832-0dde-4302-b5e5-d638e2cbcfee" providerId="AD" clId="Web-{58E1C8C1-A6D0-FC67-0807-EF56951B3AE7}" dt="2024-06-06T17:16:03.159" v="242" actId="1076"/>
        <pc:sldMkLst>
          <pc:docMk/>
          <pc:sldMk cId="3292238296" sldId="302"/>
        </pc:sldMkLst>
        <pc:spChg chg="mod">
          <ac:chgData name="Do Hoang Dong 20225807" userId="S::dong.dh225807@sis.hust.edu.vn::371e0832-0dde-4302-b5e5-d638e2cbcfee" providerId="AD" clId="Web-{58E1C8C1-A6D0-FC67-0807-EF56951B3AE7}" dt="2024-06-06T17:10:31.015" v="214" actId="1076"/>
          <ac:spMkLst>
            <pc:docMk/>
            <pc:sldMk cId="3292238296" sldId="302"/>
            <ac:spMk id="4" creationId="{5318EB78-C0C8-3257-FC8C-5F5EF088B24E}"/>
          </ac:spMkLst>
        </pc:spChg>
        <pc:spChg chg="mod">
          <ac:chgData name="Do Hoang Dong 20225807" userId="S::dong.dh225807@sis.hust.edu.vn::371e0832-0dde-4302-b5e5-d638e2cbcfee" providerId="AD" clId="Web-{58E1C8C1-A6D0-FC67-0807-EF56951B3AE7}" dt="2024-06-06T17:16:03.159" v="242" actId="1076"/>
          <ac:spMkLst>
            <pc:docMk/>
            <pc:sldMk cId="3292238296" sldId="302"/>
            <ac:spMk id="9" creationId="{E937508C-C41A-C507-A8EC-DDD641E6A346}"/>
          </ac:spMkLst>
        </pc:spChg>
        <pc:spChg chg="mod">
          <ac:chgData name="Do Hoang Dong 20225807" userId="S::dong.dh225807@sis.hust.edu.vn::371e0832-0dde-4302-b5e5-d638e2cbcfee" providerId="AD" clId="Web-{58E1C8C1-A6D0-FC67-0807-EF56951B3AE7}" dt="2024-06-06T17:10:29.094" v="213" actId="1076"/>
          <ac:spMkLst>
            <pc:docMk/>
            <pc:sldMk cId="3292238296" sldId="302"/>
            <ac:spMk id="13" creationId="{AA697FB0-B704-9645-6729-EE6BF161F939}"/>
          </ac:spMkLst>
        </pc:spChg>
        <pc:spChg chg="mod">
          <ac:chgData name="Do Hoang Dong 20225807" userId="S::dong.dh225807@sis.hust.edu.vn::371e0832-0dde-4302-b5e5-d638e2cbcfee" providerId="AD" clId="Web-{58E1C8C1-A6D0-FC67-0807-EF56951B3AE7}" dt="2024-06-06T17:13:25.658" v="234" actId="20577"/>
          <ac:spMkLst>
            <pc:docMk/>
            <pc:sldMk cId="3292238296" sldId="302"/>
            <ac:spMk id="15" creationId="{E6C6D979-E3DA-ECB8-3BFB-ADBB43BA847C}"/>
          </ac:spMkLst>
        </pc:spChg>
        <pc:spChg chg="mod">
          <ac:chgData name="Do Hoang Dong 20225807" userId="S::dong.dh225807@sis.hust.edu.vn::371e0832-0dde-4302-b5e5-d638e2cbcfee" providerId="AD" clId="Web-{58E1C8C1-A6D0-FC67-0807-EF56951B3AE7}" dt="2024-06-06T17:09:50.562" v="205" actId="1076"/>
          <ac:spMkLst>
            <pc:docMk/>
            <pc:sldMk cId="3292238296" sldId="302"/>
            <ac:spMk id="16" creationId="{399E5933-036E-F222-2DA3-07344473A303}"/>
          </ac:spMkLst>
        </pc:spChg>
        <pc:grpChg chg="mod">
          <ac:chgData name="Do Hoang Dong 20225807" userId="S::dong.dh225807@sis.hust.edu.vn::371e0832-0dde-4302-b5e5-d638e2cbcfee" providerId="AD" clId="Web-{58E1C8C1-A6D0-FC67-0807-EF56951B3AE7}" dt="2024-06-06T17:10:41.859" v="217" actId="1076"/>
          <ac:grpSpMkLst>
            <pc:docMk/>
            <pc:sldMk cId="3292238296" sldId="302"/>
            <ac:grpSpMk id="14" creationId="{43F70934-DFB0-E04A-79B5-CD6C4C2FBAF0}"/>
          </ac:grpSpMkLst>
        </pc:grpChg>
        <pc:grpChg chg="mod">
          <ac:chgData name="Do Hoang Dong 20225807" userId="S::dong.dh225807@sis.hust.edu.vn::371e0832-0dde-4302-b5e5-d638e2cbcfee" providerId="AD" clId="Web-{58E1C8C1-A6D0-FC67-0807-EF56951B3AE7}" dt="2024-06-06T17:10:43.766" v="218" actId="1076"/>
          <ac:grpSpMkLst>
            <pc:docMk/>
            <pc:sldMk cId="3292238296" sldId="302"/>
            <ac:grpSpMk id="20" creationId="{2A67943D-6BF0-61F6-9DAF-B672D219AA01}"/>
          </ac:grpSpMkLst>
        </pc:grpChg>
        <pc:grpChg chg="mod">
          <ac:chgData name="Do Hoang Dong 20225807" userId="S::dong.dh225807@sis.hust.edu.vn::371e0832-0dde-4302-b5e5-d638e2cbcfee" providerId="AD" clId="Web-{58E1C8C1-A6D0-FC67-0807-EF56951B3AE7}" dt="2024-06-06T17:10:45.500" v="219" actId="1076"/>
          <ac:grpSpMkLst>
            <pc:docMk/>
            <pc:sldMk cId="3292238296" sldId="302"/>
            <ac:grpSpMk id="23" creationId="{A699344A-A4A6-7A18-2837-BD6526EE21C1}"/>
          </ac:grpSpMkLst>
        </pc:grpChg>
      </pc:sldChg>
      <pc:sldChg chg="addSp modSp">
        <pc:chgData name="Do Hoang Dong 20225807" userId="S::dong.dh225807@sis.hust.edu.vn::371e0832-0dde-4302-b5e5-d638e2cbcfee" providerId="AD" clId="Web-{58E1C8C1-A6D0-FC67-0807-EF56951B3AE7}" dt="2024-06-06T17:13:13.876" v="233" actId="20577"/>
        <pc:sldMkLst>
          <pc:docMk/>
          <pc:sldMk cId="1817862589" sldId="307"/>
        </pc:sldMkLst>
        <pc:spChg chg="mod">
          <ac:chgData name="Do Hoang Dong 20225807" userId="S::dong.dh225807@sis.hust.edu.vn::371e0832-0dde-4302-b5e5-d638e2cbcfee" providerId="AD" clId="Web-{58E1C8C1-A6D0-FC67-0807-EF56951B3AE7}" dt="2024-06-06T17:09:24.390" v="201" actId="14100"/>
          <ac:spMkLst>
            <pc:docMk/>
            <pc:sldMk cId="1817862589" sldId="307"/>
            <ac:spMk id="7" creationId="{70F2DFB1-2F7A-4729-4333-39810401AA9B}"/>
          </ac:spMkLst>
        </pc:spChg>
        <pc:spChg chg="mod">
          <ac:chgData name="Do Hoang Dong 20225807" userId="S::dong.dh225807@sis.hust.edu.vn::371e0832-0dde-4302-b5e5-d638e2cbcfee" providerId="AD" clId="Web-{58E1C8C1-A6D0-FC67-0807-EF56951B3AE7}" dt="2024-06-06T17:06:34.060" v="128" actId="14100"/>
          <ac:spMkLst>
            <pc:docMk/>
            <pc:sldMk cId="1817862589" sldId="307"/>
            <ac:spMk id="8" creationId="{1648BCD4-A522-A5D7-5B08-FE7A9895C430}"/>
          </ac:spMkLst>
        </pc:spChg>
        <pc:spChg chg="mod">
          <ac:chgData name="Do Hoang Dong 20225807" userId="S::dong.dh225807@sis.hust.edu.vn::371e0832-0dde-4302-b5e5-d638e2cbcfee" providerId="AD" clId="Web-{58E1C8C1-A6D0-FC67-0807-EF56951B3AE7}" dt="2024-06-06T17:13:13.876" v="233" actId="20577"/>
          <ac:spMkLst>
            <pc:docMk/>
            <pc:sldMk cId="1817862589" sldId="307"/>
            <ac:spMk id="26" creationId="{1F168B3F-AA6D-8F14-B517-FCEA4C1E14AE}"/>
          </ac:spMkLst>
        </pc:spChg>
        <pc:spChg chg="mod">
          <ac:chgData name="Do Hoang Dong 20225807" userId="S::dong.dh225807@sis.hust.edu.vn::371e0832-0dde-4302-b5e5-d638e2cbcfee" providerId="AD" clId="Web-{58E1C8C1-A6D0-FC67-0807-EF56951B3AE7}" dt="2024-06-06T17:03:16.964" v="79" actId="20577"/>
          <ac:spMkLst>
            <pc:docMk/>
            <pc:sldMk cId="1817862589" sldId="307"/>
            <ac:spMk id="27" creationId="{BFDF1A02-4CF1-CEDB-70D7-87628737D052}"/>
          </ac:spMkLst>
        </pc:spChg>
        <pc:picChg chg="add mod ord">
          <ac:chgData name="Do Hoang Dong 20225807" userId="S::dong.dh225807@sis.hust.edu.vn::371e0832-0dde-4302-b5e5-d638e2cbcfee" providerId="AD" clId="Web-{58E1C8C1-A6D0-FC67-0807-EF56951B3AE7}" dt="2024-06-06T17:06:31.560" v="127" actId="14100"/>
          <ac:picMkLst>
            <pc:docMk/>
            <pc:sldMk cId="1817862589" sldId="307"/>
            <ac:picMk id="6" creationId="{9CF7E948-9D07-D367-401E-010126622A2F}"/>
          </ac:picMkLst>
        </pc:picChg>
      </pc:sldChg>
      <pc:sldChg chg="modSp">
        <pc:chgData name="Do Hoang Dong 20225807" userId="S::dong.dh225807@sis.hust.edu.vn::371e0832-0dde-4302-b5e5-d638e2cbcfee" providerId="AD" clId="Web-{58E1C8C1-A6D0-FC67-0807-EF56951B3AE7}" dt="2024-06-06T17:11:18.016" v="222" actId="20577"/>
        <pc:sldMkLst>
          <pc:docMk/>
          <pc:sldMk cId="3097048882" sldId="313"/>
        </pc:sldMkLst>
        <pc:spChg chg="mod">
          <ac:chgData name="Do Hoang Dong 20225807" userId="S::dong.dh225807@sis.hust.edu.vn::371e0832-0dde-4302-b5e5-d638e2cbcfee" providerId="AD" clId="Web-{58E1C8C1-A6D0-FC67-0807-EF56951B3AE7}" dt="2024-06-06T17:11:18.016" v="222" actId="20577"/>
          <ac:spMkLst>
            <pc:docMk/>
            <pc:sldMk cId="3097048882" sldId="313"/>
            <ac:spMk id="9" creationId="{D65CD93D-69B9-3C77-B6D8-7D25F0802F10}"/>
          </ac:spMkLst>
        </pc:spChg>
      </pc:sldChg>
      <pc:sldChg chg="addSp delSp modSp add ord replId">
        <pc:chgData name="Do Hoang Dong 20225807" userId="S::dong.dh225807@sis.hust.edu.vn::371e0832-0dde-4302-b5e5-d638e2cbcfee" providerId="AD" clId="Web-{58E1C8C1-A6D0-FC67-0807-EF56951B3AE7}" dt="2024-06-06T17:09:30.843" v="202" actId="14100"/>
        <pc:sldMkLst>
          <pc:docMk/>
          <pc:sldMk cId="3528180837" sldId="314"/>
        </pc:sldMkLst>
        <pc:spChg chg="mod">
          <ac:chgData name="Do Hoang Dong 20225807" userId="S::dong.dh225807@sis.hust.edu.vn::371e0832-0dde-4302-b5e5-d638e2cbcfee" providerId="AD" clId="Web-{58E1C8C1-A6D0-FC67-0807-EF56951B3AE7}" dt="2024-06-06T17:09:30.843" v="202" actId="14100"/>
          <ac:spMkLst>
            <pc:docMk/>
            <pc:sldMk cId="3528180837" sldId="314"/>
            <ac:spMk id="7" creationId="{70F2DFB1-2F7A-4729-4333-39810401AA9B}"/>
          </ac:spMkLst>
        </pc:spChg>
        <pc:spChg chg="mod">
          <ac:chgData name="Do Hoang Dong 20225807" userId="S::dong.dh225807@sis.hust.edu.vn::371e0832-0dde-4302-b5e5-d638e2cbcfee" providerId="AD" clId="Web-{58E1C8C1-A6D0-FC67-0807-EF56951B3AE7}" dt="2024-06-06T17:09:16.312" v="200" actId="20577"/>
          <ac:spMkLst>
            <pc:docMk/>
            <pc:sldMk cId="3528180837" sldId="314"/>
            <ac:spMk id="26" creationId="{1F168B3F-AA6D-8F14-B517-FCEA4C1E14AE}"/>
          </ac:spMkLst>
        </pc:spChg>
        <pc:spChg chg="mod">
          <ac:chgData name="Do Hoang Dong 20225807" userId="S::dong.dh225807@sis.hust.edu.vn::371e0832-0dde-4302-b5e5-d638e2cbcfee" providerId="AD" clId="Web-{58E1C8C1-A6D0-FC67-0807-EF56951B3AE7}" dt="2024-06-06T17:08:37.874" v="183" actId="20577"/>
          <ac:spMkLst>
            <pc:docMk/>
            <pc:sldMk cId="3528180837" sldId="314"/>
            <ac:spMk id="27" creationId="{BFDF1A02-4CF1-CEDB-70D7-87628737D052}"/>
          </ac:spMkLst>
        </pc:spChg>
        <pc:picChg chg="del">
          <ac:chgData name="Do Hoang Dong 20225807" userId="S::dong.dh225807@sis.hust.edu.vn::371e0832-0dde-4302-b5e5-d638e2cbcfee" providerId="AD" clId="Web-{58E1C8C1-A6D0-FC67-0807-EF56951B3AE7}" dt="2024-06-06T17:06:44.670" v="130"/>
          <ac:picMkLst>
            <pc:docMk/>
            <pc:sldMk cId="3528180837" sldId="314"/>
            <ac:picMk id="6" creationId="{9CF7E948-9D07-D367-401E-010126622A2F}"/>
          </ac:picMkLst>
        </pc:picChg>
        <pc:picChg chg="add mod ord">
          <ac:chgData name="Do Hoang Dong 20225807" userId="S::dong.dh225807@sis.hust.edu.vn::371e0832-0dde-4302-b5e5-d638e2cbcfee" providerId="AD" clId="Web-{58E1C8C1-A6D0-FC67-0807-EF56951B3AE7}" dt="2024-06-06T17:08:07.030" v="143" actId="14100"/>
          <ac:picMkLst>
            <pc:docMk/>
            <pc:sldMk cId="3528180837" sldId="314"/>
            <ac:picMk id="9" creationId="{BBB0C26C-F5AD-FBD4-F976-E8B543144A6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AC57F0-C6C1-4FD4-983C-15851379CC83}" type="datetimeFigureOut">
              <a:rPr lang="en-US" smtClean="0"/>
              <a:t>6/7/2024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6B696-48FA-46B4-9E65-82DE9054CAC9}" type="slidenum">
              <a:rPr lang="en-US" smtClean="0"/>
              <a:t>‹#›</a:t>
            </a:fld>
            <a:endParaRPr lang="en-US"/>
          </a:p>
        </p:txBody>
      </p:sp>
    </p:spTree>
    <p:extLst>
      <p:ext uri="{BB962C8B-B14F-4D97-AF65-F5344CB8AC3E}">
        <p14:creationId xmlns:p14="http://schemas.microsoft.com/office/powerpoint/2010/main" val="1634526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3</a:t>
            </a:fld>
            <a:endParaRPr lang="en-US"/>
          </a:p>
        </p:txBody>
      </p:sp>
    </p:spTree>
    <p:extLst>
      <p:ext uri="{BB962C8B-B14F-4D97-AF65-F5344CB8AC3E}">
        <p14:creationId xmlns:p14="http://schemas.microsoft.com/office/powerpoint/2010/main" val="1918415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12</a:t>
            </a:fld>
            <a:endParaRPr lang="en-US"/>
          </a:p>
        </p:txBody>
      </p:sp>
    </p:spTree>
    <p:extLst>
      <p:ext uri="{BB962C8B-B14F-4D97-AF65-F5344CB8AC3E}">
        <p14:creationId xmlns:p14="http://schemas.microsoft.com/office/powerpoint/2010/main" val="2180213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13</a:t>
            </a:fld>
            <a:endParaRPr lang="en-US"/>
          </a:p>
        </p:txBody>
      </p:sp>
    </p:spTree>
    <p:extLst>
      <p:ext uri="{BB962C8B-B14F-4D97-AF65-F5344CB8AC3E}">
        <p14:creationId xmlns:p14="http://schemas.microsoft.com/office/powerpoint/2010/main" val="1700714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14</a:t>
            </a:fld>
            <a:endParaRPr lang="en-US"/>
          </a:p>
        </p:txBody>
      </p:sp>
    </p:spTree>
    <p:extLst>
      <p:ext uri="{BB962C8B-B14F-4D97-AF65-F5344CB8AC3E}">
        <p14:creationId xmlns:p14="http://schemas.microsoft.com/office/powerpoint/2010/main" val="2541949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15</a:t>
            </a:fld>
            <a:endParaRPr lang="en-US"/>
          </a:p>
        </p:txBody>
      </p:sp>
    </p:spTree>
    <p:extLst>
      <p:ext uri="{BB962C8B-B14F-4D97-AF65-F5344CB8AC3E}">
        <p14:creationId xmlns:p14="http://schemas.microsoft.com/office/powerpoint/2010/main" val="2064230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16</a:t>
            </a:fld>
            <a:endParaRPr lang="en-US"/>
          </a:p>
        </p:txBody>
      </p:sp>
    </p:spTree>
    <p:extLst>
      <p:ext uri="{BB962C8B-B14F-4D97-AF65-F5344CB8AC3E}">
        <p14:creationId xmlns:p14="http://schemas.microsoft.com/office/powerpoint/2010/main" val="795298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17</a:t>
            </a:fld>
            <a:endParaRPr lang="en-US"/>
          </a:p>
        </p:txBody>
      </p:sp>
    </p:spTree>
    <p:extLst>
      <p:ext uri="{BB962C8B-B14F-4D97-AF65-F5344CB8AC3E}">
        <p14:creationId xmlns:p14="http://schemas.microsoft.com/office/powerpoint/2010/main" val="2974616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u="none" strike="noStrike">
              <a:solidFill>
                <a:srgbClr val="202122"/>
              </a:solidFill>
              <a:effectLst/>
              <a:highlight>
                <a:srgbClr val="FFFFFF"/>
              </a:highligh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1B26B696-48FA-46B4-9E65-82DE9054CAC9}" type="slidenum">
              <a:rPr lang="en-US" smtClean="0"/>
              <a:t>18</a:t>
            </a:fld>
            <a:endParaRPr lang="en-US"/>
          </a:p>
        </p:txBody>
      </p:sp>
    </p:spTree>
    <p:extLst>
      <p:ext uri="{BB962C8B-B14F-4D97-AF65-F5344CB8AC3E}">
        <p14:creationId xmlns:p14="http://schemas.microsoft.com/office/powerpoint/2010/main" val="471557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vi-VN" sz="1800" b="0" i="0" u="none" strike="noStrike">
                <a:solidFill>
                  <a:srgbClr val="202122"/>
                </a:solidFill>
                <a:effectLst/>
                <a:highlight>
                  <a:srgbClr val="FFFFFF"/>
                </a:highlight>
                <a:latin typeface="Arial" panose="020B0604020202020204" pitchFamily="34" charset="0"/>
              </a:rPr>
              <a:t>Nếu môi trường không đồng nhất và đẳng hướng thì </a:t>
            </a:r>
            <a:r>
              <a:rPr lang="el-GR" sz="1800" b="0" i="0" u="none" strike="noStrike">
                <a:solidFill>
                  <a:srgbClr val="202122"/>
                </a:solidFill>
                <a:effectLst/>
                <a:highlight>
                  <a:srgbClr val="FFFFFF"/>
                </a:highlight>
                <a:latin typeface="Times New Roman" panose="02020603050405020304" pitchFamily="18" charset="0"/>
              </a:rPr>
              <a:t>α</a:t>
            </a:r>
            <a:r>
              <a:rPr lang="el-GR" sz="1800" b="0" i="0" u="none" strike="noStrike">
                <a:solidFill>
                  <a:srgbClr val="202122"/>
                </a:solidFill>
                <a:effectLst/>
                <a:highlight>
                  <a:srgbClr val="FFFFFF"/>
                </a:highlight>
                <a:latin typeface="Arial" panose="020B0604020202020204" pitchFamily="34" charset="0"/>
              </a:rPr>
              <a:t> </a:t>
            </a:r>
            <a:r>
              <a:rPr lang="vi-VN" sz="1800" b="0" i="0" u="none" strike="noStrike">
                <a:solidFill>
                  <a:srgbClr val="202122"/>
                </a:solidFill>
                <a:effectLst/>
                <a:highlight>
                  <a:srgbClr val="FFFFFF"/>
                </a:highlight>
                <a:latin typeface="Arial" panose="020B0604020202020204" pitchFamily="34" charset="0"/>
              </a:rPr>
              <a:t>sẽ không phải là hệ số cố định mà thay vào đó sẽ phụ thuộc vào </a:t>
            </a:r>
            <a:r>
              <a:rPr lang="vi-VN" sz="1800" b="0" i="0" u="none" strike="noStrike">
                <a:solidFill>
                  <a:srgbClr val="202122"/>
                </a:solidFill>
                <a:effectLst/>
                <a:highlight>
                  <a:srgbClr val="FFFFFF"/>
                </a:highlight>
                <a:latin typeface="Times New Roman" panose="02020603050405020304" pitchFamily="18" charset="0"/>
              </a:rPr>
              <a:t>( </a:t>
            </a:r>
            <a:r>
              <a:rPr lang="vi-VN" sz="1800" b="0" i="1" u="none" strike="noStrike">
                <a:solidFill>
                  <a:srgbClr val="202122"/>
                </a:solidFill>
                <a:effectLst/>
                <a:highlight>
                  <a:srgbClr val="FFFFFF"/>
                </a:highlight>
                <a:latin typeface="Times New Roman" panose="02020603050405020304" pitchFamily="18" charset="0"/>
              </a:rPr>
              <a:t>x</a:t>
            </a:r>
            <a:r>
              <a:rPr lang="vi-VN" sz="1800" b="0" i="0" u="none" strike="noStrike">
                <a:solidFill>
                  <a:srgbClr val="202122"/>
                </a:solidFill>
                <a:effectLst/>
                <a:highlight>
                  <a:srgbClr val="FFFFFF"/>
                </a:highlight>
                <a:latin typeface="Times New Roman" panose="02020603050405020304" pitchFamily="18" charset="0"/>
              </a:rPr>
              <a:t> , </a:t>
            </a:r>
            <a:r>
              <a:rPr lang="vi-VN" sz="1800" b="0" i="1" u="none" strike="noStrike">
                <a:solidFill>
                  <a:srgbClr val="202122"/>
                </a:solidFill>
                <a:effectLst/>
                <a:highlight>
                  <a:srgbClr val="FFFFFF"/>
                </a:highlight>
                <a:latin typeface="Times New Roman" panose="02020603050405020304" pitchFamily="18" charset="0"/>
              </a:rPr>
              <a:t>y</a:t>
            </a:r>
            <a:r>
              <a:rPr lang="vi-VN" sz="1800" b="0" i="0" u="none" strike="noStrike">
                <a:solidFill>
                  <a:srgbClr val="202122"/>
                </a:solidFill>
                <a:effectLst/>
                <a:highlight>
                  <a:srgbClr val="FFFFFF"/>
                </a:highlight>
                <a:latin typeface="Times New Roman" panose="02020603050405020304" pitchFamily="18" charset="0"/>
              </a:rPr>
              <a:t> , </a:t>
            </a:r>
            <a:r>
              <a:rPr lang="vi-VN" sz="1800" b="0" i="1" u="none" strike="noStrike">
                <a:solidFill>
                  <a:srgbClr val="202122"/>
                </a:solidFill>
                <a:effectLst/>
                <a:highlight>
                  <a:srgbClr val="FFFFFF"/>
                </a:highlight>
                <a:latin typeface="Times New Roman" panose="02020603050405020304" pitchFamily="18" charset="0"/>
              </a:rPr>
              <a:t>z</a:t>
            </a:r>
            <a:r>
              <a:rPr lang="vi-VN" sz="1800" b="0" i="0" u="none" strike="noStrike">
                <a:solidFill>
                  <a:srgbClr val="202122"/>
                </a:solidFill>
                <a:effectLst/>
                <a:highlight>
                  <a:srgbClr val="FFFFFF"/>
                </a:highlight>
                <a:latin typeface="Times New Roman" panose="02020603050405020304" pitchFamily="18" charset="0"/>
              </a:rPr>
              <a:t> )</a:t>
            </a:r>
            <a:r>
              <a:rPr lang="vi-VN" sz="1800" b="0" i="0" u="none" strike="noStrike">
                <a:solidFill>
                  <a:srgbClr val="202122"/>
                </a:solidFill>
                <a:effectLst/>
                <a:highlight>
                  <a:srgbClr val="FFFFFF"/>
                </a:highlight>
                <a:latin typeface="Arial" panose="020B0604020202020204" pitchFamily="34" charset="0"/>
              </a:rPr>
              <a:t> ; phương trình cũng sẽ có dạng hơi khác một chút. Trong tài liệu vật lý và kỹ thuật, người ta thường sử dụng </a:t>
            </a:r>
            <a:r>
              <a:rPr lang="vi-VN" sz="1800" b="0" i="0" u="none" strike="noStrike">
                <a:solidFill>
                  <a:srgbClr val="202122"/>
                </a:solidFill>
                <a:effectLst/>
                <a:highlight>
                  <a:srgbClr val="FFFFFF"/>
                </a:highlight>
                <a:latin typeface="Times New Roman" panose="02020603050405020304" pitchFamily="18" charset="0"/>
              </a:rPr>
              <a:t>∇ </a:t>
            </a:r>
            <a:r>
              <a:rPr lang="vi-VN" sz="1800" b="0" i="0" u="none" strike="noStrike" baseline="30000">
                <a:solidFill>
                  <a:srgbClr val="202122"/>
                </a:solidFill>
                <a:effectLst/>
                <a:highlight>
                  <a:srgbClr val="FFFFFF"/>
                </a:highlight>
                <a:latin typeface="Times New Roman" panose="02020603050405020304" pitchFamily="18" charset="0"/>
              </a:rPr>
              <a:t>2</a:t>
            </a:r>
            <a:r>
              <a:rPr lang="vi-VN" sz="1800" b="0" i="0" u="none" strike="noStrike">
                <a:solidFill>
                  <a:srgbClr val="202122"/>
                </a:solidFill>
                <a:effectLst/>
                <a:highlight>
                  <a:srgbClr val="FFFFFF"/>
                </a:highlight>
                <a:latin typeface="Arial" panose="020B0604020202020204" pitchFamily="34" charset="0"/>
              </a:rPr>
              <a:t> để biểu thị Laplace, thay vì </a:t>
            </a:r>
            <a:r>
              <a:rPr lang="vi-VN" sz="1800" b="0" i="0" u="none" strike="noStrike">
                <a:solidFill>
                  <a:srgbClr val="202122"/>
                </a:solidFill>
                <a:effectLst/>
                <a:highlight>
                  <a:srgbClr val="FFFFFF"/>
                </a:highlight>
                <a:latin typeface="Times New Roman" panose="02020603050405020304" pitchFamily="18" charset="0"/>
              </a:rPr>
              <a:t>∆</a:t>
            </a:r>
            <a:r>
              <a:rPr lang="vi-VN" sz="1800" b="0" i="0" u="none" strike="noStrike">
                <a:solidFill>
                  <a:srgbClr val="202122"/>
                </a:solidFill>
                <a:effectLst/>
                <a:highlight>
                  <a:srgbClr val="FFFFFF"/>
                </a:highlight>
                <a:latin typeface="Arial" panose="020B0604020202020204" pitchFamily="34" charset="0"/>
              </a:rPr>
              <a:t> .</a:t>
            </a:r>
            <a:endParaRPr lang="vi-VN" b="0">
              <a:effectLst/>
            </a:endParaRPr>
          </a:p>
          <a:p>
            <a:br>
              <a:rPr lang="vi-VN"/>
            </a:br>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19</a:t>
            </a:fld>
            <a:endParaRPr lang="en-US"/>
          </a:p>
        </p:txBody>
      </p:sp>
    </p:spTree>
    <p:extLst>
      <p:ext uri="{BB962C8B-B14F-4D97-AF65-F5344CB8AC3E}">
        <p14:creationId xmlns:p14="http://schemas.microsoft.com/office/powerpoint/2010/main" val="1063200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20</a:t>
            </a:fld>
            <a:endParaRPr lang="en-US"/>
          </a:p>
        </p:txBody>
      </p:sp>
    </p:spTree>
    <p:extLst>
      <p:ext uri="{BB962C8B-B14F-4D97-AF65-F5344CB8AC3E}">
        <p14:creationId xmlns:p14="http://schemas.microsoft.com/office/powerpoint/2010/main" val="771428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21</a:t>
            </a:fld>
            <a:endParaRPr lang="en-US"/>
          </a:p>
        </p:txBody>
      </p:sp>
    </p:spTree>
    <p:extLst>
      <p:ext uri="{BB962C8B-B14F-4D97-AF65-F5344CB8AC3E}">
        <p14:creationId xmlns:p14="http://schemas.microsoft.com/office/powerpoint/2010/main" val="3206313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4</a:t>
            </a:fld>
            <a:endParaRPr lang="en-US"/>
          </a:p>
        </p:txBody>
      </p:sp>
    </p:spTree>
    <p:extLst>
      <p:ext uri="{BB962C8B-B14F-4D97-AF65-F5344CB8AC3E}">
        <p14:creationId xmlns:p14="http://schemas.microsoft.com/office/powerpoint/2010/main" val="7857209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22</a:t>
            </a:fld>
            <a:endParaRPr lang="en-US"/>
          </a:p>
        </p:txBody>
      </p:sp>
    </p:spTree>
    <p:extLst>
      <p:ext uri="{BB962C8B-B14F-4D97-AF65-F5344CB8AC3E}">
        <p14:creationId xmlns:p14="http://schemas.microsoft.com/office/powerpoint/2010/main" val="118720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23</a:t>
            </a:fld>
            <a:endParaRPr lang="en-US"/>
          </a:p>
        </p:txBody>
      </p:sp>
    </p:spTree>
    <p:extLst>
      <p:ext uri="{BB962C8B-B14F-4D97-AF65-F5344CB8AC3E}">
        <p14:creationId xmlns:p14="http://schemas.microsoft.com/office/powerpoint/2010/main" val="3170669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24</a:t>
            </a:fld>
            <a:endParaRPr lang="en-US"/>
          </a:p>
        </p:txBody>
      </p:sp>
    </p:spTree>
    <p:extLst>
      <p:ext uri="{BB962C8B-B14F-4D97-AF65-F5344CB8AC3E}">
        <p14:creationId xmlns:p14="http://schemas.microsoft.com/office/powerpoint/2010/main" val="3802781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25</a:t>
            </a:fld>
            <a:endParaRPr lang="en-US"/>
          </a:p>
        </p:txBody>
      </p:sp>
    </p:spTree>
    <p:extLst>
      <p:ext uri="{BB962C8B-B14F-4D97-AF65-F5344CB8AC3E}">
        <p14:creationId xmlns:p14="http://schemas.microsoft.com/office/powerpoint/2010/main" val="3365265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26</a:t>
            </a:fld>
            <a:endParaRPr lang="en-US"/>
          </a:p>
        </p:txBody>
      </p:sp>
    </p:spTree>
    <p:extLst>
      <p:ext uri="{BB962C8B-B14F-4D97-AF65-F5344CB8AC3E}">
        <p14:creationId xmlns:p14="http://schemas.microsoft.com/office/powerpoint/2010/main" val="3494548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27</a:t>
            </a:fld>
            <a:endParaRPr lang="en-US"/>
          </a:p>
        </p:txBody>
      </p:sp>
    </p:spTree>
    <p:extLst>
      <p:ext uri="{BB962C8B-B14F-4D97-AF65-F5344CB8AC3E}">
        <p14:creationId xmlns:p14="http://schemas.microsoft.com/office/powerpoint/2010/main" val="1159011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28</a:t>
            </a:fld>
            <a:endParaRPr lang="en-US"/>
          </a:p>
        </p:txBody>
      </p:sp>
    </p:spTree>
    <p:extLst>
      <p:ext uri="{BB962C8B-B14F-4D97-AF65-F5344CB8AC3E}">
        <p14:creationId xmlns:p14="http://schemas.microsoft.com/office/powerpoint/2010/main" val="17075282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29</a:t>
            </a:fld>
            <a:endParaRPr lang="en-US"/>
          </a:p>
        </p:txBody>
      </p:sp>
    </p:spTree>
    <p:extLst>
      <p:ext uri="{BB962C8B-B14F-4D97-AF65-F5344CB8AC3E}">
        <p14:creationId xmlns:p14="http://schemas.microsoft.com/office/powerpoint/2010/main" val="1482881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30</a:t>
            </a:fld>
            <a:endParaRPr lang="en-US"/>
          </a:p>
        </p:txBody>
      </p:sp>
    </p:spTree>
    <p:extLst>
      <p:ext uri="{BB962C8B-B14F-4D97-AF65-F5344CB8AC3E}">
        <p14:creationId xmlns:p14="http://schemas.microsoft.com/office/powerpoint/2010/main" val="2139985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31</a:t>
            </a:fld>
            <a:endParaRPr lang="en-US"/>
          </a:p>
        </p:txBody>
      </p:sp>
    </p:spTree>
    <p:extLst>
      <p:ext uri="{BB962C8B-B14F-4D97-AF65-F5344CB8AC3E}">
        <p14:creationId xmlns:p14="http://schemas.microsoft.com/office/powerpoint/2010/main" val="3749653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5</a:t>
            </a:fld>
            <a:endParaRPr lang="en-US"/>
          </a:p>
        </p:txBody>
      </p:sp>
    </p:spTree>
    <p:extLst>
      <p:ext uri="{BB962C8B-B14F-4D97-AF65-F5344CB8AC3E}">
        <p14:creationId xmlns:p14="http://schemas.microsoft.com/office/powerpoint/2010/main" val="3407915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32</a:t>
            </a:fld>
            <a:endParaRPr lang="en-US"/>
          </a:p>
        </p:txBody>
      </p:sp>
    </p:spTree>
    <p:extLst>
      <p:ext uri="{BB962C8B-B14F-4D97-AF65-F5344CB8AC3E}">
        <p14:creationId xmlns:p14="http://schemas.microsoft.com/office/powerpoint/2010/main" val="6207290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33</a:t>
            </a:fld>
            <a:endParaRPr lang="en-US"/>
          </a:p>
        </p:txBody>
      </p:sp>
    </p:spTree>
    <p:extLst>
      <p:ext uri="{BB962C8B-B14F-4D97-AF65-F5344CB8AC3E}">
        <p14:creationId xmlns:p14="http://schemas.microsoft.com/office/powerpoint/2010/main" val="32833460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34</a:t>
            </a:fld>
            <a:endParaRPr lang="en-US"/>
          </a:p>
        </p:txBody>
      </p:sp>
    </p:spTree>
    <p:extLst>
      <p:ext uri="{BB962C8B-B14F-4D97-AF65-F5344CB8AC3E}">
        <p14:creationId xmlns:p14="http://schemas.microsoft.com/office/powerpoint/2010/main" val="17478900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35</a:t>
            </a:fld>
            <a:endParaRPr lang="en-US"/>
          </a:p>
        </p:txBody>
      </p:sp>
    </p:spTree>
    <p:extLst>
      <p:ext uri="{BB962C8B-B14F-4D97-AF65-F5344CB8AC3E}">
        <p14:creationId xmlns:p14="http://schemas.microsoft.com/office/powerpoint/2010/main" val="13873883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36</a:t>
            </a:fld>
            <a:endParaRPr lang="en-US"/>
          </a:p>
        </p:txBody>
      </p:sp>
    </p:spTree>
    <p:extLst>
      <p:ext uri="{BB962C8B-B14F-4D97-AF65-F5344CB8AC3E}">
        <p14:creationId xmlns:p14="http://schemas.microsoft.com/office/powerpoint/2010/main" val="1809860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37</a:t>
            </a:fld>
            <a:endParaRPr lang="en-US"/>
          </a:p>
        </p:txBody>
      </p:sp>
    </p:spTree>
    <p:extLst>
      <p:ext uri="{BB962C8B-B14F-4D97-AF65-F5344CB8AC3E}">
        <p14:creationId xmlns:p14="http://schemas.microsoft.com/office/powerpoint/2010/main" val="30122725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38</a:t>
            </a:fld>
            <a:endParaRPr lang="en-US"/>
          </a:p>
        </p:txBody>
      </p:sp>
    </p:spTree>
    <p:extLst>
      <p:ext uri="{BB962C8B-B14F-4D97-AF65-F5344CB8AC3E}">
        <p14:creationId xmlns:p14="http://schemas.microsoft.com/office/powerpoint/2010/main" val="8862773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39</a:t>
            </a:fld>
            <a:endParaRPr lang="en-US"/>
          </a:p>
        </p:txBody>
      </p:sp>
    </p:spTree>
    <p:extLst>
      <p:ext uri="{BB962C8B-B14F-4D97-AF65-F5344CB8AC3E}">
        <p14:creationId xmlns:p14="http://schemas.microsoft.com/office/powerpoint/2010/main" val="42310097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40</a:t>
            </a:fld>
            <a:endParaRPr lang="en-US"/>
          </a:p>
        </p:txBody>
      </p:sp>
    </p:spTree>
    <p:extLst>
      <p:ext uri="{BB962C8B-B14F-4D97-AF65-F5344CB8AC3E}">
        <p14:creationId xmlns:p14="http://schemas.microsoft.com/office/powerpoint/2010/main" val="3261781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41</a:t>
            </a:fld>
            <a:endParaRPr lang="en-US"/>
          </a:p>
        </p:txBody>
      </p:sp>
    </p:spTree>
    <p:extLst>
      <p:ext uri="{BB962C8B-B14F-4D97-AF65-F5344CB8AC3E}">
        <p14:creationId xmlns:p14="http://schemas.microsoft.com/office/powerpoint/2010/main" val="1848143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6</a:t>
            </a:fld>
            <a:endParaRPr lang="en-US"/>
          </a:p>
        </p:txBody>
      </p:sp>
    </p:spTree>
    <p:extLst>
      <p:ext uri="{BB962C8B-B14F-4D97-AF65-F5344CB8AC3E}">
        <p14:creationId xmlns:p14="http://schemas.microsoft.com/office/powerpoint/2010/main" val="1953181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Cơ sở lý thuyết:</a:t>
            </a:r>
          </a:p>
          <a:p>
            <a:r>
              <a:rPr lang="en-US"/>
              <a:t>Phương trình truyền nhiệt: là 1 phương trình vi phân riêng, có nghiệm là hàm nhiệt lượng</a:t>
            </a:r>
          </a:p>
          <a:p>
            <a:r>
              <a:rPr lang="en-US"/>
              <a:t>[phân tích hình dáng parabol]</a:t>
            </a:r>
          </a:p>
        </p:txBody>
      </p:sp>
      <p:sp>
        <p:nvSpPr>
          <p:cNvPr id="4" name="Slide Number Placeholder 3"/>
          <p:cNvSpPr>
            <a:spLocks noGrp="1"/>
          </p:cNvSpPr>
          <p:nvPr>
            <p:ph type="sldNum" sz="quarter" idx="5"/>
          </p:nvPr>
        </p:nvSpPr>
        <p:spPr/>
        <p:txBody>
          <a:bodyPr/>
          <a:lstStyle/>
          <a:p>
            <a:fld id="{1B26B696-48FA-46B4-9E65-82DE9054CAC9}" type="slidenum">
              <a:rPr lang="en-US" smtClean="0"/>
              <a:t>7</a:t>
            </a:fld>
            <a:endParaRPr lang="en-US"/>
          </a:p>
        </p:txBody>
      </p:sp>
    </p:spTree>
    <p:extLst>
      <p:ext uri="{BB962C8B-B14F-4D97-AF65-F5344CB8AC3E}">
        <p14:creationId xmlns:p14="http://schemas.microsoft.com/office/powerpoint/2010/main" val="3253877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8</a:t>
            </a:fld>
            <a:endParaRPr lang="en-US"/>
          </a:p>
        </p:txBody>
      </p:sp>
    </p:spTree>
    <p:extLst>
      <p:ext uri="{BB962C8B-B14F-4D97-AF65-F5344CB8AC3E}">
        <p14:creationId xmlns:p14="http://schemas.microsoft.com/office/powerpoint/2010/main" val="4294783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9</a:t>
            </a:fld>
            <a:endParaRPr lang="en-US"/>
          </a:p>
        </p:txBody>
      </p:sp>
    </p:spTree>
    <p:extLst>
      <p:ext uri="{BB962C8B-B14F-4D97-AF65-F5344CB8AC3E}">
        <p14:creationId xmlns:p14="http://schemas.microsoft.com/office/powerpoint/2010/main" val="1438435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10</a:t>
            </a:fld>
            <a:endParaRPr lang="en-US"/>
          </a:p>
        </p:txBody>
      </p:sp>
    </p:spTree>
    <p:extLst>
      <p:ext uri="{BB962C8B-B14F-4D97-AF65-F5344CB8AC3E}">
        <p14:creationId xmlns:p14="http://schemas.microsoft.com/office/powerpoint/2010/main" val="3574408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26B696-48FA-46B4-9E65-82DE9054CAC9}" type="slidenum">
              <a:rPr lang="en-US" smtClean="0"/>
              <a:t>11</a:t>
            </a:fld>
            <a:endParaRPr lang="en-US"/>
          </a:p>
        </p:txBody>
      </p:sp>
    </p:spTree>
    <p:extLst>
      <p:ext uri="{BB962C8B-B14F-4D97-AF65-F5344CB8AC3E}">
        <p14:creationId xmlns:p14="http://schemas.microsoft.com/office/powerpoint/2010/main" val="1659758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4056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gradFill>
          <a:gsLst>
            <a:gs pos="0">
              <a:srgbClr val="F95607">
                <a:alpha val="20000"/>
              </a:srgbClr>
            </a:gs>
            <a:gs pos="100000">
              <a:srgbClr val="9E357B">
                <a:alpha val="20000"/>
              </a:srgbClr>
            </a:gs>
          </a:gsLst>
          <a:lin ang="18900002"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5712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6" name="!!margin">
            <a:extLst>
              <a:ext uri="{FF2B5EF4-FFF2-40B4-BE49-F238E27FC236}">
                <a16:creationId xmlns:a16="http://schemas.microsoft.com/office/drawing/2014/main" id="{6E509E26-BC69-103F-AC44-31597A3CCC05}"/>
              </a:ext>
            </a:extLst>
          </p:cNvPr>
          <p:cNvSpPr/>
          <p:nvPr userDrawn="1"/>
        </p:nvSpPr>
        <p:spPr>
          <a:xfrm>
            <a:off x="-12903201" y="-7620000"/>
            <a:ext cx="37998401" cy="22352000"/>
          </a:xfrm>
          <a:prstGeom prst="frame">
            <a:avLst>
              <a:gd name="adj1" fmla="val 2845"/>
            </a:avLst>
          </a:prstGeom>
          <a:solidFill>
            <a:srgbClr val="7979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53830677"/>
      </p:ext>
    </p:extLst>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svg"/><Relationship Id="rId9" Type="http://schemas.openxmlformats.org/officeDocument/2006/relationships/image" Target="../media/image7.png"/><Relationship Id="rId14" Type="http://schemas.openxmlformats.org/officeDocument/2006/relationships/image" Target="../media/image12.sv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38.png"/><Relationship Id="rId4" Type="http://schemas.openxmlformats.org/officeDocument/2006/relationships/image" Target="../media/image40.png"/><Relationship Id="rId9"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43.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12"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55.png"/><Relationship Id="rId5" Type="http://schemas.openxmlformats.org/officeDocument/2006/relationships/image" Target="../media/image42.png"/><Relationship Id="rId10" Type="http://schemas.openxmlformats.org/officeDocument/2006/relationships/image" Target="../media/image54.png"/><Relationship Id="rId4" Type="http://schemas.openxmlformats.org/officeDocument/2006/relationships/image" Target="../media/image45.png"/><Relationship Id="rId9"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svg"/><Relationship Id="rId9" Type="http://schemas.openxmlformats.org/officeDocument/2006/relationships/image" Target="../media/image7.png"/><Relationship Id="rId14" Type="http://schemas.openxmlformats.org/officeDocument/2006/relationships/image" Target="../media/image12.sv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07/relationships/hdphoto" Target="../media/hdphoto3.wdp"/><Relationship Id="rId3" Type="http://schemas.openxmlformats.org/officeDocument/2006/relationships/image" Target="../media/image1.png"/><Relationship Id="rId7" Type="http://schemas.microsoft.com/office/2007/relationships/hdphoto" Target="../media/hdphoto2.wdp"/><Relationship Id="rId12"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 Id="rId1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9.png"/><Relationship Id="rId4"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3.wdp"/></Relationships>
</file>

<file path=ppt/slides/_rels/slide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4.wdp"/></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 name="Picture 664" descr="A screen shot of a screen&#10;&#10;Description automatically generated">
            <a:extLst>
              <a:ext uri="{FF2B5EF4-FFF2-40B4-BE49-F238E27FC236}">
                <a16:creationId xmlns:a16="http://schemas.microsoft.com/office/drawing/2014/main" id="{91261637-B10E-E2A4-010C-F0B01ACB8C67}"/>
              </a:ext>
            </a:extLst>
          </p:cNvPr>
          <p:cNvPicPr>
            <a:picLocks noChangeAspect="1"/>
          </p:cNvPicPr>
          <p:nvPr/>
        </p:nvPicPr>
        <p:blipFill rotWithShape="1">
          <a:blip r:embed="rId2">
            <a:extLst>
              <a:ext uri="{28A0092B-C50C-407E-A947-70E740481C1C}">
                <a14:useLocalDpi xmlns:a14="http://schemas.microsoft.com/office/drawing/2010/main" val="0"/>
              </a:ext>
            </a:extLst>
          </a:blip>
          <a:srcRect l="9968" t="16072" r="20128" b="28635"/>
          <a:stretch/>
        </p:blipFill>
        <p:spPr>
          <a:xfrm>
            <a:off x="-103699" y="-58508"/>
            <a:ext cx="12295699" cy="7387261"/>
          </a:xfrm>
          <a:prstGeom prst="rect">
            <a:avLst/>
          </a:prstGeom>
        </p:spPr>
      </p:pic>
      <p:sp>
        <p:nvSpPr>
          <p:cNvPr id="707" name="Graphic 705">
            <a:extLst>
              <a:ext uri="{FF2B5EF4-FFF2-40B4-BE49-F238E27FC236}">
                <a16:creationId xmlns:a16="http://schemas.microsoft.com/office/drawing/2014/main" id="{3B69E933-ACA9-B30E-3C73-38696737F9D2}"/>
              </a:ext>
            </a:extLst>
          </p:cNvPr>
          <p:cNvSpPr/>
          <p:nvPr/>
        </p:nvSpPr>
        <p:spPr>
          <a:xfrm>
            <a:off x="7129695" y="6858000"/>
            <a:ext cx="8054672" cy="3332797"/>
          </a:xfrm>
          <a:custGeom>
            <a:avLst/>
            <a:gdLst>
              <a:gd name="connsiteX0" fmla="*/ 8054672 w 8054672"/>
              <a:gd name="connsiteY0" fmla="*/ 517720 h 3332797"/>
              <a:gd name="connsiteX1" fmla="*/ 7516527 w 8054672"/>
              <a:gd name="connsiteY1" fmla="*/ 393189 h 3332797"/>
              <a:gd name="connsiteX2" fmla="*/ 6188852 w 8054672"/>
              <a:gd name="connsiteY2" fmla="*/ 4409 h 3332797"/>
              <a:gd name="connsiteX3" fmla="*/ 5055744 w 8054672"/>
              <a:gd name="connsiteY3" fmla="*/ 610805 h 3332797"/>
              <a:gd name="connsiteX4" fmla="*/ 4924245 w 8054672"/>
              <a:gd name="connsiteY4" fmla="*/ 1491812 h 3332797"/>
              <a:gd name="connsiteX5" fmla="*/ 4278542 w 8054672"/>
              <a:gd name="connsiteY5" fmla="*/ 1930619 h 3332797"/>
              <a:gd name="connsiteX6" fmla="*/ 3469180 w 8054672"/>
              <a:gd name="connsiteY6" fmla="*/ 1906141 h 3332797"/>
              <a:gd name="connsiteX7" fmla="*/ 591567 w 8054672"/>
              <a:gd name="connsiteY7" fmla="*/ 2476804 h 3332797"/>
              <a:gd name="connsiteX8" fmla="*/ 0 w 8054672"/>
              <a:gd name="connsiteY8" fmla="*/ 3332619 h 3332797"/>
              <a:gd name="connsiteX9" fmla="*/ 5429516 w 8054672"/>
              <a:gd name="connsiteY9" fmla="*/ 3332619 h 3332797"/>
              <a:gd name="connsiteX10" fmla="*/ 5618010 w 8054672"/>
              <a:gd name="connsiteY10" fmla="*/ 3231494 h 3332797"/>
              <a:gd name="connsiteX11" fmla="*/ 7481330 w 8054672"/>
              <a:gd name="connsiteY11" fmla="*/ 3195046 h 3332797"/>
              <a:gd name="connsiteX12" fmla="*/ 7949080 w 8054672"/>
              <a:gd name="connsiteY12" fmla="*/ 3332798 h 3332797"/>
              <a:gd name="connsiteX13" fmla="*/ 8054672 w 8054672"/>
              <a:gd name="connsiteY13" fmla="*/ 3332798 h 3332797"/>
              <a:gd name="connsiteX14" fmla="*/ 8054672 w 8054672"/>
              <a:gd name="connsiteY14" fmla="*/ 517720 h 333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54672" h="3332797">
                <a:moveTo>
                  <a:pt x="8054672" y="517720"/>
                </a:moveTo>
                <a:cubicBezTo>
                  <a:pt x="7872253" y="490026"/>
                  <a:pt x="7691799" y="447861"/>
                  <a:pt x="7516527" y="393189"/>
                </a:cubicBezTo>
                <a:cubicBezTo>
                  <a:pt x="7074862" y="255794"/>
                  <a:pt x="6649813" y="42108"/>
                  <a:pt x="6188852" y="4409"/>
                </a:cubicBezTo>
                <a:cubicBezTo>
                  <a:pt x="5727890" y="-33290"/>
                  <a:pt x="5198678" y="170927"/>
                  <a:pt x="5055744" y="610805"/>
                </a:cubicBezTo>
                <a:cubicBezTo>
                  <a:pt x="4963373" y="894707"/>
                  <a:pt x="5048419" y="1220238"/>
                  <a:pt x="4924245" y="1491812"/>
                </a:cubicBezTo>
                <a:cubicBezTo>
                  <a:pt x="4811685" y="1738194"/>
                  <a:pt x="4545650" y="1885059"/>
                  <a:pt x="4278542" y="1930619"/>
                </a:cubicBezTo>
                <a:cubicBezTo>
                  <a:pt x="4011435" y="1976000"/>
                  <a:pt x="3738431" y="1936872"/>
                  <a:pt x="3469180" y="1906141"/>
                </a:cubicBezTo>
                <a:cubicBezTo>
                  <a:pt x="2469359" y="1791973"/>
                  <a:pt x="1360729" y="1827706"/>
                  <a:pt x="591567" y="2476804"/>
                </a:cubicBezTo>
                <a:cubicBezTo>
                  <a:pt x="321244" y="2704962"/>
                  <a:pt x="122923" y="3003515"/>
                  <a:pt x="0" y="3332619"/>
                </a:cubicBezTo>
                <a:lnTo>
                  <a:pt x="5429516" y="3332619"/>
                </a:lnTo>
                <a:cubicBezTo>
                  <a:pt x="5489727" y="3295814"/>
                  <a:pt x="5552439" y="3261867"/>
                  <a:pt x="5618010" y="3231494"/>
                </a:cubicBezTo>
                <a:cubicBezTo>
                  <a:pt x="6193497" y="2965101"/>
                  <a:pt x="6868323" y="3032994"/>
                  <a:pt x="7481330" y="3195046"/>
                </a:cubicBezTo>
                <a:cubicBezTo>
                  <a:pt x="7638199" y="3236496"/>
                  <a:pt x="7793818" y="3283843"/>
                  <a:pt x="7949080" y="3332798"/>
                </a:cubicBezTo>
                <a:lnTo>
                  <a:pt x="8054672" y="3332798"/>
                </a:lnTo>
                <a:lnTo>
                  <a:pt x="8054672" y="517720"/>
                </a:lnTo>
                <a:close/>
              </a:path>
            </a:pathLst>
          </a:custGeom>
          <a:gradFill>
            <a:gsLst>
              <a:gs pos="0">
                <a:srgbClr val="FF5800">
                  <a:alpha val="80000"/>
                  <a:lumMod val="90000"/>
                  <a:lumOff val="10000"/>
                </a:srgbClr>
              </a:gs>
              <a:gs pos="50000">
                <a:srgbClr val="CC4540">
                  <a:alpha val="80000"/>
                  <a:lumMod val="90000"/>
                  <a:lumOff val="10000"/>
                </a:srgbClr>
              </a:gs>
              <a:gs pos="100000">
                <a:srgbClr val="993381">
                  <a:lumMod val="80000"/>
                  <a:lumOff val="20000"/>
                </a:srgbClr>
              </a:gs>
            </a:gsLst>
            <a:lin ang="18900002" scaled="1"/>
          </a:gradFill>
          <a:ln w="190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9" name="Graphic 658">
            <a:extLst>
              <a:ext uri="{FF2B5EF4-FFF2-40B4-BE49-F238E27FC236}">
                <a16:creationId xmlns:a16="http://schemas.microsoft.com/office/drawing/2014/main" id="{0D366F4C-2D70-3BEA-EC98-1EC2769B7988}"/>
              </a:ext>
            </a:extLst>
          </p:cNvPr>
          <p:cNvSpPr/>
          <p:nvPr/>
        </p:nvSpPr>
        <p:spPr>
          <a:xfrm>
            <a:off x="-4095092" y="-2169821"/>
            <a:ext cx="6723992" cy="2112941"/>
          </a:xfrm>
          <a:custGeom>
            <a:avLst/>
            <a:gdLst>
              <a:gd name="connsiteX0" fmla="*/ 0 w 6723992"/>
              <a:gd name="connsiteY0" fmla="*/ 2015667 h 2112941"/>
              <a:gd name="connsiteX1" fmla="*/ 1288036 w 6723992"/>
              <a:gd name="connsiteY1" fmla="*/ 1510598 h 2112941"/>
              <a:gd name="connsiteX2" fmla="*/ 3344476 w 6723992"/>
              <a:gd name="connsiteY2" fmla="*/ 1929022 h 2112941"/>
              <a:gd name="connsiteX3" fmla="*/ 5534161 w 6723992"/>
              <a:gd name="connsiteY3" fmla="*/ 1925624 h 2112941"/>
              <a:gd name="connsiteX4" fmla="*/ 6720261 w 6723992"/>
              <a:gd name="connsiteY4" fmla="*/ 207028 h 2112941"/>
              <a:gd name="connsiteX5" fmla="*/ 6690408 w 6723992"/>
              <a:gd name="connsiteY5" fmla="*/ 0 h 2112941"/>
              <a:gd name="connsiteX6" fmla="*/ 0 w 6723992"/>
              <a:gd name="connsiteY6" fmla="*/ 0 h 2112941"/>
              <a:gd name="connsiteX7" fmla="*/ 0 w 6723992"/>
              <a:gd name="connsiteY7" fmla="*/ 2015667 h 2112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992" h="2112941">
                <a:moveTo>
                  <a:pt x="0" y="2015667"/>
                </a:moveTo>
                <a:cubicBezTo>
                  <a:pt x="427404" y="1838493"/>
                  <a:pt x="831508" y="1583409"/>
                  <a:pt x="1288036" y="1510598"/>
                </a:cubicBezTo>
                <a:cubicBezTo>
                  <a:pt x="1985813" y="1399439"/>
                  <a:pt x="2666843" y="1728547"/>
                  <a:pt x="3344476" y="1929022"/>
                </a:cubicBezTo>
                <a:cubicBezTo>
                  <a:pt x="4058029" y="2140175"/>
                  <a:pt x="4845364" y="2207405"/>
                  <a:pt x="5534161" y="1925624"/>
                </a:cubicBezTo>
                <a:cubicBezTo>
                  <a:pt x="6222958" y="1643843"/>
                  <a:pt x="6774869" y="949220"/>
                  <a:pt x="6720261" y="207028"/>
                </a:cubicBezTo>
                <a:cubicBezTo>
                  <a:pt x="6715164" y="136643"/>
                  <a:pt x="6704727" y="67715"/>
                  <a:pt x="6690408" y="0"/>
                </a:cubicBezTo>
                <a:lnTo>
                  <a:pt x="0" y="0"/>
                </a:lnTo>
                <a:lnTo>
                  <a:pt x="0" y="2015667"/>
                </a:lnTo>
                <a:close/>
              </a:path>
            </a:pathLst>
          </a:custGeom>
          <a:gradFill>
            <a:gsLst>
              <a:gs pos="0">
                <a:srgbClr val="FF5800">
                  <a:alpha val="80000"/>
                  <a:lumMod val="90000"/>
                  <a:lumOff val="10000"/>
                </a:srgbClr>
              </a:gs>
              <a:gs pos="50000">
                <a:srgbClr val="CC4540">
                  <a:alpha val="80000"/>
                  <a:lumMod val="90000"/>
                  <a:lumOff val="10000"/>
                </a:srgbClr>
              </a:gs>
              <a:gs pos="100000">
                <a:srgbClr val="993381">
                  <a:lumMod val="80000"/>
                  <a:lumOff val="20000"/>
                </a:srgbClr>
              </a:gs>
            </a:gsLst>
            <a:lin ang="18900002" scaled="1"/>
          </a:gradFill>
          <a:ln w="190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pic>
        <p:nvPicPr>
          <p:cNvPr id="653" name="Graphic 652">
            <a:extLst>
              <a:ext uri="{FF2B5EF4-FFF2-40B4-BE49-F238E27FC236}">
                <a16:creationId xmlns:a16="http://schemas.microsoft.com/office/drawing/2014/main" id="{C599721F-1085-2EE5-700B-F640491D65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6158" y="5676758"/>
            <a:ext cx="457484" cy="457484"/>
          </a:xfrm>
          <a:prstGeom prst="rect">
            <a:avLst/>
          </a:prstGeom>
        </p:spPr>
      </p:pic>
      <p:grpSp>
        <p:nvGrpSpPr>
          <p:cNvPr id="683" name="Group 682">
            <a:extLst>
              <a:ext uri="{FF2B5EF4-FFF2-40B4-BE49-F238E27FC236}">
                <a16:creationId xmlns:a16="http://schemas.microsoft.com/office/drawing/2014/main" id="{3E1403DB-F975-6C77-4817-854916EFFBEE}"/>
              </a:ext>
            </a:extLst>
          </p:cNvPr>
          <p:cNvGrpSpPr/>
          <p:nvPr/>
        </p:nvGrpSpPr>
        <p:grpSpPr>
          <a:xfrm rot="20700000">
            <a:off x="17809612" y="1395805"/>
            <a:ext cx="251268" cy="1727474"/>
            <a:chOff x="10960948" y="1013883"/>
            <a:chExt cx="362372" cy="2491317"/>
          </a:xfrm>
        </p:grpSpPr>
        <p:sp>
          <p:nvSpPr>
            <p:cNvPr id="682" name="Rectangle: Rounded Corners 681">
              <a:extLst>
                <a:ext uri="{FF2B5EF4-FFF2-40B4-BE49-F238E27FC236}">
                  <a16:creationId xmlns:a16="http://schemas.microsoft.com/office/drawing/2014/main" id="{40DC80DA-FB41-6CA0-D2D5-3C049C7B9276}"/>
                </a:ext>
              </a:extLst>
            </p:cNvPr>
            <p:cNvSpPr/>
            <p:nvPr/>
          </p:nvSpPr>
          <p:spPr>
            <a:xfrm>
              <a:off x="10960948" y="1013883"/>
              <a:ext cx="362372" cy="2491317"/>
            </a:xfrm>
            <a:prstGeom prst="roundRect">
              <a:avLst>
                <a:gd name="adj" fmla="val 18815"/>
              </a:avLst>
            </a:prstGeom>
            <a:gradFill>
              <a:gsLst>
                <a:gs pos="100000">
                  <a:srgbClr val="EAC0C5">
                    <a:alpha val="80000"/>
                  </a:srgbClr>
                </a:gs>
                <a:gs pos="0">
                  <a:srgbClr val="B43D5F">
                    <a:alpha val="80000"/>
                    <a:lumMod val="20000"/>
                    <a:lumOff val="80000"/>
                  </a:srgbClr>
                </a:gs>
              </a:gsLst>
              <a:path path="rect">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9" name="Rectangle: Rounded Corners 678">
              <a:extLst>
                <a:ext uri="{FF2B5EF4-FFF2-40B4-BE49-F238E27FC236}">
                  <a16:creationId xmlns:a16="http://schemas.microsoft.com/office/drawing/2014/main" id="{BC6325CF-48AB-2738-6595-81AFF5631BE9}"/>
                </a:ext>
              </a:extLst>
            </p:cNvPr>
            <p:cNvSpPr/>
            <p:nvPr/>
          </p:nvSpPr>
          <p:spPr>
            <a:xfrm>
              <a:off x="11057468" y="1158875"/>
              <a:ext cx="169333" cy="2201333"/>
            </a:xfrm>
            <a:prstGeom prst="roundRect">
              <a:avLst>
                <a:gd name="adj" fmla="val 28572"/>
              </a:avLst>
            </a:prstGeom>
            <a:gradFill>
              <a:gsLst>
                <a:gs pos="70000">
                  <a:srgbClr val="00B2FF"/>
                </a:gs>
                <a:gs pos="40000">
                  <a:srgbClr val="F1FF0E"/>
                </a:gs>
                <a:gs pos="50000">
                  <a:srgbClr val="7EFF81"/>
                </a:gs>
                <a:gs pos="20000">
                  <a:srgbClr val="FF4F00"/>
                </a:gs>
                <a:gs pos="0">
                  <a:srgbClr val="960000"/>
                </a:gs>
                <a:gs pos="100000">
                  <a:srgbClr val="0000E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8" name="Group 687">
            <a:extLst>
              <a:ext uri="{FF2B5EF4-FFF2-40B4-BE49-F238E27FC236}">
                <a16:creationId xmlns:a16="http://schemas.microsoft.com/office/drawing/2014/main" id="{37FB6AC0-6112-D741-2B80-DA273365514F}"/>
              </a:ext>
            </a:extLst>
          </p:cNvPr>
          <p:cNvGrpSpPr/>
          <p:nvPr/>
        </p:nvGrpSpPr>
        <p:grpSpPr>
          <a:xfrm rot="20700000">
            <a:off x="17767356" y="1534318"/>
            <a:ext cx="768571" cy="230832"/>
            <a:chOff x="11268726" y="1452563"/>
            <a:chExt cx="768571" cy="230832"/>
          </a:xfrm>
        </p:grpSpPr>
        <p:sp>
          <p:nvSpPr>
            <p:cNvPr id="684" name="Isosceles Triangle 683">
              <a:extLst>
                <a:ext uri="{FF2B5EF4-FFF2-40B4-BE49-F238E27FC236}">
                  <a16:creationId xmlns:a16="http://schemas.microsoft.com/office/drawing/2014/main" id="{7CA39B58-EF9B-9C04-EA5E-52676E3892C4}"/>
                </a:ext>
              </a:extLst>
            </p:cNvPr>
            <p:cNvSpPr/>
            <p:nvPr/>
          </p:nvSpPr>
          <p:spPr>
            <a:xfrm rot="16200000">
              <a:off x="11260936" y="1519290"/>
              <a:ext cx="112958" cy="97378"/>
            </a:xfrm>
            <a:prstGeom prst="triangle">
              <a:avLst/>
            </a:prstGeom>
            <a:solidFill>
              <a:srgbClr val="E0AC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85" name="TextBox 684">
              <a:extLst>
                <a:ext uri="{FF2B5EF4-FFF2-40B4-BE49-F238E27FC236}">
                  <a16:creationId xmlns:a16="http://schemas.microsoft.com/office/drawing/2014/main" id="{B79BB65E-AEFE-69C4-7FE1-90CFD35281C2}"/>
                </a:ext>
              </a:extLst>
            </p:cNvPr>
            <p:cNvSpPr txBox="1"/>
            <p:nvPr/>
          </p:nvSpPr>
          <p:spPr>
            <a:xfrm>
              <a:off x="11381505" y="1452563"/>
              <a:ext cx="655792" cy="230832"/>
            </a:xfrm>
            <a:prstGeom prst="rect">
              <a:avLst/>
            </a:prstGeom>
            <a:noFill/>
          </p:spPr>
          <p:txBody>
            <a:bodyPr wrap="square" rtlCol="0">
              <a:spAutoFit/>
            </a:bodyPr>
            <a:lstStyle/>
            <a:p>
              <a:r>
                <a:rPr lang="en-US" sz="900" b="1">
                  <a:solidFill>
                    <a:srgbClr val="F0D8DF"/>
                  </a:solidFill>
                  <a:latin typeface="Montserrat" panose="00000500000000000000" pitchFamily="2" charset="0"/>
                </a:rPr>
                <a:t>80</a:t>
              </a:r>
              <a:r>
                <a:rPr lang="en-US" sz="900" b="1" baseline="30000">
                  <a:solidFill>
                    <a:srgbClr val="F0D8DF"/>
                  </a:solidFill>
                  <a:latin typeface="Montserrat" panose="00000500000000000000" pitchFamily="2" charset="0"/>
                </a:rPr>
                <a:t>o</a:t>
              </a:r>
              <a:r>
                <a:rPr lang="en-US" sz="900" b="1">
                  <a:solidFill>
                    <a:srgbClr val="F0D8DF"/>
                  </a:solidFill>
                  <a:latin typeface="Montserrat" panose="00000500000000000000" pitchFamily="2" charset="0"/>
                </a:rPr>
                <a:t>C</a:t>
              </a:r>
            </a:p>
          </p:txBody>
        </p:sp>
      </p:grpSp>
      <p:grpSp>
        <p:nvGrpSpPr>
          <p:cNvPr id="689" name="Group 688">
            <a:extLst>
              <a:ext uri="{FF2B5EF4-FFF2-40B4-BE49-F238E27FC236}">
                <a16:creationId xmlns:a16="http://schemas.microsoft.com/office/drawing/2014/main" id="{5EC4EAD9-4638-BDD0-635C-F6A4E215CB8F}"/>
              </a:ext>
            </a:extLst>
          </p:cNvPr>
          <p:cNvGrpSpPr/>
          <p:nvPr/>
        </p:nvGrpSpPr>
        <p:grpSpPr>
          <a:xfrm rot="20700000">
            <a:off x="18072154" y="2093121"/>
            <a:ext cx="768571" cy="230832"/>
            <a:chOff x="11268726" y="1452563"/>
            <a:chExt cx="768571" cy="230832"/>
          </a:xfrm>
        </p:grpSpPr>
        <p:sp>
          <p:nvSpPr>
            <p:cNvPr id="690" name="Isosceles Triangle 689">
              <a:extLst>
                <a:ext uri="{FF2B5EF4-FFF2-40B4-BE49-F238E27FC236}">
                  <a16:creationId xmlns:a16="http://schemas.microsoft.com/office/drawing/2014/main" id="{DD917069-1EA4-6487-30C3-86A6C8EE5342}"/>
                </a:ext>
              </a:extLst>
            </p:cNvPr>
            <p:cNvSpPr/>
            <p:nvPr/>
          </p:nvSpPr>
          <p:spPr>
            <a:xfrm rot="16200000">
              <a:off x="11260936" y="1519290"/>
              <a:ext cx="112958" cy="97378"/>
            </a:xfrm>
            <a:prstGeom prst="triangle">
              <a:avLst/>
            </a:prstGeom>
            <a:solidFill>
              <a:srgbClr val="E0AC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91" name="TextBox 690">
              <a:extLst>
                <a:ext uri="{FF2B5EF4-FFF2-40B4-BE49-F238E27FC236}">
                  <a16:creationId xmlns:a16="http://schemas.microsoft.com/office/drawing/2014/main" id="{E0EF7843-DE42-30DE-D95A-B153971C744B}"/>
                </a:ext>
              </a:extLst>
            </p:cNvPr>
            <p:cNvSpPr txBox="1"/>
            <p:nvPr/>
          </p:nvSpPr>
          <p:spPr>
            <a:xfrm>
              <a:off x="11381505" y="1452563"/>
              <a:ext cx="655792" cy="230832"/>
            </a:xfrm>
            <a:prstGeom prst="rect">
              <a:avLst/>
            </a:prstGeom>
            <a:noFill/>
          </p:spPr>
          <p:txBody>
            <a:bodyPr wrap="square" rtlCol="0">
              <a:spAutoFit/>
            </a:bodyPr>
            <a:lstStyle/>
            <a:p>
              <a:r>
                <a:rPr lang="en-US" sz="900" b="1">
                  <a:solidFill>
                    <a:srgbClr val="F0D8DF"/>
                  </a:solidFill>
                  <a:latin typeface="Montserrat" panose="00000500000000000000" pitchFamily="2" charset="0"/>
                </a:rPr>
                <a:t>40</a:t>
              </a:r>
              <a:r>
                <a:rPr lang="en-US" sz="900" b="1" baseline="30000">
                  <a:solidFill>
                    <a:srgbClr val="F0D8DF"/>
                  </a:solidFill>
                  <a:latin typeface="Montserrat" panose="00000500000000000000" pitchFamily="2" charset="0"/>
                </a:rPr>
                <a:t>o</a:t>
              </a:r>
              <a:r>
                <a:rPr lang="en-US" sz="900" b="1">
                  <a:solidFill>
                    <a:srgbClr val="F0D8DF"/>
                  </a:solidFill>
                  <a:latin typeface="Montserrat" panose="00000500000000000000" pitchFamily="2" charset="0"/>
                </a:rPr>
                <a:t>C</a:t>
              </a:r>
            </a:p>
          </p:txBody>
        </p:sp>
      </p:grpSp>
      <p:grpSp>
        <p:nvGrpSpPr>
          <p:cNvPr id="692" name="Group 691">
            <a:extLst>
              <a:ext uri="{FF2B5EF4-FFF2-40B4-BE49-F238E27FC236}">
                <a16:creationId xmlns:a16="http://schemas.microsoft.com/office/drawing/2014/main" id="{C7E09F71-1069-4F5C-5E61-9A11C0FF0E51}"/>
              </a:ext>
            </a:extLst>
          </p:cNvPr>
          <p:cNvGrpSpPr/>
          <p:nvPr/>
        </p:nvGrpSpPr>
        <p:grpSpPr>
          <a:xfrm rot="20700000">
            <a:off x="18230905" y="2718596"/>
            <a:ext cx="768571" cy="230832"/>
            <a:chOff x="11268726" y="1452563"/>
            <a:chExt cx="768571" cy="230832"/>
          </a:xfrm>
        </p:grpSpPr>
        <p:sp>
          <p:nvSpPr>
            <p:cNvPr id="693" name="Isosceles Triangle 692">
              <a:extLst>
                <a:ext uri="{FF2B5EF4-FFF2-40B4-BE49-F238E27FC236}">
                  <a16:creationId xmlns:a16="http://schemas.microsoft.com/office/drawing/2014/main" id="{6AFB0831-F5A5-43CD-85F7-92BB93AA99CC}"/>
                </a:ext>
              </a:extLst>
            </p:cNvPr>
            <p:cNvSpPr/>
            <p:nvPr/>
          </p:nvSpPr>
          <p:spPr>
            <a:xfrm rot="16200000">
              <a:off x="11260936" y="1519290"/>
              <a:ext cx="112958" cy="97378"/>
            </a:xfrm>
            <a:prstGeom prst="triangle">
              <a:avLst/>
            </a:prstGeom>
            <a:solidFill>
              <a:srgbClr val="E0AC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94" name="TextBox 693">
              <a:extLst>
                <a:ext uri="{FF2B5EF4-FFF2-40B4-BE49-F238E27FC236}">
                  <a16:creationId xmlns:a16="http://schemas.microsoft.com/office/drawing/2014/main" id="{8FF77013-ECB5-40AC-0A06-85A20D487811}"/>
                </a:ext>
              </a:extLst>
            </p:cNvPr>
            <p:cNvSpPr txBox="1"/>
            <p:nvPr/>
          </p:nvSpPr>
          <p:spPr>
            <a:xfrm>
              <a:off x="11381505" y="1452563"/>
              <a:ext cx="655792" cy="230832"/>
            </a:xfrm>
            <a:prstGeom prst="rect">
              <a:avLst/>
            </a:prstGeom>
            <a:noFill/>
          </p:spPr>
          <p:txBody>
            <a:bodyPr wrap="square" rtlCol="0">
              <a:spAutoFit/>
            </a:bodyPr>
            <a:lstStyle/>
            <a:p>
              <a:r>
                <a:rPr lang="en-US" sz="900" b="1">
                  <a:solidFill>
                    <a:srgbClr val="F0D8DF"/>
                  </a:solidFill>
                  <a:latin typeface="Montserrat" panose="00000500000000000000" pitchFamily="2" charset="0"/>
                </a:rPr>
                <a:t>20</a:t>
              </a:r>
              <a:r>
                <a:rPr lang="en-US" sz="900" b="1" baseline="30000">
                  <a:solidFill>
                    <a:srgbClr val="F0D8DF"/>
                  </a:solidFill>
                  <a:latin typeface="Montserrat" panose="00000500000000000000" pitchFamily="2" charset="0"/>
                </a:rPr>
                <a:t>o</a:t>
              </a:r>
              <a:r>
                <a:rPr lang="en-US" sz="900" b="1">
                  <a:solidFill>
                    <a:srgbClr val="F0D8DF"/>
                  </a:solidFill>
                  <a:latin typeface="Montserrat" panose="00000500000000000000" pitchFamily="2" charset="0"/>
                </a:rPr>
                <a:t>C</a:t>
              </a:r>
            </a:p>
          </p:txBody>
        </p:sp>
      </p:grpSp>
      <p:pic>
        <p:nvPicPr>
          <p:cNvPr id="696" name="Picture 695" descr="A black and white image of a tower&#10;&#10;Description automatically generated">
            <a:extLst>
              <a:ext uri="{FF2B5EF4-FFF2-40B4-BE49-F238E27FC236}">
                <a16:creationId xmlns:a16="http://schemas.microsoft.com/office/drawing/2014/main" id="{E1A79F3B-6A16-B193-2020-4789C23AF7BE}"/>
              </a:ext>
            </a:extLst>
          </p:cNvPr>
          <p:cNvPicPr>
            <a:picLocks noChangeAspect="1"/>
          </p:cNvPicPr>
          <p:nvPr/>
        </p:nvPicPr>
        <p:blipFill>
          <a:blip r:embed="rId5">
            <a:alphaModFix amt="66000"/>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2490527" y="1513245"/>
            <a:ext cx="1711978" cy="1134408"/>
          </a:xfrm>
          <a:prstGeom prst="rect">
            <a:avLst/>
          </a:prstGeom>
        </p:spPr>
      </p:pic>
      <p:grpSp>
        <p:nvGrpSpPr>
          <p:cNvPr id="697" name="Group 696">
            <a:extLst>
              <a:ext uri="{FF2B5EF4-FFF2-40B4-BE49-F238E27FC236}">
                <a16:creationId xmlns:a16="http://schemas.microsoft.com/office/drawing/2014/main" id="{A65C20A4-F4A8-2940-156F-FB00B331CC8E}"/>
              </a:ext>
            </a:extLst>
          </p:cNvPr>
          <p:cNvGrpSpPr/>
          <p:nvPr/>
        </p:nvGrpSpPr>
        <p:grpSpPr>
          <a:xfrm>
            <a:off x="281355" y="-1398997"/>
            <a:ext cx="3340126" cy="553048"/>
            <a:chOff x="125158" y="105327"/>
            <a:chExt cx="3565314" cy="590334"/>
          </a:xfrm>
        </p:grpSpPr>
        <p:pic>
          <p:nvPicPr>
            <p:cNvPr id="698" name="object 70">
              <a:extLst>
                <a:ext uri="{FF2B5EF4-FFF2-40B4-BE49-F238E27FC236}">
                  <a16:creationId xmlns:a16="http://schemas.microsoft.com/office/drawing/2014/main" id="{9A4E016D-207E-DCD5-4C9A-52B3662116D5}"/>
                </a:ext>
              </a:extLst>
            </p:cNvPr>
            <p:cNvPicPr/>
            <p:nvPr/>
          </p:nvPicPr>
          <p:blipFill>
            <a:blip r:embed="rId7" cstate="print">
              <a:lum bright="70000" contrast="-70000"/>
              <a:alphaModFix amt="70000"/>
            </a:blip>
            <a:stretch>
              <a:fillRect/>
            </a:stretch>
          </p:blipFill>
          <p:spPr>
            <a:xfrm>
              <a:off x="618233" y="202493"/>
              <a:ext cx="3072239" cy="396002"/>
            </a:xfrm>
            <a:prstGeom prst="rect">
              <a:avLst/>
            </a:prstGeom>
          </p:spPr>
        </p:pic>
        <p:pic>
          <p:nvPicPr>
            <p:cNvPr id="699" name="object 9">
              <a:extLst>
                <a:ext uri="{FF2B5EF4-FFF2-40B4-BE49-F238E27FC236}">
                  <a16:creationId xmlns:a16="http://schemas.microsoft.com/office/drawing/2014/main" id="{3FB8092A-E177-0B34-35EB-F07E401AFCF9}"/>
                </a:ext>
              </a:extLst>
            </p:cNvPr>
            <p:cNvPicPr/>
            <p:nvPr/>
          </p:nvPicPr>
          <p:blipFill>
            <a:blip r:embed="rId8" cstate="print">
              <a:alphaModFix amt="70000"/>
            </a:blip>
            <a:stretch>
              <a:fillRect/>
            </a:stretch>
          </p:blipFill>
          <p:spPr>
            <a:xfrm>
              <a:off x="125158" y="105327"/>
              <a:ext cx="393547" cy="590334"/>
            </a:xfrm>
            <a:prstGeom prst="rect">
              <a:avLst/>
            </a:prstGeom>
          </p:spPr>
        </p:pic>
      </p:grpSp>
      <p:grpSp>
        <p:nvGrpSpPr>
          <p:cNvPr id="703" name="Group 702">
            <a:extLst>
              <a:ext uri="{FF2B5EF4-FFF2-40B4-BE49-F238E27FC236}">
                <a16:creationId xmlns:a16="http://schemas.microsoft.com/office/drawing/2014/main" id="{B9181792-BDA5-E78C-A59D-CA03598BF4E2}"/>
              </a:ext>
            </a:extLst>
          </p:cNvPr>
          <p:cNvGrpSpPr/>
          <p:nvPr/>
        </p:nvGrpSpPr>
        <p:grpSpPr>
          <a:xfrm rot="2309420">
            <a:off x="13202697" y="1152048"/>
            <a:ext cx="5726080" cy="4025708"/>
            <a:chOff x="7129695" y="1658319"/>
            <a:chExt cx="4285859" cy="3013165"/>
          </a:xfrm>
        </p:grpSpPr>
        <p:grpSp>
          <p:nvGrpSpPr>
            <p:cNvPr id="677" name="Group 676">
              <a:extLst>
                <a:ext uri="{FF2B5EF4-FFF2-40B4-BE49-F238E27FC236}">
                  <a16:creationId xmlns:a16="http://schemas.microsoft.com/office/drawing/2014/main" id="{DC96A6D7-4360-B470-9688-E02B0F25455F}"/>
                </a:ext>
              </a:extLst>
            </p:cNvPr>
            <p:cNvGrpSpPr/>
            <p:nvPr/>
          </p:nvGrpSpPr>
          <p:grpSpPr>
            <a:xfrm>
              <a:off x="7129695" y="1928284"/>
              <a:ext cx="4285859" cy="2743200"/>
              <a:chOff x="6553961" y="1860550"/>
              <a:chExt cx="4285859" cy="2743200"/>
            </a:xfrm>
          </p:grpSpPr>
          <p:sp>
            <p:nvSpPr>
              <p:cNvPr id="675" name="Graphic 648">
                <a:extLst>
                  <a:ext uri="{FF2B5EF4-FFF2-40B4-BE49-F238E27FC236}">
                    <a16:creationId xmlns:a16="http://schemas.microsoft.com/office/drawing/2014/main" id="{D7A91425-E8B2-60B7-D7EA-7D47BBEFD4F6}"/>
                  </a:ext>
                </a:extLst>
              </p:cNvPr>
              <p:cNvSpPr/>
              <p:nvPr/>
            </p:nvSpPr>
            <p:spPr>
              <a:xfrm>
                <a:off x="6557791" y="2873613"/>
                <a:ext cx="4269866" cy="1645686"/>
              </a:xfrm>
              <a:custGeom>
                <a:avLst/>
                <a:gdLst>
                  <a:gd name="connsiteX0" fmla="*/ 5242604 w 5484046"/>
                  <a:gd name="connsiteY0" fmla="*/ 259689 h 2113654"/>
                  <a:gd name="connsiteX1" fmla="*/ 4687421 w 5484046"/>
                  <a:gd name="connsiteY1" fmla="*/ 40904 h 2113654"/>
                  <a:gd name="connsiteX2" fmla="*/ 3012978 w 5484046"/>
                  <a:gd name="connsiteY2" fmla="*/ 163048 h 2113654"/>
                  <a:gd name="connsiteX3" fmla="*/ 2812649 w 5484046"/>
                  <a:gd name="connsiteY3" fmla="*/ 214221 h 2113654"/>
                  <a:gd name="connsiteX4" fmla="*/ 2824226 w 5484046"/>
                  <a:gd name="connsiteY4" fmla="*/ 228482 h 2113654"/>
                  <a:gd name="connsiteX5" fmla="*/ 3017005 w 5484046"/>
                  <a:gd name="connsiteY5" fmla="*/ 179322 h 2113654"/>
                  <a:gd name="connsiteX6" fmla="*/ 4684736 w 5484046"/>
                  <a:gd name="connsiteY6" fmla="*/ 57347 h 2113654"/>
                  <a:gd name="connsiteX7" fmla="*/ 5232202 w 5484046"/>
                  <a:gd name="connsiteY7" fmla="*/ 272776 h 2113654"/>
                  <a:gd name="connsiteX8" fmla="*/ 5462731 w 5484046"/>
                  <a:gd name="connsiteY8" fmla="*/ 786685 h 2113654"/>
                  <a:gd name="connsiteX9" fmla="*/ 5177505 w 5484046"/>
                  <a:gd name="connsiteY9" fmla="*/ 1228113 h 2113654"/>
                  <a:gd name="connsiteX10" fmla="*/ 3837112 w 5484046"/>
                  <a:gd name="connsiteY10" fmla="*/ 1992182 h 2113654"/>
                  <a:gd name="connsiteX11" fmla="*/ 3356591 w 5484046"/>
                  <a:gd name="connsiteY11" fmla="*/ 2051744 h 2113654"/>
                  <a:gd name="connsiteX12" fmla="*/ 3303405 w 5484046"/>
                  <a:gd name="connsiteY12" fmla="*/ 2005437 h 2113654"/>
                  <a:gd name="connsiteX13" fmla="*/ 3250386 w 5484046"/>
                  <a:gd name="connsiteY13" fmla="*/ 2050234 h 2113654"/>
                  <a:gd name="connsiteX14" fmla="*/ 2336322 w 5484046"/>
                  <a:gd name="connsiteY14" fmla="*/ 1774572 h 2113654"/>
                  <a:gd name="connsiteX15" fmla="*/ 2034318 w 5484046"/>
                  <a:gd name="connsiteY15" fmla="*/ 1550083 h 2113654"/>
                  <a:gd name="connsiteX16" fmla="*/ 1284846 w 5484046"/>
                  <a:gd name="connsiteY16" fmla="*/ 1159827 h 2113654"/>
                  <a:gd name="connsiteX17" fmla="*/ 1225284 w 5484046"/>
                  <a:gd name="connsiteY17" fmla="*/ 1157646 h 2113654"/>
                  <a:gd name="connsiteX18" fmla="*/ 863383 w 5484046"/>
                  <a:gd name="connsiteY18" fmla="*/ 1211000 h 2113654"/>
                  <a:gd name="connsiteX19" fmla="*/ 692080 w 5484046"/>
                  <a:gd name="connsiteY19" fmla="*/ 1246234 h 2113654"/>
                  <a:gd name="connsiteX20" fmla="*/ 134044 w 5484046"/>
                  <a:gd name="connsiteY20" fmla="*/ 1134492 h 2113654"/>
                  <a:gd name="connsiteX21" fmla="*/ 160385 w 5484046"/>
                  <a:gd name="connsiteY21" fmla="*/ 471427 h 2113654"/>
                  <a:gd name="connsiteX22" fmla="*/ 842075 w 5484046"/>
                  <a:gd name="connsiteY22" fmla="*/ 241065 h 2113654"/>
                  <a:gd name="connsiteX23" fmla="*/ 1365044 w 5484046"/>
                  <a:gd name="connsiteY23" fmla="*/ 325626 h 2113654"/>
                  <a:gd name="connsiteX24" fmla="*/ 1577789 w 5484046"/>
                  <a:gd name="connsiteY24" fmla="*/ 370927 h 2113654"/>
                  <a:gd name="connsiteX25" fmla="*/ 2045895 w 5484046"/>
                  <a:gd name="connsiteY25" fmla="*/ 393242 h 2113654"/>
                  <a:gd name="connsiteX26" fmla="*/ 2059653 w 5484046"/>
                  <a:gd name="connsiteY26" fmla="*/ 375289 h 2113654"/>
                  <a:gd name="connsiteX27" fmla="*/ 1580977 w 5484046"/>
                  <a:gd name="connsiteY27" fmla="*/ 354484 h 2113654"/>
                  <a:gd name="connsiteX28" fmla="*/ 1368736 w 5484046"/>
                  <a:gd name="connsiteY28" fmla="*/ 309352 h 2113654"/>
                  <a:gd name="connsiteX29" fmla="*/ 842746 w 5484046"/>
                  <a:gd name="connsiteY29" fmla="*/ 224455 h 2113654"/>
                  <a:gd name="connsiteX30" fmla="*/ 148137 w 5484046"/>
                  <a:gd name="connsiteY30" fmla="*/ 460018 h 2113654"/>
                  <a:gd name="connsiteX31" fmla="*/ 995 w 5484046"/>
                  <a:gd name="connsiteY31" fmla="*/ 805644 h 2113654"/>
                  <a:gd name="connsiteX32" fmla="*/ 122299 w 5484046"/>
                  <a:gd name="connsiteY32" fmla="*/ 1146572 h 2113654"/>
                  <a:gd name="connsiteX33" fmla="*/ 694932 w 5484046"/>
                  <a:gd name="connsiteY33" fmla="*/ 1262844 h 2113654"/>
                  <a:gd name="connsiteX34" fmla="*/ 867074 w 5484046"/>
                  <a:gd name="connsiteY34" fmla="*/ 1227442 h 2113654"/>
                  <a:gd name="connsiteX35" fmla="*/ 1283503 w 5484046"/>
                  <a:gd name="connsiteY35" fmla="*/ 1176773 h 2113654"/>
                  <a:gd name="connsiteX36" fmla="*/ 2023748 w 5484046"/>
                  <a:gd name="connsiteY36" fmla="*/ 1563505 h 2113654"/>
                  <a:gd name="connsiteX37" fmla="*/ 2327094 w 5484046"/>
                  <a:gd name="connsiteY37" fmla="*/ 1789001 h 2113654"/>
                  <a:gd name="connsiteX38" fmla="*/ 3250051 w 5484046"/>
                  <a:gd name="connsiteY38" fmla="*/ 2067180 h 2113654"/>
                  <a:gd name="connsiteX39" fmla="*/ 3303237 w 5484046"/>
                  <a:gd name="connsiteY39" fmla="*/ 2113655 h 2113654"/>
                  <a:gd name="connsiteX40" fmla="*/ 3356255 w 5484046"/>
                  <a:gd name="connsiteY40" fmla="*/ 2068690 h 2113654"/>
                  <a:gd name="connsiteX41" fmla="*/ 3840804 w 5484046"/>
                  <a:gd name="connsiteY41" fmla="*/ 2008624 h 2113654"/>
                  <a:gd name="connsiteX42" fmla="*/ 5188747 w 5484046"/>
                  <a:gd name="connsiteY42" fmla="*/ 1240529 h 2113654"/>
                  <a:gd name="connsiteX43" fmla="*/ 5479006 w 5484046"/>
                  <a:gd name="connsiteY43" fmla="*/ 789369 h 2113654"/>
                  <a:gd name="connsiteX44" fmla="*/ 5242604 w 5484046"/>
                  <a:gd name="connsiteY44" fmla="*/ 259689 h 211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484046" h="2113654">
                    <a:moveTo>
                      <a:pt x="5242604" y="259689"/>
                    </a:moveTo>
                    <a:cubicBezTo>
                      <a:pt x="5107709" y="152478"/>
                      <a:pt x="4931205" y="82849"/>
                      <a:pt x="4687421" y="40904"/>
                    </a:cubicBezTo>
                    <a:cubicBezTo>
                      <a:pt x="4082742" y="-63287"/>
                      <a:pt x="3474876" y="51474"/>
                      <a:pt x="3012978" y="163048"/>
                    </a:cubicBezTo>
                    <a:cubicBezTo>
                      <a:pt x="2945530" y="179322"/>
                      <a:pt x="2878419" y="196772"/>
                      <a:pt x="2812649" y="214221"/>
                    </a:cubicBezTo>
                    <a:lnTo>
                      <a:pt x="2824226" y="228482"/>
                    </a:lnTo>
                    <a:cubicBezTo>
                      <a:pt x="2887647" y="211704"/>
                      <a:pt x="2952074" y="194926"/>
                      <a:pt x="3017005" y="179322"/>
                    </a:cubicBezTo>
                    <a:cubicBezTo>
                      <a:pt x="3477392" y="68085"/>
                      <a:pt x="4083078" y="-46173"/>
                      <a:pt x="4684736" y="57347"/>
                    </a:cubicBezTo>
                    <a:cubicBezTo>
                      <a:pt x="4925668" y="98788"/>
                      <a:pt x="5099656" y="167242"/>
                      <a:pt x="5232202" y="272776"/>
                    </a:cubicBezTo>
                    <a:cubicBezTo>
                      <a:pt x="5399478" y="405657"/>
                      <a:pt x="5489912" y="607496"/>
                      <a:pt x="5462731" y="786685"/>
                    </a:cubicBezTo>
                    <a:cubicBezTo>
                      <a:pt x="5435719" y="964531"/>
                      <a:pt x="5303340" y="1109661"/>
                      <a:pt x="5177505" y="1228113"/>
                    </a:cubicBezTo>
                    <a:cubicBezTo>
                      <a:pt x="4763761" y="1617698"/>
                      <a:pt x="4300185" y="1881951"/>
                      <a:pt x="3837112" y="1992182"/>
                    </a:cubicBezTo>
                    <a:cubicBezTo>
                      <a:pt x="3676547" y="2030436"/>
                      <a:pt x="3515143" y="2050066"/>
                      <a:pt x="3356591" y="2051744"/>
                    </a:cubicBezTo>
                    <a:cubicBezTo>
                      <a:pt x="3352900" y="2025570"/>
                      <a:pt x="3330585" y="2005437"/>
                      <a:pt x="3303405" y="2005437"/>
                    </a:cubicBezTo>
                    <a:cubicBezTo>
                      <a:pt x="3276728" y="2005437"/>
                      <a:pt x="3254749" y="2024899"/>
                      <a:pt x="3250386" y="2050234"/>
                    </a:cubicBezTo>
                    <a:cubicBezTo>
                      <a:pt x="2917008" y="2036979"/>
                      <a:pt x="2600240" y="1943526"/>
                      <a:pt x="2336322" y="1774572"/>
                    </a:cubicBezTo>
                    <a:cubicBezTo>
                      <a:pt x="2232466" y="1708131"/>
                      <a:pt x="2131798" y="1627764"/>
                      <a:pt x="2034318" y="1550083"/>
                    </a:cubicBezTo>
                    <a:cubicBezTo>
                      <a:pt x="1807648" y="1369216"/>
                      <a:pt x="1573427" y="1182142"/>
                      <a:pt x="1284846" y="1159827"/>
                    </a:cubicBezTo>
                    <a:cubicBezTo>
                      <a:pt x="1265048" y="1158317"/>
                      <a:pt x="1245082" y="1157646"/>
                      <a:pt x="1225284" y="1157646"/>
                    </a:cubicBezTo>
                    <a:cubicBezTo>
                      <a:pt x="1102972" y="1157646"/>
                      <a:pt x="981500" y="1184658"/>
                      <a:pt x="863383" y="1211000"/>
                    </a:cubicBezTo>
                    <a:cubicBezTo>
                      <a:pt x="807344" y="1223415"/>
                      <a:pt x="749293" y="1236335"/>
                      <a:pt x="692080" y="1246234"/>
                    </a:cubicBezTo>
                    <a:cubicBezTo>
                      <a:pt x="520609" y="1275595"/>
                      <a:pt x="284710" y="1279957"/>
                      <a:pt x="134044" y="1134492"/>
                    </a:cubicBezTo>
                    <a:cubicBezTo>
                      <a:pt x="-51017" y="955807"/>
                      <a:pt x="-515" y="641556"/>
                      <a:pt x="160385" y="471427"/>
                    </a:cubicBezTo>
                    <a:cubicBezTo>
                      <a:pt x="365077" y="254991"/>
                      <a:pt x="675469" y="234186"/>
                      <a:pt x="842075" y="241065"/>
                    </a:cubicBezTo>
                    <a:cubicBezTo>
                      <a:pt x="1018579" y="248448"/>
                      <a:pt x="1194748" y="287708"/>
                      <a:pt x="1365044" y="325626"/>
                    </a:cubicBezTo>
                    <a:cubicBezTo>
                      <a:pt x="1434673" y="341062"/>
                      <a:pt x="1506651" y="357169"/>
                      <a:pt x="1577789" y="370927"/>
                    </a:cubicBezTo>
                    <a:cubicBezTo>
                      <a:pt x="1739865" y="402134"/>
                      <a:pt x="1894558" y="406161"/>
                      <a:pt x="2045895" y="393242"/>
                    </a:cubicBezTo>
                    <a:lnTo>
                      <a:pt x="2059653" y="375289"/>
                    </a:lnTo>
                    <a:cubicBezTo>
                      <a:pt x="1904792" y="389550"/>
                      <a:pt x="1746744" y="386363"/>
                      <a:pt x="1580977" y="354484"/>
                    </a:cubicBezTo>
                    <a:cubicBezTo>
                      <a:pt x="1510174" y="340894"/>
                      <a:pt x="1438196" y="324787"/>
                      <a:pt x="1368736" y="309352"/>
                    </a:cubicBezTo>
                    <a:cubicBezTo>
                      <a:pt x="1197600" y="271266"/>
                      <a:pt x="1020760" y="231838"/>
                      <a:pt x="842746" y="224455"/>
                    </a:cubicBezTo>
                    <a:cubicBezTo>
                      <a:pt x="673288" y="217408"/>
                      <a:pt x="357527" y="238716"/>
                      <a:pt x="148137" y="460018"/>
                    </a:cubicBezTo>
                    <a:cubicBezTo>
                      <a:pt x="62570" y="550619"/>
                      <a:pt x="8880" y="676622"/>
                      <a:pt x="995" y="805644"/>
                    </a:cubicBezTo>
                    <a:cubicBezTo>
                      <a:pt x="-7227" y="942049"/>
                      <a:pt x="35725" y="1063186"/>
                      <a:pt x="122299" y="1146572"/>
                    </a:cubicBezTo>
                    <a:cubicBezTo>
                      <a:pt x="278167" y="1297071"/>
                      <a:pt x="519602" y="1292876"/>
                      <a:pt x="694932" y="1262844"/>
                    </a:cubicBezTo>
                    <a:cubicBezTo>
                      <a:pt x="752480" y="1252945"/>
                      <a:pt x="810700" y="1240026"/>
                      <a:pt x="867074" y="1227442"/>
                    </a:cubicBezTo>
                    <a:cubicBezTo>
                      <a:pt x="1003143" y="1197242"/>
                      <a:pt x="1143743" y="1166035"/>
                      <a:pt x="1283503" y="1176773"/>
                    </a:cubicBezTo>
                    <a:cubicBezTo>
                      <a:pt x="1566884" y="1198752"/>
                      <a:pt x="1799091" y="1384148"/>
                      <a:pt x="2023748" y="1563505"/>
                    </a:cubicBezTo>
                    <a:cubicBezTo>
                      <a:pt x="2121564" y="1641522"/>
                      <a:pt x="2222567" y="1722225"/>
                      <a:pt x="2327094" y="1789001"/>
                    </a:cubicBezTo>
                    <a:cubicBezTo>
                      <a:pt x="2593696" y="1959465"/>
                      <a:pt x="2913317" y="2053925"/>
                      <a:pt x="3250051" y="2067180"/>
                    </a:cubicBezTo>
                    <a:cubicBezTo>
                      <a:pt x="3253742" y="2093353"/>
                      <a:pt x="3276057" y="2113655"/>
                      <a:pt x="3303237" y="2113655"/>
                    </a:cubicBezTo>
                    <a:cubicBezTo>
                      <a:pt x="3329914" y="2113655"/>
                      <a:pt x="3352061" y="2094192"/>
                      <a:pt x="3356255" y="2068690"/>
                    </a:cubicBezTo>
                    <a:cubicBezTo>
                      <a:pt x="3516150" y="2066844"/>
                      <a:pt x="3678896" y="2047214"/>
                      <a:pt x="3840804" y="2008624"/>
                    </a:cubicBezTo>
                    <a:cubicBezTo>
                      <a:pt x="4306728" y="1897722"/>
                      <a:pt x="4772820" y="1632127"/>
                      <a:pt x="5188747" y="1240529"/>
                    </a:cubicBezTo>
                    <a:cubicBezTo>
                      <a:pt x="5316763" y="1120063"/>
                      <a:pt x="5451155" y="972249"/>
                      <a:pt x="5479006" y="789369"/>
                    </a:cubicBezTo>
                    <a:cubicBezTo>
                      <a:pt x="5507360" y="604141"/>
                      <a:pt x="5414411" y="396262"/>
                      <a:pt x="5242604" y="259689"/>
                    </a:cubicBezTo>
                    <a:close/>
                  </a:path>
                </a:pathLst>
              </a:custGeom>
              <a:gradFill>
                <a:gsLst>
                  <a:gs pos="0">
                    <a:srgbClr val="FF4E50"/>
                  </a:gs>
                  <a:gs pos="100000">
                    <a:srgbClr val="F9D423"/>
                  </a:gs>
                </a:gsLst>
                <a:lin ang="0" scaled="1"/>
              </a:gradFill>
              <a:ln w="16778" cap="flat">
                <a:gradFill>
                  <a:gsLst>
                    <a:gs pos="0">
                      <a:srgbClr val="FBDE75"/>
                    </a:gs>
                    <a:gs pos="100000">
                      <a:srgbClr val="FF6600"/>
                    </a:gs>
                  </a:gsLst>
                  <a:lin ang="5400000" scaled="1"/>
                </a:gradFill>
                <a:prstDash val="solid"/>
                <a:miter/>
              </a:ln>
            </p:spPr>
            <p:txBody>
              <a:bodyPr rtlCol="0" anchor="ctr"/>
              <a:lstStyle/>
              <a:p>
                <a:endParaRPr lang="en-US"/>
              </a:p>
            </p:txBody>
          </p:sp>
          <p:grpSp>
            <p:nvGrpSpPr>
              <p:cNvPr id="674" name="Group 673">
                <a:extLst>
                  <a:ext uri="{FF2B5EF4-FFF2-40B4-BE49-F238E27FC236}">
                    <a16:creationId xmlns:a16="http://schemas.microsoft.com/office/drawing/2014/main" id="{4AF4EF87-1622-852A-2DEA-993385667AEA}"/>
                  </a:ext>
                </a:extLst>
              </p:cNvPr>
              <p:cNvGrpSpPr/>
              <p:nvPr/>
            </p:nvGrpSpPr>
            <p:grpSpPr>
              <a:xfrm>
                <a:off x="7306129" y="1860550"/>
                <a:ext cx="2743200" cy="2743200"/>
                <a:chOff x="6286500" y="571500"/>
                <a:chExt cx="3848100" cy="3848100"/>
              </a:xfrm>
            </p:grpSpPr>
            <p:sp>
              <p:nvSpPr>
                <p:cNvPr id="670" name="Rectangle: Rounded Corners 669">
                  <a:extLst>
                    <a:ext uri="{FF2B5EF4-FFF2-40B4-BE49-F238E27FC236}">
                      <a16:creationId xmlns:a16="http://schemas.microsoft.com/office/drawing/2014/main" id="{6199E181-C64D-7E88-6E9F-01A4469DC480}"/>
                    </a:ext>
                  </a:extLst>
                </p:cNvPr>
                <p:cNvSpPr/>
                <p:nvPr/>
              </p:nvSpPr>
              <p:spPr>
                <a:xfrm>
                  <a:off x="6286500" y="571500"/>
                  <a:ext cx="3848100" cy="3848100"/>
                </a:xfrm>
                <a:prstGeom prst="roundRect">
                  <a:avLst>
                    <a:gd name="adj" fmla="val 1315"/>
                  </a:avLst>
                </a:prstGeom>
                <a:gradFill>
                  <a:gsLst>
                    <a:gs pos="100000">
                      <a:srgbClr val="EAC0C5">
                        <a:alpha val="80000"/>
                      </a:srgbClr>
                    </a:gs>
                    <a:gs pos="0">
                      <a:srgbClr val="B43D5F">
                        <a:alpha val="80000"/>
                        <a:lumMod val="20000"/>
                        <a:lumOff val="80000"/>
                      </a:srgbClr>
                    </a:gs>
                  </a:gsLst>
                  <a:path path="rect">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3" name="Picture 672">
                  <a:extLst>
                    <a:ext uri="{FF2B5EF4-FFF2-40B4-BE49-F238E27FC236}">
                      <a16:creationId xmlns:a16="http://schemas.microsoft.com/office/drawing/2014/main" id="{5A7FE75F-908B-5427-54EE-7B876AF5774B}"/>
                    </a:ext>
                  </a:extLst>
                </p:cNvPr>
                <p:cNvPicPr>
                  <a:picLocks noChangeAspect="1"/>
                </p:cNvPicPr>
                <p:nvPr/>
              </p:nvPicPr>
              <p:blipFill>
                <a:blip r:embed="rId9"/>
                <a:stretch>
                  <a:fillRect/>
                </a:stretch>
              </p:blipFill>
              <p:spPr>
                <a:xfrm>
                  <a:off x="6473040" y="761088"/>
                  <a:ext cx="3475021" cy="3468925"/>
                </a:xfrm>
                <a:prstGeom prst="rect">
                  <a:avLst/>
                </a:prstGeom>
              </p:spPr>
            </p:pic>
          </p:grpSp>
          <p:pic>
            <p:nvPicPr>
              <p:cNvPr id="676" name="Picture 675">
                <a:extLst>
                  <a:ext uri="{FF2B5EF4-FFF2-40B4-BE49-F238E27FC236}">
                    <a16:creationId xmlns:a16="http://schemas.microsoft.com/office/drawing/2014/main" id="{DB56EDE4-664F-F044-1202-E36FAB43CAD2}"/>
                  </a:ext>
                </a:extLst>
              </p:cNvPr>
              <p:cNvPicPr>
                <a:picLocks noChangeAspect="1"/>
              </p:cNvPicPr>
              <p:nvPr/>
            </p:nvPicPr>
            <p:blipFill rotWithShape="1">
              <a:blip r:embed="rId10"/>
              <a:srcRect t="44550"/>
              <a:stretch/>
            </p:blipFill>
            <p:spPr>
              <a:xfrm>
                <a:off x="6553961" y="3606687"/>
                <a:ext cx="4285859" cy="922890"/>
              </a:xfrm>
              <a:prstGeom prst="rect">
                <a:avLst/>
              </a:prstGeom>
            </p:spPr>
          </p:pic>
        </p:grpSp>
        <p:sp>
          <p:nvSpPr>
            <p:cNvPr id="701" name="TextBox 700">
              <a:extLst>
                <a:ext uri="{FF2B5EF4-FFF2-40B4-BE49-F238E27FC236}">
                  <a16:creationId xmlns:a16="http://schemas.microsoft.com/office/drawing/2014/main" id="{EFF6F29D-AB98-3067-6514-4125DA5B521C}"/>
                </a:ext>
              </a:extLst>
            </p:cNvPr>
            <p:cNvSpPr txBox="1"/>
            <p:nvPr/>
          </p:nvSpPr>
          <p:spPr>
            <a:xfrm>
              <a:off x="7851775" y="1658319"/>
              <a:ext cx="2198494" cy="369332"/>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pPr algn="l"/>
              <a:r>
                <a:rPr lang="en-US" sz="1800">
                  <a:solidFill>
                    <a:srgbClr val="DFA6B1"/>
                  </a:solidFill>
                  <a:effectLst/>
                </a:rPr>
                <a:t>EQUATIONS</a:t>
              </a:r>
              <a:endParaRPr lang="vi-VN" sz="1800">
                <a:solidFill>
                  <a:srgbClr val="DFA6B1"/>
                </a:solidFill>
                <a:effectLst/>
              </a:endParaRPr>
            </a:p>
          </p:txBody>
        </p:sp>
        <p:sp>
          <p:nvSpPr>
            <p:cNvPr id="702" name="TextBox 701">
              <a:extLst>
                <a:ext uri="{FF2B5EF4-FFF2-40B4-BE49-F238E27FC236}">
                  <a16:creationId xmlns:a16="http://schemas.microsoft.com/office/drawing/2014/main" id="{91CB04B6-186A-B2B9-C026-FF96B615D6F0}"/>
                </a:ext>
              </a:extLst>
            </p:cNvPr>
            <p:cNvSpPr txBox="1"/>
            <p:nvPr/>
          </p:nvSpPr>
          <p:spPr>
            <a:xfrm rot="16200000">
              <a:off x="7089775" y="2242519"/>
              <a:ext cx="1422401" cy="369332"/>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pPr algn="l"/>
              <a:r>
                <a:rPr lang="en-US" sz="1800">
                  <a:solidFill>
                    <a:srgbClr val="E1A7AF"/>
                  </a:solidFill>
                  <a:effectLst/>
                </a:rPr>
                <a:t>2D HEAT</a:t>
              </a:r>
              <a:endParaRPr lang="vi-VN" sz="1800">
                <a:solidFill>
                  <a:srgbClr val="E1A7AF"/>
                </a:solidFill>
                <a:effectLst/>
              </a:endParaRPr>
            </a:p>
          </p:txBody>
        </p:sp>
      </p:grpSp>
      <p:pic>
        <p:nvPicPr>
          <p:cNvPr id="651" name="Graphic 650">
            <a:extLst>
              <a:ext uri="{FF2B5EF4-FFF2-40B4-BE49-F238E27FC236}">
                <a16:creationId xmlns:a16="http://schemas.microsoft.com/office/drawing/2014/main" id="{CFAA1AE2-EB51-AE83-79FE-7527FBF279F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742222" y="2830644"/>
            <a:ext cx="686228" cy="686224"/>
          </a:xfrm>
          <a:prstGeom prst="rect">
            <a:avLst/>
          </a:prstGeom>
        </p:spPr>
      </p:pic>
      <p:pic>
        <p:nvPicPr>
          <p:cNvPr id="655" name="Graphic 654">
            <a:extLst>
              <a:ext uri="{FF2B5EF4-FFF2-40B4-BE49-F238E27FC236}">
                <a16:creationId xmlns:a16="http://schemas.microsoft.com/office/drawing/2014/main" id="{31C48588-A217-C6C1-F4BE-5193BD3D64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139091" y="4015455"/>
            <a:ext cx="1189458" cy="1189458"/>
          </a:xfrm>
          <a:prstGeom prst="rect">
            <a:avLst/>
          </a:prstGeom>
        </p:spPr>
      </p:pic>
    </p:spTree>
    <p:extLst>
      <p:ext uri="{BB962C8B-B14F-4D97-AF65-F5344CB8AC3E}">
        <p14:creationId xmlns:p14="http://schemas.microsoft.com/office/powerpoint/2010/main" val="2624924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95607">
                <a:alpha val="20000"/>
              </a:srgbClr>
            </a:gs>
            <a:gs pos="100000">
              <a:srgbClr val="9E357B">
                <a:alpha val="20000"/>
              </a:srgbClr>
            </a:gs>
          </a:gsLst>
          <a:lin ang="18900002" scaled="1"/>
        </a:gra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5" name="Freeform: Shape 4">
            <a:extLst>
              <a:ext uri="{FF2B5EF4-FFF2-40B4-BE49-F238E27FC236}">
                <a16:creationId xmlns:a16="http://schemas.microsoft.com/office/drawing/2014/main" id="{C03059F8-6823-C62C-C12F-64DAB0E590CD}"/>
              </a:ext>
            </a:extLst>
          </p:cNvPr>
          <p:cNvSpPr/>
          <p:nvPr/>
        </p:nvSpPr>
        <p:spPr>
          <a:xfrm flipV="1">
            <a:off x="-4414617"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25" name="TextBox 24">
            <a:extLst>
              <a:ext uri="{FF2B5EF4-FFF2-40B4-BE49-F238E27FC236}">
                <a16:creationId xmlns:a16="http://schemas.microsoft.com/office/drawing/2014/main" id="{A8CDA764-AA6D-0F13-D7E2-CA657BB7B8C9}"/>
              </a:ext>
            </a:extLst>
          </p:cNvPr>
          <p:cNvSpPr txBox="1"/>
          <p:nvPr/>
        </p:nvSpPr>
        <p:spPr>
          <a:xfrm>
            <a:off x="2064728" y="233900"/>
            <a:ext cx="8062545"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CƠ SỞ LÝ THUYẾT</a:t>
            </a:r>
          </a:p>
        </p:txBody>
      </p:sp>
      <p:sp>
        <p:nvSpPr>
          <p:cNvPr id="3" name="TextBox 2">
            <a:extLst>
              <a:ext uri="{FF2B5EF4-FFF2-40B4-BE49-F238E27FC236}">
                <a16:creationId xmlns:a16="http://schemas.microsoft.com/office/drawing/2014/main" id="{930ECA0E-17BE-7B1E-70CA-775F8BC369FF}"/>
              </a:ext>
            </a:extLst>
          </p:cNvPr>
          <p:cNvSpPr txBox="1"/>
          <p:nvPr/>
        </p:nvSpPr>
        <p:spPr>
          <a:xfrm>
            <a:off x="298353"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1.</a:t>
            </a:r>
            <a:endParaRPr lang="vi-VN" sz="3200">
              <a:effectLst/>
            </a:endParaRPr>
          </a:p>
        </p:txBody>
      </p:sp>
      <p:sp>
        <p:nvSpPr>
          <p:cNvPr id="18" name="!!3">
            <a:extLst>
              <a:ext uri="{FF2B5EF4-FFF2-40B4-BE49-F238E27FC236}">
                <a16:creationId xmlns:a16="http://schemas.microsoft.com/office/drawing/2014/main" id="{388D837D-EEE4-CDD7-CE0B-31B4779C7A06}"/>
              </a:ext>
            </a:extLst>
          </p:cNvPr>
          <p:cNvSpPr/>
          <p:nvPr/>
        </p:nvSpPr>
        <p:spPr>
          <a:xfrm>
            <a:off x="768301" y="1422810"/>
            <a:ext cx="10687050" cy="4293006"/>
          </a:xfrm>
          <a:prstGeom prst="roundRect">
            <a:avLst>
              <a:gd name="adj" fmla="val 3837"/>
            </a:avLst>
          </a:prstGeom>
          <a:solidFill>
            <a:schemeClr val="bg1">
              <a:alpha val="6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38DD70B-B550-26FB-D503-450A2756E2B0}"/>
              </a:ext>
            </a:extLst>
          </p:cNvPr>
          <p:cNvSpPr txBox="1"/>
          <p:nvPr/>
        </p:nvSpPr>
        <p:spPr>
          <a:xfrm>
            <a:off x="1047750" y="1694249"/>
            <a:ext cx="4658650" cy="646331"/>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600">
                <a:gradFill>
                  <a:gsLst>
                    <a:gs pos="0">
                      <a:srgbClr val="F95607"/>
                    </a:gs>
                    <a:gs pos="100000">
                      <a:srgbClr val="9E357B"/>
                    </a:gs>
                  </a:gsLst>
                  <a:lin ang="18900002" scaled="1"/>
                </a:gradFill>
                <a:effectLst/>
              </a:rPr>
              <a:t>Ứng dụng </a:t>
            </a:r>
            <a:r>
              <a:rPr lang="vi-VN" sz="3600">
                <a:gradFill>
                  <a:gsLst>
                    <a:gs pos="0">
                      <a:srgbClr val="F95607"/>
                    </a:gs>
                    <a:gs pos="100000">
                      <a:srgbClr val="9E357B"/>
                    </a:gs>
                  </a:gsLst>
                  <a:lin ang="18900002" scaled="1"/>
                </a:gradFill>
                <a:effectLst/>
              </a:rPr>
              <a:t>thực tế</a:t>
            </a:r>
          </a:p>
        </p:txBody>
      </p:sp>
      <p:grpSp>
        <p:nvGrpSpPr>
          <p:cNvPr id="17" name="Group 16">
            <a:extLst>
              <a:ext uri="{FF2B5EF4-FFF2-40B4-BE49-F238E27FC236}">
                <a16:creationId xmlns:a16="http://schemas.microsoft.com/office/drawing/2014/main" id="{99DCF133-24AA-2E75-F2E7-02E7987982CD}"/>
              </a:ext>
            </a:extLst>
          </p:cNvPr>
          <p:cNvGrpSpPr/>
          <p:nvPr/>
        </p:nvGrpSpPr>
        <p:grpSpPr>
          <a:xfrm>
            <a:off x="1386150" y="3708062"/>
            <a:ext cx="4875883" cy="400110"/>
            <a:chOff x="6132086" y="4009337"/>
            <a:chExt cx="4875883" cy="400110"/>
          </a:xfrm>
        </p:grpSpPr>
        <p:sp>
          <p:nvSpPr>
            <p:cNvPr id="9" name="Hộp Văn bản 26">
              <a:extLst>
                <a:ext uri="{FF2B5EF4-FFF2-40B4-BE49-F238E27FC236}">
                  <a16:creationId xmlns:a16="http://schemas.microsoft.com/office/drawing/2014/main" id="{54E60604-3EF6-B9A5-15DB-2DD3483C8654}"/>
                </a:ext>
              </a:extLst>
            </p:cNvPr>
            <p:cNvSpPr txBox="1"/>
            <p:nvPr/>
          </p:nvSpPr>
          <p:spPr>
            <a:xfrm>
              <a:off x="6183567" y="4009337"/>
              <a:ext cx="4824402" cy="400110"/>
            </a:xfrm>
            <a:prstGeom prst="rect">
              <a:avLst/>
            </a:prstGeom>
            <a:noFill/>
          </p:spPr>
          <p:txBody>
            <a:bodyPr wrap="square">
              <a:spAutoFit/>
            </a:bodyPr>
            <a:lstStyle/>
            <a:p>
              <a:pPr marL="36000"/>
              <a:r>
                <a:rPr lang="vi-VN" sz="2000">
                  <a:solidFill>
                    <a:schemeClr val="accent1">
                      <a:lumMod val="50000"/>
                    </a:schemeClr>
                  </a:solidFill>
                  <a:latin typeface="Montserrat" panose="00000500000000000000" pitchFamily="2" charset="0"/>
                </a:rPr>
                <a:t>Mô phỏng động cơ đốt trong</a:t>
              </a:r>
            </a:p>
          </p:txBody>
        </p:sp>
        <p:sp>
          <p:nvSpPr>
            <p:cNvPr id="16" name="Rectangle: Rounded Corners 15">
              <a:extLst>
                <a:ext uri="{FF2B5EF4-FFF2-40B4-BE49-F238E27FC236}">
                  <a16:creationId xmlns:a16="http://schemas.microsoft.com/office/drawing/2014/main" id="{B5A8B5B7-FD8C-20A8-1C68-B5F51B093DC2}"/>
                </a:ext>
              </a:extLst>
            </p:cNvPr>
            <p:cNvSpPr/>
            <p:nvPr/>
          </p:nvSpPr>
          <p:spPr>
            <a:xfrm>
              <a:off x="6132086" y="4057280"/>
              <a:ext cx="51481" cy="324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555ADF45-1C26-5A4D-1FC7-7FEC8F26C4A1}"/>
              </a:ext>
            </a:extLst>
          </p:cNvPr>
          <p:cNvGrpSpPr/>
          <p:nvPr/>
        </p:nvGrpSpPr>
        <p:grpSpPr>
          <a:xfrm>
            <a:off x="1386150" y="2678263"/>
            <a:ext cx="4875883" cy="400110"/>
            <a:chOff x="6132086" y="4009337"/>
            <a:chExt cx="4875883" cy="400110"/>
          </a:xfrm>
        </p:grpSpPr>
        <p:sp>
          <p:nvSpPr>
            <p:cNvPr id="8" name="Hộp Văn bản 26">
              <a:extLst>
                <a:ext uri="{FF2B5EF4-FFF2-40B4-BE49-F238E27FC236}">
                  <a16:creationId xmlns:a16="http://schemas.microsoft.com/office/drawing/2014/main" id="{E8FD611D-0C30-E2A4-A24B-D7C78EB60AE9}"/>
                </a:ext>
              </a:extLst>
            </p:cNvPr>
            <p:cNvSpPr txBox="1"/>
            <p:nvPr/>
          </p:nvSpPr>
          <p:spPr>
            <a:xfrm>
              <a:off x="6183567" y="4009337"/>
              <a:ext cx="4824402" cy="400110"/>
            </a:xfrm>
            <a:prstGeom prst="rect">
              <a:avLst/>
            </a:prstGeom>
            <a:noFill/>
          </p:spPr>
          <p:txBody>
            <a:bodyPr wrap="square" lIns="91440" tIns="45720" rIns="91440" bIns="45720" anchor="t">
              <a:spAutoFit/>
            </a:bodyPr>
            <a:lstStyle/>
            <a:p>
              <a:pPr marL="35560"/>
              <a:r>
                <a:rPr lang="vi-VN" sz="2000">
                  <a:solidFill>
                    <a:schemeClr val="accent1">
                      <a:lumMod val="50000"/>
                    </a:schemeClr>
                  </a:solidFill>
                  <a:latin typeface="Montserrat"/>
                </a:rPr>
                <a:t>Mô phỏng khí hậu</a:t>
              </a:r>
              <a:endParaRPr lang="en-US">
                <a:solidFill>
                  <a:schemeClr val="accent1">
                    <a:lumMod val="50000"/>
                  </a:schemeClr>
                </a:solidFill>
                <a:latin typeface="Montserrat"/>
              </a:endParaRPr>
            </a:p>
          </p:txBody>
        </p:sp>
        <p:sp>
          <p:nvSpPr>
            <p:cNvPr id="10" name="Rectangle: Rounded Corners 9">
              <a:extLst>
                <a:ext uri="{FF2B5EF4-FFF2-40B4-BE49-F238E27FC236}">
                  <a16:creationId xmlns:a16="http://schemas.microsoft.com/office/drawing/2014/main" id="{5E47D64A-A5C5-7FC3-EC84-F3AD1A0952AA}"/>
                </a:ext>
              </a:extLst>
            </p:cNvPr>
            <p:cNvSpPr/>
            <p:nvPr/>
          </p:nvSpPr>
          <p:spPr>
            <a:xfrm>
              <a:off x="6132086" y="4057280"/>
              <a:ext cx="51481" cy="324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Hộp Văn bản 26">
            <a:extLst>
              <a:ext uri="{FF2B5EF4-FFF2-40B4-BE49-F238E27FC236}">
                <a16:creationId xmlns:a16="http://schemas.microsoft.com/office/drawing/2014/main" id="{CDF6F36A-215B-7CD3-FDD6-4252C8866B56}"/>
              </a:ext>
            </a:extLst>
          </p:cNvPr>
          <p:cNvSpPr txBox="1"/>
          <p:nvPr/>
        </p:nvSpPr>
        <p:spPr>
          <a:xfrm>
            <a:off x="1437631" y="3203777"/>
            <a:ext cx="4824402" cy="400110"/>
          </a:xfrm>
          <a:prstGeom prst="rect">
            <a:avLst/>
          </a:prstGeom>
          <a:noFill/>
        </p:spPr>
        <p:txBody>
          <a:bodyPr wrap="square">
            <a:spAutoFit/>
          </a:bodyPr>
          <a:lstStyle/>
          <a:p>
            <a:pPr marL="36000"/>
            <a:r>
              <a:rPr lang="vi-VN" sz="2000">
                <a:solidFill>
                  <a:schemeClr val="accent1">
                    <a:lumMod val="50000"/>
                  </a:schemeClr>
                </a:solidFill>
                <a:latin typeface="Montserrat" panose="00000500000000000000" pitchFamily="2" charset="0"/>
              </a:rPr>
              <a:t>Truyền nhiệt trong vật liệu</a:t>
            </a:r>
          </a:p>
        </p:txBody>
      </p:sp>
      <p:sp>
        <p:nvSpPr>
          <p:cNvPr id="26" name="Rectangle: Rounded Corners 25">
            <a:extLst>
              <a:ext uri="{FF2B5EF4-FFF2-40B4-BE49-F238E27FC236}">
                <a16:creationId xmlns:a16="http://schemas.microsoft.com/office/drawing/2014/main" id="{7F63DEFD-4969-DB11-F7B7-6C1C6804587F}"/>
              </a:ext>
            </a:extLst>
          </p:cNvPr>
          <p:cNvSpPr/>
          <p:nvPr/>
        </p:nvSpPr>
        <p:spPr>
          <a:xfrm>
            <a:off x="1386150" y="3251720"/>
            <a:ext cx="51481" cy="324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D6FF23E4-3390-4A00-F1DB-CD9B21A647CC}"/>
              </a:ext>
            </a:extLst>
          </p:cNvPr>
          <p:cNvSpPr/>
          <p:nvPr/>
        </p:nvSpPr>
        <p:spPr>
          <a:xfrm>
            <a:off x="-11502357" y="1422810"/>
            <a:ext cx="10687050" cy="4293006"/>
          </a:xfrm>
          <a:prstGeom prst="roundRect">
            <a:avLst>
              <a:gd name="adj" fmla="val 3837"/>
            </a:avLst>
          </a:prstGeom>
          <a:solidFill>
            <a:schemeClr val="bg1">
              <a:alpha val="5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colorful spectrum of a sound wave&#10;&#10;Description automatically generated with medium confidence">
            <a:extLst>
              <a:ext uri="{FF2B5EF4-FFF2-40B4-BE49-F238E27FC236}">
                <a16:creationId xmlns:a16="http://schemas.microsoft.com/office/drawing/2014/main" id="{77C76FBB-D0D0-63F8-88E3-A590457D7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1853" y="3524401"/>
            <a:ext cx="2157730" cy="1682010"/>
          </a:xfrm>
          <a:prstGeom prst="rect">
            <a:avLst/>
          </a:prstGeom>
        </p:spPr>
      </p:pic>
      <p:grpSp>
        <p:nvGrpSpPr>
          <p:cNvPr id="36" name="Group 35">
            <a:extLst>
              <a:ext uri="{FF2B5EF4-FFF2-40B4-BE49-F238E27FC236}">
                <a16:creationId xmlns:a16="http://schemas.microsoft.com/office/drawing/2014/main" id="{AF9CE15F-B4E7-4955-30C2-7655308A3473}"/>
              </a:ext>
            </a:extLst>
          </p:cNvPr>
          <p:cNvGrpSpPr/>
          <p:nvPr/>
        </p:nvGrpSpPr>
        <p:grpSpPr>
          <a:xfrm>
            <a:off x="-11003292" y="2572059"/>
            <a:ext cx="3902744" cy="707886"/>
            <a:chOff x="1267366" y="4007260"/>
            <a:chExt cx="3902744" cy="707886"/>
          </a:xfrm>
        </p:grpSpPr>
        <p:sp>
          <p:nvSpPr>
            <p:cNvPr id="37" name="Hộp Văn bản 26">
              <a:extLst>
                <a:ext uri="{FF2B5EF4-FFF2-40B4-BE49-F238E27FC236}">
                  <a16:creationId xmlns:a16="http://schemas.microsoft.com/office/drawing/2014/main" id="{3B09B7C5-278E-1F39-924E-1CB7EE1125C0}"/>
                </a:ext>
              </a:extLst>
            </p:cNvPr>
            <p:cNvSpPr txBox="1"/>
            <p:nvPr/>
          </p:nvSpPr>
          <p:spPr>
            <a:xfrm>
              <a:off x="1318847" y="4007260"/>
              <a:ext cx="3851263" cy="707886"/>
            </a:xfrm>
            <a:prstGeom prst="rect">
              <a:avLst/>
            </a:prstGeom>
            <a:noFill/>
          </p:spPr>
          <p:txBody>
            <a:bodyPr wrap="square">
              <a:spAutoFit/>
            </a:bodyPr>
            <a:lstStyle/>
            <a:p>
              <a:pPr marL="36000"/>
              <a:r>
                <a:rPr lang="vi-VN" sz="2000">
                  <a:solidFill>
                    <a:schemeClr val="accent1">
                      <a:lumMod val="50000"/>
                    </a:schemeClr>
                  </a:solidFill>
                  <a:latin typeface="Montserrat" panose="00000500000000000000" pitchFamily="2" charset="0"/>
                </a:rPr>
                <a:t>Sự liên quan chặt chẽ đến hình học quang phổ</a:t>
              </a:r>
            </a:p>
          </p:txBody>
        </p:sp>
        <p:sp>
          <p:nvSpPr>
            <p:cNvPr id="38" name="Rectangle: Rounded Corners 37">
              <a:extLst>
                <a:ext uri="{FF2B5EF4-FFF2-40B4-BE49-F238E27FC236}">
                  <a16:creationId xmlns:a16="http://schemas.microsoft.com/office/drawing/2014/main" id="{FFCEB027-DCB0-7852-B157-61AD3C87B8FE}"/>
                </a:ext>
              </a:extLst>
            </p:cNvPr>
            <p:cNvSpPr/>
            <p:nvPr/>
          </p:nvSpPr>
          <p:spPr>
            <a:xfrm>
              <a:off x="1267366" y="4055203"/>
              <a:ext cx="51481" cy="612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36381476-9AB1-9B2D-902B-26EE40BABD9B}"/>
              </a:ext>
            </a:extLst>
          </p:cNvPr>
          <p:cNvGrpSpPr/>
          <p:nvPr/>
        </p:nvGrpSpPr>
        <p:grpSpPr>
          <a:xfrm>
            <a:off x="-6138572" y="1694249"/>
            <a:ext cx="4875883" cy="707886"/>
            <a:chOff x="6132086" y="4009337"/>
            <a:chExt cx="4875883" cy="707886"/>
          </a:xfrm>
        </p:grpSpPr>
        <p:sp>
          <p:nvSpPr>
            <p:cNvPr id="40" name="Hộp Văn bản 26">
              <a:extLst>
                <a:ext uri="{FF2B5EF4-FFF2-40B4-BE49-F238E27FC236}">
                  <a16:creationId xmlns:a16="http://schemas.microsoft.com/office/drawing/2014/main" id="{7F83D2D6-70E0-70C5-E040-1AB7B33F7DA4}"/>
                </a:ext>
              </a:extLst>
            </p:cNvPr>
            <p:cNvSpPr txBox="1"/>
            <p:nvPr/>
          </p:nvSpPr>
          <p:spPr>
            <a:xfrm>
              <a:off x="6183567" y="4009337"/>
              <a:ext cx="4824402" cy="707886"/>
            </a:xfrm>
            <a:prstGeom prst="rect">
              <a:avLst/>
            </a:prstGeom>
            <a:noFill/>
          </p:spPr>
          <p:txBody>
            <a:bodyPr wrap="square">
              <a:spAutoFit/>
            </a:bodyPr>
            <a:lstStyle/>
            <a:p>
              <a:pPr marL="36000"/>
              <a:r>
                <a:rPr lang="vi-VN" sz="2000">
                  <a:solidFill>
                    <a:schemeClr val="accent1">
                      <a:lumMod val="50000"/>
                    </a:schemeClr>
                  </a:solidFill>
                  <a:latin typeface="Montserrat" panose="00000500000000000000" pitchFamily="2" charset="0"/>
                </a:rPr>
                <a:t>Được nghiên cứu rộng rãi nhất trong toán học thuần túy</a:t>
              </a:r>
            </a:p>
          </p:txBody>
        </p:sp>
        <p:sp>
          <p:nvSpPr>
            <p:cNvPr id="41" name="Rectangle: Rounded Corners 40">
              <a:extLst>
                <a:ext uri="{FF2B5EF4-FFF2-40B4-BE49-F238E27FC236}">
                  <a16:creationId xmlns:a16="http://schemas.microsoft.com/office/drawing/2014/main" id="{9AF07366-AC8E-E822-FA29-88F19470AD17}"/>
                </a:ext>
              </a:extLst>
            </p:cNvPr>
            <p:cNvSpPr/>
            <p:nvPr/>
          </p:nvSpPr>
          <p:spPr>
            <a:xfrm>
              <a:off x="6132086" y="4057280"/>
              <a:ext cx="51481" cy="612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F4B1F080-D102-B8DB-3040-D96961B26F1E}"/>
              </a:ext>
            </a:extLst>
          </p:cNvPr>
          <p:cNvGrpSpPr/>
          <p:nvPr/>
        </p:nvGrpSpPr>
        <p:grpSpPr>
          <a:xfrm>
            <a:off x="-6138572" y="2568724"/>
            <a:ext cx="4875883" cy="707886"/>
            <a:chOff x="6132086" y="5230011"/>
            <a:chExt cx="4875883" cy="707886"/>
          </a:xfrm>
        </p:grpSpPr>
        <p:sp>
          <p:nvSpPr>
            <p:cNvPr id="43" name="Hộp Văn bản 26">
              <a:extLst>
                <a:ext uri="{FF2B5EF4-FFF2-40B4-BE49-F238E27FC236}">
                  <a16:creationId xmlns:a16="http://schemas.microsoft.com/office/drawing/2014/main" id="{73E34E00-2C91-4CF0-2EA2-B9F39E8DDE05}"/>
                </a:ext>
              </a:extLst>
            </p:cNvPr>
            <p:cNvSpPr txBox="1"/>
            <p:nvPr/>
          </p:nvSpPr>
          <p:spPr>
            <a:xfrm>
              <a:off x="6183567" y="5230011"/>
              <a:ext cx="4824402" cy="707886"/>
            </a:xfrm>
            <a:prstGeom prst="rect">
              <a:avLst/>
            </a:prstGeom>
            <a:noFill/>
          </p:spPr>
          <p:txBody>
            <a:bodyPr wrap="square">
              <a:spAutoFit/>
            </a:bodyPr>
            <a:lstStyle/>
            <a:p>
              <a:pPr marL="36000"/>
              <a:r>
                <a:rPr lang="vi-VN" sz="2000">
                  <a:solidFill>
                    <a:schemeClr val="accent1">
                      <a:lumMod val="50000"/>
                    </a:schemeClr>
                  </a:solidFill>
                  <a:latin typeface="Montserrat" panose="00000500000000000000" pitchFamily="2" charset="0"/>
                </a:rPr>
                <a:t>Là nền tảng tạo phương trình vi phân toàn phần</a:t>
              </a:r>
            </a:p>
          </p:txBody>
        </p:sp>
        <p:sp>
          <p:nvSpPr>
            <p:cNvPr id="44" name="Rectangle: Rounded Corners 43">
              <a:extLst>
                <a:ext uri="{FF2B5EF4-FFF2-40B4-BE49-F238E27FC236}">
                  <a16:creationId xmlns:a16="http://schemas.microsoft.com/office/drawing/2014/main" id="{C9950950-AE0F-CE03-7C74-45FC3516DE90}"/>
                </a:ext>
              </a:extLst>
            </p:cNvPr>
            <p:cNvSpPr/>
            <p:nvPr/>
          </p:nvSpPr>
          <p:spPr>
            <a:xfrm>
              <a:off x="6132086" y="5277954"/>
              <a:ext cx="51481" cy="612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Hộp Văn bản 26">
            <a:extLst>
              <a:ext uri="{FF2B5EF4-FFF2-40B4-BE49-F238E27FC236}">
                <a16:creationId xmlns:a16="http://schemas.microsoft.com/office/drawing/2014/main" id="{1DABBE7B-21D3-35F8-203D-9E42F58C3597}"/>
              </a:ext>
            </a:extLst>
          </p:cNvPr>
          <p:cNvSpPr txBox="1"/>
          <p:nvPr/>
        </p:nvSpPr>
        <p:spPr>
          <a:xfrm>
            <a:off x="-3946721" y="4062708"/>
            <a:ext cx="2943640" cy="830997"/>
          </a:xfrm>
          <a:prstGeom prst="rect">
            <a:avLst/>
          </a:prstGeom>
          <a:noFill/>
        </p:spPr>
        <p:txBody>
          <a:bodyPr wrap="square">
            <a:spAutoFit/>
          </a:bodyPr>
          <a:lstStyle/>
          <a:p>
            <a:pPr marL="36000"/>
            <a:r>
              <a:rPr lang="vi-VN" sz="1600">
                <a:solidFill>
                  <a:schemeClr val="accent1">
                    <a:lumMod val="50000"/>
                  </a:schemeClr>
                </a:solidFill>
                <a:latin typeface="Montserrat" panose="00000500000000000000" pitchFamily="2" charset="0"/>
              </a:rPr>
              <a:t>Toán học thuần túy nghiên cứu tính chất của các đối tượng trừu tượng</a:t>
            </a:r>
          </a:p>
        </p:txBody>
      </p:sp>
      <p:sp>
        <p:nvSpPr>
          <p:cNvPr id="47" name="Rectangle: Rounded Corners 46">
            <a:extLst>
              <a:ext uri="{FF2B5EF4-FFF2-40B4-BE49-F238E27FC236}">
                <a16:creationId xmlns:a16="http://schemas.microsoft.com/office/drawing/2014/main" id="{D9C490CD-572B-87DB-0DBF-C21A84D488C2}"/>
              </a:ext>
            </a:extLst>
          </p:cNvPr>
          <p:cNvSpPr/>
          <p:nvPr/>
        </p:nvSpPr>
        <p:spPr>
          <a:xfrm>
            <a:off x="-6768813" y="1643313"/>
            <a:ext cx="7200" cy="3852000"/>
          </a:xfrm>
          <a:prstGeom prst="roundRect">
            <a:avLst>
              <a:gd name="adj" fmla="val 50000"/>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0ED03462-9C48-B35B-D95F-98C9BBDD0090}"/>
              </a:ext>
            </a:extLst>
          </p:cNvPr>
          <p:cNvPicPr>
            <a:picLocks noChangeAspect="1"/>
          </p:cNvPicPr>
          <p:nvPr/>
        </p:nvPicPr>
        <p:blipFill rotWithShape="1">
          <a:blip r:embed="rId4">
            <a:clrChange>
              <a:clrFrom>
                <a:srgbClr val="F8F9FA"/>
              </a:clrFrom>
              <a:clrTo>
                <a:srgbClr val="F8F9FA">
                  <a:alpha val="0"/>
                </a:srgbClr>
              </a:clrTo>
            </a:clrChange>
          </a:blip>
          <a:srcRect t="-1" r="2073" b="1011"/>
          <a:stretch/>
        </p:blipFill>
        <p:spPr>
          <a:xfrm>
            <a:off x="-6153576" y="3427869"/>
            <a:ext cx="2058733" cy="2078632"/>
          </a:xfrm>
          <a:prstGeom prst="rect">
            <a:avLst/>
          </a:prstGeom>
        </p:spPr>
      </p:pic>
      <p:sp>
        <p:nvSpPr>
          <p:cNvPr id="7" name="TextBox 6">
            <a:extLst>
              <a:ext uri="{FF2B5EF4-FFF2-40B4-BE49-F238E27FC236}">
                <a16:creationId xmlns:a16="http://schemas.microsoft.com/office/drawing/2014/main" id="{B29AFAD6-C876-44EA-79B4-85412CBD0893}"/>
              </a:ext>
            </a:extLst>
          </p:cNvPr>
          <p:cNvSpPr txBox="1"/>
          <p:nvPr/>
        </p:nvSpPr>
        <p:spPr>
          <a:xfrm>
            <a:off x="-10667682" y="1814287"/>
            <a:ext cx="4626846"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Ứng dụng về lý thuyết</a:t>
            </a:r>
          </a:p>
        </p:txBody>
      </p:sp>
      <p:grpSp>
        <p:nvGrpSpPr>
          <p:cNvPr id="23" name="Group 22">
            <a:extLst>
              <a:ext uri="{FF2B5EF4-FFF2-40B4-BE49-F238E27FC236}">
                <a16:creationId xmlns:a16="http://schemas.microsoft.com/office/drawing/2014/main" id="{B9B448D5-71E7-1DA2-F3C9-06D6A4065B58}"/>
              </a:ext>
            </a:extLst>
          </p:cNvPr>
          <p:cNvGrpSpPr/>
          <p:nvPr/>
        </p:nvGrpSpPr>
        <p:grpSpPr>
          <a:xfrm>
            <a:off x="6375730" y="2106438"/>
            <a:ext cx="1795584" cy="1632458"/>
            <a:chOff x="6375730" y="2322065"/>
            <a:chExt cx="1795584" cy="1632458"/>
          </a:xfrm>
        </p:grpSpPr>
        <p:pic>
          <p:nvPicPr>
            <p:cNvPr id="14" name="Picture 13">
              <a:extLst>
                <a:ext uri="{FF2B5EF4-FFF2-40B4-BE49-F238E27FC236}">
                  <a16:creationId xmlns:a16="http://schemas.microsoft.com/office/drawing/2014/main" id="{7F1DB7FB-91EC-856B-896B-047A0BA086A5}"/>
                </a:ext>
              </a:extLst>
            </p:cNvPr>
            <p:cNvPicPr>
              <a:picLocks noChangeAspect="1"/>
            </p:cNvPicPr>
            <p:nvPr/>
          </p:nvPicPr>
          <p:blipFill rotWithShape="1">
            <a:blip r:embed="rId5">
              <a:extLst>
                <a:ext uri="{28A0092B-C50C-407E-A947-70E740481C1C}">
                  <a14:useLocalDpi xmlns:a14="http://schemas.microsoft.com/office/drawing/2010/main" val="0"/>
                </a:ext>
              </a:extLst>
            </a:blip>
            <a:srcRect l="11489" t="14560" r="11489" b="14560"/>
            <a:stretch/>
          </p:blipFill>
          <p:spPr>
            <a:xfrm>
              <a:off x="6375730" y="2322065"/>
              <a:ext cx="1795584" cy="1632458"/>
            </a:xfrm>
            <a:prstGeom prst="roundRect">
              <a:avLst>
                <a:gd name="adj" fmla="val 4882"/>
              </a:avLst>
            </a:prstGeom>
          </p:spPr>
        </p:pic>
        <p:sp>
          <p:nvSpPr>
            <p:cNvPr id="15" name="Rectangle: Rounded Corners 14">
              <a:extLst>
                <a:ext uri="{FF2B5EF4-FFF2-40B4-BE49-F238E27FC236}">
                  <a16:creationId xmlns:a16="http://schemas.microsoft.com/office/drawing/2014/main" id="{AA44BF59-DC78-B107-CA9C-B7A9CB3F8077}"/>
                </a:ext>
              </a:extLst>
            </p:cNvPr>
            <p:cNvSpPr/>
            <p:nvPr/>
          </p:nvSpPr>
          <p:spPr>
            <a:xfrm>
              <a:off x="6375730" y="3435668"/>
              <a:ext cx="1795584" cy="518855"/>
            </a:xfrm>
            <a:prstGeom prst="roundRect">
              <a:avLst>
                <a:gd name="adj" fmla="val 15177"/>
              </a:avLst>
            </a:prstGeom>
            <a:gradFill>
              <a:gsLst>
                <a:gs pos="0">
                  <a:srgbClr val="C54372">
                    <a:alpha val="0"/>
                  </a:srgbClr>
                </a:gs>
                <a:gs pos="100000">
                  <a:srgbClr val="C54372"/>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Montserrat" panose="00000500000000000000" pitchFamily="2" charset="0"/>
                </a:rPr>
                <a:t>Khí hậu</a:t>
              </a:r>
            </a:p>
          </p:txBody>
        </p:sp>
      </p:grpSp>
      <p:grpSp>
        <p:nvGrpSpPr>
          <p:cNvPr id="24" name="Group 23">
            <a:extLst>
              <a:ext uri="{FF2B5EF4-FFF2-40B4-BE49-F238E27FC236}">
                <a16:creationId xmlns:a16="http://schemas.microsoft.com/office/drawing/2014/main" id="{EBE527B8-4DC9-9EC6-8DE3-0A3E8F2371B6}"/>
              </a:ext>
            </a:extLst>
          </p:cNvPr>
          <p:cNvGrpSpPr/>
          <p:nvPr/>
        </p:nvGrpSpPr>
        <p:grpSpPr>
          <a:xfrm>
            <a:off x="8337983" y="2103747"/>
            <a:ext cx="1789290" cy="1634240"/>
            <a:chOff x="8337983" y="2319374"/>
            <a:chExt cx="1789290" cy="1634240"/>
          </a:xfrm>
        </p:grpSpPr>
        <p:pic>
          <p:nvPicPr>
            <p:cNvPr id="1028" name="Picture 4" descr="Simulating In-Cylinder Combustion and Conjugate Heat Transfer in a  Single-Cylinder Engine">
              <a:extLst>
                <a:ext uri="{FF2B5EF4-FFF2-40B4-BE49-F238E27FC236}">
                  <a16:creationId xmlns:a16="http://schemas.microsoft.com/office/drawing/2014/main" id="{96A460EF-9AAC-13F0-C422-A13F4112A3B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70" r="39834" b="10537"/>
            <a:stretch/>
          </p:blipFill>
          <p:spPr bwMode="auto">
            <a:xfrm>
              <a:off x="8337983" y="2319374"/>
              <a:ext cx="1789290" cy="1634240"/>
            </a:xfrm>
            <a:prstGeom prst="roundRect">
              <a:avLst>
                <a:gd name="adj" fmla="val 7342"/>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F83ED4FB-5CD4-7458-C81F-6B0B6CD79819}"/>
                </a:ext>
              </a:extLst>
            </p:cNvPr>
            <p:cNvSpPr/>
            <p:nvPr/>
          </p:nvSpPr>
          <p:spPr>
            <a:xfrm>
              <a:off x="8337983" y="3283500"/>
              <a:ext cx="1789290" cy="670114"/>
            </a:xfrm>
            <a:prstGeom prst="roundRect">
              <a:avLst>
                <a:gd name="adj" fmla="val 13992"/>
              </a:avLst>
            </a:prstGeom>
            <a:gradFill>
              <a:gsLst>
                <a:gs pos="0">
                  <a:schemeClr val="bg1">
                    <a:alpha val="0"/>
                  </a:schemeClr>
                </a:gs>
                <a:gs pos="69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US" sz="1400">
                <a:solidFill>
                  <a:srgbClr val="B52B67"/>
                </a:solidFill>
                <a:latin typeface="Montserrat" panose="00000500000000000000" pitchFamily="2" charset="0"/>
              </a:endParaRPr>
            </a:p>
            <a:p>
              <a:pPr algn="ctr"/>
              <a:r>
                <a:rPr lang="en-US" sz="1400">
                  <a:solidFill>
                    <a:srgbClr val="B52B67"/>
                  </a:solidFill>
                  <a:latin typeface="Montserrat" panose="00000500000000000000" pitchFamily="2" charset="0"/>
                </a:rPr>
                <a:t>Động cơ đốt trong</a:t>
              </a:r>
            </a:p>
          </p:txBody>
        </p:sp>
      </p:grpSp>
      <p:sp>
        <p:nvSpPr>
          <p:cNvPr id="13" name="Rectangle: Rounded Corners 12">
            <a:extLst>
              <a:ext uri="{FF2B5EF4-FFF2-40B4-BE49-F238E27FC236}">
                <a16:creationId xmlns:a16="http://schemas.microsoft.com/office/drawing/2014/main" id="{64195DA4-E082-E689-9116-7DA4CE8BE195}"/>
              </a:ext>
            </a:extLst>
          </p:cNvPr>
          <p:cNvSpPr/>
          <p:nvPr/>
        </p:nvSpPr>
        <p:spPr>
          <a:xfrm>
            <a:off x="6375730" y="3838575"/>
            <a:ext cx="3751543" cy="1447800"/>
          </a:xfrm>
          <a:prstGeom prst="roundRect">
            <a:avLst>
              <a:gd name="adj" fmla="val 548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4ABA5210-F6F0-2C51-6143-8F99720D009A}"/>
              </a:ext>
            </a:extLst>
          </p:cNvPr>
          <p:cNvSpPr/>
          <p:nvPr/>
        </p:nvSpPr>
        <p:spPr>
          <a:xfrm>
            <a:off x="8274483" y="4251710"/>
            <a:ext cx="1789290" cy="670114"/>
          </a:xfrm>
          <a:prstGeom prst="roundRect">
            <a:avLst>
              <a:gd name="adj" fmla="val 13992"/>
            </a:avLst>
          </a:prstGeom>
          <a:gradFill>
            <a:gsLst>
              <a:gs pos="0">
                <a:schemeClr val="bg1">
                  <a:alpha val="0"/>
                </a:schemeClr>
              </a:gs>
              <a:gs pos="69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B52B67"/>
                </a:solidFill>
                <a:latin typeface="Montserrat" panose="00000500000000000000" pitchFamily="2" charset="0"/>
              </a:rPr>
              <a:t>Truyền nhiệt trong vật liệu</a:t>
            </a:r>
          </a:p>
        </p:txBody>
      </p:sp>
      <p:pic>
        <p:nvPicPr>
          <p:cNvPr id="12" name="Picture 11" descr="A rainbow colored disc with a black background&#10;&#10;Description automatically generated">
            <a:extLst>
              <a:ext uri="{FF2B5EF4-FFF2-40B4-BE49-F238E27FC236}">
                <a16:creationId xmlns:a16="http://schemas.microsoft.com/office/drawing/2014/main" id="{E4BB5E24-7F37-C9E6-EC5D-51246CE556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28865" y="3859409"/>
            <a:ext cx="1542286" cy="1406132"/>
          </a:xfrm>
          <a:prstGeom prst="rect">
            <a:avLst/>
          </a:prstGeom>
        </p:spPr>
      </p:pic>
    </p:spTree>
    <p:extLst>
      <p:ext uri="{BB962C8B-B14F-4D97-AF65-F5344CB8AC3E}">
        <p14:creationId xmlns:p14="http://schemas.microsoft.com/office/powerpoint/2010/main" val="260181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par>
                                <p:cTn id="8" presetID="42" presetClass="path" presetSubtype="0" decel="100000" fill="hold" grpId="1" nodeType="withEffect">
                                  <p:stCondLst>
                                    <p:cond delay="0"/>
                                  </p:stCondLst>
                                  <p:childTnLst>
                                    <p:animMotion origin="layout" path="M -3.125E-6 -1.48148E-6 L -0.04414 -1.48148E-6 " pathEditMode="relative" rAng="0" ptsTypes="AA">
                                      <p:cBhvr>
                                        <p:cTn id="9" dur="1000" spd="-100000" fill="hold"/>
                                        <p:tgtEl>
                                          <p:spTgt spid="4"/>
                                        </p:tgtEl>
                                        <p:attrNameLst>
                                          <p:attrName>ppt_x</p:attrName>
                                          <p:attrName>ppt_y</p:attrName>
                                        </p:attrNameLst>
                                      </p:cBhvr>
                                      <p:rCtr x="-2214" y="0"/>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750"/>
                                        <p:tgtEl>
                                          <p:spTgt spid="6"/>
                                        </p:tgtEl>
                                      </p:cBhvr>
                                    </p:animEffect>
                                  </p:childTnLst>
                                </p:cTn>
                              </p:par>
                              <p:par>
                                <p:cTn id="14" presetID="42" presetClass="path" presetSubtype="0" decel="100000" fill="hold" nodeType="withEffect">
                                  <p:stCondLst>
                                    <p:cond delay="0"/>
                                  </p:stCondLst>
                                  <p:childTnLst>
                                    <p:animMotion origin="layout" path="M -1.875E-6 4.07407E-6 L 0.02318 4.07407E-6 " pathEditMode="relative" rAng="0" ptsTypes="AA">
                                      <p:cBhvr>
                                        <p:cTn id="15" dur="1000" spd="-100000" fill="hold"/>
                                        <p:tgtEl>
                                          <p:spTgt spid="6"/>
                                        </p:tgtEl>
                                        <p:attrNameLst>
                                          <p:attrName>ppt_x</p:attrName>
                                          <p:attrName>ppt_y</p:attrName>
                                        </p:attrNameLst>
                                      </p:cBhvr>
                                      <p:rCtr x="1159" y="0"/>
                                    </p:animMotion>
                                  </p:childTnLst>
                                </p:cTn>
                              </p:par>
                              <p:par>
                                <p:cTn id="16" presetID="10" presetClass="entr" presetSubtype="0" fill="hold" grpId="0" nodeType="withEffect">
                                  <p:stCondLst>
                                    <p:cond delay="25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750"/>
                                        <p:tgtEl>
                                          <p:spTgt spid="26"/>
                                        </p:tgtEl>
                                      </p:cBhvr>
                                    </p:animEffect>
                                  </p:childTnLst>
                                </p:cTn>
                              </p:par>
                              <p:par>
                                <p:cTn id="19" presetID="42" presetClass="path" presetSubtype="0" decel="100000" fill="hold" grpId="1" nodeType="withEffect">
                                  <p:stCondLst>
                                    <p:cond delay="250"/>
                                  </p:stCondLst>
                                  <p:childTnLst>
                                    <p:animMotion origin="layout" path="M -1.875E-6 4.07407E-6 L 0.02318 4.07407E-6 " pathEditMode="relative" rAng="0" ptsTypes="AA">
                                      <p:cBhvr>
                                        <p:cTn id="20" dur="1000" spd="-100000" fill="hold"/>
                                        <p:tgtEl>
                                          <p:spTgt spid="26"/>
                                        </p:tgtEl>
                                        <p:attrNameLst>
                                          <p:attrName>ppt_x</p:attrName>
                                          <p:attrName>ppt_y</p:attrName>
                                        </p:attrNameLst>
                                      </p:cBhvr>
                                      <p:rCtr x="1159" y="0"/>
                                    </p:animMotion>
                                  </p:childTnLst>
                                </p:cTn>
                              </p:par>
                              <p:par>
                                <p:cTn id="21" presetID="10" presetClass="entr" presetSubtype="0" fill="hold" grpId="0" nodeType="withEffect">
                                  <p:stCondLst>
                                    <p:cond delay="25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750"/>
                                        <p:tgtEl>
                                          <p:spTgt spid="21"/>
                                        </p:tgtEl>
                                      </p:cBhvr>
                                    </p:animEffect>
                                  </p:childTnLst>
                                </p:cTn>
                              </p:par>
                              <p:par>
                                <p:cTn id="24" presetID="42" presetClass="path" presetSubtype="0" decel="100000" fill="hold" grpId="1" nodeType="withEffect">
                                  <p:stCondLst>
                                    <p:cond delay="250"/>
                                  </p:stCondLst>
                                  <p:childTnLst>
                                    <p:animMotion origin="layout" path="M -1.875E-6 4.07407E-6 L 0.02318 4.07407E-6 " pathEditMode="relative" rAng="0" ptsTypes="AA">
                                      <p:cBhvr>
                                        <p:cTn id="25" dur="1000" spd="-100000" fill="hold"/>
                                        <p:tgtEl>
                                          <p:spTgt spid="21"/>
                                        </p:tgtEl>
                                        <p:attrNameLst>
                                          <p:attrName>ppt_x</p:attrName>
                                          <p:attrName>ppt_y</p:attrName>
                                        </p:attrNameLst>
                                      </p:cBhvr>
                                      <p:rCtr x="1159" y="0"/>
                                    </p:animMotion>
                                  </p:childTnLst>
                                </p:cTn>
                              </p:par>
                              <p:par>
                                <p:cTn id="26" presetID="10" presetClass="entr" presetSubtype="0" fill="hold" nodeType="withEffect">
                                  <p:stCondLst>
                                    <p:cond delay="5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750"/>
                                        <p:tgtEl>
                                          <p:spTgt spid="17"/>
                                        </p:tgtEl>
                                      </p:cBhvr>
                                    </p:animEffect>
                                  </p:childTnLst>
                                </p:cTn>
                              </p:par>
                              <p:par>
                                <p:cTn id="29" presetID="42" presetClass="path" presetSubtype="0" decel="100000" fill="hold" nodeType="withEffect">
                                  <p:stCondLst>
                                    <p:cond delay="500"/>
                                  </p:stCondLst>
                                  <p:childTnLst>
                                    <p:animMotion origin="layout" path="M -1.875E-6 2.59259E-6 L 0.02318 2.59259E-6 " pathEditMode="relative" rAng="0" ptsTypes="AA">
                                      <p:cBhvr>
                                        <p:cTn id="30" dur="1000" spd="-100000" fill="hold"/>
                                        <p:tgtEl>
                                          <p:spTgt spid="17"/>
                                        </p:tgtEl>
                                        <p:attrNameLst>
                                          <p:attrName>ppt_x</p:attrName>
                                          <p:attrName>ppt_y</p:attrName>
                                        </p:attrNameLst>
                                      </p:cBhvr>
                                      <p:rCtr x="1159" y="0"/>
                                    </p:animMotion>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750"/>
                                        <p:tgtEl>
                                          <p:spTgt spid="7"/>
                                        </p:tgtEl>
                                      </p:cBhvr>
                                    </p:animEffect>
                                  </p:childTnLst>
                                </p:cTn>
                              </p:par>
                              <p:par>
                                <p:cTn id="34" presetID="42" presetClass="path" presetSubtype="0" decel="100000" fill="hold" grpId="1" nodeType="withEffect">
                                  <p:stCondLst>
                                    <p:cond delay="0"/>
                                  </p:stCondLst>
                                  <p:childTnLst>
                                    <p:animMotion origin="layout" path="M -3.75E-6 3.7037E-6 L -0.04414 3.7037E-6 " pathEditMode="relative" rAng="0" ptsTypes="AA">
                                      <p:cBhvr>
                                        <p:cTn id="35" dur="1000" spd="-100000" fill="hold"/>
                                        <p:tgtEl>
                                          <p:spTgt spid="7"/>
                                        </p:tgtEl>
                                        <p:attrNameLst>
                                          <p:attrName>ppt_x</p:attrName>
                                          <p:attrName>ppt_y</p:attrName>
                                        </p:attrNameLst>
                                      </p:cBhvr>
                                      <p:rCtr x="-220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1" grpId="0"/>
      <p:bldP spid="21" grpId="1"/>
      <p:bldP spid="26" grpId="0" animBg="1"/>
      <p:bldP spid="26" grpId="1" animBg="1"/>
      <p:bldP spid="7" grpId="0"/>
      <p:bldP spid="7"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95607">
                <a:alpha val="20000"/>
              </a:srgbClr>
            </a:gs>
            <a:gs pos="100000">
              <a:srgbClr val="9E357B">
                <a:alpha val="20000"/>
              </a:srgbClr>
            </a:gs>
          </a:gsLst>
          <a:lin ang="18900002" scaled="1"/>
        </a:gra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5" name="Freeform: Shape 4">
            <a:extLst>
              <a:ext uri="{FF2B5EF4-FFF2-40B4-BE49-F238E27FC236}">
                <a16:creationId xmlns:a16="http://schemas.microsoft.com/office/drawing/2014/main" id="{C03059F8-6823-C62C-C12F-64DAB0E590CD}"/>
              </a:ext>
            </a:extLst>
          </p:cNvPr>
          <p:cNvSpPr/>
          <p:nvPr/>
        </p:nvSpPr>
        <p:spPr>
          <a:xfrm flipV="1">
            <a:off x="-4414617"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25" name="TextBox 24">
            <a:extLst>
              <a:ext uri="{FF2B5EF4-FFF2-40B4-BE49-F238E27FC236}">
                <a16:creationId xmlns:a16="http://schemas.microsoft.com/office/drawing/2014/main" id="{A8CDA764-AA6D-0F13-D7E2-CA657BB7B8C9}"/>
              </a:ext>
            </a:extLst>
          </p:cNvPr>
          <p:cNvSpPr txBox="1"/>
          <p:nvPr/>
        </p:nvSpPr>
        <p:spPr>
          <a:xfrm>
            <a:off x="2064728" y="233900"/>
            <a:ext cx="8062545"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CƠ SỞ LÝ THUYẾT</a:t>
            </a:r>
          </a:p>
        </p:txBody>
      </p:sp>
      <p:sp>
        <p:nvSpPr>
          <p:cNvPr id="3" name="TextBox 2">
            <a:extLst>
              <a:ext uri="{FF2B5EF4-FFF2-40B4-BE49-F238E27FC236}">
                <a16:creationId xmlns:a16="http://schemas.microsoft.com/office/drawing/2014/main" id="{930ECA0E-17BE-7B1E-70CA-775F8BC369FF}"/>
              </a:ext>
            </a:extLst>
          </p:cNvPr>
          <p:cNvSpPr txBox="1"/>
          <p:nvPr/>
        </p:nvSpPr>
        <p:spPr>
          <a:xfrm>
            <a:off x="298353"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1.</a:t>
            </a:r>
            <a:endParaRPr lang="vi-VN" sz="3200">
              <a:effectLst/>
            </a:endParaRPr>
          </a:p>
        </p:txBody>
      </p:sp>
      <p:sp>
        <p:nvSpPr>
          <p:cNvPr id="18" name="!!3">
            <a:extLst>
              <a:ext uri="{FF2B5EF4-FFF2-40B4-BE49-F238E27FC236}">
                <a16:creationId xmlns:a16="http://schemas.microsoft.com/office/drawing/2014/main" id="{388D837D-EEE4-CDD7-CE0B-31B4779C7A06}"/>
              </a:ext>
            </a:extLst>
          </p:cNvPr>
          <p:cNvSpPr/>
          <p:nvPr/>
        </p:nvSpPr>
        <p:spPr>
          <a:xfrm>
            <a:off x="768301" y="1422810"/>
            <a:ext cx="10687050" cy="4293006"/>
          </a:xfrm>
          <a:prstGeom prst="roundRect">
            <a:avLst>
              <a:gd name="adj" fmla="val 3837"/>
            </a:avLst>
          </a:prstGeom>
          <a:solidFill>
            <a:schemeClr val="bg1">
              <a:alpha val="6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38DD70B-B550-26FB-D503-450A2756E2B0}"/>
              </a:ext>
            </a:extLst>
          </p:cNvPr>
          <p:cNvSpPr txBox="1"/>
          <p:nvPr/>
        </p:nvSpPr>
        <p:spPr>
          <a:xfrm>
            <a:off x="1047750" y="1694249"/>
            <a:ext cx="4658650" cy="646331"/>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600">
                <a:gradFill>
                  <a:gsLst>
                    <a:gs pos="0">
                      <a:srgbClr val="F95607"/>
                    </a:gs>
                    <a:gs pos="100000">
                      <a:srgbClr val="9E357B"/>
                    </a:gs>
                  </a:gsLst>
                  <a:lin ang="18900002" scaled="1"/>
                </a:gradFill>
                <a:effectLst/>
              </a:rPr>
              <a:t>Ứng dụng </a:t>
            </a:r>
            <a:r>
              <a:rPr lang="vi-VN" sz="3600">
                <a:gradFill>
                  <a:gsLst>
                    <a:gs pos="0">
                      <a:srgbClr val="F95607"/>
                    </a:gs>
                    <a:gs pos="100000">
                      <a:srgbClr val="9E357B"/>
                    </a:gs>
                  </a:gsLst>
                  <a:lin ang="18900002" scaled="1"/>
                </a:gradFill>
                <a:effectLst/>
              </a:rPr>
              <a:t>thực tế</a:t>
            </a:r>
          </a:p>
        </p:txBody>
      </p:sp>
      <p:grpSp>
        <p:nvGrpSpPr>
          <p:cNvPr id="17" name="Group 16">
            <a:extLst>
              <a:ext uri="{FF2B5EF4-FFF2-40B4-BE49-F238E27FC236}">
                <a16:creationId xmlns:a16="http://schemas.microsoft.com/office/drawing/2014/main" id="{99DCF133-24AA-2E75-F2E7-02E7987982CD}"/>
              </a:ext>
            </a:extLst>
          </p:cNvPr>
          <p:cNvGrpSpPr/>
          <p:nvPr/>
        </p:nvGrpSpPr>
        <p:grpSpPr>
          <a:xfrm>
            <a:off x="1386150" y="3708062"/>
            <a:ext cx="4875883" cy="400110"/>
            <a:chOff x="6132086" y="4009337"/>
            <a:chExt cx="4875883" cy="400110"/>
          </a:xfrm>
        </p:grpSpPr>
        <p:sp>
          <p:nvSpPr>
            <p:cNvPr id="9" name="Hộp Văn bản 26">
              <a:extLst>
                <a:ext uri="{FF2B5EF4-FFF2-40B4-BE49-F238E27FC236}">
                  <a16:creationId xmlns:a16="http://schemas.microsoft.com/office/drawing/2014/main" id="{54E60604-3EF6-B9A5-15DB-2DD3483C8654}"/>
                </a:ext>
              </a:extLst>
            </p:cNvPr>
            <p:cNvSpPr txBox="1"/>
            <p:nvPr/>
          </p:nvSpPr>
          <p:spPr>
            <a:xfrm>
              <a:off x="6183567" y="4009337"/>
              <a:ext cx="4824402" cy="400110"/>
            </a:xfrm>
            <a:prstGeom prst="rect">
              <a:avLst/>
            </a:prstGeom>
            <a:noFill/>
          </p:spPr>
          <p:txBody>
            <a:bodyPr wrap="square">
              <a:spAutoFit/>
            </a:bodyPr>
            <a:lstStyle/>
            <a:p>
              <a:pPr marL="36000"/>
              <a:r>
                <a:rPr lang="vi-VN" sz="2000">
                  <a:solidFill>
                    <a:schemeClr val="accent1">
                      <a:lumMod val="50000"/>
                    </a:schemeClr>
                  </a:solidFill>
                  <a:latin typeface="Montserrat" panose="00000500000000000000" pitchFamily="2" charset="0"/>
                </a:rPr>
                <a:t>Mô phỏng động cơ đốt trong</a:t>
              </a:r>
            </a:p>
          </p:txBody>
        </p:sp>
        <p:sp>
          <p:nvSpPr>
            <p:cNvPr id="16" name="Rectangle: Rounded Corners 15">
              <a:extLst>
                <a:ext uri="{FF2B5EF4-FFF2-40B4-BE49-F238E27FC236}">
                  <a16:creationId xmlns:a16="http://schemas.microsoft.com/office/drawing/2014/main" id="{B5A8B5B7-FD8C-20A8-1C68-B5F51B093DC2}"/>
                </a:ext>
              </a:extLst>
            </p:cNvPr>
            <p:cNvSpPr/>
            <p:nvPr/>
          </p:nvSpPr>
          <p:spPr>
            <a:xfrm>
              <a:off x="6132086" y="4057280"/>
              <a:ext cx="51481" cy="324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555ADF45-1C26-5A4D-1FC7-7FEC8F26C4A1}"/>
              </a:ext>
            </a:extLst>
          </p:cNvPr>
          <p:cNvGrpSpPr/>
          <p:nvPr/>
        </p:nvGrpSpPr>
        <p:grpSpPr>
          <a:xfrm>
            <a:off x="1386150" y="2678263"/>
            <a:ext cx="4875883" cy="400110"/>
            <a:chOff x="6132086" y="4009337"/>
            <a:chExt cx="4875883" cy="400110"/>
          </a:xfrm>
        </p:grpSpPr>
        <p:sp>
          <p:nvSpPr>
            <p:cNvPr id="8" name="Hộp Văn bản 26">
              <a:extLst>
                <a:ext uri="{FF2B5EF4-FFF2-40B4-BE49-F238E27FC236}">
                  <a16:creationId xmlns:a16="http://schemas.microsoft.com/office/drawing/2014/main" id="{E8FD611D-0C30-E2A4-A24B-D7C78EB60AE9}"/>
                </a:ext>
              </a:extLst>
            </p:cNvPr>
            <p:cNvSpPr txBox="1"/>
            <p:nvPr/>
          </p:nvSpPr>
          <p:spPr>
            <a:xfrm>
              <a:off x="6183567" y="4009337"/>
              <a:ext cx="4824402" cy="400110"/>
            </a:xfrm>
            <a:prstGeom prst="rect">
              <a:avLst/>
            </a:prstGeom>
            <a:noFill/>
          </p:spPr>
          <p:txBody>
            <a:bodyPr wrap="square">
              <a:spAutoFit/>
            </a:bodyPr>
            <a:lstStyle/>
            <a:p>
              <a:pPr marL="36000"/>
              <a:r>
                <a:rPr lang="vi-VN" sz="2000">
                  <a:solidFill>
                    <a:schemeClr val="accent1">
                      <a:lumMod val="50000"/>
                    </a:schemeClr>
                  </a:solidFill>
                  <a:latin typeface="Montserrat" panose="00000500000000000000" pitchFamily="2" charset="0"/>
                </a:rPr>
                <a:t>Mô phỏng khí hậu</a:t>
              </a:r>
            </a:p>
          </p:txBody>
        </p:sp>
        <p:sp>
          <p:nvSpPr>
            <p:cNvPr id="10" name="Rectangle: Rounded Corners 9">
              <a:extLst>
                <a:ext uri="{FF2B5EF4-FFF2-40B4-BE49-F238E27FC236}">
                  <a16:creationId xmlns:a16="http://schemas.microsoft.com/office/drawing/2014/main" id="{5E47D64A-A5C5-7FC3-EC84-F3AD1A0952AA}"/>
                </a:ext>
              </a:extLst>
            </p:cNvPr>
            <p:cNvSpPr/>
            <p:nvPr/>
          </p:nvSpPr>
          <p:spPr>
            <a:xfrm>
              <a:off x="6132086" y="4057280"/>
              <a:ext cx="51481" cy="324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Hộp Văn bản 26">
            <a:extLst>
              <a:ext uri="{FF2B5EF4-FFF2-40B4-BE49-F238E27FC236}">
                <a16:creationId xmlns:a16="http://schemas.microsoft.com/office/drawing/2014/main" id="{CDF6F36A-215B-7CD3-FDD6-4252C8866B56}"/>
              </a:ext>
            </a:extLst>
          </p:cNvPr>
          <p:cNvSpPr txBox="1"/>
          <p:nvPr/>
        </p:nvSpPr>
        <p:spPr>
          <a:xfrm>
            <a:off x="1437631" y="3203777"/>
            <a:ext cx="4824402" cy="430887"/>
          </a:xfrm>
          <a:prstGeom prst="rect">
            <a:avLst/>
          </a:prstGeom>
          <a:noFill/>
        </p:spPr>
        <p:txBody>
          <a:bodyPr wrap="square">
            <a:spAutoFit/>
          </a:bodyPr>
          <a:lstStyle/>
          <a:p>
            <a:pPr marL="36000"/>
            <a:r>
              <a:rPr lang="vi-VN" sz="2200" b="1">
                <a:gradFill>
                  <a:gsLst>
                    <a:gs pos="0">
                      <a:srgbClr val="F95607"/>
                    </a:gs>
                    <a:gs pos="100000">
                      <a:srgbClr val="9E357B"/>
                    </a:gs>
                  </a:gsLst>
                  <a:lin ang="18900002" scaled="1"/>
                </a:gradFill>
                <a:latin typeface="Montserrat" panose="00000500000000000000" pitchFamily="2" charset="0"/>
              </a:rPr>
              <a:t>Truyền nhiệt trong vật liệu</a:t>
            </a:r>
          </a:p>
        </p:txBody>
      </p:sp>
      <p:sp>
        <p:nvSpPr>
          <p:cNvPr id="26" name="Rectangle: Rounded Corners 25">
            <a:extLst>
              <a:ext uri="{FF2B5EF4-FFF2-40B4-BE49-F238E27FC236}">
                <a16:creationId xmlns:a16="http://schemas.microsoft.com/office/drawing/2014/main" id="{7F63DEFD-4969-DB11-F7B7-6C1C6804587F}"/>
              </a:ext>
            </a:extLst>
          </p:cNvPr>
          <p:cNvSpPr/>
          <p:nvPr/>
        </p:nvSpPr>
        <p:spPr>
          <a:xfrm>
            <a:off x="1386150" y="3251720"/>
            <a:ext cx="114990" cy="324000"/>
          </a:xfrm>
          <a:prstGeom prst="roundRect">
            <a:avLst>
              <a:gd name="adj" fmla="val 23493"/>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D6FF23E4-3390-4A00-F1DB-CD9B21A647CC}"/>
              </a:ext>
            </a:extLst>
          </p:cNvPr>
          <p:cNvSpPr/>
          <p:nvPr/>
        </p:nvSpPr>
        <p:spPr>
          <a:xfrm>
            <a:off x="-11502357" y="1422810"/>
            <a:ext cx="10687050" cy="4293006"/>
          </a:xfrm>
          <a:prstGeom prst="roundRect">
            <a:avLst>
              <a:gd name="adj" fmla="val 3837"/>
            </a:avLst>
          </a:prstGeom>
          <a:solidFill>
            <a:schemeClr val="bg1">
              <a:alpha val="5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C08751F8-BF8F-FE19-FFD8-8EC7D37C9FFC}"/>
              </a:ext>
            </a:extLst>
          </p:cNvPr>
          <p:cNvSpPr txBox="1"/>
          <p:nvPr/>
        </p:nvSpPr>
        <p:spPr>
          <a:xfrm>
            <a:off x="-11575151" y="1694549"/>
            <a:ext cx="4144326" cy="646331"/>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600">
                <a:gradFill>
                  <a:gsLst>
                    <a:gs pos="0">
                      <a:srgbClr val="F95607"/>
                    </a:gs>
                    <a:gs pos="100000">
                      <a:srgbClr val="9E357B"/>
                    </a:gs>
                  </a:gsLst>
                  <a:lin ang="18900002" scaled="1"/>
                </a:gradFill>
                <a:effectLst/>
              </a:rPr>
              <a:t>#Tiêu đề</a:t>
            </a:r>
            <a:endParaRPr lang="vi-VN" sz="3600">
              <a:gradFill>
                <a:gsLst>
                  <a:gs pos="0">
                    <a:srgbClr val="F95607"/>
                  </a:gs>
                  <a:gs pos="100000">
                    <a:srgbClr val="9E357B"/>
                  </a:gs>
                </a:gsLst>
                <a:lin ang="18900002" scaled="1"/>
              </a:gradFill>
              <a:effectLst/>
            </a:endParaRPr>
          </a:p>
        </p:txBody>
      </p:sp>
      <p:pic>
        <p:nvPicPr>
          <p:cNvPr id="35" name="Picture 34" descr="A colorful spectrum of a sound wave&#10;&#10;Description automatically generated with medium confidence">
            <a:extLst>
              <a:ext uri="{FF2B5EF4-FFF2-40B4-BE49-F238E27FC236}">
                <a16:creationId xmlns:a16="http://schemas.microsoft.com/office/drawing/2014/main" id="{77C76FBB-D0D0-63F8-88E3-A590457D7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1853" y="3524401"/>
            <a:ext cx="2157730" cy="1682010"/>
          </a:xfrm>
          <a:prstGeom prst="rect">
            <a:avLst/>
          </a:prstGeom>
        </p:spPr>
      </p:pic>
      <p:grpSp>
        <p:nvGrpSpPr>
          <p:cNvPr id="36" name="Group 35">
            <a:extLst>
              <a:ext uri="{FF2B5EF4-FFF2-40B4-BE49-F238E27FC236}">
                <a16:creationId xmlns:a16="http://schemas.microsoft.com/office/drawing/2014/main" id="{AF9CE15F-B4E7-4955-30C2-7655308A3473}"/>
              </a:ext>
            </a:extLst>
          </p:cNvPr>
          <p:cNvGrpSpPr/>
          <p:nvPr/>
        </p:nvGrpSpPr>
        <p:grpSpPr>
          <a:xfrm>
            <a:off x="-11003292" y="2572059"/>
            <a:ext cx="3902744" cy="707886"/>
            <a:chOff x="1267366" y="4007260"/>
            <a:chExt cx="3902744" cy="707886"/>
          </a:xfrm>
        </p:grpSpPr>
        <p:sp>
          <p:nvSpPr>
            <p:cNvPr id="37" name="Hộp Văn bản 26">
              <a:extLst>
                <a:ext uri="{FF2B5EF4-FFF2-40B4-BE49-F238E27FC236}">
                  <a16:creationId xmlns:a16="http://schemas.microsoft.com/office/drawing/2014/main" id="{3B09B7C5-278E-1F39-924E-1CB7EE1125C0}"/>
                </a:ext>
              </a:extLst>
            </p:cNvPr>
            <p:cNvSpPr txBox="1"/>
            <p:nvPr/>
          </p:nvSpPr>
          <p:spPr>
            <a:xfrm>
              <a:off x="1318847" y="4007260"/>
              <a:ext cx="3851263" cy="707886"/>
            </a:xfrm>
            <a:prstGeom prst="rect">
              <a:avLst/>
            </a:prstGeom>
            <a:noFill/>
          </p:spPr>
          <p:txBody>
            <a:bodyPr wrap="square">
              <a:spAutoFit/>
            </a:bodyPr>
            <a:lstStyle/>
            <a:p>
              <a:pPr marL="36000"/>
              <a:r>
                <a:rPr lang="vi-VN" sz="2000">
                  <a:solidFill>
                    <a:schemeClr val="accent1">
                      <a:lumMod val="50000"/>
                    </a:schemeClr>
                  </a:solidFill>
                  <a:latin typeface="Montserrat" panose="00000500000000000000" pitchFamily="2" charset="0"/>
                </a:rPr>
                <a:t>Sự liên quan chặt chẽ đến hình học quang phổ</a:t>
              </a:r>
            </a:p>
          </p:txBody>
        </p:sp>
        <p:sp>
          <p:nvSpPr>
            <p:cNvPr id="38" name="Rectangle: Rounded Corners 37">
              <a:extLst>
                <a:ext uri="{FF2B5EF4-FFF2-40B4-BE49-F238E27FC236}">
                  <a16:creationId xmlns:a16="http://schemas.microsoft.com/office/drawing/2014/main" id="{FFCEB027-DCB0-7852-B157-61AD3C87B8FE}"/>
                </a:ext>
              </a:extLst>
            </p:cNvPr>
            <p:cNvSpPr/>
            <p:nvPr/>
          </p:nvSpPr>
          <p:spPr>
            <a:xfrm>
              <a:off x="1267366" y="4055203"/>
              <a:ext cx="51481" cy="612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36381476-9AB1-9B2D-902B-26EE40BABD9B}"/>
              </a:ext>
            </a:extLst>
          </p:cNvPr>
          <p:cNvGrpSpPr/>
          <p:nvPr/>
        </p:nvGrpSpPr>
        <p:grpSpPr>
          <a:xfrm>
            <a:off x="-6138572" y="1694249"/>
            <a:ext cx="4875883" cy="707886"/>
            <a:chOff x="6132086" y="4009337"/>
            <a:chExt cx="4875883" cy="707886"/>
          </a:xfrm>
        </p:grpSpPr>
        <p:sp>
          <p:nvSpPr>
            <p:cNvPr id="40" name="Hộp Văn bản 26">
              <a:extLst>
                <a:ext uri="{FF2B5EF4-FFF2-40B4-BE49-F238E27FC236}">
                  <a16:creationId xmlns:a16="http://schemas.microsoft.com/office/drawing/2014/main" id="{7F83D2D6-70E0-70C5-E040-1AB7B33F7DA4}"/>
                </a:ext>
              </a:extLst>
            </p:cNvPr>
            <p:cNvSpPr txBox="1"/>
            <p:nvPr/>
          </p:nvSpPr>
          <p:spPr>
            <a:xfrm>
              <a:off x="6183567" y="4009337"/>
              <a:ext cx="4824402" cy="707886"/>
            </a:xfrm>
            <a:prstGeom prst="rect">
              <a:avLst/>
            </a:prstGeom>
            <a:noFill/>
          </p:spPr>
          <p:txBody>
            <a:bodyPr wrap="square">
              <a:spAutoFit/>
            </a:bodyPr>
            <a:lstStyle/>
            <a:p>
              <a:pPr marL="36000"/>
              <a:r>
                <a:rPr lang="vi-VN" sz="2000">
                  <a:solidFill>
                    <a:schemeClr val="accent1">
                      <a:lumMod val="50000"/>
                    </a:schemeClr>
                  </a:solidFill>
                  <a:latin typeface="Montserrat" panose="00000500000000000000" pitchFamily="2" charset="0"/>
                </a:rPr>
                <a:t>Được nghiên cứu rộng rãi nhất trong toán học thuần túy</a:t>
              </a:r>
            </a:p>
          </p:txBody>
        </p:sp>
        <p:sp>
          <p:nvSpPr>
            <p:cNvPr id="41" name="Rectangle: Rounded Corners 40">
              <a:extLst>
                <a:ext uri="{FF2B5EF4-FFF2-40B4-BE49-F238E27FC236}">
                  <a16:creationId xmlns:a16="http://schemas.microsoft.com/office/drawing/2014/main" id="{9AF07366-AC8E-E822-FA29-88F19470AD17}"/>
                </a:ext>
              </a:extLst>
            </p:cNvPr>
            <p:cNvSpPr/>
            <p:nvPr/>
          </p:nvSpPr>
          <p:spPr>
            <a:xfrm>
              <a:off x="6132086" y="4057280"/>
              <a:ext cx="51481" cy="612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F4B1F080-D102-B8DB-3040-D96961B26F1E}"/>
              </a:ext>
            </a:extLst>
          </p:cNvPr>
          <p:cNvGrpSpPr/>
          <p:nvPr/>
        </p:nvGrpSpPr>
        <p:grpSpPr>
          <a:xfrm>
            <a:off x="-6138572" y="2568724"/>
            <a:ext cx="4875883" cy="707886"/>
            <a:chOff x="6132086" y="5230011"/>
            <a:chExt cx="4875883" cy="707886"/>
          </a:xfrm>
        </p:grpSpPr>
        <p:sp>
          <p:nvSpPr>
            <p:cNvPr id="43" name="Hộp Văn bản 26">
              <a:extLst>
                <a:ext uri="{FF2B5EF4-FFF2-40B4-BE49-F238E27FC236}">
                  <a16:creationId xmlns:a16="http://schemas.microsoft.com/office/drawing/2014/main" id="{73E34E00-2C91-4CF0-2EA2-B9F39E8DDE05}"/>
                </a:ext>
              </a:extLst>
            </p:cNvPr>
            <p:cNvSpPr txBox="1"/>
            <p:nvPr/>
          </p:nvSpPr>
          <p:spPr>
            <a:xfrm>
              <a:off x="6183567" y="5230011"/>
              <a:ext cx="4824402" cy="707886"/>
            </a:xfrm>
            <a:prstGeom prst="rect">
              <a:avLst/>
            </a:prstGeom>
            <a:noFill/>
          </p:spPr>
          <p:txBody>
            <a:bodyPr wrap="square">
              <a:spAutoFit/>
            </a:bodyPr>
            <a:lstStyle/>
            <a:p>
              <a:pPr marL="36000"/>
              <a:r>
                <a:rPr lang="vi-VN" sz="2000">
                  <a:solidFill>
                    <a:schemeClr val="accent1">
                      <a:lumMod val="50000"/>
                    </a:schemeClr>
                  </a:solidFill>
                  <a:latin typeface="Montserrat" panose="00000500000000000000" pitchFamily="2" charset="0"/>
                </a:rPr>
                <a:t>Là nền tảng tạo phương trình vi phân toàn phần</a:t>
              </a:r>
            </a:p>
          </p:txBody>
        </p:sp>
        <p:sp>
          <p:nvSpPr>
            <p:cNvPr id="44" name="Rectangle: Rounded Corners 43">
              <a:extLst>
                <a:ext uri="{FF2B5EF4-FFF2-40B4-BE49-F238E27FC236}">
                  <a16:creationId xmlns:a16="http://schemas.microsoft.com/office/drawing/2014/main" id="{C9950950-AE0F-CE03-7C74-45FC3516DE90}"/>
                </a:ext>
              </a:extLst>
            </p:cNvPr>
            <p:cNvSpPr/>
            <p:nvPr/>
          </p:nvSpPr>
          <p:spPr>
            <a:xfrm>
              <a:off x="6132086" y="5277954"/>
              <a:ext cx="51481" cy="612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Hộp Văn bản 26">
            <a:extLst>
              <a:ext uri="{FF2B5EF4-FFF2-40B4-BE49-F238E27FC236}">
                <a16:creationId xmlns:a16="http://schemas.microsoft.com/office/drawing/2014/main" id="{1DABBE7B-21D3-35F8-203D-9E42F58C3597}"/>
              </a:ext>
            </a:extLst>
          </p:cNvPr>
          <p:cNvSpPr txBox="1"/>
          <p:nvPr/>
        </p:nvSpPr>
        <p:spPr>
          <a:xfrm>
            <a:off x="-3946721" y="4062708"/>
            <a:ext cx="2943640" cy="830997"/>
          </a:xfrm>
          <a:prstGeom prst="rect">
            <a:avLst/>
          </a:prstGeom>
          <a:noFill/>
        </p:spPr>
        <p:txBody>
          <a:bodyPr wrap="square">
            <a:spAutoFit/>
          </a:bodyPr>
          <a:lstStyle/>
          <a:p>
            <a:pPr marL="36000"/>
            <a:r>
              <a:rPr lang="vi-VN" sz="1600">
                <a:solidFill>
                  <a:schemeClr val="accent1">
                    <a:lumMod val="50000"/>
                  </a:schemeClr>
                </a:solidFill>
                <a:latin typeface="Montserrat" panose="00000500000000000000" pitchFamily="2" charset="0"/>
              </a:rPr>
              <a:t>Toán học thuần túy nghiên cứu tính chất của các đối tượng trừu tượng</a:t>
            </a:r>
          </a:p>
        </p:txBody>
      </p:sp>
      <p:sp>
        <p:nvSpPr>
          <p:cNvPr id="47" name="Rectangle: Rounded Corners 46">
            <a:extLst>
              <a:ext uri="{FF2B5EF4-FFF2-40B4-BE49-F238E27FC236}">
                <a16:creationId xmlns:a16="http://schemas.microsoft.com/office/drawing/2014/main" id="{D9C490CD-572B-87DB-0DBF-C21A84D488C2}"/>
              </a:ext>
            </a:extLst>
          </p:cNvPr>
          <p:cNvSpPr/>
          <p:nvPr/>
        </p:nvSpPr>
        <p:spPr>
          <a:xfrm>
            <a:off x="-6768813" y="1643313"/>
            <a:ext cx="7200" cy="3852000"/>
          </a:xfrm>
          <a:prstGeom prst="roundRect">
            <a:avLst>
              <a:gd name="adj" fmla="val 50000"/>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0ED03462-9C48-B35B-D95F-98C9BBDD0090}"/>
              </a:ext>
            </a:extLst>
          </p:cNvPr>
          <p:cNvPicPr>
            <a:picLocks noChangeAspect="1"/>
          </p:cNvPicPr>
          <p:nvPr/>
        </p:nvPicPr>
        <p:blipFill rotWithShape="1">
          <a:blip r:embed="rId4">
            <a:clrChange>
              <a:clrFrom>
                <a:srgbClr val="F8F9FA"/>
              </a:clrFrom>
              <a:clrTo>
                <a:srgbClr val="F8F9FA">
                  <a:alpha val="0"/>
                </a:srgbClr>
              </a:clrTo>
            </a:clrChange>
          </a:blip>
          <a:srcRect t="-1" r="2073" b="1011"/>
          <a:stretch/>
        </p:blipFill>
        <p:spPr>
          <a:xfrm>
            <a:off x="-6153576" y="3427869"/>
            <a:ext cx="2058733" cy="2078632"/>
          </a:xfrm>
          <a:prstGeom prst="rect">
            <a:avLst/>
          </a:prstGeom>
        </p:spPr>
      </p:pic>
      <p:grpSp>
        <p:nvGrpSpPr>
          <p:cNvPr id="7" name="Group 6">
            <a:extLst>
              <a:ext uri="{FF2B5EF4-FFF2-40B4-BE49-F238E27FC236}">
                <a16:creationId xmlns:a16="http://schemas.microsoft.com/office/drawing/2014/main" id="{E717F10B-E85B-9C28-26D0-15BB40B3C868}"/>
              </a:ext>
            </a:extLst>
          </p:cNvPr>
          <p:cNvGrpSpPr/>
          <p:nvPr/>
        </p:nvGrpSpPr>
        <p:grpSpPr>
          <a:xfrm>
            <a:off x="6375730" y="2583917"/>
            <a:ext cx="1795584" cy="1632458"/>
            <a:chOff x="6375730" y="2322065"/>
            <a:chExt cx="1795584" cy="1632458"/>
          </a:xfrm>
        </p:grpSpPr>
        <p:pic>
          <p:nvPicPr>
            <p:cNvPr id="11" name="Picture 10">
              <a:extLst>
                <a:ext uri="{FF2B5EF4-FFF2-40B4-BE49-F238E27FC236}">
                  <a16:creationId xmlns:a16="http://schemas.microsoft.com/office/drawing/2014/main" id="{38889BC3-C547-46C1-57FD-2F47637844FF}"/>
                </a:ext>
              </a:extLst>
            </p:cNvPr>
            <p:cNvPicPr>
              <a:picLocks noChangeAspect="1"/>
            </p:cNvPicPr>
            <p:nvPr/>
          </p:nvPicPr>
          <p:blipFill rotWithShape="1">
            <a:blip r:embed="rId5">
              <a:extLst>
                <a:ext uri="{28A0092B-C50C-407E-A947-70E740481C1C}">
                  <a14:useLocalDpi xmlns:a14="http://schemas.microsoft.com/office/drawing/2010/main" val="0"/>
                </a:ext>
              </a:extLst>
            </a:blip>
            <a:srcRect l="11489" t="14560" r="11489" b="14560"/>
            <a:stretch/>
          </p:blipFill>
          <p:spPr>
            <a:xfrm>
              <a:off x="6375730" y="2322065"/>
              <a:ext cx="1795584" cy="1632458"/>
            </a:xfrm>
            <a:prstGeom prst="roundRect">
              <a:avLst>
                <a:gd name="adj" fmla="val 4882"/>
              </a:avLst>
            </a:prstGeom>
          </p:spPr>
        </p:pic>
        <p:sp>
          <p:nvSpPr>
            <p:cNvPr id="12" name="Rectangle: Rounded Corners 11">
              <a:extLst>
                <a:ext uri="{FF2B5EF4-FFF2-40B4-BE49-F238E27FC236}">
                  <a16:creationId xmlns:a16="http://schemas.microsoft.com/office/drawing/2014/main" id="{B55290D4-7DC4-4C6D-F757-E9D167713F57}"/>
                </a:ext>
              </a:extLst>
            </p:cNvPr>
            <p:cNvSpPr/>
            <p:nvPr/>
          </p:nvSpPr>
          <p:spPr>
            <a:xfrm>
              <a:off x="6375730" y="3435668"/>
              <a:ext cx="1795584" cy="518855"/>
            </a:xfrm>
            <a:prstGeom prst="roundRect">
              <a:avLst>
                <a:gd name="adj" fmla="val 15177"/>
              </a:avLst>
            </a:prstGeom>
            <a:gradFill>
              <a:gsLst>
                <a:gs pos="0">
                  <a:srgbClr val="C54372">
                    <a:alpha val="0"/>
                  </a:srgbClr>
                </a:gs>
                <a:gs pos="100000">
                  <a:srgbClr val="C54372"/>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Montserrat" panose="00000500000000000000" pitchFamily="2" charset="0"/>
                </a:rPr>
                <a:t>Khí hậu</a:t>
              </a:r>
            </a:p>
          </p:txBody>
        </p:sp>
      </p:grpSp>
      <p:grpSp>
        <p:nvGrpSpPr>
          <p:cNvPr id="13" name="Group 12">
            <a:extLst>
              <a:ext uri="{FF2B5EF4-FFF2-40B4-BE49-F238E27FC236}">
                <a16:creationId xmlns:a16="http://schemas.microsoft.com/office/drawing/2014/main" id="{9C7BF61B-9506-506E-5FEA-17750FD7490B}"/>
              </a:ext>
            </a:extLst>
          </p:cNvPr>
          <p:cNvGrpSpPr/>
          <p:nvPr/>
        </p:nvGrpSpPr>
        <p:grpSpPr>
          <a:xfrm>
            <a:off x="8337983" y="2581226"/>
            <a:ext cx="1789290" cy="1634240"/>
            <a:chOff x="8337983" y="2319374"/>
            <a:chExt cx="1789290" cy="1634240"/>
          </a:xfrm>
        </p:grpSpPr>
        <p:pic>
          <p:nvPicPr>
            <p:cNvPr id="14" name="Picture 4" descr="Simulating In-Cylinder Combustion and Conjugate Heat Transfer in a  Single-Cylinder Engine">
              <a:extLst>
                <a:ext uri="{FF2B5EF4-FFF2-40B4-BE49-F238E27FC236}">
                  <a16:creationId xmlns:a16="http://schemas.microsoft.com/office/drawing/2014/main" id="{360F2AE4-F23D-7C7E-F4C1-C876AEB8834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70" r="39834" b="10537"/>
            <a:stretch/>
          </p:blipFill>
          <p:spPr bwMode="auto">
            <a:xfrm>
              <a:off x="8337983" y="2319374"/>
              <a:ext cx="1789290" cy="1634240"/>
            </a:xfrm>
            <a:prstGeom prst="roundRect">
              <a:avLst>
                <a:gd name="adj" fmla="val 7342"/>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48E5F072-8B04-F572-4B04-47E1FFE63290}"/>
                </a:ext>
              </a:extLst>
            </p:cNvPr>
            <p:cNvSpPr/>
            <p:nvPr/>
          </p:nvSpPr>
          <p:spPr>
            <a:xfrm>
              <a:off x="8337983" y="3283500"/>
              <a:ext cx="1789290" cy="670114"/>
            </a:xfrm>
            <a:prstGeom prst="roundRect">
              <a:avLst>
                <a:gd name="adj" fmla="val 13992"/>
              </a:avLst>
            </a:prstGeom>
            <a:gradFill>
              <a:gsLst>
                <a:gs pos="0">
                  <a:schemeClr val="bg1">
                    <a:alpha val="0"/>
                  </a:schemeClr>
                </a:gs>
                <a:gs pos="69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US" sz="1400">
                <a:solidFill>
                  <a:srgbClr val="B52B67"/>
                </a:solidFill>
                <a:latin typeface="Montserrat" panose="00000500000000000000" pitchFamily="2" charset="0"/>
              </a:endParaRPr>
            </a:p>
            <a:p>
              <a:pPr algn="ctr"/>
              <a:r>
                <a:rPr lang="en-US" sz="1400">
                  <a:solidFill>
                    <a:srgbClr val="B52B67"/>
                  </a:solidFill>
                  <a:latin typeface="Montserrat" panose="00000500000000000000" pitchFamily="2" charset="0"/>
                </a:rPr>
                <a:t>Động cơ đốt trong</a:t>
              </a:r>
            </a:p>
          </p:txBody>
        </p:sp>
      </p:grpSp>
      <p:sp>
        <p:nvSpPr>
          <p:cNvPr id="19" name="Rectangle: Rounded Corners 18">
            <a:extLst>
              <a:ext uri="{FF2B5EF4-FFF2-40B4-BE49-F238E27FC236}">
                <a16:creationId xmlns:a16="http://schemas.microsoft.com/office/drawing/2014/main" id="{75FC60A0-45EA-A6B1-A310-913A0A141660}"/>
              </a:ext>
            </a:extLst>
          </p:cNvPr>
          <p:cNvSpPr/>
          <p:nvPr/>
        </p:nvSpPr>
        <p:spPr>
          <a:xfrm>
            <a:off x="6375730" y="2362729"/>
            <a:ext cx="3751543" cy="2192028"/>
          </a:xfrm>
          <a:prstGeom prst="roundRect">
            <a:avLst>
              <a:gd name="adj" fmla="val 436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FCE54785-508D-9DE3-35F8-EF1B6B556761}"/>
              </a:ext>
            </a:extLst>
          </p:cNvPr>
          <p:cNvSpPr/>
          <p:nvPr/>
        </p:nvSpPr>
        <p:spPr>
          <a:xfrm>
            <a:off x="8077261" y="3124047"/>
            <a:ext cx="2038300" cy="670114"/>
          </a:xfrm>
          <a:prstGeom prst="roundRect">
            <a:avLst>
              <a:gd name="adj" fmla="val 13992"/>
            </a:avLst>
          </a:prstGeom>
          <a:gradFill>
            <a:gsLst>
              <a:gs pos="0">
                <a:schemeClr val="bg1">
                  <a:alpha val="0"/>
                </a:schemeClr>
              </a:gs>
              <a:gs pos="69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B52B67"/>
                </a:solidFill>
                <a:latin typeface="Montserrat" panose="00000500000000000000" pitchFamily="2" charset="0"/>
              </a:rPr>
              <a:t>Truyền nhiệt trong vật liệu</a:t>
            </a:r>
          </a:p>
        </p:txBody>
      </p:sp>
      <p:pic>
        <p:nvPicPr>
          <p:cNvPr id="22" name="Picture 21" descr="A rainbow colored disc with a black background&#10;&#10;Description automatically generated">
            <a:extLst>
              <a:ext uri="{FF2B5EF4-FFF2-40B4-BE49-F238E27FC236}">
                <a16:creationId xmlns:a16="http://schemas.microsoft.com/office/drawing/2014/main" id="{B052BC62-61D9-288B-BF87-BC4AC95D13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6397" y="2684549"/>
            <a:ext cx="1860683" cy="1696420"/>
          </a:xfrm>
          <a:prstGeom prst="rect">
            <a:avLst/>
          </a:prstGeom>
        </p:spPr>
      </p:pic>
    </p:spTree>
    <p:extLst>
      <p:ext uri="{BB962C8B-B14F-4D97-AF65-F5344CB8AC3E}">
        <p14:creationId xmlns:p14="http://schemas.microsoft.com/office/powerpoint/2010/main" val="3850841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2110" name="TextBox 2109">
            <a:extLst>
              <a:ext uri="{FF2B5EF4-FFF2-40B4-BE49-F238E27FC236}">
                <a16:creationId xmlns:a16="http://schemas.microsoft.com/office/drawing/2014/main" id="{8D6C047A-FD09-C6B2-1FC7-F33845398BC7}"/>
              </a:ext>
            </a:extLst>
          </p:cNvPr>
          <p:cNvSpPr txBox="1"/>
          <p:nvPr/>
        </p:nvSpPr>
        <p:spPr>
          <a:xfrm>
            <a:off x="3638975" y="2828836"/>
            <a:ext cx="4914050" cy="1200329"/>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4800">
                <a:gradFill>
                  <a:gsLst>
                    <a:gs pos="0">
                      <a:srgbClr val="F95607">
                        <a:alpha val="0"/>
                      </a:srgbClr>
                    </a:gs>
                    <a:gs pos="100000">
                      <a:srgbClr val="9E357B">
                        <a:alpha val="0"/>
                      </a:srgbClr>
                    </a:gs>
                  </a:gsLst>
                  <a:lin ang="18900002" scaled="1"/>
                </a:gradFill>
                <a:effectLst/>
              </a:rPr>
              <a:t>PHÁT BIỂU </a:t>
            </a:r>
          </a:p>
          <a:p>
            <a:r>
              <a:rPr lang="vi-VN" sz="2400">
                <a:gradFill>
                  <a:gsLst>
                    <a:gs pos="0">
                      <a:srgbClr val="F95607">
                        <a:alpha val="0"/>
                      </a:srgbClr>
                    </a:gs>
                    <a:gs pos="100000">
                      <a:srgbClr val="9E357B">
                        <a:alpha val="0"/>
                      </a:srgbClr>
                    </a:gs>
                  </a:gsLst>
                  <a:lin ang="18900002" scaled="1"/>
                </a:gradFill>
                <a:effectLst/>
              </a:rPr>
              <a:t>VỀ PHƯƠNG TRÌNH</a:t>
            </a:r>
          </a:p>
        </p:txBody>
      </p:sp>
      <p:pic>
        <p:nvPicPr>
          <p:cNvPr id="2111" name="Picture 2110">
            <a:extLst>
              <a:ext uri="{FF2B5EF4-FFF2-40B4-BE49-F238E27FC236}">
                <a16:creationId xmlns:a16="http://schemas.microsoft.com/office/drawing/2014/main" id="{4FE434C2-C297-DED3-2209-8C31E8EDEDDC}"/>
              </a:ext>
            </a:extLst>
          </p:cNvPr>
          <p:cNvPicPr>
            <a:picLocks noChangeAspect="1"/>
          </p:cNvPicPr>
          <p:nvPr/>
        </p:nvPicPr>
        <p:blipFill>
          <a:blip r:embed="rId3">
            <a:alphaModFix amt="0"/>
          </a:blip>
          <a:stretch>
            <a:fillRect/>
          </a:stretch>
        </p:blipFill>
        <p:spPr>
          <a:xfrm>
            <a:off x="4286865" y="2372496"/>
            <a:ext cx="3618270" cy="2113008"/>
          </a:xfrm>
          <a:prstGeom prst="rect">
            <a:avLst/>
          </a:prstGeom>
        </p:spPr>
      </p:pic>
      <p:sp>
        <p:nvSpPr>
          <p:cNvPr id="5" name="Freeform: Shape 4">
            <a:extLst>
              <a:ext uri="{FF2B5EF4-FFF2-40B4-BE49-F238E27FC236}">
                <a16:creationId xmlns:a16="http://schemas.microsoft.com/office/drawing/2014/main" id="{C03059F8-6823-C62C-C12F-64DAB0E590CD}"/>
              </a:ext>
            </a:extLst>
          </p:cNvPr>
          <p:cNvSpPr/>
          <p:nvPr/>
        </p:nvSpPr>
        <p:spPr>
          <a:xfrm flipV="1">
            <a:off x="-6567882"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3" name="TextBox 2">
            <a:extLst>
              <a:ext uri="{FF2B5EF4-FFF2-40B4-BE49-F238E27FC236}">
                <a16:creationId xmlns:a16="http://schemas.microsoft.com/office/drawing/2014/main" id="{930ECA0E-17BE-7B1E-70CA-775F8BC369FF}"/>
              </a:ext>
            </a:extLst>
          </p:cNvPr>
          <p:cNvSpPr txBox="1"/>
          <p:nvPr/>
        </p:nvSpPr>
        <p:spPr>
          <a:xfrm>
            <a:off x="-971285"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2.</a:t>
            </a:r>
            <a:endParaRPr lang="vi-VN" sz="3200">
              <a:effectLst/>
            </a:endParaRPr>
          </a:p>
        </p:txBody>
      </p:sp>
    </p:spTree>
    <p:extLst>
      <p:ext uri="{BB962C8B-B14F-4D97-AF65-F5344CB8AC3E}">
        <p14:creationId xmlns:p14="http://schemas.microsoft.com/office/powerpoint/2010/main" val="592517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9" name="TextBox 2328">
            <a:extLst>
              <a:ext uri="{FF2B5EF4-FFF2-40B4-BE49-F238E27FC236}">
                <a16:creationId xmlns:a16="http://schemas.microsoft.com/office/drawing/2014/main" id="{6F291D92-8075-C313-8C02-5B81C11F2A55}"/>
              </a:ext>
            </a:extLst>
          </p:cNvPr>
          <p:cNvSpPr txBox="1"/>
          <p:nvPr/>
        </p:nvSpPr>
        <p:spPr>
          <a:xfrm>
            <a:off x="-7374239" y="233900"/>
            <a:ext cx="8062545"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PHÁT BIỂU VỀ PHƯƠNG TRÌNH</a:t>
            </a:r>
          </a:p>
        </p:txBody>
      </p:sp>
      <p:pic>
        <p:nvPicPr>
          <p:cNvPr id="2326" name="Picture 2325">
            <a:extLst>
              <a:ext uri="{FF2B5EF4-FFF2-40B4-BE49-F238E27FC236}">
                <a16:creationId xmlns:a16="http://schemas.microsoft.com/office/drawing/2014/main" id="{FE748AAD-7EAD-84F5-A4F3-AF9B2227E4B4}"/>
              </a:ext>
            </a:extLst>
          </p:cNvPr>
          <p:cNvPicPr>
            <a:picLocks noChangeAspect="1"/>
          </p:cNvPicPr>
          <p:nvPr/>
        </p:nvPicPr>
        <p:blipFill>
          <a:blip r:embed="rId3"/>
          <a:stretch>
            <a:fillRect/>
          </a:stretch>
        </p:blipFill>
        <p:spPr>
          <a:xfrm>
            <a:off x="-1866900" y="-760665"/>
            <a:ext cx="16703778" cy="9754722"/>
          </a:xfrm>
          <a:prstGeom prst="rect">
            <a:avLst/>
          </a:prstGeom>
        </p:spPr>
      </p:pic>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4" name="TextBox 3">
            <a:extLst>
              <a:ext uri="{FF2B5EF4-FFF2-40B4-BE49-F238E27FC236}">
                <a16:creationId xmlns:a16="http://schemas.microsoft.com/office/drawing/2014/main" id="{EC4BAEBF-A067-BDB8-75A3-DBD72EEB414F}"/>
              </a:ext>
            </a:extLst>
          </p:cNvPr>
          <p:cNvSpPr txBox="1"/>
          <p:nvPr/>
        </p:nvSpPr>
        <p:spPr>
          <a:xfrm>
            <a:off x="2064728" y="2088743"/>
            <a:ext cx="8062545" cy="2185214"/>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8500">
                <a:gradFill>
                  <a:gsLst>
                    <a:gs pos="0">
                      <a:srgbClr val="F95607"/>
                    </a:gs>
                    <a:gs pos="100000">
                      <a:srgbClr val="9E357B"/>
                    </a:gs>
                  </a:gsLst>
                  <a:lin ang="18900002" scaled="1"/>
                </a:gradFill>
                <a:effectLst/>
              </a:rPr>
              <a:t>PHÁT BIỂU </a:t>
            </a:r>
          </a:p>
          <a:p>
            <a:r>
              <a:rPr lang="vi-VN" sz="4800">
                <a:gradFill>
                  <a:gsLst>
                    <a:gs pos="0">
                      <a:srgbClr val="F95607"/>
                    </a:gs>
                    <a:gs pos="100000">
                      <a:srgbClr val="9E357B"/>
                    </a:gs>
                  </a:gsLst>
                  <a:lin ang="18900002" scaled="1"/>
                </a:gradFill>
                <a:effectLst/>
              </a:rPr>
              <a:t>VỀ PHƯƠNG TRÌNH</a:t>
            </a:r>
          </a:p>
        </p:txBody>
      </p:sp>
      <p:sp>
        <p:nvSpPr>
          <p:cNvPr id="5" name="Freeform: Shape 4">
            <a:extLst>
              <a:ext uri="{FF2B5EF4-FFF2-40B4-BE49-F238E27FC236}">
                <a16:creationId xmlns:a16="http://schemas.microsoft.com/office/drawing/2014/main" id="{C03059F8-6823-C62C-C12F-64DAB0E590CD}"/>
              </a:ext>
            </a:extLst>
          </p:cNvPr>
          <p:cNvSpPr/>
          <p:nvPr/>
        </p:nvSpPr>
        <p:spPr>
          <a:xfrm flipV="1">
            <a:off x="-4414617"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2328" name="TextBox 2327">
            <a:extLst>
              <a:ext uri="{FF2B5EF4-FFF2-40B4-BE49-F238E27FC236}">
                <a16:creationId xmlns:a16="http://schemas.microsoft.com/office/drawing/2014/main" id="{F403F4B9-CAB4-0B47-44A9-F5ADA853FE5D}"/>
              </a:ext>
            </a:extLst>
          </p:cNvPr>
          <p:cNvSpPr txBox="1"/>
          <p:nvPr/>
        </p:nvSpPr>
        <p:spPr>
          <a:xfrm>
            <a:off x="326573"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2.</a:t>
            </a:r>
            <a:endParaRPr lang="vi-VN" sz="3200">
              <a:effectLst/>
            </a:endParaRPr>
          </a:p>
        </p:txBody>
      </p:sp>
      <p:sp>
        <p:nvSpPr>
          <p:cNvPr id="2330" name="Freeform: Shape 2329">
            <a:extLst>
              <a:ext uri="{FF2B5EF4-FFF2-40B4-BE49-F238E27FC236}">
                <a16:creationId xmlns:a16="http://schemas.microsoft.com/office/drawing/2014/main" id="{F5B10518-6F77-EBF5-CF9F-8E606CEEED11}"/>
              </a:ext>
            </a:extLst>
          </p:cNvPr>
          <p:cNvSpPr/>
          <p:nvPr/>
        </p:nvSpPr>
        <p:spPr>
          <a:xfrm>
            <a:off x="-11215532" y="1043974"/>
            <a:ext cx="10671682" cy="5093057"/>
          </a:xfrm>
          <a:custGeom>
            <a:avLst/>
            <a:gdLst>
              <a:gd name="connsiteX0" fmla="*/ 3697541 w 10671682"/>
              <a:gd name="connsiteY0" fmla="*/ 0 h 5093057"/>
              <a:gd name="connsiteX1" fmla="*/ 10463327 w 10671682"/>
              <a:gd name="connsiteY1" fmla="*/ 0 h 5093057"/>
              <a:gd name="connsiteX2" fmla="*/ 10671682 w 10671682"/>
              <a:gd name="connsiteY2" fmla="*/ 195421 h 5093057"/>
              <a:gd name="connsiteX3" fmla="*/ 10671682 w 10671682"/>
              <a:gd name="connsiteY3" fmla="*/ 4897637 h 5093057"/>
              <a:gd name="connsiteX4" fmla="*/ 10463327 w 10671682"/>
              <a:gd name="connsiteY4" fmla="*/ 5093057 h 5093057"/>
              <a:gd name="connsiteX5" fmla="*/ 208355 w 10671682"/>
              <a:gd name="connsiteY5" fmla="*/ 5093057 h 5093057"/>
              <a:gd name="connsiteX6" fmla="*/ 0 w 10671682"/>
              <a:gd name="connsiteY6" fmla="*/ 4897637 h 5093057"/>
              <a:gd name="connsiteX7" fmla="*/ 0 w 10671682"/>
              <a:gd name="connsiteY7" fmla="*/ 1161837 h 5093057"/>
              <a:gd name="connsiteX8" fmla="*/ 0 w 10671682"/>
              <a:gd name="connsiteY8" fmla="*/ 1161836 h 5093057"/>
              <a:gd name="connsiteX9" fmla="*/ 250710 w 10671682"/>
              <a:gd name="connsiteY9" fmla="*/ 926690 h 5093057"/>
              <a:gd name="connsiteX10" fmla="*/ 250712 w 10671682"/>
              <a:gd name="connsiteY10" fmla="*/ 926690 h 5093057"/>
              <a:gd name="connsiteX11" fmla="*/ 3251434 w 10671682"/>
              <a:gd name="connsiteY11" fmla="*/ 926690 h 5093057"/>
              <a:gd name="connsiteX12" fmla="*/ 3446831 w 10671682"/>
              <a:gd name="connsiteY12" fmla="*/ 743423 h 5093057"/>
              <a:gd name="connsiteX13" fmla="*/ 3446831 w 10671682"/>
              <a:gd name="connsiteY13" fmla="*/ 235146 h 5093057"/>
              <a:gd name="connsiteX14" fmla="*/ 3697541 w 10671682"/>
              <a:gd name="connsiteY14" fmla="*/ 0 h 509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71682" h="5093057">
                <a:moveTo>
                  <a:pt x="3697541" y="0"/>
                </a:moveTo>
                <a:lnTo>
                  <a:pt x="10463327" y="0"/>
                </a:lnTo>
                <a:cubicBezTo>
                  <a:pt x="10578398" y="0"/>
                  <a:pt x="10671682" y="87493"/>
                  <a:pt x="10671682" y="195421"/>
                </a:cubicBezTo>
                <a:lnTo>
                  <a:pt x="10671682" y="4897637"/>
                </a:lnTo>
                <a:cubicBezTo>
                  <a:pt x="10671682" y="5005564"/>
                  <a:pt x="10578398" y="5093057"/>
                  <a:pt x="10463327" y="5093057"/>
                </a:cubicBezTo>
                <a:lnTo>
                  <a:pt x="208355" y="5093057"/>
                </a:lnTo>
                <a:cubicBezTo>
                  <a:pt x="93284" y="5093057"/>
                  <a:pt x="0" y="5005564"/>
                  <a:pt x="0" y="4897637"/>
                </a:cubicBezTo>
                <a:lnTo>
                  <a:pt x="0" y="1161837"/>
                </a:lnTo>
                <a:lnTo>
                  <a:pt x="0" y="1161836"/>
                </a:lnTo>
                <a:cubicBezTo>
                  <a:pt x="0" y="1031969"/>
                  <a:pt x="112247" y="926690"/>
                  <a:pt x="250710" y="926690"/>
                </a:cubicBezTo>
                <a:lnTo>
                  <a:pt x="250712" y="926690"/>
                </a:lnTo>
                <a:lnTo>
                  <a:pt x="3251434" y="926690"/>
                </a:lnTo>
                <a:cubicBezTo>
                  <a:pt x="3359349" y="926690"/>
                  <a:pt x="3446831" y="844639"/>
                  <a:pt x="3446831" y="743423"/>
                </a:cubicBezTo>
                <a:lnTo>
                  <a:pt x="3446831" y="235146"/>
                </a:lnTo>
                <a:cubicBezTo>
                  <a:pt x="3446831" y="105279"/>
                  <a:pt x="3559078" y="0"/>
                  <a:pt x="3697541" y="0"/>
                </a:cubicBezTo>
                <a:close/>
              </a:path>
            </a:pathLst>
          </a:custGeom>
          <a:solidFill>
            <a:schemeClr val="bg1">
              <a:alpha val="6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31" name="Hộp Văn bản 2">
            <a:extLst>
              <a:ext uri="{FF2B5EF4-FFF2-40B4-BE49-F238E27FC236}">
                <a16:creationId xmlns:a16="http://schemas.microsoft.com/office/drawing/2014/main" id="{DF7B3AB1-E682-9454-0C22-F106AFA5129F}"/>
              </a:ext>
            </a:extLst>
          </p:cNvPr>
          <p:cNvSpPr txBox="1"/>
          <p:nvPr/>
        </p:nvSpPr>
        <p:spPr>
          <a:xfrm>
            <a:off x="-13994234" y="1193687"/>
            <a:ext cx="3113353" cy="707886"/>
          </a:xfrm>
          <a:prstGeom prst="rect">
            <a:avLst/>
          </a:prstGeom>
          <a:noFill/>
        </p:spPr>
        <p:txBody>
          <a:bodyPr wrap="square" rtlCol="0">
            <a:spAutoFit/>
          </a:bodyPr>
          <a:lstStyle>
            <a:defPPr>
              <a:defRPr lang="en-US"/>
            </a:defPPr>
            <a:lvl1pPr algn="ctr">
              <a:defRPr sz="3600" b="1">
                <a:gradFill>
                  <a:gsLst>
                    <a:gs pos="0">
                      <a:srgbClr val="F95607"/>
                    </a:gs>
                    <a:gs pos="100000">
                      <a:srgbClr val="9E357B"/>
                    </a:gs>
                  </a:gsLst>
                  <a:lin ang="18900002" scaled="1"/>
                </a:gradFill>
                <a:effectLst/>
                <a:latin typeface="Montserrat" panose="00000500000000000000" pitchFamily="2" charset="0"/>
              </a:defRPr>
            </a:lvl1pPr>
          </a:lstStyle>
          <a:p>
            <a:r>
              <a:rPr lang="en-US"/>
              <a:t>TOÁN HỌC</a:t>
            </a:r>
          </a:p>
        </p:txBody>
      </p:sp>
    </p:spTree>
    <p:extLst>
      <p:ext uri="{BB962C8B-B14F-4D97-AF65-F5344CB8AC3E}">
        <p14:creationId xmlns:p14="http://schemas.microsoft.com/office/powerpoint/2010/main" val="3329351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A8CDA764-AA6D-0F13-D7E2-CA657BB7B8C9}"/>
              </a:ext>
            </a:extLst>
          </p:cNvPr>
          <p:cNvSpPr txBox="1"/>
          <p:nvPr/>
        </p:nvSpPr>
        <p:spPr>
          <a:xfrm>
            <a:off x="2064728" y="233900"/>
            <a:ext cx="8062545"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PHÁT BIỂU VỀ PHƯƠNG TRÌNH</a:t>
            </a:r>
          </a:p>
        </p:txBody>
      </p:sp>
      <p:sp>
        <p:nvSpPr>
          <p:cNvPr id="9" name="Freeform: Shape 8">
            <a:extLst>
              <a:ext uri="{FF2B5EF4-FFF2-40B4-BE49-F238E27FC236}">
                <a16:creationId xmlns:a16="http://schemas.microsoft.com/office/drawing/2014/main" id="{9EB9F102-971A-1199-176D-4C1D28BBE3A4}"/>
              </a:ext>
            </a:extLst>
          </p:cNvPr>
          <p:cNvSpPr/>
          <p:nvPr/>
        </p:nvSpPr>
        <p:spPr>
          <a:xfrm>
            <a:off x="760159" y="1043974"/>
            <a:ext cx="10671682" cy="5093057"/>
          </a:xfrm>
          <a:custGeom>
            <a:avLst/>
            <a:gdLst>
              <a:gd name="connsiteX0" fmla="*/ 3697541 w 10671682"/>
              <a:gd name="connsiteY0" fmla="*/ 0 h 5093057"/>
              <a:gd name="connsiteX1" fmla="*/ 10463327 w 10671682"/>
              <a:gd name="connsiteY1" fmla="*/ 0 h 5093057"/>
              <a:gd name="connsiteX2" fmla="*/ 10671682 w 10671682"/>
              <a:gd name="connsiteY2" fmla="*/ 195421 h 5093057"/>
              <a:gd name="connsiteX3" fmla="*/ 10671682 w 10671682"/>
              <a:gd name="connsiteY3" fmla="*/ 4897637 h 5093057"/>
              <a:gd name="connsiteX4" fmla="*/ 10463327 w 10671682"/>
              <a:gd name="connsiteY4" fmla="*/ 5093057 h 5093057"/>
              <a:gd name="connsiteX5" fmla="*/ 208355 w 10671682"/>
              <a:gd name="connsiteY5" fmla="*/ 5093057 h 5093057"/>
              <a:gd name="connsiteX6" fmla="*/ 0 w 10671682"/>
              <a:gd name="connsiteY6" fmla="*/ 4897637 h 5093057"/>
              <a:gd name="connsiteX7" fmla="*/ 0 w 10671682"/>
              <a:gd name="connsiteY7" fmla="*/ 1161837 h 5093057"/>
              <a:gd name="connsiteX8" fmla="*/ 0 w 10671682"/>
              <a:gd name="connsiteY8" fmla="*/ 1161836 h 5093057"/>
              <a:gd name="connsiteX9" fmla="*/ 250710 w 10671682"/>
              <a:gd name="connsiteY9" fmla="*/ 926690 h 5093057"/>
              <a:gd name="connsiteX10" fmla="*/ 250712 w 10671682"/>
              <a:gd name="connsiteY10" fmla="*/ 926690 h 5093057"/>
              <a:gd name="connsiteX11" fmla="*/ 3251434 w 10671682"/>
              <a:gd name="connsiteY11" fmla="*/ 926690 h 5093057"/>
              <a:gd name="connsiteX12" fmla="*/ 3446831 w 10671682"/>
              <a:gd name="connsiteY12" fmla="*/ 743423 h 5093057"/>
              <a:gd name="connsiteX13" fmla="*/ 3446831 w 10671682"/>
              <a:gd name="connsiteY13" fmla="*/ 235146 h 5093057"/>
              <a:gd name="connsiteX14" fmla="*/ 3697541 w 10671682"/>
              <a:gd name="connsiteY14" fmla="*/ 0 h 509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71682" h="5093057">
                <a:moveTo>
                  <a:pt x="3697541" y="0"/>
                </a:moveTo>
                <a:lnTo>
                  <a:pt x="10463327" y="0"/>
                </a:lnTo>
                <a:cubicBezTo>
                  <a:pt x="10578398" y="0"/>
                  <a:pt x="10671682" y="87493"/>
                  <a:pt x="10671682" y="195421"/>
                </a:cubicBezTo>
                <a:lnTo>
                  <a:pt x="10671682" y="4897637"/>
                </a:lnTo>
                <a:cubicBezTo>
                  <a:pt x="10671682" y="5005564"/>
                  <a:pt x="10578398" y="5093057"/>
                  <a:pt x="10463327" y="5093057"/>
                </a:cubicBezTo>
                <a:lnTo>
                  <a:pt x="208355" y="5093057"/>
                </a:lnTo>
                <a:cubicBezTo>
                  <a:pt x="93284" y="5093057"/>
                  <a:pt x="0" y="5005564"/>
                  <a:pt x="0" y="4897637"/>
                </a:cubicBezTo>
                <a:lnTo>
                  <a:pt x="0" y="1161837"/>
                </a:lnTo>
                <a:lnTo>
                  <a:pt x="0" y="1161836"/>
                </a:lnTo>
                <a:cubicBezTo>
                  <a:pt x="0" y="1031969"/>
                  <a:pt x="112247" y="926690"/>
                  <a:pt x="250710" y="926690"/>
                </a:cubicBezTo>
                <a:lnTo>
                  <a:pt x="250712" y="926690"/>
                </a:lnTo>
                <a:lnTo>
                  <a:pt x="3251434" y="926690"/>
                </a:lnTo>
                <a:cubicBezTo>
                  <a:pt x="3359349" y="926690"/>
                  <a:pt x="3446831" y="844639"/>
                  <a:pt x="3446831" y="743423"/>
                </a:cubicBezTo>
                <a:lnTo>
                  <a:pt x="3446831" y="235146"/>
                </a:lnTo>
                <a:cubicBezTo>
                  <a:pt x="3446831" y="105279"/>
                  <a:pt x="3559078" y="0"/>
                  <a:pt x="3697541" y="0"/>
                </a:cubicBezTo>
                <a:close/>
              </a:path>
            </a:pathLst>
          </a:custGeom>
          <a:solidFill>
            <a:schemeClr val="bg1">
              <a:alpha val="6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5" name="Freeform: Shape 4">
            <a:extLst>
              <a:ext uri="{FF2B5EF4-FFF2-40B4-BE49-F238E27FC236}">
                <a16:creationId xmlns:a16="http://schemas.microsoft.com/office/drawing/2014/main" id="{C03059F8-6823-C62C-C12F-64DAB0E590CD}"/>
              </a:ext>
            </a:extLst>
          </p:cNvPr>
          <p:cNvSpPr/>
          <p:nvPr/>
        </p:nvSpPr>
        <p:spPr>
          <a:xfrm flipV="1">
            <a:off x="-4414617"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3" name="TextBox 2">
            <a:extLst>
              <a:ext uri="{FF2B5EF4-FFF2-40B4-BE49-F238E27FC236}">
                <a16:creationId xmlns:a16="http://schemas.microsoft.com/office/drawing/2014/main" id="{930ECA0E-17BE-7B1E-70CA-775F8BC369FF}"/>
              </a:ext>
            </a:extLst>
          </p:cNvPr>
          <p:cNvSpPr txBox="1"/>
          <p:nvPr/>
        </p:nvSpPr>
        <p:spPr>
          <a:xfrm>
            <a:off x="298353"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2.</a:t>
            </a:r>
            <a:endParaRPr lang="vi-VN" sz="3200">
              <a:effectLst/>
            </a:endParaRPr>
          </a:p>
        </p:txBody>
      </p:sp>
      <p:sp>
        <p:nvSpPr>
          <p:cNvPr id="8" name="Hộp Văn bản 2">
            <a:extLst>
              <a:ext uri="{FF2B5EF4-FFF2-40B4-BE49-F238E27FC236}">
                <a16:creationId xmlns:a16="http://schemas.microsoft.com/office/drawing/2014/main" id="{66A76CED-12AE-261E-AEF8-AA4CE6C72E85}"/>
              </a:ext>
            </a:extLst>
          </p:cNvPr>
          <p:cNvSpPr txBox="1"/>
          <p:nvPr/>
        </p:nvSpPr>
        <p:spPr>
          <a:xfrm>
            <a:off x="960632" y="1193687"/>
            <a:ext cx="3113353" cy="707886"/>
          </a:xfrm>
          <a:prstGeom prst="rect">
            <a:avLst/>
          </a:prstGeom>
          <a:noFill/>
        </p:spPr>
        <p:txBody>
          <a:bodyPr wrap="square" rtlCol="0">
            <a:spAutoFit/>
          </a:bodyPr>
          <a:lstStyle>
            <a:defPPr>
              <a:defRPr lang="en-US"/>
            </a:defPPr>
            <a:lvl1pPr algn="ctr">
              <a:defRPr sz="3600" b="1">
                <a:gradFill>
                  <a:gsLst>
                    <a:gs pos="0">
                      <a:srgbClr val="F95607"/>
                    </a:gs>
                    <a:gs pos="100000">
                      <a:srgbClr val="9E357B"/>
                    </a:gs>
                  </a:gsLst>
                  <a:lin ang="18900002" scaled="1"/>
                </a:gradFill>
                <a:effectLst/>
                <a:latin typeface="Montserrat" panose="00000500000000000000" pitchFamily="2" charset="0"/>
              </a:defRPr>
            </a:lvl1pPr>
          </a:lstStyle>
          <a:p>
            <a:r>
              <a:rPr lang="en-US"/>
              <a:t>TOÁN HỌC</a:t>
            </a:r>
          </a:p>
        </p:txBody>
      </p:sp>
      <mc:AlternateContent xmlns:mc="http://schemas.openxmlformats.org/markup-compatibility/2006" xmlns:a14="http://schemas.microsoft.com/office/drawing/2010/main">
        <mc:Choice Requires="a14">
          <p:sp>
            <p:nvSpPr>
              <p:cNvPr id="21" name="Hộp Văn bản 26">
                <a:extLst>
                  <a:ext uri="{FF2B5EF4-FFF2-40B4-BE49-F238E27FC236}">
                    <a16:creationId xmlns:a16="http://schemas.microsoft.com/office/drawing/2014/main" id="{87AE6E5A-C1F4-C049-65A2-A60080F9F970}"/>
                  </a:ext>
                </a:extLst>
              </p:cNvPr>
              <p:cNvSpPr txBox="1"/>
              <p:nvPr/>
            </p:nvSpPr>
            <p:spPr>
              <a:xfrm>
                <a:off x="1706232" y="2324969"/>
                <a:ext cx="7351177" cy="830997"/>
              </a:xfrm>
              <a:prstGeom prst="rect">
                <a:avLst/>
              </a:prstGeom>
              <a:noFill/>
            </p:spPr>
            <p:txBody>
              <a:bodyPr wrap="square">
                <a:spAutoFit/>
              </a:bodyPr>
              <a:lstStyle/>
              <a:p>
                <a:pPr marL="36000"/>
                <a:r>
                  <a:rPr lang="en-US" sz="2400">
                    <a:solidFill>
                      <a:schemeClr val="accent1">
                        <a:lumMod val="50000"/>
                      </a:schemeClr>
                    </a:solidFill>
                    <a:latin typeface="Montserrat" panose="00000500000000000000" pitchFamily="2" charset="0"/>
                  </a:rPr>
                  <a:t>Cho tập con </a:t>
                </a:r>
                <a14:m>
                  <m:oMath xmlns:m="http://schemas.openxmlformats.org/officeDocument/2006/math">
                    <m:r>
                      <a:rPr lang="en-US" sz="2400" i="1" smtClean="0">
                        <a:solidFill>
                          <a:schemeClr val="accent1">
                            <a:lumMod val="50000"/>
                          </a:schemeClr>
                        </a:solidFill>
                        <a:latin typeface="Cambria Math" panose="02040503050406030204" pitchFamily="18" charset="0"/>
                      </a:rPr>
                      <m:t>𝑈</m:t>
                    </m:r>
                  </m:oMath>
                </a14:m>
                <a:r>
                  <a:rPr lang="en-US" sz="2400">
                    <a:solidFill>
                      <a:schemeClr val="accent1">
                        <a:lumMod val="50000"/>
                      </a:schemeClr>
                    </a:solidFill>
                    <a:latin typeface="Montserrat" panose="00000500000000000000" pitchFamily="2" charset="0"/>
                  </a:rPr>
                  <a:t> của  </a:t>
                </a:r>
                <a14:m>
                  <m:oMath xmlns:m="http://schemas.openxmlformats.org/officeDocument/2006/math">
                    <m:sSup>
                      <m:sSupPr>
                        <m:ctrlPr>
                          <a:rPr lang="en-US" sz="2400" b="0" i="1" smtClean="0">
                            <a:solidFill>
                              <a:schemeClr val="accent1">
                                <a:lumMod val="50000"/>
                              </a:schemeClr>
                            </a:solidFill>
                            <a:latin typeface="Cambria Math" panose="02040503050406030204" pitchFamily="18" charset="0"/>
                          </a:rPr>
                        </m:ctrlPr>
                      </m:sSupPr>
                      <m:e>
                        <m:r>
                          <a:rPr lang="en-US" sz="2400" b="0" i="1" smtClean="0">
                            <a:solidFill>
                              <a:schemeClr val="accent1">
                                <a:lumMod val="50000"/>
                              </a:schemeClr>
                            </a:solidFill>
                            <a:latin typeface="Cambria Math" panose="02040503050406030204" pitchFamily="18" charset="0"/>
                          </a:rPr>
                          <m:t>𝑅</m:t>
                        </m:r>
                      </m:e>
                      <m:sup>
                        <m:r>
                          <a:rPr lang="en-US" sz="2400" b="0" i="1" smtClean="0">
                            <a:solidFill>
                              <a:schemeClr val="accent1">
                                <a:lumMod val="50000"/>
                              </a:schemeClr>
                            </a:solidFill>
                            <a:latin typeface="Cambria Math" panose="02040503050406030204" pitchFamily="18" charset="0"/>
                          </a:rPr>
                          <m:t>𝑛</m:t>
                        </m:r>
                      </m:sup>
                    </m:sSup>
                  </m:oMath>
                </a14:m>
                <a:r>
                  <a:rPr lang="en-US" sz="2400">
                    <a:solidFill>
                      <a:schemeClr val="accent1">
                        <a:lumMod val="50000"/>
                      </a:schemeClr>
                    </a:solidFill>
                    <a:latin typeface="Montserrat" panose="00000500000000000000" pitchFamily="2" charset="0"/>
                  </a:rPr>
                  <a:t> và tập con </a:t>
                </a:r>
                <a14:m>
                  <m:oMath xmlns:m="http://schemas.openxmlformats.org/officeDocument/2006/math">
                    <m:r>
                      <a:rPr lang="en-US" sz="2400" i="1" smtClean="0">
                        <a:solidFill>
                          <a:schemeClr val="accent1">
                            <a:lumMod val="50000"/>
                          </a:schemeClr>
                        </a:solidFill>
                        <a:latin typeface="Cambria Math" panose="02040503050406030204" pitchFamily="18" charset="0"/>
                      </a:rPr>
                      <m:t>𝐼</m:t>
                    </m:r>
                  </m:oMath>
                </a14:m>
                <a:r>
                  <a:rPr lang="en-US" sz="2400">
                    <a:solidFill>
                      <a:schemeClr val="accent1">
                        <a:lumMod val="50000"/>
                      </a:schemeClr>
                    </a:solidFill>
                    <a:latin typeface="Montserrat" panose="00000500000000000000" pitchFamily="2" charset="0"/>
                  </a:rPr>
                  <a:t> của </a:t>
                </a:r>
                <a14:m>
                  <m:oMath xmlns:m="http://schemas.openxmlformats.org/officeDocument/2006/math">
                    <m:r>
                      <a:rPr lang="en-US" sz="2400" i="1" smtClean="0">
                        <a:solidFill>
                          <a:schemeClr val="accent1">
                            <a:lumMod val="50000"/>
                          </a:schemeClr>
                        </a:solidFill>
                        <a:latin typeface="Cambria Math" panose="02040503050406030204" pitchFamily="18" charset="0"/>
                      </a:rPr>
                      <m:t>𝑅</m:t>
                    </m:r>
                  </m:oMath>
                </a14:m>
                <a:r>
                  <a:rPr lang="en-US" sz="2400">
                    <a:solidFill>
                      <a:schemeClr val="accent1">
                        <a:lumMod val="50000"/>
                      </a:schemeClr>
                    </a:solidFill>
                    <a:latin typeface="Montserrat" panose="00000500000000000000" pitchFamily="2" charset="0"/>
                  </a:rPr>
                  <a:t>, </a:t>
                </a:r>
              </a:p>
              <a:p>
                <a:pPr marL="36000"/>
                <a14:m>
                  <m:oMath xmlns:m="http://schemas.openxmlformats.org/officeDocument/2006/math">
                    <m:r>
                      <a:rPr lang="en-US" sz="2400" b="0" i="1" smtClean="0">
                        <a:solidFill>
                          <a:schemeClr val="accent1">
                            <a:lumMod val="50000"/>
                          </a:schemeClr>
                        </a:solidFill>
                        <a:latin typeface="Cambria Math" panose="02040503050406030204" pitchFamily="18" charset="0"/>
                      </a:rPr>
                      <m:t>𝑈</m:t>
                    </m:r>
                    <m:r>
                      <a:rPr lang="en-US" sz="2400" b="0" i="1" smtClean="0">
                        <a:solidFill>
                          <a:schemeClr val="accent1">
                            <a:lumMod val="50000"/>
                          </a:schemeClr>
                        </a:solidFill>
                        <a:latin typeface="Cambria Math" panose="02040503050406030204" pitchFamily="18" charset="0"/>
                      </a:rPr>
                      <m:t> × </m:t>
                    </m:r>
                    <m:r>
                      <a:rPr lang="en-US" sz="2400" b="0" i="1" smtClean="0">
                        <a:solidFill>
                          <a:schemeClr val="accent1">
                            <a:lumMod val="50000"/>
                          </a:schemeClr>
                        </a:solidFill>
                        <a:latin typeface="Cambria Math" panose="02040503050406030204" pitchFamily="18" charset="0"/>
                        <a:ea typeface="Cambria Math" panose="02040503050406030204" pitchFamily="18" charset="0"/>
                      </a:rPr>
                      <m:t>𝐼</m:t>
                    </m:r>
                    <m:r>
                      <a:rPr lang="en-US" sz="2400" b="0" i="1" smtClean="0">
                        <a:solidFill>
                          <a:schemeClr val="accent1">
                            <a:lumMod val="50000"/>
                          </a:schemeClr>
                        </a:solidFill>
                        <a:latin typeface="Cambria Math" panose="02040503050406030204" pitchFamily="18" charset="0"/>
                        <a:ea typeface="Cambria Math" panose="02040503050406030204" pitchFamily="18" charset="0"/>
                      </a:rPr>
                      <m:t>→</m:t>
                    </m:r>
                    <m:r>
                      <a:rPr lang="en-US" sz="2400" b="0" i="1" smtClean="0">
                        <a:solidFill>
                          <a:schemeClr val="accent1">
                            <a:lumMod val="50000"/>
                          </a:schemeClr>
                        </a:solidFill>
                        <a:latin typeface="Cambria Math" panose="02040503050406030204" pitchFamily="18" charset="0"/>
                        <a:ea typeface="Cambria Math" panose="02040503050406030204" pitchFamily="18" charset="0"/>
                      </a:rPr>
                      <m:t>𝑅</m:t>
                    </m:r>
                    <m:r>
                      <a:rPr lang="en-US" sz="2400" b="0" i="1" smtClean="0">
                        <a:solidFill>
                          <a:schemeClr val="accent1">
                            <a:lumMod val="50000"/>
                          </a:schemeClr>
                        </a:solidFill>
                        <a:latin typeface="Cambria Math" panose="02040503050406030204" pitchFamily="18" charset="0"/>
                        <a:ea typeface="Cambria Math" panose="02040503050406030204" pitchFamily="18" charset="0"/>
                      </a:rPr>
                      <m:t> </m:t>
                    </m:r>
                  </m:oMath>
                </a14:m>
                <a:r>
                  <a:rPr lang="en-US" sz="2400">
                    <a:solidFill>
                      <a:schemeClr val="accent1">
                        <a:lumMod val="50000"/>
                      </a:schemeClr>
                    </a:solidFill>
                    <a:latin typeface="Montserrat" panose="00000500000000000000" pitchFamily="2" charset="0"/>
                  </a:rPr>
                  <a:t>là nghiệm phương trình nhiệt nếu:</a:t>
                </a:r>
                <a:endParaRPr lang="vi-VN" sz="2400">
                  <a:solidFill>
                    <a:schemeClr val="accent1">
                      <a:lumMod val="50000"/>
                    </a:schemeClr>
                  </a:solidFill>
                  <a:latin typeface="Montserrat" panose="00000500000000000000" pitchFamily="2" charset="0"/>
                </a:endParaRPr>
              </a:p>
            </p:txBody>
          </p:sp>
        </mc:Choice>
        <mc:Fallback xmlns="">
          <p:sp>
            <p:nvSpPr>
              <p:cNvPr id="21" name="Hộp Văn bản 26">
                <a:extLst>
                  <a:ext uri="{FF2B5EF4-FFF2-40B4-BE49-F238E27FC236}">
                    <a16:creationId xmlns:a16="http://schemas.microsoft.com/office/drawing/2014/main" id="{87AE6E5A-C1F4-C049-65A2-A60080F9F970}"/>
                  </a:ext>
                </a:extLst>
              </p:cNvPr>
              <p:cNvSpPr txBox="1">
                <a:spLocks noRot="1" noChangeAspect="1" noMove="1" noResize="1" noEditPoints="1" noAdjustHandles="1" noChangeArrowheads="1" noChangeShapeType="1" noTextEdit="1"/>
              </p:cNvSpPr>
              <p:nvPr/>
            </p:nvSpPr>
            <p:spPr>
              <a:xfrm>
                <a:off x="1706232" y="2324969"/>
                <a:ext cx="7351177" cy="830997"/>
              </a:xfrm>
              <a:prstGeom prst="rect">
                <a:avLst/>
              </a:prstGeom>
              <a:blipFill>
                <a:blip r:embed="rId3"/>
                <a:stretch>
                  <a:fillRect l="-829" t="-5109" b="-160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Hộp Văn bản 26">
                <a:extLst>
                  <a:ext uri="{FF2B5EF4-FFF2-40B4-BE49-F238E27FC236}">
                    <a16:creationId xmlns:a16="http://schemas.microsoft.com/office/drawing/2014/main" id="{F46434D9-4082-7041-E491-DBBB748FBAD0}"/>
                  </a:ext>
                </a:extLst>
              </p:cNvPr>
              <p:cNvSpPr txBox="1"/>
              <p:nvPr/>
            </p:nvSpPr>
            <p:spPr>
              <a:xfrm>
                <a:off x="3183659" y="3334619"/>
                <a:ext cx="2692400" cy="1090811"/>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f>
                        <m:fPr>
                          <m:ctrlPr>
                            <a:rPr lang="en-US" sz="2800" b="1" i="1" smtClean="0">
                              <a:solidFill>
                                <a:schemeClr val="tx1"/>
                              </a:solidFill>
                              <a:latin typeface="Cambria Math" panose="02040503050406030204" pitchFamily="18" charset="0"/>
                            </a:rPr>
                          </m:ctrlPr>
                        </m:fPr>
                        <m:num>
                          <m:sSup>
                            <m:sSupPr>
                              <m:ctrlPr>
                                <a:rPr lang="en-US" sz="2800" b="1" i="1" smtClean="0">
                                  <a:solidFill>
                                    <a:schemeClr val="tx1"/>
                                  </a:solidFill>
                                  <a:latin typeface="Cambria Math" panose="02040503050406030204" pitchFamily="18" charset="0"/>
                                  <a:ea typeface="Cambria Math" panose="02040503050406030204" pitchFamily="18" charset="0"/>
                                </a:rPr>
                              </m:ctrlPr>
                            </m:sSupPr>
                            <m:e>
                              <m:r>
                                <a:rPr lang="en-US" sz="2800" b="1" i="1" smtClean="0">
                                  <a:solidFill>
                                    <a:schemeClr val="tx1"/>
                                  </a:solidFill>
                                  <a:latin typeface="Cambria Math" panose="02040503050406030204" pitchFamily="18" charset="0"/>
                                  <a:ea typeface="Cambria Math" panose="02040503050406030204" pitchFamily="18" charset="0"/>
                                </a:rPr>
                                <m:t>𝝏</m:t>
                              </m:r>
                            </m:e>
                            <m:sup>
                              <m:r>
                                <a:rPr lang="en-US" sz="2800" b="1" i="1" smtClean="0">
                                  <a:solidFill>
                                    <a:schemeClr val="tx1"/>
                                  </a:solidFill>
                                  <a:latin typeface="Cambria Math" panose="02040503050406030204" pitchFamily="18" charset="0"/>
                                  <a:ea typeface="Cambria Math" panose="02040503050406030204" pitchFamily="18" charset="0"/>
                                </a:rPr>
                                <m:t>𝟐</m:t>
                              </m:r>
                            </m:sup>
                          </m:sSup>
                          <m:r>
                            <a:rPr lang="en-US" sz="2800" b="1" i="1" smtClean="0">
                              <a:solidFill>
                                <a:schemeClr val="tx1"/>
                              </a:solidFill>
                              <a:latin typeface="Cambria Math" panose="02040503050406030204" pitchFamily="18" charset="0"/>
                              <a:ea typeface="Cambria Math" panose="02040503050406030204" pitchFamily="18" charset="0"/>
                            </a:rPr>
                            <m:t>𝒖</m:t>
                          </m:r>
                        </m:num>
                        <m:den>
                          <m:r>
                            <a:rPr lang="en-US" sz="2800" b="1" i="1" smtClean="0">
                              <a:solidFill>
                                <a:schemeClr val="tx1"/>
                              </a:solidFill>
                              <a:latin typeface="Cambria Math" panose="02040503050406030204" pitchFamily="18" charset="0"/>
                              <a:ea typeface="Cambria Math" panose="02040503050406030204" pitchFamily="18" charset="0"/>
                            </a:rPr>
                            <m:t>𝝏</m:t>
                          </m:r>
                          <m:sSubSup>
                            <m:sSubSupPr>
                              <m:ctrlPr>
                                <a:rPr lang="en-US" sz="2800" b="1" i="1" smtClean="0">
                                  <a:solidFill>
                                    <a:schemeClr val="tx1"/>
                                  </a:solidFill>
                                  <a:latin typeface="Cambria Math" panose="02040503050406030204" pitchFamily="18" charset="0"/>
                                  <a:ea typeface="Cambria Math" panose="02040503050406030204" pitchFamily="18" charset="0"/>
                                </a:rPr>
                              </m:ctrlPr>
                            </m:sSubSupPr>
                            <m:e>
                              <m:r>
                                <a:rPr lang="en-US" sz="2800" b="1" i="1" smtClean="0">
                                  <a:solidFill>
                                    <a:schemeClr val="tx1"/>
                                  </a:solidFill>
                                  <a:latin typeface="Cambria Math" panose="02040503050406030204" pitchFamily="18" charset="0"/>
                                  <a:ea typeface="Cambria Math" panose="02040503050406030204" pitchFamily="18" charset="0"/>
                                </a:rPr>
                                <m:t>𝒙</m:t>
                              </m:r>
                            </m:e>
                            <m:sub>
                              <m:r>
                                <a:rPr lang="en-US" sz="2800" b="1" i="1" smtClean="0">
                                  <a:solidFill>
                                    <a:schemeClr val="tx1"/>
                                  </a:solidFill>
                                  <a:latin typeface="Cambria Math" panose="02040503050406030204" pitchFamily="18" charset="0"/>
                                  <a:ea typeface="Cambria Math" panose="02040503050406030204" pitchFamily="18" charset="0"/>
                                </a:rPr>
                                <m:t>𝟏</m:t>
                              </m:r>
                            </m:sub>
                            <m:sup>
                              <m:r>
                                <a:rPr lang="en-US" sz="2800" b="1" i="1" smtClean="0">
                                  <a:solidFill>
                                    <a:schemeClr val="tx1"/>
                                  </a:solidFill>
                                  <a:latin typeface="Cambria Math" panose="02040503050406030204" pitchFamily="18" charset="0"/>
                                  <a:ea typeface="Cambria Math" panose="02040503050406030204" pitchFamily="18" charset="0"/>
                                </a:rPr>
                                <m:t>𝟐</m:t>
                              </m:r>
                            </m:sup>
                          </m:sSubSup>
                        </m:den>
                      </m:f>
                      <m:r>
                        <a:rPr lang="en-US" sz="2800" b="1" i="1" smtClean="0">
                          <a:solidFill>
                            <a:schemeClr val="tx1"/>
                          </a:solidFill>
                          <a:latin typeface="Cambria Math" panose="02040503050406030204" pitchFamily="18" charset="0"/>
                        </a:rPr>
                        <m:t>+…+</m:t>
                      </m:r>
                      <m:f>
                        <m:fPr>
                          <m:ctrlPr>
                            <a:rPr lang="en-US" sz="2800" b="1" i="1" smtClean="0">
                              <a:solidFill>
                                <a:schemeClr val="tx1"/>
                              </a:solidFill>
                              <a:latin typeface="Cambria Math" panose="02040503050406030204" pitchFamily="18" charset="0"/>
                            </a:rPr>
                          </m:ctrlPr>
                        </m:fPr>
                        <m:num>
                          <m:sSup>
                            <m:sSupPr>
                              <m:ctrlPr>
                                <a:rPr lang="en-US" sz="2800" b="1" i="1" smtClean="0">
                                  <a:solidFill>
                                    <a:schemeClr val="tx1"/>
                                  </a:solidFill>
                                  <a:latin typeface="Cambria Math" panose="02040503050406030204" pitchFamily="18" charset="0"/>
                                  <a:ea typeface="Cambria Math" panose="02040503050406030204" pitchFamily="18" charset="0"/>
                                </a:rPr>
                              </m:ctrlPr>
                            </m:sSupPr>
                            <m:e>
                              <m:r>
                                <a:rPr lang="en-US" sz="2800" b="1" i="1" smtClean="0">
                                  <a:solidFill>
                                    <a:schemeClr val="tx1"/>
                                  </a:solidFill>
                                  <a:latin typeface="Cambria Math" panose="02040503050406030204" pitchFamily="18" charset="0"/>
                                  <a:ea typeface="Cambria Math" panose="02040503050406030204" pitchFamily="18" charset="0"/>
                                </a:rPr>
                                <m:t>𝝏</m:t>
                              </m:r>
                            </m:e>
                            <m:sup>
                              <m:r>
                                <a:rPr lang="en-US" sz="2800" b="1" i="1" smtClean="0">
                                  <a:solidFill>
                                    <a:schemeClr val="tx1"/>
                                  </a:solidFill>
                                  <a:latin typeface="Cambria Math" panose="02040503050406030204" pitchFamily="18" charset="0"/>
                                  <a:ea typeface="Cambria Math" panose="02040503050406030204" pitchFamily="18" charset="0"/>
                                </a:rPr>
                                <m:t>𝟐</m:t>
                              </m:r>
                            </m:sup>
                          </m:sSup>
                          <m:r>
                            <a:rPr lang="en-US" sz="2800" b="1" i="1" smtClean="0">
                              <a:solidFill>
                                <a:schemeClr val="tx1"/>
                              </a:solidFill>
                              <a:latin typeface="Cambria Math" panose="02040503050406030204" pitchFamily="18" charset="0"/>
                              <a:ea typeface="Cambria Math" panose="02040503050406030204" pitchFamily="18" charset="0"/>
                            </a:rPr>
                            <m:t>𝒖</m:t>
                          </m:r>
                        </m:num>
                        <m:den>
                          <m:r>
                            <a:rPr lang="en-US" sz="2800" b="1" i="1" smtClean="0">
                              <a:solidFill>
                                <a:schemeClr val="tx1"/>
                              </a:solidFill>
                              <a:latin typeface="Cambria Math" panose="02040503050406030204" pitchFamily="18" charset="0"/>
                              <a:ea typeface="Cambria Math" panose="02040503050406030204" pitchFamily="18" charset="0"/>
                            </a:rPr>
                            <m:t>𝝏</m:t>
                          </m:r>
                          <m:sSubSup>
                            <m:sSubSupPr>
                              <m:ctrlPr>
                                <a:rPr lang="en-US" sz="2800" b="1" i="1" smtClean="0">
                                  <a:solidFill>
                                    <a:schemeClr val="tx1"/>
                                  </a:solidFill>
                                  <a:latin typeface="Cambria Math" panose="02040503050406030204" pitchFamily="18" charset="0"/>
                                  <a:ea typeface="Cambria Math" panose="02040503050406030204" pitchFamily="18" charset="0"/>
                                </a:rPr>
                              </m:ctrlPr>
                            </m:sSubSupPr>
                            <m:e>
                              <m:r>
                                <a:rPr lang="en-US" sz="2800" b="1" i="1" smtClean="0">
                                  <a:solidFill>
                                    <a:schemeClr val="tx1"/>
                                  </a:solidFill>
                                  <a:latin typeface="Cambria Math" panose="02040503050406030204" pitchFamily="18" charset="0"/>
                                  <a:ea typeface="Cambria Math" panose="02040503050406030204" pitchFamily="18" charset="0"/>
                                </a:rPr>
                                <m:t>𝒙</m:t>
                              </m:r>
                            </m:e>
                            <m:sub>
                              <m:r>
                                <a:rPr lang="en-US" sz="2800" b="1" i="1" smtClean="0">
                                  <a:solidFill>
                                    <a:schemeClr val="tx1"/>
                                  </a:solidFill>
                                  <a:latin typeface="Cambria Math" panose="02040503050406030204" pitchFamily="18" charset="0"/>
                                  <a:ea typeface="Cambria Math" panose="02040503050406030204" pitchFamily="18" charset="0"/>
                                </a:rPr>
                                <m:t>𝒏</m:t>
                              </m:r>
                            </m:sub>
                            <m:sup>
                              <m:r>
                                <a:rPr lang="en-US" sz="2800" b="1" i="1" smtClean="0">
                                  <a:solidFill>
                                    <a:schemeClr val="tx1"/>
                                  </a:solidFill>
                                  <a:latin typeface="Cambria Math" panose="02040503050406030204" pitchFamily="18" charset="0"/>
                                  <a:ea typeface="Cambria Math" panose="02040503050406030204" pitchFamily="18" charset="0"/>
                                </a:rPr>
                                <m:t>𝟐</m:t>
                              </m:r>
                            </m:sup>
                          </m:sSubSup>
                        </m:den>
                      </m:f>
                    </m:oMath>
                  </m:oMathPara>
                </a14:m>
                <a:endParaRPr lang="vi-VN" sz="2800" b="1">
                  <a:solidFill>
                    <a:schemeClr val="tx1"/>
                  </a:solidFill>
                  <a:latin typeface="Montserrat" panose="00000500000000000000" pitchFamily="2" charset="0"/>
                </a:endParaRPr>
              </a:p>
            </p:txBody>
          </p:sp>
        </mc:Choice>
        <mc:Fallback xmlns="">
          <p:sp>
            <p:nvSpPr>
              <p:cNvPr id="22" name="Hộp Văn bản 26">
                <a:extLst>
                  <a:ext uri="{FF2B5EF4-FFF2-40B4-BE49-F238E27FC236}">
                    <a16:creationId xmlns:a16="http://schemas.microsoft.com/office/drawing/2014/main" id="{F46434D9-4082-7041-E491-DBBB748FBAD0}"/>
                  </a:ext>
                </a:extLst>
              </p:cNvPr>
              <p:cNvSpPr txBox="1">
                <a:spLocks noRot="1" noChangeAspect="1" noMove="1" noResize="1" noEditPoints="1" noAdjustHandles="1" noChangeArrowheads="1" noChangeShapeType="1" noTextEdit="1"/>
              </p:cNvSpPr>
              <p:nvPr/>
            </p:nvSpPr>
            <p:spPr>
              <a:xfrm>
                <a:off x="3183659" y="3334619"/>
                <a:ext cx="2692400" cy="1090811"/>
              </a:xfrm>
              <a:prstGeom prst="rect">
                <a:avLst/>
              </a:prstGeom>
              <a:blipFill>
                <a:blip r:embed="rId4"/>
                <a:stretch>
                  <a:fillRect/>
                </a:stretch>
              </a:blipFill>
            </p:spPr>
            <p:txBody>
              <a:bodyPr/>
              <a:lstStyle/>
              <a:p>
                <a:r>
                  <a:rPr lang="en-US">
                    <a:noFill/>
                  </a:rPr>
                  <a:t> </a:t>
                </a:r>
              </a:p>
            </p:txBody>
          </p:sp>
        </mc:Fallback>
      </mc:AlternateContent>
      <p:sp>
        <p:nvSpPr>
          <p:cNvPr id="23" name="Rectangle: Rounded Corners 22">
            <a:extLst>
              <a:ext uri="{FF2B5EF4-FFF2-40B4-BE49-F238E27FC236}">
                <a16:creationId xmlns:a16="http://schemas.microsoft.com/office/drawing/2014/main" id="{8DA3C2D9-09FA-DA30-7A63-EA2ED6DC9D79}"/>
              </a:ext>
            </a:extLst>
          </p:cNvPr>
          <p:cNvSpPr/>
          <p:nvPr/>
        </p:nvSpPr>
        <p:spPr>
          <a:xfrm>
            <a:off x="3228109" y="3257550"/>
            <a:ext cx="2609850" cy="1219200"/>
          </a:xfrm>
          <a:prstGeom prst="roundRect">
            <a:avLst/>
          </a:prstGeom>
          <a:noFill/>
          <a:ln cap="rnd">
            <a:solidFill>
              <a:srgbClr val="B63E78"/>
            </a:solidFill>
            <a:prstDash val="dash"/>
            <a:extLst>
              <a:ext uri="{C807C97D-BFC1-408E-A445-0C87EB9F89A2}">
                <ask:lineSketchStyleProps xmlns:ask="http://schemas.microsoft.com/office/drawing/2018/sketchyshapes" sd="1219033472">
                  <a:custGeom>
                    <a:avLst/>
                    <a:gdLst>
                      <a:gd name="connsiteX0" fmla="*/ 0 w 2705100"/>
                      <a:gd name="connsiteY0" fmla="*/ 203204 h 1219200"/>
                      <a:gd name="connsiteX1" fmla="*/ 203204 w 2705100"/>
                      <a:gd name="connsiteY1" fmla="*/ 0 h 1219200"/>
                      <a:gd name="connsiteX2" fmla="*/ 823851 w 2705100"/>
                      <a:gd name="connsiteY2" fmla="*/ 0 h 1219200"/>
                      <a:gd name="connsiteX3" fmla="*/ 1375537 w 2705100"/>
                      <a:gd name="connsiteY3" fmla="*/ 0 h 1219200"/>
                      <a:gd name="connsiteX4" fmla="*/ 1904236 w 2705100"/>
                      <a:gd name="connsiteY4" fmla="*/ 0 h 1219200"/>
                      <a:gd name="connsiteX5" fmla="*/ 2501896 w 2705100"/>
                      <a:gd name="connsiteY5" fmla="*/ 0 h 1219200"/>
                      <a:gd name="connsiteX6" fmla="*/ 2705100 w 2705100"/>
                      <a:gd name="connsiteY6" fmla="*/ 203204 h 1219200"/>
                      <a:gd name="connsiteX7" fmla="*/ 2705100 w 2705100"/>
                      <a:gd name="connsiteY7" fmla="*/ 609600 h 1219200"/>
                      <a:gd name="connsiteX8" fmla="*/ 2705100 w 2705100"/>
                      <a:gd name="connsiteY8" fmla="*/ 1015996 h 1219200"/>
                      <a:gd name="connsiteX9" fmla="*/ 2501896 w 2705100"/>
                      <a:gd name="connsiteY9" fmla="*/ 1219200 h 1219200"/>
                      <a:gd name="connsiteX10" fmla="*/ 1927223 w 2705100"/>
                      <a:gd name="connsiteY10" fmla="*/ 1219200 h 1219200"/>
                      <a:gd name="connsiteX11" fmla="*/ 1375537 w 2705100"/>
                      <a:gd name="connsiteY11" fmla="*/ 1219200 h 1219200"/>
                      <a:gd name="connsiteX12" fmla="*/ 754890 w 2705100"/>
                      <a:gd name="connsiteY12" fmla="*/ 1219200 h 1219200"/>
                      <a:gd name="connsiteX13" fmla="*/ 203204 w 2705100"/>
                      <a:gd name="connsiteY13" fmla="*/ 1219200 h 1219200"/>
                      <a:gd name="connsiteX14" fmla="*/ 0 w 2705100"/>
                      <a:gd name="connsiteY14" fmla="*/ 1015996 h 1219200"/>
                      <a:gd name="connsiteX15" fmla="*/ 0 w 2705100"/>
                      <a:gd name="connsiteY15" fmla="*/ 601472 h 1219200"/>
                      <a:gd name="connsiteX16" fmla="*/ 0 w 2705100"/>
                      <a:gd name="connsiteY16" fmla="*/ 203204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05100" h="1219200" extrusionOk="0">
                        <a:moveTo>
                          <a:pt x="0" y="203204"/>
                        </a:moveTo>
                        <a:cubicBezTo>
                          <a:pt x="-19379" y="79025"/>
                          <a:pt x="77950" y="4890"/>
                          <a:pt x="203204" y="0"/>
                        </a:cubicBezTo>
                        <a:cubicBezTo>
                          <a:pt x="436569" y="-30262"/>
                          <a:pt x="631651" y="9253"/>
                          <a:pt x="823851" y="0"/>
                        </a:cubicBezTo>
                        <a:cubicBezTo>
                          <a:pt x="1016051" y="-9253"/>
                          <a:pt x="1184633" y="10881"/>
                          <a:pt x="1375537" y="0"/>
                        </a:cubicBezTo>
                        <a:cubicBezTo>
                          <a:pt x="1566441" y="-10881"/>
                          <a:pt x="1702783" y="20240"/>
                          <a:pt x="1904236" y="0"/>
                        </a:cubicBezTo>
                        <a:cubicBezTo>
                          <a:pt x="2105689" y="-20240"/>
                          <a:pt x="2380839" y="4016"/>
                          <a:pt x="2501896" y="0"/>
                        </a:cubicBezTo>
                        <a:cubicBezTo>
                          <a:pt x="2620663" y="-13461"/>
                          <a:pt x="2680444" y="87202"/>
                          <a:pt x="2705100" y="203204"/>
                        </a:cubicBezTo>
                        <a:cubicBezTo>
                          <a:pt x="2718113" y="356168"/>
                          <a:pt x="2691650" y="499094"/>
                          <a:pt x="2705100" y="609600"/>
                        </a:cubicBezTo>
                        <a:cubicBezTo>
                          <a:pt x="2718550" y="720106"/>
                          <a:pt x="2689369" y="928521"/>
                          <a:pt x="2705100" y="1015996"/>
                        </a:cubicBezTo>
                        <a:cubicBezTo>
                          <a:pt x="2714129" y="1130393"/>
                          <a:pt x="2589637" y="1215240"/>
                          <a:pt x="2501896" y="1219200"/>
                        </a:cubicBezTo>
                        <a:cubicBezTo>
                          <a:pt x="2220096" y="1241280"/>
                          <a:pt x="2118686" y="1222925"/>
                          <a:pt x="1927223" y="1219200"/>
                        </a:cubicBezTo>
                        <a:cubicBezTo>
                          <a:pt x="1735760" y="1215475"/>
                          <a:pt x="1543468" y="1222339"/>
                          <a:pt x="1375537" y="1219200"/>
                        </a:cubicBezTo>
                        <a:cubicBezTo>
                          <a:pt x="1207606" y="1216061"/>
                          <a:pt x="966161" y="1194594"/>
                          <a:pt x="754890" y="1219200"/>
                        </a:cubicBezTo>
                        <a:cubicBezTo>
                          <a:pt x="543619" y="1243806"/>
                          <a:pt x="431178" y="1229481"/>
                          <a:pt x="203204" y="1219200"/>
                        </a:cubicBezTo>
                        <a:cubicBezTo>
                          <a:pt x="63458" y="1223719"/>
                          <a:pt x="-12691" y="1119465"/>
                          <a:pt x="0" y="1015996"/>
                        </a:cubicBezTo>
                        <a:cubicBezTo>
                          <a:pt x="-2421" y="901470"/>
                          <a:pt x="329" y="713908"/>
                          <a:pt x="0" y="601472"/>
                        </a:cubicBezTo>
                        <a:cubicBezTo>
                          <a:pt x="-329" y="489036"/>
                          <a:pt x="3242" y="357792"/>
                          <a:pt x="0" y="20320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Hộp Văn bản 26">
                <a:extLst>
                  <a:ext uri="{FF2B5EF4-FFF2-40B4-BE49-F238E27FC236}">
                    <a16:creationId xmlns:a16="http://schemas.microsoft.com/office/drawing/2014/main" id="{F41D485B-A867-9F29-F355-27E28A4E41D8}"/>
                  </a:ext>
                </a:extLst>
              </p:cNvPr>
              <p:cNvSpPr txBox="1"/>
              <p:nvPr/>
            </p:nvSpPr>
            <p:spPr>
              <a:xfrm>
                <a:off x="1706232" y="4687169"/>
                <a:ext cx="5369977" cy="1200329"/>
              </a:xfrm>
              <a:prstGeom prst="rect">
                <a:avLst/>
              </a:prstGeom>
              <a:noFill/>
            </p:spPr>
            <p:txBody>
              <a:bodyPr wrap="square">
                <a:spAutoFit/>
              </a:bodyPr>
              <a:lstStyle/>
              <a:p>
                <a:pPr marL="36000"/>
                <a14:m>
                  <m:oMath xmlns:m="http://schemas.openxmlformats.org/officeDocument/2006/math">
                    <m:r>
                      <a:rPr lang="en-US" sz="2400" smtClean="0">
                        <a:solidFill>
                          <a:schemeClr val="accent1">
                            <a:lumMod val="50000"/>
                          </a:schemeClr>
                        </a:solidFill>
                        <a:latin typeface="Cambria Math" panose="02040503050406030204" pitchFamily="18" charset="0"/>
                      </a:rPr>
                      <m:t>∀</m:t>
                    </m:r>
                    <m:r>
                      <m:rPr>
                        <m:sty m:val="p"/>
                      </m:rPr>
                      <a:rPr lang="en-US" sz="2400" b="0" i="0" smtClean="0">
                        <a:solidFill>
                          <a:schemeClr val="accent1">
                            <a:lumMod val="50000"/>
                          </a:schemeClr>
                        </a:solidFill>
                        <a:latin typeface="Cambria Math" panose="02040503050406030204" pitchFamily="18" charset="0"/>
                      </a:rPr>
                      <m:t>t</m:t>
                    </m:r>
                  </m:oMath>
                </a14:m>
                <a:r>
                  <a:rPr lang="en-US" sz="2400">
                    <a:solidFill>
                      <a:schemeClr val="accent1">
                        <a:lumMod val="50000"/>
                      </a:schemeClr>
                    </a:solidFill>
                    <a:latin typeface="Montserrat" panose="00000500000000000000" pitchFamily="2" charset="0"/>
                  </a:rPr>
                  <a:t>, vế phải của phương trình là: </a:t>
                </a:r>
                <a:r>
                  <a:rPr lang="fr-FR" sz="2400">
                    <a:solidFill>
                      <a:schemeClr val="accent1">
                        <a:lumMod val="50000"/>
                      </a:schemeClr>
                    </a:solidFill>
                    <a:latin typeface="Montserrat" panose="00000500000000000000" pitchFamily="2" charset="0"/>
                  </a:rPr>
                  <a:t>phương trình hàm Diffusion dạng parabol</a:t>
                </a:r>
                <a:r>
                  <a:rPr lang="en-US" sz="2400">
                    <a:solidFill>
                      <a:schemeClr val="accent1">
                        <a:lumMod val="50000"/>
                      </a:schemeClr>
                    </a:solidFill>
                    <a:latin typeface="Montserrat" panose="00000500000000000000" pitchFamily="2" charset="0"/>
                  </a:rPr>
                  <a:t> hàm </a:t>
                </a:r>
                <a14:m>
                  <m:oMath xmlns:m="http://schemas.openxmlformats.org/officeDocument/2006/math">
                    <m:r>
                      <a:rPr lang="en-US" sz="2400" b="0" i="1" smtClean="0">
                        <a:solidFill>
                          <a:schemeClr val="accent1">
                            <a:lumMod val="50000"/>
                          </a:schemeClr>
                        </a:solidFill>
                        <a:latin typeface="Cambria Math" panose="02040503050406030204" pitchFamily="18" charset="0"/>
                      </a:rPr>
                      <m:t>𝑢</m:t>
                    </m:r>
                    <m:d>
                      <m:dPr>
                        <m:ctrlPr>
                          <a:rPr lang="en-US" sz="2400" b="0" i="1" smtClean="0">
                            <a:solidFill>
                              <a:schemeClr val="accent1">
                                <a:lumMod val="50000"/>
                              </a:schemeClr>
                            </a:solidFill>
                            <a:latin typeface="Cambria Math" panose="02040503050406030204" pitchFamily="18" charset="0"/>
                          </a:rPr>
                        </m:ctrlPr>
                      </m:dPr>
                      <m:e>
                        <m:r>
                          <a:rPr lang="en-US" sz="2400" b="0" i="1" smtClean="0">
                            <a:solidFill>
                              <a:schemeClr val="accent1">
                                <a:lumMod val="50000"/>
                              </a:schemeClr>
                            </a:solidFill>
                            <a:latin typeface="Cambria Math" panose="02040503050406030204" pitchFamily="18" charset="0"/>
                          </a:rPr>
                          <m:t> </m:t>
                        </m:r>
                        <m:r>
                          <a:rPr lang="en-US" sz="2400" b="0" i="1" smtClean="0">
                            <a:solidFill>
                              <a:schemeClr val="accent1">
                                <a:lumMod val="50000"/>
                              </a:schemeClr>
                            </a:solidFill>
                            <a:latin typeface="Cambria Math" panose="02040503050406030204" pitchFamily="18" charset="0"/>
                            <a:ea typeface="Cambria Math" panose="02040503050406030204" pitchFamily="18" charset="0"/>
                          </a:rPr>
                          <m:t>∙ , </m:t>
                        </m:r>
                        <m:r>
                          <a:rPr lang="en-US" sz="2400" b="0" i="1" smtClean="0">
                            <a:solidFill>
                              <a:schemeClr val="accent1">
                                <a:lumMod val="50000"/>
                              </a:schemeClr>
                            </a:solidFill>
                            <a:latin typeface="Cambria Math" panose="02040503050406030204" pitchFamily="18" charset="0"/>
                            <a:ea typeface="Cambria Math" panose="02040503050406030204" pitchFamily="18" charset="0"/>
                          </a:rPr>
                          <m:t>𝑡</m:t>
                        </m:r>
                      </m:e>
                    </m:d>
                    <m:r>
                      <a:rPr lang="en-US" sz="2400" b="0" i="1" smtClean="0">
                        <a:solidFill>
                          <a:schemeClr val="accent1">
                            <a:lumMod val="50000"/>
                          </a:schemeClr>
                        </a:solidFill>
                        <a:latin typeface="Cambria Math" panose="02040503050406030204" pitchFamily="18" charset="0"/>
                        <a:ea typeface="Cambria Math" panose="02040503050406030204" pitchFamily="18" charset="0"/>
                      </a:rPr>
                      <m:t> :</m:t>
                    </m:r>
                    <m:r>
                      <a:rPr lang="en-US" sz="2400" b="0" i="1" smtClean="0">
                        <a:solidFill>
                          <a:schemeClr val="accent1">
                            <a:lumMod val="50000"/>
                          </a:schemeClr>
                        </a:solidFill>
                        <a:latin typeface="Cambria Math" panose="02040503050406030204" pitchFamily="18" charset="0"/>
                        <a:ea typeface="Cambria Math" panose="02040503050406030204" pitchFamily="18" charset="0"/>
                      </a:rPr>
                      <m:t>𝑈</m:t>
                    </m:r>
                    <m:r>
                      <a:rPr lang="en-US" sz="2400" b="0" i="1" smtClean="0">
                        <a:solidFill>
                          <a:schemeClr val="accent1">
                            <a:lumMod val="50000"/>
                          </a:schemeClr>
                        </a:solidFill>
                        <a:latin typeface="Cambria Math" panose="02040503050406030204" pitchFamily="18" charset="0"/>
                        <a:ea typeface="Cambria Math" panose="02040503050406030204" pitchFamily="18" charset="0"/>
                      </a:rPr>
                      <m:t>→</m:t>
                    </m:r>
                    <m:r>
                      <a:rPr lang="en-US" sz="2400" b="0" i="1" smtClean="0">
                        <a:solidFill>
                          <a:schemeClr val="accent1">
                            <a:lumMod val="50000"/>
                          </a:schemeClr>
                        </a:solidFill>
                        <a:latin typeface="Cambria Math" panose="02040503050406030204" pitchFamily="18" charset="0"/>
                        <a:ea typeface="Cambria Math" panose="02040503050406030204" pitchFamily="18" charset="0"/>
                      </a:rPr>
                      <m:t>𝑅</m:t>
                    </m:r>
                  </m:oMath>
                </a14:m>
                <a:endParaRPr lang="vi-VN" sz="2400">
                  <a:solidFill>
                    <a:schemeClr val="accent1">
                      <a:lumMod val="50000"/>
                    </a:schemeClr>
                  </a:solidFill>
                  <a:latin typeface="Montserrat" panose="00000500000000000000" pitchFamily="2" charset="0"/>
                </a:endParaRPr>
              </a:p>
            </p:txBody>
          </p:sp>
        </mc:Choice>
        <mc:Fallback xmlns="">
          <p:sp>
            <p:nvSpPr>
              <p:cNvPr id="24" name="Hộp Văn bản 26">
                <a:extLst>
                  <a:ext uri="{FF2B5EF4-FFF2-40B4-BE49-F238E27FC236}">
                    <a16:creationId xmlns:a16="http://schemas.microsoft.com/office/drawing/2014/main" id="{F41D485B-A867-9F29-F355-27E28A4E41D8}"/>
                  </a:ext>
                </a:extLst>
              </p:cNvPr>
              <p:cNvSpPr txBox="1">
                <a:spLocks noRot="1" noChangeAspect="1" noMove="1" noResize="1" noEditPoints="1" noAdjustHandles="1" noChangeArrowheads="1" noChangeShapeType="1" noTextEdit="1"/>
              </p:cNvSpPr>
              <p:nvPr/>
            </p:nvSpPr>
            <p:spPr>
              <a:xfrm>
                <a:off x="1706232" y="4687169"/>
                <a:ext cx="5369977" cy="1200329"/>
              </a:xfrm>
              <a:prstGeom prst="rect">
                <a:avLst/>
              </a:prstGeom>
              <a:blipFill>
                <a:blip r:embed="rId5"/>
                <a:stretch>
                  <a:fillRect l="-1135" t="-3553" b="-11168"/>
                </a:stretch>
              </a:blipFill>
            </p:spPr>
            <p:txBody>
              <a:bodyPr/>
              <a:lstStyle/>
              <a:p>
                <a:r>
                  <a:rPr lang="en-US">
                    <a:noFill/>
                  </a:rPr>
                  <a:t> </a:t>
                </a:r>
              </a:p>
            </p:txBody>
          </p:sp>
        </mc:Fallback>
      </mc:AlternateContent>
      <p:sp>
        <p:nvSpPr>
          <p:cNvPr id="26" name="Freeform: Shape 25">
            <a:extLst>
              <a:ext uri="{FF2B5EF4-FFF2-40B4-BE49-F238E27FC236}">
                <a16:creationId xmlns:a16="http://schemas.microsoft.com/office/drawing/2014/main" id="{38504779-CBB1-B375-56AE-B86009A34CE7}"/>
              </a:ext>
            </a:extLst>
          </p:cNvPr>
          <p:cNvSpPr/>
          <p:nvPr/>
        </p:nvSpPr>
        <p:spPr>
          <a:xfrm>
            <a:off x="5876058" y="4376842"/>
            <a:ext cx="1200151" cy="822468"/>
          </a:xfrm>
          <a:custGeom>
            <a:avLst/>
            <a:gdLst>
              <a:gd name="connsiteX0" fmla="*/ 0 w 1561762"/>
              <a:gd name="connsiteY0" fmla="*/ 0 h 1352550"/>
              <a:gd name="connsiteX1" fmla="*/ 1466850 w 1561762"/>
              <a:gd name="connsiteY1" fmla="*/ 514350 h 1352550"/>
              <a:gd name="connsiteX2" fmla="*/ 1295400 w 1561762"/>
              <a:gd name="connsiteY2" fmla="*/ 1352550 h 1352550"/>
              <a:gd name="connsiteX0" fmla="*/ 0 w 1561762"/>
              <a:gd name="connsiteY0" fmla="*/ 0 h 1352550"/>
              <a:gd name="connsiteX1" fmla="*/ 1466850 w 1561762"/>
              <a:gd name="connsiteY1" fmla="*/ 514350 h 1352550"/>
              <a:gd name="connsiteX2" fmla="*/ 1295400 w 1561762"/>
              <a:gd name="connsiteY2" fmla="*/ 1352550 h 1352550"/>
              <a:gd name="connsiteX0" fmla="*/ 0 w 1537235"/>
              <a:gd name="connsiteY0" fmla="*/ 0 h 1352550"/>
              <a:gd name="connsiteX1" fmla="*/ 1466850 w 1537235"/>
              <a:gd name="connsiteY1" fmla="*/ 514350 h 1352550"/>
              <a:gd name="connsiteX2" fmla="*/ 1295400 w 1537235"/>
              <a:gd name="connsiteY2" fmla="*/ 1352550 h 1352550"/>
              <a:gd name="connsiteX0" fmla="*/ 0 w 1531112"/>
              <a:gd name="connsiteY0" fmla="*/ 0 h 963930"/>
              <a:gd name="connsiteX1" fmla="*/ 1466850 w 1531112"/>
              <a:gd name="connsiteY1" fmla="*/ 514350 h 963930"/>
              <a:gd name="connsiteX2" fmla="*/ 1173480 w 1531112"/>
              <a:gd name="connsiteY2" fmla="*/ 963930 h 963930"/>
              <a:gd name="connsiteX0" fmla="*/ 0 w 1553712"/>
              <a:gd name="connsiteY0" fmla="*/ 0 h 963930"/>
              <a:gd name="connsiteX1" fmla="*/ 1466850 w 1553712"/>
              <a:gd name="connsiteY1" fmla="*/ 514350 h 963930"/>
              <a:gd name="connsiteX2" fmla="*/ 1173480 w 1553712"/>
              <a:gd name="connsiteY2" fmla="*/ 963930 h 963930"/>
              <a:gd name="connsiteX0" fmla="*/ 0 w 1555982"/>
              <a:gd name="connsiteY0" fmla="*/ 0 h 1367790"/>
              <a:gd name="connsiteX1" fmla="*/ 1466850 w 1555982"/>
              <a:gd name="connsiteY1" fmla="*/ 514350 h 1367790"/>
              <a:gd name="connsiteX2" fmla="*/ 1181100 w 1555982"/>
              <a:gd name="connsiteY2" fmla="*/ 1367790 h 1367790"/>
              <a:gd name="connsiteX0" fmla="*/ 0 w 1510556"/>
              <a:gd name="connsiteY0" fmla="*/ 0 h 1228090"/>
              <a:gd name="connsiteX1" fmla="*/ 1466850 w 1510556"/>
              <a:gd name="connsiteY1" fmla="*/ 514350 h 1228090"/>
              <a:gd name="connsiteX2" fmla="*/ 812800 w 1510556"/>
              <a:gd name="connsiteY2" fmla="*/ 1228090 h 1228090"/>
              <a:gd name="connsiteX0" fmla="*/ 0 w 1248942"/>
              <a:gd name="connsiteY0" fmla="*/ 0 h 1228090"/>
              <a:gd name="connsiteX1" fmla="*/ 1174750 w 1248942"/>
              <a:gd name="connsiteY1" fmla="*/ 527050 h 1228090"/>
              <a:gd name="connsiteX2" fmla="*/ 812800 w 1248942"/>
              <a:gd name="connsiteY2" fmla="*/ 1228090 h 1228090"/>
            </a:gdLst>
            <a:ahLst/>
            <a:cxnLst>
              <a:cxn ang="0">
                <a:pos x="connsiteX0" y="connsiteY0"/>
              </a:cxn>
              <a:cxn ang="0">
                <a:pos x="connsiteX1" y="connsiteY1"/>
              </a:cxn>
              <a:cxn ang="0">
                <a:pos x="connsiteX2" y="connsiteY2"/>
              </a:cxn>
            </a:cxnLst>
            <a:rect l="l" t="t" r="r" b="b"/>
            <a:pathLst>
              <a:path w="1248942" h="1228090">
                <a:moveTo>
                  <a:pt x="0" y="0"/>
                </a:moveTo>
                <a:cubicBezTo>
                  <a:pt x="625475" y="144462"/>
                  <a:pt x="977900" y="299085"/>
                  <a:pt x="1174750" y="527050"/>
                </a:cubicBezTo>
                <a:cubicBezTo>
                  <a:pt x="1371600" y="755015"/>
                  <a:pt x="1151255" y="1135062"/>
                  <a:pt x="812800" y="1228090"/>
                </a:cubicBezTo>
              </a:path>
            </a:pathLst>
          </a:custGeom>
          <a:noFill/>
          <a:ln cap="sq">
            <a:solidFill>
              <a:srgbClr val="B63E78"/>
            </a:solidFill>
            <a:prstDash val="dash"/>
            <a:headEnd type="none"/>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Hộp Văn bản 26">
                <a:extLst>
                  <a:ext uri="{FF2B5EF4-FFF2-40B4-BE49-F238E27FC236}">
                    <a16:creationId xmlns:a16="http://schemas.microsoft.com/office/drawing/2014/main" id="{B8EF67BC-0BFF-E22C-A161-9E6CE8A613DE}"/>
                  </a:ext>
                </a:extLst>
              </p:cNvPr>
              <p:cNvSpPr txBox="1"/>
              <p:nvPr/>
            </p:nvSpPr>
            <p:spPr>
              <a:xfrm>
                <a:off x="5138860" y="3601319"/>
                <a:ext cx="1007528" cy="523220"/>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r>
                        <a:rPr lang="en-US" sz="2800" b="1" i="1" smtClean="0">
                          <a:solidFill>
                            <a:schemeClr val="tx1">
                              <a:alpha val="0"/>
                            </a:schemeClr>
                          </a:solidFill>
                          <a:latin typeface="Cambria Math" panose="02040503050406030204" pitchFamily="18" charset="0"/>
                        </a:rPr>
                        <m:t>𝜟</m:t>
                      </m:r>
                      <m:r>
                        <a:rPr lang="en-US" sz="2800" b="1" i="1" smtClean="0">
                          <a:solidFill>
                            <a:schemeClr val="tx1">
                              <a:alpha val="0"/>
                            </a:schemeClr>
                          </a:solidFill>
                          <a:latin typeface="Cambria Math" panose="02040503050406030204" pitchFamily="18" charset="0"/>
                        </a:rPr>
                        <m:t>𝒖</m:t>
                      </m:r>
                    </m:oMath>
                  </m:oMathPara>
                </a14:m>
                <a:endParaRPr lang="vi-VN" sz="2800" b="1">
                  <a:solidFill>
                    <a:schemeClr val="tx1">
                      <a:alpha val="0"/>
                    </a:schemeClr>
                  </a:solidFill>
                  <a:latin typeface="Montserrat" panose="00000500000000000000" pitchFamily="2" charset="0"/>
                </a:endParaRPr>
              </a:p>
            </p:txBody>
          </p:sp>
        </mc:Choice>
        <mc:Fallback xmlns="">
          <p:sp>
            <p:nvSpPr>
              <p:cNvPr id="4" name="Hộp Văn bản 26">
                <a:extLst>
                  <a:ext uri="{FF2B5EF4-FFF2-40B4-BE49-F238E27FC236}">
                    <a16:creationId xmlns:a16="http://schemas.microsoft.com/office/drawing/2014/main" id="{B8EF67BC-0BFF-E22C-A161-9E6CE8A613DE}"/>
                  </a:ext>
                </a:extLst>
              </p:cNvPr>
              <p:cNvSpPr txBox="1">
                <a:spLocks noRot="1" noChangeAspect="1" noMove="1" noResize="1" noEditPoints="1" noAdjustHandles="1" noChangeArrowheads="1" noChangeShapeType="1" noTextEdit="1"/>
              </p:cNvSpPr>
              <p:nvPr/>
            </p:nvSpPr>
            <p:spPr>
              <a:xfrm>
                <a:off x="5138860" y="3601319"/>
                <a:ext cx="1007528"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Hộp Văn bản 26">
                <a:extLst>
                  <a:ext uri="{FF2B5EF4-FFF2-40B4-BE49-F238E27FC236}">
                    <a16:creationId xmlns:a16="http://schemas.microsoft.com/office/drawing/2014/main" id="{B15A63CC-82E2-CD94-E843-AB75C1B48D14}"/>
                  </a:ext>
                </a:extLst>
              </p:cNvPr>
              <p:cNvSpPr txBox="1"/>
              <p:nvPr/>
            </p:nvSpPr>
            <p:spPr>
              <a:xfrm>
                <a:off x="1750682" y="3372719"/>
                <a:ext cx="1788577" cy="911596"/>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f>
                        <m:fPr>
                          <m:ctrlPr>
                            <a:rPr lang="en-US" sz="2800" b="1" i="1" smtClean="0">
                              <a:solidFill>
                                <a:schemeClr val="tx1"/>
                              </a:solidFill>
                              <a:latin typeface="Cambria Math" panose="02040503050406030204" pitchFamily="18" charset="0"/>
                            </a:rPr>
                          </m:ctrlPr>
                        </m:fPr>
                        <m:num>
                          <m:r>
                            <a:rPr lang="en-US" sz="2800" b="1" i="1" smtClean="0">
                              <a:solidFill>
                                <a:schemeClr val="tx1"/>
                              </a:solidFill>
                              <a:latin typeface="Cambria Math" panose="02040503050406030204" pitchFamily="18" charset="0"/>
                              <a:ea typeface="Cambria Math" panose="02040503050406030204" pitchFamily="18" charset="0"/>
                            </a:rPr>
                            <m:t>𝝏</m:t>
                          </m:r>
                          <m:r>
                            <a:rPr lang="en-US" sz="2800" b="1" i="1" smtClean="0">
                              <a:solidFill>
                                <a:schemeClr val="tx1"/>
                              </a:solidFill>
                              <a:latin typeface="Cambria Math" panose="02040503050406030204" pitchFamily="18" charset="0"/>
                              <a:ea typeface="Cambria Math" panose="02040503050406030204" pitchFamily="18" charset="0"/>
                            </a:rPr>
                            <m:t>𝒖</m:t>
                          </m:r>
                        </m:num>
                        <m:den>
                          <m:r>
                            <a:rPr lang="en-US" sz="2800" b="1" i="1" smtClean="0">
                              <a:solidFill>
                                <a:schemeClr val="tx1"/>
                              </a:solidFill>
                              <a:latin typeface="Cambria Math" panose="02040503050406030204" pitchFamily="18" charset="0"/>
                              <a:ea typeface="Cambria Math" panose="02040503050406030204" pitchFamily="18" charset="0"/>
                            </a:rPr>
                            <m:t>𝝏</m:t>
                          </m:r>
                          <m:r>
                            <a:rPr lang="en-US" sz="2800" b="1" i="1" smtClean="0">
                              <a:solidFill>
                                <a:schemeClr val="tx1"/>
                              </a:solidFill>
                              <a:latin typeface="Cambria Math" panose="02040503050406030204" pitchFamily="18" charset="0"/>
                              <a:ea typeface="Cambria Math" panose="02040503050406030204" pitchFamily="18" charset="0"/>
                            </a:rPr>
                            <m:t>𝒕</m:t>
                          </m:r>
                        </m:den>
                      </m:f>
                      <m:r>
                        <a:rPr lang="en-US" sz="2800" b="1" i="1" smtClean="0">
                          <a:solidFill>
                            <a:schemeClr val="tx1"/>
                          </a:solidFill>
                          <a:latin typeface="Cambria Math" panose="02040503050406030204" pitchFamily="18" charset="0"/>
                        </a:rPr>
                        <m:t> =</m:t>
                      </m:r>
                    </m:oMath>
                  </m:oMathPara>
                </a14:m>
                <a:endParaRPr lang="vi-VN" sz="2800" b="1">
                  <a:solidFill>
                    <a:schemeClr val="tx1"/>
                  </a:solidFill>
                  <a:latin typeface="Montserrat" panose="00000500000000000000" pitchFamily="2" charset="0"/>
                </a:endParaRPr>
              </a:p>
            </p:txBody>
          </p:sp>
        </mc:Choice>
        <mc:Fallback xmlns="">
          <p:sp>
            <p:nvSpPr>
              <p:cNvPr id="6" name="Hộp Văn bản 26">
                <a:extLst>
                  <a:ext uri="{FF2B5EF4-FFF2-40B4-BE49-F238E27FC236}">
                    <a16:creationId xmlns:a16="http://schemas.microsoft.com/office/drawing/2014/main" id="{B15A63CC-82E2-CD94-E843-AB75C1B48D14}"/>
                  </a:ext>
                </a:extLst>
              </p:cNvPr>
              <p:cNvSpPr txBox="1">
                <a:spLocks noRot="1" noChangeAspect="1" noMove="1" noResize="1" noEditPoints="1" noAdjustHandles="1" noChangeArrowheads="1" noChangeShapeType="1" noTextEdit="1"/>
              </p:cNvSpPr>
              <p:nvPr/>
            </p:nvSpPr>
            <p:spPr>
              <a:xfrm>
                <a:off x="1750682" y="3372719"/>
                <a:ext cx="1788577" cy="911596"/>
              </a:xfrm>
              <a:prstGeom prst="rect">
                <a:avLst/>
              </a:prstGeom>
              <a:blipFill>
                <a:blip r:embed="rId7"/>
                <a:stretch>
                  <a:fillRect/>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AC54C8B-245B-3153-4768-A5713D682C47}"/>
              </a:ext>
            </a:extLst>
          </p:cNvPr>
          <p:cNvGrpSpPr/>
          <p:nvPr/>
        </p:nvGrpSpPr>
        <p:grpSpPr>
          <a:xfrm>
            <a:off x="5972146" y="3466293"/>
            <a:ext cx="4693654" cy="822469"/>
            <a:chOff x="960632" y="3124718"/>
            <a:chExt cx="4104161" cy="284201"/>
          </a:xfrm>
        </p:grpSpPr>
        <mc:AlternateContent xmlns:mc="http://schemas.openxmlformats.org/markup-compatibility/2006" xmlns:a14="http://schemas.microsoft.com/office/drawing/2010/main">
          <mc:Choice Requires="a14">
            <p:sp>
              <p:nvSpPr>
                <p:cNvPr id="10" name="Hộp Văn bản 26">
                  <a:extLst>
                    <a:ext uri="{FF2B5EF4-FFF2-40B4-BE49-F238E27FC236}">
                      <a16:creationId xmlns:a16="http://schemas.microsoft.com/office/drawing/2014/main" id="{875B7576-E73A-44D5-7123-A41478A9693E}"/>
                    </a:ext>
                  </a:extLst>
                </p:cNvPr>
                <p:cNvSpPr txBox="1"/>
                <p:nvPr/>
              </p:nvSpPr>
              <p:spPr>
                <a:xfrm>
                  <a:off x="960632" y="3124718"/>
                  <a:ext cx="4104161" cy="284201"/>
                </a:xfrm>
                <a:prstGeom prst="rect">
                  <a:avLst/>
                </a:prstGeom>
                <a:noFill/>
              </p:spPr>
              <p:txBody>
                <a:bodyPr wrap="square">
                  <a:spAutoFit/>
                </a:bodyPr>
                <a:lstStyle/>
                <a:p>
                  <a:pPr marL="36000"/>
                  <a14:m>
                    <m:oMath xmlns:m="http://schemas.openxmlformats.org/officeDocument/2006/math">
                      <m:sSub>
                        <m:sSubPr>
                          <m:ctrlPr>
                            <a:rPr lang="en-US" sz="2400" b="0" i="1" smtClean="0">
                              <a:solidFill>
                                <a:schemeClr val="accent1">
                                  <a:lumMod val="50000"/>
                                </a:schemeClr>
                              </a:solidFill>
                              <a:latin typeface="Cambria Math" panose="02040503050406030204" pitchFamily="18" charset="0"/>
                            </a:rPr>
                          </m:ctrlPr>
                        </m:sSubPr>
                        <m:e>
                          <m:r>
                            <a:rPr lang="en-US" sz="2400" b="0" i="1" smtClean="0">
                              <a:solidFill>
                                <a:schemeClr val="accent1">
                                  <a:lumMod val="50000"/>
                                </a:schemeClr>
                              </a:solidFill>
                              <a:latin typeface="Cambria Math" panose="02040503050406030204" pitchFamily="18" charset="0"/>
                            </a:rPr>
                            <m:t>𝑥</m:t>
                          </m:r>
                        </m:e>
                        <m:sub>
                          <m:r>
                            <a:rPr lang="en-US" sz="2400" b="0" i="1" smtClean="0">
                              <a:solidFill>
                                <a:schemeClr val="accent1">
                                  <a:lumMod val="50000"/>
                                </a:schemeClr>
                              </a:solidFill>
                              <a:latin typeface="Cambria Math" panose="02040503050406030204" pitchFamily="18" charset="0"/>
                            </a:rPr>
                            <m:t>1</m:t>
                          </m:r>
                        </m:sub>
                      </m:sSub>
                      <m:r>
                        <a:rPr lang="en-US" sz="2400" b="0" i="1" smtClean="0">
                          <a:solidFill>
                            <a:schemeClr val="accent1">
                              <a:lumMod val="50000"/>
                            </a:schemeClr>
                          </a:solidFill>
                          <a:latin typeface="Cambria Math" panose="02040503050406030204" pitchFamily="18" charset="0"/>
                        </a:rPr>
                        <m:t>,</m:t>
                      </m:r>
                      <m:sSub>
                        <m:sSubPr>
                          <m:ctrlPr>
                            <a:rPr lang="en-US" sz="2400" b="0" i="1" smtClean="0">
                              <a:solidFill>
                                <a:schemeClr val="accent1">
                                  <a:lumMod val="50000"/>
                                </a:schemeClr>
                              </a:solidFill>
                              <a:latin typeface="Cambria Math" panose="02040503050406030204" pitchFamily="18" charset="0"/>
                            </a:rPr>
                          </m:ctrlPr>
                        </m:sSubPr>
                        <m:e>
                          <m:r>
                            <a:rPr lang="en-US" sz="2400" b="0" i="1" smtClean="0">
                              <a:solidFill>
                                <a:schemeClr val="accent1">
                                  <a:lumMod val="50000"/>
                                </a:schemeClr>
                              </a:solidFill>
                              <a:latin typeface="Cambria Math" panose="02040503050406030204" pitchFamily="18" charset="0"/>
                            </a:rPr>
                            <m:t>𝑥</m:t>
                          </m:r>
                        </m:e>
                        <m:sub>
                          <m:r>
                            <a:rPr lang="en-US" sz="2400" b="0" i="1" smtClean="0">
                              <a:solidFill>
                                <a:schemeClr val="accent1">
                                  <a:lumMod val="50000"/>
                                </a:schemeClr>
                              </a:solidFill>
                              <a:latin typeface="Cambria Math" panose="02040503050406030204" pitchFamily="18" charset="0"/>
                            </a:rPr>
                            <m:t>2</m:t>
                          </m:r>
                        </m:sub>
                      </m:sSub>
                      <m:r>
                        <a:rPr lang="en-US" sz="2400" b="0" i="1" smtClean="0">
                          <a:solidFill>
                            <a:schemeClr val="accent1">
                              <a:lumMod val="50000"/>
                            </a:schemeClr>
                          </a:solidFill>
                          <a:latin typeface="Cambria Math" panose="02040503050406030204" pitchFamily="18" charset="0"/>
                        </a:rPr>
                        <m:t>,…,</m:t>
                      </m:r>
                      <m:sSub>
                        <m:sSubPr>
                          <m:ctrlPr>
                            <a:rPr lang="en-US" sz="2400" b="0" i="1" smtClean="0">
                              <a:solidFill>
                                <a:schemeClr val="accent1">
                                  <a:lumMod val="50000"/>
                                </a:schemeClr>
                              </a:solidFill>
                              <a:latin typeface="Cambria Math" panose="02040503050406030204" pitchFamily="18" charset="0"/>
                            </a:rPr>
                          </m:ctrlPr>
                        </m:sSubPr>
                        <m:e>
                          <m:r>
                            <a:rPr lang="en-US" sz="2400" b="0" i="1" smtClean="0">
                              <a:solidFill>
                                <a:schemeClr val="accent1">
                                  <a:lumMod val="50000"/>
                                </a:schemeClr>
                              </a:solidFill>
                              <a:latin typeface="Cambria Math" panose="02040503050406030204" pitchFamily="18" charset="0"/>
                            </a:rPr>
                            <m:t>𝑥</m:t>
                          </m:r>
                        </m:e>
                        <m:sub>
                          <m:r>
                            <a:rPr lang="en-US" sz="2400" b="0" i="1" smtClean="0">
                              <a:solidFill>
                                <a:schemeClr val="accent1">
                                  <a:lumMod val="50000"/>
                                </a:schemeClr>
                              </a:solidFill>
                              <a:latin typeface="Cambria Math" panose="02040503050406030204" pitchFamily="18" charset="0"/>
                            </a:rPr>
                            <m:t>𝑛</m:t>
                          </m:r>
                        </m:sub>
                      </m:sSub>
                      <m:r>
                        <a:rPr lang="en-US" sz="2400" b="0" i="1" smtClean="0">
                          <a:solidFill>
                            <a:schemeClr val="accent1">
                              <a:lumMod val="50000"/>
                            </a:schemeClr>
                          </a:solidFill>
                          <a:latin typeface="Cambria Math" panose="02040503050406030204" pitchFamily="18" charset="0"/>
                        </a:rPr>
                        <m:t>:</m:t>
                      </m:r>
                    </m:oMath>
                  </a14:m>
                  <a:r>
                    <a:rPr lang="en-US" sz="2400">
                      <a:solidFill>
                        <a:schemeClr val="accent1">
                          <a:lumMod val="50000"/>
                        </a:schemeClr>
                      </a:solidFill>
                      <a:latin typeface="Montserrat" panose="00000500000000000000" pitchFamily="2" charset="0"/>
                    </a:rPr>
                    <a:t> </a:t>
                  </a:r>
                  <a:r>
                    <a:rPr lang="en-US" sz="2000">
                      <a:solidFill>
                        <a:schemeClr val="accent1">
                          <a:lumMod val="50000"/>
                        </a:schemeClr>
                      </a:solidFill>
                      <a:latin typeface="Montserrat" panose="00000500000000000000" pitchFamily="2" charset="0"/>
                    </a:rPr>
                    <a:t>các biến không gian</a:t>
                  </a:r>
                  <a:endParaRPr lang="en-US" sz="2400">
                    <a:solidFill>
                      <a:schemeClr val="accent1">
                        <a:lumMod val="50000"/>
                      </a:schemeClr>
                    </a:solidFill>
                    <a:latin typeface="Montserrat" panose="00000500000000000000" pitchFamily="2" charset="0"/>
                  </a:endParaRPr>
                </a:p>
                <a:p>
                  <a:pPr marL="36000"/>
                  <a14:m>
                    <m:oMath xmlns:m="http://schemas.openxmlformats.org/officeDocument/2006/math">
                      <m:r>
                        <a:rPr lang="en-US" sz="2400" b="0" i="1" smtClean="0">
                          <a:solidFill>
                            <a:schemeClr val="accent1">
                              <a:lumMod val="50000"/>
                            </a:schemeClr>
                          </a:solidFill>
                          <a:latin typeface="Cambria Math" panose="02040503050406030204" pitchFamily="18" charset="0"/>
                        </a:rPr>
                        <m:t>𝑡</m:t>
                      </m:r>
                      <m:r>
                        <a:rPr lang="en-US" sz="2400" b="0" i="1" smtClean="0">
                          <a:solidFill>
                            <a:schemeClr val="accent1">
                              <a:lumMod val="50000"/>
                            </a:schemeClr>
                          </a:solidFill>
                          <a:latin typeface="Cambria Math" panose="02040503050406030204" pitchFamily="18" charset="0"/>
                        </a:rPr>
                        <m:t>:</m:t>
                      </m:r>
                    </m:oMath>
                  </a14:m>
                  <a:r>
                    <a:rPr lang="en-US" sz="2000">
                      <a:solidFill>
                        <a:schemeClr val="accent1">
                          <a:lumMod val="50000"/>
                        </a:schemeClr>
                      </a:solidFill>
                      <a:latin typeface="Montserrat" panose="00000500000000000000" pitchFamily="2" charset="0"/>
                    </a:rPr>
                    <a:t> thời gian</a:t>
                  </a:r>
                  <a:endParaRPr lang="vi-VN" sz="2400">
                    <a:solidFill>
                      <a:schemeClr val="accent1">
                        <a:lumMod val="50000"/>
                      </a:schemeClr>
                    </a:solidFill>
                    <a:latin typeface="Montserrat" panose="00000500000000000000" pitchFamily="2" charset="0"/>
                  </a:endParaRPr>
                </a:p>
              </p:txBody>
            </p:sp>
          </mc:Choice>
          <mc:Fallback xmlns="">
            <p:sp>
              <p:nvSpPr>
                <p:cNvPr id="10" name="Hộp Văn bản 26">
                  <a:extLst>
                    <a:ext uri="{FF2B5EF4-FFF2-40B4-BE49-F238E27FC236}">
                      <a16:creationId xmlns:a16="http://schemas.microsoft.com/office/drawing/2014/main" id="{875B7576-E73A-44D5-7123-A41478A9693E}"/>
                    </a:ext>
                  </a:extLst>
                </p:cNvPr>
                <p:cNvSpPr txBox="1">
                  <a:spLocks noRot="1" noChangeAspect="1" noMove="1" noResize="1" noEditPoints="1" noAdjustHandles="1" noChangeArrowheads="1" noChangeShapeType="1" noTextEdit="1"/>
                </p:cNvSpPr>
                <p:nvPr/>
              </p:nvSpPr>
              <p:spPr>
                <a:xfrm>
                  <a:off x="960632" y="3124718"/>
                  <a:ext cx="4104161" cy="284201"/>
                </a:xfrm>
                <a:prstGeom prst="rect">
                  <a:avLst/>
                </a:prstGeom>
                <a:blipFill>
                  <a:blip r:embed="rId8"/>
                  <a:stretch>
                    <a:fillRect b="-12593"/>
                  </a:stretch>
                </a:blipFill>
              </p:spPr>
              <p:txBody>
                <a:bodyPr/>
                <a:lstStyle/>
                <a:p>
                  <a:r>
                    <a:rPr lang="en-US">
                      <a:noFill/>
                    </a:rPr>
                    <a:t> </a:t>
                  </a:r>
                </a:p>
              </p:txBody>
            </p:sp>
          </mc:Fallback>
        </mc:AlternateContent>
        <p:sp>
          <p:nvSpPr>
            <p:cNvPr id="11" name="Rectangle: Rounded Corners 10">
              <a:extLst>
                <a:ext uri="{FF2B5EF4-FFF2-40B4-BE49-F238E27FC236}">
                  <a16:creationId xmlns:a16="http://schemas.microsoft.com/office/drawing/2014/main" id="{F824B648-DE11-8A3D-B137-1D15657E95CE}"/>
                </a:ext>
              </a:extLst>
            </p:cNvPr>
            <p:cNvSpPr/>
            <p:nvPr/>
          </p:nvSpPr>
          <p:spPr>
            <a:xfrm>
              <a:off x="985122" y="3164737"/>
              <a:ext cx="36000" cy="223914"/>
            </a:xfrm>
            <a:prstGeom prst="roundRect">
              <a:avLst>
                <a:gd name="adj" fmla="val 50000"/>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03016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750"/>
                                        <p:tgtEl>
                                          <p:spTgt spid="21">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750"/>
                                        <p:tgtEl>
                                          <p:spTgt spid="21">
                                            <p:txEl>
                                              <p:pRg st="1" end="1"/>
                                            </p:txEl>
                                          </p:spTgt>
                                        </p:tgtEl>
                                      </p:cBhvr>
                                    </p:animEffect>
                                  </p:childTnLst>
                                </p:cTn>
                              </p:par>
                              <p:par>
                                <p:cTn id="11" presetID="42" presetClass="path" presetSubtype="0" decel="100000" fill="hold" grpId="1" nodeType="withEffect">
                                  <p:stCondLst>
                                    <p:cond delay="0"/>
                                  </p:stCondLst>
                                  <p:childTnLst>
                                    <p:animMotion origin="layout" path="M -4.79167E-6 -3.7037E-6 L 0.02318 -3.7037E-6 " pathEditMode="relative" rAng="0" ptsTypes="AA">
                                      <p:cBhvr>
                                        <p:cTn id="12" dur="1000" spd="-100000" fill="hold"/>
                                        <p:tgtEl>
                                          <p:spTgt spid="21">
                                            <p:txEl>
                                              <p:pRg st="0" end="0"/>
                                            </p:txEl>
                                          </p:spTgt>
                                        </p:tgtEl>
                                        <p:attrNameLst>
                                          <p:attrName>ppt_x</p:attrName>
                                          <p:attrName>ppt_y</p:attrName>
                                        </p:attrNameLst>
                                      </p:cBhvr>
                                      <p:rCtr x="1159" y="0"/>
                                    </p:animMotion>
                                  </p:childTnLst>
                                </p:cTn>
                              </p:par>
                              <p:par>
                                <p:cTn id="13" presetID="42" presetClass="path" presetSubtype="0" decel="100000" fill="hold" grpId="1" nodeType="withEffect">
                                  <p:stCondLst>
                                    <p:cond delay="250"/>
                                  </p:stCondLst>
                                  <p:childTnLst>
                                    <p:animMotion origin="layout" path="M -3.54167E-6 -4.44444E-6 L 0.02318 -4.44444E-6 " pathEditMode="relative" rAng="0" ptsTypes="AA">
                                      <p:cBhvr>
                                        <p:cTn id="14" dur="1000" spd="-100000" fill="hold"/>
                                        <p:tgtEl>
                                          <p:spTgt spid="21">
                                            <p:txEl>
                                              <p:pRg st="1" end="1"/>
                                            </p:txEl>
                                          </p:spTgt>
                                        </p:tgtEl>
                                        <p:attrNameLst>
                                          <p:attrName>ppt_x</p:attrName>
                                          <p:attrName>ppt_y</p:attrName>
                                        </p:attrNameLst>
                                      </p:cBhvr>
                                      <p:rCtr x="1159" y="0"/>
                                    </p:animMotion>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750"/>
                                        <p:tgtEl>
                                          <p:spTgt spid="6">
                                            <p:txEl>
                                              <p:pRg st="0" end="0"/>
                                            </p:txEl>
                                          </p:spTgt>
                                        </p:tgtEl>
                                      </p:cBhvr>
                                    </p:animEffect>
                                  </p:childTnLst>
                                </p:cTn>
                              </p:par>
                              <p:par>
                                <p:cTn id="19" presetID="42" presetClass="path" presetSubtype="0" decel="100000" fill="hold" grpId="1" nodeType="withEffect">
                                  <p:stCondLst>
                                    <p:cond delay="0"/>
                                  </p:stCondLst>
                                  <p:childTnLst>
                                    <p:animMotion origin="layout" path="M -1.25E-6 1.11111E-6 L 0.02318 1.11111E-6 " pathEditMode="relative" rAng="0" ptsTypes="AA">
                                      <p:cBhvr>
                                        <p:cTn id="20" dur="1000" spd="-100000" fill="hold"/>
                                        <p:tgtEl>
                                          <p:spTgt spid="6">
                                            <p:txEl>
                                              <p:pRg st="0" end="0"/>
                                            </p:txEl>
                                          </p:spTgt>
                                        </p:tgtEl>
                                        <p:attrNameLst>
                                          <p:attrName>ppt_x</p:attrName>
                                          <p:attrName>ppt_y</p:attrName>
                                        </p:attrNameLst>
                                      </p:cBhvr>
                                      <p:rCtr x="1159" y="0"/>
                                    </p:animMotion>
                                  </p:childTnLst>
                                </p:cTn>
                              </p:par>
                              <p:par>
                                <p:cTn id="21" presetID="10" presetClass="entr" presetSubtype="0" fill="hold" grpId="0" nodeType="withEffect">
                                  <p:stCondLst>
                                    <p:cond delay="0"/>
                                  </p:stCondLst>
                                  <p:childTnLst>
                                    <p:set>
                                      <p:cBhvr>
                                        <p:cTn id="22" dur="1" fill="hold">
                                          <p:stCondLst>
                                            <p:cond delay="0"/>
                                          </p:stCondLst>
                                        </p:cTn>
                                        <p:tgtEl>
                                          <p:spTgt spid="22">
                                            <p:txEl>
                                              <p:pRg st="0" end="0"/>
                                            </p:txEl>
                                          </p:spTgt>
                                        </p:tgtEl>
                                        <p:attrNameLst>
                                          <p:attrName>style.visibility</p:attrName>
                                        </p:attrNameLst>
                                      </p:cBhvr>
                                      <p:to>
                                        <p:strVal val="visible"/>
                                      </p:to>
                                    </p:set>
                                    <p:animEffect transition="in" filter="fade">
                                      <p:cBhvr>
                                        <p:cTn id="23" dur="750"/>
                                        <p:tgtEl>
                                          <p:spTgt spid="22">
                                            <p:txEl>
                                              <p:pRg st="0" end="0"/>
                                            </p:txEl>
                                          </p:spTgt>
                                        </p:tgtEl>
                                      </p:cBhvr>
                                    </p:animEffect>
                                  </p:childTnLst>
                                </p:cTn>
                              </p:par>
                              <p:par>
                                <p:cTn id="24" presetID="42" presetClass="path" presetSubtype="0" decel="100000" fill="hold" grpId="1" nodeType="withEffect">
                                  <p:stCondLst>
                                    <p:cond delay="0"/>
                                  </p:stCondLst>
                                  <p:childTnLst>
                                    <p:animMotion origin="layout" path="M 1.45833E-6 -4.81481E-6 L 0.02318 -4.81481E-6 " pathEditMode="relative" rAng="0" ptsTypes="AA">
                                      <p:cBhvr>
                                        <p:cTn id="25" dur="1000" spd="-100000" fill="hold"/>
                                        <p:tgtEl>
                                          <p:spTgt spid="22">
                                            <p:txEl>
                                              <p:pRg st="0" end="0"/>
                                            </p:txEl>
                                          </p:spTgt>
                                        </p:tgtEl>
                                        <p:attrNameLst>
                                          <p:attrName>ppt_x</p:attrName>
                                          <p:attrName>ppt_y</p:attrName>
                                        </p:attrNameLst>
                                      </p:cBhvr>
                                      <p:rCtr x="1159" y="0"/>
                                    </p:animMotion>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750"/>
                                        <p:tgtEl>
                                          <p:spTgt spid="7"/>
                                        </p:tgtEl>
                                      </p:cBhvr>
                                    </p:animEffect>
                                  </p:childTnLst>
                                </p:cTn>
                              </p:par>
                              <p:par>
                                <p:cTn id="29" presetID="42" presetClass="path" presetSubtype="0" decel="100000" fill="hold" nodeType="withEffect">
                                  <p:stCondLst>
                                    <p:cond delay="0"/>
                                  </p:stCondLst>
                                  <p:childTnLst>
                                    <p:animMotion origin="layout" path="M -1.66667E-6 2.22222E-6 L 0.02318 2.22222E-6 " pathEditMode="relative" rAng="0" ptsTypes="AA">
                                      <p:cBhvr>
                                        <p:cTn id="30" dur="1000" spd="-100000" fill="hold"/>
                                        <p:tgtEl>
                                          <p:spTgt spid="7"/>
                                        </p:tgtEl>
                                        <p:attrNameLst>
                                          <p:attrName>ppt_x</p:attrName>
                                          <p:attrName>ppt_y</p:attrName>
                                        </p:attrNameLst>
                                      </p:cBhvr>
                                      <p:rCtr x="1159" y="0"/>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
                                            <p:txEl>
                                              <p:pRg st="0" end="0"/>
                                            </p:txEl>
                                          </p:spTgt>
                                        </p:tgtEl>
                                        <p:attrNameLst>
                                          <p:attrName>style.visibility</p:attrName>
                                        </p:attrNameLst>
                                      </p:cBhvr>
                                      <p:to>
                                        <p:strVal val="visible"/>
                                      </p:to>
                                    </p:set>
                                    <p:animEffect transition="in" filter="fade">
                                      <p:cBhvr>
                                        <p:cTn id="35" dur="750"/>
                                        <p:tgtEl>
                                          <p:spTgt spid="24">
                                            <p:txEl>
                                              <p:pRg st="0" end="0"/>
                                            </p:txEl>
                                          </p:spTgt>
                                        </p:tgtEl>
                                      </p:cBhvr>
                                    </p:animEffect>
                                  </p:childTnLst>
                                </p:cTn>
                              </p:par>
                              <p:par>
                                <p:cTn id="36" presetID="42" presetClass="path" presetSubtype="0" decel="100000" fill="hold" grpId="1" nodeType="withEffect">
                                  <p:stCondLst>
                                    <p:cond delay="0"/>
                                  </p:stCondLst>
                                  <p:childTnLst>
                                    <p:animMotion origin="layout" path="M 1.45833E-6 1.11111E-6 L 0.02318 1.11111E-6 " pathEditMode="relative" rAng="0" ptsTypes="AA">
                                      <p:cBhvr>
                                        <p:cTn id="37" dur="1000" spd="-100000" fill="hold"/>
                                        <p:tgtEl>
                                          <p:spTgt spid="24">
                                            <p:txEl>
                                              <p:pRg st="0" end="0"/>
                                            </p:txEl>
                                          </p:spTgt>
                                        </p:tgtEl>
                                        <p:attrNameLst>
                                          <p:attrName>ppt_x</p:attrName>
                                          <p:attrName>ppt_y</p:attrName>
                                        </p:attrNameLst>
                                      </p:cBhvr>
                                      <p:rCtr x="1159" y="0"/>
                                    </p:animMotion>
                                  </p:childTnLst>
                                </p:cTn>
                              </p:par>
                              <p:par>
                                <p:cTn id="38" presetID="10" presetClass="entr" presetSubtype="0" fill="hold" grpId="0" nodeType="withEffect">
                                  <p:stCondLst>
                                    <p:cond delay="50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600"/>
                                        <p:tgtEl>
                                          <p:spTgt spid="23"/>
                                        </p:tgtEl>
                                      </p:cBhvr>
                                    </p:animEffect>
                                  </p:childTnLst>
                                </p:cTn>
                              </p:par>
                              <p:par>
                                <p:cTn id="41" presetID="22" presetClass="entr" presetSubtype="1" fill="hold" grpId="0" nodeType="withEffect">
                                  <p:stCondLst>
                                    <p:cond delay="500"/>
                                  </p:stCondLst>
                                  <p:childTnLst>
                                    <p:set>
                                      <p:cBhvr>
                                        <p:cTn id="42" dur="1" fill="hold">
                                          <p:stCondLst>
                                            <p:cond delay="0"/>
                                          </p:stCondLst>
                                        </p:cTn>
                                        <p:tgtEl>
                                          <p:spTgt spid="26"/>
                                        </p:tgtEl>
                                        <p:attrNameLst>
                                          <p:attrName>style.visibility</p:attrName>
                                        </p:attrNameLst>
                                      </p:cBhvr>
                                      <p:to>
                                        <p:strVal val="visible"/>
                                      </p:to>
                                    </p:set>
                                    <p:animEffect transition="in" filter="wipe(up)">
                                      <p:cBhvr>
                                        <p:cTn id="4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21" grpId="1" uiExpand="1" build="p"/>
      <p:bldP spid="22" grpId="0" build="p"/>
      <p:bldP spid="22" grpId="1" build="p"/>
      <p:bldP spid="23" grpId="0" animBg="1"/>
      <p:bldP spid="24" grpId="0" build="p"/>
      <p:bldP spid="24" grpId="1" build="p"/>
      <p:bldP spid="26" grpId="0" animBg="1"/>
      <p:bldP spid="6" grpId="0" build="p"/>
      <p:bldP spid="6" grpI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5" name="Freeform: Shape 4">
            <a:extLst>
              <a:ext uri="{FF2B5EF4-FFF2-40B4-BE49-F238E27FC236}">
                <a16:creationId xmlns:a16="http://schemas.microsoft.com/office/drawing/2014/main" id="{C03059F8-6823-C62C-C12F-64DAB0E590CD}"/>
              </a:ext>
            </a:extLst>
          </p:cNvPr>
          <p:cNvSpPr/>
          <p:nvPr/>
        </p:nvSpPr>
        <p:spPr>
          <a:xfrm flipV="1">
            <a:off x="-4414617"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25" name="TextBox 24">
            <a:extLst>
              <a:ext uri="{FF2B5EF4-FFF2-40B4-BE49-F238E27FC236}">
                <a16:creationId xmlns:a16="http://schemas.microsoft.com/office/drawing/2014/main" id="{A8CDA764-AA6D-0F13-D7E2-CA657BB7B8C9}"/>
              </a:ext>
            </a:extLst>
          </p:cNvPr>
          <p:cNvSpPr txBox="1"/>
          <p:nvPr/>
        </p:nvSpPr>
        <p:spPr>
          <a:xfrm>
            <a:off x="2064728" y="233900"/>
            <a:ext cx="8062545"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PHÁT BIỂU VỀ PHƯƠNG TRÌNH</a:t>
            </a:r>
          </a:p>
        </p:txBody>
      </p:sp>
      <p:sp>
        <p:nvSpPr>
          <p:cNvPr id="3" name="TextBox 2">
            <a:extLst>
              <a:ext uri="{FF2B5EF4-FFF2-40B4-BE49-F238E27FC236}">
                <a16:creationId xmlns:a16="http://schemas.microsoft.com/office/drawing/2014/main" id="{930ECA0E-17BE-7B1E-70CA-775F8BC369FF}"/>
              </a:ext>
            </a:extLst>
          </p:cNvPr>
          <p:cNvSpPr txBox="1"/>
          <p:nvPr/>
        </p:nvSpPr>
        <p:spPr>
          <a:xfrm>
            <a:off x="298353"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2.</a:t>
            </a:r>
            <a:endParaRPr lang="vi-VN" sz="3200">
              <a:effectLst/>
            </a:endParaRPr>
          </a:p>
        </p:txBody>
      </p:sp>
      <p:sp>
        <p:nvSpPr>
          <p:cNvPr id="14" name="Freeform: Shape 13">
            <a:extLst>
              <a:ext uri="{FF2B5EF4-FFF2-40B4-BE49-F238E27FC236}">
                <a16:creationId xmlns:a16="http://schemas.microsoft.com/office/drawing/2014/main" id="{4536193E-BE20-38BF-0324-5B0A92165A9E}"/>
              </a:ext>
            </a:extLst>
          </p:cNvPr>
          <p:cNvSpPr/>
          <p:nvPr/>
        </p:nvSpPr>
        <p:spPr>
          <a:xfrm>
            <a:off x="760159" y="1043974"/>
            <a:ext cx="10671682" cy="5093057"/>
          </a:xfrm>
          <a:custGeom>
            <a:avLst/>
            <a:gdLst>
              <a:gd name="connsiteX0" fmla="*/ 3697541 w 10671682"/>
              <a:gd name="connsiteY0" fmla="*/ 0 h 5093057"/>
              <a:gd name="connsiteX1" fmla="*/ 10463327 w 10671682"/>
              <a:gd name="connsiteY1" fmla="*/ 0 h 5093057"/>
              <a:gd name="connsiteX2" fmla="*/ 10671682 w 10671682"/>
              <a:gd name="connsiteY2" fmla="*/ 195421 h 5093057"/>
              <a:gd name="connsiteX3" fmla="*/ 10671682 w 10671682"/>
              <a:gd name="connsiteY3" fmla="*/ 4897637 h 5093057"/>
              <a:gd name="connsiteX4" fmla="*/ 10463327 w 10671682"/>
              <a:gd name="connsiteY4" fmla="*/ 5093057 h 5093057"/>
              <a:gd name="connsiteX5" fmla="*/ 208355 w 10671682"/>
              <a:gd name="connsiteY5" fmla="*/ 5093057 h 5093057"/>
              <a:gd name="connsiteX6" fmla="*/ 0 w 10671682"/>
              <a:gd name="connsiteY6" fmla="*/ 4897637 h 5093057"/>
              <a:gd name="connsiteX7" fmla="*/ 0 w 10671682"/>
              <a:gd name="connsiteY7" fmla="*/ 1161837 h 5093057"/>
              <a:gd name="connsiteX8" fmla="*/ 0 w 10671682"/>
              <a:gd name="connsiteY8" fmla="*/ 1161836 h 5093057"/>
              <a:gd name="connsiteX9" fmla="*/ 250710 w 10671682"/>
              <a:gd name="connsiteY9" fmla="*/ 926690 h 5093057"/>
              <a:gd name="connsiteX10" fmla="*/ 250712 w 10671682"/>
              <a:gd name="connsiteY10" fmla="*/ 926690 h 5093057"/>
              <a:gd name="connsiteX11" fmla="*/ 3251434 w 10671682"/>
              <a:gd name="connsiteY11" fmla="*/ 926690 h 5093057"/>
              <a:gd name="connsiteX12" fmla="*/ 3446831 w 10671682"/>
              <a:gd name="connsiteY12" fmla="*/ 743423 h 5093057"/>
              <a:gd name="connsiteX13" fmla="*/ 3446831 w 10671682"/>
              <a:gd name="connsiteY13" fmla="*/ 235146 h 5093057"/>
              <a:gd name="connsiteX14" fmla="*/ 3697541 w 10671682"/>
              <a:gd name="connsiteY14" fmla="*/ 0 h 509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71682" h="5093057">
                <a:moveTo>
                  <a:pt x="3697541" y="0"/>
                </a:moveTo>
                <a:lnTo>
                  <a:pt x="10463327" y="0"/>
                </a:lnTo>
                <a:cubicBezTo>
                  <a:pt x="10578398" y="0"/>
                  <a:pt x="10671682" y="87493"/>
                  <a:pt x="10671682" y="195421"/>
                </a:cubicBezTo>
                <a:lnTo>
                  <a:pt x="10671682" y="4897637"/>
                </a:lnTo>
                <a:cubicBezTo>
                  <a:pt x="10671682" y="5005564"/>
                  <a:pt x="10578398" y="5093057"/>
                  <a:pt x="10463327" y="5093057"/>
                </a:cubicBezTo>
                <a:lnTo>
                  <a:pt x="208355" y="5093057"/>
                </a:lnTo>
                <a:cubicBezTo>
                  <a:pt x="93284" y="5093057"/>
                  <a:pt x="0" y="5005564"/>
                  <a:pt x="0" y="4897637"/>
                </a:cubicBezTo>
                <a:lnTo>
                  <a:pt x="0" y="1161837"/>
                </a:lnTo>
                <a:lnTo>
                  <a:pt x="0" y="1161836"/>
                </a:lnTo>
                <a:cubicBezTo>
                  <a:pt x="0" y="1031969"/>
                  <a:pt x="112247" y="926690"/>
                  <a:pt x="250710" y="926690"/>
                </a:cubicBezTo>
                <a:lnTo>
                  <a:pt x="250712" y="926690"/>
                </a:lnTo>
                <a:lnTo>
                  <a:pt x="3251434" y="926690"/>
                </a:lnTo>
                <a:cubicBezTo>
                  <a:pt x="3359349" y="926690"/>
                  <a:pt x="3446831" y="844639"/>
                  <a:pt x="3446831" y="743423"/>
                </a:cubicBezTo>
                <a:lnTo>
                  <a:pt x="3446831" y="235146"/>
                </a:lnTo>
                <a:cubicBezTo>
                  <a:pt x="3446831" y="105279"/>
                  <a:pt x="3559078" y="0"/>
                  <a:pt x="3697541" y="0"/>
                </a:cubicBezTo>
                <a:close/>
              </a:path>
            </a:pathLst>
          </a:custGeom>
          <a:solidFill>
            <a:schemeClr val="bg1">
              <a:alpha val="6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Hộp Văn bản 2">
            <a:extLst>
              <a:ext uri="{FF2B5EF4-FFF2-40B4-BE49-F238E27FC236}">
                <a16:creationId xmlns:a16="http://schemas.microsoft.com/office/drawing/2014/main" id="{66A76CED-12AE-261E-AEF8-AA4CE6C72E85}"/>
              </a:ext>
            </a:extLst>
          </p:cNvPr>
          <p:cNvSpPr txBox="1"/>
          <p:nvPr/>
        </p:nvSpPr>
        <p:spPr>
          <a:xfrm>
            <a:off x="960632" y="1193687"/>
            <a:ext cx="3113353" cy="707886"/>
          </a:xfrm>
          <a:prstGeom prst="rect">
            <a:avLst/>
          </a:prstGeom>
          <a:noFill/>
        </p:spPr>
        <p:txBody>
          <a:bodyPr wrap="square" rtlCol="0">
            <a:spAutoFit/>
          </a:bodyPr>
          <a:lstStyle>
            <a:defPPr>
              <a:defRPr lang="en-US"/>
            </a:defPPr>
            <a:lvl1pPr algn="ctr">
              <a:defRPr sz="3600" b="1">
                <a:gradFill>
                  <a:gsLst>
                    <a:gs pos="0">
                      <a:srgbClr val="F95607"/>
                    </a:gs>
                    <a:gs pos="100000">
                      <a:srgbClr val="9E357B"/>
                    </a:gs>
                  </a:gsLst>
                  <a:lin ang="18900002" scaled="1"/>
                </a:gradFill>
                <a:effectLst/>
                <a:latin typeface="Montserrat" panose="00000500000000000000" pitchFamily="2" charset="0"/>
              </a:defRPr>
            </a:lvl1pPr>
          </a:lstStyle>
          <a:p>
            <a:r>
              <a:rPr lang="en-US"/>
              <a:t>TOÁN HỌC</a:t>
            </a:r>
          </a:p>
        </p:txBody>
      </p:sp>
      <p:sp>
        <p:nvSpPr>
          <p:cNvPr id="4" name="Hộp Văn bản 26">
            <a:extLst>
              <a:ext uri="{FF2B5EF4-FFF2-40B4-BE49-F238E27FC236}">
                <a16:creationId xmlns:a16="http://schemas.microsoft.com/office/drawing/2014/main" id="{65269DBD-DA50-336B-3969-B93FB39F4619}"/>
              </a:ext>
            </a:extLst>
          </p:cNvPr>
          <p:cNvSpPr txBox="1"/>
          <p:nvPr/>
        </p:nvSpPr>
        <p:spPr>
          <a:xfrm>
            <a:off x="2700719" y="2664240"/>
            <a:ext cx="6790563" cy="461665"/>
          </a:xfrm>
          <a:prstGeom prst="rect">
            <a:avLst/>
          </a:prstGeom>
          <a:noFill/>
        </p:spPr>
        <p:txBody>
          <a:bodyPr wrap="square">
            <a:spAutoFit/>
          </a:bodyPr>
          <a:lstStyle/>
          <a:p>
            <a:pPr marL="36000"/>
            <a:r>
              <a:rPr lang="en-US" sz="2400">
                <a:solidFill>
                  <a:schemeClr val="accent1">
                    <a:lumMod val="50000"/>
                  </a:schemeClr>
                </a:solidFill>
                <a:latin typeface="Montserrat" panose="00000500000000000000" pitchFamily="2" charset="0"/>
              </a:rPr>
              <a:t>Phương trình nhiệt thường được viết gọn:</a:t>
            </a:r>
            <a:endParaRPr lang="vi-VN" sz="2400">
              <a:solidFill>
                <a:schemeClr val="accent1">
                  <a:lumMod val="50000"/>
                </a:schemeClr>
              </a:solidFill>
              <a:latin typeface="Montserrat" panose="00000500000000000000" pitchFamily="2" charset="0"/>
            </a:endParaRPr>
          </a:p>
        </p:txBody>
      </p:sp>
      <mc:AlternateContent xmlns:mc="http://schemas.openxmlformats.org/markup-compatibility/2006" xmlns:a14="http://schemas.microsoft.com/office/drawing/2010/main">
        <mc:Choice Requires="a14">
          <p:sp>
            <p:nvSpPr>
              <p:cNvPr id="6" name="Hộp Văn bản 26">
                <a:extLst>
                  <a:ext uri="{FF2B5EF4-FFF2-40B4-BE49-F238E27FC236}">
                    <a16:creationId xmlns:a16="http://schemas.microsoft.com/office/drawing/2014/main" id="{829C8908-F855-8C63-ADB7-35DCF9F64490}"/>
                  </a:ext>
                </a:extLst>
              </p:cNvPr>
              <p:cNvSpPr txBox="1"/>
              <p:nvPr/>
            </p:nvSpPr>
            <p:spPr>
              <a:xfrm>
                <a:off x="5386613" y="3334619"/>
                <a:ext cx="2692400" cy="1090811"/>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f>
                        <m:fPr>
                          <m:ctrlPr>
                            <a:rPr lang="en-US" sz="2800" b="1" i="1" smtClean="0">
                              <a:solidFill>
                                <a:schemeClr val="tx1">
                                  <a:alpha val="0"/>
                                </a:schemeClr>
                              </a:solidFill>
                              <a:latin typeface="Cambria Math" panose="02040503050406030204" pitchFamily="18" charset="0"/>
                            </a:rPr>
                          </m:ctrlPr>
                        </m:fPr>
                        <m:num>
                          <m:sSup>
                            <m:sSupPr>
                              <m:ctrlPr>
                                <a:rPr lang="en-US" sz="2800" b="1" i="1" smtClean="0">
                                  <a:solidFill>
                                    <a:schemeClr val="tx1">
                                      <a:alpha val="0"/>
                                    </a:schemeClr>
                                  </a:solidFill>
                                  <a:latin typeface="Cambria Math" panose="02040503050406030204" pitchFamily="18" charset="0"/>
                                  <a:ea typeface="Cambria Math" panose="02040503050406030204" pitchFamily="18" charset="0"/>
                                </a:rPr>
                              </m:ctrlPr>
                            </m:sSupPr>
                            <m:e>
                              <m:r>
                                <a:rPr lang="en-US" sz="2800" b="1" i="1" smtClean="0">
                                  <a:solidFill>
                                    <a:schemeClr val="tx1">
                                      <a:alpha val="0"/>
                                    </a:schemeClr>
                                  </a:solidFill>
                                  <a:latin typeface="Cambria Math" panose="02040503050406030204" pitchFamily="18" charset="0"/>
                                  <a:ea typeface="Cambria Math" panose="02040503050406030204" pitchFamily="18" charset="0"/>
                                </a:rPr>
                                <m:t>𝝏</m:t>
                              </m:r>
                            </m:e>
                            <m:sup>
                              <m:r>
                                <a:rPr lang="en-US" sz="2800" b="1" i="1" smtClean="0">
                                  <a:solidFill>
                                    <a:schemeClr val="tx1">
                                      <a:alpha val="0"/>
                                    </a:schemeClr>
                                  </a:solidFill>
                                  <a:latin typeface="Cambria Math" panose="02040503050406030204" pitchFamily="18" charset="0"/>
                                  <a:ea typeface="Cambria Math" panose="02040503050406030204" pitchFamily="18" charset="0"/>
                                </a:rPr>
                                <m:t>𝟐</m:t>
                              </m:r>
                            </m:sup>
                          </m:sSup>
                          <m:r>
                            <a:rPr lang="en-US" sz="2800" b="1" i="1" smtClean="0">
                              <a:solidFill>
                                <a:schemeClr val="tx1">
                                  <a:alpha val="0"/>
                                </a:schemeClr>
                              </a:solidFill>
                              <a:latin typeface="Cambria Math" panose="02040503050406030204" pitchFamily="18" charset="0"/>
                              <a:ea typeface="Cambria Math" panose="02040503050406030204" pitchFamily="18" charset="0"/>
                            </a:rPr>
                            <m:t>𝒖</m:t>
                          </m:r>
                        </m:num>
                        <m:den>
                          <m:r>
                            <a:rPr lang="en-US" sz="2800" b="1" i="1" smtClean="0">
                              <a:solidFill>
                                <a:schemeClr val="tx1">
                                  <a:alpha val="0"/>
                                </a:schemeClr>
                              </a:solidFill>
                              <a:latin typeface="Cambria Math" panose="02040503050406030204" pitchFamily="18" charset="0"/>
                              <a:ea typeface="Cambria Math" panose="02040503050406030204" pitchFamily="18" charset="0"/>
                            </a:rPr>
                            <m:t>𝝏</m:t>
                          </m:r>
                          <m:sSubSup>
                            <m:sSubSupPr>
                              <m:ctrlPr>
                                <a:rPr lang="en-US" sz="2800" b="1" i="1" smtClean="0">
                                  <a:solidFill>
                                    <a:schemeClr val="tx1">
                                      <a:alpha val="0"/>
                                    </a:schemeClr>
                                  </a:solidFill>
                                  <a:latin typeface="Cambria Math" panose="02040503050406030204" pitchFamily="18" charset="0"/>
                                  <a:ea typeface="Cambria Math" panose="02040503050406030204" pitchFamily="18" charset="0"/>
                                </a:rPr>
                              </m:ctrlPr>
                            </m:sSubSupPr>
                            <m:e>
                              <m:r>
                                <a:rPr lang="en-US" sz="2800" b="1" i="1" smtClean="0">
                                  <a:solidFill>
                                    <a:schemeClr val="tx1">
                                      <a:alpha val="0"/>
                                    </a:schemeClr>
                                  </a:solidFill>
                                  <a:latin typeface="Cambria Math" panose="02040503050406030204" pitchFamily="18" charset="0"/>
                                  <a:ea typeface="Cambria Math" panose="02040503050406030204" pitchFamily="18" charset="0"/>
                                </a:rPr>
                                <m:t>𝒙</m:t>
                              </m:r>
                            </m:e>
                            <m:sub>
                              <m:r>
                                <a:rPr lang="en-US" sz="2800" b="1" i="1" smtClean="0">
                                  <a:solidFill>
                                    <a:schemeClr val="tx1">
                                      <a:alpha val="0"/>
                                    </a:schemeClr>
                                  </a:solidFill>
                                  <a:latin typeface="Cambria Math" panose="02040503050406030204" pitchFamily="18" charset="0"/>
                                  <a:ea typeface="Cambria Math" panose="02040503050406030204" pitchFamily="18" charset="0"/>
                                </a:rPr>
                                <m:t>𝟏</m:t>
                              </m:r>
                            </m:sub>
                            <m:sup>
                              <m:r>
                                <a:rPr lang="en-US" sz="2800" b="1" i="1" smtClean="0">
                                  <a:solidFill>
                                    <a:schemeClr val="tx1">
                                      <a:alpha val="0"/>
                                    </a:schemeClr>
                                  </a:solidFill>
                                  <a:latin typeface="Cambria Math" panose="02040503050406030204" pitchFamily="18" charset="0"/>
                                  <a:ea typeface="Cambria Math" panose="02040503050406030204" pitchFamily="18" charset="0"/>
                                </a:rPr>
                                <m:t>𝟐</m:t>
                              </m:r>
                            </m:sup>
                          </m:sSubSup>
                        </m:den>
                      </m:f>
                      <m:r>
                        <a:rPr lang="en-US" sz="2800" b="1" i="1" smtClean="0">
                          <a:solidFill>
                            <a:schemeClr val="tx1">
                              <a:alpha val="0"/>
                            </a:schemeClr>
                          </a:solidFill>
                          <a:latin typeface="Cambria Math" panose="02040503050406030204" pitchFamily="18" charset="0"/>
                        </a:rPr>
                        <m:t>+…+</m:t>
                      </m:r>
                      <m:f>
                        <m:fPr>
                          <m:ctrlPr>
                            <a:rPr lang="en-US" sz="2800" b="1" i="1" smtClean="0">
                              <a:solidFill>
                                <a:schemeClr val="tx1">
                                  <a:alpha val="0"/>
                                </a:schemeClr>
                              </a:solidFill>
                              <a:latin typeface="Cambria Math" panose="02040503050406030204" pitchFamily="18" charset="0"/>
                            </a:rPr>
                          </m:ctrlPr>
                        </m:fPr>
                        <m:num>
                          <m:sSup>
                            <m:sSupPr>
                              <m:ctrlPr>
                                <a:rPr lang="en-US" sz="2800" b="1" i="1" smtClean="0">
                                  <a:solidFill>
                                    <a:schemeClr val="tx1">
                                      <a:alpha val="0"/>
                                    </a:schemeClr>
                                  </a:solidFill>
                                  <a:latin typeface="Cambria Math" panose="02040503050406030204" pitchFamily="18" charset="0"/>
                                  <a:ea typeface="Cambria Math" panose="02040503050406030204" pitchFamily="18" charset="0"/>
                                </a:rPr>
                              </m:ctrlPr>
                            </m:sSupPr>
                            <m:e>
                              <m:r>
                                <a:rPr lang="en-US" sz="2800" b="1" i="1" smtClean="0">
                                  <a:solidFill>
                                    <a:schemeClr val="tx1">
                                      <a:alpha val="0"/>
                                    </a:schemeClr>
                                  </a:solidFill>
                                  <a:latin typeface="Cambria Math" panose="02040503050406030204" pitchFamily="18" charset="0"/>
                                  <a:ea typeface="Cambria Math" panose="02040503050406030204" pitchFamily="18" charset="0"/>
                                </a:rPr>
                                <m:t>𝝏</m:t>
                              </m:r>
                            </m:e>
                            <m:sup>
                              <m:r>
                                <a:rPr lang="en-US" sz="2800" b="1" i="1" smtClean="0">
                                  <a:solidFill>
                                    <a:schemeClr val="tx1">
                                      <a:alpha val="0"/>
                                    </a:schemeClr>
                                  </a:solidFill>
                                  <a:latin typeface="Cambria Math" panose="02040503050406030204" pitchFamily="18" charset="0"/>
                                  <a:ea typeface="Cambria Math" panose="02040503050406030204" pitchFamily="18" charset="0"/>
                                </a:rPr>
                                <m:t>𝟐</m:t>
                              </m:r>
                            </m:sup>
                          </m:sSup>
                          <m:r>
                            <a:rPr lang="en-US" sz="2800" b="1" i="1" smtClean="0">
                              <a:solidFill>
                                <a:schemeClr val="tx1">
                                  <a:alpha val="0"/>
                                </a:schemeClr>
                              </a:solidFill>
                              <a:latin typeface="Cambria Math" panose="02040503050406030204" pitchFamily="18" charset="0"/>
                              <a:ea typeface="Cambria Math" panose="02040503050406030204" pitchFamily="18" charset="0"/>
                            </a:rPr>
                            <m:t>𝒖</m:t>
                          </m:r>
                        </m:num>
                        <m:den>
                          <m:r>
                            <a:rPr lang="en-US" sz="2800" b="1" i="1" smtClean="0">
                              <a:solidFill>
                                <a:schemeClr val="tx1">
                                  <a:alpha val="0"/>
                                </a:schemeClr>
                              </a:solidFill>
                              <a:latin typeface="Cambria Math" panose="02040503050406030204" pitchFamily="18" charset="0"/>
                              <a:ea typeface="Cambria Math" panose="02040503050406030204" pitchFamily="18" charset="0"/>
                            </a:rPr>
                            <m:t>𝝏</m:t>
                          </m:r>
                          <m:sSubSup>
                            <m:sSubSupPr>
                              <m:ctrlPr>
                                <a:rPr lang="en-US" sz="2800" b="1" i="1" smtClean="0">
                                  <a:solidFill>
                                    <a:schemeClr val="tx1">
                                      <a:alpha val="0"/>
                                    </a:schemeClr>
                                  </a:solidFill>
                                  <a:latin typeface="Cambria Math" panose="02040503050406030204" pitchFamily="18" charset="0"/>
                                  <a:ea typeface="Cambria Math" panose="02040503050406030204" pitchFamily="18" charset="0"/>
                                </a:rPr>
                              </m:ctrlPr>
                            </m:sSubSupPr>
                            <m:e>
                              <m:r>
                                <a:rPr lang="en-US" sz="2800" b="1" i="1" smtClean="0">
                                  <a:solidFill>
                                    <a:schemeClr val="tx1">
                                      <a:alpha val="0"/>
                                    </a:schemeClr>
                                  </a:solidFill>
                                  <a:latin typeface="Cambria Math" panose="02040503050406030204" pitchFamily="18" charset="0"/>
                                  <a:ea typeface="Cambria Math" panose="02040503050406030204" pitchFamily="18" charset="0"/>
                                </a:rPr>
                                <m:t>𝒙</m:t>
                              </m:r>
                            </m:e>
                            <m:sub>
                              <m:r>
                                <a:rPr lang="en-US" sz="2800" b="1" i="1" smtClean="0">
                                  <a:solidFill>
                                    <a:schemeClr val="tx1">
                                      <a:alpha val="0"/>
                                    </a:schemeClr>
                                  </a:solidFill>
                                  <a:latin typeface="Cambria Math" panose="02040503050406030204" pitchFamily="18" charset="0"/>
                                  <a:ea typeface="Cambria Math" panose="02040503050406030204" pitchFamily="18" charset="0"/>
                                </a:rPr>
                                <m:t>𝒏</m:t>
                              </m:r>
                            </m:sub>
                            <m:sup>
                              <m:r>
                                <a:rPr lang="en-US" sz="2800" b="1" i="1" smtClean="0">
                                  <a:solidFill>
                                    <a:schemeClr val="tx1">
                                      <a:alpha val="0"/>
                                    </a:schemeClr>
                                  </a:solidFill>
                                  <a:latin typeface="Cambria Math" panose="02040503050406030204" pitchFamily="18" charset="0"/>
                                  <a:ea typeface="Cambria Math" panose="02040503050406030204" pitchFamily="18" charset="0"/>
                                </a:rPr>
                                <m:t>𝟐</m:t>
                              </m:r>
                            </m:sup>
                          </m:sSubSup>
                        </m:den>
                      </m:f>
                    </m:oMath>
                  </m:oMathPara>
                </a14:m>
                <a:endParaRPr lang="vi-VN" sz="2800" b="1">
                  <a:solidFill>
                    <a:schemeClr val="tx1">
                      <a:alpha val="0"/>
                    </a:schemeClr>
                  </a:solidFill>
                  <a:latin typeface="Montserrat" panose="00000500000000000000" pitchFamily="2" charset="0"/>
                </a:endParaRPr>
              </a:p>
            </p:txBody>
          </p:sp>
        </mc:Choice>
        <mc:Fallback xmlns="">
          <p:sp>
            <p:nvSpPr>
              <p:cNvPr id="6" name="Hộp Văn bản 26">
                <a:extLst>
                  <a:ext uri="{FF2B5EF4-FFF2-40B4-BE49-F238E27FC236}">
                    <a16:creationId xmlns:a16="http://schemas.microsoft.com/office/drawing/2014/main" id="{829C8908-F855-8C63-ADB7-35DCF9F64490}"/>
                  </a:ext>
                </a:extLst>
              </p:cNvPr>
              <p:cNvSpPr txBox="1">
                <a:spLocks noRot="1" noChangeAspect="1" noMove="1" noResize="1" noEditPoints="1" noAdjustHandles="1" noChangeArrowheads="1" noChangeShapeType="1" noTextEdit="1"/>
              </p:cNvSpPr>
              <p:nvPr/>
            </p:nvSpPr>
            <p:spPr>
              <a:xfrm>
                <a:off x="5386613" y="3334619"/>
                <a:ext cx="2692400" cy="1090811"/>
              </a:xfrm>
              <a:prstGeom prst="rect">
                <a:avLst/>
              </a:prstGeom>
              <a:blipFill>
                <a:blip r:embed="rId3"/>
                <a:stretch>
                  <a:fillRect/>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48B07C83-825D-5544-E310-82F9AF6605B4}"/>
              </a:ext>
            </a:extLst>
          </p:cNvPr>
          <p:cNvSpPr/>
          <p:nvPr/>
        </p:nvSpPr>
        <p:spPr>
          <a:xfrm>
            <a:off x="5776686" y="3257550"/>
            <a:ext cx="986971" cy="1219200"/>
          </a:xfrm>
          <a:prstGeom prst="roundRect">
            <a:avLst/>
          </a:prstGeom>
          <a:noFill/>
          <a:ln cap="rnd">
            <a:solidFill>
              <a:srgbClr val="B63E78"/>
            </a:solidFill>
            <a:prstDash val="dash"/>
            <a:extLst>
              <a:ext uri="{C807C97D-BFC1-408E-A445-0C87EB9F89A2}">
                <ask:lineSketchStyleProps xmlns:ask="http://schemas.microsoft.com/office/drawing/2018/sketchyshapes" sd="1219033472">
                  <a:custGeom>
                    <a:avLst/>
                    <a:gdLst>
                      <a:gd name="connsiteX0" fmla="*/ 0 w 2705100"/>
                      <a:gd name="connsiteY0" fmla="*/ 203204 h 1219200"/>
                      <a:gd name="connsiteX1" fmla="*/ 203204 w 2705100"/>
                      <a:gd name="connsiteY1" fmla="*/ 0 h 1219200"/>
                      <a:gd name="connsiteX2" fmla="*/ 823851 w 2705100"/>
                      <a:gd name="connsiteY2" fmla="*/ 0 h 1219200"/>
                      <a:gd name="connsiteX3" fmla="*/ 1375537 w 2705100"/>
                      <a:gd name="connsiteY3" fmla="*/ 0 h 1219200"/>
                      <a:gd name="connsiteX4" fmla="*/ 1904236 w 2705100"/>
                      <a:gd name="connsiteY4" fmla="*/ 0 h 1219200"/>
                      <a:gd name="connsiteX5" fmla="*/ 2501896 w 2705100"/>
                      <a:gd name="connsiteY5" fmla="*/ 0 h 1219200"/>
                      <a:gd name="connsiteX6" fmla="*/ 2705100 w 2705100"/>
                      <a:gd name="connsiteY6" fmla="*/ 203204 h 1219200"/>
                      <a:gd name="connsiteX7" fmla="*/ 2705100 w 2705100"/>
                      <a:gd name="connsiteY7" fmla="*/ 609600 h 1219200"/>
                      <a:gd name="connsiteX8" fmla="*/ 2705100 w 2705100"/>
                      <a:gd name="connsiteY8" fmla="*/ 1015996 h 1219200"/>
                      <a:gd name="connsiteX9" fmla="*/ 2501896 w 2705100"/>
                      <a:gd name="connsiteY9" fmla="*/ 1219200 h 1219200"/>
                      <a:gd name="connsiteX10" fmla="*/ 1927223 w 2705100"/>
                      <a:gd name="connsiteY10" fmla="*/ 1219200 h 1219200"/>
                      <a:gd name="connsiteX11" fmla="*/ 1375537 w 2705100"/>
                      <a:gd name="connsiteY11" fmla="*/ 1219200 h 1219200"/>
                      <a:gd name="connsiteX12" fmla="*/ 754890 w 2705100"/>
                      <a:gd name="connsiteY12" fmla="*/ 1219200 h 1219200"/>
                      <a:gd name="connsiteX13" fmla="*/ 203204 w 2705100"/>
                      <a:gd name="connsiteY13" fmla="*/ 1219200 h 1219200"/>
                      <a:gd name="connsiteX14" fmla="*/ 0 w 2705100"/>
                      <a:gd name="connsiteY14" fmla="*/ 1015996 h 1219200"/>
                      <a:gd name="connsiteX15" fmla="*/ 0 w 2705100"/>
                      <a:gd name="connsiteY15" fmla="*/ 601472 h 1219200"/>
                      <a:gd name="connsiteX16" fmla="*/ 0 w 2705100"/>
                      <a:gd name="connsiteY16" fmla="*/ 203204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05100" h="1219200" extrusionOk="0">
                        <a:moveTo>
                          <a:pt x="0" y="203204"/>
                        </a:moveTo>
                        <a:cubicBezTo>
                          <a:pt x="-19379" y="79025"/>
                          <a:pt x="77950" y="4890"/>
                          <a:pt x="203204" y="0"/>
                        </a:cubicBezTo>
                        <a:cubicBezTo>
                          <a:pt x="436569" y="-30262"/>
                          <a:pt x="631651" y="9253"/>
                          <a:pt x="823851" y="0"/>
                        </a:cubicBezTo>
                        <a:cubicBezTo>
                          <a:pt x="1016051" y="-9253"/>
                          <a:pt x="1184633" y="10881"/>
                          <a:pt x="1375537" y="0"/>
                        </a:cubicBezTo>
                        <a:cubicBezTo>
                          <a:pt x="1566441" y="-10881"/>
                          <a:pt x="1702783" y="20240"/>
                          <a:pt x="1904236" y="0"/>
                        </a:cubicBezTo>
                        <a:cubicBezTo>
                          <a:pt x="2105689" y="-20240"/>
                          <a:pt x="2380839" y="4016"/>
                          <a:pt x="2501896" y="0"/>
                        </a:cubicBezTo>
                        <a:cubicBezTo>
                          <a:pt x="2620663" y="-13461"/>
                          <a:pt x="2680444" y="87202"/>
                          <a:pt x="2705100" y="203204"/>
                        </a:cubicBezTo>
                        <a:cubicBezTo>
                          <a:pt x="2718113" y="356168"/>
                          <a:pt x="2691650" y="499094"/>
                          <a:pt x="2705100" y="609600"/>
                        </a:cubicBezTo>
                        <a:cubicBezTo>
                          <a:pt x="2718550" y="720106"/>
                          <a:pt x="2689369" y="928521"/>
                          <a:pt x="2705100" y="1015996"/>
                        </a:cubicBezTo>
                        <a:cubicBezTo>
                          <a:pt x="2714129" y="1130393"/>
                          <a:pt x="2589637" y="1215240"/>
                          <a:pt x="2501896" y="1219200"/>
                        </a:cubicBezTo>
                        <a:cubicBezTo>
                          <a:pt x="2220096" y="1241280"/>
                          <a:pt x="2118686" y="1222925"/>
                          <a:pt x="1927223" y="1219200"/>
                        </a:cubicBezTo>
                        <a:cubicBezTo>
                          <a:pt x="1735760" y="1215475"/>
                          <a:pt x="1543468" y="1222339"/>
                          <a:pt x="1375537" y="1219200"/>
                        </a:cubicBezTo>
                        <a:cubicBezTo>
                          <a:pt x="1207606" y="1216061"/>
                          <a:pt x="966161" y="1194594"/>
                          <a:pt x="754890" y="1219200"/>
                        </a:cubicBezTo>
                        <a:cubicBezTo>
                          <a:pt x="543619" y="1243806"/>
                          <a:pt x="431178" y="1229481"/>
                          <a:pt x="203204" y="1219200"/>
                        </a:cubicBezTo>
                        <a:cubicBezTo>
                          <a:pt x="63458" y="1223719"/>
                          <a:pt x="-12691" y="1119465"/>
                          <a:pt x="0" y="1015996"/>
                        </a:cubicBezTo>
                        <a:cubicBezTo>
                          <a:pt x="-2421" y="901470"/>
                          <a:pt x="329" y="713908"/>
                          <a:pt x="0" y="601472"/>
                        </a:cubicBezTo>
                        <a:cubicBezTo>
                          <a:pt x="-329" y="489036"/>
                          <a:pt x="3242" y="357792"/>
                          <a:pt x="0" y="20320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Hộp Văn bản 26">
                <a:extLst>
                  <a:ext uri="{FF2B5EF4-FFF2-40B4-BE49-F238E27FC236}">
                    <a16:creationId xmlns:a16="http://schemas.microsoft.com/office/drawing/2014/main" id="{582E3931-83F8-267F-FE10-D0C98887C651}"/>
                  </a:ext>
                </a:extLst>
              </p:cNvPr>
              <p:cNvSpPr txBox="1"/>
              <p:nvPr/>
            </p:nvSpPr>
            <p:spPr>
              <a:xfrm>
                <a:off x="5788788" y="3601319"/>
                <a:ext cx="1007528" cy="523220"/>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r>
                        <a:rPr lang="en-US" sz="2800" b="1" i="1" smtClean="0">
                          <a:solidFill>
                            <a:schemeClr val="tx1"/>
                          </a:solidFill>
                          <a:latin typeface="Cambria Math" panose="02040503050406030204" pitchFamily="18" charset="0"/>
                        </a:rPr>
                        <m:t>𝜟</m:t>
                      </m:r>
                      <m:r>
                        <a:rPr lang="en-US" sz="2800" b="1" i="1" smtClean="0">
                          <a:solidFill>
                            <a:schemeClr val="tx1"/>
                          </a:solidFill>
                          <a:latin typeface="Cambria Math" panose="02040503050406030204" pitchFamily="18" charset="0"/>
                        </a:rPr>
                        <m:t>𝒖</m:t>
                      </m:r>
                    </m:oMath>
                  </m:oMathPara>
                </a14:m>
                <a:endParaRPr lang="vi-VN" sz="2800" b="1">
                  <a:solidFill>
                    <a:schemeClr val="tx1"/>
                  </a:solidFill>
                  <a:latin typeface="Montserrat" panose="00000500000000000000" pitchFamily="2" charset="0"/>
                </a:endParaRPr>
              </a:p>
            </p:txBody>
          </p:sp>
        </mc:Choice>
        <mc:Fallback xmlns="">
          <p:sp>
            <p:nvSpPr>
              <p:cNvPr id="10" name="Hộp Văn bản 26">
                <a:extLst>
                  <a:ext uri="{FF2B5EF4-FFF2-40B4-BE49-F238E27FC236}">
                    <a16:creationId xmlns:a16="http://schemas.microsoft.com/office/drawing/2014/main" id="{582E3931-83F8-267F-FE10-D0C98887C651}"/>
                  </a:ext>
                </a:extLst>
              </p:cNvPr>
              <p:cNvSpPr txBox="1">
                <a:spLocks noRot="1" noChangeAspect="1" noMove="1" noResize="1" noEditPoints="1" noAdjustHandles="1" noChangeArrowheads="1" noChangeShapeType="1" noTextEdit="1"/>
              </p:cNvSpPr>
              <p:nvPr/>
            </p:nvSpPr>
            <p:spPr>
              <a:xfrm>
                <a:off x="5788788" y="3601319"/>
                <a:ext cx="1007528"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Hộp Văn bản 26">
                <a:extLst>
                  <a:ext uri="{FF2B5EF4-FFF2-40B4-BE49-F238E27FC236}">
                    <a16:creationId xmlns:a16="http://schemas.microsoft.com/office/drawing/2014/main" id="{8EF806F4-9967-5CB2-9F12-F2FC2585ED81}"/>
                  </a:ext>
                </a:extLst>
              </p:cNvPr>
              <p:cNvSpPr txBox="1"/>
              <p:nvPr/>
            </p:nvSpPr>
            <p:spPr>
              <a:xfrm>
                <a:off x="4258437" y="3372719"/>
                <a:ext cx="1788577" cy="911596"/>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f>
                        <m:fPr>
                          <m:ctrlPr>
                            <a:rPr lang="en-US" sz="2800" b="1" i="1" smtClean="0">
                              <a:solidFill>
                                <a:schemeClr val="tx1"/>
                              </a:solidFill>
                              <a:latin typeface="Cambria Math" panose="02040503050406030204" pitchFamily="18" charset="0"/>
                            </a:rPr>
                          </m:ctrlPr>
                        </m:fPr>
                        <m:num>
                          <m:r>
                            <a:rPr lang="en-US" sz="2800" b="1" i="1" smtClean="0">
                              <a:solidFill>
                                <a:schemeClr val="tx1"/>
                              </a:solidFill>
                              <a:latin typeface="Cambria Math" panose="02040503050406030204" pitchFamily="18" charset="0"/>
                              <a:ea typeface="Cambria Math" panose="02040503050406030204" pitchFamily="18" charset="0"/>
                            </a:rPr>
                            <m:t>𝝏</m:t>
                          </m:r>
                          <m:r>
                            <a:rPr lang="en-US" sz="2800" b="1" i="1" smtClean="0">
                              <a:solidFill>
                                <a:schemeClr val="tx1"/>
                              </a:solidFill>
                              <a:latin typeface="Cambria Math" panose="02040503050406030204" pitchFamily="18" charset="0"/>
                              <a:ea typeface="Cambria Math" panose="02040503050406030204" pitchFamily="18" charset="0"/>
                            </a:rPr>
                            <m:t>𝒖</m:t>
                          </m:r>
                        </m:num>
                        <m:den>
                          <m:r>
                            <a:rPr lang="en-US" sz="2800" b="1" i="1" smtClean="0">
                              <a:solidFill>
                                <a:schemeClr val="tx1"/>
                              </a:solidFill>
                              <a:latin typeface="Cambria Math" panose="02040503050406030204" pitchFamily="18" charset="0"/>
                              <a:ea typeface="Cambria Math" panose="02040503050406030204" pitchFamily="18" charset="0"/>
                            </a:rPr>
                            <m:t>𝝏</m:t>
                          </m:r>
                          <m:r>
                            <a:rPr lang="en-US" sz="2800" b="1" i="1" smtClean="0">
                              <a:solidFill>
                                <a:schemeClr val="tx1"/>
                              </a:solidFill>
                              <a:latin typeface="Cambria Math" panose="02040503050406030204" pitchFamily="18" charset="0"/>
                              <a:ea typeface="Cambria Math" panose="02040503050406030204" pitchFamily="18" charset="0"/>
                            </a:rPr>
                            <m:t>𝒕</m:t>
                          </m:r>
                        </m:den>
                      </m:f>
                      <m:r>
                        <a:rPr lang="en-US" sz="2800" b="1" i="1" smtClean="0">
                          <a:solidFill>
                            <a:schemeClr val="tx1"/>
                          </a:solidFill>
                          <a:latin typeface="Cambria Math" panose="02040503050406030204" pitchFamily="18" charset="0"/>
                        </a:rPr>
                        <m:t> =</m:t>
                      </m:r>
                    </m:oMath>
                  </m:oMathPara>
                </a14:m>
                <a:endParaRPr lang="vi-VN" sz="2800" b="1">
                  <a:solidFill>
                    <a:schemeClr val="tx1"/>
                  </a:solidFill>
                  <a:latin typeface="Montserrat" panose="00000500000000000000" pitchFamily="2" charset="0"/>
                </a:endParaRPr>
              </a:p>
            </p:txBody>
          </p:sp>
        </mc:Choice>
        <mc:Fallback xmlns="">
          <p:sp>
            <p:nvSpPr>
              <p:cNvPr id="11" name="Hộp Văn bản 26">
                <a:extLst>
                  <a:ext uri="{FF2B5EF4-FFF2-40B4-BE49-F238E27FC236}">
                    <a16:creationId xmlns:a16="http://schemas.microsoft.com/office/drawing/2014/main" id="{8EF806F4-9967-5CB2-9F12-F2FC2585ED81}"/>
                  </a:ext>
                </a:extLst>
              </p:cNvPr>
              <p:cNvSpPr txBox="1">
                <a:spLocks noRot="1" noChangeAspect="1" noMove="1" noResize="1" noEditPoints="1" noAdjustHandles="1" noChangeArrowheads="1" noChangeShapeType="1" noTextEdit="1"/>
              </p:cNvSpPr>
              <p:nvPr/>
            </p:nvSpPr>
            <p:spPr>
              <a:xfrm>
                <a:off x="4258437" y="3372719"/>
                <a:ext cx="1788577" cy="911596"/>
              </a:xfrm>
              <a:prstGeom prst="rect">
                <a:avLst/>
              </a:prstGeom>
              <a:blipFill>
                <a:blip r:embed="rId5"/>
                <a:stretch>
                  <a:fillRect/>
                </a:stretch>
              </a:blipFill>
            </p:spPr>
            <p:txBody>
              <a:bodyPr/>
              <a:lstStyle/>
              <a:p>
                <a:r>
                  <a:rPr lang="en-US">
                    <a:noFill/>
                  </a:rPr>
                  <a:t> </a:t>
                </a:r>
              </a:p>
            </p:txBody>
          </p:sp>
        </mc:Fallback>
      </mc:AlternateContent>
      <p:sp>
        <p:nvSpPr>
          <p:cNvPr id="15" name="!!bg1">
            <a:extLst>
              <a:ext uri="{FF2B5EF4-FFF2-40B4-BE49-F238E27FC236}">
                <a16:creationId xmlns:a16="http://schemas.microsoft.com/office/drawing/2014/main" id="{27AF4936-4368-2957-5BAF-1C6786C70AC8}"/>
              </a:ext>
            </a:extLst>
          </p:cNvPr>
          <p:cNvSpPr/>
          <p:nvPr/>
        </p:nvSpPr>
        <p:spPr>
          <a:xfrm>
            <a:off x="-11422008" y="1043974"/>
            <a:ext cx="10671682" cy="5093057"/>
          </a:xfrm>
          <a:custGeom>
            <a:avLst/>
            <a:gdLst>
              <a:gd name="connsiteX0" fmla="*/ 388043 w 10671682"/>
              <a:gd name="connsiteY0" fmla="*/ 965404 h 5093057"/>
              <a:gd name="connsiteX1" fmla="*/ 389938 w 10671682"/>
              <a:gd name="connsiteY1" fmla="*/ 966368 h 5093057"/>
              <a:gd name="connsiteX2" fmla="*/ 389939 w 10671682"/>
              <a:gd name="connsiteY2" fmla="*/ 966368 h 5093057"/>
              <a:gd name="connsiteX3" fmla="*/ 4976763 w 10671682"/>
              <a:gd name="connsiteY3" fmla="*/ 904623 h 5093057"/>
              <a:gd name="connsiteX4" fmla="*/ 4985586 w 10671682"/>
              <a:gd name="connsiteY4" fmla="*/ 908864 h 5093057"/>
              <a:gd name="connsiteX5" fmla="*/ 4995022 w 10671682"/>
              <a:gd name="connsiteY5" fmla="*/ 910291 h 5093057"/>
              <a:gd name="connsiteX6" fmla="*/ 4841178 w 10671682"/>
              <a:gd name="connsiteY6" fmla="*/ 807006 h 5093057"/>
              <a:gd name="connsiteX7" fmla="*/ 4846042 w 10671682"/>
              <a:gd name="connsiteY7" fmla="*/ 815022 h 5093057"/>
              <a:gd name="connsiteX8" fmla="*/ 4853034 w 10671682"/>
              <a:gd name="connsiteY8" fmla="*/ 821376 h 5093057"/>
              <a:gd name="connsiteX9" fmla="*/ 5023404 w 10671682"/>
              <a:gd name="connsiteY9" fmla="*/ 0 h 5093057"/>
              <a:gd name="connsiteX10" fmla="*/ 6921905 w 10671682"/>
              <a:gd name="connsiteY10" fmla="*/ 0 h 5093057"/>
              <a:gd name="connsiteX11" fmla="*/ 10463327 w 10671682"/>
              <a:gd name="connsiteY11" fmla="*/ 0 h 5093057"/>
              <a:gd name="connsiteX12" fmla="*/ 10671682 w 10671682"/>
              <a:gd name="connsiteY12" fmla="*/ 195421 h 5093057"/>
              <a:gd name="connsiteX13" fmla="*/ 10671682 w 10671682"/>
              <a:gd name="connsiteY13" fmla="*/ 4897637 h 5093057"/>
              <a:gd name="connsiteX14" fmla="*/ 10463327 w 10671682"/>
              <a:gd name="connsiteY14" fmla="*/ 5093057 h 5093057"/>
              <a:gd name="connsiteX15" fmla="*/ 208355 w 10671682"/>
              <a:gd name="connsiteY15" fmla="*/ 5093057 h 5093057"/>
              <a:gd name="connsiteX16" fmla="*/ 0 w 10671682"/>
              <a:gd name="connsiteY16" fmla="*/ 4897637 h 5093057"/>
              <a:gd name="connsiteX17" fmla="*/ 0 w 10671682"/>
              <a:gd name="connsiteY17" fmla="*/ 1161837 h 5093057"/>
              <a:gd name="connsiteX18" fmla="*/ 0 w 10671682"/>
              <a:gd name="connsiteY18" fmla="*/ 1161836 h 5093057"/>
              <a:gd name="connsiteX19" fmla="*/ 250710 w 10671682"/>
              <a:gd name="connsiteY19" fmla="*/ 926690 h 5093057"/>
              <a:gd name="connsiteX20" fmla="*/ 250712 w 10671682"/>
              <a:gd name="connsiteY20" fmla="*/ 926690 h 5093057"/>
              <a:gd name="connsiteX21" fmla="*/ 3251434 w 10671682"/>
              <a:gd name="connsiteY21" fmla="*/ 926690 h 5093057"/>
              <a:gd name="connsiteX22" fmla="*/ 3274321 w 10671682"/>
              <a:gd name="connsiteY22" fmla="*/ 924526 h 5093057"/>
              <a:gd name="connsiteX23" fmla="*/ 4482817 w 10671682"/>
              <a:gd name="connsiteY23" fmla="*/ 924526 h 5093057"/>
              <a:gd name="connsiteX24" fmla="*/ 4753920 w 10671682"/>
              <a:gd name="connsiteY24" fmla="*/ 744827 h 5093057"/>
              <a:gd name="connsiteX25" fmla="*/ 4776625 w 10671682"/>
              <a:gd name="connsiteY25" fmla="*/ 632366 h 5093057"/>
              <a:gd name="connsiteX26" fmla="*/ 4779825 w 10671682"/>
              <a:gd name="connsiteY26" fmla="*/ 632674 h 5093057"/>
              <a:gd name="connsiteX27" fmla="*/ 4778854 w 10671682"/>
              <a:gd name="connsiteY27" fmla="*/ 627868 h 5093057"/>
              <a:gd name="connsiteX28" fmla="*/ 4778854 w 10671682"/>
              <a:gd name="connsiteY28" fmla="*/ 289216 h 5093057"/>
              <a:gd name="connsiteX29" fmla="*/ 5013782 w 10671682"/>
              <a:gd name="connsiteY29" fmla="*/ 970 h 509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671682" h="5093057">
                <a:moveTo>
                  <a:pt x="388043" y="965404"/>
                </a:moveTo>
                <a:lnTo>
                  <a:pt x="389938" y="966368"/>
                </a:lnTo>
                <a:lnTo>
                  <a:pt x="389939" y="966368"/>
                </a:lnTo>
                <a:close/>
                <a:moveTo>
                  <a:pt x="4976763" y="904623"/>
                </a:moveTo>
                <a:lnTo>
                  <a:pt x="4985586" y="908864"/>
                </a:lnTo>
                <a:lnTo>
                  <a:pt x="4995022" y="910291"/>
                </a:lnTo>
                <a:close/>
                <a:moveTo>
                  <a:pt x="4841178" y="807006"/>
                </a:moveTo>
                <a:lnTo>
                  <a:pt x="4846042" y="815022"/>
                </a:lnTo>
                <a:lnTo>
                  <a:pt x="4853034" y="821376"/>
                </a:lnTo>
                <a:close/>
                <a:moveTo>
                  <a:pt x="5023404" y="0"/>
                </a:moveTo>
                <a:lnTo>
                  <a:pt x="6921905" y="0"/>
                </a:lnTo>
                <a:lnTo>
                  <a:pt x="10463327" y="0"/>
                </a:lnTo>
                <a:cubicBezTo>
                  <a:pt x="10578398" y="0"/>
                  <a:pt x="10671682" y="87493"/>
                  <a:pt x="10671682" y="195421"/>
                </a:cubicBezTo>
                <a:lnTo>
                  <a:pt x="10671682" y="4897637"/>
                </a:lnTo>
                <a:cubicBezTo>
                  <a:pt x="10671682" y="5005564"/>
                  <a:pt x="10578398" y="5093057"/>
                  <a:pt x="10463327" y="5093057"/>
                </a:cubicBezTo>
                <a:lnTo>
                  <a:pt x="208355" y="5093057"/>
                </a:lnTo>
                <a:cubicBezTo>
                  <a:pt x="93284" y="5093057"/>
                  <a:pt x="0" y="5005564"/>
                  <a:pt x="0" y="4897637"/>
                </a:cubicBezTo>
                <a:lnTo>
                  <a:pt x="0" y="1161837"/>
                </a:lnTo>
                <a:lnTo>
                  <a:pt x="0" y="1161836"/>
                </a:lnTo>
                <a:cubicBezTo>
                  <a:pt x="0" y="1031969"/>
                  <a:pt x="112247" y="926690"/>
                  <a:pt x="250710" y="926690"/>
                </a:cubicBezTo>
                <a:lnTo>
                  <a:pt x="250712" y="926690"/>
                </a:lnTo>
                <a:lnTo>
                  <a:pt x="3251434" y="926690"/>
                </a:lnTo>
                <a:lnTo>
                  <a:pt x="3274321" y="924526"/>
                </a:lnTo>
                <a:lnTo>
                  <a:pt x="4482817" y="924526"/>
                </a:lnTo>
                <a:cubicBezTo>
                  <a:pt x="4604689" y="924526"/>
                  <a:pt x="4709254" y="850429"/>
                  <a:pt x="4753920" y="744827"/>
                </a:cubicBezTo>
                <a:lnTo>
                  <a:pt x="4776625" y="632366"/>
                </a:lnTo>
                <a:lnTo>
                  <a:pt x="4779825" y="632674"/>
                </a:lnTo>
                <a:lnTo>
                  <a:pt x="4778854" y="627868"/>
                </a:lnTo>
                <a:lnTo>
                  <a:pt x="4778854" y="289216"/>
                </a:lnTo>
                <a:cubicBezTo>
                  <a:pt x="4778854" y="147033"/>
                  <a:pt x="4879709" y="28405"/>
                  <a:pt x="5013782" y="970"/>
                </a:cubicBezTo>
                <a:close/>
              </a:path>
            </a:pathLst>
          </a:custGeom>
          <a:solidFill>
            <a:schemeClr val="bg1">
              <a:alpha val="6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Hộp Văn bản 2">
            <a:extLst>
              <a:ext uri="{FF2B5EF4-FFF2-40B4-BE49-F238E27FC236}">
                <a16:creationId xmlns:a16="http://schemas.microsoft.com/office/drawing/2014/main" id="{AB8FDBAA-972A-F92F-2692-BE51BE172491}"/>
              </a:ext>
            </a:extLst>
          </p:cNvPr>
          <p:cNvSpPr txBox="1"/>
          <p:nvPr/>
        </p:nvSpPr>
        <p:spPr>
          <a:xfrm>
            <a:off x="-15262593" y="1193687"/>
            <a:ext cx="4467711" cy="646331"/>
          </a:xfrm>
          <a:prstGeom prst="rect">
            <a:avLst/>
          </a:prstGeom>
          <a:noFill/>
        </p:spPr>
        <p:txBody>
          <a:bodyPr wrap="square" rtlCol="0">
            <a:spAutoFit/>
          </a:bodyPr>
          <a:lstStyle>
            <a:defPPr>
              <a:defRPr lang="en-US"/>
            </a:defPPr>
            <a:lvl1pPr algn="ctr">
              <a:defRPr sz="3600" b="1">
                <a:gradFill>
                  <a:gsLst>
                    <a:gs pos="0">
                      <a:srgbClr val="F95607"/>
                    </a:gs>
                    <a:gs pos="100000">
                      <a:srgbClr val="9E357B"/>
                    </a:gs>
                  </a:gsLst>
                  <a:lin ang="18900002" scaled="1"/>
                </a:gradFill>
                <a:effectLst/>
                <a:latin typeface="Montserrat" panose="00000500000000000000" pitchFamily="2" charset="0"/>
              </a:defRPr>
            </a:lvl1pPr>
          </a:lstStyle>
          <a:p>
            <a:r>
              <a:rPr lang="en-US"/>
              <a:t>VẬT LÝ KỸ THUẬT</a:t>
            </a:r>
          </a:p>
        </p:txBody>
      </p:sp>
    </p:spTree>
    <p:extLst>
      <p:ext uri="{BB962C8B-B14F-4D97-AF65-F5344CB8AC3E}">
        <p14:creationId xmlns:p14="http://schemas.microsoft.com/office/powerpoint/2010/main" val="2276927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5" name="Freeform: Shape 4">
            <a:extLst>
              <a:ext uri="{FF2B5EF4-FFF2-40B4-BE49-F238E27FC236}">
                <a16:creationId xmlns:a16="http://schemas.microsoft.com/office/drawing/2014/main" id="{C03059F8-6823-C62C-C12F-64DAB0E590CD}"/>
              </a:ext>
            </a:extLst>
          </p:cNvPr>
          <p:cNvSpPr/>
          <p:nvPr/>
        </p:nvSpPr>
        <p:spPr>
          <a:xfrm flipV="1">
            <a:off x="-4414617"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25" name="TextBox 24">
            <a:extLst>
              <a:ext uri="{FF2B5EF4-FFF2-40B4-BE49-F238E27FC236}">
                <a16:creationId xmlns:a16="http://schemas.microsoft.com/office/drawing/2014/main" id="{A8CDA764-AA6D-0F13-D7E2-CA657BB7B8C9}"/>
              </a:ext>
            </a:extLst>
          </p:cNvPr>
          <p:cNvSpPr txBox="1"/>
          <p:nvPr/>
        </p:nvSpPr>
        <p:spPr>
          <a:xfrm>
            <a:off x="2064728" y="233900"/>
            <a:ext cx="8062545"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PHÁT BIỂU VỀ PHƯƠNG TRÌNH</a:t>
            </a:r>
          </a:p>
        </p:txBody>
      </p:sp>
      <p:sp>
        <p:nvSpPr>
          <p:cNvPr id="3" name="TextBox 2">
            <a:extLst>
              <a:ext uri="{FF2B5EF4-FFF2-40B4-BE49-F238E27FC236}">
                <a16:creationId xmlns:a16="http://schemas.microsoft.com/office/drawing/2014/main" id="{930ECA0E-17BE-7B1E-70CA-775F8BC369FF}"/>
              </a:ext>
            </a:extLst>
          </p:cNvPr>
          <p:cNvSpPr txBox="1"/>
          <p:nvPr/>
        </p:nvSpPr>
        <p:spPr>
          <a:xfrm>
            <a:off x="298353"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2.</a:t>
            </a:r>
            <a:endParaRPr lang="vi-VN" sz="3200">
              <a:effectLst/>
            </a:endParaRPr>
          </a:p>
        </p:txBody>
      </p:sp>
      <p:sp>
        <p:nvSpPr>
          <p:cNvPr id="45" name="!!bg1">
            <a:extLst>
              <a:ext uri="{FF2B5EF4-FFF2-40B4-BE49-F238E27FC236}">
                <a16:creationId xmlns:a16="http://schemas.microsoft.com/office/drawing/2014/main" id="{098FCA7F-0EB1-84A7-99BA-68A340FF5112}"/>
              </a:ext>
            </a:extLst>
          </p:cNvPr>
          <p:cNvSpPr/>
          <p:nvPr/>
        </p:nvSpPr>
        <p:spPr>
          <a:xfrm>
            <a:off x="760159" y="1043974"/>
            <a:ext cx="10671682" cy="5093057"/>
          </a:xfrm>
          <a:custGeom>
            <a:avLst/>
            <a:gdLst>
              <a:gd name="connsiteX0" fmla="*/ 388043 w 10671682"/>
              <a:gd name="connsiteY0" fmla="*/ 965404 h 5093057"/>
              <a:gd name="connsiteX1" fmla="*/ 389938 w 10671682"/>
              <a:gd name="connsiteY1" fmla="*/ 966368 h 5093057"/>
              <a:gd name="connsiteX2" fmla="*/ 389939 w 10671682"/>
              <a:gd name="connsiteY2" fmla="*/ 966368 h 5093057"/>
              <a:gd name="connsiteX3" fmla="*/ 4976763 w 10671682"/>
              <a:gd name="connsiteY3" fmla="*/ 904623 h 5093057"/>
              <a:gd name="connsiteX4" fmla="*/ 4985586 w 10671682"/>
              <a:gd name="connsiteY4" fmla="*/ 908864 h 5093057"/>
              <a:gd name="connsiteX5" fmla="*/ 4995022 w 10671682"/>
              <a:gd name="connsiteY5" fmla="*/ 910291 h 5093057"/>
              <a:gd name="connsiteX6" fmla="*/ 4841178 w 10671682"/>
              <a:gd name="connsiteY6" fmla="*/ 807006 h 5093057"/>
              <a:gd name="connsiteX7" fmla="*/ 4846042 w 10671682"/>
              <a:gd name="connsiteY7" fmla="*/ 815022 h 5093057"/>
              <a:gd name="connsiteX8" fmla="*/ 4853034 w 10671682"/>
              <a:gd name="connsiteY8" fmla="*/ 821376 h 5093057"/>
              <a:gd name="connsiteX9" fmla="*/ 5023404 w 10671682"/>
              <a:gd name="connsiteY9" fmla="*/ 0 h 5093057"/>
              <a:gd name="connsiteX10" fmla="*/ 6921905 w 10671682"/>
              <a:gd name="connsiteY10" fmla="*/ 0 h 5093057"/>
              <a:gd name="connsiteX11" fmla="*/ 10463327 w 10671682"/>
              <a:gd name="connsiteY11" fmla="*/ 0 h 5093057"/>
              <a:gd name="connsiteX12" fmla="*/ 10671682 w 10671682"/>
              <a:gd name="connsiteY12" fmla="*/ 195421 h 5093057"/>
              <a:gd name="connsiteX13" fmla="*/ 10671682 w 10671682"/>
              <a:gd name="connsiteY13" fmla="*/ 4897637 h 5093057"/>
              <a:gd name="connsiteX14" fmla="*/ 10463327 w 10671682"/>
              <a:gd name="connsiteY14" fmla="*/ 5093057 h 5093057"/>
              <a:gd name="connsiteX15" fmla="*/ 208355 w 10671682"/>
              <a:gd name="connsiteY15" fmla="*/ 5093057 h 5093057"/>
              <a:gd name="connsiteX16" fmla="*/ 0 w 10671682"/>
              <a:gd name="connsiteY16" fmla="*/ 4897637 h 5093057"/>
              <a:gd name="connsiteX17" fmla="*/ 0 w 10671682"/>
              <a:gd name="connsiteY17" fmla="*/ 1161837 h 5093057"/>
              <a:gd name="connsiteX18" fmla="*/ 0 w 10671682"/>
              <a:gd name="connsiteY18" fmla="*/ 1161836 h 5093057"/>
              <a:gd name="connsiteX19" fmla="*/ 250710 w 10671682"/>
              <a:gd name="connsiteY19" fmla="*/ 926690 h 5093057"/>
              <a:gd name="connsiteX20" fmla="*/ 250712 w 10671682"/>
              <a:gd name="connsiteY20" fmla="*/ 926690 h 5093057"/>
              <a:gd name="connsiteX21" fmla="*/ 3251434 w 10671682"/>
              <a:gd name="connsiteY21" fmla="*/ 926690 h 5093057"/>
              <a:gd name="connsiteX22" fmla="*/ 3274321 w 10671682"/>
              <a:gd name="connsiteY22" fmla="*/ 924526 h 5093057"/>
              <a:gd name="connsiteX23" fmla="*/ 4482817 w 10671682"/>
              <a:gd name="connsiteY23" fmla="*/ 924526 h 5093057"/>
              <a:gd name="connsiteX24" fmla="*/ 4753920 w 10671682"/>
              <a:gd name="connsiteY24" fmla="*/ 744827 h 5093057"/>
              <a:gd name="connsiteX25" fmla="*/ 4776625 w 10671682"/>
              <a:gd name="connsiteY25" fmla="*/ 632366 h 5093057"/>
              <a:gd name="connsiteX26" fmla="*/ 4779825 w 10671682"/>
              <a:gd name="connsiteY26" fmla="*/ 632674 h 5093057"/>
              <a:gd name="connsiteX27" fmla="*/ 4778854 w 10671682"/>
              <a:gd name="connsiteY27" fmla="*/ 627868 h 5093057"/>
              <a:gd name="connsiteX28" fmla="*/ 4778854 w 10671682"/>
              <a:gd name="connsiteY28" fmla="*/ 289216 h 5093057"/>
              <a:gd name="connsiteX29" fmla="*/ 5013782 w 10671682"/>
              <a:gd name="connsiteY29" fmla="*/ 970 h 509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671682" h="5093057">
                <a:moveTo>
                  <a:pt x="388043" y="965404"/>
                </a:moveTo>
                <a:lnTo>
                  <a:pt x="389938" y="966368"/>
                </a:lnTo>
                <a:lnTo>
                  <a:pt x="389939" y="966368"/>
                </a:lnTo>
                <a:close/>
                <a:moveTo>
                  <a:pt x="4976763" y="904623"/>
                </a:moveTo>
                <a:lnTo>
                  <a:pt x="4985586" y="908864"/>
                </a:lnTo>
                <a:lnTo>
                  <a:pt x="4995022" y="910291"/>
                </a:lnTo>
                <a:close/>
                <a:moveTo>
                  <a:pt x="4841178" y="807006"/>
                </a:moveTo>
                <a:lnTo>
                  <a:pt x="4846042" y="815022"/>
                </a:lnTo>
                <a:lnTo>
                  <a:pt x="4853034" y="821376"/>
                </a:lnTo>
                <a:close/>
                <a:moveTo>
                  <a:pt x="5023404" y="0"/>
                </a:moveTo>
                <a:lnTo>
                  <a:pt x="6921905" y="0"/>
                </a:lnTo>
                <a:lnTo>
                  <a:pt x="10463327" y="0"/>
                </a:lnTo>
                <a:cubicBezTo>
                  <a:pt x="10578398" y="0"/>
                  <a:pt x="10671682" y="87493"/>
                  <a:pt x="10671682" y="195421"/>
                </a:cubicBezTo>
                <a:lnTo>
                  <a:pt x="10671682" y="4897637"/>
                </a:lnTo>
                <a:cubicBezTo>
                  <a:pt x="10671682" y="5005564"/>
                  <a:pt x="10578398" y="5093057"/>
                  <a:pt x="10463327" y="5093057"/>
                </a:cubicBezTo>
                <a:lnTo>
                  <a:pt x="208355" y="5093057"/>
                </a:lnTo>
                <a:cubicBezTo>
                  <a:pt x="93284" y="5093057"/>
                  <a:pt x="0" y="5005564"/>
                  <a:pt x="0" y="4897637"/>
                </a:cubicBezTo>
                <a:lnTo>
                  <a:pt x="0" y="1161837"/>
                </a:lnTo>
                <a:lnTo>
                  <a:pt x="0" y="1161836"/>
                </a:lnTo>
                <a:cubicBezTo>
                  <a:pt x="0" y="1031969"/>
                  <a:pt x="112247" y="926690"/>
                  <a:pt x="250710" y="926690"/>
                </a:cubicBezTo>
                <a:lnTo>
                  <a:pt x="250712" y="926690"/>
                </a:lnTo>
                <a:lnTo>
                  <a:pt x="3251434" y="926690"/>
                </a:lnTo>
                <a:lnTo>
                  <a:pt x="3274321" y="924526"/>
                </a:lnTo>
                <a:lnTo>
                  <a:pt x="4482817" y="924526"/>
                </a:lnTo>
                <a:cubicBezTo>
                  <a:pt x="4604689" y="924526"/>
                  <a:pt x="4709254" y="850429"/>
                  <a:pt x="4753920" y="744827"/>
                </a:cubicBezTo>
                <a:lnTo>
                  <a:pt x="4776625" y="632366"/>
                </a:lnTo>
                <a:lnTo>
                  <a:pt x="4779825" y="632674"/>
                </a:lnTo>
                <a:lnTo>
                  <a:pt x="4778854" y="627868"/>
                </a:lnTo>
                <a:lnTo>
                  <a:pt x="4778854" y="289216"/>
                </a:lnTo>
                <a:cubicBezTo>
                  <a:pt x="4778854" y="147033"/>
                  <a:pt x="4879709" y="28405"/>
                  <a:pt x="5013782" y="970"/>
                </a:cubicBezTo>
                <a:close/>
              </a:path>
            </a:pathLst>
          </a:custGeom>
          <a:solidFill>
            <a:schemeClr val="bg1">
              <a:alpha val="6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Hộp Văn bản 2">
            <a:extLst>
              <a:ext uri="{FF2B5EF4-FFF2-40B4-BE49-F238E27FC236}">
                <a16:creationId xmlns:a16="http://schemas.microsoft.com/office/drawing/2014/main" id="{66A76CED-12AE-261E-AEF8-AA4CE6C72E85}"/>
              </a:ext>
            </a:extLst>
          </p:cNvPr>
          <p:cNvSpPr txBox="1"/>
          <p:nvPr/>
        </p:nvSpPr>
        <p:spPr>
          <a:xfrm>
            <a:off x="960632" y="1193687"/>
            <a:ext cx="4467711" cy="646331"/>
          </a:xfrm>
          <a:prstGeom prst="rect">
            <a:avLst/>
          </a:prstGeom>
          <a:noFill/>
        </p:spPr>
        <p:txBody>
          <a:bodyPr wrap="square" rtlCol="0">
            <a:spAutoFit/>
          </a:bodyPr>
          <a:lstStyle>
            <a:defPPr>
              <a:defRPr lang="en-US"/>
            </a:defPPr>
            <a:lvl1pPr algn="ctr">
              <a:defRPr sz="3600" b="1">
                <a:gradFill>
                  <a:gsLst>
                    <a:gs pos="0">
                      <a:srgbClr val="F95607"/>
                    </a:gs>
                    <a:gs pos="100000">
                      <a:srgbClr val="9E357B"/>
                    </a:gs>
                  </a:gsLst>
                  <a:lin ang="18900002" scaled="1"/>
                </a:gradFill>
                <a:effectLst/>
                <a:latin typeface="Montserrat" panose="00000500000000000000" pitchFamily="2" charset="0"/>
              </a:defRPr>
            </a:lvl1pPr>
          </a:lstStyle>
          <a:p>
            <a:r>
              <a:rPr lang="en-US"/>
              <a:t>VẬT LÝ KỸ THUẬT</a:t>
            </a:r>
          </a:p>
        </p:txBody>
      </p:sp>
      <mc:AlternateContent xmlns:mc="http://schemas.openxmlformats.org/markup-compatibility/2006" xmlns:a14="http://schemas.microsoft.com/office/drawing/2010/main">
        <mc:Choice Requires="a14">
          <p:sp>
            <p:nvSpPr>
              <p:cNvPr id="46" name="Hộp Văn bản 26">
                <a:extLst>
                  <a:ext uri="{FF2B5EF4-FFF2-40B4-BE49-F238E27FC236}">
                    <a16:creationId xmlns:a16="http://schemas.microsoft.com/office/drawing/2014/main" id="{96C01530-2CA7-CB77-7D5F-41B9A06D9AF9}"/>
                  </a:ext>
                </a:extLst>
              </p:cNvPr>
              <p:cNvSpPr txBox="1"/>
              <p:nvPr/>
            </p:nvSpPr>
            <p:spPr>
              <a:xfrm>
                <a:off x="2821624" y="3412797"/>
                <a:ext cx="4104161" cy="1080167"/>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r>
                        <a:rPr lang="en-US" sz="2800" b="1" i="1" smtClean="0">
                          <a:solidFill>
                            <a:schemeClr val="tx1"/>
                          </a:solidFill>
                          <a:latin typeface="Cambria Math" panose="02040503050406030204" pitchFamily="18" charset="0"/>
                        </a:rPr>
                        <m:t>𝜶</m:t>
                      </m:r>
                      <m:d>
                        <m:dPr>
                          <m:ctrlPr>
                            <a:rPr lang="en-US" sz="2800" b="1" i="1" smtClean="0">
                              <a:solidFill>
                                <a:schemeClr val="tx1"/>
                              </a:solidFill>
                              <a:latin typeface="Cambria Math" panose="02040503050406030204" pitchFamily="18" charset="0"/>
                            </a:rPr>
                          </m:ctrlPr>
                        </m:dPr>
                        <m:e>
                          <m:f>
                            <m:fPr>
                              <m:ctrlPr>
                                <a:rPr lang="en-US" sz="2800" b="1" i="1" smtClean="0">
                                  <a:solidFill>
                                    <a:schemeClr val="tx1"/>
                                  </a:solidFill>
                                  <a:latin typeface="Cambria Math" panose="02040503050406030204" pitchFamily="18" charset="0"/>
                                </a:rPr>
                              </m:ctrlPr>
                            </m:fPr>
                            <m:num>
                              <m:sSup>
                                <m:sSupPr>
                                  <m:ctrlPr>
                                    <a:rPr lang="en-US" sz="2800" b="1" i="1" smtClean="0">
                                      <a:solidFill>
                                        <a:schemeClr val="tx1"/>
                                      </a:solidFill>
                                      <a:latin typeface="Cambria Math" panose="02040503050406030204" pitchFamily="18" charset="0"/>
                                      <a:ea typeface="Cambria Math" panose="02040503050406030204" pitchFamily="18" charset="0"/>
                                    </a:rPr>
                                  </m:ctrlPr>
                                </m:sSupPr>
                                <m:e>
                                  <m:r>
                                    <a:rPr lang="en-US" sz="2800" b="1" i="1" smtClean="0">
                                      <a:solidFill>
                                        <a:schemeClr val="tx1"/>
                                      </a:solidFill>
                                      <a:latin typeface="Cambria Math" panose="02040503050406030204" pitchFamily="18" charset="0"/>
                                      <a:ea typeface="Cambria Math" panose="02040503050406030204" pitchFamily="18" charset="0"/>
                                    </a:rPr>
                                    <m:t>𝝏</m:t>
                                  </m:r>
                                </m:e>
                                <m:sup>
                                  <m:r>
                                    <a:rPr lang="en-US" sz="2800" b="1" i="1" smtClean="0">
                                      <a:solidFill>
                                        <a:schemeClr val="tx1"/>
                                      </a:solidFill>
                                      <a:latin typeface="Cambria Math" panose="02040503050406030204" pitchFamily="18" charset="0"/>
                                      <a:ea typeface="Cambria Math" panose="02040503050406030204" pitchFamily="18" charset="0"/>
                                    </a:rPr>
                                    <m:t>𝟐</m:t>
                                  </m:r>
                                </m:sup>
                              </m:sSup>
                              <m:r>
                                <a:rPr lang="en-US" sz="2800" b="1" i="1" smtClean="0">
                                  <a:solidFill>
                                    <a:schemeClr val="tx1"/>
                                  </a:solidFill>
                                  <a:latin typeface="Cambria Math" panose="02040503050406030204" pitchFamily="18" charset="0"/>
                                  <a:ea typeface="Cambria Math" panose="02040503050406030204" pitchFamily="18" charset="0"/>
                                </a:rPr>
                                <m:t>𝒖</m:t>
                              </m:r>
                            </m:num>
                            <m:den>
                              <m:r>
                                <a:rPr lang="en-US" sz="2800" b="1" i="1" smtClean="0">
                                  <a:solidFill>
                                    <a:schemeClr val="tx1"/>
                                  </a:solidFill>
                                  <a:latin typeface="Cambria Math" panose="02040503050406030204" pitchFamily="18" charset="0"/>
                                  <a:ea typeface="Cambria Math" panose="02040503050406030204" pitchFamily="18" charset="0"/>
                                </a:rPr>
                                <m:t>𝝏</m:t>
                              </m:r>
                              <m:sSup>
                                <m:sSupPr>
                                  <m:ctrlPr>
                                    <a:rPr lang="en-US" sz="2800" b="1" i="1" smtClean="0">
                                      <a:solidFill>
                                        <a:schemeClr val="tx1"/>
                                      </a:solidFill>
                                      <a:latin typeface="Cambria Math" panose="02040503050406030204" pitchFamily="18" charset="0"/>
                                      <a:ea typeface="Cambria Math" panose="02040503050406030204" pitchFamily="18" charset="0"/>
                                    </a:rPr>
                                  </m:ctrlPr>
                                </m:sSupPr>
                                <m:e>
                                  <m:r>
                                    <a:rPr lang="en-US" sz="2800" b="1" i="1" smtClean="0">
                                      <a:solidFill>
                                        <a:schemeClr val="tx1"/>
                                      </a:solidFill>
                                      <a:latin typeface="Cambria Math" panose="02040503050406030204" pitchFamily="18" charset="0"/>
                                      <a:ea typeface="Cambria Math" panose="02040503050406030204" pitchFamily="18" charset="0"/>
                                    </a:rPr>
                                    <m:t>𝒙</m:t>
                                  </m:r>
                                </m:e>
                                <m:sup>
                                  <m:r>
                                    <a:rPr lang="en-US" sz="2800" b="1" i="1" smtClean="0">
                                      <a:solidFill>
                                        <a:schemeClr val="tx1"/>
                                      </a:solidFill>
                                      <a:latin typeface="Cambria Math" panose="02040503050406030204" pitchFamily="18" charset="0"/>
                                      <a:ea typeface="Cambria Math" panose="02040503050406030204" pitchFamily="18" charset="0"/>
                                    </a:rPr>
                                    <m:t>𝟐</m:t>
                                  </m:r>
                                </m:sup>
                              </m:sSup>
                            </m:den>
                          </m:f>
                          <m:r>
                            <a:rPr lang="en-US" sz="2800" b="1" i="1" smtClean="0">
                              <a:solidFill>
                                <a:schemeClr val="tx1"/>
                              </a:solidFill>
                              <a:latin typeface="Cambria Math" panose="02040503050406030204" pitchFamily="18" charset="0"/>
                            </a:rPr>
                            <m:t>+</m:t>
                          </m:r>
                          <m:f>
                            <m:fPr>
                              <m:ctrlPr>
                                <a:rPr lang="en-US" sz="2800" b="1" i="1" smtClean="0">
                                  <a:solidFill>
                                    <a:schemeClr val="tx1"/>
                                  </a:solidFill>
                                  <a:latin typeface="Cambria Math" panose="02040503050406030204" pitchFamily="18" charset="0"/>
                                </a:rPr>
                              </m:ctrlPr>
                            </m:fPr>
                            <m:num>
                              <m:sSup>
                                <m:sSupPr>
                                  <m:ctrlPr>
                                    <a:rPr lang="en-US" sz="2800" b="1" i="1" smtClean="0">
                                      <a:solidFill>
                                        <a:schemeClr val="tx1"/>
                                      </a:solidFill>
                                      <a:latin typeface="Cambria Math" panose="02040503050406030204" pitchFamily="18" charset="0"/>
                                      <a:ea typeface="Cambria Math" panose="02040503050406030204" pitchFamily="18" charset="0"/>
                                    </a:rPr>
                                  </m:ctrlPr>
                                </m:sSupPr>
                                <m:e>
                                  <m:r>
                                    <a:rPr lang="en-US" sz="2800" b="1" i="1" smtClean="0">
                                      <a:solidFill>
                                        <a:schemeClr val="tx1"/>
                                      </a:solidFill>
                                      <a:latin typeface="Cambria Math" panose="02040503050406030204" pitchFamily="18" charset="0"/>
                                      <a:ea typeface="Cambria Math" panose="02040503050406030204" pitchFamily="18" charset="0"/>
                                    </a:rPr>
                                    <m:t>𝝏</m:t>
                                  </m:r>
                                </m:e>
                                <m:sup>
                                  <m:r>
                                    <a:rPr lang="en-US" sz="2800" b="1" i="1" smtClean="0">
                                      <a:solidFill>
                                        <a:schemeClr val="tx1"/>
                                      </a:solidFill>
                                      <a:latin typeface="Cambria Math" panose="02040503050406030204" pitchFamily="18" charset="0"/>
                                      <a:ea typeface="Cambria Math" panose="02040503050406030204" pitchFamily="18" charset="0"/>
                                    </a:rPr>
                                    <m:t>𝟐</m:t>
                                  </m:r>
                                </m:sup>
                              </m:sSup>
                              <m:r>
                                <a:rPr lang="en-US" sz="2800" b="1" i="1" smtClean="0">
                                  <a:solidFill>
                                    <a:schemeClr val="tx1"/>
                                  </a:solidFill>
                                  <a:latin typeface="Cambria Math" panose="02040503050406030204" pitchFamily="18" charset="0"/>
                                  <a:ea typeface="Cambria Math" panose="02040503050406030204" pitchFamily="18" charset="0"/>
                                </a:rPr>
                                <m:t>𝒖</m:t>
                              </m:r>
                            </m:num>
                            <m:den>
                              <m:r>
                                <a:rPr lang="en-US" sz="2800" b="1" i="1" smtClean="0">
                                  <a:solidFill>
                                    <a:schemeClr val="tx1"/>
                                  </a:solidFill>
                                  <a:latin typeface="Cambria Math" panose="02040503050406030204" pitchFamily="18" charset="0"/>
                                  <a:ea typeface="Cambria Math" panose="02040503050406030204" pitchFamily="18" charset="0"/>
                                </a:rPr>
                                <m:t>𝝏</m:t>
                              </m:r>
                              <m:sSup>
                                <m:sSupPr>
                                  <m:ctrlPr>
                                    <a:rPr lang="en-US" sz="2800" b="1" i="1" smtClean="0">
                                      <a:solidFill>
                                        <a:schemeClr val="tx1"/>
                                      </a:solidFill>
                                      <a:latin typeface="Cambria Math" panose="02040503050406030204" pitchFamily="18" charset="0"/>
                                      <a:ea typeface="Cambria Math" panose="02040503050406030204" pitchFamily="18" charset="0"/>
                                    </a:rPr>
                                  </m:ctrlPr>
                                </m:sSupPr>
                                <m:e>
                                  <m:r>
                                    <a:rPr lang="en-US" sz="2800" b="1" i="1" smtClean="0">
                                      <a:solidFill>
                                        <a:schemeClr val="tx1"/>
                                      </a:solidFill>
                                      <a:latin typeface="Cambria Math" panose="02040503050406030204" pitchFamily="18" charset="0"/>
                                      <a:ea typeface="Cambria Math" panose="02040503050406030204" pitchFamily="18" charset="0"/>
                                    </a:rPr>
                                    <m:t>𝒚</m:t>
                                  </m:r>
                                </m:e>
                                <m:sup>
                                  <m:r>
                                    <a:rPr lang="en-US" sz="2800" b="1" i="1" smtClean="0">
                                      <a:solidFill>
                                        <a:schemeClr val="tx1"/>
                                      </a:solidFill>
                                      <a:latin typeface="Cambria Math" panose="02040503050406030204" pitchFamily="18" charset="0"/>
                                      <a:ea typeface="Cambria Math" panose="02040503050406030204" pitchFamily="18" charset="0"/>
                                    </a:rPr>
                                    <m:t>𝟐</m:t>
                                  </m:r>
                                </m:sup>
                              </m:sSup>
                            </m:den>
                          </m:f>
                          <m:r>
                            <a:rPr lang="en-US" sz="2800" b="1" i="1" smtClean="0">
                              <a:solidFill>
                                <a:schemeClr val="tx1"/>
                              </a:solidFill>
                              <a:latin typeface="Cambria Math" panose="02040503050406030204" pitchFamily="18" charset="0"/>
                              <a:ea typeface="Cambria Math" panose="02040503050406030204" pitchFamily="18" charset="0"/>
                            </a:rPr>
                            <m:t>+</m:t>
                          </m:r>
                          <m:f>
                            <m:fPr>
                              <m:ctrlPr>
                                <a:rPr lang="en-US" sz="2800" b="1" i="1" smtClean="0">
                                  <a:solidFill>
                                    <a:schemeClr val="tx1"/>
                                  </a:solidFill>
                                  <a:latin typeface="Cambria Math" panose="02040503050406030204" pitchFamily="18" charset="0"/>
                                </a:rPr>
                              </m:ctrlPr>
                            </m:fPr>
                            <m:num>
                              <m:sSup>
                                <m:sSupPr>
                                  <m:ctrlPr>
                                    <a:rPr lang="en-US" sz="2800" b="1" i="1" smtClean="0">
                                      <a:solidFill>
                                        <a:schemeClr val="tx1"/>
                                      </a:solidFill>
                                      <a:latin typeface="Cambria Math" panose="02040503050406030204" pitchFamily="18" charset="0"/>
                                      <a:ea typeface="Cambria Math" panose="02040503050406030204" pitchFamily="18" charset="0"/>
                                    </a:rPr>
                                  </m:ctrlPr>
                                </m:sSupPr>
                                <m:e>
                                  <m:r>
                                    <a:rPr lang="en-US" sz="2800" b="1" i="1" smtClean="0">
                                      <a:solidFill>
                                        <a:schemeClr val="tx1"/>
                                      </a:solidFill>
                                      <a:latin typeface="Cambria Math" panose="02040503050406030204" pitchFamily="18" charset="0"/>
                                      <a:ea typeface="Cambria Math" panose="02040503050406030204" pitchFamily="18" charset="0"/>
                                    </a:rPr>
                                    <m:t>𝝏</m:t>
                                  </m:r>
                                </m:e>
                                <m:sup>
                                  <m:r>
                                    <a:rPr lang="en-US" sz="2800" b="1" i="1" smtClean="0">
                                      <a:solidFill>
                                        <a:schemeClr val="tx1"/>
                                      </a:solidFill>
                                      <a:latin typeface="Cambria Math" panose="02040503050406030204" pitchFamily="18" charset="0"/>
                                      <a:ea typeface="Cambria Math" panose="02040503050406030204" pitchFamily="18" charset="0"/>
                                    </a:rPr>
                                    <m:t>𝟐</m:t>
                                  </m:r>
                                </m:sup>
                              </m:sSup>
                              <m:r>
                                <a:rPr lang="en-US" sz="2800" b="1" i="1" smtClean="0">
                                  <a:solidFill>
                                    <a:schemeClr val="tx1"/>
                                  </a:solidFill>
                                  <a:latin typeface="Cambria Math" panose="02040503050406030204" pitchFamily="18" charset="0"/>
                                  <a:ea typeface="Cambria Math" panose="02040503050406030204" pitchFamily="18" charset="0"/>
                                </a:rPr>
                                <m:t>𝒖</m:t>
                              </m:r>
                            </m:num>
                            <m:den>
                              <m:r>
                                <a:rPr lang="en-US" sz="2800" b="1" i="1" smtClean="0">
                                  <a:solidFill>
                                    <a:schemeClr val="tx1"/>
                                  </a:solidFill>
                                  <a:latin typeface="Cambria Math" panose="02040503050406030204" pitchFamily="18" charset="0"/>
                                  <a:ea typeface="Cambria Math" panose="02040503050406030204" pitchFamily="18" charset="0"/>
                                </a:rPr>
                                <m:t>𝝏</m:t>
                              </m:r>
                              <m:sSup>
                                <m:sSupPr>
                                  <m:ctrlPr>
                                    <a:rPr lang="en-US" sz="2800" b="1" i="1" smtClean="0">
                                      <a:solidFill>
                                        <a:schemeClr val="tx1"/>
                                      </a:solidFill>
                                      <a:latin typeface="Cambria Math" panose="02040503050406030204" pitchFamily="18" charset="0"/>
                                      <a:ea typeface="Cambria Math" panose="02040503050406030204" pitchFamily="18" charset="0"/>
                                    </a:rPr>
                                  </m:ctrlPr>
                                </m:sSupPr>
                                <m:e>
                                  <m:r>
                                    <a:rPr lang="en-US" sz="2800" b="1" i="1" smtClean="0">
                                      <a:solidFill>
                                        <a:schemeClr val="tx1"/>
                                      </a:solidFill>
                                      <a:latin typeface="Cambria Math" panose="02040503050406030204" pitchFamily="18" charset="0"/>
                                      <a:ea typeface="Cambria Math" panose="02040503050406030204" pitchFamily="18" charset="0"/>
                                    </a:rPr>
                                    <m:t>𝒛</m:t>
                                  </m:r>
                                </m:e>
                                <m:sup>
                                  <m:r>
                                    <a:rPr lang="en-US" sz="2800" b="1" i="1" smtClean="0">
                                      <a:solidFill>
                                        <a:schemeClr val="tx1"/>
                                      </a:solidFill>
                                      <a:latin typeface="Cambria Math" panose="02040503050406030204" pitchFamily="18" charset="0"/>
                                      <a:ea typeface="Cambria Math" panose="02040503050406030204" pitchFamily="18" charset="0"/>
                                    </a:rPr>
                                    <m:t>𝟐</m:t>
                                  </m:r>
                                </m:sup>
                              </m:sSup>
                            </m:den>
                          </m:f>
                        </m:e>
                      </m:d>
                    </m:oMath>
                  </m:oMathPara>
                </a14:m>
                <a:endParaRPr lang="vi-VN" sz="2800" b="1">
                  <a:solidFill>
                    <a:schemeClr val="tx1"/>
                  </a:solidFill>
                  <a:latin typeface="Montserrat" panose="00000500000000000000" pitchFamily="2" charset="0"/>
                </a:endParaRPr>
              </a:p>
            </p:txBody>
          </p:sp>
        </mc:Choice>
        <mc:Fallback xmlns="">
          <p:sp>
            <p:nvSpPr>
              <p:cNvPr id="46" name="Hộp Văn bản 26">
                <a:extLst>
                  <a:ext uri="{FF2B5EF4-FFF2-40B4-BE49-F238E27FC236}">
                    <a16:creationId xmlns:a16="http://schemas.microsoft.com/office/drawing/2014/main" id="{96C01530-2CA7-CB77-7D5F-41B9A06D9AF9}"/>
                  </a:ext>
                </a:extLst>
              </p:cNvPr>
              <p:cNvSpPr txBox="1">
                <a:spLocks noRot="1" noChangeAspect="1" noMove="1" noResize="1" noEditPoints="1" noAdjustHandles="1" noChangeArrowheads="1" noChangeShapeType="1" noTextEdit="1"/>
              </p:cNvSpPr>
              <p:nvPr/>
            </p:nvSpPr>
            <p:spPr>
              <a:xfrm>
                <a:off x="2821624" y="3412797"/>
                <a:ext cx="4104161" cy="108016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Hộp Văn bản 26">
                <a:extLst>
                  <a:ext uri="{FF2B5EF4-FFF2-40B4-BE49-F238E27FC236}">
                    <a16:creationId xmlns:a16="http://schemas.microsoft.com/office/drawing/2014/main" id="{10D98D93-B8AA-D55A-2FA9-AF1F1D13D379}"/>
                  </a:ext>
                </a:extLst>
              </p:cNvPr>
              <p:cNvSpPr txBox="1"/>
              <p:nvPr/>
            </p:nvSpPr>
            <p:spPr>
              <a:xfrm>
                <a:off x="1673614" y="3497082"/>
                <a:ext cx="1788577" cy="911596"/>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f>
                        <m:fPr>
                          <m:ctrlPr>
                            <a:rPr lang="en-US" sz="2800" b="1" i="1" smtClean="0">
                              <a:solidFill>
                                <a:schemeClr val="tx1"/>
                              </a:solidFill>
                              <a:latin typeface="Cambria Math" panose="02040503050406030204" pitchFamily="18" charset="0"/>
                            </a:rPr>
                          </m:ctrlPr>
                        </m:fPr>
                        <m:num>
                          <m:r>
                            <a:rPr lang="en-US" sz="2800" b="1" i="1" smtClean="0">
                              <a:solidFill>
                                <a:schemeClr val="tx1"/>
                              </a:solidFill>
                              <a:latin typeface="Cambria Math" panose="02040503050406030204" pitchFamily="18" charset="0"/>
                              <a:ea typeface="Cambria Math" panose="02040503050406030204" pitchFamily="18" charset="0"/>
                            </a:rPr>
                            <m:t>𝝏</m:t>
                          </m:r>
                          <m:r>
                            <a:rPr lang="en-US" sz="2800" b="1" i="1" smtClean="0">
                              <a:solidFill>
                                <a:schemeClr val="tx1"/>
                              </a:solidFill>
                              <a:latin typeface="Cambria Math" panose="02040503050406030204" pitchFamily="18" charset="0"/>
                              <a:ea typeface="Cambria Math" panose="02040503050406030204" pitchFamily="18" charset="0"/>
                            </a:rPr>
                            <m:t>𝒖</m:t>
                          </m:r>
                        </m:num>
                        <m:den>
                          <m:r>
                            <a:rPr lang="en-US" sz="2800" b="1" i="1" smtClean="0">
                              <a:solidFill>
                                <a:schemeClr val="tx1"/>
                              </a:solidFill>
                              <a:latin typeface="Cambria Math" panose="02040503050406030204" pitchFamily="18" charset="0"/>
                              <a:ea typeface="Cambria Math" panose="02040503050406030204" pitchFamily="18" charset="0"/>
                            </a:rPr>
                            <m:t>𝝏</m:t>
                          </m:r>
                          <m:r>
                            <a:rPr lang="en-US" sz="2800" b="1" i="1" smtClean="0">
                              <a:solidFill>
                                <a:schemeClr val="tx1"/>
                              </a:solidFill>
                              <a:latin typeface="Cambria Math" panose="02040503050406030204" pitchFamily="18" charset="0"/>
                              <a:ea typeface="Cambria Math" panose="02040503050406030204" pitchFamily="18" charset="0"/>
                            </a:rPr>
                            <m:t>𝒕</m:t>
                          </m:r>
                        </m:den>
                      </m:f>
                      <m:r>
                        <a:rPr lang="en-US" sz="2800" b="1" i="1" smtClean="0">
                          <a:solidFill>
                            <a:schemeClr val="tx1"/>
                          </a:solidFill>
                          <a:latin typeface="Cambria Math" panose="02040503050406030204" pitchFamily="18" charset="0"/>
                        </a:rPr>
                        <m:t> =</m:t>
                      </m:r>
                    </m:oMath>
                  </m:oMathPara>
                </a14:m>
                <a:endParaRPr lang="vi-VN" sz="2800" b="1">
                  <a:solidFill>
                    <a:schemeClr val="tx1"/>
                  </a:solidFill>
                  <a:latin typeface="Montserrat" panose="00000500000000000000" pitchFamily="2" charset="0"/>
                </a:endParaRPr>
              </a:p>
            </p:txBody>
          </p:sp>
        </mc:Choice>
        <mc:Fallback xmlns="">
          <p:sp>
            <p:nvSpPr>
              <p:cNvPr id="47" name="Hộp Văn bản 26">
                <a:extLst>
                  <a:ext uri="{FF2B5EF4-FFF2-40B4-BE49-F238E27FC236}">
                    <a16:creationId xmlns:a16="http://schemas.microsoft.com/office/drawing/2014/main" id="{10D98D93-B8AA-D55A-2FA9-AF1F1D13D379}"/>
                  </a:ext>
                </a:extLst>
              </p:cNvPr>
              <p:cNvSpPr txBox="1">
                <a:spLocks noRot="1" noChangeAspect="1" noMove="1" noResize="1" noEditPoints="1" noAdjustHandles="1" noChangeArrowheads="1" noChangeShapeType="1" noTextEdit="1"/>
              </p:cNvSpPr>
              <p:nvPr/>
            </p:nvSpPr>
            <p:spPr>
              <a:xfrm>
                <a:off x="1673614" y="3497082"/>
                <a:ext cx="1788577" cy="911596"/>
              </a:xfrm>
              <a:prstGeom prst="rect">
                <a:avLst/>
              </a:prstGeom>
              <a:blipFill>
                <a:blip r:embed="rId4"/>
                <a:stretch>
                  <a:fillRect/>
                </a:stretch>
              </a:blipFill>
            </p:spPr>
            <p:txBody>
              <a:bodyPr/>
              <a:lstStyle/>
              <a:p>
                <a:r>
                  <a:rPr lang="en-US">
                    <a:noFill/>
                  </a:rPr>
                  <a:t> </a:t>
                </a:r>
              </a:p>
            </p:txBody>
          </p:sp>
        </mc:Fallback>
      </mc:AlternateContent>
      <p:grpSp>
        <p:nvGrpSpPr>
          <p:cNvPr id="63" name="Group 62">
            <a:extLst>
              <a:ext uri="{FF2B5EF4-FFF2-40B4-BE49-F238E27FC236}">
                <a16:creationId xmlns:a16="http://schemas.microsoft.com/office/drawing/2014/main" id="{42B88279-10CD-B164-C55B-5305D736FF5F}"/>
              </a:ext>
            </a:extLst>
          </p:cNvPr>
          <p:cNvGrpSpPr/>
          <p:nvPr/>
        </p:nvGrpSpPr>
        <p:grpSpPr>
          <a:xfrm>
            <a:off x="6782637" y="3402607"/>
            <a:ext cx="4104161" cy="1138774"/>
            <a:chOff x="960632" y="3124718"/>
            <a:chExt cx="4104161" cy="393499"/>
          </a:xfrm>
        </p:grpSpPr>
        <mc:AlternateContent xmlns:mc="http://schemas.openxmlformats.org/markup-compatibility/2006" xmlns:a14="http://schemas.microsoft.com/office/drawing/2010/main">
          <mc:Choice Requires="a14">
            <p:sp>
              <p:nvSpPr>
                <p:cNvPr id="64" name="Hộp Văn bản 26">
                  <a:extLst>
                    <a:ext uri="{FF2B5EF4-FFF2-40B4-BE49-F238E27FC236}">
                      <a16:creationId xmlns:a16="http://schemas.microsoft.com/office/drawing/2014/main" id="{B5F60B98-460E-4F68-7C40-CD4ECA5DE19C}"/>
                    </a:ext>
                  </a:extLst>
                </p:cNvPr>
                <p:cNvSpPr txBox="1"/>
                <p:nvPr/>
              </p:nvSpPr>
              <p:spPr>
                <a:xfrm>
                  <a:off x="960632" y="3124718"/>
                  <a:ext cx="4104161" cy="393499"/>
                </a:xfrm>
                <a:prstGeom prst="rect">
                  <a:avLst/>
                </a:prstGeom>
                <a:noFill/>
              </p:spPr>
              <p:txBody>
                <a:bodyPr wrap="square">
                  <a:spAutoFit/>
                </a:bodyPr>
                <a:lstStyle/>
                <a:p>
                  <a:pPr marL="36000"/>
                  <a14:m>
                    <m:oMath xmlns:m="http://schemas.openxmlformats.org/officeDocument/2006/math">
                      <m:r>
                        <a:rPr lang="en-US" sz="2400" b="0" i="1" smtClean="0">
                          <a:solidFill>
                            <a:schemeClr val="accent1">
                              <a:lumMod val="50000"/>
                            </a:schemeClr>
                          </a:solidFill>
                          <a:latin typeface="Cambria Math" panose="02040503050406030204" pitchFamily="18" charset="0"/>
                        </a:rPr>
                        <m:t>𝑥</m:t>
                      </m:r>
                      <m:r>
                        <a:rPr lang="en-US" sz="2400" b="0" i="1" smtClean="0">
                          <a:solidFill>
                            <a:schemeClr val="accent1">
                              <a:lumMod val="50000"/>
                            </a:schemeClr>
                          </a:solidFill>
                          <a:latin typeface="Cambria Math" panose="02040503050406030204" pitchFamily="18" charset="0"/>
                        </a:rPr>
                        <m:t>,</m:t>
                      </m:r>
                      <m:r>
                        <a:rPr lang="en-US" sz="2400" b="0" i="1" smtClean="0">
                          <a:solidFill>
                            <a:schemeClr val="accent1">
                              <a:lumMod val="50000"/>
                            </a:schemeClr>
                          </a:solidFill>
                          <a:latin typeface="Cambria Math" panose="02040503050406030204" pitchFamily="18" charset="0"/>
                        </a:rPr>
                        <m:t>𝑦</m:t>
                      </m:r>
                      <m:r>
                        <a:rPr lang="en-US" sz="2400" b="0" i="1" smtClean="0">
                          <a:solidFill>
                            <a:schemeClr val="accent1">
                              <a:lumMod val="50000"/>
                            </a:schemeClr>
                          </a:solidFill>
                          <a:latin typeface="Cambria Math" panose="02040503050406030204" pitchFamily="18" charset="0"/>
                        </a:rPr>
                        <m:t>,</m:t>
                      </m:r>
                      <m:r>
                        <a:rPr lang="en-US" sz="2400" b="0" i="1" smtClean="0">
                          <a:solidFill>
                            <a:schemeClr val="accent1">
                              <a:lumMod val="50000"/>
                            </a:schemeClr>
                          </a:solidFill>
                          <a:latin typeface="Cambria Math" panose="02040503050406030204" pitchFamily="18" charset="0"/>
                        </a:rPr>
                        <m:t>𝑧</m:t>
                      </m:r>
                      <m:r>
                        <a:rPr lang="en-US" sz="2400" b="0" i="1" smtClean="0">
                          <a:solidFill>
                            <a:schemeClr val="accent1">
                              <a:lumMod val="50000"/>
                            </a:schemeClr>
                          </a:solidFill>
                          <a:latin typeface="Cambria Math" panose="02040503050406030204" pitchFamily="18" charset="0"/>
                        </a:rPr>
                        <m:t>:</m:t>
                      </m:r>
                    </m:oMath>
                  </a14:m>
                  <a:r>
                    <a:rPr lang="en-US" sz="2400">
                      <a:solidFill>
                        <a:schemeClr val="accent1">
                          <a:lumMod val="50000"/>
                        </a:schemeClr>
                      </a:solidFill>
                      <a:latin typeface="Montserrat" panose="00000500000000000000" pitchFamily="2" charset="0"/>
                    </a:rPr>
                    <a:t> </a:t>
                  </a:r>
                  <a:r>
                    <a:rPr lang="en-US" sz="2000">
                      <a:solidFill>
                        <a:schemeClr val="accent1">
                          <a:lumMod val="50000"/>
                        </a:schemeClr>
                      </a:solidFill>
                      <a:latin typeface="Montserrat" panose="00000500000000000000" pitchFamily="2" charset="0"/>
                    </a:rPr>
                    <a:t>3 biến không gian</a:t>
                  </a:r>
                  <a:endParaRPr lang="en-US" sz="2400">
                    <a:solidFill>
                      <a:schemeClr val="accent1">
                        <a:lumMod val="50000"/>
                      </a:schemeClr>
                    </a:solidFill>
                    <a:latin typeface="Montserrat" panose="00000500000000000000" pitchFamily="2" charset="0"/>
                  </a:endParaRPr>
                </a:p>
                <a:p>
                  <a:pPr marL="36000"/>
                  <a14:m>
                    <m:oMath xmlns:m="http://schemas.openxmlformats.org/officeDocument/2006/math">
                      <m:r>
                        <a:rPr lang="en-US" sz="2400" b="0" i="1" smtClean="0">
                          <a:solidFill>
                            <a:schemeClr val="accent1">
                              <a:lumMod val="50000"/>
                            </a:schemeClr>
                          </a:solidFill>
                          <a:latin typeface="Cambria Math" panose="02040503050406030204" pitchFamily="18" charset="0"/>
                        </a:rPr>
                        <m:t>𝛼</m:t>
                      </m:r>
                      <m:r>
                        <a:rPr lang="en-US" sz="2400" b="0" i="1" smtClean="0">
                          <a:solidFill>
                            <a:schemeClr val="accent1">
                              <a:lumMod val="50000"/>
                            </a:schemeClr>
                          </a:solidFill>
                          <a:latin typeface="Cambria Math" panose="02040503050406030204" pitchFamily="18" charset="0"/>
                        </a:rPr>
                        <m:t> (</m:t>
                      </m:r>
                      <m:r>
                        <a:rPr lang="en-US" sz="2400" b="0" i="1" smtClean="0">
                          <a:solidFill>
                            <a:schemeClr val="accent1">
                              <a:lumMod val="50000"/>
                            </a:schemeClr>
                          </a:solidFill>
                          <a:latin typeface="Cambria Math" panose="02040503050406030204" pitchFamily="18" charset="0"/>
                        </a:rPr>
                        <m:t>𝛼</m:t>
                      </m:r>
                      <m:r>
                        <a:rPr lang="en-US" sz="2400" b="0" i="1" smtClean="0">
                          <a:solidFill>
                            <a:schemeClr val="accent1">
                              <a:lumMod val="50000"/>
                            </a:schemeClr>
                          </a:solidFill>
                          <a:latin typeface="Cambria Math" panose="02040503050406030204" pitchFamily="18" charset="0"/>
                        </a:rPr>
                        <m:t>&gt;0):</m:t>
                      </m:r>
                    </m:oMath>
                  </a14:m>
                  <a:r>
                    <a:rPr lang="en-US" sz="2400">
                      <a:solidFill>
                        <a:schemeClr val="accent1">
                          <a:lumMod val="50000"/>
                        </a:schemeClr>
                      </a:solidFill>
                      <a:latin typeface="Montserrat" panose="00000500000000000000" pitchFamily="2" charset="0"/>
                    </a:rPr>
                    <a:t> </a:t>
                  </a:r>
                  <a:r>
                    <a:rPr lang="vi-VN" sz="2000">
                      <a:solidFill>
                        <a:schemeClr val="accent1">
                          <a:lumMod val="50000"/>
                        </a:schemeClr>
                      </a:solidFill>
                      <a:latin typeface="Montserrat" panose="00000500000000000000" pitchFamily="2" charset="0"/>
                    </a:rPr>
                    <a:t>độ khuếch tán nhiệt của vật liệu</a:t>
                  </a:r>
                  <a:endParaRPr lang="vi-VN" sz="2400">
                    <a:solidFill>
                      <a:schemeClr val="accent1">
                        <a:lumMod val="50000"/>
                      </a:schemeClr>
                    </a:solidFill>
                    <a:latin typeface="Montserrat" panose="00000500000000000000" pitchFamily="2" charset="0"/>
                  </a:endParaRPr>
                </a:p>
              </p:txBody>
            </p:sp>
          </mc:Choice>
          <mc:Fallback xmlns="">
            <p:sp>
              <p:nvSpPr>
                <p:cNvPr id="64" name="Hộp Văn bản 26">
                  <a:extLst>
                    <a:ext uri="{FF2B5EF4-FFF2-40B4-BE49-F238E27FC236}">
                      <a16:creationId xmlns:a16="http://schemas.microsoft.com/office/drawing/2014/main" id="{B5F60B98-460E-4F68-7C40-CD4ECA5DE19C}"/>
                    </a:ext>
                  </a:extLst>
                </p:cNvPr>
                <p:cNvSpPr txBox="1">
                  <a:spLocks noRot="1" noChangeAspect="1" noMove="1" noResize="1" noEditPoints="1" noAdjustHandles="1" noChangeArrowheads="1" noChangeShapeType="1" noTextEdit="1"/>
                </p:cNvSpPr>
                <p:nvPr/>
              </p:nvSpPr>
              <p:spPr>
                <a:xfrm>
                  <a:off x="960632" y="3124718"/>
                  <a:ext cx="4104161" cy="393499"/>
                </a:xfrm>
                <a:prstGeom prst="rect">
                  <a:avLst/>
                </a:prstGeom>
                <a:blipFill>
                  <a:blip r:embed="rId5"/>
                  <a:stretch>
                    <a:fillRect l="-743" b="-9091"/>
                  </a:stretch>
                </a:blipFill>
              </p:spPr>
              <p:txBody>
                <a:bodyPr/>
                <a:lstStyle/>
                <a:p>
                  <a:r>
                    <a:rPr lang="en-US">
                      <a:noFill/>
                    </a:rPr>
                    <a:t> </a:t>
                  </a:r>
                </a:p>
              </p:txBody>
            </p:sp>
          </mc:Fallback>
        </mc:AlternateContent>
        <p:sp>
          <p:nvSpPr>
            <p:cNvPr id="65" name="Rectangle: Rounded Corners 64">
              <a:extLst>
                <a:ext uri="{FF2B5EF4-FFF2-40B4-BE49-F238E27FC236}">
                  <a16:creationId xmlns:a16="http://schemas.microsoft.com/office/drawing/2014/main" id="{64408E32-43B9-F37F-B0C5-B71C392203F7}"/>
                </a:ext>
              </a:extLst>
            </p:cNvPr>
            <p:cNvSpPr/>
            <p:nvPr/>
          </p:nvSpPr>
          <p:spPr>
            <a:xfrm>
              <a:off x="985122" y="3169246"/>
              <a:ext cx="36000" cy="324000"/>
            </a:xfrm>
            <a:prstGeom prst="roundRect">
              <a:avLst>
                <a:gd name="adj" fmla="val 50000"/>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731C2C01-B9E6-0884-388B-5DF5F44AD090}"/>
              </a:ext>
            </a:extLst>
          </p:cNvPr>
          <p:cNvGrpSpPr/>
          <p:nvPr/>
        </p:nvGrpSpPr>
        <p:grpSpPr>
          <a:xfrm>
            <a:off x="960632" y="2188813"/>
            <a:ext cx="10467417" cy="461665"/>
            <a:chOff x="960632" y="2188813"/>
            <a:chExt cx="10467417" cy="461665"/>
          </a:xfrm>
        </p:grpSpPr>
        <mc:AlternateContent xmlns:mc="http://schemas.openxmlformats.org/markup-compatibility/2006" xmlns:a14="http://schemas.microsoft.com/office/drawing/2010/main">
          <mc:Choice Requires="a14">
            <p:sp>
              <p:nvSpPr>
                <p:cNvPr id="67" name="Hộp Văn bản 26">
                  <a:extLst>
                    <a:ext uri="{FF2B5EF4-FFF2-40B4-BE49-F238E27FC236}">
                      <a16:creationId xmlns:a16="http://schemas.microsoft.com/office/drawing/2014/main" id="{440FC4A5-D8E9-461C-9AED-50E60157A221}"/>
                    </a:ext>
                  </a:extLst>
                </p:cNvPr>
                <p:cNvSpPr txBox="1"/>
                <p:nvPr/>
              </p:nvSpPr>
              <p:spPr>
                <a:xfrm>
                  <a:off x="960632" y="2188813"/>
                  <a:ext cx="10467417" cy="461665"/>
                </a:xfrm>
                <a:prstGeom prst="rect">
                  <a:avLst/>
                </a:prstGeom>
                <a:noFill/>
              </p:spPr>
              <p:txBody>
                <a:bodyPr wrap="square">
                  <a:spAutoFit/>
                </a:bodyPr>
                <a:lstStyle/>
                <a:p>
                  <a:pPr marL="36000"/>
                  <a:r>
                    <a:rPr lang="en-US" sz="2400">
                      <a:solidFill>
                        <a:schemeClr val="accent1">
                          <a:lumMod val="50000"/>
                        </a:schemeClr>
                      </a:solidFill>
                      <a:latin typeface="Montserrat" panose="00000500000000000000" pitchFamily="2" charset="0"/>
                    </a:rPr>
                    <a:t>C</a:t>
                  </a:r>
                  <a:r>
                    <a:rPr lang="vi-VN" sz="2400">
                      <a:solidFill>
                        <a:schemeClr val="accent1">
                          <a:lumMod val="50000"/>
                        </a:schemeClr>
                      </a:solidFill>
                      <a:latin typeface="Montserrat" panose="00000500000000000000" pitchFamily="2" charset="0"/>
                    </a:rPr>
                    <a:t>ố định hệ tọa độ Descartes xét trường hợp cụ thể</a:t>
                  </a:r>
                  <a:r>
                    <a:rPr lang="en-US" sz="2400">
                      <a:solidFill>
                        <a:schemeClr val="accent1">
                          <a:lumMod val="50000"/>
                        </a:schemeClr>
                      </a:solidFill>
                      <a:latin typeface="Montserrat" panose="00000500000000000000" pitchFamily="2" charset="0"/>
                    </a:rPr>
                    <a:t> hàm </a:t>
                  </a:r>
                  <a14:m>
                    <m:oMath xmlns:m="http://schemas.openxmlformats.org/officeDocument/2006/math">
                      <m:r>
                        <a:rPr lang="vi-VN" sz="2400" i="1" smtClean="0">
                          <a:solidFill>
                            <a:schemeClr val="accent1">
                              <a:lumMod val="50000"/>
                            </a:schemeClr>
                          </a:solidFill>
                          <a:latin typeface="Cambria Math" panose="02040503050406030204" pitchFamily="18" charset="0"/>
                        </a:rPr>
                        <m:t>𝑢</m:t>
                      </m:r>
                      <m:d>
                        <m:dPr>
                          <m:ctrlPr>
                            <a:rPr lang="vi-VN" sz="2400" i="1" smtClean="0">
                              <a:solidFill>
                                <a:schemeClr val="accent1">
                                  <a:lumMod val="50000"/>
                                </a:schemeClr>
                              </a:solidFill>
                              <a:latin typeface="Cambria Math" panose="02040503050406030204" pitchFamily="18" charset="0"/>
                            </a:rPr>
                          </m:ctrlPr>
                        </m:dPr>
                        <m:e>
                          <m:r>
                            <a:rPr lang="vi-VN" sz="2400" i="1" smtClean="0">
                              <a:solidFill>
                                <a:schemeClr val="accent1">
                                  <a:lumMod val="50000"/>
                                </a:schemeClr>
                              </a:solidFill>
                              <a:latin typeface="Cambria Math" panose="02040503050406030204" pitchFamily="18" charset="0"/>
                            </a:rPr>
                            <m:t>𝑥</m:t>
                          </m:r>
                          <m:r>
                            <a:rPr lang="vi-VN" sz="2400" i="1" smtClean="0">
                              <a:solidFill>
                                <a:schemeClr val="accent1">
                                  <a:lumMod val="50000"/>
                                </a:schemeClr>
                              </a:solidFill>
                              <a:latin typeface="Cambria Math" panose="02040503050406030204" pitchFamily="18" charset="0"/>
                            </a:rPr>
                            <m:t>, </m:t>
                          </m:r>
                          <m:r>
                            <a:rPr lang="vi-VN" sz="2400" i="1" smtClean="0">
                              <a:solidFill>
                                <a:schemeClr val="accent1">
                                  <a:lumMod val="50000"/>
                                </a:schemeClr>
                              </a:solidFill>
                              <a:latin typeface="Cambria Math" panose="02040503050406030204" pitchFamily="18" charset="0"/>
                            </a:rPr>
                            <m:t>𝑦</m:t>
                          </m:r>
                          <m:r>
                            <a:rPr lang="vi-VN" sz="2400" i="1" smtClean="0">
                              <a:solidFill>
                                <a:schemeClr val="accent1">
                                  <a:lumMod val="50000"/>
                                </a:schemeClr>
                              </a:solidFill>
                              <a:latin typeface="Cambria Math" panose="02040503050406030204" pitchFamily="18" charset="0"/>
                            </a:rPr>
                            <m:t>, </m:t>
                          </m:r>
                          <m:r>
                            <a:rPr lang="vi-VN" sz="2400" i="1" smtClean="0">
                              <a:solidFill>
                                <a:schemeClr val="accent1">
                                  <a:lumMod val="50000"/>
                                </a:schemeClr>
                              </a:solidFill>
                              <a:latin typeface="Cambria Math" panose="02040503050406030204" pitchFamily="18" charset="0"/>
                            </a:rPr>
                            <m:t>𝑧</m:t>
                          </m:r>
                          <m:r>
                            <a:rPr lang="vi-VN" sz="2400" i="1" smtClean="0">
                              <a:solidFill>
                                <a:schemeClr val="accent1">
                                  <a:lumMod val="50000"/>
                                </a:schemeClr>
                              </a:solidFill>
                              <a:latin typeface="Cambria Math" panose="02040503050406030204" pitchFamily="18" charset="0"/>
                            </a:rPr>
                            <m:t>, </m:t>
                          </m:r>
                          <m:r>
                            <a:rPr lang="vi-VN" sz="2400" i="1" smtClean="0">
                              <a:solidFill>
                                <a:schemeClr val="accent1">
                                  <a:lumMod val="50000"/>
                                </a:schemeClr>
                              </a:solidFill>
                              <a:latin typeface="Cambria Math" panose="02040503050406030204" pitchFamily="18" charset="0"/>
                            </a:rPr>
                            <m:t>𝑡</m:t>
                          </m:r>
                        </m:e>
                      </m:d>
                      <m:r>
                        <a:rPr lang="vi-VN" sz="2400" i="1" smtClean="0">
                          <a:solidFill>
                            <a:schemeClr val="accent1">
                              <a:lumMod val="50000"/>
                            </a:schemeClr>
                          </a:solidFill>
                          <a:latin typeface="Cambria Math" panose="02040503050406030204" pitchFamily="18" charset="0"/>
                        </a:rPr>
                        <m:t> </m:t>
                      </m:r>
                    </m:oMath>
                  </a14:m>
                  <a:endParaRPr lang="en-US" sz="2400">
                    <a:solidFill>
                      <a:schemeClr val="accent1">
                        <a:lumMod val="50000"/>
                      </a:schemeClr>
                    </a:solidFill>
                    <a:latin typeface="Montserrat" panose="00000500000000000000" pitchFamily="2" charset="0"/>
                  </a:endParaRPr>
                </a:p>
              </p:txBody>
            </p:sp>
          </mc:Choice>
          <mc:Fallback xmlns="">
            <p:sp>
              <p:nvSpPr>
                <p:cNvPr id="67" name="Hộp Văn bản 26">
                  <a:extLst>
                    <a:ext uri="{FF2B5EF4-FFF2-40B4-BE49-F238E27FC236}">
                      <a16:creationId xmlns:a16="http://schemas.microsoft.com/office/drawing/2014/main" id="{440FC4A5-D8E9-461C-9AED-50E60157A221}"/>
                    </a:ext>
                  </a:extLst>
                </p:cNvPr>
                <p:cNvSpPr txBox="1">
                  <a:spLocks noRot="1" noChangeAspect="1" noMove="1" noResize="1" noEditPoints="1" noAdjustHandles="1" noChangeArrowheads="1" noChangeShapeType="1" noTextEdit="1"/>
                </p:cNvSpPr>
                <p:nvPr/>
              </p:nvSpPr>
              <p:spPr>
                <a:xfrm>
                  <a:off x="960632" y="2188813"/>
                  <a:ext cx="10467417" cy="461665"/>
                </a:xfrm>
                <a:prstGeom prst="rect">
                  <a:avLst/>
                </a:prstGeom>
                <a:blipFill>
                  <a:blip r:embed="rId6"/>
                  <a:stretch>
                    <a:fillRect l="-582" t="-9211" b="-30263"/>
                  </a:stretch>
                </a:blipFill>
              </p:spPr>
              <p:txBody>
                <a:bodyPr/>
                <a:lstStyle/>
                <a:p>
                  <a:r>
                    <a:rPr lang="en-US">
                      <a:noFill/>
                    </a:rPr>
                    <a:t> </a:t>
                  </a:r>
                </a:p>
              </p:txBody>
            </p:sp>
          </mc:Fallback>
        </mc:AlternateContent>
        <p:sp>
          <p:nvSpPr>
            <p:cNvPr id="68" name="Rectangle: Rounded Corners 67">
              <a:extLst>
                <a:ext uri="{FF2B5EF4-FFF2-40B4-BE49-F238E27FC236}">
                  <a16:creationId xmlns:a16="http://schemas.microsoft.com/office/drawing/2014/main" id="{D2DAA39C-A09A-DBCD-9B76-BF4EE6905298}"/>
                </a:ext>
              </a:extLst>
            </p:cNvPr>
            <p:cNvSpPr/>
            <p:nvPr/>
          </p:nvSpPr>
          <p:spPr>
            <a:xfrm>
              <a:off x="962948" y="2257645"/>
              <a:ext cx="51481" cy="324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2A843270-4F46-5C9A-DEAA-2C34FBE8C988}"/>
              </a:ext>
            </a:extLst>
          </p:cNvPr>
          <p:cNvGrpSpPr/>
          <p:nvPr/>
        </p:nvGrpSpPr>
        <p:grpSpPr>
          <a:xfrm>
            <a:off x="966982" y="2822454"/>
            <a:ext cx="10246246" cy="461665"/>
            <a:chOff x="960632" y="3106490"/>
            <a:chExt cx="10246246" cy="461665"/>
          </a:xfrm>
        </p:grpSpPr>
        <mc:AlternateContent xmlns:mc="http://schemas.openxmlformats.org/markup-compatibility/2006" xmlns:a14="http://schemas.microsoft.com/office/drawing/2010/main">
          <mc:Choice Requires="a14">
            <p:sp>
              <p:nvSpPr>
                <p:cNvPr id="70" name="Hộp Văn bản 26">
                  <a:extLst>
                    <a:ext uri="{FF2B5EF4-FFF2-40B4-BE49-F238E27FC236}">
                      <a16:creationId xmlns:a16="http://schemas.microsoft.com/office/drawing/2014/main" id="{8FA5F1D9-6E59-7895-BC6B-4084E6453793}"/>
                    </a:ext>
                  </a:extLst>
                </p:cNvPr>
                <p:cNvSpPr txBox="1"/>
                <p:nvPr/>
              </p:nvSpPr>
              <p:spPr>
                <a:xfrm>
                  <a:off x="960632" y="3106490"/>
                  <a:ext cx="10246246" cy="461665"/>
                </a:xfrm>
                <a:prstGeom prst="rect">
                  <a:avLst/>
                </a:prstGeom>
                <a:noFill/>
              </p:spPr>
              <p:txBody>
                <a:bodyPr wrap="square">
                  <a:spAutoFit/>
                </a:bodyPr>
                <a:lstStyle/>
                <a:p>
                  <a:pPr marL="36000"/>
                  <a:r>
                    <a:rPr lang="vi-VN" sz="2400">
                      <a:solidFill>
                        <a:schemeClr val="accent1">
                          <a:lumMod val="50000"/>
                        </a:schemeClr>
                      </a:solidFill>
                      <a:latin typeface="Montserrat" panose="00000500000000000000" pitchFamily="2" charset="0"/>
                    </a:rPr>
                    <a:t>Khi đó người ta nói rằng </a:t>
                  </a:r>
                  <a14:m>
                    <m:oMath xmlns:m="http://schemas.openxmlformats.org/officeDocument/2006/math">
                      <m:r>
                        <a:rPr lang="vi-VN" sz="2400" i="1" smtClean="0">
                          <a:solidFill>
                            <a:schemeClr val="accent1">
                              <a:lumMod val="50000"/>
                            </a:schemeClr>
                          </a:solidFill>
                          <a:latin typeface="Cambria Math" panose="02040503050406030204" pitchFamily="18" charset="0"/>
                        </a:rPr>
                        <m:t>𝑢</m:t>
                      </m:r>
                    </m:oMath>
                  </a14:m>
                  <a:r>
                    <a:rPr lang="vi-VN" sz="2400">
                      <a:solidFill>
                        <a:schemeClr val="accent1">
                          <a:lumMod val="50000"/>
                        </a:schemeClr>
                      </a:solidFill>
                      <a:latin typeface="Montserrat" panose="00000500000000000000" pitchFamily="2" charset="0"/>
                    </a:rPr>
                    <a:t> là nghiệm của phương trình nhiệt nếu:</a:t>
                  </a:r>
                </a:p>
              </p:txBody>
            </p:sp>
          </mc:Choice>
          <mc:Fallback xmlns="">
            <p:sp>
              <p:nvSpPr>
                <p:cNvPr id="70" name="Hộp Văn bản 26">
                  <a:extLst>
                    <a:ext uri="{FF2B5EF4-FFF2-40B4-BE49-F238E27FC236}">
                      <a16:creationId xmlns:a16="http://schemas.microsoft.com/office/drawing/2014/main" id="{8FA5F1D9-6E59-7895-BC6B-4084E6453793}"/>
                    </a:ext>
                  </a:extLst>
                </p:cNvPr>
                <p:cNvSpPr txBox="1">
                  <a:spLocks noRot="1" noChangeAspect="1" noMove="1" noResize="1" noEditPoints="1" noAdjustHandles="1" noChangeArrowheads="1" noChangeShapeType="1" noTextEdit="1"/>
                </p:cNvSpPr>
                <p:nvPr/>
              </p:nvSpPr>
              <p:spPr>
                <a:xfrm>
                  <a:off x="960632" y="3106490"/>
                  <a:ext cx="10246246" cy="461665"/>
                </a:xfrm>
                <a:prstGeom prst="rect">
                  <a:avLst/>
                </a:prstGeom>
                <a:blipFill>
                  <a:blip r:embed="rId7"/>
                  <a:stretch>
                    <a:fillRect l="-595" t="-9211" r="-476" b="-30263"/>
                  </a:stretch>
                </a:blipFill>
              </p:spPr>
              <p:txBody>
                <a:bodyPr/>
                <a:lstStyle/>
                <a:p>
                  <a:r>
                    <a:rPr lang="en-US">
                      <a:noFill/>
                    </a:rPr>
                    <a:t> </a:t>
                  </a:r>
                </a:p>
              </p:txBody>
            </p:sp>
          </mc:Fallback>
        </mc:AlternateContent>
        <p:sp>
          <p:nvSpPr>
            <p:cNvPr id="71" name="Rectangle: Rounded Corners 70">
              <a:extLst>
                <a:ext uri="{FF2B5EF4-FFF2-40B4-BE49-F238E27FC236}">
                  <a16:creationId xmlns:a16="http://schemas.microsoft.com/office/drawing/2014/main" id="{60910490-0E97-6611-E3A8-8C1833C1390B}"/>
                </a:ext>
              </a:extLst>
            </p:cNvPr>
            <p:cNvSpPr/>
            <p:nvPr/>
          </p:nvSpPr>
          <p:spPr>
            <a:xfrm>
              <a:off x="972422" y="3175322"/>
              <a:ext cx="51481" cy="324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Freeform: Shape 71">
            <a:extLst>
              <a:ext uri="{FF2B5EF4-FFF2-40B4-BE49-F238E27FC236}">
                <a16:creationId xmlns:a16="http://schemas.microsoft.com/office/drawing/2014/main" id="{58E5E94E-4847-85A6-B2F8-22B8132E2D54}"/>
              </a:ext>
            </a:extLst>
          </p:cNvPr>
          <p:cNvSpPr/>
          <p:nvPr/>
        </p:nvSpPr>
        <p:spPr>
          <a:xfrm>
            <a:off x="12647359" y="1043974"/>
            <a:ext cx="10671682" cy="5093057"/>
          </a:xfrm>
          <a:custGeom>
            <a:avLst/>
            <a:gdLst>
              <a:gd name="connsiteX0" fmla="*/ 3697541 w 10671682"/>
              <a:gd name="connsiteY0" fmla="*/ 0 h 5093057"/>
              <a:gd name="connsiteX1" fmla="*/ 10463327 w 10671682"/>
              <a:gd name="connsiteY1" fmla="*/ 0 h 5093057"/>
              <a:gd name="connsiteX2" fmla="*/ 10671682 w 10671682"/>
              <a:gd name="connsiteY2" fmla="*/ 195421 h 5093057"/>
              <a:gd name="connsiteX3" fmla="*/ 10671682 w 10671682"/>
              <a:gd name="connsiteY3" fmla="*/ 4897637 h 5093057"/>
              <a:gd name="connsiteX4" fmla="*/ 10463327 w 10671682"/>
              <a:gd name="connsiteY4" fmla="*/ 5093057 h 5093057"/>
              <a:gd name="connsiteX5" fmla="*/ 208355 w 10671682"/>
              <a:gd name="connsiteY5" fmla="*/ 5093057 h 5093057"/>
              <a:gd name="connsiteX6" fmla="*/ 0 w 10671682"/>
              <a:gd name="connsiteY6" fmla="*/ 4897637 h 5093057"/>
              <a:gd name="connsiteX7" fmla="*/ 0 w 10671682"/>
              <a:gd name="connsiteY7" fmla="*/ 1161837 h 5093057"/>
              <a:gd name="connsiteX8" fmla="*/ 0 w 10671682"/>
              <a:gd name="connsiteY8" fmla="*/ 1161836 h 5093057"/>
              <a:gd name="connsiteX9" fmla="*/ 250710 w 10671682"/>
              <a:gd name="connsiteY9" fmla="*/ 926690 h 5093057"/>
              <a:gd name="connsiteX10" fmla="*/ 250712 w 10671682"/>
              <a:gd name="connsiteY10" fmla="*/ 926690 h 5093057"/>
              <a:gd name="connsiteX11" fmla="*/ 3251434 w 10671682"/>
              <a:gd name="connsiteY11" fmla="*/ 926690 h 5093057"/>
              <a:gd name="connsiteX12" fmla="*/ 3446831 w 10671682"/>
              <a:gd name="connsiteY12" fmla="*/ 743423 h 5093057"/>
              <a:gd name="connsiteX13" fmla="*/ 3446831 w 10671682"/>
              <a:gd name="connsiteY13" fmla="*/ 235146 h 5093057"/>
              <a:gd name="connsiteX14" fmla="*/ 3697541 w 10671682"/>
              <a:gd name="connsiteY14" fmla="*/ 0 h 509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71682" h="5093057">
                <a:moveTo>
                  <a:pt x="3697541" y="0"/>
                </a:moveTo>
                <a:lnTo>
                  <a:pt x="10463327" y="0"/>
                </a:lnTo>
                <a:cubicBezTo>
                  <a:pt x="10578398" y="0"/>
                  <a:pt x="10671682" y="87493"/>
                  <a:pt x="10671682" y="195421"/>
                </a:cubicBezTo>
                <a:lnTo>
                  <a:pt x="10671682" y="4897637"/>
                </a:lnTo>
                <a:cubicBezTo>
                  <a:pt x="10671682" y="5005564"/>
                  <a:pt x="10578398" y="5093057"/>
                  <a:pt x="10463327" y="5093057"/>
                </a:cubicBezTo>
                <a:lnTo>
                  <a:pt x="208355" y="5093057"/>
                </a:lnTo>
                <a:cubicBezTo>
                  <a:pt x="93284" y="5093057"/>
                  <a:pt x="0" y="5005564"/>
                  <a:pt x="0" y="4897637"/>
                </a:cubicBezTo>
                <a:lnTo>
                  <a:pt x="0" y="1161837"/>
                </a:lnTo>
                <a:lnTo>
                  <a:pt x="0" y="1161836"/>
                </a:lnTo>
                <a:cubicBezTo>
                  <a:pt x="0" y="1031969"/>
                  <a:pt x="112247" y="926690"/>
                  <a:pt x="250710" y="926690"/>
                </a:cubicBezTo>
                <a:lnTo>
                  <a:pt x="250712" y="926690"/>
                </a:lnTo>
                <a:lnTo>
                  <a:pt x="3251434" y="926690"/>
                </a:lnTo>
                <a:cubicBezTo>
                  <a:pt x="3359349" y="926690"/>
                  <a:pt x="3446831" y="844639"/>
                  <a:pt x="3446831" y="743423"/>
                </a:cubicBezTo>
                <a:lnTo>
                  <a:pt x="3446831" y="235146"/>
                </a:lnTo>
                <a:cubicBezTo>
                  <a:pt x="3446831" y="105279"/>
                  <a:pt x="3559078" y="0"/>
                  <a:pt x="3697541" y="0"/>
                </a:cubicBezTo>
                <a:close/>
              </a:path>
            </a:pathLst>
          </a:custGeom>
          <a:solidFill>
            <a:schemeClr val="bg1">
              <a:alpha val="6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Hộp Văn bản 2">
            <a:extLst>
              <a:ext uri="{FF2B5EF4-FFF2-40B4-BE49-F238E27FC236}">
                <a16:creationId xmlns:a16="http://schemas.microsoft.com/office/drawing/2014/main" id="{08717F64-BCCD-E445-50B4-AC1DE320E240}"/>
              </a:ext>
            </a:extLst>
          </p:cNvPr>
          <p:cNvSpPr txBox="1"/>
          <p:nvPr/>
        </p:nvSpPr>
        <p:spPr>
          <a:xfrm>
            <a:off x="12038777" y="1193687"/>
            <a:ext cx="3113353" cy="707886"/>
          </a:xfrm>
          <a:prstGeom prst="rect">
            <a:avLst/>
          </a:prstGeom>
          <a:noFill/>
        </p:spPr>
        <p:txBody>
          <a:bodyPr wrap="square" rtlCol="0">
            <a:spAutoFit/>
          </a:bodyPr>
          <a:lstStyle>
            <a:defPPr>
              <a:defRPr lang="en-US"/>
            </a:defPPr>
            <a:lvl1pPr algn="ctr">
              <a:defRPr sz="3600" b="1">
                <a:gradFill>
                  <a:gsLst>
                    <a:gs pos="0">
                      <a:srgbClr val="F95607"/>
                    </a:gs>
                    <a:gs pos="100000">
                      <a:srgbClr val="9E357B"/>
                    </a:gs>
                  </a:gsLst>
                  <a:lin ang="18900002" scaled="1"/>
                </a:gradFill>
                <a:effectLst/>
                <a:latin typeface="Montserrat" panose="00000500000000000000" pitchFamily="2" charset="0"/>
              </a:defRPr>
            </a:lvl1pPr>
          </a:lstStyle>
          <a:p>
            <a:r>
              <a:rPr lang="en-US"/>
              <a:t>TOÁN HỌC</a:t>
            </a:r>
          </a:p>
        </p:txBody>
      </p:sp>
      <p:sp>
        <p:nvSpPr>
          <p:cNvPr id="74" name="Hộp Văn bản 26">
            <a:extLst>
              <a:ext uri="{FF2B5EF4-FFF2-40B4-BE49-F238E27FC236}">
                <a16:creationId xmlns:a16="http://schemas.microsoft.com/office/drawing/2014/main" id="{FBD2EFA2-3C2C-A643-9545-6B12D2665D82}"/>
              </a:ext>
            </a:extLst>
          </p:cNvPr>
          <p:cNvSpPr txBox="1"/>
          <p:nvPr/>
        </p:nvSpPr>
        <p:spPr>
          <a:xfrm>
            <a:off x="14587919" y="2664240"/>
            <a:ext cx="6790563" cy="461665"/>
          </a:xfrm>
          <a:prstGeom prst="rect">
            <a:avLst/>
          </a:prstGeom>
          <a:noFill/>
        </p:spPr>
        <p:txBody>
          <a:bodyPr wrap="square">
            <a:spAutoFit/>
          </a:bodyPr>
          <a:lstStyle/>
          <a:p>
            <a:pPr marL="36000"/>
            <a:r>
              <a:rPr lang="en-US" sz="2400">
                <a:solidFill>
                  <a:schemeClr val="accent1">
                    <a:lumMod val="50000"/>
                  </a:schemeClr>
                </a:solidFill>
                <a:latin typeface="Montserrat" panose="00000500000000000000" pitchFamily="2" charset="0"/>
              </a:rPr>
              <a:t>Phương trình nhiệt thường được viết gọn:</a:t>
            </a:r>
            <a:endParaRPr lang="vi-VN" sz="2400">
              <a:solidFill>
                <a:schemeClr val="accent1">
                  <a:lumMod val="50000"/>
                </a:schemeClr>
              </a:solidFill>
              <a:latin typeface="Montserrat" panose="00000500000000000000" pitchFamily="2" charset="0"/>
            </a:endParaRPr>
          </a:p>
        </p:txBody>
      </p:sp>
      <mc:AlternateContent xmlns:mc="http://schemas.openxmlformats.org/markup-compatibility/2006" xmlns:a14="http://schemas.microsoft.com/office/drawing/2010/main">
        <mc:Choice Requires="a14">
          <p:sp>
            <p:nvSpPr>
              <p:cNvPr id="75" name="Hộp Văn bản 26">
                <a:extLst>
                  <a:ext uri="{FF2B5EF4-FFF2-40B4-BE49-F238E27FC236}">
                    <a16:creationId xmlns:a16="http://schemas.microsoft.com/office/drawing/2014/main" id="{AE382D37-480A-A48C-D238-FF35D9797EEC}"/>
                  </a:ext>
                </a:extLst>
              </p:cNvPr>
              <p:cNvSpPr txBox="1"/>
              <p:nvPr/>
            </p:nvSpPr>
            <p:spPr>
              <a:xfrm>
                <a:off x="17273813" y="3334619"/>
                <a:ext cx="2692400" cy="1090811"/>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f>
                        <m:fPr>
                          <m:ctrlPr>
                            <a:rPr lang="en-US" sz="2800" b="1" i="1" smtClean="0">
                              <a:solidFill>
                                <a:schemeClr val="tx1">
                                  <a:alpha val="0"/>
                                </a:schemeClr>
                              </a:solidFill>
                              <a:latin typeface="Cambria Math" panose="02040503050406030204" pitchFamily="18" charset="0"/>
                            </a:rPr>
                          </m:ctrlPr>
                        </m:fPr>
                        <m:num>
                          <m:sSup>
                            <m:sSupPr>
                              <m:ctrlPr>
                                <a:rPr lang="en-US" sz="2800" b="1" i="1" smtClean="0">
                                  <a:solidFill>
                                    <a:schemeClr val="tx1">
                                      <a:alpha val="0"/>
                                    </a:schemeClr>
                                  </a:solidFill>
                                  <a:latin typeface="Cambria Math" panose="02040503050406030204" pitchFamily="18" charset="0"/>
                                  <a:ea typeface="Cambria Math" panose="02040503050406030204" pitchFamily="18" charset="0"/>
                                </a:rPr>
                              </m:ctrlPr>
                            </m:sSupPr>
                            <m:e>
                              <m:r>
                                <a:rPr lang="en-US" sz="2800" b="1" i="1" smtClean="0">
                                  <a:solidFill>
                                    <a:schemeClr val="tx1">
                                      <a:alpha val="0"/>
                                    </a:schemeClr>
                                  </a:solidFill>
                                  <a:latin typeface="Cambria Math" panose="02040503050406030204" pitchFamily="18" charset="0"/>
                                  <a:ea typeface="Cambria Math" panose="02040503050406030204" pitchFamily="18" charset="0"/>
                                </a:rPr>
                                <m:t>𝝏</m:t>
                              </m:r>
                            </m:e>
                            <m:sup>
                              <m:r>
                                <a:rPr lang="en-US" sz="2800" b="1" i="1" smtClean="0">
                                  <a:solidFill>
                                    <a:schemeClr val="tx1">
                                      <a:alpha val="0"/>
                                    </a:schemeClr>
                                  </a:solidFill>
                                  <a:latin typeface="Cambria Math" panose="02040503050406030204" pitchFamily="18" charset="0"/>
                                  <a:ea typeface="Cambria Math" panose="02040503050406030204" pitchFamily="18" charset="0"/>
                                </a:rPr>
                                <m:t>𝟐</m:t>
                              </m:r>
                            </m:sup>
                          </m:sSup>
                          <m:r>
                            <a:rPr lang="en-US" sz="2800" b="1" i="1" smtClean="0">
                              <a:solidFill>
                                <a:schemeClr val="tx1">
                                  <a:alpha val="0"/>
                                </a:schemeClr>
                              </a:solidFill>
                              <a:latin typeface="Cambria Math" panose="02040503050406030204" pitchFamily="18" charset="0"/>
                              <a:ea typeface="Cambria Math" panose="02040503050406030204" pitchFamily="18" charset="0"/>
                            </a:rPr>
                            <m:t>𝒖</m:t>
                          </m:r>
                        </m:num>
                        <m:den>
                          <m:r>
                            <a:rPr lang="en-US" sz="2800" b="1" i="1" smtClean="0">
                              <a:solidFill>
                                <a:schemeClr val="tx1">
                                  <a:alpha val="0"/>
                                </a:schemeClr>
                              </a:solidFill>
                              <a:latin typeface="Cambria Math" panose="02040503050406030204" pitchFamily="18" charset="0"/>
                              <a:ea typeface="Cambria Math" panose="02040503050406030204" pitchFamily="18" charset="0"/>
                            </a:rPr>
                            <m:t>𝝏</m:t>
                          </m:r>
                          <m:sSubSup>
                            <m:sSubSupPr>
                              <m:ctrlPr>
                                <a:rPr lang="en-US" sz="2800" b="1" i="1" smtClean="0">
                                  <a:solidFill>
                                    <a:schemeClr val="tx1">
                                      <a:alpha val="0"/>
                                    </a:schemeClr>
                                  </a:solidFill>
                                  <a:latin typeface="Cambria Math" panose="02040503050406030204" pitchFamily="18" charset="0"/>
                                  <a:ea typeface="Cambria Math" panose="02040503050406030204" pitchFamily="18" charset="0"/>
                                </a:rPr>
                              </m:ctrlPr>
                            </m:sSubSupPr>
                            <m:e>
                              <m:r>
                                <a:rPr lang="en-US" sz="2800" b="1" i="1" smtClean="0">
                                  <a:solidFill>
                                    <a:schemeClr val="tx1">
                                      <a:alpha val="0"/>
                                    </a:schemeClr>
                                  </a:solidFill>
                                  <a:latin typeface="Cambria Math" panose="02040503050406030204" pitchFamily="18" charset="0"/>
                                  <a:ea typeface="Cambria Math" panose="02040503050406030204" pitchFamily="18" charset="0"/>
                                </a:rPr>
                                <m:t>𝒙</m:t>
                              </m:r>
                            </m:e>
                            <m:sub>
                              <m:r>
                                <a:rPr lang="en-US" sz="2800" b="1" i="1" smtClean="0">
                                  <a:solidFill>
                                    <a:schemeClr val="tx1">
                                      <a:alpha val="0"/>
                                    </a:schemeClr>
                                  </a:solidFill>
                                  <a:latin typeface="Cambria Math" panose="02040503050406030204" pitchFamily="18" charset="0"/>
                                  <a:ea typeface="Cambria Math" panose="02040503050406030204" pitchFamily="18" charset="0"/>
                                </a:rPr>
                                <m:t>𝟏</m:t>
                              </m:r>
                            </m:sub>
                            <m:sup>
                              <m:r>
                                <a:rPr lang="en-US" sz="2800" b="1" i="1" smtClean="0">
                                  <a:solidFill>
                                    <a:schemeClr val="tx1">
                                      <a:alpha val="0"/>
                                    </a:schemeClr>
                                  </a:solidFill>
                                  <a:latin typeface="Cambria Math" panose="02040503050406030204" pitchFamily="18" charset="0"/>
                                  <a:ea typeface="Cambria Math" panose="02040503050406030204" pitchFamily="18" charset="0"/>
                                </a:rPr>
                                <m:t>𝟐</m:t>
                              </m:r>
                            </m:sup>
                          </m:sSubSup>
                        </m:den>
                      </m:f>
                      <m:r>
                        <a:rPr lang="en-US" sz="2800" b="1" i="1" smtClean="0">
                          <a:solidFill>
                            <a:schemeClr val="tx1">
                              <a:alpha val="0"/>
                            </a:schemeClr>
                          </a:solidFill>
                          <a:latin typeface="Cambria Math" panose="02040503050406030204" pitchFamily="18" charset="0"/>
                        </a:rPr>
                        <m:t>+…+</m:t>
                      </m:r>
                      <m:f>
                        <m:fPr>
                          <m:ctrlPr>
                            <a:rPr lang="en-US" sz="2800" b="1" i="1" smtClean="0">
                              <a:solidFill>
                                <a:schemeClr val="tx1">
                                  <a:alpha val="0"/>
                                </a:schemeClr>
                              </a:solidFill>
                              <a:latin typeface="Cambria Math" panose="02040503050406030204" pitchFamily="18" charset="0"/>
                            </a:rPr>
                          </m:ctrlPr>
                        </m:fPr>
                        <m:num>
                          <m:sSup>
                            <m:sSupPr>
                              <m:ctrlPr>
                                <a:rPr lang="en-US" sz="2800" b="1" i="1" smtClean="0">
                                  <a:solidFill>
                                    <a:schemeClr val="tx1">
                                      <a:alpha val="0"/>
                                    </a:schemeClr>
                                  </a:solidFill>
                                  <a:latin typeface="Cambria Math" panose="02040503050406030204" pitchFamily="18" charset="0"/>
                                  <a:ea typeface="Cambria Math" panose="02040503050406030204" pitchFamily="18" charset="0"/>
                                </a:rPr>
                              </m:ctrlPr>
                            </m:sSupPr>
                            <m:e>
                              <m:r>
                                <a:rPr lang="en-US" sz="2800" b="1" i="1" smtClean="0">
                                  <a:solidFill>
                                    <a:schemeClr val="tx1">
                                      <a:alpha val="0"/>
                                    </a:schemeClr>
                                  </a:solidFill>
                                  <a:latin typeface="Cambria Math" panose="02040503050406030204" pitchFamily="18" charset="0"/>
                                  <a:ea typeface="Cambria Math" panose="02040503050406030204" pitchFamily="18" charset="0"/>
                                </a:rPr>
                                <m:t>𝝏</m:t>
                              </m:r>
                            </m:e>
                            <m:sup>
                              <m:r>
                                <a:rPr lang="en-US" sz="2800" b="1" i="1" smtClean="0">
                                  <a:solidFill>
                                    <a:schemeClr val="tx1">
                                      <a:alpha val="0"/>
                                    </a:schemeClr>
                                  </a:solidFill>
                                  <a:latin typeface="Cambria Math" panose="02040503050406030204" pitchFamily="18" charset="0"/>
                                  <a:ea typeface="Cambria Math" panose="02040503050406030204" pitchFamily="18" charset="0"/>
                                </a:rPr>
                                <m:t>𝟐</m:t>
                              </m:r>
                            </m:sup>
                          </m:sSup>
                          <m:r>
                            <a:rPr lang="en-US" sz="2800" b="1" i="1" smtClean="0">
                              <a:solidFill>
                                <a:schemeClr val="tx1">
                                  <a:alpha val="0"/>
                                </a:schemeClr>
                              </a:solidFill>
                              <a:latin typeface="Cambria Math" panose="02040503050406030204" pitchFamily="18" charset="0"/>
                              <a:ea typeface="Cambria Math" panose="02040503050406030204" pitchFamily="18" charset="0"/>
                            </a:rPr>
                            <m:t>𝒖</m:t>
                          </m:r>
                        </m:num>
                        <m:den>
                          <m:r>
                            <a:rPr lang="en-US" sz="2800" b="1" i="1" smtClean="0">
                              <a:solidFill>
                                <a:schemeClr val="tx1">
                                  <a:alpha val="0"/>
                                </a:schemeClr>
                              </a:solidFill>
                              <a:latin typeface="Cambria Math" panose="02040503050406030204" pitchFamily="18" charset="0"/>
                              <a:ea typeface="Cambria Math" panose="02040503050406030204" pitchFamily="18" charset="0"/>
                            </a:rPr>
                            <m:t>𝝏</m:t>
                          </m:r>
                          <m:sSubSup>
                            <m:sSubSupPr>
                              <m:ctrlPr>
                                <a:rPr lang="en-US" sz="2800" b="1" i="1" smtClean="0">
                                  <a:solidFill>
                                    <a:schemeClr val="tx1">
                                      <a:alpha val="0"/>
                                    </a:schemeClr>
                                  </a:solidFill>
                                  <a:latin typeface="Cambria Math" panose="02040503050406030204" pitchFamily="18" charset="0"/>
                                  <a:ea typeface="Cambria Math" panose="02040503050406030204" pitchFamily="18" charset="0"/>
                                </a:rPr>
                              </m:ctrlPr>
                            </m:sSubSupPr>
                            <m:e>
                              <m:r>
                                <a:rPr lang="en-US" sz="2800" b="1" i="1" smtClean="0">
                                  <a:solidFill>
                                    <a:schemeClr val="tx1">
                                      <a:alpha val="0"/>
                                    </a:schemeClr>
                                  </a:solidFill>
                                  <a:latin typeface="Cambria Math" panose="02040503050406030204" pitchFamily="18" charset="0"/>
                                  <a:ea typeface="Cambria Math" panose="02040503050406030204" pitchFamily="18" charset="0"/>
                                </a:rPr>
                                <m:t>𝒙</m:t>
                              </m:r>
                            </m:e>
                            <m:sub>
                              <m:r>
                                <a:rPr lang="en-US" sz="2800" b="1" i="1" smtClean="0">
                                  <a:solidFill>
                                    <a:schemeClr val="tx1">
                                      <a:alpha val="0"/>
                                    </a:schemeClr>
                                  </a:solidFill>
                                  <a:latin typeface="Cambria Math" panose="02040503050406030204" pitchFamily="18" charset="0"/>
                                  <a:ea typeface="Cambria Math" panose="02040503050406030204" pitchFamily="18" charset="0"/>
                                </a:rPr>
                                <m:t>𝒏</m:t>
                              </m:r>
                            </m:sub>
                            <m:sup>
                              <m:r>
                                <a:rPr lang="en-US" sz="2800" b="1" i="1" smtClean="0">
                                  <a:solidFill>
                                    <a:schemeClr val="tx1">
                                      <a:alpha val="0"/>
                                    </a:schemeClr>
                                  </a:solidFill>
                                  <a:latin typeface="Cambria Math" panose="02040503050406030204" pitchFamily="18" charset="0"/>
                                  <a:ea typeface="Cambria Math" panose="02040503050406030204" pitchFamily="18" charset="0"/>
                                </a:rPr>
                                <m:t>𝟐</m:t>
                              </m:r>
                            </m:sup>
                          </m:sSubSup>
                        </m:den>
                      </m:f>
                    </m:oMath>
                  </m:oMathPara>
                </a14:m>
                <a:endParaRPr lang="vi-VN" sz="2800" b="1">
                  <a:solidFill>
                    <a:schemeClr val="tx1">
                      <a:alpha val="0"/>
                    </a:schemeClr>
                  </a:solidFill>
                  <a:latin typeface="Montserrat" panose="00000500000000000000" pitchFamily="2" charset="0"/>
                </a:endParaRPr>
              </a:p>
            </p:txBody>
          </p:sp>
        </mc:Choice>
        <mc:Fallback xmlns="">
          <p:sp>
            <p:nvSpPr>
              <p:cNvPr id="75" name="Hộp Văn bản 26">
                <a:extLst>
                  <a:ext uri="{FF2B5EF4-FFF2-40B4-BE49-F238E27FC236}">
                    <a16:creationId xmlns:a16="http://schemas.microsoft.com/office/drawing/2014/main" id="{AE382D37-480A-A48C-D238-FF35D9797EEC}"/>
                  </a:ext>
                </a:extLst>
              </p:cNvPr>
              <p:cNvSpPr txBox="1">
                <a:spLocks noRot="1" noChangeAspect="1" noMove="1" noResize="1" noEditPoints="1" noAdjustHandles="1" noChangeArrowheads="1" noChangeShapeType="1" noTextEdit="1"/>
              </p:cNvSpPr>
              <p:nvPr/>
            </p:nvSpPr>
            <p:spPr>
              <a:xfrm>
                <a:off x="17273813" y="3334619"/>
                <a:ext cx="2692400" cy="1090811"/>
              </a:xfrm>
              <a:prstGeom prst="rect">
                <a:avLst/>
              </a:prstGeom>
              <a:blipFill>
                <a:blip r:embed="rId8"/>
                <a:stretch>
                  <a:fillRect/>
                </a:stretch>
              </a:blipFill>
            </p:spPr>
            <p:txBody>
              <a:bodyPr/>
              <a:lstStyle/>
              <a:p>
                <a:r>
                  <a:rPr lang="en-US">
                    <a:noFill/>
                  </a:rPr>
                  <a:t> </a:t>
                </a:r>
              </a:p>
            </p:txBody>
          </p:sp>
        </mc:Fallback>
      </mc:AlternateContent>
      <p:sp>
        <p:nvSpPr>
          <p:cNvPr id="76" name="Rectangle: Rounded Corners 75">
            <a:extLst>
              <a:ext uri="{FF2B5EF4-FFF2-40B4-BE49-F238E27FC236}">
                <a16:creationId xmlns:a16="http://schemas.microsoft.com/office/drawing/2014/main" id="{F3532DCE-E12F-2A21-9372-E8203A715A8B}"/>
              </a:ext>
            </a:extLst>
          </p:cNvPr>
          <p:cNvSpPr/>
          <p:nvPr/>
        </p:nvSpPr>
        <p:spPr>
          <a:xfrm>
            <a:off x="17663886" y="3257550"/>
            <a:ext cx="986971" cy="1219200"/>
          </a:xfrm>
          <a:prstGeom prst="roundRect">
            <a:avLst/>
          </a:prstGeom>
          <a:noFill/>
          <a:ln cap="rnd">
            <a:solidFill>
              <a:srgbClr val="B63E78"/>
            </a:solidFill>
            <a:prstDash val="dash"/>
            <a:extLst>
              <a:ext uri="{C807C97D-BFC1-408E-A445-0C87EB9F89A2}">
                <ask:lineSketchStyleProps xmlns:ask="http://schemas.microsoft.com/office/drawing/2018/sketchyshapes" sd="1219033472">
                  <a:custGeom>
                    <a:avLst/>
                    <a:gdLst>
                      <a:gd name="connsiteX0" fmla="*/ 0 w 2705100"/>
                      <a:gd name="connsiteY0" fmla="*/ 203204 h 1219200"/>
                      <a:gd name="connsiteX1" fmla="*/ 203204 w 2705100"/>
                      <a:gd name="connsiteY1" fmla="*/ 0 h 1219200"/>
                      <a:gd name="connsiteX2" fmla="*/ 823851 w 2705100"/>
                      <a:gd name="connsiteY2" fmla="*/ 0 h 1219200"/>
                      <a:gd name="connsiteX3" fmla="*/ 1375537 w 2705100"/>
                      <a:gd name="connsiteY3" fmla="*/ 0 h 1219200"/>
                      <a:gd name="connsiteX4" fmla="*/ 1904236 w 2705100"/>
                      <a:gd name="connsiteY4" fmla="*/ 0 h 1219200"/>
                      <a:gd name="connsiteX5" fmla="*/ 2501896 w 2705100"/>
                      <a:gd name="connsiteY5" fmla="*/ 0 h 1219200"/>
                      <a:gd name="connsiteX6" fmla="*/ 2705100 w 2705100"/>
                      <a:gd name="connsiteY6" fmla="*/ 203204 h 1219200"/>
                      <a:gd name="connsiteX7" fmla="*/ 2705100 w 2705100"/>
                      <a:gd name="connsiteY7" fmla="*/ 609600 h 1219200"/>
                      <a:gd name="connsiteX8" fmla="*/ 2705100 w 2705100"/>
                      <a:gd name="connsiteY8" fmla="*/ 1015996 h 1219200"/>
                      <a:gd name="connsiteX9" fmla="*/ 2501896 w 2705100"/>
                      <a:gd name="connsiteY9" fmla="*/ 1219200 h 1219200"/>
                      <a:gd name="connsiteX10" fmla="*/ 1927223 w 2705100"/>
                      <a:gd name="connsiteY10" fmla="*/ 1219200 h 1219200"/>
                      <a:gd name="connsiteX11" fmla="*/ 1375537 w 2705100"/>
                      <a:gd name="connsiteY11" fmla="*/ 1219200 h 1219200"/>
                      <a:gd name="connsiteX12" fmla="*/ 754890 w 2705100"/>
                      <a:gd name="connsiteY12" fmla="*/ 1219200 h 1219200"/>
                      <a:gd name="connsiteX13" fmla="*/ 203204 w 2705100"/>
                      <a:gd name="connsiteY13" fmla="*/ 1219200 h 1219200"/>
                      <a:gd name="connsiteX14" fmla="*/ 0 w 2705100"/>
                      <a:gd name="connsiteY14" fmla="*/ 1015996 h 1219200"/>
                      <a:gd name="connsiteX15" fmla="*/ 0 w 2705100"/>
                      <a:gd name="connsiteY15" fmla="*/ 601472 h 1219200"/>
                      <a:gd name="connsiteX16" fmla="*/ 0 w 2705100"/>
                      <a:gd name="connsiteY16" fmla="*/ 203204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05100" h="1219200" extrusionOk="0">
                        <a:moveTo>
                          <a:pt x="0" y="203204"/>
                        </a:moveTo>
                        <a:cubicBezTo>
                          <a:pt x="-19379" y="79025"/>
                          <a:pt x="77950" y="4890"/>
                          <a:pt x="203204" y="0"/>
                        </a:cubicBezTo>
                        <a:cubicBezTo>
                          <a:pt x="436569" y="-30262"/>
                          <a:pt x="631651" y="9253"/>
                          <a:pt x="823851" y="0"/>
                        </a:cubicBezTo>
                        <a:cubicBezTo>
                          <a:pt x="1016051" y="-9253"/>
                          <a:pt x="1184633" y="10881"/>
                          <a:pt x="1375537" y="0"/>
                        </a:cubicBezTo>
                        <a:cubicBezTo>
                          <a:pt x="1566441" y="-10881"/>
                          <a:pt x="1702783" y="20240"/>
                          <a:pt x="1904236" y="0"/>
                        </a:cubicBezTo>
                        <a:cubicBezTo>
                          <a:pt x="2105689" y="-20240"/>
                          <a:pt x="2380839" y="4016"/>
                          <a:pt x="2501896" y="0"/>
                        </a:cubicBezTo>
                        <a:cubicBezTo>
                          <a:pt x="2620663" y="-13461"/>
                          <a:pt x="2680444" y="87202"/>
                          <a:pt x="2705100" y="203204"/>
                        </a:cubicBezTo>
                        <a:cubicBezTo>
                          <a:pt x="2718113" y="356168"/>
                          <a:pt x="2691650" y="499094"/>
                          <a:pt x="2705100" y="609600"/>
                        </a:cubicBezTo>
                        <a:cubicBezTo>
                          <a:pt x="2718550" y="720106"/>
                          <a:pt x="2689369" y="928521"/>
                          <a:pt x="2705100" y="1015996"/>
                        </a:cubicBezTo>
                        <a:cubicBezTo>
                          <a:pt x="2714129" y="1130393"/>
                          <a:pt x="2589637" y="1215240"/>
                          <a:pt x="2501896" y="1219200"/>
                        </a:cubicBezTo>
                        <a:cubicBezTo>
                          <a:pt x="2220096" y="1241280"/>
                          <a:pt x="2118686" y="1222925"/>
                          <a:pt x="1927223" y="1219200"/>
                        </a:cubicBezTo>
                        <a:cubicBezTo>
                          <a:pt x="1735760" y="1215475"/>
                          <a:pt x="1543468" y="1222339"/>
                          <a:pt x="1375537" y="1219200"/>
                        </a:cubicBezTo>
                        <a:cubicBezTo>
                          <a:pt x="1207606" y="1216061"/>
                          <a:pt x="966161" y="1194594"/>
                          <a:pt x="754890" y="1219200"/>
                        </a:cubicBezTo>
                        <a:cubicBezTo>
                          <a:pt x="543619" y="1243806"/>
                          <a:pt x="431178" y="1229481"/>
                          <a:pt x="203204" y="1219200"/>
                        </a:cubicBezTo>
                        <a:cubicBezTo>
                          <a:pt x="63458" y="1223719"/>
                          <a:pt x="-12691" y="1119465"/>
                          <a:pt x="0" y="1015996"/>
                        </a:cubicBezTo>
                        <a:cubicBezTo>
                          <a:pt x="-2421" y="901470"/>
                          <a:pt x="329" y="713908"/>
                          <a:pt x="0" y="601472"/>
                        </a:cubicBezTo>
                        <a:cubicBezTo>
                          <a:pt x="-329" y="489036"/>
                          <a:pt x="3242" y="357792"/>
                          <a:pt x="0" y="20320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7" name="Hộp Văn bản 26">
                <a:extLst>
                  <a:ext uri="{FF2B5EF4-FFF2-40B4-BE49-F238E27FC236}">
                    <a16:creationId xmlns:a16="http://schemas.microsoft.com/office/drawing/2014/main" id="{76250776-895B-61B6-E27B-BA7A5870355B}"/>
                  </a:ext>
                </a:extLst>
              </p:cNvPr>
              <p:cNvSpPr txBox="1"/>
              <p:nvPr/>
            </p:nvSpPr>
            <p:spPr>
              <a:xfrm>
                <a:off x="17675988" y="3601319"/>
                <a:ext cx="1007528" cy="523220"/>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r>
                        <a:rPr lang="en-US" sz="2800" b="1" i="1" smtClean="0">
                          <a:solidFill>
                            <a:schemeClr val="tx1"/>
                          </a:solidFill>
                          <a:latin typeface="Cambria Math" panose="02040503050406030204" pitchFamily="18" charset="0"/>
                        </a:rPr>
                        <m:t>𝜟</m:t>
                      </m:r>
                      <m:r>
                        <a:rPr lang="en-US" sz="2800" b="1" i="1" smtClean="0">
                          <a:solidFill>
                            <a:schemeClr val="tx1"/>
                          </a:solidFill>
                          <a:latin typeface="Cambria Math" panose="02040503050406030204" pitchFamily="18" charset="0"/>
                        </a:rPr>
                        <m:t>𝒖</m:t>
                      </m:r>
                    </m:oMath>
                  </m:oMathPara>
                </a14:m>
                <a:endParaRPr lang="vi-VN" sz="2800" b="1">
                  <a:solidFill>
                    <a:schemeClr val="tx1"/>
                  </a:solidFill>
                  <a:latin typeface="Montserrat" panose="00000500000000000000" pitchFamily="2" charset="0"/>
                </a:endParaRPr>
              </a:p>
            </p:txBody>
          </p:sp>
        </mc:Choice>
        <mc:Fallback xmlns="">
          <p:sp>
            <p:nvSpPr>
              <p:cNvPr id="77" name="Hộp Văn bản 26">
                <a:extLst>
                  <a:ext uri="{FF2B5EF4-FFF2-40B4-BE49-F238E27FC236}">
                    <a16:creationId xmlns:a16="http://schemas.microsoft.com/office/drawing/2014/main" id="{76250776-895B-61B6-E27B-BA7A5870355B}"/>
                  </a:ext>
                </a:extLst>
              </p:cNvPr>
              <p:cNvSpPr txBox="1">
                <a:spLocks noRot="1" noChangeAspect="1" noMove="1" noResize="1" noEditPoints="1" noAdjustHandles="1" noChangeArrowheads="1" noChangeShapeType="1" noTextEdit="1"/>
              </p:cNvSpPr>
              <p:nvPr/>
            </p:nvSpPr>
            <p:spPr>
              <a:xfrm>
                <a:off x="17675988" y="3601319"/>
                <a:ext cx="1007528"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Hộp Văn bản 26">
                <a:extLst>
                  <a:ext uri="{FF2B5EF4-FFF2-40B4-BE49-F238E27FC236}">
                    <a16:creationId xmlns:a16="http://schemas.microsoft.com/office/drawing/2014/main" id="{0D459431-71F2-0825-8A56-DC0C0B6EE4A9}"/>
                  </a:ext>
                </a:extLst>
              </p:cNvPr>
              <p:cNvSpPr txBox="1"/>
              <p:nvPr/>
            </p:nvSpPr>
            <p:spPr>
              <a:xfrm>
                <a:off x="16145637" y="3372719"/>
                <a:ext cx="1788577" cy="911596"/>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f>
                        <m:fPr>
                          <m:ctrlPr>
                            <a:rPr lang="en-US" sz="2800" b="1" i="1" smtClean="0">
                              <a:solidFill>
                                <a:schemeClr val="tx1"/>
                              </a:solidFill>
                              <a:latin typeface="Cambria Math" panose="02040503050406030204" pitchFamily="18" charset="0"/>
                            </a:rPr>
                          </m:ctrlPr>
                        </m:fPr>
                        <m:num>
                          <m:r>
                            <a:rPr lang="en-US" sz="2800" b="1" i="1" smtClean="0">
                              <a:solidFill>
                                <a:schemeClr val="tx1"/>
                              </a:solidFill>
                              <a:latin typeface="Cambria Math" panose="02040503050406030204" pitchFamily="18" charset="0"/>
                              <a:ea typeface="Cambria Math" panose="02040503050406030204" pitchFamily="18" charset="0"/>
                            </a:rPr>
                            <m:t>𝝏</m:t>
                          </m:r>
                          <m:r>
                            <a:rPr lang="en-US" sz="2800" b="1" i="1" smtClean="0">
                              <a:solidFill>
                                <a:schemeClr val="tx1"/>
                              </a:solidFill>
                              <a:latin typeface="Cambria Math" panose="02040503050406030204" pitchFamily="18" charset="0"/>
                              <a:ea typeface="Cambria Math" panose="02040503050406030204" pitchFamily="18" charset="0"/>
                            </a:rPr>
                            <m:t>𝒖</m:t>
                          </m:r>
                        </m:num>
                        <m:den>
                          <m:r>
                            <a:rPr lang="en-US" sz="2800" b="1" i="1" smtClean="0">
                              <a:solidFill>
                                <a:schemeClr val="tx1"/>
                              </a:solidFill>
                              <a:latin typeface="Cambria Math" panose="02040503050406030204" pitchFamily="18" charset="0"/>
                              <a:ea typeface="Cambria Math" panose="02040503050406030204" pitchFamily="18" charset="0"/>
                            </a:rPr>
                            <m:t>𝝏</m:t>
                          </m:r>
                          <m:r>
                            <a:rPr lang="en-US" sz="2800" b="1" i="1" smtClean="0">
                              <a:solidFill>
                                <a:schemeClr val="tx1"/>
                              </a:solidFill>
                              <a:latin typeface="Cambria Math" panose="02040503050406030204" pitchFamily="18" charset="0"/>
                              <a:ea typeface="Cambria Math" panose="02040503050406030204" pitchFamily="18" charset="0"/>
                            </a:rPr>
                            <m:t>𝒕</m:t>
                          </m:r>
                        </m:den>
                      </m:f>
                      <m:r>
                        <a:rPr lang="en-US" sz="2800" b="1" i="1" smtClean="0">
                          <a:solidFill>
                            <a:schemeClr val="tx1"/>
                          </a:solidFill>
                          <a:latin typeface="Cambria Math" panose="02040503050406030204" pitchFamily="18" charset="0"/>
                        </a:rPr>
                        <m:t> =</m:t>
                      </m:r>
                    </m:oMath>
                  </m:oMathPara>
                </a14:m>
                <a:endParaRPr lang="vi-VN" sz="2800" b="1">
                  <a:solidFill>
                    <a:schemeClr val="tx1"/>
                  </a:solidFill>
                  <a:latin typeface="Montserrat" panose="00000500000000000000" pitchFamily="2" charset="0"/>
                </a:endParaRPr>
              </a:p>
            </p:txBody>
          </p:sp>
        </mc:Choice>
        <mc:Fallback xmlns="">
          <p:sp>
            <p:nvSpPr>
              <p:cNvPr id="78" name="Hộp Văn bản 26">
                <a:extLst>
                  <a:ext uri="{FF2B5EF4-FFF2-40B4-BE49-F238E27FC236}">
                    <a16:creationId xmlns:a16="http://schemas.microsoft.com/office/drawing/2014/main" id="{0D459431-71F2-0825-8A56-DC0C0B6EE4A9}"/>
                  </a:ext>
                </a:extLst>
              </p:cNvPr>
              <p:cNvSpPr txBox="1">
                <a:spLocks noRot="1" noChangeAspect="1" noMove="1" noResize="1" noEditPoints="1" noAdjustHandles="1" noChangeArrowheads="1" noChangeShapeType="1" noTextEdit="1"/>
              </p:cNvSpPr>
              <p:nvPr/>
            </p:nvSpPr>
            <p:spPr>
              <a:xfrm>
                <a:off x="16145637" y="3372719"/>
                <a:ext cx="1788577" cy="911596"/>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33056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750"/>
                                        <p:tgtEl>
                                          <p:spTgt spid="66"/>
                                        </p:tgtEl>
                                      </p:cBhvr>
                                    </p:animEffect>
                                  </p:childTnLst>
                                </p:cTn>
                              </p:par>
                              <p:par>
                                <p:cTn id="8" presetID="42" presetClass="path" presetSubtype="0" decel="100000" fill="hold" nodeType="withEffect">
                                  <p:stCondLst>
                                    <p:cond delay="0"/>
                                  </p:stCondLst>
                                  <p:childTnLst>
                                    <p:animMotion origin="layout" path="M -1.04167E-6 -3.7037E-6 L 0.02318 -3.7037E-6 " pathEditMode="relative" rAng="0" ptsTypes="AA">
                                      <p:cBhvr>
                                        <p:cTn id="9" dur="1000" spd="-100000" fill="hold"/>
                                        <p:tgtEl>
                                          <p:spTgt spid="66"/>
                                        </p:tgtEl>
                                        <p:attrNameLst>
                                          <p:attrName>ppt_x</p:attrName>
                                          <p:attrName>ppt_y</p:attrName>
                                        </p:attrNameLst>
                                      </p:cBhvr>
                                      <p:rCtr x="1159"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fade">
                                      <p:cBhvr>
                                        <p:cTn id="14" dur="750"/>
                                        <p:tgtEl>
                                          <p:spTgt spid="69"/>
                                        </p:tgtEl>
                                      </p:cBhvr>
                                    </p:animEffect>
                                  </p:childTnLst>
                                </p:cTn>
                              </p:par>
                              <p:par>
                                <p:cTn id="15" presetID="42" presetClass="path" presetSubtype="0" decel="100000" fill="hold" nodeType="withEffect">
                                  <p:stCondLst>
                                    <p:cond delay="0"/>
                                  </p:stCondLst>
                                  <p:childTnLst>
                                    <p:animMotion origin="layout" path="M -1.04167E-6 -3.7037E-6 L 0.02318 -3.7037E-6 " pathEditMode="relative" rAng="0" ptsTypes="AA">
                                      <p:cBhvr>
                                        <p:cTn id="16" dur="1000" spd="-100000" fill="hold"/>
                                        <p:tgtEl>
                                          <p:spTgt spid="69"/>
                                        </p:tgtEl>
                                        <p:attrNameLst>
                                          <p:attrName>ppt_x</p:attrName>
                                          <p:attrName>ppt_y</p:attrName>
                                        </p:attrNameLst>
                                      </p:cBhvr>
                                      <p:rCtr x="1159" y="0"/>
                                    </p:animMotion>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47">
                                            <p:txEl>
                                              <p:pRg st="0" end="0"/>
                                            </p:txEl>
                                          </p:spTgt>
                                        </p:tgtEl>
                                        <p:attrNameLst>
                                          <p:attrName>style.visibility</p:attrName>
                                        </p:attrNameLst>
                                      </p:cBhvr>
                                      <p:to>
                                        <p:strVal val="visible"/>
                                      </p:to>
                                    </p:set>
                                    <p:animEffect transition="in" filter="fade">
                                      <p:cBhvr>
                                        <p:cTn id="20" dur="750"/>
                                        <p:tgtEl>
                                          <p:spTgt spid="47">
                                            <p:txEl>
                                              <p:pRg st="0" end="0"/>
                                            </p:txEl>
                                          </p:spTgt>
                                        </p:tgtEl>
                                      </p:cBhvr>
                                    </p:animEffect>
                                  </p:childTnLst>
                                </p:cTn>
                              </p:par>
                              <p:par>
                                <p:cTn id="21" presetID="42" presetClass="path" presetSubtype="0" decel="100000" fill="hold" grpId="1" nodeType="withEffect">
                                  <p:stCondLst>
                                    <p:cond delay="0"/>
                                  </p:stCondLst>
                                  <p:childTnLst>
                                    <p:animMotion origin="layout" path="M -1.04167E-6 -3.7037E-6 L 0.02318 -3.7037E-6 " pathEditMode="relative" rAng="0" ptsTypes="AA">
                                      <p:cBhvr>
                                        <p:cTn id="22" dur="1000" spd="-100000" fill="hold"/>
                                        <p:tgtEl>
                                          <p:spTgt spid="47">
                                            <p:txEl>
                                              <p:pRg st="0" end="0"/>
                                            </p:txEl>
                                          </p:spTgt>
                                        </p:tgtEl>
                                        <p:attrNameLst>
                                          <p:attrName>ppt_x</p:attrName>
                                          <p:attrName>ppt_y</p:attrName>
                                        </p:attrNameLst>
                                      </p:cBhvr>
                                      <p:rCtr x="1159" y="0"/>
                                    </p:animMotion>
                                  </p:childTnLst>
                                </p:cTn>
                              </p:par>
                              <p:par>
                                <p:cTn id="23" presetID="10" presetClass="entr" presetSubtype="0" fill="hold" grpId="0" nodeType="withEffect">
                                  <p:stCondLst>
                                    <p:cond delay="0"/>
                                  </p:stCondLst>
                                  <p:childTnLst>
                                    <p:set>
                                      <p:cBhvr>
                                        <p:cTn id="24" dur="1" fill="hold">
                                          <p:stCondLst>
                                            <p:cond delay="0"/>
                                          </p:stCondLst>
                                        </p:cTn>
                                        <p:tgtEl>
                                          <p:spTgt spid="46">
                                            <p:txEl>
                                              <p:pRg st="0" end="0"/>
                                            </p:txEl>
                                          </p:spTgt>
                                        </p:tgtEl>
                                        <p:attrNameLst>
                                          <p:attrName>style.visibility</p:attrName>
                                        </p:attrNameLst>
                                      </p:cBhvr>
                                      <p:to>
                                        <p:strVal val="visible"/>
                                      </p:to>
                                    </p:set>
                                    <p:animEffect transition="in" filter="fade">
                                      <p:cBhvr>
                                        <p:cTn id="25" dur="750"/>
                                        <p:tgtEl>
                                          <p:spTgt spid="46">
                                            <p:txEl>
                                              <p:pRg st="0" end="0"/>
                                            </p:txEl>
                                          </p:spTgt>
                                        </p:tgtEl>
                                      </p:cBhvr>
                                    </p:animEffect>
                                  </p:childTnLst>
                                </p:cTn>
                              </p:par>
                              <p:par>
                                <p:cTn id="26" presetID="42" presetClass="path" presetSubtype="0" decel="100000" fill="hold" grpId="1" nodeType="withEffect">
                                  <p:stCondLst>
                                    <p:cond delay="0"/>
                                  </p:stCondLst>
                                  <p:childTnLst>
                                    <p:animMotion origin="layout" path="M -1.04167E-6 -3.7037E-6 L 0.02318 -3.7037E-6 " pathEditMode="relative" rAng="0" ptsTypes="AA">
                                      <p:cBhvr>
                                        <p:cTn id="27" dur="1000" spd="-100000" fill="hold"/>
                                        <p:tgtEl>
                                          <p:spTgt spid="46">
                                            <p:txEl>
                                              <p:pRg st="0" end="0"/>
                                            </p:txEl>
                                          </p:spTgt>
                                        </p:tgtEl>
                                        <p:attrNameLst>
                                          <p:attrName>ppt_x</p:attrName>
                                          <p:attrName>ppt_y</p:attrName>
                                        </p:attrNameLst>
                                      </p:cBhvr>
                                      <p:rCtr x="1159" y="0"/>
                                    </p:animMotion>
                                  </p:childTnLst>
                                </p:cTn>
                              </p:par>
                              <p:par>
                                <p:cTn id="28" presetID="10" presetClass="entr" presetSubtype="0" fill="hold" nodeType="withEffect">
                                  <p:stCondLst>
                                    <p:cond delay="25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750"/>
                                        <p:tgtEl>
                                          <p:spTgt spid="63"/>
                                        </p:tgtEl>
                                      </p:cBhvr>
                                    </p:animEffect>
                                  </p:childTnLst>
                                </p:cTn>
                              </p:par>
                              <p:par>
                                <p:cTn id="31" presetID="42" presetClass="path" presetSubtype="0" decel="100000" fill="hold" nodeType="withEffect">
                                  <p:stCondLst>
                                    <p:cond delay="250"/>
                                  </p:stCondLst>
                                  <p:childTnLst>
                                    <p:animMotion origin="layout" path="M 6.25E-7 3.33333E-6 L 0.02318 3.33333E-6 " pathEditMode="relative" rAng="0" ptsTypes="AA">
                                      <p:cBhvr>
                                        <p:cTn id="32" dur="1000" spd="-100000" fill="hold"/>
                                        <p:tgtEl>
                                          <p:spTgt spid="63"/>
                                        </p:tgtEl>
                                        <p:attrNameLst>
                                          <p:attrName>ppt_x</p:attrName>
                                          <p:attrName>ppt_y</p:attrName>
                                        </p:attrNameLst>
                                      </p:cBhvr>
                                      <p:rCtr x="11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uild="p"/>
      <p:bldP spid="46" grpId="1" build="p"/>
      <p:bldP spid="47" grpId="0" build="p"/>
      <p:bldP spid="47" grpI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5" name="Freeform: Shape 4">
            <a:extLst>
              <a:ext uri="{FF2B5EF4-FFF2-40B4-BE49-F238E27FC236}">
                <a16:creationId xmlns:a16="http://schemas.microsoft.com/office/drawing/2014/main" id="{C03059F8-6823-C62C-C12F-64DAB0E590CD}"/>
              </a:ext>
            </a:extLst>
          </p:cNvPr>
          <p:cNvSpPr/>
          <p:nvPr/>
        </p:nvSpPr>
        <p:spPr>
          <a:xfrm flipV="1">
            <a:off x="-4414617"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25" name="TextBox 24">
            <a:extLst>
              <a:ext uri="{FF2B5EF4-FFF2-40B4-BE49-F238E27FC236}">
                <a16:creationId xmlns:a16="http://schemas.microsoft.com/office/drawing/2014/main" id="{A8CDA764-AA6D-0F13-D7E2-CA657BB7B8C9}"/>
              </a:ext>
            </a:extLst>
          </p:cNvPr>
          <p:cNvSpPr txBox="1"/>
          <p:nvPr/>
        </p:nvSpPr>
        <p:spPr>
          <a:xfrm>
            <a:off x="2064728" y="233900"/>
            <a:ext cx="8062545"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PHÁT BIỂU VỀ PHƯƠNG TRÌNH</a:t>
            </a:r>
          </a:p>
        </p:txBody>
      </p:sp>
      <p:sp>
        <p:nvSpPr>
          <p:cNvPr id="3" name="TextBox 2">
            <a:extLst>
              <a:ext uri="{FF2B5EF4-FFF2-40B4-BE49-F238E27FC236}">
                <a16:creationId xmlns:a16="http://schemas.microsoft.com/office/drawing/2014/main" id="{930ECA0E-17BE-7B1E-70CA-775F8BC369FF}"/>
              </a:ext>
            </a:extLst>
          </p:cNvPr>
          <p:cNvSpPr txBox="1"/>
          <p:nvPr/>
        </p:nvSpPr>
        <p:spPr>
          <a:xfrm>
            <a:off x="298353"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2.</a:t>
            </a:r>
            <a:endParaRPr lang="vi-VN" sz="3200">
              <a:effectLst/>
            </a:endParaRPr>
          </a:p>
        </p:txBody>
      </p:sp>
      <p:sp>
        <p:nvSpPr>
          <p:cNvPr id="45" name="!!bg1">
            <a:extLst>
              <a:ext uri="{FF2B5EF4-FFF2-40B4-BE49-F238E27FC236}">
                <a16:creationId xmlns:a16="http://schemas.microsoft.com/office/drawing/2014/main" id="{098FCA7F-0EB1-84A7-99BA-68A340FF5112}"/>
              </a:ext>
            </a:extLst>
          </p:cNvPr>
          <p:cNvSpPr/>
          <p:nvPr/>
        </p:nvSpPr>
        <p:spPr>
          <a:xfrm>
            <a:off x="760159" y="1043974"/>
            <a:ext cx="10671682" cy="5093057"/>
          </a:xfrm>
          <a:custGeom>
            <a:avLst/>
            <a:gdLst>
              <a:gd name="connsiteX0" fmla="*/ 388043 w 10671682"/>
              <a:gd name="connsiteY0" fmla="*/ 965404 h 5093057"/>
              <a:gd name="connsiteX1" fmla="*/ 389938 w 10671682"/>
              <a:gd name="connsiteY1" fmla="*/ 966368 h 5093057"/>
              <a:gd name="connsiteX2" fmla="*/ 389939 w 10671682"/>
              <a:gd name="connsiteY2" fmla="*/ 966368 h 5093057"/>
              <a:gd name="connsiteX3" fmla="*/ 4976763 w 10671682"/>
              <a:gd name="connsiteY3" fmla="*/ 904623 h 5093057"/>
              <a:gd name="connsiteX4" fmla="*/ 4985586 w 10671682"/>
              <a:gd name="connsiteY4" fmla="*/ 908864 h 5093057"/>
              <a:gd name="connsiteX5" fmla="*/ 4995022 w 10671682"/>
              <a:gd name="connsiteY5" fmla="*/ 910291 h 5093057"/>
              <a:gd name="connsiteX6" fmla="*/ 4841178 w 10671682"/>
              <a:gd name="connsiteY6" fmla="*/ 807006 h 5093057"/>
              <a:gd name="connsiteX7" fmla="*/ 4846042 w 10671682"/>
              <a:gd name="connsiteY7" fmla="*/ 815022 h 5093057"/>
              <a:gd name="connsiteX8" fmla="*/ 4853034 w 10671682"/>
              <a:gd name="connsiteY8" fmla="*/ 821376 h 5093057"/>
              <a:gd name="connsiteX9" fmla="*/ 5023404 w 10671682"/>
              <a:gd name="connsiteY9" fmla="*/ 0 h 5093057"/>
              <a:gd name="connsiteX10" fmla="*/ 6921905 w 10671682"/>
              <a:gd name="connsiteY10" fmla="*/ 0 h 5093057"/>
              <a:gd name="connsiteX11" fmla="*/ 10463327 w 10671682"/>
              <a:gd name="connsiteY11" fmla="*/ 0 h 5093057"/>
              <a:gd name="connsiteX12" fmla="*/ 10671682 w 10671682"/>
              <a:gd name="connsiteY12" fmla="*/ 195421 h 5093057"/>
              <a:gd name="connsiteX13" fmla="*/ 10671682 w 10671682"/>
              <a:gd name="connsiteY13" fmla="*/ 4897637 h 5093057"/>
              <a:gd name="connsiteX14" fmla="*/ 10463327 w 10671682"/>
              <a:gd name="connsiteY14" fmla="*/ 5093057 h 5093057"/>
              <a:gd name="connsiteX15" fmla="*/ 208355 w 10671682"/>
              <a:gd name="connsiteY15" fmla="*/ 5093057 h 5093057"/>
              <a:gd name="connsiteX16" fmla="*/ 0 w 10671682"/>
              <a:gd name="connsiteY16" fmla="*/ 4897637 h 5093057"/>
              <a:gd name="connsiteX17" fmla="*/ 0 w 10671682"/>
              <a:gd name="connsiteY17" fmla="*/ 1161837 h 5093057"/>
              <a:gd name="connsiteX18" fmla="*/ 0 w 10671682"/>
              <a:gd name="connsiteY18" fmla="*/ 1161836 h 5093057"/>
              <a:gd name="connsiteX19" fmla="*/ 250710 w 10671682"/>
              <a:gd name="connsiteY19" fmla="*/ 926690 h 5093057"/>
              <a:gd name="connsiteX20" fmla="*/ 250712 w 10671682"/>
              <a:gd name="connsiteY20" fmla="*/ 926690 h 5093057"/>
              <a:gd name="connsiteX21" fmla="*/ 3251434 w 10671682"/>
              <a:gd name="connsiteY21" fmla="*/ 926690 h 5093057"/>
              <a:gd name="connsiteX22" fmla="*/ 3274321 w 10671682"/>
              <a:gd name="connsiteY22" fmla="*/ 924526 h 5093057"/>
              <a:gd name="connsiteX23" fmla="*/ 4482817 w 10671682"/>
              <a:gd name="connsiteY23" fmla="*/ 924526 h 5093057"/>
              <a:gd name="connsiteX24" fmla="*/ 4753920 w 10671682"/>
              <a:gd name="connsiteY24" fmla="*/ 744827 h 5093057"/>
              <a:gd name="connsiteX25" fmla="*/ 4776625 w 10671682"/>
              <a:gd name="connsiteY25" fmla="*/ 632366 h 5093057"/>
              <a:gd name="connsiteX26" fmla="*/ 4779825 w 10671682"/>
              <a:gd name="connsiteY26" fmla="*/ 632674 h 5093057"/>
              <a:gd name="connsiteX27" fmla="*/ 4778854 w 10671682"/>
              <a:gd name="connsiteY27" fmla="*/ 627868 h 5093057"/>
              <a:gd name="connsiteX28" fmla="*/ 4778854 w 10671682"/>
              <a:gd name="connsiteY28" fmla="*/ 289216 h 5093057"/>
              <a:gd name="connsiteX29" fmla="*/ 5013782 w 10671682"/>
              <a:gd name="connsiteY29" fmla="*/ 970 h 509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671682" h="5093057">
                <a:moveTo>
                  <a:pt x="388043" y="965404"/>
                </a:moveTo>
                <a:lnTo>
                  <a:pt x="389938" y="966368"/>
                </a:lnTo>
                <a:lnTo>
                  <a:pt x="389939" y="966368"/>
                </a:lnTo>
                <a:close/>
                <a:moveTo>
                  <a:pt x="4976763" y="904623"/>
                </a:moveTo>
                <a:lnTo>
                  <a:pt x="4985586" y="908864"/>
                </a:lnTo>
                <a:lnTo>
                  <a:pt x="4995022" y="910291"/>
                </a:lnTo>
                <a:close/>
                <a:moveTo>
                  <a:pt x="4841178" y="807006"/>
                </a:moveTo>
                <a:lnTo>
                  <a:pt x="4846042" y="815022"/>
                </a:lnTo>
                <a:lnTo>
                  <a:pt x="4853034" y="821376"/>
                </a:lnTo>
                <a:close/>
                <a:moveTo>
                  <a:pt x="5023404" y="0"/>
                </a:moveTo>
                <a:lnTo>
                  <a:pt x="6921905" y="0"/>
                </a:lnTo>
                <a:lnTo>
                  <a:pt x="10463327" y="0"/>
                </a:lnTo>
                <a:cubicBezTo>
                  <a:pt x="10578398" y="0"/>
                  <a:pt x="10671682" y="87493"/>
                  <a:pt x="10671682" y="195421"/>
                </a:cubicBezTo>
                <a:lnTo>
                  <a:pt x="10671682" y="4897637"/>
                </a:lnTo>
                <a:cubicBezTo>
                  <a:pt x="10671682" y="5005564"/>
                  <a:pt x="10578398" y="5093057"/>
                  <a:pt x="10463327" y="5093057"/>
                </a:cubicBezTo>
                <a:lnTo>
                  <a:pt x="208355" y="5093057"/>
                </a:lnTo>
                <a:cubicBezTo>
                  <a:pt x="93284" y="5093057"/>
                  <a:pt x="0" y="5005564"/>
                  <a:pt x="0" y="4897637"/>
                </a:cubicBezTo>
                <a:lnTo>
                  <a:pt x="0" y="1161837"/>
                </a:lnTo>
                <a:lnTo>
                  <a:pt x="0" y="1161836"/>
                </a:lnTo>
                <a:cubicBezTo>
                  <a:pt x="0" y="1031969"/>
                  <a:pt x="112247" y="926690"/>
                  <a:pt x="250710" y="926690"/>
                </a:cubicBezTo>
                <a:lnTo>
                  <a:pt x="250712" y="926690"/>
                </a:lnTo>
                <a:lnTo>
                  <a:pt x="3251434" y="926690"/>
                </a:lnTo>
                <a:lnTo>
                  <a:pt x="3274321" y="924526"/>
                </a:lnTo>
                <a:lnTo>
                  <a:pt x="4482817" y="924526"/>
                </a:lnTo>
                <a:cubicBezTo>
                  <a:pt x="4604689" y="924526"/>
                  <a:pt x="4709254" y="850429"/>
                  <a:pt x="4753920" y="744827"/>
                </a:cubicBezTo>
                <a:lnTo>
                  <a:pt x="4776625" y="632366"/>
                </a:lnTo>
                <a:lnTo>
                  <a:pt x="4779825" y="632674"/>
                </a:lnTo>
                <a:lnTo>
                  <a:pt x="4778854" y="627868"/>
                </a:lnTo>
                <a:lnTo>
                  <a:pt x="4778854" y="289216"/>
                </a:lnTo>
                <a:cubicBezTo>
                  <a:pt x="4778854" y="147033"/>
                  <a:pt x="4879709" y="28405"/>
                  <a:pt x="5013782" y="970"/>
                </a:cubicBezTo>
                <a:close/>
              </a:path>
            </a:pathLst>
          </a:custGeom>
          <a:solidFill>
            <a:schemeClr val="bg1">
              <a:alpha val="6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Hộp Văn bản 2">
            <a:extLst>
              <a:ext uri="{FF2B5EF4-FFF2-40B4-BE49-F238E27FC236}">
                <a16:creationId xmlns:a16="http://schemas.microsoft.com/office/drawing/2014/main" id="{66A76CED-12AE-261E-AEF8-AA4CE6C72E85}"/>
              </a:ext>
            </a:extLst>
          </p:cNvPr>
          <p:cNvSpPr txBox="1"/>
          <p:nvPr/>
        </p:nvSpPr>
        <p:spPr>
          <a:xfrm>
            <a:off x="960632" y="1193687"/>
            <a:ext cx="4467711" cy="646331"/>
          </a:xfrm>
          <a:prstGeom prst="rect">
            <a:avLst/>
          </a:prstGeom>
          <a:noFill/>
        </p:spPr>
        <p:txBody>
          <a:bodyPr wrap="square" rtlCol="0">
            <a:spAutoFit/>
          </a:bodyPr>
          <a:lstStyle>
            <a:defPPr>
              <a:defRPr lang="en-US"/>
            </a:defPPr>
            <a:lvl1pPr algn="ctr">
              <a:defRPr sz="3600" b="1">
                <a:gradFill>
                  <a:gsLst>
                    <a:gs pos="0">
                      <a:srgbClr val="F95607"/>
                    </a:gs>
                    <a:gs pos="100000">
                      <a:srgbClr val="9E357B"/>
                    </a:gs>
                  </a:gsLst>
                  <a:lin ang="18900002" scaled="1"/>
                </a:gradFill>
                <a:effectLst/>
                <a:latin typeface="Montserrat" panose="00000500000000000000" pitchFamily="2" charset="0"/>
              </a:defRPr>
            </a:lvl1pPr>
          </a:lstStyle>
          <a:p>
            <a:r>
              <a:rPr lang="en-US"/>
              <a:t>VẬT LÝ KỸ THUẬT</a:t>
            </a:r>
          </a:p>
        </p:txBody>
      </p:sp>
      <mc:AlternateContent xmlns:mc="http://schemas.openxmlformats.org/markup-compatibility/2006" xmlns:a14="http://schemas.microsoft.com/office/drawing/2010/main">
        <mc:Choice Requires="a14">
          <p:sp>
            <p:nvSpPr>
              <p:cNvPr id="46" name="Hộp Văn bản 26">
                <a:extLst>
                  <a:ext uri="{FF2B5EF4-FFF2-40B4-BE49-F238E27FC236}">
                    <a16:creationId xmlns:a16="http://schemas.microsoft.com/office/drawing/2014/main" id="{96C01530-2CA7-CB77-7D5F-41B9A06D9AF9}"/>
                  </a:ext>
                </a:extLst>
              </p:cNvPr>
              <p:cNvSpPr txBox="1"/>
              <p:nvPr/>
            </p:nvSpPr>
            <p:spPr>
              <a:xfrm>
                <a:off x="5979376" y="3645695"/>
                <a:ext cx="1554022" cy="523220"/>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r>
                        <a:rPr lang="en-US" sz="2800" b="1" i="1" smtClean="0">
                          <a:solidFill>
                            <a:schemeClr val="tx1"/>
                          </a:solidFill>
                          <a:latin typeface="Cambria Math" panose="02040503050406030204" pitchFamily="18" charset="0"/>
                        </a:rPr>
                        <m:t>𝜶</m:t>
                      </m:r>
                      <m:d>
                        <m:dPr>
                          <m:ctrlPr>
                            <a:rPr lang="en-US" sz="2800" b="1" i="1" smtClean="0">
                              <a:solidFill>
                                <a:schemeClr val="tx1"/>
                              </a:solidFill>
                              <a:latin typeface="Cambria Math" panose="02040503050406030204" pitchFamily="18" charset="0"/>
                            </a:rPr>
                          </m:ctrlPr>
                        </m:dPr>
                        <m:e>
                          <m:r>
                            <a:rPr lang="en-US" sz="2800" b="1" i="0" smtClean="0">
                              <a:solidFill>
                                <a:schemeClr val="tx1"/>
                              </a:solidFill>
                              <a:latin typeface="Cambria Math" panose="02040503050406030204" pitchFamily="18" charset="0"/>
                            </a:rPr>
                            <m:t>𝚫</m:t>
                          </m:r>
                          <m:r>
                            <a:rPr lang="en-US" sz="2800" b="1" i="0" smtClean="0">
                              <a:solidFill>
                                <a:schemeClr val="tx1"/>
                              </a:solidFill>
                              <a:latin typeface="Cambria Math" panose="02040503050406030204" pitchFamily="18" charset="0"/>
                            </a:rPr>
                            <m:t>𝐮</m:t>
                          </m:r>
                        </m:e>
                      </m:d>
                    </m:oMath>
                  </m:oMathPara>
                </a14:m>
                <a:endParaRPr lang="vi-VN" sz="2800" b="1">
                  <a:solidFill>
                    <a:schemeClr val="tx1"/>
                  </a:solidFill>
                  <a:latin typeface="Montserrat" panose="00000500000000000000" pitchFamily="2" charset="0"/>
                </a:endParaRPr>
              </a:p>
            </p:txBody>
          </p:sp>
        </mc:Choice>
        <mc:Fallback xmlns="">
          <p:sp>
            <p:nvSpPr>
              <p:cNvPr id="46" name="Hộp Văn bản 26">
                <a:extLst>
                  <a:ext uri="{FF2B5EF4-FFF2-40B4-BE49-F238E27FC236}">
                    <a16:creationId xmlns:a16="http://schemas.microsoft.com/office/drawing/2014/main" id="{96C01530-2CA7-CB77-7D5F-41B9A06D9AF9}"/>
                  </a:ext>
                </a:extLst>
              </p:cNvPr>
              <p:cNvSpPr txBox="1">
                <a:spLocks noRot="1" noChangeAspect="1" noMove="1" noResize="1" noEditPoints="1" noAdjustHandles="1" noChangeArrowheads="1" noChangeShapeType="1" noTextEdit="1"/>
              </p:cNvSpPr>
              <p:nvPr/>
            </p:nvSpPr>
            <p:spPr>
              <a:xfrm>
                <a:off x="5979376" y="3645695"/>
                <a:ext cx="155402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Hộp Văn bản 26">
                <a:extLst>
                  <a:ext uri="{FF2B5EF4-FFF2-40B4-BE49-F238E27FC236}">
                    <a16:creationId xmlns:a16="http://schemas.microsoft.com/office/drawing/2014/main" id="{10D98D93-B8AA-D55A-2FA9-AF1F1D13D379}"/>
                  </a:ext>
                </a:extLst>
              </p:cNvPr>
              <p:cNvSpPr txBox="1"/>
              <p:nvPr/>
            </p:nvSpPr>
            <p:spPr>
              <a:xfrm>
                <a:off x="4658603" y="3409998"/>
                <a:ext cx="1788577" cy="911596"/>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f>
                        <m:fPr>
                          <m:ctrlPr>
                            <a:rPr lang="en-US" sz="2800" b="1" i="1" smtClean="0">
                              <a:solidFill>
                                <a:schemeClr val="tx1"/>
                              </a:solidFill>
                              <a:latin typeface="Cambria Math" panose="02040503050406030204" pitchFamily="18" charset="0"/>
                            </a:rPr>
                          </m:ctrlPr>
                        </m:fPr>
                        <m:num>
                          <m:r>
                            <a:rPr lang="en-US" sz="2800" b="1" i="1" smtClean="0">
                              <a:solidFill>
                                <a:schemeClr val="tx1"/>
                              </a:solidFill>
                              <a:latin typeface="Cambria Math" panose="02040503050406030204" pitchFamily="18" charset="0"/>
                              <a:ea typeface="Cambria Math" panose="02040503050406030204" pitchFamily="18" charset="0"/>
                            </a:rPr>
                            <m:t>𝝏</m:t>
                          </m:r>
                          <m:r>
                            <a:rPr lang="en-US" sz="2800" b="1" i="1" smtClean="0">
                              <a:solidFill>
                                <a:schemeClr val="tx1"/>
                              </a:solidFill>
                              <a:latin typeface="Cambria Math" panose="02040503050406030204" pitchFamily="18" charset="0"/>
                              <a:ea typeface="Cambria Math" panose="02040503050406030204" pitchFamily="18" charset="0"/>
                            </a:rPr>
                            <m:t>𝒖</m:t>
                          </m:r>
                        </m:num>
                        <m:den>
                          <m:r>
                            <a:rPr lang="en-US" sz="2800" b="1" i="1" smtClean="0">
                              <a:solidFill>
                                <a:schemeClr val="tx1"/>
                              </a:solidFill>
                              <a:latin typeface="Cambria Math" panose="02040503050406030204" pitchFamily="18" charset="0"/>
                              <a:ea typeface="Cambria Math" panose="02040503050406030204" pitchFamily="18" charset="0"/>
                            </a:rPr>
                            <m:t>𝝏</m:t>
                          </m:r>
                          <m:r>
                            <a:rPr lang="en-US" sz="2800" b="1" i="1" smtClean="0">
                              <a:solidFill>
                                <a:schemeClr val="tx1"/>
                              </a:solidFill>
                              <a:latin typeface="Cambria Math" panose="02040503050406030204" pitchFamily="18" charset="0"/>
                              <a:ea typeface="Cambria Math" panose="02040503050406030204" pitchFamily="18" charset="0"/>
                            </a:rPr>
                            <m:t>𝒕</m:t>
                          </m:r>
                        </m:den>
                      </m:f>
                      <m:r>
                        <a:rPr lang="en-US" sz="2800" b="1" i="1" smtClean="0">
                          <a:solidFill>
                            <a:schemeClr val="tx1"/>
                          </a:solidFill>
                          <a:latin typeface="Cambria Math" panose="02040503050406030204" pitchFamily="18" charset="0"/>
                        </a:rPr>
                        <m:t> =</m:t>
                      </m:r>
                    </m:oMath>
                  </m:oMathPara>
                </a14:m>
                <a:endParaRPr lang="vi-VN" sz="2800" b="1">
                  <a:solidFill>
                    <a:schemeClr val="tx1"/>
                  </a:solidFill>
                  <a:latin typeface="Montserrat" panose="00000500000000000000" pitchFamily="2" charset="0"/>
                </a:endParaRPr>
              </a:p>
            </p:txBody>
          </p:sp>
        </mc:Choice>
        <mc:Fallback xmlns="">
          <p:sp>
            <p:nvSpPr>
              <p:cNvPr id="47" name="Hộp Văn bản 26">
                <a:extLst>
                  <a:ext uri="{FF2B5EF4-FFF2-40B4-BE49-F238E27FC236}">
                    <a16:creationId xmlns:a16="http://schemas.microsoft.com/office/drawing/2014/main" id="{10D98D93-B8AA-D55A-2FA9-AF1F1D13D379}"/>
                  </a:ext>
                </a:extLst>
              </p:cNvPr>
              <p:cNvSpPr txBox="1">
                <a:spLocks noRot="1" noChangeAspect="1" noMove="1" noResize="1" noEditPoints="1" noAdjustHandles="1" noChangeArrowheads="1" noChangeShapeType="1" noTextEdit="1"/>
              </p:cNvSpPr>
              <p:nvPr/>
            </p:nvSpPr>
            <p:spPr>
              <a:xfrm>
                <a:off x="4658603" y="3409998"/>
                <a:ext cx="1788577" cy="911596"/>
              </a:xfrm>
              <a:prstGeom prst="rect">
                <a:avLst/>
              </a:prstGeom>
              <a:blipFill>
                <a:blip r:embed="rId4"/>
                <a:stretch>
                  <a:fillRect/>
                </a:stretch>
              </a:blipFill>
            </p:spPr>
            <p:txBody>
              <a:bodyPr/>
              <a:lstStyle/>
              <a:p>
                <a:r>
                  <a:rPr lang="en-US">
                    <a:noFill/>
                  </a:rPr>
                  <a:t> </a:t>
                </a:r>
              </a:p>
            </p:txBody>
          </p:sp>
        </mc:Fallback>
      </mc:AlternateContent>
      <p:grpSp>
        <p:nvGrpSpPr>
          <p:cNvPr id="63" name="Group 62">
            <a:extLst>
              <a:ext uri="{FF2B5EF4-FFF2-40B4-BE49-F238E27FC236}">
                <a16:creationId xmlns:a16="http://schemas.microsoft.com/office/drawing/2014/main" id="{42B88279-10CD-B164-C55B-5305D736FF5F}"/>
              </a:ext>
            </a:extLst>
          </p:cNvPr>
          <p:cNvGrpSpPr/>
          <p:nvPr/>
        </p:nvGrpSpPr>
        <p:grpSpPr>
          <a:xfrm>
            <a:off x="7327680" y="3402607"/>
            <a:ext cx="4104161" cy="1138774"/>
            <a:chOff x="960632" y="3124718"/>
            <a:chExt cx="4104161" cy="393499"/>
          </a:xfrm>
          <a:solidFill>
            <a:schemeClr val="bg1">
              <a:alpha val="0"/>
            </a:schemeClr>
          </a:solidFill>
        </p:grpSpPr>
        <mc:AlternateContent xmlns:mc="http://schemas.openxmlformats.org/markup-compatibility/2006" xmlns:a14="http://schemas.microsoft.com/office/drawing/2010/main">
          <mc:Choice Requires="a14">
            <p:sp>
              <p:nvSpPr>
                <p:cNvPr id="64" name="Hộp Văn bản 26">
                  <a:extLst>
                    <a:ext uri="{FF2B5EF4-FFF2-40B4-BE49-F238E27FC236}">
                      <a16:creationId xmlns:a16="http://schemas.microsoft.com/office/drawing/2014/main" id="{B5F60B98-460E-4F68-7C40-CD4ECA5DE19C}"/>
                    </a:ext>
                  </a:extLst>
                </p:cNvPr>
                <p:cNvSpPr txBox="1"/>
                <p:nvPr/>
              </p:nvSpPr>
              <p:spPr>
                <a:xfrm>
                  <a:off x="960632" y="3124718"/>
                  <a:ext cx="4104161" cy="393499"/>
                </a:xfrm>
                <a:prstGeom prst="rect">
                  <a:avLst/>
                </a:prstGeom>
                <a:grpFill/>
              </p:spPr>
              <p:txBody>
                <a:bodyPr wrap="square">
                  <a:spAutoFit/>
                </a:bodyPr>
                <a:lstStyle/>
                <a:p>
                  <a:pPr marL="36000"/>
                  <a14:m>
                    <m:oMath xmlns:m="http://schemas.openxmlformats.org/officeDocument/2006/math">
                      <m:r>
                        <a:rPr lang="en-US" sz="2400" b="0" i="1" smtClean="0">
                          <a:solidFill>
                            <a:schemeClr val="accent1">
                              <a:lumMod val="50000"/>
                              <a:alpha val="0"/>
                            </a:schemeClr>
                          </a:solidFill>
                          <a:latin typeface="Cambria Math" panose="02040503050406030204" pitchFamily="18" charset="0"/>
                        </a:rPr>
                        <m:t>𝑥</m:t>
                      </m:r>
                      <m:r>
                        <a:rPr lang="en-US" sz="2400" b="0" i="1" smtClean="0">
                          <a:solidFill>
                            <a:schemeClr val="accent1">
                              <a:lumMod val="50000"/>
                              <a:alpha val="0"/>
                            </a:schemeClr>
                          </a:solidFill>
                          <a:latin typeface="Cambria Math" panose="02040503050406030204" pitchFamily="18" charset="0"/>
                        </a:rPr>
                        <m:t>,</m:t>
                      </m:r>
                      <m:r>
                        <a:rPr lang="en-US" sz="2400" b="0" i="1" smtClean="0">
                          <a:solidFill>
                            <a:schemeClr val="accent1">
                              <a:lumMod val="50000"/>
                              <a:alpha val="0"/>
                            </a:schemeClr>
                          </a:solidFill>
                          <a:latin typeface="Cambria Math" panose="02040503050406030204" pitchFamily="18" charset="0"/>
                        </a:rPr>
                        <m:t>𝑦</m:t>
                      </m:r>
                      <m:r>
                        <a:rPr lang="en-US" sz="2400" b="0" i="1" smtClean="0">
                          <a:solidFill>
                            <a:schemeClr val="accent1">
                              <a:lumMod val="50000"/>
                              <a:alpha val="0"/>
                            </a:schemeClr>
                          </a:solidFill>
                          <a:latin typeface="Cambria Math" panose="02040503050406030204" pitchFamily="18" charset="0"/>
                        </a:rPr>
                        <m:t>,</m:t>
                      </m:r>
                      <m:r>
                        <a:rPr lang="en-US" sz="2400" b="0" i="1" smtClean="0">
                          <a:solidFill>
                            <a:schemeClr val="accent1">
                              <a:lumMod val="50000"/>
                              <a:alpha val="0"/>
                            </a:schemeClr>
                          </a:solidFill>
                          <a:latin typeface="Cambria Math" panose="02040503050406030204" pitchFamily="18" charset="0"/>
                        </a:rPr>
                        <m:t>𝑧</m:t>
                      </m:r>
                      <m:r>
                        <a:rPr lang="en-US" sz="2400" b="0" i="1" smtClean="0">
                          <a:solidFill>
                            <a:schemeClr val="accent1">
                              <a:lumMod val="50000"/>
                              <a:alpha val="0"/>
                            </a:schemeClr>
                          </a:solidFill>
                          <a:latin typeface="Cambria Math" panose="02040503050406030204" pitchFamily="18" charset="0"/>
                        </a:rPr>
                        <m:t>:</m:t>
                      </m:r>
                    </m:oMath>
                  </a14:m>
                  <a:r>
                    <a:rPr lang="en-US" sz="2400">
                      <a:solidFill>
                        <a:schemeClr val="accent1">
                          <a:lumMod val="50000"/>
                          <a:alpha val="0"/>
                        </a:schemeClr>
                      </a:solidFill>
                      <a:latin typeface="Montserrat" panose="00000500000000000000" pitchFamily="2" charset="0"/>
                    </a:rPr>
                    <a:t> </a:t>
                  </a:r>
                  <a:r>
                    <a:rPr lang="en-US" sz="2000">
                      <a:solidFill>
                        <a:schemeClr val="accent1">
                          <a:lumMod val="50000"/>
                          <a:alpha val="0"/>
                        </a:schemeClr>
                      </a:solidFill>
                      <a:latin typeface="Montserrat" panose="00000500000000000000" pitchFamily="2" charset="0"/>
                    </a:rPr>
                    <a:t>3 biến không gian</a:t>
                  </a:r>
                  <a:endParaRPr lang="en-US" sz="2400">
                    <a:solidFill>
                      <a:schemeClr val="accent1">
                        <a:lumMod val="50000"/>
                        <a:alpha val="0"/>
                      </a:schemeClr>
                    </a:solidFill>
                    <a:latin typeface="Montserrat" panose="00000500000000000000" pitchFamily="2" charset="0"/>
                  </a:endParaRPr>
                </a:p>
                <a:p>
                  <a:pPr marL="36000"/>
                  <a14:m>
                    <m:oMath xmlns:m="http://schemas.openxmlformats.org/officeDocument/2006/math">
                      <m:r>
                        <a:rPr lang="en-US" sz="2400" b="0" i="1" smtClean="0">
                          <a:solidFill>
                            <a:schemeClr val="accent1">
                              <a:lumMod val="50000"/>
                              <a:alpha val="0"/>
                            </a:schemeClr>
                          </a:solidFill>
                          <a:latin typeface="Cambria Math" panose="02040503050406030204" pitchFamily="18" charset="0"/>
                        </a:rPr>
                        <m:t>𝛼</m:t>
                      </m:r>
                      <m:r>
                        <a:rPr lang="en-US" sz="2400" b="0" i="1" smtClean="0">
                          <a:solidFill>
                            <a:schemeClr val="accent1">
                              <a:lumMod val="50000"/>
                              <a:alpha val="0"/>
                            </a:schemeClr>
                          </a:solidFill>
                          <a:latin typeface="Cambria Math" panose="02040503050406030204" pitchFamily="18" charset="0"/>
                        </a:rPr>
                        <m:t> (</m:t>
                      </m:r>
                      <m:r>
                        <a:rPr lang="en-US" sz="2400" b="0" i="1" smtClean="0">
                          <a:solidFill>
                            <a:schemeClr val="accent1">
                              <a:lumMod val="50000"/>
                              <a:alpha val="0"/>
                            </a:schemeClr>
                          </a:solidFill>
                          <a:latin typeface="Cambria Math" panose="02040503050406030204" pitchFamily="18" charset="0"/>
                        </a:rPr>
                        <m:t>𝛼</m:t>
                      </m:r>
                      <m:r>
                        <a:rPr lang="en-US" sz="2400" b="0" i="1" smtClean="0">
                          <a:solidFill>
                            <a:schemeClr val="accent1">
                              <a:lumMod val="50000"/>
                              <a:alpha val="0"/>
                            </a:schemeClr>
                          </a:solidFill>
                          <a:latin typeface="Cambria Math" panose="02040503050406030204" pitchFamily="18" charset="0"/>
                        </a:rPr>
                        <m:t>&gt;0):</m:t>
                      </m:r>
                    </m:oMath>
                  </a14:m>
                  <a:r>
                    <a:rPr lang="en-US" sz="2400">
                      <a:solidFill>
                        <a:schemeClr val="accent1">
                          <a:lumMod val="50000"/>
                          <a:alpha val="0"/>
                        </a:schemeClr>
                      </a:solidFill>
                      <a:latin typeface="Montserrat" panose="00000500000000000000" pitchFamily="2" charset="0"/>
                    </a:rPr>
                    <a:t> </a:t>
                  </a:r>
                  <a:r>
                    <a:rPr lang="vi-VN" sz="2000">
                      <a:solidFill>
                        <a:schemeClr val="accent1">
                          <a:lumMod val="50000"/>
                          <a:alpha val="0"/>
                        </a:schemeClr>
                      </a:solidFill>
                      <a:latin typeface="Montserrat" panose="00000500000000000000" pitchFamily="2" charset="0"/>
                    </a:rPr>
                    <a:t>độ khuếch tán của môi trường</a:t>
                  </a:r>
                  <a:endParaRPr lang="vi-VN" sz="2400">
                    <a:solidFill>
                      <a:schemeClr val="accent1">
                        <a:lumMod val="50000"/>
                        <a:alpha val="0"/>
                      </a:schemeClr>
                    </a:solidFill>
                    <a:latin typeface="Montserrat" panose="00000500000000000000" pitchFamily="2" charset="0"/>
                  </a:endParaRPr>
                </a:p>
              </p:txBody>
            </p:sp>
          </mc:Choice>
          <mc:Fallback xmlns="">
            <p:sp>
              <p:nvSpPr>
                <p:cNvPr id="64" name="Hộp Văn bản 26">
                  <a:extLst>
                    <a:ext uri="{FF2B5EF4-FFF2-40B4-BE49-F238E27FC236}">
                      <a16:creationId xmlns:a16="http://schemas.microsoft.com/office/drawing/2014/main" id="{B5F60B98-460E-4F68-7C40-CD4ECA5DE19C}"/>
                    </a:ext>
                  </a:extLst>
                </p:cNvPr>
                <p:cNvSpPr txBox="1">
                  <a:spLocks noRot="1" noChangeAspect="1" noMove="1" noResize="1" noEditPoints="1" noAdjustHandles="1" noChangeArrowheads="1" noChangeShapeType="1" noTextEdit="1"/>
                </p:cNvSpPr>
                <p:nvPr/>
              </p:nvSpPr>
              <p:spPr>
                <a:xfrm>
                  <a:off x="960632" y="3124718"/>
                  <a:ext cx="4104161" cy="393499"/>
                </a:xfrm>
                <a:prstGeom prst="rect">
                  <a:avLst/>
                </a:prstGeom>
                <a:blipFill>
                  <a:blip r:embed="rId5"/>
                  <a:stretch>
                    <a:fillRect l="-594" r="-1634" b="-9091"/>
                  </a:stretch>
                </a:blipFill>
              </p:spPr>
              <p:txBody>
                <a:bodyPr/>
                <a:lstStyle/>
                <a:p>
                  <a:r>
                    <a:rPr lang="en-US">
                      <a:noFill/>
                    </a:rPr>
                    <a:t> </a:t>
                  </a:r>
                </a:p>
              </p:txBody>
            </p:sp>
          </mc:Fallback>
        </mc:AlternateContent>
        <p:sp>
          <p:nvSpPr>
            <p:cNvPr id="65" name="Rectangle: Rounded Corners 64">
              <a:extLst>
                <a:ext uri="{FF2B5EF4-FFF2-40B4-BE49-F238E27FC236}">
                  <a16:creationId xmlns:a16="http://schemas.microsoft.com/office/drawing/2014/main" id="{64408E32-43B9-F37F-B0C5-B71C392203F7}"/>
                </a:ext>
              </a:extLst>
            </p:cNvPr>
            <p:cNvSpPr/>
            <p:nvPr/>
          </p:nvSpPr>
          <p:spPr>
            <a:xfrm>
              <a:off x="985122" y="3169246"/>
              <a:ext cx="36000" cy="324000"/>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0"/>
                  </a:schemeClr>
                </a:solidFill>
              </a:endParaRPr>
            </a:p>
          </p:txBody>
        </p:sp>
      </p:grpSp>
      <mc:AlternateContent xmlns:mc="http://schemas.openxmlformats.org/markup-compatibility/2006" xmlns:a14="http://schemas.microsoft.com/office/drawing/2010/main">
        <mc:Choice Requires="a14">
          <p:sp>
            <p:nvSpPr>
              <p:cNvPr id="7" name="Hộp Văn bản 26">
                <a:extLst>
                  <a:ext uri="{FF2B5EF4-FFF2-40B4-BE49-F238E27FC236}">
                    <a16:creationId xmlns:a16="http://schemas.microsoft.com/office/drawing/2014/main" id="{CDE960DF-E67C-07F6-E8C7-70D4964916A7}"/>
                  </a:ext>
                </a:extLst>
              </p:cNvPr>
              <p:cNvSpPr txBox="1"/>
              <p:nvPr/>
            </p:nvSpPr>
            <p:spPr>
              <a:xfrm>
                <a:off x="864472" y="4084054"/>
                <a:ext cx="3852187" cy="737189"/>
              </a:xfrm>
              <a:prstGeom prst="rect">
                <a:avLst/>
              </a:prstGeom>
              <a:noFill/>
            </p:spPr>
            <p:txBody>
              <a:bodyPr wrap="square">
                <a:spAutoFit/>
              </a:bodyPr>
              <a:lstStyle/>
              <a:p>
                <a:pPr marL="36000"/>
                <a:r>
                  <a:rPr lang="en-US" sz="2800">
                    <a:solidFill>
                      <a:schemeClr val="accent1">
                        <a:lumMod val="50000"/>
                      </a:schemeClr>
                    </a:solidFill>
                    <a:latin typeface="Montserrat" panose="00000500000000000000" pitchFamily="2" charset="0"/>
                  </a:rPr>
                  <a:t>Đặt</a:t>
                </a:r>
                <a:r>
                  <a:rPr lang="vi-VN" sz="2800">
                    <a:solidFill>
                      <a:schemeClr val="accent1">
                        <a:lumMod val="50000"/>
                      </a:schemeClr>
                    </a:solidFill>
                    <a:latin typeface="Montserrat" panose="00000500000000000000" pitchFamily="2" charset="0"/>
                  </a:rPr>
                  <a:t> </a:t>
                </a:r>
                <a14:m>
                  <m:oMath xmlns:m="http://schemas.openxmlformats.org/officeDocument/2006/math">
                    <m:r>
                      <a:rPr lang="en-US" sz="2800" b="0" i="1" smtClean="0">
                        <a:solidFill>
                          <a:schemeClr val="tx1"/>
                        </a:solidFill>
                        <a:latin typeface="Cambria Math" panose="02040503050406030204" pitchFamily="18" charset="0"/>
                      </a:rPr>
                      <m:t>𝑣</m:t>
                    </m:r>
                    <m:d>
                      <m:dPr>
                        <m:ctrlPr>
                          <a:rPr lang="en-US" sz="280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𝑥</m:t>
                        </m:r>
                      </m:e>
                    </m:d>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𝑢</m:t>
                    </m:r>
                    <m:d>
                      <m:dPr>
                        <m:ctrlPr>
                          <a:rPr lang="en-US" sz="2800" i="1" smtClean="0">
                            <a:solidFill>
                              <a:schemeClr val="tx1"/>
                            </a:solidFill>
                            <a:latin typeface="Cambria Math" panose="02040503050406030204" pitchFamily="18" charset="0"/>
                          </a:rPr>
                        </m:ctrlPr>
                      </m:dPr>
                      <m:e>
                        <m:f>
                          <m:fPr>
                            <m:ctrlPr>
                              <a:rPr lang="en-US" sz="280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𝑡</m:t>
                            </m:r>
                          </m:num>
                          <m:den>
                            <m:r>
                              <a:rPr lang="en-US" sz="2800" b="0" i="1" smtClean="0">
                                <a:solidFill>
                                  <a:schemeClr val="tx1"/>
                                </a:solidFill>
                                <a:latin typeface="Cambria Math" panose="02040503050406030204" pitchFamily="18" charset="0"/>
                              </a:rPr>
                              <m:t>𝑎</m:t>
                            </m:r>
                          </m:den>
                        </m:f>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𝑥</m:t>
                        </m:r>
                      </m:e>
                    </m:d>
                  </m:oMath>
                </a14:m>
                <a:r>
                  <a:rPr lang="en-US" sz="2800">
                    <a:solidFill>
                      <a:schemeClr val="tx1"/>
                    </a:solidFill>
                    <a:latin typeface="Montserrat" panose="00000500000000000000" pitchFamily="2" charset="0"/>
                  </a:rPr>
                  <a:t> </a:t>
                </a:r>
                <a:endParaRPr lang="vi-VN" sz="2800">
                  <a:solidFill>
                    <a:schemeClr val="tx1"/>
                  </a:solidFill>
                  <a:latin typeface="Montserrat" panose="00000500000000000000" pitchFamily="2" charset="0"/>
                </a:endParaRPr>
              </a:p>
            </p:txBody>
          </p:sp>
        </mc:Choice>
        <mc:Fallback xmlns="">
          <p:sp>
            <p:nvSpPr>
              <p:cNvPr id="7" name="Hộp Văn bản 26">
                <a:extLst>
                  <a:ext uri="{FF2B5EF4-FFF2-40B4-BE49-F238E27FC236}">
                    <a16:creationId xmlns:a16="http://schemas.microsoft.com/office/drawing/2014/main" id="{CDE960DF-E67C-07F6-E8C7-70D4964916A7}"/>
                  </a:ext>
                </a:extLst>
              </p:cNvPr>
              <p:cNvSpPr txBox="1">
                <a:spLocks noRot="1" noChangeAspect="1" noMove="1" noResize="1" noEditPoints="1" noAdjustHandles="1" noChangeArrowheads="1" noChangeShapeType="1" noTextEdit="1"/>
              </p:cNvSpPr>
              <p:nvPr/>
            </p:nvSpPr>
            <p:spPr>
              <a:xfrm>
                <a:off x="864472" y="4084054"/>
                <a:ext cx="3852187" cy="737189"/>
              </a:xfrm>
              <a:prstGeom prst="rect">
                <a:avLst/>
              </a:prstGeom>
              <a:blipFill>
                <a:blip r:embed="rId6"/>
                <a:stretch>
                  <a:fillRect l="-2373" b="-82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Hộp Văn bản 26">
                <a:extLst>
                  <a:ext uri="{FF2B5EF4-FFF2-40B4-BE49-F238E27FC236}">
                    <a16:creationId xmlns:a16="http://schemas.microsoft.com/office/drawing/2014/main" id="{706C420E-B28C-1333-3024-D166DB87BB44}"/>
                  </a:ext>
                </a:extLst>
              </p:cNvPr>
              <p:cNvSpPr txBox="1"/>
              <p:nvPr/>
            </p:nvSpPr>
            <p:spPr>
              <a:xfrm>
                <a:off x="611969" y="4835111"/>
                <a:ext cx="2565571" cy="938975"/>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m:t>
                      </m:r>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ea typeface="Cambria Math" panose="02040503050406030204" pitchFamily="18" charset="0"/>
                            </a:rPr>
                            <m:t>𝜕</m:t>
                          </m:r>
                        </m:num>
                        <m:den>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𝑡</m:t>
                          </m:r>
                        </m:den>
                      </m:f>
                      <m:r>
                        <a:rPr lang="en-US" sz="2800" b="0" i="1" smtClean="0">
                          <a:solidFill>
                            <a:schemeClr val="tx1"/>
                          </a:solidFill>
                          <a:latin typeface="Cambria Math" panose="02040503050406030204" pitchFamily="18" charset="0"/>
                        </a:rPr>
                        <m:t>𝑣</m:t>
                      </m:r>
                      <m:d>
                        <m:dPr>
                          <m:ctrlPr>
                            <a:rPr lang="en-US" sz="280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𝑥</m:t>
                          </m:r>
                        </m:e>
                      </m:d>
                    </m:oMath>
                  </m:oMathPara>
                </a14:m>
                <a:endParaRPr lang="vi-VN" sz="2800">
                  <a:solidFill>
                    <a:schemeClr val="tx1"/>
                  </a:solidFill>
                  <a:latin typeface="Montserrat" panose="00000500000000000000" pitchFamily="2" charset="0"/>
                </a:endParaRPr>
              </a:p>
            </p:txBody>
          </p:sp>
        </mc:Choice>
        <mc:Fallback xmlns="">
          <p:sp>
            <p:nvSpPr>
              <p:cNvPr id="9" name="Hộp Văn bản 26">
                <a:extLst>
                  <a:ext uri="{FF2B5EF4-FFF2-40B4-BE49-F238E27FC236}">
                    <a16:creationId xmlns:a16="http://schemas.microsoft.com/office/drawing/2014/main" id="{706C420E-B28C-1333-3024-D166DB87BB44}"/>
                  </a:ext>
                </a:extLst>
              </p:cNvPr>
              <p:cNvSpPr txBox="1">
                <a:spLocks noRot="1" noChangeAspect="1" noMove="1" noResize="1" noEditPoints="1" noAdjustHandles="1" noChangeArrowheads="1" noChangeShapeType="1" noTextEdit="1"/>
              </p:cNvSpPr>
              <p:nvPr/>
            </p:nvSpPr>
            <p:spPr>
              <a:xfrm>
                <a:off x="611969" y="4835111"/>
                <a:ext cx="2565571" cy="9389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Hộp Văn bản 26">
                <a:extLst>
                  <a:ext uri="{FF2B5EF4-FFF2-40B4-BE49-F238E27FC236}">
                    <a16:creationId xmlns:a16="http://schemas.microsoft.com/office/drawing/2014/main" id="{0B394E58-5815-B141-14C6-3C8C59CD9B1C}"/>
                  </a:ext>
                </a:extLst>
              </p:cNvPr>
              <p:cNvSpPr txBox="1"/>
              <p:nvPr/>
            </p:nvSpPr>
            <p:spPr>
              <a:xfrm>
                <a:off x="4737610" y="4841914"/>
                <a:ext cx="2716780" cy="920701"/>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m:t>
                      </m:r>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1</m:t>
                          </m:r>
                        </m:num>
                        <m:den>
                          <m:r>
                            <a:rPr lang="en-US" sz="2800" b="0" i="1" smtClean="0">
                              <a:solidFill>
                                <a:schemeClr val="tx1"/>
                              </a:solidFill>
                              <a:latin typeface="Cambria Math" panose="02040503050406030204" pitchFamily="18" charset="0"/>
                            </a:rPr>
                            <m:t>𝑎</m:t>
                          </m:r>
                        </m:den>
                      </m:f>
                      <m:r>
                        <a:rPr lang="en-US" sz="2800" b="0" i="1" smtClean="0">
                          <a:solidFill>
                            <a:schemeClr val="tx1"/>
                          </a:solidFill>
                          <a:latin typeface="Cambria Math" panose="02040503050406030204" pitchFamily="18" charset="0"/>
                          <a:ea typeface="Cambria Math" panose="02040503050406030204" pitchFamily="18" charset="0"/>
                        </a:rPr>
                        <m:t>∙</m:t>
                      </m:r>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rPr>
                            <m:t>𝑢</m:t>
                          </m:r>
                        </m:num>
                        <m:den>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𝑡</m:t>
                          </m:r>
                        </m:den>
                      </m:f>
                      <m:d>
                        <m:dPr>
                          <m:ctrlPr>
                            <a:rPr lang="en-US" sz="2800" i="1" smtClean="0">
                              <a:solidFill>
                                <a:schemeClr val="tx1"/>
                              </a:solidFill>
                              <a:latin typeface="Cambria Math" panose="02040503050406030204" pitchFamily="18" charset="0"/>
                            </a:rPr>
                          </m:ctrlPr>
                        </m:dPr>
                        <m:e>
                          <m:f>
                            <m:fPr>
                              <m:ctrlPr>
                                <a:rPr lang="en-US" sz="280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𝑡</m:t>
                              </m:r>
                            </m:num>
                            <m:den>
                              <m:r>
                                <a:rPr lang="en-US" sz="2800" b="0" i="1" smtClean="0">
                                  <a:solidFill>
                                    <a:schemeClr val="tx1"/>
                                  </a:solidFill>
                                  <a:latin typeface="Cambria Math" panose="02040503050406030204" pitchFamily="18" charset="0"/>
                                </a:rPr>
                                <m:t>𝑎</m:t>
                              </m:r>
                            </m:den>
                          </m:f>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𝑥</m:t>
                          </m:r>
                        </m:e>
                      </m:d>
                    </m:oMath>
                  </m:oMathPara>
                </a14:m>
                <a:endParaRPr lang="vi-VN" sz="2800">
                  <a:solidFill>
                    <a:schemeClr val="tx1"/>
                  </a:solidFill>
                  <a:latin typeface="Montserrat" panose="00000500000000000000" pitchFamily="2" charset="0"/>
                </a:endParaRPr>
              </a:p>
            </p:txBody>
          </p:sp>
        </mc:Choice>
        <mc:Fallback xmlns="">
          <p:sp>
            <p:nvSpPr>
              <p:cNvPr id="10" name="Hộp Văn bản 26">
                <a:extLst>
                  <a:ext uri="{FF2B5EF4-FFF2-40B4-BE49-F238E27FC236}">
                    <a16:creationId xmlns:a16="http://schemas.microsoft.com/office/drawing/2014/main" id="{0B394E58-5815-B141-14C6-3C8C59CD9B1C}"/>
                  </a:ext>
                </a:extLst>
              </p:cNvPr>
              <p:cNvSpPr txBox="1">
                <a:spLocks noRot="1" noChangeAspect="1" noMove="1" noResize="1" noEditPoints="1" noAdjustHandles="1" noChangeArrowheads="1" noChangeShapeType="1" noTextEdit="1"/>
              </p:cNvSpPr>
              <p:nvPr/>
            </p:nvSpPr>
            <p:spPr>
              <a:xfrm>
                <a:off x="4737610" y="4841914"/>
                <a:ext cx="2716780" cy="92070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Hộp Văn bản 26">
                <a:extLst>
                  <a:ext uri="{FF2B5EF4-FFF2-40B4-BE49-F238E27FC236}">
                    <a16:creationId xmlns:a16="http://schemas.microsoft.com/office/drawing/2014/main" id="{796D224C-7F17-8633-BA43-3A6792948A4E}"/>
                  </a:ext>
                </a:extLst>
              </p:cNvPr>
              <p:cNvSpPr txBox="1"/>
              <p:nvPr/>
            </p:nvSpPr>
            <p:spPr>
              <a:xfrm>
                <a:off x="6917422" y="4841914"/>
                <a:ext cx="2716780" cy="879664"/>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m:t>
                      </m:r>
                      <m:r>
                        <m:rPr>
                          <m:sty m:val="p"/>
                        </m:rPr>
                        <a:rPr lang="en-US" sz="2800" b="0" i="0" smtClean="0">
                          <a:solidFill>
                            <a:schemeClr val="tx1"/>
                          </a:solidFill>
                          <a:latin typeface="Cambria Math" panose="02040503050406030204" pitchFamily="18" charset="0"/>
                        </a:rPr>
                        <m:t>Δu</m:t>
                      </m:r>
                      <m:d>
                        <m:dPr>
                          <m:ctrlPr>
                            <a:rPr lang="en-US" sz="2800" i="1" smtClean="0">
                              <a:solidFill>
                                <a:schemeClr val="tx1"/>
                              </a:solidFill>
                              <a:latin typeface="Cambria Math" panose="02040503050406030204" pitchFamily="18" charset="0"/>
                            </a:rPr>
                          </m:ctrlPr>
                        </m:dPr>
                        <m:e>
                          <m:f>
                            <m:fPr>
                              <m:ctrlPr>
                                <a:rPr lang="en-US" sz="280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𝑡</m:t>
                              </m:r>
                            </m:num>
                            <m:den>
                              <m:r>
                                <a:rPr lang="en-US" sz="2800" b="0" i="1" smtClean="0">
                                  <a:solidFill>
                                    <a:schemeClr val="tx1"/>
                                  </a:solidFill>
                                  <a:latin typeface="Cambria Math" panose="02040503050406030204" pitchFamily="18" charset="0"/>
                                </a:rPr>
                                <m:t>𝑎</m:t>
                              </m:r>
                            </m:den>
                          </m:f>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𝑥</m:t>
                          </m:r>
                        </m:e>
                      </m:d>
                    </m:oMath>
                  </m:oMathPara>
                </a14:m>
                <a:endParaRPr lang="vi-VN" sz="2800">
                  <a:solidFill>
                    <a:schemeClr val="tx1"/>
                  </a:solidFill>
                  <a:latin typeface="Montserrat" panose="00000500000000000000" pitchFamily="2" charset="0"/>
                </a:endParaRPr>
              </a:p>
            </p:txBody>
          </p:sp>
        </mc:Choice>
        <mc:Fallback xmlns="">
          <p:sp>
            <p:nvSpPr>
              <p:cNvPr id="11" name="Hộp Văn bản 26">
                <a:extLst>
                  <a:ext uri="{FF2B5EF4-FFF2-40B4-BE49-F238E27FC236}">
                    <a16:creationId xmlns:a16="http://schemas.microsoft.com/office/drawing/2014/main" id="{796D224C-7F17-8633-BA43-3A6792948A4E}"/>
                  </a:ext>
                </a:extLst>
              </p:cNvPr>
              <p:cNvSpPr txBox="1">
                <a:spLocks noRot="1" noChangeAspect="1" noMove="1" noResize="1" noEditPoints="1" noAdjustHandles="1" noChangeArrowheads="1" noChangeShapeType="1" noTextEdit="1"/>
              </p:cNvSpPr>
              <p:nvPr/>
            </p:nvSpPr>
            <p:spPr>
              <a:xfrm>
                <a:off x="6917422" y="4841914"/>
                <a:ext cx="2716780" cy="87966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Hộp Văn bản 26">
                <a:extLst>
                  <a:ext uri="{FF2B5EF4-FFF2-40B4-BE49-F238E27FC236}">
                    <a16:creationId xmlns:a16="http://schemas.microsoft.com/office/drawing/2014/main" id="{98F1DA68-FFD6-8876-6220-219AA676880E}"/>
                  </a:ext>
                </a:extLst>
              </p:cNvPr>
              <p:cNvSpPr txBox="1"/>
              <p:nvPr/>
            </p:nvSpPr>
            <p:spPr>
              <a:xfrm>
                <a:off x="8718592" y="5046405"/>
                <a:ext cx="2716780" cy="523220"/>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m:t>
                      </m:r>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𝑣</m:t>
                      </m:r>
                      <m:d>
                        <m:dPr>
                          <m:ctrlPr>
                            <a:rPr lang="en-US" sz="280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𝑥</m:t>
                          </m:r>
                        </m:e>
                      </m:d>
                    </m:oMath>
                  </m:oMathPara>
                </a14:m>
                <a:endParaRPr lang="vi-VN" sz="2800">
                  <a:solidFill>
                    <a:schemeClr val="tx1"/>
                  </a:solidFill>
                  <a:latin typeface="Montserrat" panose="00000500000000000000" pitchFamily="2" charset="0"/>
                </a:endParaRPr>
              </a:p>
            </p:txBody>
          </p:sp>
        </mc:Choice>
        <mc:Fallback xmlns="">
          <p:sp>
            <p:nvSpPr>
              <p:cNvPr id="12" name="Hộp Văn bản 26">
                <a:extLst>
                  <a:ext uri="{FF2B5EF4-FFF2-40B4-BE49-F238E27FC236}">
                    <a16:creationId xmlns:a16="http://schemas.microsoft.com/office/drawing/2014/main" id="{98F1DA68-FFD6-8876-6220-219AA676880E}"/>
                  </a:ext>
                </a:extLst>
              </p:cNvPr>
              <p:cNvSpPr txBox="1">
                <a:spLocks noRot="1" noChangeAspect="1" noMove="1" noResize="1" noEditPoints="1" noAdjustHandles="1" noChangeArrowheads="1" noChangeShapeType="1" noTextEdit="1"/>
              </p:cNvSpPr>
              <p:nvPr/>
            </p:nvSpPr>
            <p:spPr>
              <a:xfrm>
                <a:off x="8718592" y="5046405"/>
                <a:ext cx="2716780"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Hộp Văn bản 26">
                <a:extLst>
                  <a:ext uri="{FF2B5EF4-FFF2-40B4-BE49-F238E27FC236}">
                    <a16:creationId xmlns:a16="http://schemas.microsoft.com/office/drawing/2014/main" id="{EC506F81-4DC4-C22B-DF89-7DB9D66BA893}"/>
                  </a:ext>
                </a:extLst>
              </p:cNvPr>
              <p:cNvSpPr txBox="1"/>
              <p:nvPr/>
            </p:nvSpPr>
            <p:spPr>
              <a:xfrm>
                <a:off x="2696702" y="4825617"/>
                <a:ext cx="2308213" cy="920701"/>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m:t>
                      </m:r>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ea typeface="Cambria Math" panose="02040503050406030204" pitchFamily="18" charset="0"/>
                            </a:rPr>
                            <m:t>𝜕</m:t>
                          </m:r>
                        </m:num>
                        <m:den>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𝑡</m:t>
                          </m:r>
                        </m:den>
                      </m:f>
                      <m:r>
                        <a:rPr lang="en-US" sz="2800" b="0" i="1" smtClean="0">
                          <a:solidFill>
                            <a:schemeClr val="tx1"/>
                          </a:solidFill>
                          <a:latin typeface="Cambria Math" panose="02040503050406030204" pitchFamily="18" charset="0"/>
                        </a:rPr>
                        <m:t>𝑢</m:t>
                      </m:r>
                      <m:d>
                        <m:dPr>
                          <m:ctrlPr>
                            <a:rPr lang="en-US" sz="2800" i="1" smtClean="0">
                              <a:solidFill>
                                <a:schemeClr val="tx1"/>
                              </a:solidFill>
                              <a:latin typeface="Cambria Math" panose="02040503050406030204" pitchFamily="18" charset="0"/>
                            </a:rPr>
                          </m:ctrlPr>
                        </m:dPr>
                        <m:e>
                          <m:f>
                            <m:fPr>
                              <m:ctrlPr>
                                <a:rPr lang="en-US" sz="280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𝑡</m:t>
                              </m:r>
                            </m:num>
                            <m:den>
                              <m:r>
                                <a:rPr lang="en-US" sz="2800" b="0" i="1" smtClean="0">
                                  <a:solidFill>
                                    <a:schemeClr val="tx1"/>
                                  </a:solidFill>
                                  <a:latin typeface="Cambria Math" panose="02040503050406030204" pitchFamily="18" charset="0"/>
                                </a:rPr>
                                <m:t>𝑎</m:t>
                              </m:r>
                            </m:den>
                          </m:f>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𝑥</m:t>
                          </m:r>
                        </m:e>
                      </m:d>
                    </m:oMath>
                  </m:oMathPara>
                </a14:m>
                <a:endParaRPr lang="vi-VN" sz="2800">
                  <a:solidFill>
                    <a:schemeClr val="tx1"/>
                  </a:solidFill>
                  <a:latin typeface="Montserrat" panose="00000500000000000000" pitchFamily="2" charset="0"/>
                </a:endParaRPr>
              </a:p>
            </p:txBody>
          </p:sp>
        </mc:Choice>
        <mc:Fallback xmlns="">
          <p:sp>
            <p:nvSpPr>
              <p:cNvPr id="13" name="Hộp Văn bản 26">
                <a:extLst>
                  <a:ext uri="{FF2B5EF4-FFF2-40B4-BE49-F238E27FC236}">
                    <a16:creationId xmlns:a16="http://schemas.microsoft.com/office/drawing/2014/main" id="{EC506F81-4DC4-C22B-DF89-7DB9D66BA893}"/>
                  </a:ext>
                </a:extLst>
              </p:cNvPr>
              <p:cNvSpPr txBox="1">
                <a:spLocks noRot="1" noChangeAspect="1" noMove="1" noResize="1" noEditPoints="1" noAdjustHandles="1" noChangeArrowheads="1" noChangeShapeType="1" noTextEdit="1"/>
              </p:cNvSpPr>
              <p:nvPr/>
            </p:nvSpPr>
            <p:spPr>
              <a:xfrm>
                <a:off x="2696702" y="4825617"/>
                <a:ext cx="2308213" cy="920701"/>
              </a:xfrm>
              <a:prstGeom prst="rect">
                <a:avLst/>
              </a:prstGeom>
              <a:blipFill>
                <a:blip r:embed="rId11"/>
                <a:stretch>
                  <a:fillRect/>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5B62B5D4-3684-3152-FA11-1BBAAF31501A}"/>
              </a:ext>
            </a:extLst>
          </p:cNvPr>
          <p:cNvGrpSpPr/>
          <p:nvPr/>
        </p:nvGrpSpPr>
        <p:grpSpPr>
          <a:xfrm>
            <a:off x="960632" y="2188813"/>
            <a:ext cx="10467417" cy="461665"/>
            <a:chOff x="960632" y="2188813"/>
            <a:chExt cx="10467417" cy="461665"/>
          </a:xfrm>
        </p:grpSpPr>
        <mc:AlternateContent xmlns:mc="http://schemas.openxmlformats.org/markup-compatibility/2006" xmlns:a14="http://schemas.microsoft.com/office/drawing/2010/main">
          <mc:Choice Requires="a14">
            <p:sp>
              <p:nvSpPr>
                <p:cNvPr id="15" name="Hộp Văn bản 26">
                  <a:extLst>
                    <a:ext uri="{FF2B5EF4-FFF2-40B4-BE49-F238E27FC236}">
                      <a16:creationId xmlns:a16="http://schemas.microsoft.com/office/drawing/2014/main" id="{D9C47B5C-C41E-66A4-164B-D0E70B336EAB}"/>
                    </a:ext>
                  </a:extLst>
                </p:cNvPr>
                <p:cNvSpPr txBox="1"/>
                <p:nvPr/>
              </p:nvSpPr>
              <p:spPr>
                <a:xfrm>
                  <a:off x="960632" y="2188813"/>
                  <a:ext cx="10467417" cy="461665"/>
                </a:xfrm>
                <a:prstGeom prst="rect">
                  <a:avLst/>
                </a:prstGeom>
                <a:noFill/>
              </p:spPr>
              <p:txBody>
                <a:bodyPr wrap="square">
                  <a:spAutoFit/>
                </a:bodyPr>
                <a:lstStyle/>
                <a:p>
                  <a:pPr marL="36000"/>
                  <a:r>
                    <a:rPr lang="en-US" sz="2400">
                      <a:solidFill>
                        <a:schemeClr val="accent1">
                          <a:lumMod val="50000"/>
                        </a:schemeClr>
                      </a:solidFill>
                      <a:latin typeface="Montserrat" panose="00000500000000000000" pitchFamily="2" charset="0"/>
                    </a:rPr>
                    <a:t>C</a:t>
                  </a:r>
                  <a:r>
                    <a:rPr lang="vi-VN" sz="2400">
                      <a:solidFill>
                        <a:schemeClr val="accent1">
                          <a:lumMod val="50000"/>
                        </a:schemeClr>
                      </a:solidFill>
                      <a:latin typeface="Montserrat" panose="00000500000000000000" pitchFamily="2" charset="0"/>
                    </a:rPr>
                    <a:t>ố định hệ tọa độ Descartes xét trường hợp cụ thể</a:t>
                  </a:r>
                  <a:r>
                    <a:rPr lang="en-US" sz="2400">
                      <a:solidFill>
                        <a:schemeClr val="accent1">
                          <a:lumMod val="50000"/>
                        </a:schemeClr>
                      </a:solidFill>
                      <a:latin typeface="Montserrat" panose="00000500000000000000" pitchFamily="2" charset="0"/>
                    </a:rPr>
                    <a:t> hàm </a:t>
                  </a:r>
                  <a14:m>
                    <m:oMath xmlns:m="http://schemas.openxmlformats.org/officeDocument/2006/math">
                      <m:r>
                        <a:rPr lang="vi-VN" sz="2400" i="1" smtClean="0">
                          <a:solidFill>
                            <a:schemeClr val="accent1">
                              <a:lumMod val="50000"/>
                            </a:schemeClr>
                          </a:solidFill>
                          <a:latin typeface="Cambria Math" panose="02040503050406030204" pitchFamily="18" charset="0"/>
                        </a:rPr>
                        <m:t>𝑢</m:t>
                      </m:r>
                      <m:d>
                        <m:dPr>
                          <m:ctrlPr>
                            <a:rPr lang="vi-VN" sz="2400" i="1" smtClean="0">
                              <a:solidFill>
                                <a:schemeClr val="accent1">
                                  <a:lumMod val="50000"/>
                                </a:schemeClr>
                              </a:solidFill>
                              <a:latin typeface="Cambria Math" panose="02040503050406030204" pitchFamily="18" charset="0"/>
                            </a:rPr>
                          </m:ctrlPr>
                        </m:dPr>
                        <m:e>
                          <m:r>
                            <a:rPr lang="vi-VN" sz="2400" i="1" smtClean="0">
                              <a:solidFill>
                                <a:schemeClr val="accent1">
                                  <a:lumMod val="50000"/>
                                </a:schemeClr>
                              </a:solidFill>
                              <a:latin typeface="Cambria Math" panose="02040503050406030204" pitchFamily="18" charset="0"/>
                            </a:rPr>
                            <m:t>𝑥</m:t>
                          </m:r>
                          <m:r>
                            <a:rPr lang="vi-VN" sz="2400" i="1" smtClean="0">
                              <a:solidFill>
                                <a:schemeClr val="accent1">
                                  <a:lumMod val="50000"/>
                                </a:schemeClr>
                              </a:solidFill>
                              <a:latin typeface="Cambria Math" panose="02040503050406030204" pitchFamily="18" charset="0"/>
                            </a:rPr>
                            <m:t>, </m:t>
                          </m:r>
                          <m:r>
                            <a:rPr lang="vi-VN" sz="2400" i="1" smtClean="0">
                              <a:solidFill>
                                <a:schemeClr val="accent1">
                                  <a:lumMod val="50000"/>
                                </a:schemeClr>
                              </a:solidFill>
                              <a:latin typeface="Cambria Math" panose="02040503050406030204" pitchFamily="18" charset="0"/>
                            </a:rPr>
                            <m:t>𝑦</m:t>
                          </m:r>
                          <m:r>
                            <a:rPr lang="vi-VN" sz="2400" i="1" smtClean="0">
                              <a:solidFill>
                                <a:schemeClr val="accent1">
                                  <a:lumMod val="50000"/>
                                </a:schemeClr>
                              </a:solidFill>
                              <a:latin typeface="Cambria Math" panose="02040503050406030204" pitchFamily="18" charset="0"/>
                            </a:rPr>
                            <m:t>, </m:t>
                          </m:r>
                          <m:r>
                            <a:rPr lang="vi-VN" sz="2400" i="1" smtClean="0">
                              <a:solidFill>
                                <a:schemeClr val="accent1">
                                  <a:lumMod val="50000"/>
                                </a:schemeClr>
                              </a:solidFill>
                              <a:latin typeface="Cambria Math" panose="02040503050406030204" pitchFamily="18" charset="0"/>
                            </a:rPr>
                            <m:t>𝑧</m:t>
                          </m:r>
                          <m:r>
                            <a:rPr lang="vi-VN" sz="2400" i="1" smtClean="0">
                              <a:solidFill>
                                <a:schemeClr val="accent1">
                                  <a:lumMod val="50000"/>
                                </a:schemeClr>
                              </a:solidFill>
                              <a:latin typeface="Cambria Math" panose="02040503050406030204" pitchFamily="18" charset="0"/>
                            </a:rPr>
                            <m:t>, </m:t>
                          </m:r>
                          <m:r>
                            <a:rPr lang="vi-VN" sz="2400" i="1" smtClean="0">
                              <a:solidFill>
                                <a:schemeClr val="accent1">
                                  <a:lumMod val="50000"/>
                                </a:schemeClr>
                              </a:solidFill>
                              <a:latin typeface="Cambria Math" panose="02040503050406030204" pitchFamily="18" charset="0"/>
                            </a:rPr>
                            <m:t>𝑡</m:t>
                          </m:r>
                        </m:e>
                      </m:d>
                      <m:r>
                        <a:rPr lang="vi-VN" sz="2400" i="1" smtClean="0">
                          <a:solidFill>
                            <a:schemeClr val="accent1">
                              <a:lumMod val="50000"/>
                            </a:schemeClr>
                          </a:solidFill>
                          <a:latin typeface="Cambria Math" panose="02040503050406030204" pitchFamily="18" charset="0"/>
                        </a:rPr>
                        <m:t> </m:t>
                      </m:r>
                    </m:oMath>
                  </a14:m>
                  <a:endParaRPr lang="en-US" sz="2400">
                    <a:solidFill>
                      <a:schemeClr val="accent1">
                        <a:lumMod val="50000"/>
                      </a:schemeClr>
                    </a:solidFill>
                    <a:latin typeface="Montserrat" panose="00000500000000000000" pitchFamily="2" charset="0"/>
                  </a:endParaRPr>
                </a:p>
              </p:txBody>
            </p:sp>
          </mc:Choice>
          <mc:Fallback xmlns="">
            <p:sp>
              <p:nvSpPr>
                <p:cNvPr id="15" name="Hộp Văn bản 26">
                  <a:extLst>
                    <a:ext uri="{FF2B5EF4-FFF2-40B4-BE49-F238E27FC236}">
                      <a16:creationId xmlns:a16="http://schemas.microsoft.com/office/drawing/2014/main" id="{D9C47B5C-C41E-66A4-164B-D0E70B336EAB}"/>
                    </a:ext>
                  </a:extLst>
                </p:cNvPr>
                <p:cNvSpPr txBox="1">
                  <a:spLocks noRot="1" noChangeAspect="1" noMove="1" noResize="1" noEditPoints="1" noAdjustHandles="1" noChangeArrowheads="1" noChangeShapeType="1" noTextEdit="1"/>
                </p:cNvSpPr>
                <p:nvPr/>
              </p:nvSpPr>
              <p:spPr>
                <a:xfrm>
                  <a:off x="960632" y="2188813"/>
                  <a:ext cx="10467417" cy="461665"/>
                </a:xfrm>
                <a:prstGeom prst="rect">
                  <a:avLst/>
                </a:prstGeom>
                <a:blipFill>
                  <a:blip r:embed="rId12"/>
                  <a:stretch>
                    <a:fillRect l="-582" t="-9211" b="-30263"/>
                  </a:stretch>
                </a:blipFill>
              </p:spPr>
              <p:txBody>
                <a:bodyPr/>
                <a:lstStyle/>
                <a:p>
                  <a:r>
                    <a:rPr lang="en-US">
                      <a:noFill/>
                    </a:rPr>
                    <a:t> </a:t>
                  </a:r>
                </a:p>
              </p:txBody>
            </p:sp>
          </mc:Fallback>
        </mc:AlternateContent>
        <p:sp>
          <p:nvSpPr>
            <p:cNvPr id="16" name="Rectangle: Rounded Corners 15">
              <a:extLst>
                <a:ext uri="{FF2B5EF4-FFF2-40B4-BE49-F238E27FC236}">
                  <a16:creationId xmlns:a16="http://schemas.microsoft.com/office/drawing/2014/main" id="{AD97DFB2-FE82-CF48-571B-CEBAC4A57F96}"/>
                </a:ext>
              </a:extLst>
            </p:cNvPr>
            <p:cNvSpPr/>
            <p:nvPr/>
          </p:nvSpPr>
          <p:spPr>
            <a:xfrm>
              <a:off x="962948" y="2257645"/>
              <a:ext cx="51481" cy="324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1BD81DF7-4B08-D928-2796-6A62B980E280}"/>
              </a:ext>
            </a:extLst>
          </p:cNvPr>
          <p:cNvGrpSpPr/>
          <p:nvPr/>
        </p:nvGrpSpPr>
        <p:grpSpPr>
          <a:xfrm>
            <a:off x="966982" y="2822454"/>
            <a:ext cx="10246246" cy="461665"/>
            <a:chOff x="960632" y="3106490"/>
            <a:chExt cx="10246246" cy="461665"/>
          </a:xfrm>
        </p:grpSpPr>
        <mc:AlternateContent xmlns:mc="http://schemas.openxmlformats.org/markup-compatibility/2006" xmlns:a14="http://schemas.microsoft.com/office/drawing/2010/main">
          <mc:Choice Requires="a14">
            <p:sp>
              <p:nvSpPr>
                <p:cNvPr id="18" name="Hộp Văn bản 26">
                  <a:extLst>
                    <a:ext uri="{FF2B5EF4-FFF2-40B4-BE49-F238E27FC236}">
                      <a16:creationId xmlns:a16="http://schemas.microsoft.com/office/drawing/2014/main" id="{7A2CCC24-F4DA-7BFB-3DCC-C8BA1D1B6404}"/>
                    </a:ext>
                  </a:extLst>
                </p:cNvPr>
                <p:cNvSpPr txBox="1"/>
                <p:nvPr/>
              </p:nvSpPr>
              <p:spPr>
                <a:xfrm>
                  <a:off x="960632" y="3106490"/>
                  <a:ext cx="10246246" cy="461665"/>
                </a:xfrm>
                <a:prstGeom prst="rect">
                  <a:avLst/>
                </a:prstGeom>
                <a:noFill/>
              </p:spPr>
              <p:txBody>
                <a:bodyPr wrap="square">
                  <a:spAutoFit/>
                </a:bodyPr>
                <a:lstStyle/>
                <a:p>
                  <a:pPr marL="36000"/>
                  <a:r>
                    <a:rPr lang="vi-VN" sz="2400">
                      <a:solidFill>
                        <a:schemeClr val="accent1">
                          <a:lumMod val="50000"/>
                        </a:schemeClr>
                      </a:solidFill>
                      <a:latin typeface="Montserrat" panose="00000500000000000000" pitchFamily="2" charset="0"/>
                    </a:rPr>
                    <a:t>Khi đó người ta nói rằng </a:t>
                  </a:r>
                  <a14:m>
                    <m:oMath xmlns:m="http://schemas.openxmlformats.org/officeDocument/2006/math">
                      <m:r>
                        <a:rPr lang="vi-VN" sz="2400" i="1" smtClean="0">
                          <a:solidFill>
                            <a:schemeClr val="accent1">
                              <a:lumMod val="50000"/>
                            </a:schemeClr>
                          </a:solidFill>
                          <a:latin typeface="Cambria Math" panose="02040503050406030204" pitchFamily="18" charset="0"/>
                        </a:rPr>
                        <m:t>𝑢</m:t>
                      </m:r>
                    </m:oMath>
                  </a14:m>
                  <a:r>
                    <a:rPr lang="vi-VN" sz="2400">
                      <a:solidFill>
                        <a:schemeClr val="accent1">
                          <a:lumMod val="50000"/>
                        </a:schemeClr>
                      </a:solidFill>
                      <a:latin typeface="Montserrat" panose="00000500000000000000" pitchFamily="2" charset="0"/>
                    </a:rPr>
                    <a:t> là nghiệm của phương trình nhiệt nếu:</a:t>
                  </a:r>
                </a:p>
              </p:txBody>
            </p:sp>
          </mc:Choice>
          <mc:Fallback xmlns="">
            <p:sp>
              <p:nvSpPr>
                <p:cNvPr id="18" name="Hộp Văn bản 26">
                  <a:extLst>
                    <a:ext uri="{FF2B5EF4-FFF2-40B4-BE49-F238E27FC236}">
                      <a16:creationId xmlns:a16="http://schemas.microsoft.com/office/drawing/2014/main" id="{7A2CCC24-F4DA-7BFB-3DCC-C8BA1D1B6404}"/>
                    </a:ext>
                  </a:extLst>
                </p:cNvPr>
                <p:cNvSpPr txBox="1">
                  <a:spLocks noRot="1" noChangeAspect="1" noMove="1" noResize="1" noEditPoints="1" noAdjustHandles="1" noChangeArrowheads="1" noChangeShapeType="1" noTextEdit="1"/>
                </p:cNvSpPr>
                <p:nvPr/>
              </p:nvSpPr>
              <p:spPr>
                <a:xfrm>
                  <a:off x="960632" y="3106490"/>
                  <a:ext cx="10246246" cy="461665"/>
                </a:xfrm>
                <a:prstGeom prst="rect">
                  <a:avLst/>
                </a:prstGeom>
                <a:blipFill>
                  <a:blip r:embed="rId13"/>
                  <a:stretch>
                    <a:fillRect l="-595" t="-9211" r="-476" b="-30263"/>
                  </a:stretch>
                </a:blipFill>
              </p:spPr>
              <p:txBody>
                <a:bodyPr/>
                <a:lstStyle/>
                <a:p>
                  <a:r>
                    <a:rPr lang="en-US">
                      <a:noFill/>
                    </a:rPr>
                    <a:t> </a:t>
                  </a:r>
                </a:p>
              </p:txBody>
            </p:sp>
          </mc:Fallback>
        </mc:AlternateContent>
        <p:sp>
          <p:nvSpPr>
            <p:cNvPr id="19" name="Rectangle: Rounded Corners 18">
              <a:extLst>
                <a:ext uri="{FF2B5EF4-FFF2-40B4-BE49-F238E27FC236}">
                  <a16:creationId xmlns:a16="http://schemas.microsoft.com/office/drawing/2014/main" id="{4B7F4B4A-C0D6-250D-BD4F-3F2E245AEB9B}"/>
                </a:ext>
              </a:extLst>
            </p:cNvPr>
            <p:cNvSpPr/>
            <p:nvPr/>
          </p:nvSpPr>
          <p:spPr>
            <a:xfrm>
              <a:off x="972422" y="3175322"/>
              <a:ext cx="51481" cy="324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93016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par>
                                <p:cTn id="8" presetID="42" presetClass="path" presetSubtype="0" decel="100000" fill="hold" grpId="1" nodeType="withEffect">
                                  <p:stCondLst>
                                    <p:cond delay="0"/>
                                  </p:stCondLst>
                                  <p:childTnLst>
                                    <p:animMotion origin="layout" path="M -1.04167E-6 -3.7037E-6 L 0.02318 -3.7037E-6 " pathEditMode="relative" rAng="0" ptsTypes="AA">
                                      <p:cBhvr>
                                        <p:cTn id="9" dur="1000" spd="-100000" fill="hold"/>
                                        <p:tgtEl>
                                          <p:spTgt spid="7"/>
                                        </p:tgtEl>
                                        <p:attrNameLst>
                                          <p:attrName>ppt_x</p:attrName>
                                          <p:attrName>ppt_y</p:attrName>
                                        </p:attrNameLst>
                                      </p:cBhvr>
                                      <p:rCtr x="1159" y="0"/>
                                    </p:animMotion>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750"/>
                                        <p:tgtEl>
                                          <p:spTgt spid="9"/>
                                        </p:tgtEl>
                                      </p:cBhvr>
                                    </p:animEffect>
                                  </p:childTnLst>
                                </p:cTn>
                              </p:par>
                              <p:par>
                                <p:cTn id="14" presetID="42" presetClass="path" presetSubtype="0" decel="100000" fill="hold" grpId="1" nodeType="withEffect">
                                  <p:stCondLst>
                                    <p:cond delay="0"/>
                                  </p:stCondLst>
                                  <p:childTnLst>
                                    <p:animMotion origin="layout" path="M -1.04167E-6 -3.7037E-6 L 0.02318 -3.7037E-6 " pathEditMode="relative" rAng="0" ptsTypes="AA">
                                      <p:cBhvr>
                                        <p:cTn id="15" dur="1000" spd="-100000" fill="hold"/>
                                        <p:tgtEl>
                                          <p:spTgt spid="9"/>
                                        </p:tgtEl>
                                        <p:attrNameLst>
                                          <p:attrName>ppt_x</p:attrName>
                                          <p:attrName>ppt_y</p:attrName>
                                        </p:attrNameLst>
                                      </p:cBhvr>
                                      <p:rCtr x="1159" y="0"/>
                                    </p:animMotion>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750"/>
                                        <p:tgtEl>
                                          <p:spTgt spid="13"/>
                                        </p:tgtEl>
                                      </p:cBhvr>
                                    </p:animEffect>
                                  </p:childTnLst>
                                </p:cTn>
                              </p:par>
                              <p:par>
                                <p:cTn id="20" presetID="42" presetClass="path" presetSubtype="0" decel="100000" fill="hold" grpId="1" nodeType="withEffect">
                                  <p:stCondLst>
                                    <p:cond delay="0"/>
                                  </p:stCondLst>
                                  <p:childTnLst>
                                    <p:animMotion origin="layout" path="M -1.04167E-6 -3.7037E-6 L 0.02318 -3.7037E-6 " pathEditMode="relative" rAng="0" ptsTypes="AA">
                                      <p:cBhvr>
                                        <p:cTn id="21" dur="1000" spd="-100000" fill="hold"/>
                                        <p:tgtEl>
                                          <p:spTgt spid="13"/>
                                        </p:tgtEl>
                                        <p:attrNameLst>
                                          <p:attrName>ppt_x</p:attrName>
                                          <p:attrName>ppt_y</p:attrName>
                                        </p:attrNameLst>
                                      </p:cBhvr>
                                      <p:rCtr x="1159" y="0"/>
                                    </p:animMotion>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750"/>
                                        <p:tgtEl>
                                          <p:spTgt spid="10"/>
                                        </p:tgtEl>
                                      </p:cBhvr>
                                    </p:animEffect>
                                  </p:childTnLst>
                                </p:cTn>
                              </p:par>
                              <p:par>
                                <p:cTn id="26" presetID="42" presetClass="path" presetSubtype="0" decel="100000" fill="hold" grpId="1" nodeType="withEffect">
                                  <p:stCondLst>
                                    <p:cond delay="0"/>
                                  </p:stCondLst>
                                  <p:childTnLst>
                                    <p:animMotion origin="layout" path="M -1.04167E-6 -3.7037E-6 L 0.02318 -3.7037E-6 " pathEditMode="relative" rAng="0" ptsTypes="AA">
                                      <p:cBhvr>
                                        <p:cTn id="27" dur="1000" spd="-100000" fill="hold"/>
                                        <p:tgtEl>
                                          <p:spTgt spid="10"/>
                                        </p:tgtEl>
                                        <p:attrNameLst>
                                          <p:attrName>ppt_x</p:attrName>
                                          <p:attrName>ppt_y</p:attrName>
                                        </p:attrNameLst>
                                      </p:cBhvr>
                                      <p:rCtr x="1159" y="0"/>
                                    </p:animMotion>
                                  </p:childTnLst>
                                </p:cTn>
                              </p:par>
                            </p:childTnLst>
                          </p:cTn>
                        </p:par>
                        <p:par>
                          <p:cTn id="28" fill="hold">
                            <p:stCondLst>
                              <p:cond delay="40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750"/>
                                        <p:tgtEl>
                                          <p:spTgt spid="11"/>
                                        </p:tgtEl>
                                      </p:cBhvr>
                                    </p:animEffect>
                                  </p:childTnLst>
                                </p:cTn>
                              </p:par>
                              <p:par>
                                <p:cTn id="32" presetID="42" presetClass="path" presetSubtype="0" decel="100000" fill="hold" grpId="1" nodeType="withEffect">
                                  <p:stCondLst>
                                    <p:cond delay="0"/>
                                  </p:stCondLst>
                                  <p:childTnLst>
                                    <p:animMotion origin="layout" path="M -1.04167E-6 -3.7037E-6 L 0.02318 -3.7037E-6 " pathEditMode="relative" rAng="0" ptsTypes="AA">
                                      <p:cBhvr>
                                        <p:cTn id="33" dur="1000" spd="-100000" fill="hold"/>
                                        <p:tgtEl>
                                          <p:spTgt spid="11"/>
                                        </p:tgtEl>
                                        <p:attrNameLst>
                                          <p:attrName>ppt_x</p:attrName>
                                          <p:attrName>ppt_y</p:attrName>
                                        </p:attrNameLst>
                                      </p:cBhvr>
                                      <p:rCtr x="1159" y="0"/>
                                    </p:animMotion>
                                  </p:childTnLst>
                                </p:cTn>
                              </p:par>
                            </p:childTnLst>
                          </p:cTn>
                        </p:par>
                        <p:par>
                          <p:cTn id="34" fill="hold">
                            <p:stCondLst>
                              <p:cond delay="50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750"/>
                                        <p:tgtEl>
                                          <p:spTgt spid="12"/>
                                        </p:tgtEl>
                                      </p:cBhvr>
                                    </p:animEffect>
                                  </p:childTnLst>
                                </p:cTn>
                              </p:par>
                              <p:par>
                                <p:cTn id="38" presetID="42" presetClass="path" presetSubtype="0" decel="100000" fill="hold" grpId="1" nodeType="withEffect">
                                  <p:stCondLst>
                                    <p:cond delay="0"/>
                                  </p:stCondLst>
                                  <p:childTnLst>
                                    <p:animMotion origin="layout" path="M -1.04167E-6 -3.7037E-6 L 0.02318 -3.7037E-6 " pathEditMode="relative" rAng="0" ptsTypes="AA">
                                      <p:cBhvr>
                                        <p:cTn id="39" dur="1000" spd="-100000" fill="hold"/>
                                        <p:tgtEl>
                                          <p:spTgt spid="12"/>
                                        </p:tgtEl>
                                        <p:attrNameLst>
                                          <p:attrName>ppt_x</p:attrName>
                                          <p:attrName>ppt_y</p:attrName>
                                        </p:attrNameLst>
                                      </p:cBhvr>
                                      <p:rCtr x="11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P spid="9" grpId="1"/>
      <p:bldP spid="10" grpId="0"/>
      <p:bldP spid="10" grpId="1"/>
      <p:bldP spid="11" grpId="0"/>
      <p:bldP spid="11" grpId="1"/>
      <p:bldP spid="12" grpId="0"/>
      <p:bldP spid="12" grpId="1"/>
      <p:bldP spid="13" grpId="0"/>
      <p:bldP spid="1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g1">
            <a:extLst>
              <a:ext uri="{FF2B5EF4-FFF2-40B4-BE49-F238E27FC236}">
                <a16:creationId xmlns:a16="http://schemas.microsoft.com/office/drawing/2014/main" id="{F33CDB1F-7386-0DF8-D085-45089ED9F0BA}"/>
              </a:ext>
            </a:extLst>
          </p:cNvPr>
          <p:cNvSpPr/>
          <p:nvPr/>
        </p:nvSpPr>
        <p:spPr>
          <a:xfrm>
            <a:off x="760159" y="1043974"/>
            <a:ext cx="10671682" cy="5093057"/>
          </a:xfrm>
          <a:custGeom>
            <a:avLst/>
            <a:gdLst>
              <a:gd name="connsiteX0" fmla="*/ 388043 w 10671682"/>
              <a:gd name="connsiteY0" fmla="*/ 965404 h 5093057"/>
              <a:gd name="connsiteX1" fmla="*/ 389938 w 10671682"/>
              <a:gd name="connsiteY1" fmla="*/ 966368 h 5093057"/>
              <a:gd name="connsiteX2" fmla="*/ 389939 w 10671682"/>
              <a:gd name="connsiteY2" fmla="*/ 966368 h 5093057"/>
              <a:gd name="connsiteX3" fmla="*/ 4976763 w 10671682"/>
              <a:gd name="connsiteY3" fmla="*/ 904623 h 5093057"/>
              <a:gd name="connsiteX4" fmla="*/ 4985586 w 10671682"/>
              <a:gd name="connsiteY4" fmla="*/ 908864 h 5093057"/>
              <a:gd name="connsiteX5" fmla="*/ 4995022 w 10671682"/>
              <a:gd name="connsiteY5" fmla="*/ 910291 h 5093057"/>
              <a:gd name="connsiteX6" fmla="*/ 4841178 w 10671682"/>
              <a:gd name="connsiteY6" fmla="*/ 807006 h 5093057"/>
              <a:gd name="connsiteX7" fmla="*/ 4846042 w 10671682"/>
              <a:gd name="connsiteY7" fmla="*/ 815022 h 5093057"/>
              <a:gd name="connsiteX8" fmla="*/ 4853034 w 10671682"/>
              <a:gd name="connsiteY8" fmla="*/ 821376 h 5093057"/>
              <a:gd name="connsiteX9" fmla="*/ 5023404 w 10671682"/>
              <a:gd name="connsiteY9" fmla="*/ 0 h 5093057"/>
              <a:gd name="connsiteX10" fmla="*/ 6921905 w 10671682"/>
              <a:gd name="connsiteY10" fmla="*/ 0 h 5093057"/>
              <a:gd name="connsiteX11" fmla="*/ 10463327 w 10671682"/>
              <a:gd name="connsiteY11" fmla="*/ 0 h 5093057"/>
              <a:gd name="connsiteX12" fmla="*/ 10671682 w 10671682"/>
              <a:gd name="connsiteY12" fmla="*/ 195421 h 5093057"/>
              <a:gd name="connsiteX13" fmla="*/ 10671682 w 10671682"/>
              <a:gd name="connsiteY13" fmla="*/ 4897637 h 5093057"/>
              <a:gd name="connsiteX14" fmla="*/ 10463327 w 10671682"/>
              <a:gd name="connsiteY14" fmla="*/ 5093057 h 5093057"/>
              <a:gd name="connsiteX15" fmla="*/ 208355 w 10671682"/>
              <a:gd name="connsiteY15" fmla="*/ 5093057 h 5093057"/>
              <a:gd name="connsiteX16" fmla="*/ 0 w 10671682"/>
              <a:gd name="connsiteY16" fmla="*/ 4897637 h 5093057"/>
              <a:gd name="connsiteX17" fmla="*/ 0 w 10671682"/>
              <a:gd name="connsiteY17" fmla="*/ 1161837 h 5093057"/>
              <a:gd name="connsiteX18" fmla="*/ 0 w 10671682"/>
              <a:gd name="connsiteY18" fmla="*/ 1161836 h 5093057"/>
              <a:gd name="connsiteX19" fmla="*/ 250710 w 10671682"/>
              <a:gd name="connsiteY19" fmla="*/ 926690 h 5093057"/>
              <a:gd name="connsiteX20" fmla="*/ 250712 w 10671682"/>
              <a:gd name="connsiteY20" fmla="*/ 926690 h 5093057"/>
              <a:gd name="connsiteX21" fmla="*/ 3251434 w 10671682"/>
              <a:gd name="connsiteY21" fmla="*/ 926690 h 5093057"/>
              <a:gd name="connsiteX22" fmla="*/ 3274321 w 10671682"/>
              <a:gd name="connsiteY22" fmla="*/ 924526 h 5093057"/>
              <a:gd name="connsiteX23" fmla="*/ 4482817 w 10671682"/>
              <a:gd name="connsiteY23" fmla="*/ 924526 h 5093057"/>
              <a:gd name="connsiteX24" fmla="*/ 4753920 w 10671682"/>
              <a:gd name="connsiteY24" fmla="*/ 744827 h 5093057"/>
              <a:gd name="connsiteX25" fmla="*/ 4776625 w 10671682"/>
              <a:gd name="connsiteY25" fmla="*/ 632366 h 5093057"/>
              <a:gd name="connsiteX26" fmla="*/ 4779825 w 10671682"/>
              <a:gd name="connsiteY26" fmla="*/ 632674 h 5093057"/>
              <a:gd name="connsiteX27" fmla="*/ 4778854 w 10671682"/>
              <a:gd name="connsiteY27" fmla="*/ 627868 h 5093057"/>
              <a:gd name="connsiteX28" fmla="*/ 4778854 w 10671682"/>
              <a:gd name="connsiteY28" fmla="*/ 289216 h 5093057"/>
              <a:gd name="connsiteX29" fmla="*/ 5013782 w 10671682"/>
              <a:gd name="connsiteY29" fmla="*/ 970 h 509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671682" h="5093057">
                <a:moveTo>
                  <a:pt x="388043" y="965404"/>
                </a:moveTo>
                <a:lnTo>
                  <a:pt x="389938" y="966368"/>
                </a:lnTo>
                <a:lnTo>
                  <a:pt x="389939" y="966368"/>
                </a:lnTo>
                <a:close/>
                <a:moveTo>
                  <a:pt x="4976763" y="904623"/>
                </a:moveTo>
                <a:lnTo>
                  <a:pt x="4985586" y="908864"/>
                </a:lnTo>
                <a:lnTo>
                  <a:pt x="4995022" y="910291"/>
                </a:lnTo>
                <a:close/>
                <a:moveTo>
                  <a:pt x="4841178" y="807006"/>
                </a:moveTo>
                <a:lnTo>
                  <a:pt x="4846042" y="815022"/>
                </a:lnTo>
                <a:lnTo>
                  <a:pt x="4853034" y="821376"/>
                </a:lnTo>
                <a:close/>
                <a:moveTo>
                  <a:pt x="5023404" y="0"/>
                </a:moveTo>
                <a:lnTo>
                  <a:pt x="6921905" y="0"/>
                </a:lnTo>
                <a:lnTo>
                  <a:pt x="10463327" y="0"/>
                </a:lnTo>
                <a:cubicBezTo>
                  <a:pt x="10578398" y="0"/>
                  <a:pt x="10671682" y="87493"/>
                  <a:pt x="10671682" y="195421"/>
                </a:cubicBezTo>
                <a:lnTo>
                  <a:pt x="10671682" y="4897637"/>
                </a:lnTo>
                <a:cubicBezTo>
                  <a:pt x="10671682" y="5005564"/>
                  <a:pt x="10578398" y="5093057"/>
                  <a:pt x="10463327" y="5093057"/>
                </a:cubicBezTo>
                <a:lnTo>
                  <a:pt x="208355" y="5093057"/>
                </a:lnTo>
                <a:cubicBezTo>
                  <a:pt x="93284" y="5093057"/>
                  <a:pt x="0" y="5005564"/>
                  <a:pt x="0" y="4897637"/>
                </a:cubicBezTo>
                <a:lnTo>
                  <a:pt x="0" y="1161837"/>
                </a:lnTo>
                <a:lnTo>
                  <a:pt x="0" y="1161836"/>
                </a:lnTo>
                <a:cubicBezTo>
                  <a:pt x="0" y="1031969"/>
                  <a:pt x="112247" y="926690"/>
                  <a:pt x="250710" y="926690"/>
                </a:cubicBezTo>
                <a:lnTo>
                  <a:pt x="250712" y="926690"/>
                </a:lnTo>
                <a:lnTo>
                  <a:pt x="3251434" y="926690"/>
                </a:lnTo>
                <a:lnTo>
                  <a:pt x="3274321" y="924526"/>
                </a:lnTo>
                <a:lnTo>
                  <a:pt x="4482817" y="924526"/>
                </a:lnTo>
                <a:cubicBezTo>
                  <a:pt x="4604689" y="924526"/>
                  <a:pt x="4709254" y="850429"/>
                  <a:pt x="4753920" y="744827"/>
                </a:cubicBezTo>
                <a:lnTo>
                  <a:pt x="4776625" y="632366"/>
                </a:lnTo>
                <a:lnTo>
                  <a:pt x="4779825" y="632674"/>
                </a:lnTo>
                <a:lnTo>
                  <a:pt x="4778854" y="627868"/>
                </a:lnTo>
                <a:lnTo>
                  <a:pt x="4778854" y="289216"/>
                </a:lnTo>
                <a:cubicBezTo>
                  <a:pt x="4778854" y="147033"/>
                  <a:pt x="4879709" y="28405"/>
                  <a:pt x="5013782" y="970"/>
                </a:cubicBezTo>
                <a:close/>
              </a:path>
            </a:pathLst>
          </a:custGeom>
          <a:solidFill>
            <a:schemeClr val="bg1">
              <a:alpha val="6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5" name="Freeform: Shape 4">
            <a:extLst>
              <a:ext uri="{FF2B5EF4-FFF2-40B4-BE49-F238E27FC236}">
                <a16:creationId xmlns:a16="http://schemas.microsoft.com/office/drawing/2014/main" id="{C03059F8-6823-C62C-C12F-64DAB0E590CD}"/>
              </a:ext>
            </a:extLst>
          </p:cNvPr>
          <p:cNvSpPr/>
          <p:nvPr/>
        </p:nvSpPr>
        <p:spPr>
          <a:xfrm flipV="1">
            <a:off x="-4414617"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25" name="TextBox 24">
            <a:extLst>
              <a:ext uri="{FF2B5EF4-FFF2-40B4-BE49-F238E27FC236}">
                <a16:creationId xmlns:a16="http://schemas.microsoft.com/office/drawing/2014/main" id="{A8CDA764-AA6D-0F13-D7E2-CA657BB7B8C9}"/>
              </a:ext>
            </a:extLst>
          </p:cNvPr>
          <p:cNvSpPr txBox="1"/>
          <p:nvPr/>
        </p:nvSpPr>
        <p:spPr>
          <a:xfrm>
            <a:off x="2064728" y="233900"/>
            <a:ext cx="8062545"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PHÁT BIỂU VỀ PHƯƠNG TRÌNH</a:t>
            </a:r>
          </a:p>
        </p:txBody>
      </p:sp>
      <p:sp>
        <p:nvSpPr>
          <p:cNvPr id="3" name="TextBox 2">
            <a:extLst>
              <a:ext uri="{FF2B5EF4-FFF2-40B4-BE49-F238E27FC236}">
                <a16:creationId xmlns:a16="http://schemas.microsoft.com/office/drawing/2014/main" id="{930ECA0E-17BE-7B1E-70CA-775F8BC369FF}"/>
              </a:ext>
            </a:extLst>
          </p:cNvPr>
          <p:cNvSpPr txBox="1"/>
          <p:nvPr/>
        </p:nvSpPr>
        <p:spPr>
          <a:xfrm>
            <a:off x="298353"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2.</a:t>
            </a:r>
            <a:endParaRPr lang="vi-VN" sz="3200">
              <a:effectLst/>
            </a:endParaRPr>
          </a:p>
        </p:txBody>
      </p:sp>
      <p:sp>
        <p:nvSpPr>
          <p:cNvPr id="8" name="Hộp Văn bản 2">
            <a:extLst>
              <a:ext uri="{FF2B5EF4-FFF2-40B4-BE49-F238E27FC236}">
                <a16:creationId xmlns:a16="http://schemas.microsoft.com/office/drawing/2014/main" id="{66A76CED-12AE-261E-AEF8-AA4CE6C72E85}"/>
              </a:ext>
            </a:extLst>
          </p:cNvPr>
          <p:cNvSpPr txBox="1"/>
          <p:nvPr/>
        </p:nvSpPr>
        <p:spPr>
          <a:xfrm>
            <a:off x="960632" y="1193687"/>
            <a:ext cx="4467711" cy="646331"/>
          </a:xfrm>
          <a:prstGeom prst="rect">
            <a:avLst/>
          </a:prstGeom>
          <a:noFill/>
        </p:spPr>
        <p:txBody>
          <a:bodyPr wrap="square" rtlCol="0">
            <a:spAutoFit/>
          </a:bodyPr>
          <a:lstStyle>
            <a:defPPr>
              <a:defRPr lang="en-US"/>
            </a:defPPr>
            <a:lvl1pPr algn="ctr">
              <a:defRPr sz="3600" b="1">
                <a:gradFill>
                  <a:gsLst>
                    <a:gs pos="0">
                      <a:srgbClr val="F95607"/>
                    </a:gs>
                    <a:gs pos="100000">
                      <a:srgbClr val="9E357B"/>
                    </a:gs>
                  </a:gsLst>
                  <a:lin ang="18900002" scaled="1"/>
                </a:gradFill>
                <a:effectLst/>
                <a:latin typeface="Montserrat" panose="00000500000000000000" pitchFamily="2" charset="0"/>
              </a:defRPr>
            </a:lvl1pPr>
          </a:lstStyle>
          <a:p>
            <a:r>
              <a:rPr lang="en-US"/>
              <a:t>VẬT LÝ KỸ THUẬT</a:t>
            </a:r>
          </a:p>
        </p:txBody>
      </p:sp>
      <mc:AlternateContent xmlns:mc="http://schemas.openxmlformats.org/markup-compatibility/2006" xmlns:a14="http://schemas.microsoft.com/office/drawing/2010/main">
        <mc:Choice Requires="a14">
          <p:sp>
            <p:nvSpPr>
              <p:cNvPr id="46" name="Hộp Văn bản 26">
                <a:extLst>
                  <a:ext uri="{FF2B5EF4-FFF2-40B4-BE49-F238E27FC236}">
                    <a16:creationId xmlns:a16="http://schemas.microsoft.com/office/drawing/2014/main" id="{96C01530-2CA7-CB77-7D5F-41B9A06D9AF9}"/>
                  </a:ext>
                </a:extLst>
              </p:cNvPr>
              <p:cNvSpPr txBox="1"/>
              <p:nvPr/>
            </p:nvSpPr>
            <p:spPr>
              <a:xfrm>
                <a:off x="5979376" y="3645695"/>
                <a:ext cx="1554022" cy="523220"/>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r>
                        <a:rPr lang="en-US" sz="2800" b="1" i="1" smtClean="0">
                          <a:solidFill>
                            <a:schemeClr val="tx1"/>
                          </a:solidFill>
                          <a:latin typeface="Cambria Math" panose="02040503050406030204" pitchFamily="18" charset="0"/>
                        </a:rPr>
                        <m:t>𝜶</m:t>
                      </m:r>
                      <m:d>
                        <m:dPr>
                          <m:ctrlPr>
                            <a:rPr lang="en-US" sz="2800" b="1" i="1" smtClean="0">
                              <a:solidFill>
                                <a:schemeClr val="tx1"/>
                              </a:solidFill>
                              <a:latin typeface="Cambria Math" panose="02040503050406030204" pitchFamily="18" charset="0"/>
                            </a:rPr>
                          </m:ctrlPr>
                        </m:dPr>
                        <m:e>
                          <m:r>
                            <a:rPr lang="en-US" sz="2800" b="1" i="0" smtClean="0">
                              <a:solidFill>
                                <a:schemeClr val="tx1"/>
                              </a:solidFill>
                              <a:latin typeface="Cambria Math" panose="02040503050406030204" pitchFamily="18" charset="0"/>
                            </a:rPr>
                            <m:t>𝚫</m:t>
                          </m:r>
                          <m:r>
                            <a:rPr lang="en-US" sz="2800" b="1" i="0" smtClean="0">
                              <a:solidFill>
                                <a:schemeClr val="tx1"/>
                              </a:solidFill>
                              <a:latin typeface="Cambria Math" panose="02040503050406030204" pitchFamily="18" charset="0"/>
                            </a:rPr>
                            <m:t>𝐮</m:t>
                          </m:r>
                        </m:e>
                      </m:d>
                    </m:oMath>
                  </m:oMathPara>
                </a14:m>
                <a:endParaRPr lang="vi-VN" sz="2800" b="1">
                  <a:solidFill>
                    <a:schemeClr val="tx1"/>
                  </a:solidFill>
                  <a:latin typeface="Montserrat" panose="00000500000000000000" pitchFamily="2" charset="0"/>
                </a:endParaRPr>
              </a:p>
            </p:txBody>
          </p:sp>
        </mc:Choice>
        <mc:Fallback xmlns="">
          <p:sp>
            <p:nvSpPr>
              <p:cNvPr id="46" name="Hộp Văn bản 26">
                <a:extLst>
                  <a:ext uri="{FF2B5EF4-FFF2-40B4-BE49-F238E27FC236}">
                    <a16:creationId xmlns:a16="http://schemas.microsoft.com/office/drawing/2014/main" id="{96C01530-2CA7-CB77-7D5F-41B9A06D9AF9}"/>
                  </a:ext>
                </a:extLst>
              </p:cNvPr>
              <p:cNvSpPr txBox="1">
                <a:spLocks noRot="1" noChangeAspect="1" noMove="1" noResize="1" noEditPoints="1" noAdjustHandles="1" noChangeArrowheads="1" noChangeShapeType="1" noTextEdit="1"/>
              </p:cNvSpPr>
              <p:nvPr/>
            </p:nvSpPr>
            <p:spPr>
              <a:xfrm>
                <a:off x="5979376" y="3645695"/>
                <a:ext cx="155402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Hộp Văn bản 26">
                <a:extLst>
                  <a:ext uri="{FF2B5EF4-FFF2-40B4-BE49-F238E27FC236}">
                    <a16:creationId xmlns:a16="http://schemas.microsoft.com/office/drawing/2014/main" id="{10D98D93-B8AA-D55A-2FA9-AF1F1D13D379}"/>
                  </a:ext>
                </a:extLst>
              </p:cNvPr>
              <p:cNvSpPr txBox="1"/>
              <p:nvPr/>
            </p:nvSpPr>
            <p:spPr>
              <a:xfrm>
                <a:off x="4658603" y="3409998"/>
                <a:ext cx="1788577" cy="911596"/>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f>
                        <m:fPr>
                          <m:ctrlPr>
                            <a:rPr lang="en-US" sz="2800" b="1" i="1" smtClean="0">
                              <a:solidFill>
                                <a:schemeClr val="tx1"/>
                              </a:solidFill>
                              <a:latin typeface="Cambria Math" panose="02040503050406030204" pitchFamily="18" charset="0"/>
                            </a:rPr>
                          </m:ctrlPr>
                        </m:fPr>
                        <m:num>
                          <m:r>
                            <a:rPr lang="en-US" sz="2800" b="1" i="1" smtClean="0">
                              <a:solidFill>
                                <a:schemeClr val="tx1"/>
                              </a:solidFill>
                              <a:latin typeface="Cambria Math" panose="02040503050406030204" pitchFamily="18" charset="0"/>
                              <a:ea typeface="Cambria Math" panose="02040503050406030204" pitchFamily="18" charset="0"/>
                            </a:rPr>
                            <m:t>𝝏</m:t>
                          </m:r>
                          <m:r>
                            <a:rPr lang="en-US" sz="2800" b="1" i="1" smtClean="0">
                              <a:solidFill>
                                <a:schemeClr val="tx1"/>
                              </a:solidFill>
                              <a:latin typeface="Cambria Math" panose="02040503050406030204" pitchFamily="18" charset="0"/>
                              <a:ea typeface="Cambria Math" panose="02040503050406030204" pitchFamily="18" charset="0"/>
                            </a:rPr>
                            <m:t>𝒖</m:t>
                          </m:r>
                        </m:num>
                        <m:den>
                          <m:r>
                            <a:rPr lang="en-US" sz="2800" b="1" i="1" smtClean="0">
                              <a:solidFill>
                                <a:schemeClr val="tx1"/>
                              </a:solidFill>
                              <a:latin typeface="Cambria Math" panose="02040503050406030204" pitchFamily="18" charset="0"/>
                              <a:ea typeface="Cambria Math" panose="02040503050406030204" pitchFamily="18" charset="0"/>
                            </a:rPr>
                            <m:t>𝝏</m:t>
                          </m:r>
                          <m:r>
                            <a:rPr lang="en-US" sz="2800" b="1" i="1" smtClean="0">
                              <a:solidFill>
                                <a:schemeClr val="tx1"/>
                              </a:solidFill>
                              <a:latin typeface="Cambria Math" panose="02040503050406030204" pitchFamily="18" charset="0"/>
                              <a:ea typeface="Cambria Math" panose="02040503050406030204" pitchFamily="18" charset="0"/>
                            </a:rPr>
                            <m:t>𝒕</m:t>
                          </m:r>
                        </m:den>
                      </m:f>
                      <m:r>
                        <a:rPr lang="en-US" sz="2800" b="1" i="1" smtClean="0">
                          <a:solidFill>
                            <a:schemeClr val="tx1"/>
                          </a:solidFill>
                          <a:latin typeface="Cambria Math" panose="02040503050406030204" pitchFamily="18" charset="0"/>
                        </a:rPr>
                        <m:t> =</m:t>
                      </m:r>
                    </m:oMath>
                  </m:oMathPara>
                </a14:m>
                <a:endParaRPr lang="vi-VN" sz="2800" b="1">
                  <a:solidFill>
                    <a:schemeClr val="tx1"/>
                  </a:solidFill>
                  <a:latin typeface="Montserrat" panose="00000500000000000000" pitchFamily="2" charset="0"/>
                </a:endParaRPr>
              </a:p>
            </p:txBody>
          </p:sp>
        </mc:Choice>
        <mc:Fallback xmlns="">
          <p:sp>
            <p:nvSpPr>
              <p:cNvPr id="47" name="Hộp Văn bản 26">
                <a:extLst>
                  <a:ext uri="{FF2B5EF4-FFF2-40B4-BE49-F238E27FC236}">
                    <a16:creationId xmlns:a16="http://schemas.microsoft.com/office/drawing/2014/main" id="{10D98D93-B8AA-D55A-2FA9-AF1F1D13D379}"/>
                  </a:ext>
                </a:extLst>
              </p:cNvPr>
              <p:cNvSpPr txBox="1">
                <a:spLocks noRot="1" noChangeAspect="1" noMove="1" noResize="1" noEditPoints="1" noAdjustHandles="1" noChangeArrowheads="1" noChangeShapeType="1" noTextEdit="1"/>
              </p:cNvSpPr>
              <p:nvPr/>
            </p:nvSpPr>
            <p:spPr>
              <a:xfrm>
                <a:off x="4658603" y="3409998"/>
                <a:ext cx="1788577" cy="911596"/>
              </a:xfrm>
              <a:prstGeom prst="rect">
                <a:avLst/>
              </a:prstGeom>
              <a:blipFill>
                <a:blip r:embed="rId4"/>
                <a:stretch>
                  <a:fillRect/>
                </a:stretch>
              </a:blipFill>
            </p:spPr>
            <p:txBody>
              <a:bodyPr/>
              <a:lstStyle/>
              <a:p>
                <a:r>
                  <a:rPr lang="en-US">
                    <a:noFill/>
                  </a:rPr>
                  <a:t> </a:t>
                </a:r>
              </a:p>
            </p:txBody>
          </p:sp>
        </mc:Fallback>
      </mc:AlternateContent>
      <p:grpSp>
        <p:nvGrpSpPr>
          <p:cNvPr id="60" name="Group 59">
            <a:extLst>
              <a:ext uri="{FF2B5EF4-FFF2-40B4-BE49-F238E27FC236}">
                <a16:creationId xmlns:a16="http://schemas.microsoft.com/office/drawing/2014/main" id="{98DC013A-912B-2805-2204-FA6D42F37EC2}"/>
              </a:ext>
            </a:extLst>
          </p:cNvPr>
          <p:cNvGrpSpPr/>
          <p:nvPr/>
        </p:nvGrpSpPr>
        <p:grpSpPr>
          <a:xfrm>
            <a:off x="960632" y="2188813"/>
            <a:ext cx="10467417" cy="461665"/>
            <a:chOff x="960632" y="2188813"/>
            <a:chExt cx="10467417" cy="461665"/>
          </a:xfrm>
        </p:grpSpPr>
        <mc:AlternateContent xmlns:mc="http://schemas.openxmlformats.org/markup-compatibility/2006" xmlns:a14="http://schemas.microsoft.com/office/drawing/2010/main">
          <mc:Choice Requires="a14">
            <p:sp>
              <p:nvSpPr>
                <p:cNvPr id="4" name="Hộp Văn bản 26">
                  <a:extLst>
                    <a:ext uri="{FF2B5EF4-FFF2-40B4-BE49-F238E27FC236}">
                      <a16:creationId xmlns:a16="http://schemas.microsoft.com/office/drawing/2014/main" id="{65269DBD-DA50-336B-3969-B93FB39F4619}"/>
                    </a:ext>
                  </a:extLst>
                </p:cNvPr>
                <p:cNvSpPr txBox="1"/>
                <p:nvPr/>
              </p:nvSpPr>
              <p:spPr>
                <a:xfrm>
                  <a:off x="960632" y="2188813"/>
                  <a:ext cx="10467417" cy="461665"/>
                </a:xfrm>
                <a:prstGeom prst="rect">
                  <a:avLst/>
                </a:prstGeom>
                <a:noFill/>
              </p:spPr>
              <p:txBody>
                <a:bodyPr wrap="square">
                  <a:spAutoFit/>
                </a:bodyPr>
                <a:lstStyle/>
                <a:p>
                  <a:pPr marL="36000"/>
                  <a:r>
                    <a:rPr lang="en-US" sz="2400">
                      <a:solidFill>
                        <a:schemeClr val="accent1">
                          <a:lumMod val="50000"/>
                        </a:schemeClr>
                      </a:solidFill>
                      <a:latin typeface="Montserrat" panose="00000500000000000000" pitchFamily="2" charset="0"/>
                    </a:rPr>
                    <a:t>C</a:t>
                  </a:r>
                  <a:r>
                    <a:rPr lang="vi-VN" sz="2400">
                      <a:solidFill>
                        <a:schemeClr val="accent1">
                          <a:lumMod val="50000"/>
                        </a:schemeClr>
                      </a:solidFill>
                      <a:latin typeface="Montserrat" panose="00000500000000000000" pitchFamily="2" charset="0"/>
                    </a:rPr>
                    <a:t>ố định hệ tọa độ Descartes xét trường hợp cụ thể</a:t>
                  </a:r>
                  <a:r>
                    <a:rPr lang="en-US" sz="2400">
                      <a:solidFill>
                        <a:schemeClr val="accent1">
                          <a:lumMod val="50000"/>
                        </a:schemeClr>
                      </a:solidFill>
                      <a:latin typeface="Montserrat" panose="00000500000000000000" pitchFamily="2" charset="0"/>
                    </a:rPr>
                    <a:t> hàm </a:t>
                  </a:r>
                  <a14:m>
                    <m:oMath xmlns:m="http://schemas.openxmlformats.org/officeDocument/2006/math">
                      <m:r>
                        <a:rPr lang="vi-VN" sz="2400" i="1" smtClean="0">
                          <a:solidFill>
                            <a:schemeClr val="accent1">
                              <a:lumMod val="50000"/>
                            </a:schemeClr>
                          </a:solidFill>
                          <a:latin typeface="Cambria Math" panose="02040503050406030204" pitchFamily="18" charset="0"/>
                        </a:rPr>
                        <m:t>𝑢</m:t>
                      </m:r>
                      <m:d>
                        <m:dPr>
                          <m:ctrlPr>
                            <a:rPr lang="vi-VN" sz="2400" i="1" smtClean="0">
                              <a:solidFill>
                                <a:schemeClr val="accent1">
                                  <a:lumMod val="50000"/>
                                </a:schemeClr>
                              </a:solidFill>
                              <a:latin typeface="Cambria Math" panose="02040503050406030204" pitchFamily="18" charset="0"/>
                            </a:rPr>
                          </m:ctrlPr>
                        </m:dPr>
                        <m:e>
                          <m:r>
                            <a:rPr lang="vi-VN" sz="2400" i="1" smtClean="0">
                              <a:solidFill>
                                <a:schemeClr val="accent1">
                                  <a:lumMod val="50000"/>
                                </a:schemeClr>
                              </a:solidFill>
                              <a:latin typeface="Cambria Math" panose="02040503050406030204" pitchFamily="18" charset="0"/>
                            </a:rPr>
                            <m:t>𝑥</m:t>
                          </m:r>
                          <m:r>
                            <a:rPr lang="vi-VN" sz="2400" i="1" smtClean="0">
                              <a:solidFill>
                                <a:schemeClr val="accent1">
                                  <a:lumMod val="50000"/>
                                </a:schemeClr>
                              </a:solidFill>
                              <a:latin typeface="Cambria Math" panose="02040503050406030204" pitchFamily="18" charset="0"/>
                            </a:rPr>
                            <m:t>, </m:t>
                          </m:r>
                          <m:r>
                            <a:rPr lang="vi-VN" sz="2400" i="1" smtClean="0">
                              <a:solidFill>
                                <a:schemeClr val="accent1">
                                  <a:lumMod val="50000"/>
                                </a:schemeClr>
                              </a:solidFill>
                              <a:latin typeface="Cambria Math" panose="02040503050406030204" pitchFamily="18" charset="0"/>
                            </a:rPr>
                            <m:t>𝑦</m:t>
                          </m:r>
                          <m:r>
                            <a:rPr lang="vi-VN" sz="2400" i="1" smtClean="0">
                              <a:solidFill>
                                <a:schemeClr val="accent1">
                                  <a:lumMod val="50000"/>
                                </a:schemeClr>
                              </a:solidFill>
                              <a:latin typeface="Cambria Math" panose="02040503050406030204" pitchFamily="18" charset="0"/>
                            </a:rPr>
                            <m:t>, </m:t>
                          </m:r>
                          <m:r>
                            <a:rPr lang="vi-VN" sz="2400" i="1" smtClean="0">
                              <a:solidFill>
                                <a:schemeClr val="accent1">
                                  <a:lumMod val="50000"/>
                                </a:schemeClr>
                              </a:solidFill>
                              <a:latin typeface="Cambria Math" panose="02040503050406030204" pitchFamily="18" charset="0"/>
                            </a:rPr>
                            <m:t>𝑧</m:t>
                          </m:r>
                          <m:r>
                            <a:rPr lang="vi-VN" sz="2400" i="1" smtClean="0">
                              <a:solidFill>
                                <a:schemeClr val="accent1">
                                  <a:lumMod val="50000"/>
                                </a:schemeClr>
                              </a:solidFill>
                              <a:latin typeface="Cambria Math" panose="02040503050406030204" pitchFamily="18" charset="0"/>
                            </a:rPr>
                            <m:t>, </m:t>
                          </m:r>
                          <m:r>
                            <a:rPr lang="vi-VN" sz="2400" i="1" smtClean="0">
                              <a:solidFill>
                                <a:schemeClr val="accent1">
                                  <a:lumMod val="50000"/>
                                </a:schemeClr>
                              </a:solidFill>
                              <a:latin typeface="Cambria Math" panose="02040503050406030204" pitchFamily="18" charset="0"/>
                            </a:rPr>
                            <m:t>𝑡</m:t>
                          </m:r>
                        </m:e>
                      </m:d>
                      <m:r>
                        <a:rPr lang="vi-VN" sz="2400" i="1" smtClean="0">
                          <a:solidFill>
                            <a:schemeClr val="accent1">
                              <a:lumMod val="50000"/>
                            </a:schemeClr>
                          </a:solidFill>
                          <a:latin typeface="Cambria Math" panose="02040503050406030204" pitchFamily="18" charset="0"/>
                        </a:rPr>
                        <m:t> </m:t>
                      </m:r>
                    </m:oMath>
                  </a14:m>
                  <a:endParaRPr lang="en-US" sz="2400">
                    <a:solidFill>
                      <a:schemeClr val="accent1">
                        <a:lumMod val="50000"/>
                      </a:schemeClr>
                    </a:solidFill>
                    <a:latin typeface="Montserrat" panose="00000500000000000000" pitchFamily="2" charset="0"/>
                  </a:endParaRPr>
                </a:p>
              </p:txBody>
            </p:sp>
          </mc:Choice>
          <mc:Fallback xmlns="">
            <p:sp>
              <p:nvSpPr>
                <p:cNvPr id="4" name="Hộp Văn bản 26">
                  <a:extLst>
                    <a:ext uri="{FF2B5EF4-FFF2-40B4-BE49-F238E27FC236}">
                      <a16:creationId xmlns:a16="http://schemas.microsoft.com/office/drawing/2014/main" id="{65269DBD-DA50-336B-3969-B93FB39F4619}"/>
                    </a:ext>
                  </a:extLst>
                </p:cNvPr>
                <p:cNvSpPr txBox="1">
                  <a:spLocks noRot="1" noChangeAspect="1" noMove="1" noResize="1" noEditPoints="1" noAdjustHandles="1" noChangeArrowheads="1" noChangeShapeType="1" noTextEdit="1"/>
                </p:cNvSpPr>
                <p:nvPr/>
              </p:nvSpPr>
              <p:spPr>
                <a:xfrm>
                  <a:off x="960632" y="2188813"/>
                  <a:ext cx="10467417" cy="461665"/>
                </a:xfrm>
                <a:prstGeom prst="rect">
                  <a:avLst/>
                </a:prstGeom>
                <a:blipFill>
                  <a:blip r:embed="rId5"/>
                  <a:stretch>
                    <a:fillRect l="-582" t="-9211" b="-30263"/>
                  </a:stretch>
                </a:blipFill>
              </p:spPr>
              <p:txBody>
                <a:bodyPr/>
                <a:lstStyle/>
                <a:p>
                  <a:r>
                    <a:rPr lang="en-US">
                      <a:noFill/>
                    </a:rPr>
                    <a:t> </a:t>
                  </a:r>
                </a:p>
              </p:txBody>
            </p:sp>
          </mc:Fallback>
        </mc:AlternateContent>
        <p:sp>
          <p:nvSpPr>
            <p:cNvPr id="58" name="Rectangle: Rounded Corners 57">
              <a:extLst>
                <a:ext uri="{FF2B5EF4-FFF2-40B4-BE49-F238E27FC236}">
                  <a16:creationId xmlns:a16="http://schemas.microsoft.com/office/drawing/2014/main" id="{B7CCC40F-F9C2-8C15-9A66-B36BB3173086}"/>
                </a:ext>
              </a:extLst>
            </p:cNvPr>
            <p:cNvSpPr/>
            <p:nvPr/>
          </p:nvSpPr>
          <p:spPr>
            <a:xfrm>
              <a:off x="962948" y="2257645"/>
              <a:ext cx="51481" cy="324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D2BD9289-274D-9FA9-72B7-C667C775AE01}"/>
              </a:ext>
            </a:extLst>
          </p:cNvPr>
          <p:cNvGrpSpPr/>
          <p:nvPr/>
        </p:nvGrpSpPr>
        <p:grpSpPr>
          <a:xfrm>
            <a:off x="966982" y="2822454"/>
            <a:ext cx="10246246" cy="461665"/>
            <a:chOff x="960632" y="3106490"/>
            <a:chExt cx="10246246" cy="461665"/>
          </a:xfrm>
        </p:grpSpPr>
        <mc:AlternateContent xmlns:mc="http://schemas.openxmlformats.org/markup-compatibility/2006" xmlns:a14="http://schemas.microsoft.com/office/drawing/2010/main">
          <mc:Choice Requires="a14">
            <p:sp>
              <p:nvSpPr>
                <p:cNvPr id="57" name="Hộp Văn bản 26">
                  <a:extLst>
                    <a:ext uri="{FF2B5EF4-FFF2-40B4-BE49-F238E27FC236}">
                      <a16:creationId xmlns:a16="http://schemas.microsoft.com/office/drawing/2014/main" id="{3ED0ECF7-05E0-9A41-AD12-E4F8246F27C3}"/>
                    </a:ext>
                  </a:extLst>
                </p:cNvPr>
                <p:cNvSpPr txBox="1"/>
                <p:nvPr/>
              </p:nvSpPr>
              <p:spPr>
                <a:xfrm>
                  <a:off x="960632" y="3106490"/>
                  <a:ext cx="10246246" cy="461665"/>
                </a:xfrm>
                <a:prstGeom prst="rect">
                  <a:avLst/>
                </a:prstGeom>
                <a:noFill/>
              </p:spPr>
              <p:txBody>
                <a:bodyPr wrap="square">
                  <a:spAutoFit/>
                </a:bodyPr>
                <a:lstStyle/>
                <a:p>
                  <a:pPr marL="36000"/>
                  <a:r>
                    <a:rPr lang="vi-VN" sz="2400">
                      <a:solidFill>
                        <a:schemeClr val="accent1">
                          <a:lumMod val="50000"/>
                        </a:schemeClr>
                      </a:solidFill>
                      <a:latin typeface="Montserrat" panose="00000500000000000000" pitchFamily="2" charset="0"/>
                    </a:rPr>
                    <a:t>Khi đó người ta nói rằng </a:t>
                  </a:r>
                  <a14:m>
                    <m:oMath xmlns:m="http://schemas.openxmlformats.org/officeDocument/2006/math">
                      <m:r>
                        <a:rPr lang="vi-VN" sz="2400" i="1" smtClean="0">
                          <a:solidFill>
                            <a:schemeClr val="accent1">
                              <a:lumMod val="50000"/>
                            </a:schemeClr>
                          </a:solidFill>
                          <a:latin typeface="Cambria Math" panose="02040503050406030204" pitchFamily="18" charset="0"/>
                        </a:rPr>
                        <m:t>𝑢</m:t>
                      </m:r>
                    </m:oMath>
                  </a14:m>
                  <a:r>
                    <a:rPr lang="vi-VN" sz="2400">
                      <a:solidFill>
                        <a:schemeClr val="accent1">
                          <a:lumMod val="50000"/>
                        </a:schemeClr>
                      </a:solidFill>
                      <a:latin typeface="Montserrat" panose="00000500000000000000" pitchFamily="2" charset="0"/>
                    </a:rPr>
                    <a:t> là nghiệm của phương trình nhiệt nếu:</a:t>
                  </a:r>
                </a:p>
              </p:txBody>
            </p:sp>
          </mc:Choice>
          <mc:Fallback xmlns="">
            <p:sp>
              <p:nvSpPr>
                <p:cNvPr id="57" name="Hộp Văn bản 26">
                  <a:extLst>
                    <a:ext uri="{FF2B5EF4-FFF2-40B4-BE49-F238E27FC236}">
                      <a16:creationId xmlns:a16="http://schemas.microsoft.com/office/drawing/2014/main" id="{3ED0ECF7-05E0-9A41-AD12-E4F8246F27C3}"/>
                    </a:ext>
                  </a:extLst>
                </p:cNvPr>
                <p:cNvSpPr txBox="1">
                  <a:spLocks noRot="1" noChangeAspect="1" noMove="1" noResize="1" noEditPoints="1" noAdjustHandles="1" noChangeArrowheads="1" noChangeShapeType="1" noTextEdit="1"/>
                </p:cNvSpPr>
                <p:nvPr/>
              </p:nvSpPr>
              <p:spPr>
                <a:xfrm>
                  <a:off x="960632" y="3106490"/>
                  <a:ext cx="10246246" cy="461665"/>
                </a:xfrm>
                <a:prstGeom prst="rect">
                  <a:avLst/>
                </a:prstGeom>
                <a:blipFill>
                  <a:blip r:embed="rId6"/>
                  <a:stretch>
                    <a:fillRect l="-595" t="-9211" r="-476" b="-30263"/>
                  </a:stretch>
                </a:blipFill>
              </p:spPr>
              <p:txBody>
                <a:bodyPr/>
                <a:lstStyle/>
                <a:p>
                  <a:r>
                    <a:rPr lang="en-US">
                      <a:noFill/>
                    </a:rPr>
                    <a:t> </a:t>
                  </a:r>
                </a:p>
              </p:txBody>
            </p:sp>
          </mc:Fallback>
        </mc:AlternateContent>
        <p:sp>
          <p:nvSpPr>
            <p:cNvPr id="61" name="Rectangle: Rounded Corners 60">
              <a:extLst>
                <a:ext uri="{FF2B5EF4-FFF2-40B4-BE49-F238E27FC236}">
                  <a16:creationId xmlns:a16="http://schemas.microsoft.com/office/drawing/2014/main" id="{33F4B082-AA59-BD72-4DF4-E0CFDC6DA776}"/>
                </a:ext>
              </a:extLst>
            </p:cNvPr>
            <p:cNvSpPr/>
            <p:nvPr/>
          </p:nvSpPr>
          <p:spPr>
            <a:xfrm>
              <a:off x="972422" y="3175322"/>
              <a:ext cx="51481" cy="324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 name="Hộp Văn bản 26">
                <a:extLst>
                  <a:ext uri="{FF2B5EF4-FFF2-40B4-BE49-F238E27FC236}">
                    <a16:creationId xmlns:a16="http://schemas.microsoft.com/office/drawing/2014/main" id="{CDE960DF-E67C-07F6-E8C7-70D4964916A7}"/>
                  </a:ext>
                </a:extLst>
              </p:cNvPr>
              <p:cNvSpPr txBox="1"/>
              <p:nvPr/>
            </p:nvSpPr>
            <p:spPr>
              <a:xfrm>
                <a:off x="864472" y="4084054"/>
                <a:ext cx="3852187" cy="737189"/>
              </a:xfrm>
              <a:prstGeom prst="rect">
                <a:avLst/>
              </a:prstGeom>
              <a:noFill/>
            </p:spPr>
            <p:txBody>
              <a:bodyPr wrap="square">
                <a:spAutoFit/>
              </a:bodyPr>
              <a:lstStyle/>
              <a:p>
                <a:pPr marL="36000"/>
                <a:r>
                  <a:rPr lang="en-US" sz="2800">
                    <a:solidFill>
                      <a:schemeClr val="accent1">
                        <a:lumMod val="50000"/>
                      </a:schemeClr>
                    </a:solidFill>
                    <a:latin typeface="Montserrat" panose="00000500000000000000" pitchFamily="2" charset="0"/>
                  </a:rPr>
                  <a:t>Đặt</a:t>
                </a:r>
                <a:r>
                  <a:rPr lang="vi-VN" sz="2800">
                    <a:solidFill>
                      <a:schemeClr val="accent1">
                        <a:lumMod val="50000"/>
                      </a:schemeClr>
                    </a:solidFill>
                    <a:latin typeface="Montserrat" panose="00000500000000000000" pitchFamily="2" charset="0"/>
                  </a:rPr>
                  <a:t> </a:t>
                </a:r>
                <a14:m>
                  <m:oMath xmlns:m="http://schemas.openxmlformats.org/officeDocument/2006/math">
                    <m:r>
                      <a:rPr lang="en-US" sz="2800" b="0" i="1" smtClean="0">
                        <a:solidFill>
                          <a:schemeClr val="tx1"/>
                        </a:solidFill>
                        <a:latin typeface="Cambria Math" panose="02040503050406030204" pitchFamily="18" charset="0"/>
                      </a:rPr>
                      <m:t>𝑣</m:t>
                    </m:r>
                    <m:d>
                      <m:dPr>
                        <m:ctrlPr>
                          <a:rPr lang="en-US" sz="280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𝑥</m:t>
                        </m:r>
                      </m:e>
                    </m:d>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𝑢</m:t>
                    </m:r>
                    <m:d>
                      <m:dPr>
                        <m:ctrlPr>
                          <a:rPr lang="en-US" sz="2800" i="1" smtClean="0">
                            <a:solidFill>
                              <a:schemeClr val="tx1"/>
                            </a:solidFill>
                            <a:latin typeface="Cambria Math" panose="02040503050406030204" pitchFamily="18" charset="0"/>
                          </a:rPr>
                        </m:ctrlPr>
                      </m:dPr>
                      <m:e>
                        <m:f>
                          <m:fPr>
                            <m:ctrlPr>
                              <a:rPr lang="en-US" sz="280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𝑡</m:t>
                            </m:r>
                          </m:num>
                          <m:den>
                            <m:r>
                              <a:rPr lang="en-US" sz="2800" b="0" i="1" smtClean="0">
                                <a:solidFill>
                                  <a:schemeClr val="tx1"/>
                                </a:solidFill>
                                <a:latin typeface="Cambria Math" panose="02040503050406030204" pitchFamily="18" charset="0"/>
                              </a:rPr>
                              <m:t>𝑎</m:t>
                            </m:r>
                          </m:den>
                        </m:f>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𝑥</m:t>
                        </m:r>
                      </m:e>
                    </m:d>
                  </m:oMath>
                </a14:m>
                <a:r>
                  <a:rPr lang="en-US" sz="2800">
                    <a:solidFill>
                      <a:schemeClr val="tx1"/>
                    </a:solidFill>
                    <a:latin typeface="Montserrat" panose="00000500000000000000" pitchFamily="2" charset="0"/>
                  </a:rPr>
                  <a:t> </a:t>
                </a:r>
                <a:endParaRPr lang="vi-VN" sz="2800">
                  <a:solidFill>
                    <a:schemeClr val="tx1"/>
                  </a:solidFill>
                  <a:latin typeface="Montserrat" panose="00000500000000000000" pitchFamily="2" charset="0"/>
                </a:endParaRPr>
              </a:p>
            </p:txBody>
          </p:sp>
        </mc:Choice>
        <mc:Fallback xmlns="">
          <p:sp>
            <p:nvSpPr>
              <p:cNvPr id="7" name="Hộp Văn bản 26">
                <a:extLst>
                  <a:ext uri="{FF2B5EF4-FFF2-40B4-BE49-F238E27FC236}">
                    <a16:creationId xmlns:a16="http://schemas.microsoft.com/office/drawing/2014/main" id="{CDE960DF-E67C-07F6-E8C7-70D4964916A7}"/>
                  </a:ext>
                </a:extLst>
              </p:cNvPr>
              <p:cNvSpPr txBox="1">
                <a:spLocks noRot="1" noChangeAspect="1" noMove="1" noResize="1" noEditPoints="1" noAdjustHandles="1" noChangeArrowheads="1" noChangeShapeType="1" noTextEdit="1"/>
              </p:cNvSpPr>
              <p:nvPr/>
            </p:nvSpPr>
            <p:spPr>
              <a:xfrm>
                <a:off x="864472" y="4084054"/>
                <a:ext cx="3852187" cy="737189"/>
              </a:xfrm>
              <a:prstGeom prst="rect">
                <a:avLst/>
              </a:prstGeom>
              <a:blipFill>
                <a:blip r:embed="rId7"/>
                <a:stretch>
                  <a:fillRect l="-2373" b="-82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Hộp Văn bản 26">
                <a:extLst>
                  <a:ext uri="{FF2B5EF4-FFF2-40B4-BE49-F238E27FC236}">
                    <a16:creationId xmlns:a16="http://schemas.microsoft.com/office/drawing/2014/main" id="{706C420E-B28C-1333-3024-D166DB87BB44}"/>
                  </a:ext>
                </a:extLst>
              </p:cNvPr>
              <p:cNvSpPr txBox="1"/>
              <p:nvPr/>
            </p:nvSpPr>
            <p:spPr>
              <a:xfrm>
                <a:off x="611969" y="4835111"/>
                <a:ext cx="2565571" cy="938975"/>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m:t>
                      </m:r>
                      <m:f>
                        <m:fPr>
                          <m:ctrlPr>
                            <a:rPr lang="en-US" sz="280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ea typeface="Cambria Math" panose="02040503050406030204" pitchFamily="18" charset="0"/>
                            </a:rPr>
                            <m:t>𝜕</m:t>
                          </m:r>
                        </m:num>
                        <m:den>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𝑡</m:t>
                          </m:r>
                        </m:den>
                      </m:f>
                      <m:r>
                        <a:rPr lang="en-US" sz="2800" b="0" i="1" smtClean="0">
                          <a:solidFill>
                            <a:schemeClr val="tx1"/>
                          </a:solidFill>
                          <a:latin typeface="Cambria Math" panose="02040503050406030204" pitchFamily="18" charset="0"/>
                        </a:rPr>
                        <m:t>𝑣</m:t>
                      </m:r>
                      <m:d>
                        <m:dPr>
                          <m:ctrlPr>
                            <a:rPr lang="en-US" sz="280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𝑥</m:t>
                          </m:r>
                        </m:e>
                      </m:d>
                    </m:oMath>
                  </m:oMathPara>
                </a14:m>
                <a:endParaRPr lang="vi-VN" sz="2800">
                  <a:solidFill>
                    <a:schemeClr val="tx1"/>
                  </a:solidFill>
                  <a:latin typeface="Montserrat" panose="00000500000000000000" pitchFamily="2" charset="0"/>
                </a:endParaRPr>
              </a:p>
            </p:txBody>
          </p:sp>
        </mc:Choice>
        <mc:Fallback xmlns="">
          <p:sp>
            <p:nvSpPr>
              <p:cNvPr id="9" name="Hộp Văn bản 26">
                <a:extLst>
                  <a:ext uri="{FF2B5EF4-FFF2-40B4-BE49-F238E27FC236}">
                    <a16:creationId xmlns:a16="http://schemas.microsoft.com/office/drawing/2014/main" id="{706C420E-B28C-1333-3024-D166DB87BB44}"/>
                  </a:ext>
                </a:extLst>
              </p:cNvPr>
              <p:cNvSpPr txBox="1">
                <a:spLocks noRot="1" noChangeAspect="1" noMove="1" noResize="1" noEditPoints="1" noAdjustHandles="1" noChangeArrowheads="1" noChangeShapeType="1" noTextEdit="1"/>
              </p:cNvSpPr>
              <p:nvPr/>
            </p:nvSpPr>
            <p:spPr>
              <a:xfrm>
                <a:off x="611969" y="4835111"/>
                <a:ext cx="2565571" cy="9389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Hộp Văn bản 26">
                <a:extLst>
                  <a:ext uri="{FF2B5EF4-FFF2-40B4-BE49-F238E27FC236}">
                    <a16:creationId xmlns:a16="http://schemas.microsoft.com/office/drawing/2014/main" id="{98F1DA68-FFD6-8876-6220-219AA676880E}"/>
                  </a:ext>
                </a:extLst>
              </p:cNvPr>
              <p:cNvSpPr txBox="1"/>
              <p:nvPr/>
            </p:nvSpPr>
            <p:spPr>
              <a:xfrm>
                <a:off x="2325212" y="5046405"/>
                <a:ext cx="2716780" cy="523220"/>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m:t>
                      </m:r>
                      <m:r>
                        <m:rPr>
                          <m:sty m:val="p"/>
                        </m:rPr>
                        <a:rPr lang="en-US" sz="2800" b="0" i="0" smtClean="0">
                          <a:solidFill>
                            <a:schemeClr val="tx1"/>
                          </a:solidFill>
                          <a:latin typeface="Cambria Math" panose="02040503050406030204" pitchFamily="18" charset="0"/>
                        </a:rPr>
                        <m:t>Δ</m:t>
                      </m:r>
                      <m:r>
                        <a:rPr lang="en-US" sz="2800" b="0" i="1" smtClean="0">
                          <a:solidFill>
                            <a:schemeClr val="tx1"/>
                          </a:solidFill>
                          <a:latin typeface="Cambria Math" panose="02040503050406030204" pitchFamily="18" charset="0"/>
                        </a:rPr>
                        <m:t>𝑣</m:t>
                      </m:r>
                      <m:d>
                        <m:dPr>
                          <m:ctrlPr>
                            <a:rPr lang="en-US" sz="280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𝑥</m:t>
                          </m:r>
                        </m:e>
                      </m:d>
                    </m:oMath>
                  </m:oMathPara>
                </a14:m>
                <a:endParaRPr lang="vi-VN" sz="2800">
                  <a:solidFill>
                    <a:schemeClr val="tx1"/>
                  </a:solidFill>
                  <a:latin typeface="Montserrat" panose="00000500000000000000" pitchFamily="2" charset="0"/>
                </a:endParaRPr>
              </a:p>
            </p:txBody>
          </p:sp>
        </mc:Choice>
        <mc:Fallback xmlns="">
          <p:sp>
            <p:nvSpPr>
              <p:cNvPr id="12" name="Hộp Văn bản 26">
                <a:extLst>
                  <a:ext uri="{FF2B5EF4-FFF2-40B4-BE49-F238E27FC236}">
                    <a16:creationId xmlns:a16="http://schemas.microsoft.com/office/drawing/2014/main" id="{98F1DA68-FFD6-8876-6220-219AA676880E}"/>
                  </a:ext>
                </a:extLst>
              </p:cNvPr>
              <p:cNvSpPr txBox="1">
                <a:spLocks noRot="1" noChangeAspect="1" noMove="1" noResize="1" noEditPoints="1" noAdjustHandles="1" noChangeArrowheads="1" noChangeShapeType="1" noTextEdit="1"/>
              </p:cNvSpPr>
              <p:nvPr/>
            </p:nvSpPr>
            <p:spPr>
              <a:xfrm>
                <a:off x="2325212" y="5046405"/>
                <a:ext cx="2716780"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Hộp Văn bản 26">
                <a:extLst>
                  <a:ext uri="{FF2B5EF4-FFF2-40B4-BE49-F238E27FC236}">
                    <a16:creationId xmlns:a16="http://schemas.microsoft.com/office/drawing/2014/main" id="{01EF671D-1DED-F1DE-6D85-FFB790A16F5A}"/>
                  </a:ext>
                </a:extLst>
              </p:cNvPr>
              <p:cNvSpPr txBox="1"/>
              <p:nvPr/>
            </p:nvSpPr>
            <p:spPr>
              <a:xfrm>
                <a:off x="2948855" y="4876709"/>
                <a:ext cx="2716780" cy="920701"/>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r>
                        <a:rPr lang="en-US" sz="2800" b="0" i="1" smtClean="0">
                          <a:solidFill>
                            <a:schemeClr val="tx1">
                              <a:alpha val="0"/>
                            </a:schemeClr>
                          </a:solidFill>
                          <a:latin typeface="Cambria Math" panose="02040503050406030204" pitchFamily="18" charset="0"/>
                        </a:rPr>
                        <m:t>=</m:t>
                      </m:r>
                      <m:f>
                        <m:fPr>
                          <m:ctrlPr>
                            <a:rPr lang="en-US" sz="2800" b="0" i="1" smtClean="0">
                              <a:solidFill>
                                <a:schemeClr val="tx1">
                                  <a:alpha val="0"/>
                                </a:schemeClr>
                              </a:solidFill>
                              <a:latin typeface="Cambria Math" panose="02040503050406030204" pitchFamily="18" charset="0"/>
                            </a:rPr>
                          </m:ctrlPr>
                        </m:fPr>
                        <m:num>
                          <m:r>
                            <a:rPr lang="en-US" sz="2800" b="0" i="1" smtClean="0">
                              <a:solidFill>
                                <a:schemeClr val="tx1">
                                  <a:alpha val="0"/>
                                </a:schemeClr>
                              </a:solidFill>
                              <a:latin typeface="Cambria Math" panose="02040503050406030204" pitchFamily="18" charset="0"/>
                            </a:rPr>
                            <m:t>1</m:t>
                          </m:r>
                        </m:num>
                        <m:den>
                          <m:r>
                            <a:rPr lang="en-US" sz="2800" b="0" i="1" smtClean="0">
                              <a:solidFill>
                                <a:schemeClr val="tx1">
                                  <a:alpha val="0"/>
                                </a:schemeClr>
                              </a:solidFill>
                              <a:latin typeface="Cambria Math" panose="02040503050406030204" pitchFamily="18" charset="0"/>
                            </a:rPr>
                            <m:t>𝑎</m:t>
                          </m:r>
                        </m:den>
                      </m:f>
                      <m:r>
                        <a:rPr lang="en-US" sz="2800" b="0" i="1" smtClean="0">
                          <a:solidFill>
                            <a:schemeClr val="tx1">
                              <a:alpha val="0"/>
                            </a:schemeClr>
                          </a:solidFill>
                          <a:latin typeface="Cambria Math" panose="02040503050406030204" pitchFamily="18" charset="0"/>
                          <a:ea typeface="Cambria Math" panose="02040503050406030204" pitchFamily="18" charset="0"/>
                        </a:rPr>
                        <m:t>∙</m:t>
                      </m:r>
                      <m:f>
                        <m:fPr>
                          <m:ctrlPr>
                            <a:rPr lang="en-US" sz="2800" b="0" i="1" smtClean="0">
                              <a:solidFill>
                                <a:schemeClr val="tx1">
                                  <a:alpha val="0"/>
                                </a:schemeClr>
                              </a:solidFill>
                              <a:latin typeface="Cambria Math" panose="02040503050406030204" pitchFamily="18" charset="0"/>
                            </a:rPr>
                          </m:ctrlPr>
                        </m:fPr>
                        <m:num>
                          <m:r>
                            <a:rPr lang="en-US" sz="2800" b="0" i="1" smtClean="0">
                              <a:solidFill>
                                <a:schemeClr val="tx1">
                                  <a:alpha val="0"/>
                                </a:schemeClr>
                              </a:solidFill>
                              <a:latin typeface="Cambria Math" panose="02040503050406030204" pitchFamily="18" charset="0"/>
                              <a:ea typeface="Cambria Math" panose="02040503050406030204" pitchFamily="18" charset="0"/>
                            </a:rPr>
                            <m:t>𝜕</m:t>
                          </m:r>
                          <m:r>
                            <a:rPr lang="en-US" sz="2800" b="0" i="1" smtClean="0">
                              <a:solidFill>
                                <a:schemeClr val="tx1">
                                  <a:alpha val="0"/>
                                </a:schemeClr>
                              </a:solidFill>
                              <a:latin typeface="Cambria Math" panose="02040503050406030204" pitchFamily="18" charset="0"/>
                            </a:rPr>
                            <m:t>𝑢</m:t>
                          </m:r>
                        </m:num>
                        <m:den>
                          <m:r>
                            <a:rPr lang="en-US" sz="2800" b="0" i="1" smtClean="0">
                              <a:solidFill>
                                <a:schemeClr val="tx1">
                                  <a:alpha val="0"/>
                                </a:schemeClr>
                              </a:solidFill>
                              <a:latin typeface="Cambria Math" panose="02040503050406030204" pitchFamily="18" charset="0"/>
                              <a:ea typeface="Cambria Math" panose="02040503050406030204" pitchFamily="18" charset="0"/>
                            </a:rPr>
                            <m:t>𝜕</m:t>
                          </m:r>
                          <m:r>
                            <a:rPr lang="en-US" sz="2800" b="0" i="1" smtClean="0">
                              <a:solidFill>
                                <a:schemeClr val="tx1">
                                  <a:alpha val="0"/>
                                </a:schemeClr>
                              </a:solidFill>
                              <a:latin typeface="Cambria Math" panose="02040503050406030204" pitchFamily="18" charset="0"/>
                              <a:ea typeface="Cambria Math" panose="02040503050406030204" pitchFamily="18" charset="0"/>
                            </a:rPr>
                            <m:t>𝑡</m:t>
                          </m:r>
                        </m:den>
                      </m:f>
                      <m:d>
                        <m:dPr>
                          <m:ctrlPr>
                            <a:rPr lang="en-US" sz="2800" i="1" smtClean="0">
                              <a:solidFill>
                                <a:schemeClr val="tx1">
                                  <a:alpha val="0"/>
                                </a:schemeClr>
                              </a:solidFill>
                              <a:latin typeface="Cambria Math" panose="02040503050406030204" pitchFamily="18" charset="0"/>
                            </a:rPr>
                          </m:ctrlPr>
                        </m:dPr>
                        <m:e>
                          <m:f>
                            <m:fPr>
                              <m:ctrlPr>
                                <a:rPr lang="en-US" sz="2800" i="1" smtClean="0">
                                  <a:solidFill>
                                    <a:schemeClr val="tx1">
                                      <a:alpha val="0"/>
                                    </a:schemeClr>
                                  </a:solidFill>
                                  <a:latin typeface="Cambria Math" panose="02040503050406030204" pitchFamily="18" charset="0"/>
                                </a:rPr>
                              </m:ctrlPr>
                            </m:fPr>
                            <m:num>
                              <m:r>
                                <a:rPr lang="en-US" sz="2800" b="0" i="1" smtClean="0">
                                  <a:solidFill>
                                    <a:schemeClr val="tx1">
                                      <a:alpha val="0"/>
                                    </a:schemeClr>
                                  </a:solidFill>
                                  <a:latin typeface="Cambria Math" panose="02040503050406030204" pitchFamily="18" charset="0"/>
                                </a:rPr>
                                <m:t>𝑡</m:t>
                              </m:r>
                            </m:num>
                            <m:den>
                              <m:r>
                                <a:rPr lang="en-US" sz="2800" b="0" i="1" smtClean="0">
                                  <a:solidFill>
                                    <a:schemeClr val="tx1">
                                      <a:alpha val="0"/>
                                    </a:schemeClr>
                                  </a:solidFill>
                                  <a:latin typeface="Cambria Math" panose="02040503050406030204" pitchFamily="18" charset="0"/>
                                </a:rPr>
                                <m:t>𝑎</m:t>
                              </m:r>
                            </m:den>
                          </m:f>
                          <m:r>
                            <a:rPr lang="en-US" sz="2800" b="0" i="1" smtClean="0">
                              <a:solidFill>
                                <a:schemeClr val="tx1">
                                  <a:alpha val="0"/>
                                </a:schemeClr>
                              </a:solidFill>
                              <a:latin typeface="Cambria Math" panose="02040503050406030204" pitchFamily="18" charset="0"/>
                            </a:rPr>
                            <m:t>,</m:t>
                          </m:r>
                          <m:r>
                            <a:rPr lang="en-US" sz="2800" b="0" i="1" smtClean="0">
                              <a:solidFill>
                                <a:schemeClr val="tx1">
                                  <a:alpha val="0"/>
                                </a:schemeClr>
                              </a:solidFill>
                              <a:latin typeface="Cambria Math" panose="02040503050406030204" pitchFamily="18" charset="0"/>
                            </a:rPr>
                            <m:t>𝑥</m:t>
                          </m:r>
                        </m:e>
                      </m:d>
                    </m:oMath>
                  </m:oMathPara>
                </a14:m>
                <a:endParaRPr lang="vi-VN" sz="2800">
                  <a:solidFill>
                    <a:schemeClr val="tx1">
                      <a:alpha val="0"/>
                    </a:schemeClr>
                  </a:solidFill>
                  <a:latin typeface="Montserrat" panose="00000500000000000000" pitchFamily="2" charset="0"/>
                </a:endParaRPr>
              </a:p>
            </p:txBody>
          </p:sp>
        </mc:Choice>
        <mc:Fallback xmlns="">
          <p:sp>
            <p:nvSpPr>
              <p:cNvPr id="6" name="Hộp Văn bản 26">
                <a:extLst>
                  <a:ext uri="{FF2B5EF4-FFF2-40B4-BE49-F238E27FC236}">
                    <a16:creationId xmlns:a16="http://schemas.microsoft.com/office/drawing/2014/main" id="{01EF671D-1DED-F1DE-6D85-FFB790A16F5A}"/>
                  </a:ext>
                </a:extLst>
              </p:cNvPr>
              <p:cNvSpPr txBox="1">
                <a:spLocks noRot="1" noChangeAspect="1" noMove="1" noResize="1" noEditPoints="1" noAdjustHandles="1" noChangeArrowheads="1" noChangeShapeType="1" noTextEdit="1"/>
              </p:cNvSpPr>
              <p:nvPr/>
            </p:nvSpPr>
            <p:spPr>
              <a:xfrm>
                <a:off x="2948855" y="4876709"/>
                <a:ext cx="2716780" cy="92070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Hộp Văn bản 26">
                <a:extLst>
                  <a:ext uri="{FF2B5EF4-FFF2-40B4-BE49-F238E27FC236}">
                    <a16:creationId xmlns:a16="http://schemas.microsoft.com/office/drawing/2014/main" id="{44D9DC2B-C309-33FE-7232-9A09AF5576E3}"/>
                  </a:ext>
                </a:extLst>
              </p:cNvPr>
              <p:cNvSpPr txBox="1"/>
              <p:nvPr/>
            </p:nvSpPr>
            <p:spPr>
              <a:xfrm>
                <a:off x="3081780" y="4876709"/>
                <a:ext cx="2716780" cy="879664"/>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r>
                        <a:rPr lang="en-US" sz="2800" b="0" i="1" smtClean="0">
                          <a:solidFill>
                            <a:schemeClr val="tx1">
                              <a:alpha val="0"/>
                            </a:schemeClr>
                          </a:solidFill>
                          <a:latin typeface="Cambria Math" panose="02040503050406030204" pitchFamily="18" charset="0"/>
                        </a:rPr>
                        <m:t>=</m:t>
                      </m:r>
                      <m:r>
                        <m:rPr>
                          <m:sty m:val="p"/>
                        </m:rPr>
                        <a:rPr lang="en-US" sz="2800" b="0" i="0" smtClean="0">
                          <a:solidFill>
                            <a:schemeClr val="tx1">
                              <a:alpha val="0"/>
                            </a:schemeClr>
                          </a:solidFill>
                          <a:latin typeface="Cambria Math" panose="02040503050406030204" pitchFamily="18" charset="0"/>
                        </a:rPr>
                        <m:t>Δu</m:t>
                      </m:r>
                      <m:d>
                        <m:dPr>
                          <m:ctrlPr>
                            <a:rPr lang="en-US" sz="2800" i="1" smtClean="0">
                              <a:solidFill>
                                <a:schemeClr val="tx1">
                                  <a:alpha val="0"/>
                                </a:schemeClr>
                              </a:solidFill>
                              <a:latin typeface="Cambria Math" panose="02040503050406030204" pitchFamily="18" charset="0"/>
                            </a:rPr>
                          </m:ctrlPr>
                        </m:dPr>
                        <m:e>
                          <m:f>
                            <m:fPr>
                              <m:ctrlPr>
                                <a:rPr lang="en-US" sz="2800" i="1" smtClean="0">
                                  <a:solidFill>
                                    <a:schemeClr val="tx1">
                                      <a:alpha val="0"/>
                                    </a:schemeClr>
                                  </a:solidFill>
                                  <a:latin typeface="Cambria Math" panose="02040503050406030204" pitchFamily="18" charset="0"/>
                                </a:rPr>
                              </m:ctrlPr>
                            </m:fPr>
                            <m:num>
                              <m:r>
                                <a:rPr lang="en-US" sz="2800" b="0" i="1" smtClean="0">
                                  <a:solidFill>
                                    <a:schemeClr val="tx1">
                                      <a:alpha val="0"/>
                                    </a:schemeClr>
                                  </a:solidFill>
                                  <a:latin typeface="Cambria Math" panose="02040503050406030204" pitchFamily="18" charset="0"/>
                                </a:rPr>
                                <m:t>𝑡</m:t>
                              </m:r>
                            </m:num>
                            <m:den>
                              <m:r>
                                <a:rPr lang="en-US" sz="2800" b="0" i="1" smtClean="0">
                                  <a:solidFill>
                                    <a:schemeClr val="tx1">
                                      <a:alpha val="0"/>
                                    </a:schemeClr>
                                  </a:solidFill>
                                  <a:latin typeface="Cambria Math" panose="02040503050406030204" pitchFamily="18" charset="0"/>
                                </a:rPr>
                                <m:t>𝑎</m:t>
                              </m:r>
                            </m:den>
                          </m:f>
                          <m:r>
                            <a:rPr lang="en-US" sz="2800" b="0" i="1" smtClean="0">
                              <a:solidFill>
                                <a:schemeClr val="tx1">
                                  <a:alpha val="0"/>
                                </a:schemeClr>
                              </a:solidFill>
                              <a:latin typeface="Cambria Math" panose="02040503050406030204" pitchFamily="18" charset="0"/>
                            </a:rPr>
                            <m:t>,</m:t>
                          </m:r>
                          <m:r>
                            <a:rPr lang="en-US" sz="2800" b="0" i="1" smtClean="0">
                              <a:solidFill>
                                <a:schemeClr val="tx1">
                                  <a:alpha val="0"/>
                                </a:schemeClr>
                              </a:solidFill>
                              <a:latin typeface="Cambria Math" panose="02040503050406030204" pitchFamily="18" charset="0"/>
                            </a:rPr>
                            <m:t>𝑥</m:t>
                          </m:r>
                        </m:e>
                      </m:d>
                    </m:oMath>
                  </m:oMathPara>
                </a14:m>
                <a:endParaRPr lang="vi-VN" sz="2800">
                  <a:solidFill>
                    <a:schemeClr val="tx1">
                      <a:alpha val="0"/>
                    </a:schemeClr>
                  </a:solidFill>
                  <a:latin typeface="Montserrat" panose="00000500000000000000" pitchFamily="2" charset="0"/>
                </a:endParaRPr>
              </a:p>
            </p:txBody>
          </p:sp>
        </mc:Choice>
        <mc:Fallback xmlns="">
          <p:sp>
            <p:nvSpPr>
              <p:cNvPr id="14" name="Hộp Văn bản 26">
                <a:extLst>
                  <a:ext uri="{FF2B5EF4-FFF2-40B4-BE49-F238E27FC236}">
                    <a16:creationId xmlns:a16="http://schemas.microsoft.com/office/drawing/2014/main" id="{44D9DC2B-C309-33FE-7232-9A09AF5576E3}"/>
                  </a:ext>
                </a:extLst>
              </p:cNvPr>
              <p:cNvSpPr txBox="1">
                <a:spLocks noRot="1" noChangeAspect="1" noMove="1" noResize="1" noEditPoints="1" noAdjustHandles="1" noChangeArrowheads="1" noChangeShapeType="1" noTextEdit="1"/>
              </p:cNvSpPr>
              <p:nvPr/>
            </p:nvSpPr>
            <p:spPr>
              <a:xfrm>
                <a:off x="3081780" y="4876709"/>
                <a:ext cx="2716780" cy="87966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Hộp Văn bản 26">
                <a:extLst>
                  <a:ext uri="{FF2B5EF4-FFF2-40B4-BE49-F238E27FC236}">
                    <a16:creationId xmlns:a16="http://schemas.microsoft.com/office/drawing/2014/main" id="{B94CA2DC-3337-F527-73A8-0E9653A9C1F5}"/>
                  </a:ext>
                </a:extLst>
              </p:cNvPr>
              <p:cNvSpPr txBox="1"/>
              <p:nvPr/>
            </p:nvSpPr>
            <p:spPr>
              <a:xfrm>
                <a:off x="2734594" y="4860412"/>
                <a:ext cx="2308213" cy="920701"/>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r>
                        <a:rPr lang="en-US" sz="2800" b="1" i="1" smtClean="0">
                          <a:solidFill>
                            <a:schemeClr val="tx1">
                              <a:alpha val="0"/>
                            </a:schemeClr>
                          </a:solidFill>
                          <a:latin typeface="Cambria Math" panose="02040503050406030204" pitchFamily="18" charset="0"/>
                        </a:rPr>
                        <m:t>=</m:t>
                      </m:r>
                      <m:f>
                        <m:fPr>
                          <m:ctrlPr>
                            <a:rPr lang="en-US" sz="2800" b="1" i="1" smtClean="0">
                              <a:solidFill>
                                <a:schemeClr val="tx1">
                                  <a:alpha val="0"/>
                                </a:schemeClr>
                              </a:solidFill>
                              <a:latin typeface="Cambria Math" panose="02040503050406030204" pitchFamily="18" charset="0"/>
                            </a:rPr>
                          </m:ctrlPr>
                        </m:fPr>
                        <m:num>
                          <m:r>
                            <a:rPr lang="en-US" sz="2800" b="1" i="1" smtClean="0">
                              <a:solidFill>
                                <a:schemeClr val="tx1">
                                  <a:alpha val="0"/>
                                </a:schemeClr>
                              </a:solidFill>
                              <a:latin typeface="Cambria Math" panose="02040503050406030204" pitchFamily="18" charset="0"/>
                              <a:ea typeface="Cambria Math" panose="02040503050406030204" pitchFamily="18" charset="0"/>
                            </a:rPr>
                            <m:t>𝝏</m:t>
                          </m:r>
                        </m:num>
                        <m:den>
                          <m:r>
                            <a:rPr lang="en-US" sz="2800" b="1" i="1" smtClean="0">
                              <a:solidFill>
                                <a:schemeClr val="tx1">
                                  <a:alpha val="0"/>
                                </a:schemeClr>
                              </a:solidFill>
                              <a:latin typeface="Cambria Math" panose="02040503050406030204" pitchFamily="18" charset="0"/>
                              <a:ea typeface="Cambria Math" panose="02040503050406030204" pitchFamily="18" charset="0"/>
                            </a:rPr>
                            <m:t>𝝏</m:t>
                          </m:r>
                          <m:r>
                            <a:rPr lang="en-US" sz="2800" b="1" i="1" smtClean="0">
                              <a:solidFill>
                                <a:schemeClr val="tx1">
                                  <a:alpha val="0"/>
                                </a:schemeClr>
                              </a:solidFill>
                              <a:latin typeface="Cambria Math" panose="02040503050406030204" pitchFamily="18" charset="0"/>
                              <a:ea typeface="Cambria Math" panose="02040503050406030204" pitchFamily="18" charset="0"/>
                            </a:rPr>
                            <m:t>𝒕</m:t>
                          </m:r>
                        </m:den>
                      </m:f>
                      <m:r>
                        <a:rPr lang="en-US" sz="2800" b="1" i="1" smtClean="0">
                          <a:solidFill>
                            <a:schemeClr val="tx1">
                              <a:alpha val="0"/>
                            </a:schemeClr>
                          </a:solidFill>
                          <a:latin typeface="Cambria Math" panose="02040503050406030204" pitchFamily="18" charset="0"/>
                        </a:rPr>
                        <m:t>𝒖</m:t>
                      </m:r>
                      <m:d>
                        <m:dPr>
                          <m:ctrlPr>
                            <a:rPr lang="en-US" sz="2800" b="1" i="1" smtClean="0">
                              <a:solidFill>
                                <a:schemeClr val="tx1">
                                  <a:alpha val="0"/>
                                </a:schemeClr>
                              </a:solidFill>
                              <a:latin typeface="Cambria Math" panose="02040503050406030204" pitchFamily="18" charset="0"/>
                            </a:rPr>
                          </m:ctrlPr>
                        </m:dPr>
                        <m:e>
                          <m:f>
                            <m:fPr>
                              <m:ctrlPr>
                                <a:rPr lang="en-US" sz="2800" b="1" i="1" smtClean="0">
                                  <a:solidFill>
                                    <a:schemeClr val="tx1">
                                      <a:alpha val="0"/>
                                    </a:schemeClr>
                                  </a:solidFill>
                                  <a:latin typeface="Cambria Math" panose="02040503050406030204" pitchFamily="18" charset="0"/>
                                </a:rPr>
                              </m:ctrlPr>
                            </m:fPr>
                            <m:num>
                              <m:r>
                                <a:rPr lang="en-US" sz="2800" b="1" i="1" smtClean="0">
                                  <a:solidFill>
                                    <a:schemeClr val="tx1">
                                      <a:alpha val="0"/>
                                    </a:schemeClr>
                                  </a:solidFill>
                                  <a:latin typeface="Cambria Math" panose="02040503050406030204" pitchFamily="18" charset="0"/>
                                </a:rPr>
                                <m:t>𝒕</m:t>
                              </m:r>
                            </m:num>
                            <m:den>
                              <m:r>
                                <a:rPr lang="en-US" sz="2800" b="1" i="1" smtClean="0">
                                  <a:solidFill>
                                    <a:schemeClr val="tx1">
                                      <a:alpha val="0"/>
                                    </a:schemeClr>
                                  </a:solidFill>
                                  <a:latin typeface="Cambria Math" panose="02040503050406030204" pitchFamily="18" charset="0"/>
                                </a:rPr>
                                <m:t>𝒂</m:t>
                              </m:r>
                            </m:den>
                          </m:f>
                          <m:r>
                            <a:rPr lang="en-US" sz="2800" b="1" i="1" smtClean="0">
                              <a:solidFill>
                                <a:schemeClr val="tx1">
                                  <a:alpha val="0"/>
                                </a:schemeClr>
                              </a:solidFill>
                              <a:latin typeface="Cambria Math" panose="02040503050406030204" pitchFamily="18" charset="0"/>
                            </a:rPr>
                            <m:t>,</m:t>
                          </m:r>
                          <m:r>
                            <a:rPr lang="en-US" sz="2800" b="1" i="1" smtClean="0">
                              <a:solidFill>
                                <a:schemeClr val="tx1">
                                  <a:alpha val="0"/>
                                </a:schemeClr>
                              </a:solidFill>
                              <a:latin typeface="Cambria Math" panose="02040503050406030204" pitchFamily="18" charset="0"/>
                            </a:rPr>
                            <m:t>𝒙</m:t>
                          </m:r>
                        </m:e>
                      </m:d>
                    </m:oMath>
                  </m:oMathPara>
                </a14:m>
                <a:endParaRPr lang="vi-VN" sz="2800" b="1">
                  <a:solidFill>
                    <a:schemeClr val="tx1">
                      <a:alpha val="0"/>
                    </a:schemeClr>
                  </a:solidFill>
                  <a:latin typeface="Montserrat" panose="00000500000000000000" pitchFamily="2" charset="0"/>
                </a:endParaRPr>
              </a:p>
            </p:txBody>
          </p:sp>
        </mc:Choice>
        <mc:Fallback xmlns="">
          <p:sp>
            <p:nvSpPr>
              <p:cNvPr id="15" name="Hộp Văn bản 26">
                <a:extLst>
                  <a:ext uri="{FF2B5EF4-FFF2-40B4-BE49-F238E27FC236}">
                    <a16:creationId xmlns:a16="http://schemas.microsoft.com/office/drawing/2014/main" id="{B94CA2DC-3337-F527-73A8-0E9653A9C1F5}"/>
                  </a:ext>
                </a:extLst>
              </p:cNvPr>
              <p:cNvSpPr txBox="1">
                <a:spLocks noRot="1" noChangeAspect="1" noMove="1" noResize="1" noEditPoints="1" noAdjustHandles="1" noChangeArrowheads="1" noChangeShapeType="1" noTextEdit="1"/>
              </p:cNvSpPr>
              <p:nvPr/>
            </p:nvSpPr>
            <p:spPr>
              <a:xfrm>
                <a:off x="2734594" y="4860412"/>
                <a:ext cx="2308213" cy="920701"/>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45969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bg1">
            <a:extLst>
              <a:ext uri="{FF2B5EF4-FFF2-40B4-BE49-F238E27FC236}">
                <a16:creationId xmlns:a16="http://schemas.microsoft.com/office/drawing/2014/main" id="{12E8111E-41A1-9CD9-8A53-BF174E6D8D64}"/>
              </a:ext>
            </a:extLst>
          </p:cNvPr>
          <p:cNvSpPr/>
          <p:nvPr/>
        </p:nvSpPr>
        <p:spPr>
          <a:xfrm>
            <a:off x="760159" y="1043974"/>
            <a:ext cx="10671682" cy="5093057"/>
          </a:xfrm>
          <a:custGeom>
            <a:avLst/>
            <a:gdLst>
              <a:gd name="connsiteX0" fmla="*/ 388043 w 10671682"/>
              <a:gd name="connsiteY0" fmla="*/ 965404 h 5093057"/>
              <a:gd name="connsiteX1" fmla="*/ 389938 w 10671682"/>
              <a:gd name="connsiteY1" fmla="*/ 966368 h 5093057"/>
              <a:gd name="connsiteX2" fmla="*/ 389939 w 10671682"/>
              <a:gd name="connsiteY2" fmla="*/ 966368 h 5093057"/>
              <a:gd name="connsiteX3" fmla="*/ 4976763 w 10671682"/>
              <a:gd name="connsiteY3" fmla="*/ 904623 h 5093057"/>
              <a:gd name="connsiteX4" fmla="*/ 4985586 w 10671682"/>
              <a:gd name="connsiteY4" fmla="*/ 908864 h 5093057"/>
              <a:gd name="connsiteX5" fmla="*/ 4995022 w 10671682"/>
              <a:gd name="connsiteY5" fmla="*/ 910291 h 5093057"/>
              <a:gd name="connsiteX6" fmla="*/ 4841178 w 10671682"/>
              <a:gd name="connsiteY6" fmla="*/ 807006 h 5093057"/>
              <a:gd name="connsiteX7" fmla="*/ 4846042 w 10671682"/>
              <a:gd name="connsiteY7" fmla="*/ 815022 h 5093057"/>
              <a:gd name="connsiteX8" fmla="*/ 4853034 w 10671682"/>
              <a:gd name="connsiteY8" fmla="*/ 821376 h 5093057"/>
              <a:gd name="connsiteX9" fmla="*/ 5023404 w 10671682"/>
              <a:gd name="connsiteY9" fmla="*/ 0 h 5093057"/>
              <a:gd name="connsiteX10" fmla="*/ 6921905 w 10671682"/>
              <a:gd name="connsiteY10" fmla="*/ 0 h 5093057"/>
              <a:gd name="connsiteX11" fmla="*/ 10463327 w 10671682"/>
              <a:gd name="connsiteY11" fmla="*/ 0 h 5093057"/>
              <a:gd name="connsiteX12" fmla="*/ 10671682 w 10671682"/>
              <a:gd name="connsiteY12" fmla="*/ 195421 h 5093057"/>
              <a:gd name="connsiteX13" fmla="*/ 10671682 w 10671682"/>
              <a:gd name="connsiteY13" fmla="*/ 4897637 h 5093057"/>
              <a:gd name="connsiteX14" fmla="*/ 10463327 w 10671682"/>
              <a:gd name="connsiteY14" fmla="*/ 5093057 h 5093057"/>
              <a:gd name="connsiteX15" fmla="*/ 208355 w 10671682"/>
              <a:gd name="connsiteY15" fmla="*/ 5093057 h 5093057"/>
              <a:gd name="connsiteX16" fmla="*/ 0 w 10671682"/>
              <a:gd name="connsiteY16" fmla="*/ 4897637 h 5093057"/>
              <a:gd name="connsiteX17" fmla="*/ 0 w 10671682"/>
              <a:gd name="connsiteY17" fmla="*/ 1161837 h 5093057"/>
              <a:gd name="connsiteX18" fmla="*/ 0 w 10671682"/>
              <a:gd name="connsiteY18" fmla="*/ 1161836 h 5093057"/>
              <a:gd name="connsiteX19" fmla="*/ 250710 w 10671682"/>
              <a:gd name="connsiteY19" fmla="*/ 926690 h 5093057"/>
              <a:gd name="connsiteX20" fmla="*/ 250712 w 10671682"/>
              <a:gd name="connsiteY20" fmla="*/ 926690 h 5093057"/>
              <a:gd name="connsiteX21" fmla="*/ 3251434 w 10671682"/>
              <a:gd name="connsiteY21" fmla="*/ 926690 h 5093057"/>
              <a:gd name="connsiteX22" fmla="*/ 3274321 w 10671682"/>
              <a:gd name="connsiteY22" fmla="*/ 924526 h 5093057"/>
              <a:gd name="connsiteX23" fmla="*/ 4482817 w 10671682"/>
              <a:gd name="connsiteY23" fmla="*/ 924526 h 5093057"/>
              <a:gd name="connsiteX24" fmla="*/ 4753920 w 10671682"/>
              <a:gd name="connsiteY24" fmla="*/ 744827 h 5093057"/>
              <a:gd name="connsiteX25" fmla="*/ 4776625 w 10671682"/>
              <a:gd name="connsiteY25" fmla="*/ 632366 h 5093057"/>
              <a:gd name="connsiteX26" fmla="*/ 4779825 w 10671682"/>
              <a:gd name="connsiteY26" fmla="*/ 632674 h 5093057"/>
              <a:gd name="connsiteX27" fmla="*/ 4778854 w 10671682"/>
              <a:gd name="connsiteY27" fmla="*/ 627868 h 5093057"/>
              <a:gd name="connsiteX28" fmla="*/ 4778854 w 10671682"/>
              <a:gd name="connsiteY28" fmla="*/ 289216 h 5093057"/>
              <a:gd name="connsiteX29" fmla="*/ 5013782 w 10671682"/>
              <a:gd name="connsiteY29" fmla="*/ 970 h 509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671682" h="5093057">
                <a:moveTo>
                  <a:pt x="388043" y="965404"/>
                </a:moveTo>
                <a:lnTo>
                  <a:pt x="389938" y="966368"/>
                </a:lnTo>
                <a:lnTo>
                  <a:pt x="389939" y="966368"/>
                </a:lnTo>
                <a:close/>
                <a:moveTo>
                  <a:pt x="4976763" y="904623"/>
                </a:moveTo>
                <a:lnTo>
                  <a:pt x="4985586" y="908864"/>
                </a:lnTo>
                <a:lnTo>
                  <a:pt x="4995022" y="910291"/>
                </a:lnTo>
                <a:close/>
                <a:moveTo>
                  <a:pt x="4841178" y="807006"/>
                </a:moveTo>
                <a:lnTo>
                  <a:pt x="4846042" y="815022"/>
                </a:lnTo>
                <a:lnTo>
                  <a:pt x="4853034" y="821376"/>
                </a:lnTo>
                <a:close/>
                <a:moveTo>
                  <a:pt x="5023404" y="0"/>
                </a:moveTo>
                <a:lnTo>
                  <a:pt x="6921905" y="0"/>
                </a:lnTo>
                <a:lnTo>
                  <a:pt x="10463327" y="0"/>
                </a:lnTo>
                <a:cubicBezTo>
                  <a:pt x="10578398" y="0"/>
                  <a:pt x="10671682" y="87493"/>
                  <a:pt x="10671682" y="195421"/>
                </a:cubicBezTo>
                <a:lnTo>
                  <a:pt x="10671682" y="4897637"/>
                </a:lnTo>
                <a:cubicBezTo>
                  <a:pt x="10671682" y="5005564"/>
                  <a:pt x="10578398" y="5093057"/>
                  <a:pt x="10463327" y="5093057"/>
                </a:cubicBezTo>
                <a:lnTo>
                  <a:pt x="208355" y="5093057"/>
                </a:lnTo>
                <a:cubicBezTo>
                  <a:pt x="93284" y="5093057"/>
                  <a:pt x="0" y="5005564"/>
                  <a:pt x="0" y="4897637"/>
                </a:cubicBezTo>
                <a:lnTo>
                  <a:pt x="0" y="1161837"/>
                </a:lnTo>
                <a:lnTo>
                  <a:pt x="0" y="1161836"/>
                </a:lnTo>
                <a:cubicBezTo>
                  <a:pt x="0" y="1031969"/>
                  <a:pt x="112247" y="926690"/>
                  <a:pt x="250710" y="926690"/>
                </a:cubicBezTo>
                <a:lnTo>
                  <a:pt x="250712" y="926690"/>
                </a:lnTo>
                <a:lnTo>
                  <a:pt x="3251434" y="926690"/>
                </a:lnTo>
                <a:lnTo>
                  <a:pt x="3274321" y="924526"/>
                </a:lnTo>
                <a:lnTo>
                  <a:pt x="4482817" y="924526"/>
                </a:lnTo>
                <a:cubicBezTo>
                  <a:pt x="4604689" y="924526"/>
                  <a:pt x="4709254" y="850429"/>
                  <a:pt x="4753920" y="744827"/>
                </a:cubicBezTo>
                <a:lnTo>
                  <a:pt x="4776625" y="632366"/>
                </a:lnTo>
                <a:lnTo>
                  <a:pt x="4779825" y="632674"/>
                </a:lnTo>
                <a:lnTo>
                  <a:pt x="4778854" y="627868"/>
                </a:lnTo>
                <a:lnTo>
                  <a:pt x="4778854" y="289216"/>
                </a:lnTo>
                <a:cubicBezTo>
                  <a:pt x="4778854" y="147033"/>
                  <a:pt x="4879709" y="28405"/>
                  <a:pt x="5013782" y="970"/>
                </a:cubicBezTo>
                <a:close/>
              </a:path>
            </a:pathLst>
          </a:custGeom>
          <a:solidFill>
            <a:schemeClr val="bg1">
              <a:alpha val="6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5" name="Freeform: Shape 4">
            <a:extLst>
              <a:ext uri="{FF2B5EF4-FFF2-40B4-BE49-F238E27FC236}">
                <a16:creationId xmlns:a16="http://schemas.microsoft.com/office/drawing/2014/main" id="{C03059F8-6823-C62C-C12F-64DAB0E590CD}"/>
              </a:ext>
            </a:extLst>
          </p:cNvPr>
          <p:cNvSpPr/>
          <p:nvPr/>
        </p:nvSpPr>
        <p:spPr>
          <a:xfrm flipV="1">
            <a:off x="-4414617"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25" name="TextBox 24">
            <a:extLst>
              <a:ext uri="{FF2B5EF4-FFF2-40B4-BE49-F238E27FC236}">
                <a16:creationId xmlns:a16="http://schemas.microsoft.com/office/drawing/2014/main" id="{A8CDA764-AA6D-0F13-D7E2-CA657BB7B8C9}"/>
              </a:ext>
            </a:extLst>
          </p:cNvPr>
          <p:cNvSpPr txBox="1"/>
          <p:nvPr/>
        </p:nvSpPr>
        <p:spPr>
          <a:xfrm>
            <a:off x="2064728" y="233900"/>
            <a:ext cx="8062545"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PHÁT BIỂU VỀ PHƯƠNG TRÌNH</a:t>
            </a:r>
          </a:p>
        </p:txBody>
      </p:sp>
      <p:sp>
        <p:nvSpPr>
          <p:cNvPr id="3" name="TextBox 2">
            <a:extLst>
              <a:ext uri="{FF2B5EF4-FFF2-40B4-BE49-F238E27FC236}">
                <a16:creationId xmlns:a16="http://schemas.microsoft.com/office/drawing/2014/main" id="{930ECA0E-17BE-7B1E-70CA-775F8BC369FF}"/>
              </a:ext>
            </a:extLst>
          </p:cNvPr>
          <p:cNvSpPr txBox="1"/>
          <p:nvPr/>
        </p:nvSpPr>
        <p:spPr>
          <a:xfrm>
            <a:off x="298353"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2.</a:t>
            </a:r>
            <a:endParaRPr lang="vi-VN" sz="3200">
              <a:effectLst/>
            </a:endParaRPr>
          </a:p>
        </p:txBody>
      </p:sp>
      <p:sp>
        <p:nvSpPr>
          <p:cNvPr id="8" name="Hộp Văn bản 2">
            <a:extLst>
              <a:ext uri="{FF2B5EF4-FFF2-40B4-BE49-F238E27FC236}">
                <a16:creationId xmlns:a16="http://schemas.microsoft.com/office/drawing/2014/main" id="{66A76CED-12AE-261E-AEF8-AA4CE6C72E85}"/>
              </a:ext>
            </a:extLst>
          </p:cNvPr>
          <p:cNvSpPr txBox="1"/>
          <p:nvPr/>
        </p:nvSpPr>
        <p:spPr>
          <a:xfrm>
            <a:off x="960632" y="1193687"/>
            <a:ext cx="4467711" cy="646331"/>
          </a:xfrm>
          <a:prstGeom prst="rect">
            <a:avLst/>
          </a:prstGeom>
          <a:noFill/>
        </p:spPr>
        <p:txBody>
          <a:bodyPr wrap="square" rtlCol="0">
            <a:spAutoFit/>
          </a:bodyPr>
          <a:lstStyle>
            <a:defPPr>
              <a:defRPr lang="en-US"/>
            </a:defPPr>
            <a:lvl1pPr algn="ctr">
              <a:defRPr sz="3600" b="1">
                <a:gradFill>
                  <a:gsLst>
                    <a:gs pos="0">
                      <a:srgbClr val="F95607"/>
                    </a:gs>
                    <a:gs pos="100000">
                      <a:srgbClr val="9E357B"/>
                    </a:gs>
                  </a:gsLst>
                  <a:lin ang="18900002" scaled="1"/>
                </a:gradFill>
                <a:effectLst/>
                <a:latin typeface="Montserrat" panose="00000500000000000000" pitchFamily="2" charset="0"/>
              </a:defRPr>
            </a:lvl1pPr>
          </a:lstStyle>
          <a:p>
            <a:r>
              <a:rPr lang="en-US"/>
              <a:t>VẬT LÝ KỸ THUẬT</a:t>
            </a:r>
          </a:p>
        </p:txBody>
      </p:sp>
      <p:grpSp>
        <p:nvGrpSpPr>
          <p:cNvPr id="29" name="Group 28">
            <a:extLst>
              <a:ext uri="{FF2B5EF4-FFF2-40B4-BE49-F238E27FC236}">
                <a16:creationId xmlns:a16="http://schemas.microsoft.com/office/drawing/2014/main" id="{AE5F3C14-374F-FCCE-CA0B-8FCB88DADD01}"/>
              </a:ext>
            </a:extLst>
          </p:cNvPr>
          <p:cNvGrpSpPr/>
          <p:nvPr/>
        </p:nvGrpSpPr>
        <p:grpSpPr>
          <a:xfrm>
            <a:off x="4052138" y="2973701"/>
            <a:ext cx="3462852" cy="938975"/>
            <a:chOff x="3031769" y="2043792"/>
            <a:chExt cx="3462852" cy="938975"/>
          </a:xfrm>
        </p:grpSpPr>
        <mc:AlternateContent xmlns:mc="http://schemas.openxmlformats.org/markup-compatibility/2006" xmlns:a14="http://schemas.microsoft.com/office/drawing/2010/main">
          <mc:Choice Requires="a14">
            <p:sp>
              <p:nvSpPr>
                <p:cNvPr id="9" name="Hộp Văn bản 26">
                  <a:extLst>
                    <a:ext uri="{FF2B5EF4-FFF2-40B4-BE49-F238E27FC236}">
                      <a16:creationId xmlns:a16="http://schemas.microsoft.com/office/drawing/2014/main" id="{706C420E-B28C-1333-3024-D166DB87BB44}"/>
                    </a:ext>
                  </a:extLst>
                </p:cNvPr>
                <p:cNvSpPr txBox="1"/>
                <p:nvPr/>
              </p:nvSpPr>
              <p:spPr>
                <a:xfrm>
                  <a:off x="3031769" y="2043792"/>
                  <a:ext cx="2565571" cy="938975"/>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f>
                          <m:fPr>
                            <m:ctrlPr>
                              <a:rPr lang="en-US" sz="2800" b="1" i="1" smtClean="0">
                                <a:solidFill>
                                  <a:schemeClr val="tx1"/>
                                </a:solidFill>
                                <a:latin typeface="Cambria Math" panose="02040503050406030204" pitchFamily="18" charset="0"/>
                              </a:rPr>
                            </m:ctrlPr>
                          </m:fPr>
                          <m:num>
                            <m:r>
                              <a:rPr lang="en-US" sz="2800" b="1" i="1" smtClean="0">
                                <a:solidFill>
                                  <a:schemeClr val="tx1"/>
                                </a:solidFill>
                                <a:latin typeface="Cambria Math" panose="02040503050406030204" pitchFamily="18" charset="0"/>
                                <a:ea typeface="Cambria Math" panose="02040503050406030204" pitchFamily="18" charset="0"/>
                              </a:rPr>
                              <m:t>𝝏</m:t>
                            </m:r>
                          </m:num>
                          <m:den>
                            <m:r>
                              <a:rPr lang="en-US" sz="2800" b="1" i="1" smtClean="0">
                                <a:solidFill>
                                  <a:schemeClr val="tx1"/>
                                </a:solidFill>
                                <a:latin typeface="Cambria Math" panose="02040503050406030204" pitchFamily="18" charset="0"/>
                                <a:ea typeface="Cambria Math" panose="02040503050406030204" pitchFamily="18" charset="0"/>
                              </a:rPr>
                              <m:t>𝝏</m:t>
                            </m:r>
                            <m:r>
                              <a:rPr lang="en-US" sz="2800" b="1" i="1" smtClean="0">
                                <a:solidFill>
                                  <a:schemeClr val="tx1"/>
                                </a:solidFill>
                                <a:latin typeface="Cambria Math" panose="02040503050406030204" pitchFamily="18" charset="0"/>
                                <a:ea typeface="Cambria Math" panose="02040503050406030204" pitchFamily="18" charset="0"/>
                              </a:rPr>
                              <m:t>𝒕</m:t>
                            </m:r>
                          </m:den>
                        </m:f>
                        <m:r>
                          <a:rPr lang="en-US" sz="2800" b="1" i="1" smtClean="0">
                            <a:solidFill>
                              <a:schemeClr val="tx1"/>
                            </a:solidFill>
                            <a:latin typeface="Cambria Math" panose="02040503050406030204" pitchFamily="18" charset="0"/>
                          </a:rPr>
                          <m:t>𝒗</m:t>
                        </m:r>
                      </m:oMath>
                    </m:oMathPara>
                  </a14:m>
                  <a:endParaRPr lang="vi-VN" sz="2800" b="1">
                    <a:solidFill>
                      <a:schemeClr val="tx1"/>
                    </a:solidFill>
                    <a:latin typeface="Montserrat" panose="00000500000000000000" pitchFamily="2" charset="0"/>
                  </a:endParaRPr>
                </a:p>
              </p:txBody>
            </p:sp>
          </mc:Choice>
          <mc:Fallback xmlns="">
            <p:sp>
              <p:nvSpPr>
                <p:cNvPr id="9" name="Hộp Văn bản 26">
                  <a:extLst>
                    <a:ext uri="{FF2B5EF4-FFF2-40B4-BE49-F238E27FC236}">
                      <a16:creationId xmlns:a16="http://schemas.microsoft.com/office/drawing/2014/main" id="{706C420E-B28C-1333-3024-D166DB87BB44}"/>
                    </a:ext>
                  </a:extLst>
                </p:cNvPr>
                <p:cNvSpPr txBox="1">
                  <a:spLocks noRot="1" noChangeAspect="1" noMove="1" noResize="1" noEditPoints="1" noAdjustHandles="1" noChangeArrowheads="1" noChangeShapeType="1" noTextEdit="1"/>
                </p:cNvSpPr>
                <p:nvPr/>
              </p:nvSpPr>
              <p:spPr>
                <a:xfrm>
                  <a:off x="3031769" y="2043792"/>
                  <a:ext cx="2565571" cy="9389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Hộp Văn bản 26">
                  <a:extLst>
                    <a:ext uri="{FF2B5EF4-FFF2-40B4-BE49-F238E27FC236}">
                      <a16:creationId xmlns:a16="http://schemas.microsoft.com/office/drawing/2014/main" id="{98F1DA68-FFD6-8876-6220-219AA676880E}"/>
                    </a:ext>
                  </a:extLst>
                </p:cNvPr>
                <p:cNvSpPr txBox="1"/>
                <p:nvPr/>
              </p:nvSpPr>
              <p:spPr>
                <a:xfrm>
                  <a:off x="3777841" y="2290716"/>
                  <a:ext cx="2716780" cy="523220"/>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r>
                          <a:rPr lang="en-US" sz="2800" b="1" i="1" smtClean="0">
                            <a:solidFill>
                              <a:schemeClr val="tx1"/>
                            </a:solidFill>
                            <a:latin typeface="Cambria Math" panose="02040503050406030204" pitchFamily="18" charset="0"/>
                          </a:rPr>
                          <m:t>=</m:t>
                        </m:r>
                        <m:r>
                          <a:rPr lang="en-US" sz="2800" b="1" i="0" smtClean="0">
                            <a:solidFill>
                              <a:schemeClr val="tx1"/>
                            </a:solidFill>
                            <a:latin typeface="Cambria Math" panose="02040503050406030204" pitchFamily="18" charset="0"/>
                          </a:rPr>
                          <m:t>𝚫</m:t>
                        </m:r>
                        <m:r>
                          <a:rPr lang="en-US" sz="2800" b="1" i="1" smtClean="0">
                            <a:solidFill>
                              <a:schemeClr val="tx1"/>
                            </a:solidFill>
                            <a:latin typeface="Cambria Math" panose="02040503050406030204" pitchFamily="18" charset="0"/>
                          </a:rPr>
                          <m:t>𝒗</m:t>
                        </m:r>
                      </m:oMath>
                    </m:oMathPara>
                  </a14:m>
                  <a:endParaRPr lang="vi-VN" sz="2800" b="1">
                    <a:solidFill>
                      <a:schemeClr val="tx1"/>
                    </a:solidFill>
                    <a:latin typeface="Montserrat" panose="00000500000000000000" pitchFamily="2" charset="0"/>
                  </a:endParaRPr>
                </a:p>
              </p:txBody>
            </p:sp>
          </mc:Choice>
          <mc:Fallback xmlns="">
            <p:sp>
              <p:nvSpPr>
                <p:cNvPr id="12" name="Hộp Văn bản 26">
                  <a:extLst>
                    <a:ext uri="{FF2B5EF4-FFF2-40B4-BE49-F238E27FC236}">
                      <a16:creationId xmlns:a16="http://schemas.microsoft.com/office/drawing/2014/main" id="{98F1DA68-FFD6-8876-6220-219AA676880E}"/>
                    </a:ext>
                  </a:extLst>
                </p:cNvPr>
                <p:cNvSpPr txBox="1">
                  <a:spLocks noRot="1" noChangeAspect="1" noMove="1" noResize="1" noEditPoints="1" noAdjustHandles="1" noChangeArrowheads="1" noChangeShapeType="1" noTextEdit="1"/>
                </p:cNvSpPr>
                <p:nvPr/>
              </p:nvSpPr>
              <p:spPr>
                <a:xfrm>
                  <a:off x="3777841" y="2290716"/>
                  <a:ext cx="2716780" cy="523220"/>
                </a:xfrm>
                <a:prstGeom prst="rect">
                  <a:avLst/>
                </a:prstGeom>
                <a:blipFill>
                  <a:blip r:embed="rId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7" name="Hộp Văn bản 26">
                <a:extLst>
                  <a:ext uri="{FF2B5EF4-FFF2-40B4-BE49-F238E27FC236}">
                    <a16:creationId xmlns:a16="http://schemas.microsoft.com/office/drawing/2014/main" id="{68335029-7B22-1B79-69F7-F9B1A876E285}"/>
                  </a:ext>
                </a:extLst>
              </p:cNvPr>
              <p:cNvSpPr txBox="1"/>
              <p:nvPr/>
            </p:nvSpPr>
            <p:spPr>
              <a:xfrm>
                <a:off x="1313328" y="2180861"/>
                <a:ext cx="9595827" cy="523220"/>
              </a:xfrm>
              <a:prstGeom prst="rect">
                <a:avLst/>
              </a:prstGeom>
              <a:noFill/>
            </p:spPr>
            <p:txBody>
              <a:bodyPr wrap="square">
                <a:spAutoFit/>
              </a:bodyPr>
              <a:lstStyle/>
              <a:p>
                <a:pPr marL="36000"/>
                <a:r>
                  <a:rPr lang="vi-VN" sz="2400">
                    <a:solidFill>
                      <a:schemeClr val="accent1">
                        <a:lumMod val="50000"/>
                      </a:schemeClr>
                    </a:solidFill>
                    <a:latin typeface="Montserrat" panose="00000500000000000000" pitchFamily="2" charset="0"/>
                  </a:rPr>
                  <a:t>Từ </a:t>
                </a:r>
                <a14:m>
                  <m:oMath xmlns:m="http://schemas.openxmlformats.org/officeDocument/2006/math">
                    <m:r>
                      <a:rPr lang="el-GR" sz="2400" i="1" smtClean="0">
                        <a:solidFill>
                          <a:schemeClr val="accent1">
                            <a:lumMod val="50000"/>
                          </a:schemeClr>
                        </a:solidFill>
                        <a:latin typeface="Cambria Math" panose="02040503050406030204" pitchFamily="18" charset="0"/>
                      </a:rPr>
                      <m:t>𝛼</m:t>
                    </m:r>
                    <m:r>
                      <a:rPr lang="el-GR" sz="2400" i="1" smtClean="0">
                        <a:solidFill>
                          <a:schemeClr val="accent1">
                            <a:lumMod val="50000"/>
                          </a:schemeClr>
                        </a:solidFill>
                        <a:latin typeface="Cambria Math" panose="02040503050406030204" pitchFamily="18" charset="0"/>
                      </a:rPr>
                      <m:t> &gt; 0 </m:t>
                    </m:r>
                  </m:oMath>
                </a14:m>
                <a:r>
                  <a:rPr lang="vi-VN" sz="2400">
                    <a:solidFill>
                      <a:schemeClr val="accent1">
                        <a:lumMod val="50000"/>
                      </a:schemeClr>
                    </a:solidFill>
                    <a:latin typeface="Montserrat" panose="00000500000000000000" pitchFamily="2" charset="0"/>
                  </a:rPr>
                  <a:t>có một lựa chọn khác để xác định một v thỏa mãn:</a:t>
                </a:r>
              </a:p>
            </p:txBody>
          </p:sp>
        </mc:Choice>
        <mc:Fallback xmlns="">
          <p:sp>
            <p:nvSpPr>
              <p:cNvPr id="17" name="Hộp Văn bản 26">
                <a:extLst>
                  <a:ext uri="{FF2B5EF4-FFF2-40B4-BE49-F238E27FC236}">
                    <a16:creationId xmlns:a16="http://schemas.microsoft.com/office/drawing/2014/main" id="{68335029-7B22-1B79-69F7-F9B1A876E285}"/>
                  </a:ext>
                </a:extLst>
              </p:cNvPr>
              <p:cNvSpPr txBox="1">
                <a:spLocks noRot="1" noChangeAspect="1" noMove="1" noResize="1" noEditPoints="1" noAdjustHandles="1" noChangeArrowheads="1" noChangeShapeType="1" noTextEdit="1"/>
              </p:cNvSpPr>
              <p:nvPr/>
            </p:nvSpPr>
            <p:spPr>
              <a:xfrm>
                <a:off x="1313328" y="2180861"/>
                <a:ext cx="9595827" cy="523220"/>
              </a:xfrm>
              <a:prstGeom prst="rect">
                <a:avLst/>
              </a:prstGeom>
              <a:blipFill>
                <a:blip r:embed="rId5"/>
                <a:stretch>
                  <a:fillRect l="-571" t="-8140" b="-15116"/>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38F4E8B8-87BC-5399-78E4-715ECB084D5D}"/>
              </a:ext>
            </a:extLst>
          </p:cNvPr>
          <p:cNvGrpSpPr/>
          <p:nvPr/>
        </p:nvGrpSpPr>
        <p:grpSpPr>
          <a:xfrm>
            <a:off x="858630" y="4182295"/>
            <a:ext cx="10671682" cy="830997"/>
            <a:chOff x="858630" y="3573524"/>
            <a:chExt cx="10671682" cy="830997"/>
          </a:xfrm>
        </p:grpSpPr>
        <mc:AlternateContent xmlns:mc="http://schemas.openxmlformats.org/markup-compatibility/2006" xmlns:a14="http://schemas.microsoft.com/office/drawing/2010/main">
          <mc:Choice Requires="a14">
            <p:sp>
              <p:nvSpPr>
                <p:cNvPr id="32" name="Hộp Văn bản 26">
                  <a:extLst>
                    <a:ext uri="{FF2B5EF4-FFF2-40B4-BE49-F238E27FC236}">
                      <a16:creationId xmlns:a16="http://schemas.microsoft.com/office/drawing/2014/main" id="{0BA02552-05DA-9C66-2557-48FC41CC62D5}"/>
                    </a:ext>
                  </a:extLst>
                </p:cNvPr>
                <p:cNvSpPr txBox="1"/>
                <p:nvPr/>
              </p:nvSpPr>
              <p:spPr>
                <a:xfrm>
                  <a:off x="889112" y="3573524"/>
                  <a:ext cx="10641200" cy="830997"/>
                </a:xfrm>
                <a:prstGeom prst="rect">
                  <a:avLst/>
                </a:prstGeom>
                <a:noFill/>
              </p:spPr>
              <p:txBody>
                <a:bodyPr wrap="square">
                  <a:spAutoFit/>
                </a:bodyPr>
                <a:lstStyle/>
                <a:p>
                  <a:pPr marL="36000"/>
                  <a:r>
                    <a:rPr lang="vi-VN" sz="2400">
                      <a:solidFill>
                        <a:schemeClr val="accent1">
                          <a:lumMod val="50000"/>
                        </a:schemeClr>
                      </a:solidFill>
                      <a:latin typeface="Montserrat" panose="00000500000000000000" pitchFamily="2" charset="0"/>
                    </a:rPr>
                    <a:t>Phương trình</a:t>
                  </a:r>
                  <a:r>
                    <a:rPr lang="en-US" sz="2400">
                      <a:solidFill>
                        <a:schemeClr val="accent1">
                          <a:lumMod val="50000"/>
                        </a:schemeClr>
                      </a:solidFill>
                      <a:latin typeface="Montserrat" panose="00000500000000000000" pitchFamily="2" charset="0"/>
                    </a:rPr>
                    <a:t> </a:t>
                  </a:r>
                  <a:r>
                    <a:rPr lang="vi-VN" sz="2400">
                      <a:solidFill>
                        <a:schemeClr val="accent1">
                          <a:lumMod val="50000"/>
                        </a:schemeClr>
                      </a:solidFill>
                      <a:latin typeface="Montserrat" panose="00000500000000000000" pitchFamily="2" charset="0"/>
                    </a:rPr>
                    <a:t>mô tả dòng nhiệt trong môi trường </a:t>
                  </a:r>
                  <a:r>
                    <a:rPr lang="vi-VN" sz="2400" b="1">
                      <a:solidFill>
                        <a:schemeClr val="accent1">
                          <a:lumMod val="50000"/>
                        </a:schemeClr>
                      </a:solidFill>
                      <a:latin typeface="Montserrat" panose="00000500000000000000" pitchFamily="2" charset="0"/>
                    </a:rPr>
                    <a:t>đồng nhất </a:t>
                  </a:r>
                  <a:r>
                    <a:rPr lang="vi-VN" sz="2400">
                      <a:solidFill>
                        <a:schemeClr val="accent1">
                          <a:lumMod val="50000"/>
                        </a:schemeClr>
                      </a:solidFill>
                      <a:latin typeface="Montserrat" panose="00000500000000000000" pitchFamily="2" charset="0"/>
                    </a:rPr>
                    <a:t>và </a:t>
                  </a:r>
                  <a:r>
                    <a:rPr lang="vi-VN" sz="2400" b="1">
                      <a:solidFill>
                        <a:schemeClr val="accent1">
                          <a:lumMod val="50000"/>
                        </a:schemeClr>
                      </a:solidFill>
                      <a:latin typeface="Montserrat" panose="00000500000000000000" pitchFamily="2" charset="0"/>
                    </a:rPr>
                    <a:t>đẳng hướng</a:t>
                  </a:r>
                  <a:r>
                    <a:rPr lang="vi-VN" sz="2400">
                      <a:solidFill>
                        <a:schemeClr val="accent1">
                          <a:lumMod val="50000"/>
                        </a:schemeClr>
                      </a:solidFill>
                      <a:latin typeface="Montserrat" panose="00000500000000000000" pitchFamily="2" charset="0"/>
                    </a:rPr>
                    <a:t>, với  </a:t>
                  </a:r>
                  <a14:m>
                    <m:oMath xmlns:m="http://schemas.openxmlformats.org/officeDocument/2006/math">
                      <m:r>
                        <a:rPr lang="vi-VN" sz="2400" i="1" smtClean="0">
                          <a:solidFill>
                            <a:schemeClr val="accent1">
                              <a:lumMod val="50000"/>
                            </a:schemeClr>
                          </a:solidFill>
                          <a:latin typeface="Cambria Math" panose="02040503050406030204" pitchFamily="18" charset="0"/>
                        </a:rPr>
                        <m:t>𝑢</m:t>
                      </m:r>
                      <m:r>
                        <a:rPr lang="vi-VN" sz="2400" i="1" smtClean="0">
                          <a:solidFill>
                            <a:schemeClr val="accent1">
                              <a:lumMod val="50000"/>
                            </a:schemeClr>
                          </a:solidFill>
                          <a:latin typeface="Cambria Math" panose="02040503050406030204" pitchFamily="18" charset="0"/>
                        </a:rPr>
                        <m:t> (</m:t>
                      </m:r>
                      <m:r>
                        <a:rPr lang="vi-VN" sz="2400" i="1" smtClean="0">
                          <a:solidFill>
                            <a:schemeClr val="accent1">
                              <a:lumMod val="50000"/>
                            </a:schemeClr>
                          </a:solidFill>
                          <a:latin typeface="Cambria Math" panose="02040503050406030204" pitchFamily="18" charset="0"/>
                        </a:rPr>
                        <m:t>𝑥</m:t>
                      </m:r>
                      <m:r>
                        <a:rPr lang="vi-VN" sz="2400" i="1" smtClean="0">
                          <a:solidFill>
                            <a:schemeClr val="accent1">
                              <a:lumMod val="50000"/>
                            </a:schemeClr>
                          </a:solidFill>
                          <a:latin typeface="Cambria Math" panose="02040503050406030204" pitchFamily="18" charset="0"/>
                        </a:rPr>
                        <m:t>, </m:t>
                      </m:r>
                      <m:r>
                        <a:rPr lang="vi-VN" sz="2400" i="1" smtClean="0">
                          <a:solidFill>
                            <a:schemeClr val="accent1">
                              <a:lumMod val="50000"/>
                            </a:schemeClr>
                          </a:solidFill>
                          <a:latin typeface="Cambria Math" panose="02040503050406030204" pitchFamily="18" charset="0"/>
                        </a:rPr>
                        <m:t>𝑦</m:t>
                      </m:r>
                      <m:r>
                        <a:rPr lang="vi-VN" sz="2400" i="1" smtClean="0">
                          <a:solidFill>
                            <a:schemeClr val="accent1">
                              <a:lumMod val="50000"/>
                            </a:schemeClr>
                          </a:solidFill>
                          <a:latin typeface="Cambria Math" panose="02040503050406030204" pitchFamily="18" charset="0"/>
                        </a:rPr>
                        <m:t>, </m:t>
                      </m:r>
                      <m:r>
                        <a:rPr lang="vi-VN" sz="2400" i="1" smtClean="0">
                          <a:solidFill>
                            <a:schemeClr val="accent1">
                              <a:lumMod val="50000"/>
                            </a:schemeClr>
                          </a:solidFill>
                          <a:latin typeface="Cambria Math" panose="02040503050406030204" pitchFamily="18" charset="0"/>
                        </a:rPr>
                        <m:t>𝑧</m:t>
                      </m:r>
                      <m:r>
                        <a:rPr lang="vi-VN" sz="2400" i="1" smtClean="0">
                          <a:solidFill>
                            <a:schemeClr val="accent1">
                              <a:lumMod val="50000"/>
                            </a:schemeClr>
                          </a:solidFill>
                          <a:latin typeface="Cambria Math" panose="02040503050406030204" pitchFamily="18" charset="0"/>
                        </a:rPr>
                        <m:t>, </m:t>
                      </m:r>
                      <m:r>
                        <a:rPr lang="vi-VN" sz="2400" i="1" smtClean="0">
                          <a:solidFill>
                            <a:schemeClr val="accent1">
                              <a:lumMod val="50000"/>
                            </a:schemeClr>
                          </a:solidFill>
                          <a:latin typeface="Cambria Math" panose="02040503050406030204" pitchFamily="18" charset="0"/>
                        </a:rPr>
                        <m:t>𝑡</m:t>
                      </m:r>
                      <m:r>
                        <a:rPr lang="vi-VN" sz="2400" i="1" smtClean="0">
                          <a:solidFill>
                            <a:schemeClr val="accent1">
                              <a:lumMod val="50000"/>
                            </a:schemeClr>
                          </a:solidFill>
                          <a:latin typeface="Cambria Math" panose="02040503050406030204" pitchFamily="18" charset="0"/>
                        </a:rPr>
                        <m:t>) </m:t>
                      </m:r>
                    </m:oMath>
                  </a14:m>
                  <a:r>
                    <a:rPr lang="vi-VN" sz="2400">
                      <a:solidFill>
                        <a:schemeClr val="accent1">
                          <a:lumMod val="50000"/>
                        </a:schemeClr>
                      </a:solidFill>
                      <a:latin typeface="Montserrat" panose="00000500000000000000" pitchFamily="2" charset="0"/>
                    </a:rPr>
                    <a:t>là nhiệt độ tại điểm </a:t>
                  </a:r>
                  <a14:m>
                    <m:oMath xmlns:m="http://schemas.openxmlformats.org/officeDocument/2006/math">
                      <m:r>
                        <a:rPr lang="vi-VN" sz="2400" i="1" smtClean="0">
                          <a:solidFill>
                            <a:schemeClr val="accent1">
                              <a:lumMod val="50000"/>
                            </a:schemeClr>
                          </a:solidFill>
                          <a:latin typeface="Cambria Math" panose="02040503050406030204" pitchFamily="18" charset="0"/>
                        </a:rPr>
                        <m:t>(</m:t>
                      </m:r>
                      <m:r>
                        <a:rPr lang="vi-VN" sz="2400" i="1" smtClean="0">
                          <a:solidFill>
                            <a:schemeClr val="accent1">
                              <a:lumMod val="50000"/>
                            </a:schemeClr>
                          </a:solidFill>
                          <a:latin typeface="Cambria Math" panose="02040503050406030204" pitchFamily="18" charset="0"/>
                        </a:rPr>
                        <m:t>𝑥</m:t>
                      </m:r>
                      <m:r>
                        <a:rPr lang="vi-VN" sz="2400" i="1" smtClean="0">
                          <a:solidFill>
                            <a:schemeClr val="accent1">
                              <a:lumMod val="50000"/>
                            </a:schemeClr>
                          </a:solidFill>
                          <a:latin typeface="Cambria Math" panose="02040503050406030204" pitchFamily="18" charset="0"/>
                        </a:rPr>
                        <m:t>, </m:t>
                      </m:r>
                      <m:r>
                        <a:rPr lang="vi-VN" sz="2400" i="1" smtClean="0">
                          <a:solidFill>
                            <a:schemeClr val="accent1">
                              <a:lumMod val="50000"/>
                            </a:schemeClr>
                          </a:solidFill>
                          <a:latin typeface="Cambria Math" panose="02040503050406030204" pitchFamily="18" charset="0"/>
                        </a:rPr>
                        <m:t>𝑦</m:t>
                      </m:r>
                      <m:r>
                        <a:rPr lang="vi-VN" sz="2400" i="1" smtClean="0">
                          <a:solidFill>
                            <a:schemeClr val="accent1">
                              <a:lumMod val="50000"/>
                            </a:schemeClr>
                          </a:solidFill>
                          <a:latin typeface="Cambria Math" panose="02040503050406030204" pitchFamily="18" charset="0"/>
                        </a:rPr>
                        <m:t>, </m:t>
                      </m:r>
                      <m:r>
                        <a:rPr lang="vi-VN" sz="2400" i="1" smtClean="0">
                          <a:solidFill>
                            <a:schemeClr val="accent1">
                              <a:lumMod val="50000"/>
                            </a:schemeClr>
                          </a:solidFill>
                          <a:latin typeface="Cambria Math" panose="02040503050406030204" pitchFamily="18" charset="0"/>
                        </a:rPr>
                        <m:t>𝑧</m:t>
                      </m:r>
                      <m:r>
                        <a:rPr lang="vi-VN" sz="2400" i="1" smtClean="0">
                          <a:solidFill>
                            <a:schemeClr val="accent1">
                              <a:lumMod val="50000"/>
                            </a:schemeClr>
                          </a:solidFill>
                          <a:latin typeface="Cambria Math" panose="02040503050406030204" pitchFamily="18" charset="0"/>
                        </a:rPr>
                        <m:t>) </m:t>
                      </m:r>
                    </m:oMath>
                  </a14:m>
                  <a:r>
                    <a:rPr lang="vi-VN" sz="2400">
                      <a:solidFill>
                        <a:schemeClr val="accent1">
                          <a:lumMod val="50000"/>
                        </a:schemeClr>
                      </a:solidFill>
                      <a:latin typeface="Montserrat" panose="00000500000000000000" pitchFamily="2" charset="0"/>
                    </a:rPr>
                    <a:t>và thời gian </a:t>
                  </a:r>
                  <a14:m>
                    <m:oMath xmlns:m="http://schemas.openxmlformats.org/officeDocument/2006/math">
                      <m:r>
                        <a:rPr lang="vi-VN" sz="2400" i="1" smtClean="0">
                          <a:solidFill>
                            <a:schemeClr val="accent1">
                              <a:lumMod val="50000"/>
                            </a:schemeClr>
                          </a:solidFill>
                          <a:latin typeface="Cambria Math" panose="02040503050406030204" pitchFamily="18" charset="0"/>
                        </a:rPr>
                        <m:t>𝑡</m:t>
                      </m:r>
                    </m:oMath>
                  </a14:m>
                  <a:endParaRPr lang="vi-VN" sz="2400">
                    <a:solidFill>
                      <a:schemeClr val="accent1">
                        <a:lumMod val="50000"/>
                      </a:schemeClr>
                    </a:solidFill>
                    <a:latin typeface="Montserrat" panose="00000500000000000000" pitchFamily="2" charset="0"/>
                  </a:endParaRPr>
                </a:p>
              </p:txBody>
            </p:sp>
          </mc:Choice>
          <mc:Fallback xmlns="">
            <p:sp>
              <p:nvSpPr>
                <p:cNvPr id="32" name="Hộp Văn bản 26">
                  <a:extLst>
                    <a:ext uri="{FF2B5EF4-FFF2-40B4-BE49-F238E27FC236}">
                      <a16:creationId xmlns:a16="http://schemas.microsoft.com/office/drawing/2014/main" id="{0BA02552-05DA-9C66-2557-48FC41CC62D5}"/>
                    </a:ext>
                  </a:extLst>
                </p:cNvPr>
                <p:cNvSpPr txBox="1">
                  <a:spLocks noRot="1" noChangeAspect="1" noMove="1" noResize="1" noEditPoints="1" noAdjustHandles="1" noChangeArrowheads="1" noChangeShapeType="1" noTextEdit="1"/>
                </p:cNvSpPr>
                <p:nvPr/>
              </p:nvSpPr>
              <p:spPr>
                <a:xfrm>
                  <a:off x="889112" y="3573524"/>
                  <a:ext cx="10641200" cy="830997"/>
                </a:xfrm>
                <a:prstGeom prst="rect">
                  <a:avLst/>
                </a:prstGeom>
                <a:blipFill>
                  <a:blip r:embed="rId6"/>
                  <a:stretch>
                    <a:fillRect l="-573" t="-5147" b="-16912"/>
                  </a:stretch>
                </a:blipFill>
              </p:spPr>
              <p:txBody>
                <a:bodyPr/>
                <a:lstStyle/>
                <a:p>
                  <a:r>
                    <a:rPr lang="en-US">
                      <a:noFill/>
                    </a:rPr>
                    <a:t> </a:t>
                  </a:r>
                </a:p>
              </p:txBody>
            </p:sp>
          </mc:Fallback>
        </mc:AlternateContent>
        <p:sp>
          <p:nvSpPr>
            <p:cNvPr id="33" name="Rectangle: Rounded Corners 32">
              <a:extLst>
                <a:ext uri="{FF2B5EF4-FFF2-40B4-BE49-F238E27FC236}">
                  <a16:creationId xmlns:a16="http://schemas.microsoft.com/office/drawing/2014/main" id="{EB7CDA2E-3901-8365-11A5-2FBE69405E5E}"/>
                </a:ext>
              </a:extLst>
            </p:cNvPr>
            <p:cNvSpPr/>
            <p:nvPr/>
          </p:nvSpPr>
          <p:spPr>
            <a:xfrm>
              <a:off x="858630" y="3629023"/>
              <a:ext cx="87766" cy="719999"/>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70852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par>
                                <p:cTn id="8" presetID="42" presetClass="path" presetSubtype="0" decel="100000" fill="hold" grpId="1" nodeType="withEffect">
                                  <p:stCondLst>
                                    <p:cond delay="0"/>
                                  </p:stCondLst>
                                  <p:childTnLst>
                                    <p:animMotion origin="layout" path="M -1.04167E-6 -3.7037E-6 L 0.02318 -3.7037E-6 " pathEditMode="relative" rAng="0" ptsTypes="AA">
                                      <p:cBhvr>
                                        <p:cTn id="9" dur="1000" spd="-100000" fill="hold"/>
                                        <p:tgtEl>
                                          <p:spTgt spid="17"/>
                                        </p:tgtEl>
                                        <p:attrNameLst>
                                          <p:attrName>ppt_x</p:attrName>
                                          <p:attrName>ppt_y</p:attrName>
                                        </p:attrNameLst>
                                      </p:cBhvr>
                                      <p:rCtr x="1159" y="0"/>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750"/>
                                        <p:tgtEl>
                                          <p:spTgt spid="29"/>
                                        </p:tgtEl>
                                      </p:cBhvr>
                                    </p:animEffect>
                                  </p:childTnLst>
                                </p:cTn>
                              </p:par>
                              <p:par>
                                <p:cTn id="14" presetID="42" presetClass="path" presetSubtype="0" decel="100000" fill="hold" nodeType="withEffect">
                                  <p:stCondLst>
                                    <p:cond delay="0"/>
                                  </p:stCondLst>
                                  <p:childTnLst>
                                    <p:animMotion origin="layout" path="M -1.04167E-6 -3.7037E-6 L 0.02318 -3.7037E-6 " pathEditMode="relative" rAng="0" ptsTypes="AA">
                                      <p:cBhvr>
                                        <p:cTn id="15" dur="1000" spd="-100000" fill="hold"/>
                                        <p:tgtEl>
                                          <p:spTgt spid="29"/>
                                        </p:tgtEl>
                                        <p:attrNameLst>
                                          <p:attrName>ppt_x</p:attrName>
                                          <p:attrName>ppt_y</p:attrName>
                                        </p:attrNameLst>
                                      </p:cBhvr>
                                      <p:rCtr x="1159" y="0"/>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750"/>
                                        <p:tgtEl>
                                          <p:spTgt spid="34"/>
                                        </p:tgtEl>
                                      </p:cBhvr>
                                    </p:animEffect>
                                  </p:childTnLst>
                                </p:cTn>
                              </p:par>
                              <p:par>
                                <p:cTn id="21" presetID="42" presetClass="path" presetSubtype="0" decel="100000" fill="hold" nodeType="withEffect">
                                  <p:stCondLst>
                                    <p:cond delay="0"/>
                                  </p:stCondLst>
                                  <p:childTnLst>
                                    <p:animMotion origin="layout" path="M -1.04167E-6 -3.7037E-6 L 0.02318 -3.7037E-6 " pathEditMode="relative" rAng="0" ptsTypes="AA">
                                      <p:cBhvr>
                                        <p:cTn id="22" dur="1000" spd="-100000" fill="hold"/>
                                        <p:tgtEl>
                                          <p:spTgt spid="34"/>
                                        </p:tgtEl>
                                        <p:attrNameLst>
                                          <p:attrName>ppt_x</p:attrName>
                                          <p:attrName>ppt_y</p:attrName>
                                        </p:attrNameLst>
                                      </p:cBhvr>
                                      <p:rCtr x="11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 name="Picture 664" descr="A screen shot of a screen&#10;&#10;Description automatically generated">
            <a:extLst>
              <a:ext uri="{FF2B5EF4-FFF2-40B4-BE49-F238E27FC236}">
                <a16:creationId xmlns:a16="http://schemas.microsoft.com/office/drawing/2014/main" id="{91261637-B10E-E2A4-010C-F0B01ACB8C67}"/>
              </a:ext>
            </a:extLst>
          </p:cNvPr>
          <p:cNvPicPr>
            <a:picLocks noChangeAspect="1"/>
          </p:cNvPicPr>
          <p:nvPr/>
        </p:nvPicPr>
        <p:blipFill rotWithShape="1">
          <a:blip r:embed="rId2">
            <a:extLst>
              <a:ext uri="{28A0092B-C50C-407E-A947-70E740481C1C}">
                <a14:useLocalDpi xmlns:a14="http://schemas.microsoft.com/office/drawing/2010/main" val="0"/>
              </a:ext>
            </a:extLst>
          </a:blip>
          <a:srcRect l="9968" t="16072" r="20128" b="28635"/>
          <a:stretch/>
        </p:blipFill>
        <p:spPr>
          <a:xfrm>
            <a:off x="-103699" y="-58508"/>
            <a:ext cx="12295699" cy="7387261"/>
          </a:xfrm>
          <a:prstGeom prst="rect">
            <a:avLst/>
          </a:prstGeom>
        </p:spPr>
      </p:pic>
      <p:sp>
        <p:nvSpPr>
          <p:cNvPr id="707" name="Graphic 705">
            <a:extLst>
              <a:ext uri="{FF2B5EF4-FFF2-40B4-BE49-F238E27FC236}">
                <a16:creationId xmlns:a16="http://schemas.microsoft.com/office/drawing/2014/main" id="{3B69E933-ACA9-B30E-3C73-38696737F9D2}"/>
              </a:ext>
            </a:extLst>
          </p:cNvPr>
          <p:cNvSpPr/>
          <p:nvPr/>
        </p:nvSpPr>
        <p:spPr>
          <a:xfrm>
            <a:off x="4300303" y="3956418"/>
            <a:ext cx="8054672" cy="3332797"/>
          </a:xfrm>
          <a:custGeom>
            <a:avLst/>
            <a:gdLst>
              <a:gd name="connsiteX0" fmla="*/ 8054672 w 8054672"/>
              <a:gd name="connsiteY0" fmla="*/ 517720 h 3332797"/>
              <a:gd name="connsiteX1" fmla="*/ 7516527 w 8054672"/>
              <a:gd name="connsiteY1" fmla="*/ 393189 h 3332797"/>
              <a:gd name="connsiteX2" fmla="*/ 6188852 w 8054672"/>
              <a:gd name="connsiteY2" fmla="*/ 4409 h 3332797"/>
              <a:gd name="connsiteX3" fmla="*/ 5055744 w 8054672"/>
              <a:gd name="connsiteY3" fmla="*/ 610805 h 3332797"/>
              <a:gd name="connsiteX4" fmla="*/ 4924245 w 8054672"/>
              <a:gd name="connsiteY4" fmla="*/ 1491812 h 3332797"/>
              <a:gd name="connsiteX5" fmla="*/ 4278542 w 8054672"/>
              <a:gd name="connsiteY5" fmla="*/ 1930619 h 3332797"/>
              <a:gd name="connsiteX6" fmla="*/ 3469180 w 8054672"/>
              <a:gd name="connsiteY6" fmla="*/ 1906141 h 3332797"/>
              <a:gd name="connsiteX7" fmla="*/ 591567 w 8054672"/>
              <a:gd name="connsiteY7" fmla="*/ 2476804 h 3332797"/>
              <a:gd name="connsiteX8" fmla="*/ 0 w 8054672"/>
              <a:gd name="connsiteY8" fmla="*/ 3332619 h 3332797"/>
              <a:gd name="connsiteX9" fmla="*/ 5429516 w 8054672"/>
              <a:gd name="connsiteY9" fmla="*/ 3332619 h 3332797"/>
              <a:gd name="connsiteX10" fmla="*/ 5618010 w 8054672"/>
              <a:gd name="connsiteY10" fmla="*/ 3231494 h 3332797"/>
              <a:gd name="connsiteX11" fmla="*/ 7481330 w 8054672"/>
              <a:gd name="connsiteY11" fmla="*/ 3195046 h 3332797"/>
              <a:gd name="connsiteX12" fmla="*/ 7949080 w 8054672"/>
              <a:gd name="connsiteY12" fmla="*/ 3332798 h 3332797"/>
              <a:gd name="connsiteX13" fmla="*/ 8054672 w 8054672"/>
              <a:gd name="connsiteY13" fmla="*/ 3332798 h 3332797"/>
              <a:gd name="connsiteX14" fmla="*/ 8054672 w 8054672"/>
              <a:gd name="connsiteY14" fmla="*/ 517720 h 333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54672" h="3332797">
                <a:moveTo>
                  <a:pt x="8054672" y="517720"/>
                </a:moveTo>
                <a:cubicBezTo>
                  <a:pt x="7872253" y="490026"/>
                  <a:pt x="7691799" y="447861"/>
                  <a:pt x="7516527" y="393189"/>
                </a:cubicBezTo>
                <a:cubicBezTo>
                  <a:pt x="7074862" y="255794"/>
                  <a:pt x="6649813" y="42108"/>
                  <a:pt x="6188852" y="4409"/>
                </a:cubicBezTo>
                <a:cubicBezTo>
                  <a:pt x="5727890" y="-33290"/>
                  <a:pt x="5198678" y="170927"/>
                  <a:pt x="5055744" y="610805"/>
                </a:cubicBezTo>
                <a:cubicBezTo>
                  <a:pt x="4963373" y="894707"/>
                  <a:pt x="5048419" y="1220238"/>
                  <a:pt x="4924245" y="1491812"/>
                </a:cubicBezTo>
                <a:cubicBezTo>
                  <a:pt x="4811685" y="1738194"/>
                  <a:pt x="4545650" y="1885059"/>
                  <a:pt x="4278542" y="1930619"/>
                </a:cubicBezTo>
                <a:cubicBezTo>
                  <a:pt x="4011435" y="1976000"/>
                  <a:pt x="3738431" y="1936872"/>
                  <a:pt x="3469180" y="1906141"/>
                </a:cubicBezTo>
                <a:cubicBezTo>
                  <a:pt x="2469359" y="1791973"/>
                  <a:pt x="1360729" y="1827706"/>
                  <a:pt x="591567" y="2476804"/>
                </a:cubicBezTo>
                <a:cubicBezTo>
                  <a:pt x="321244" y="2704962"/>
                  <a:pt x="122923" y="3003515"/>
                  <a:pt x="0" y="3332619"/>
                </a:cubicBezTo>
                <a:lnTo>
                  <a:pt x="5429516" y="3332619"/>
                </a:lnTo>
                <a:cubicBezTo>
                  <a:pt x="5489727" y="3295814"/>
                  <a:pt x="5552439" y="3261867"/>
                  <a:pt x="5618010" y="3231494"/>
                </a:cubicBezTo>
                <a:cubicBezTo>
                  <a:pt x="6193497" y="2965101"/>
                  <a:pt x="6868323" y="3032994"/>
                  <a:pt x="7481330" y="3195046"/>
                </a:cubicBezTo>
                <a:cubicBezTo>
                  <a:pt x="7638199" y="3236496"/>
                  <a:pt x="7793818" y="3283843"/>
                  <a:pt x="7949080" y="3332798"/>
                </a:cubicBezTo>
                <a:lnTo>
                  <a:pt x="8054672" y="3332798"/>
                </a:lnTo>
                <a:lnTo>
                  <a:pt x="8054672" y="517720"/>
                </a:lnTo>
                <a:close/>
              </a:path>
            </a:pathLst>
          </a:custGeom>
          <a:gradFill>
            <a:gsLst>
              <a:gs pos="0">
                <a:srgbClr val="FF5800">
                  <a:alpha val="80000"/>
                  <a:lumMod val="90000"/>
                  <a:lumOff val="10000"/>
                </a:srgbClr>
              </a:gs>
              <a:gs pos="50000">
                <a:srgbClr val="CC4540">
                  <a:alpha val="80000"/>
                  <a:lumMod val="90000"/>
                  <a:lumOff val="10000"/>
                </a:srgbClr>
              </a:gs>
              <a:gs pos="100000">
                <a:srgbClr val="993381">
                  <a:lumMod val="80000"/>
                  <a:lumOff val="20000"/>
                </a:srgbClr>
              </a:gs>
            </a:gsLst>
            <a:lin ang="18900002" scaled="1"/>
          </a:gradFill>
          <a:ln w="190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9" name="Graphic 658">
            <a:extLst>
              <a:ext uri="{FF2B5EF4-FFF2-40B4-BE49-F238E27FC236}">
                <a16:creationId xmlns:a16="http://schemas.microsoft.com/office/drawing/2014/main" id="{0D366F4C-2D70-3BEA-EC98-1EC2769B7988}"/>
              </a:ext>
            </a:extLst>
          </p:cNvPr>
          <p:cNvSpPr/>
          <p:nvPr/>
        </p:nvSpPr>
        <p:spPr>
          <a:xfrm>
            <a:off x="-2273249" y="-399910"/>
            <a:ext cx="6723992" cy="2112941"/>
          </a:xfrm>
          <a:custGeom>
            <a:avLst/>
            <a:gdLst>
              <a:gd name="connsiteX0" fmla="*/ 0 w 6723992"/>
              <a:gd name="connsiteY0" fmla="*/ 2015667 h 2112941"/>
              <a:gd name="connsiteX1" fmla="*/ 1288036 w 6723992"/>
              <a:gd name="connsiteY1" fmla="*/ 1510598 h 2112941"/>
              <a:gd name="connsiteX2" fmla="*/ 3344476 w 6723992"/>
              <a:gd name="connsiteY2" fmla="*/ 1929022 h 2112941"/>
              <a:gd name="connsiteX3" fmla="*/ 5534161 w 6723992"/>
              <a:gd name="connsiteY3" fmla="*/ 1925624 h 2112941"/>
              <a:gd name="connsiteX4" fmla="*/ 6720261 w 6723992"/>
              <a:gd name="connsiteY4" fmla="*/ 207028 h 2112941"/>
              <a:gd name="connsiteX5" fmla="*/ 6690408 w 6723992"/>
              <a:gd name="connsiteY5" fmla="*/ 0 h 2112941"/>
              <a:gd name="connsiteX6" fmla="*/ 0 w 6723992"/>
              <a:gd name="connsiteY6" fmla="*/ 0 h 2112941"/>
              <a:gd name="connsiteX7" fmla="*/ 0 w 6723992"/>
              <a:gd name="connsiteY7" fmla="*/ 2015667 h 2112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992" h="2112941">
                <a:moveTo>
                  <a:pt x="0" y="2015667"/>
                </a:moveTo>
                <a:cubicBezTo>
                  <a:pt x="427404" y="1838493"/>
                  <a:pt x="831508" y="1583409"/>
                  <a:pt x="1288036" y="1510598"/>
                </a:cubicBezTo>
                <a:cubicBezTo>
                  <a:pt x="1985813" y="1399439"/>
                  <a:pt x="2666843" y="1728547"/>
                  <a:pt x="3344476" y="1929022"/>
                </a:cubicBezTo>
                <a:cubicBezTo>
                  <a:pt x="4058029" y="2140175"/>
                  <a:pt x="4845364" y="2207405"/>
                  <a:pt x="5534161" y="1925624"/>
                </a:cubicBezTo>
                <a:cubicBezTo>
                  <a:pt x="6222958" y="1643843"/>
                  <a:pt x="6774869" y="949220"/>
                  <a:pt x="6720261" y="207028"/>
                </a:cubicBezTo>
                <a:cubicBezTo>
                  <a:pt x="6715164" y="136643"/>
                  <a:pt x="6704727" y="67715"/>
                  <a:pt x="6690408" y="0"/>
                </a:cubicBezTo>
                <a:lnTo>
                  <a:pt x="0" y="0"/>
                </a:lnTo>
                <a:lnTo>
                  <a:pt x="0" y="2015667"/>
                </a:lnTo>
                <a:close/>
              </a:path>
            </a:pathLst>
          </a:custGeom>
          <a:gradFill>
            <a:gsLst>
              <a:gs pos="0">
                <a:srgbClr val="FF5800">
                  <a:alpha val="80000"/>
                  <a:lumMod val="90000"/>
                  <a:lumOff val="10000"/>
                </a:srgbClr>
              </a:gs>
              <a:gs pos="50000">
                <a:srgbClr val="CC4540">
                  <a:alpha val="80000"/>
                  <a:lumMod val="90000"/>
                  <a:lumOff val="10000"/>
                </a:srgbClr>
              </a:gs>
              <a:gs pos="100000">
                <a:srgbClr val="993381">
                  <a:lumMod val="80000"/>
                  <a:lumOff val="20000"/>
                </a:srgbClr>
              </a:gs>
            </a:gsLst>
            <a:lin ang="18900002" scaled="1"/>
          </a:gradFill>
          <a:ln w="190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pic>
        <p:nvPicPr>
          <p:cNvPr id="653" name="Graphic 652">
            <a:extLst>
              <a:ext uri="{FF2B5EF4-FFF2-40B4-BE49-F238E27FC236}">
                <a16:creationId xmlns:a16="http://schemas.microsoft.com/office/drawing/2014/main" id="{C599721F-1085-2EE5-700B-F640491D65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6158" y="5676758"/>
            <a:ext cx="457484" cy="457484"/>
          </a:xfrm>
          <a:prstGeom prst="rect">
            <a:avLst/>
          </a:prstGeom>
        </p:spPr>
      </p:pic>
      <p:sp>
        <p:nvSpPr>
          <p:cNvPr id="678" name="TextBox 677">
            <a:extLst>
              <a:ext uri="{FF2B5EF4-FFF2-40B4-BE49-F238E27FC236}">
                <a16:creationId xmlns:a16="http://schemas.microsoft.com/office/drawing/2014/main" id="{8DBBA49C-D8BD-D7DD-0A13-6DF990D2BD51}"/>
              </a:ext>
            </a:extLst>
          </p:cNvPr>
          <p:cNvSpPr txBox="1"/>
          <p:nvPr/>
        </p:nvSpPr>
        <p:spPr>
          <a:xfrm>
            <a:off x="281355" y="4295686"/>
            <a:ext cx="1598245" cy="461665"/>
          </a:xfrm>
          <a:prstGeom prst="rect">
            <a:avLst/>
          </a:prstGeom>
          <a:noFill/>
        </p:spPr>
        <p:txBody>
          <a:bodyPr wrap="square" rtlCol="0">
            <a:spAutoFit/>
          </a:bodyPr>
          <a:lstStyle>
            <a:defPPr>
              <a:defRPr lang="en-US"/>
            </a:defPPr>
            <a:lvl1pPr>
              <a:defRPr sz="2400" b="1">
                <a:solidFill>
                  <a:schemeClr val="bg1">
                    <a:alpha val="80000"/>
                  </a:schemeClr>
                </a:solidFill>
                <a:effectLst>
                  <a:outerShdw blurRad="127000" sx="102000" sy="102000" algn="ctr" rotWithShape="0">
                    <a:prstClr val="black">
                      <a:alpha val="30000"/>
                    </a:prstClr>
                  </a:outerShdw>
                </a:effectLst>
                <a:latin typeface="Montserrat" panose="00000500000000000000" pitchFamily="2" charset="0"/>
              </a:defRPr>
            </a:lvl1pPr>
          </a:lstStyle>
          <a:p>
            <a:r>
              <a:rPr lang="en-US"/>
              <a:t>Nhóm 1</a:t>
            </a:r>
            <a:endParaRPr lang="vi-VN"/>
          </a:p>
        </p:txBody>
      </p:sp>
      <p:grpSp>
        <p:nvGrpSpPr>
          <p:cNvPr id="5" name="Group 4">
            <a:extLst>
              <a:ext uri="{FF2B5EF4-FFF2-40B4-BE49-F238E27FC236}">
                <a16:creationId xmlns:a16="http://schemas.microsoft.com/office/drawing/2014/main" id="{85F2424F-E606-4B9F-E41E-91BA53109ECF}"/>
              </a:ext>
            </a:extLst>
          </p:cNvPr>
          <p:cNvGrpSpPr/>
          <p:nvPr/>
        </p:nvGrpSpPr>
        <p:grpSpPr>
          <a:xfrm>
            <a:off x="10974244" y="1395805"/>
            <a:ext cx="1232120" cy="1727474"/>
            <a:chOff x="10974244" y="1395805"/>
            <a:chExt cx="1232120" cy="1727474"/>
          </a:xfrm>
        </p:grpSpPr>
        <p:grpSp>
          <p:nvGrpSpPr>
            <p:cNvPr id="683" name="Group 682">
              <a:extLst>
                <a:ext uri="{FF2B5EF4-FFF2-40B4-BE49-F238E27FC236}">
                  <a16:creationId xmlns:a16="http://schemas.microsoft.com/office/drawing/2014/main" id="{3E1403DB-F975-6C77-4817-854916EFFBEE}"/>
                </a:ext>
              </a:extLst>
            </p:cNvPr>
            <p:cNvGrpSpPr/>
            <p:nvPr/>
          </p:nvGrpSpPr>
          <p:grpSpPr>
            <a:xfrm rot="20700000">
              <a:off x="11016500" y="1395805"/>
              <a:ext cx="251268" cy="1727474"/>
              <a:chOff x="10960948" y="1013883"/>
              <a:chExt cx="362372" cy="2491317"/>
            </a:xfrm>
          </p:grpSpPr>
          <p:sp>
            <p:nvSpPr>
              <p:cNvPr id="682" name="Rectangle: Rounded Corners 681">
                <a:extLst>
                  <a:ext uri="{FF2B5EF4-FFF2-40B4-BE49-F238E27FC236}">
                    <a16:creationId xmlns:a16="http://schemas.microsoft.com/office/drawing/2014/main" id="{40DC80DA-FB41-6CA0-D2D5-3C049C7B9276}"/>
                  </a:ext>
                </a:extLst>
              </p:cNvPr>
              <p:cNvSpPr/>
              <p:nvPr/>
            </p:nvSpPr>
            <p:spPr>
              <a:xfrm>
                <a:off x="10960948" y="1013883"/>
                <a:ext cx="362372" cy="2491317"/>
              </a:xfrm>
              <a:prstGeom prst="roundRect">
                <a:avLst>
                  <a:gd name="adj" fmla="val 18815"/>
                </a:avLst>
              </a:prstGeom>
              <a:gradFill>
                <a:gsLst>
                  <a:gs pos="100000">
                    <a:srgbClr val="EAC0C5">
                      <a:alpha val="80000"/>
                    </a:srgbClr>
                  </a:gs>
                  <a:gs pos="0">
                    <a:srgbClr val="B43D5F">
                      <a:alpha val="80000"/>
                      <a:lumMod val="20000"/>
                      <a:lumOff val="80000"/>
                    </a:srgbClr>
                  </a:gs>
                </a:gsLst>
                <a:path path="rect">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9" name="Rectangle: Rounded Corners 678">
                <a:extLst>
                  <a:ext uri="{FF2B5EF4-FFF2-40B4-BE49-F238E27FC236}">
                    <a16:creationId xmlns:a16="http://schemas.microsoft.com/office/drawing/2014/main" id="{BC6325CF-48AB-2738-6595-81AFF5631BE9}"/>
                  </a:ext>
                </a:extLst>
              </p:cNvPr>
              <p:cNvSpPr/>
              <p:nvPr/>
            </p:nvSpPr>
            <p:spPr>
              <a:xfrm>
                <a:off x="11057468" y="1158875"/>
                <a:ext cx="169333" cy="2201333"/>
              </a:xfrm>
              <a:prstGeom prst="roundRect">
                <a:avLst>
                  <a:gd name="adj" fmla="val 28572"/>
                </a:avLst>
              </a:prstGeom>
              <a:gradFill>
                <a:gsLst>
                  <a:gs pos="70000">
                    <a:srgbClr val="00B2FF"/>
                  </a:gs>
                  <a:gs pos="40000">
                    <a:srgbClr val="F1FF0E"/>
                  </a:gs>
                  <a:gs pos="50000">
                    <a:srgbClr val="7EFF81"/>
                  </a:gs>
                  <a:gs pos="20000">
                    <a:srgbClr val="FF4F00"/>
                  </a:gs>
                  <a:gs pos="0">
                    <a:srgbClr val="960000"/>
                  </a:gs>
                  <a:gs pos="100000">
                    <a:srgbClr val="0000E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8" name="Group 687">
              <a:extLst>
                <a:ext uri="{FF2B5EF4-FFF2-40B4-BE49-F238E27FC236}">
                  <a16:creationId xmlns:a16="http://schemas.microsoft.com/office/drawing/2014/main" id="{37FB6AC0-6112-D741-2B80-DA273365514F}"/>
                </a:ext>
              </a:extLst>
            </p:cNvPr>
            <p:cNvGrpSpPr/>
            <p:nvPr/>
          </p:nvGrpSpPr>
          <p:grpSpPr>
            <a:xfrm rot="20700000">
              <a:off x="10974244" y="1534318"/>
              <a:ext cx="768571" cy="230832"/>
              <a:chOff x="11268726" y="1452563"/>
              <a:chExt cx="768571" cy="230832"/>
            </a:xfrm>
          </p:grpSpPr>
          <p:sp>
            <p:nvSpPr>
              <p:cNvPr id="684" name="Isosceles Triangle 683">
                <a:extLst>
                  <a:ext uri="{FF2B5EF4-FFF2-40B4-BE49-F238E27FC236}">
                    <a16:creationId xmlns:a16="http://schemas.microsoft.com/office/drawing/2014/main" id="{7CA39B58-EF9B-9C04-EA5E-52676E3892C4}"/>
                  </a:ext>
                </a:extLst>
              </p:cNvPr>
              <p:cNvSpPr/>
              <p:nvPr/>
            </p:nvSpPr>
            <p:spPr>
              <a:xfrm rot="16200000">
                <a:off x="11260936" y="1519290"/>
                <a:ext cx="112958" cy="97378"/>
              </a:xfrm>
              <a:prstGeom prst="triangle">
                <a:avLst/>
              </a:prstGeom>
              <a:solidFill>
                <a:srgbClr val="E0AC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85" name="TextBox 684">
                <a:extLst>
                  <a:ext uri="{FF2B5EF4-FFF2-40B4-BE49-F238E27FC236}">
                    <a16:creationId xmlns:a16="http://schemas.microsoft.com/office/drawing/2014/main" id="{B79BB65E-AEFE-69C4-7FE1-90CFD35281C2}"/>
                  </a:ext>
                </a:extLst>
              </p:cNvPr>
              <p:cNvSpPr txBox="1"/>
              <p:nvPr/>
            </p:nvSpPr>
            <p:spPr>
              <a:xfrm>
                <a:off x="11381505" y="1452563"/>
                <a:ext cx="655792" cy="230832"/>
              </a:xfrm>
              <a:prstGeom prst="rect">
                <a:avLst/>
              </a:prstGeom>
              <a:noFill/>
            </p:spPr>
            <p:txBody>
              <a:bodyPr wrap="square" rtlCol="0">
                <a:spAutoFit/>
              </a:bodyPr>
              <a:lstStyle/>
              <a:p>
                <a:r>
                  <a:rPr lang="en-US" sz="900" b="1">
                    <a:solidFill>
                      <a:srgbClr val="F0D8DF"/>
                    </a:solidFill>
                    <a:latin typeface="Montserrat" panose="00000500000000000000" pitchFamily="2" charset="0"/>
                  </a:rPr>
                  <a:t>80</a:t>
                </a:r>
                <a:r>
                  <a:rPr lang="en-US" sz="900" b="1" baseline="30000">
                    <a:solidFill>
                      <a:srgbClr val="F0D8DF"/>
                    </a:solidFill>
                    <a:latin typeface="Montserrat" panose="00000500000000000000" pitchFamily="2" charset="0"/>
                  </a:rPr>
                  <a:t>o</a:t>
                </a:r>
                <a:r>
                  <a:rPr lang="en-US" sz="900" b="1">
                    <a:solidFill>
                      <a:srgbClr val="F0D8DF"/>
                    </a:solidFill>
                    <a:latin typeface="Montserrat" panose="00000500000000000000" pitchFamily="2" charset="0"/>
                  </a:rPr>
                  <a:t>C</a:t>
                </a:r>
              </a:p>
            </p:txBody>
          </p:sp>
        </p:grpSp>
        <p:grpSp>
          <p:nvGrpSpPr>
            <p:cNvPr id="689" name="Group 688">
              <a:extLst>
                <a:ext uri="{FF2B5EF4-FFF2-40B4-BE49-F238E27FC236}">
                  <a16:creationId xmlns:a16="http://schemas.microsoft.com/office/drawing/2014/main" id="{5EC4EAD9-4638-BDD0-635C-F6A4E215CB8F}"/>
                </a:ext>
              </a:extLst>
            </p:cNvPr>
            <p:cNvGrpSpPr/>
            <p:nvPr/>
          </p:nvGrpSpPr>
          <p:grpSpPr>
            <a:xfrm rot="20700000">
              <a:off x="11279042" y="2093121"/>
              <a:ext cx="768571" cy="230832"/>
              <a:chOff x="11268726" y="1452563"/>
              <a:chExt cx="768571" cy="230832"/>
            </a:xfrm>
          </p:grpSpPr>
          <p:sp>
            <p:nvSpPr>
              <p:cNvPr id="690" name="Isosceles Triangle 689">
                <a:extLst>
                  <a:ext uri="{FF2B5EF4-FFF2-40B4-BE49-F238E27FC236}">
                    <a16:creationId xmlns:a16="http://schemas.microsoft.com/office/drawing/2014/main" id="{DD917069-1EA4-6487-30C3-86A6C8EE5342}"/>
                  </a:ext>
                </a:extLst>
              </p:cNvPr>
              <p:cNvSpPr/>
              <p:nvPr/>
            </p:nvSpPr>
            <p:spPr>
              <a:xfrm rot="16200000">
                <a:off x="11260936" y="1519290"/>
                <a:ext cx="112958" cy="97378"/>
              </a:xfrm>
              <a:prstGeom prst="triangle">
                <a:avLst/>
              </a:prstGeom>
              <a:solidFill>
                <a:srgbClr val="E0AC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91" name="TextBox 690">
                <a:extLst>
                  <a:ext uri="{FF2B5EF4-FFF2-40B4-BE49-F238E27FC236}">
                    <a16:creationId xmlns:a16="http://schemas.microsoft.com/office/drawing/2014/main" id="{E0EF7843-DE42-30DE-D95A-B153971C744B}"/>
                  </a:ext>
                </a:extLst>
              </p:cNvPr>
              <p:cNvSpPr txBox="1"/>
              <p:nvPr/>
            </p:nvSpPr>
            <p:spPr>
              <a:xfrm>
                <a:off x="11381505" y="1452563"/>
                <a:ext cx="655792" cy="230832"/>
              </a:xfrm>
              <a:prstGeom prst="rect">
                <a:avLst/>
              </a:prstGeom>
              <a:noFill/>
            </p:spPr>
            <p:txBody>
              <a:bodyPr wrap="square" rtlCol="0">
                <a:spAutoFit/>
              </a:bodyPr>
              <a:lstStyle/>
              <a:p>
                <a:r>
                  <a:rPr lang="en-US" sz="900" b="1">
                    <a:solidFill>
                      <a:srgbClr val="F0D8DF"/>
                    </a:solidFill>
                    <a:latin typeface="Montserrat" panose="00000500000000000000" pitchFamily="2" charset="0"/>
                  </a:rPr>
                  <a:t>40</a:t>
                </a:r>
                <a:r>
                  <a:rPr lang="en-US" sz="900" b="1" baseline="30000">
                    <a:solidFill>
                      <a:srgbClr val="F0D8DF"/>
                    </a:solidFill>
                    <a:latin typeface="Montserrat" panose="00000500000000000000" pitchFamily="2" charset="0"/>
                  </a:rPr>
                  <a:t>o</a:t>
                </a:r>
                <a:r>
                  <a:rPr lang="en-US" sz="900" b="1">
                    <a:solidFill>
                      <a:srgbClr val="F0D8DF"/>
                    </a:solidFill>
                    <a:latin typeface="Montserrat" panose="00000500000000000000" pitchFamily="2" charset="0"/>
                  </a:rPr>
                  <a:t>C</a:t>
                </a:r>
              </a:p>
            </p:txBody>
          </p:sp>
        </p:grpSp>
        <p:grpSp>
          <p:nvGrpSpPr>
            <p:cNvPr id="692" name="Group 691">
              <a:extLst>
                <a:ext uri="{FF2B5EF4-FFF2-40B4-BE49-F238E27FC236}">
                  <a16:creationId xmlns:a16="http://schemas.microsoft.com/office/drawing/2014/main" id="{C7E09F71-1069-4F5C-5E61-9A11C0FF0E51}"/>
                </a:ext>
              </a:extLst>
            </p:cNvPr>
            <p:cNvGrpSpPr/>
            <p:nvPr/>
          </p:nvGrpSpPr>
          <p:grpSpPr>
            <a:xfrm rot="20700000">
              <a:off x="11437793" y="2718596"/>
              <a:ext cx="768571" cy="230832"/>
              <a:chOff x="11268726" y="1452563"/>
              <a:chExt cx="768571" cy="230832"/>
            </a:xfrm>
          </p:grpSpPr>
          <p:sp>
            <p:nvSpPr>
              <p:cNvPr id="693" name="Isosceles Triangle 692">
                <a:extLst>
                  <a:ext uri="{FF2B5EF4-FFF2-40B4-BE49-F238E27FC236}">
                    <a16:creationId xmlns:a16="http://schemas.microsoft.com/office/drawing/2014/main" id="{6AFB0831-F5A5-43CD-85F7-92BB93AA99CC}"/>
                  </a:ext>
                </a:extLst>
              </p:cNvPr>
              <p:cNvSpPr/>
              <p:nvPr/>
            </p:nvSpPr>
            <p:spPr>
              <a:xfrm rot="16200000">
                <a:off x="11260936" y="1519290"/>
                <a:ext cx="112958" cy="97378"/>
              </a:xfrm>
              <a:prstGeom prst="triangle">
                <a:avLst/>
              </a:prstGeom>
              <a:solidFill>
                <a:srgbClr val="E0AC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94" name="TextBox 693">
                <a:extLst>
                  <a:ext uri="{FF2B5EF4-FFF2-40B4-BE49-F238E27FC236}">
                    <a16:creationId xmlns:a16="http://schemas.microsoft.com/office/drawing/2014/main" id="{8FF77013-ECB5-40AC-0A06-85A20D487811}"/>
                  </a:ext>
                </a:extLst>
              </p:cNvPr>
              <p:cNvSpPr txBox="1"/>
              <p:nvPr/>
            </p:nvSpPr>
            <p:spPr>
              <a:xfrm>
                <a:off x="11381505" y="1452563"/>
                <a:ext cx="655792" cy="230832"/>
              </a:xfrm>
              <a:prstGeom prst="rect">
                <a:avLst/>
              </a:prstGeom>
              <a:noFill/>
            </p:spPr>
            <p:txBody>
              <a:bodyPr wrap="square" rtlCol="0">
                <a:spAutoFit/>
              </a:bodyPr>
              <a:lstStyle/>
              <a:p>
                <a:r>
                  <a:rPr lang="en-US" sz="900" b="1">
                    <a:solidFill>
                      <a:srgbClr val="F0D8DF"/>
                    </a:solidFill>
                    <a:latin typeface="Montserrat" panose="00000500000000000000" pitchFamily="2" charset="0"/>
                  </a:rPr>
                  <a:t>20</a:t>
                </a:r>
                <a:r>
                  <a:rPr lang="en-US" sz="900" b="1" baseline="30000">
                    <a:solidFill>
                      <a:srgbClr val="F0D8DF"/>
                    </a:solidFill>
                    <a:latin typeface="Montserrat" panose="00000500000000000000" pitchFamily="2" charset="0"/>
                  </a:rPr>
                  <a:t>o</a:t>
                </a:r>
                <a:r>
                  <a:rPr lang="en-US" sz="900" b="1">
                    <a:solidFill>
                      <a:srgbClr val="F0D8DF"/>
                    </a:solidFill>
                    <a:latin typeface="Montserrat" panose="00000500000000000000" pitchFamily="2" charset="0"/>
                  </a:rPr>
                  <a:t>C</a:t>
                </a:r>
              </a:p>
            </p:txBody>
          </p:sp>
        </p:grpSp>
      </p:grpSp>
      <p:pic>
        <p:nvPicPr>
          <p:cNvPr id="696" name="Picture 695" descr="A black and white image of a tower&#10;&#10;Description automatically generated">
            <a:extLst>
              <a:ext uri="{FF2B5EF4-FFF2-40B4-BE49-F238E27FC236}">
                <a16:creationId xmlns:a16="http://schemas.microsoft.com/office/drawing/2014/main" id="{E1A79F3B-6A16-B193-2020-4789C23AF7BE}"/>
              </a:ext>
            </a:extLst>
          </p:cNvPr>
          <p:cNvPicPr>
            <a:picLocks noChangeAspect="1"/>
          </p:cNvPicPr>
          <p:nvPr/>
        </p:nvPicPr>
        <p:blipFill>
          <a:blip r:embed="rId5">
            <a:alphaModFix amt="66000"/>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5697415" y="1513245"/>
            <a:ext cx="1711978" cy="1134408"/>
          </a:xfrm>
          <a:prstGeom prst="rect">
            <a:avLst/>
          </a:prstGeom>
        </p:spPr>
      </p:pic>
      <p:grpSp>
        <p:nvGrpSpPr>
          <p:cNvPr id="697" name="Group 696">
            <a:extLst>
              <a:ext uri="{FF2B5EF4-FFF2-40B4-BE49-F238E27FC236}">
                <a16:creationId xmlns:a16="http://schemas.microsoft.com/office/drawing/2014/main" id="{A65C20A4-F4A8-2940-156F-FB00B331CC8E}"/>
              </a:ext>
            </a:extLst>
          </p:cNvPr>
          <p:cNvGrpSpPr/>
          <p:nvPr/>
        </p:nvGrpSpPr>
        <p:grpSpPr>
          <a:xfrm>
            <a:off x="281355" y="310552"/>
            <a:ext cx="3340126" cy="553048"/>
            <a:chOff x="125158" y="105327"/>
            <a:chExt cx="3565314" cy="590334"/>
          </a:xfrm>
        </p:grpSpPr>
        <p:pic>
          <p:nvPicPr>
            <p:cNvPr id="698" name="object 70">
              <a:extLst>
                <a:ext uri="{FF2B5EF4-FFF2-40B4-BE49-F238E27FC236}">
                  <a16:creationId xmlns:a16="http://schemas.microsoft.com/office/drawing/2014/main" id="{9A4E016D-207E-DCD5-4C9A-52B3662116D5}"/>
                </a:ext>
              </a:extLst>
            </p:cNvPr>
            <p:cNvPicPr/>
            <p:nvPr/>
          </p:nvPicPr>
          <p:blipFill>
            <a:blip r:embed="rId7" cstate="print">
              <a:lum bright="70000" contrast="-70000"/>
              <a:alphaModFix amt="70000"/>
            </a:blip>
            <a:stretch>
              <a:fillRect/>
            </a:stretch>
          </p:blipFill>
          <p:spPr>
            <a:xfrm>
              <a:off x="618233" y="202493"/>
              <a:ext cx="3072239" cy="396002"/>
            </a:xfrm>
            <a:prstGeom prst="rect">
              <a:avLst/>
            </a:prstGeom>
          </p:spPr>
        </p:pic>
        <p:pic>
          <p:nvPicPr>
            <p:cNvPr id="699" name="object 9">
              <a:extLst>
                <a:ext uri="{FF2B5EF4-FFF2-40B4-BE49-F238E27FC236}">
                  <a16:creationId xmlns:a16="http://schemas.microsoft.com/office/drawing/2014/main" id="{3FB8092A-E177-0B34-35EB-F07E401AFCF9}"/>
                </a:ext>
              </a:extLst>
            </p:cNvPr>
            <p:cNvPicPr/>
            <p:nvPr/>
          </p:nvPicPr>
          <p:blipFill>
            <a:blip r:embed="rId8" cstate="print">
              <a:alphaModFix amt="70000"/>
            </a:blip>
            <a:stretch>
              <a:fillRect/>
            </a:stretch>
          </p:blipFill>
          <p:spPr>
            <a:xfrm>
              <a:off x="125158" y="105327"/>
              <a:ext cx="393547" cy="590334"/>
            </a:xfrm>
            <a:prstGeom prst="rect">
              <a:avLst/>
            </a:prstGeom>
          </p:spPr>
        </p:pic>
      </p:grpSp>
      <p:sp>
        <p:nvSpPr>
          <p:cNvPr id="700" name="TextBox 699">
            <a:extLst>
              <a:ext uri="{FF2B5EF4-FFF2-40B4-BE49-F238E27FC236}">
                <a16:creationId xmlns:a16="http://schemas.microsoft.com/office/drawing/2014/main" id="{5A9F249C-B692-374D-2F42-FDFF4776066E}"/>
              </a:ext>
            </a:extLst>
          </p:cNvPr>
          <p:cNvSpPr txBox="1"/>
          <p:nvPr/>
        </p:nvSpPr>
        <p:spPr>
          <a:xfrm>
            <a:off x="281355" y="2179019"/>
            <a:ext cx="4695091"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pPr algn="l"/>
            <a:r>
              <a:rPr lang="en-US" sz="2800">
                <a:solidFill>
                  <a:schemeClr val="bg1">
                    <a:alpha val="80000"/>
                  </a:schemeClr>
                </a:solidFill>
                <a:effectLst>
                  <a:outerShdw blurRad="127000" sx="102000" sy="102000" algn="ctr" rotWithShape="0">
                    <a:prstClr val="black">
                      <a:alpha val="30000"/>
                    </a:prstClr>
                  </a:outerShdw>
                </a:effectLst>
              </a:rPr>
              <a:t>TÍNH TOÁN KHOA HỌC</a:t>
            </a:r>
            <a:endParaRPr lang="vi-VN" sz="2800">
              <a:solidFill>
                <a:schemeClr val="bg1">
                  <a:alpha val="80000"/>
                </a:schemeClr>
              </a:solidFill>
              <a:effectLst>
                <a:outerShdw blurRad="127000" sx="102000" sy="102000" algn="ctr" rotWithShape="0">
                  <a:prstClr val="black">
                    <a:alpha val="30000"/>
                  </a:prstClr>
                </a:outerShdw>
              </a:effectLst>
            </a:endParaRPr>
          </a:p>
        </p:txBody>
      </p:sp>
      <p:grpSp>
        <p:nvGrpSpPr>
          <p:cNvPr id="703" name="Group 702">
            <a:extLst>
              <a:ext uri="{FF2B5EF4-FFF2-40B4-BE49-F238E27FC236}">
                <a16:creationId xmlns:a16="http://schemas.microsoft.com/office/drawing/2014/main" id="{B9181792-BDA5-E78C-A59D-CA03598BF4E2}"/>
              </a:ext>
            </a:extLst>
          </p:cNvPr>
          <p:cNvGrpSpPr/>
          <p:nvPr/>
        </p:nvGrpSpPr>
        <p:grpSpPr>
          <a:xfrm>
            <a:off x="7129695" y="1667843"/>
            <a:ext cx="4285859" cy="3003641"/>
            <a:chOff x="7129695" y="1667843"/>
            <a:chExt cx="4285859" cy="3003641"/>
          </a:xfrm>
        </p:grpSpPr>
        <p:grpSp>
          <p:nvGrpSpPr>
            <p:cNvPr id="677" name="Group 676">
              <a:extLst>
                <a:ext uri="{FF2B5EF4-FFF2-40B4-BE49-F238E27FC236}">
                  <a16:creationId xmlns:a16="http://schemas.microsoft.com/office/drawing/2014/main" id="{DC96A6D7-4360-B470-9688-E02B0F25455F}"/>
                </a:ext>
              </a:extLst>
            </p:cNvPr>
            <p:cNvGrpSpPr/>
            <p:nvPr/>
          </p:nvGrpSpPr>
          <p:grpSpPr>
            <a:xfrm>
              <a:off x="7129695" y="1928284"/>
              <a:ext cx="4285859" cy="2743200"/>
              <a:chOff x="6553961" y="1860550"/>
              <a:chExt cx="4285859" cy="2743200"/>
            </a:xfrm>
          </p:grpSpPr>
          <p:sp>
            <p:nvSpPr>
              <p:cNvPr id="675" name="Graphic 648">
                <a:extLst>
                  <a:ext uri="{FF2B5EF4-FFF2-40B4-BE49-F238E27FC236}">
                    <a16:creationId xmlns:a16="http://schemas.microsoft.com/office/drawing/2014/main" id="{D7A91425-E8B2-60B7-D7EA-7D47BBEFD4F6}"/>
                  </a:ext>
                </a:extLst>
              </p:cNvPr>
              <p:cNvSpPr/>
              <p:nvPr/>
            </p:nvSpPr>
            <p:spPr>
              <a:xfrm>
                <a:off x="6557791" y="2873613"/>
                <a:ext cx="4269866" cy="1645686"/>
              </a:xfrm>
              <a:custGeom>
                <a:avLst/>
                <a:gdLst>
                  <a:gd name="connsiteX0" fmla="*/ 5242604 w 5484046"/>
                  <a:gd name="connsiteY0" fmla="*/ 259689 h 2113654"/>
                  <a:gd name="connsiteX1" fmla="*/ 4687421 w 5484046"/>
                  <a:gd name="connsiteY1" fmla="*/ 40904 h 2113654"/>
                  <a:gd name="connsiteX2" fmla="*/ 3012978 w 5484046"/>
                  <a:gd name="connsiteY2" fmla="*/ 163048 h 2113654"/>
                  <a:gd name="connsiteX3" fmla="*/ 2812649 w 5484046"/>
                  <a:gd name="connsiteY3" fmla="*/ 214221 h 2113654"/>
                  <a:gd name="connsiteX4" fmla="*/ 2824226 w 5484046"/>
                  <a:gd name="connsiteY4" fmla="*/ 228482 h 2113654"/>
                  <a:gd name="connsiteX5" fmla="*/ 3017005 w 5484046"/>
                  <a:gd name="connsiteY5" fmla="*/ 179322 h 2113654"/>
                  <a:gd name="connsiteX6" fmla="*/ 4684736 w 5484046"/>
                  <a:gd name="connsiteY6" fmla="*/ 57347 h 2113654"/>
                  <a:gd name="connsiteX7" fmla="*/ 5232202 w 5484046"/>
                  <a:gd name="connsiteY7" fmla="*/ 272776 h 2113654"/>
                  <a:gd name="connsiteX8" fmla="*/ 5462731 w 5484046"/>
                  <a:gd name="connsiteY8" fmla="*/ 786685 h 2113654"/>
                  <a:gd name="connsiteX9" fmla="*/ 5177505 w 5484046"/>
                  <a:gd name="connsiteY9" fmla="*/ 1228113 h 2113654"/>
                  <a:gd name="connsiteX10" fmla="*/ 3837112 w 5484046"/>
                  <a:gd name="connsiteY10" fmla="*/ 1992182 h 2113654"/>
                  <a:gd name="connsiteX11" fmla="*/ 3356591 w 5484046"/>
                  <a:gd name="connsiteY11" fmla="*/ 2051744 h 2113654"/>
                  <a:gd name="connsiteX12" fmla="*/ 3303405 w 5484046"/>
                  <a:gd name="connsiteY12" fmla="*/ 2005437 h 2113654"/>
                  <a:gd name="connsiteX13" fmla="*/ 3250386 w 5484046"/>
                  <a:gd name="connsiteY13" fmla="*/ 2050234 h 2113654"/>
                  <a:gd name="connsiteX14" fmla="*/ 2336322 w 5484046"/>
                  <a:gd name="connsiteY14" fmla="*/ 1774572 h 2113654"/>
                  <a:gd name="connsiteX15" fmla="*/ 2034318 w 5484046"/>
                  <a:gd name="connsiteY15" fmla="*/ 1550083 h 2113654"/>
                  <a:gd name="connsiteX16" fmla="*/ 1284846 w 5484046"/>
                  <a:gd name="connsiteY16" fmla="*/ 1159827 h 2113654"/>
                  <a:gd name="connsiteX17" fmla="*/ 1225284 w 5484046"/>
                  <a:gd name="connsiteY17" fmla="*/ 1157646 h 2113654"/>
                  <a:gd name="connsiteX18" fmla="*/ 863383 w 5484046"/>
                  <a:gd name="connsiteY18" fmla="*/ 1211000 h 2113654"/>
                  <a:gd name="connsiteX19" fmla="*/ 692080 w 5484046"/>
                  <a:gd name="connsiteY19" fmla="*/ 1246234 h 2113654"/>
                  <a:gd name="connsiteX20" fmla="*/ 134044 w 5484046"/>
                  <a:gd name="connsiteY20" fmla="*/ 1134492 h 2113654"/>
                  <a:gd name="connsiteX21" fmla="*/ 160385 w 5484046"/>
                  <a:gd name="connsiteY21" fmla="*/ 471427 h 2113654"/>
                  <a:gd name="connsiteX22" fmla="*/ 842075 w 5484046"/>
                  <a:gd name="connsiteY22" fmla="*/ 241065 h 2113654"/>
                  <a:gd name="connsiteX23" fmla="*/ 1365044 w 5484046"/>
                  <a:gd name="connsiteY23" fmla="*/ 325626 h 2113654"/>
                  <a:gd name="connsiteX24" fmla="*/ 1577789 w 5484046"/>
                  <a:gd name="connsiteY24" fmla="*/ 370927 h 2113654"/>
                  <a:gd name="connsiteX25" fmla="*/ 2045895 w 5484046"/>
                  <a:gd name="connsiteY25" fmla="*/ 393242 h 2113654"/>
                  <a:gd name="connsiteX26" fmla="*/ 2059653 w 5484046"/>
                  <a:gd name="connsiteY26" fmla="*/ 375289 h 2113654"/>
                  <a:gd name="connsiteX27" fmla="*/ 1580977 w 5484046"/>
                  <a:gd name="connsiteY27" fmla="*/ 354484 h 2113654"/>
                  <a:gd name="connsiteX28" fmla="*/ 1368736 w 5484046"/>
                  <a:gd name="connsiteY28" fmla="*/ 309352 h 2113654"/>
                  <a:gd name="connsiteX29" fmla="*/ 842746 w 5484046"/>
                  <a:gd name="connsiteY29" fmla="*/ 224455 h 2113654"/>
                  <a:gd name="connsiteX30" fmla="*/ 148137 w 5484046"/>
                  <a:gd name="connsiteY30" fmla="*/ 460018 h 2113654"/>
                  <a:gd name="connsiteX31" fmla="*/ 995 w 5484046"/>
                  <a:gd name="connsiteY31" fmla="*/ 805644 h 2113654"/>
                  <a:gd name="connsiteX32" fmla="*/ 122299 w 5484046"/>
                  <a:gd name="connsiteY32" fmla="*/ 1146572 h 2113654"/>
                  <a:gd name="connsiteX33" fmla="*/ 694932 w 5484046"/>
                  <a:gd name="connsiteY33" fmla="*/ 1262844 h 2113654"/>
                  <a:gd name="connsiteX34" fmla="*/ 867074 w 5484046"/>
                  <a:gd name="connsiteY34" fmla="*/ 1227442 h 2113654"/>
                  <a:gd name="connsiteX35" fmla="*/ 1283503 w 5484046"/>
                  <a:gd name="connsiteY35" fmla="*/ 1176773 h 2113654"/>
                  <a:gd name="connsiteX36" fmla="*/ 2023748 w 5484046"/>
                  <a:gd name="connsiteY36" fmla="*/ 1563505 h 2113654"/>
                  <a:gd name="connsiteX37" fmla="*/ 2327094 w 5484046"/>
                  <a:gd name="connsiteY37" fmla="*/ 1789001 h 2113654"/>
                  <a:gd name="connsiteX38" fmla="*/ 3250051 w 5484046"/>
                  <a:gd name="connsiteY38" fmla="*/ 2067180 h 2113654"/>
                  <a:gd name="connsiteX39" fmla="*/ 3303237 w 5484046"/>
                  <a:gd name="connsiteY39" fmla="*/ 2113655 h 2113654"/>
                  <a:gd name="connsiteX40" fmla="*/ 3356255 w 5484046"/>
                  <a:gd name="connsiteY40" fmla="*/ 2068690 h 2113654"/>
                  <a:gd name="connsiteX41" fmla="*/ 3840804 w 5484046"/>
                  <a:gd name="connsiteY41" fmla="*/ 2008624 h 2113654"/>
                  <a:gd name="connsiteX42" fmla="*/ 5188747 w 5484046"/>
                  <a:gd name="connsiteY42" fmla="*/ 1240529 h 2113654"/>
                  <a:gd name="connsiteX43" fmla="*/ 5479006 w 5484046"/>
                  <a:gd name="connsiteY43" fmla="*/ 789369 h 2113654"/>
                  <a:gd name="connsiteX44" fmla="*/ 5242604 w 5484046"/>
                  <a:gd name="connsiteY44" fmla="*/ 259689 h 211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484046" h="2113654">
                    <a:moveTo>
                      <a:pt x="5242604" y="259689"/>
                    </a:moveTo>
                    <a:cubicBezTo>
                      <a:pt x="5107709" y="152478"/>
                      <a:pt x="4931205" y="82849"/>
                      <a:pt x="4687421" y="40904"/>
                    </a:cubicBezTo>
                    <a:cubicBezTo>
                      <a:pt x="4082742" y="-63287"/>
                      <a:pt x="3474876" y="51474"/>
                      <a:pt x="3012978" y="163048"/>
                    </a:cubicBezTo>
                    <a:cubicBezTo>
                      <a:pt x="2945530" y="179322"/>
                      <a:pt x="2878419" y="196772"/>
                      <a:pt x="2812649" y="214221"/>
                    </a:cubicBezTo>
                    <a:lnTo>
                      <a:pt x="2824226" y="228482"/>
                    </a:lnTo>
                    <a:cubicBezTo>
                      <a:pt x="2887647" y="211704"/>
                      <a:pt x="2952074" y="194926"/>
                      <a:pt x="3017005" y="179322"/>
                    </a:cubicBezTo>
                    <a:cubicBezTo>
                      <a:pt x="3477392" y="68085"/>
                      <a:pt x="4083078" y="-46173"/>
                      <a:pt x="4684736" y="57347"/>
                    </a:cubicBezTo>
                    <a:cubicBezTo>
                      <a:pt x="4925668" y="98788"/>
                      <a:pt x="5099656" y="167242"/>
                      <a:pt x="5232202" y="272776"/>
                    </a:cubicBezTo>
                    <a:cubicBezTo>
                      <a:pt x="5399478" y="405657"/>
                      <a:pt x="5489912" y="607496"/>
                      <a:pt x="5462731" y="786685"/>
                    </a:cubicBezTo>
                    <a:cubicBezTo>
                      <a:pt x="5435719" y="964531"/>
                      <a:pt x="5303340" y="1109661"/>
                      <a:pt x="5177505" y="1228113"/>
                    </a:cubicBezTo>
                    <a:cubicBezTo>
                      <a:pt x="4763761" y="1617698"/>
                      <a:pt x="4300185" y="1881951"/>
                      <a:pt x="3837112" y="1992182"/>
                    </a:cubicBezTo>
                    <a:cubicBezTo>
                      <a:pt x="3676547" y="2030436"/>
                      <a:pt x="3515143" y="2050066"/>
                      <a:pt x="3356591" y="2051744"/>
                    </a:cubicBezTo>
                    <a:cubicBezTo>
                      <a:pt x="3352900" y="2025570"/>
                      <a:pt x="3330585" y="2005437"/>
                      <a:pt x="3303405" y="2005437"/>
                    </a:cubicBezTo>
                    <a:cubicBezTo>
                      <a:pt x="3276728" y="2005437"/>
                      <a:pt x="3254749" y="2024899"/>
                      <a:pt x="3250386" y="2050234"/>
                    </a:cubicBezTo>
                    <a:cubicBezTo>
                      <a:pt x="2917008" y="2036979"/>
                      <a:pt x="2600240" y="1943526"/>
                      <a:pt x="2336322" y="1774572"/>
                    </a:cubicBezTo>
                    <a:cubicBezTo>
                      <a:pt x="2232466" y="1708131"/>
                      <a:pt x="2131798" y="1627764"/>
                      <a:pt x="2034318" y="1550083"/>
                    </a:cubicBezTo>
                    <a:cubicBezTo>
                      <a:pt x="1807648" y="1369216"/>
                      <a:pt x="1573427" y="1182142"/>
                      <a:pt x="1284846" y="1159827"/>
                    </a:cubicBezTo>
                    <a:cubicBezTo>
                      <a:pt x="1265048" y="1158317"/>
                      <a:pt x="1245082" y="1157646"/>
                      <a:pt x="1225284" y="1157646"/>
                    </a:cubicBezTo>
                    <a:cubicBezTo>
                      <a:pt x="1102972" y="1157646"/>
                      <a:pt x="981500" y="1184658"/>
                      <a:pt x="863383" y="1211000"/>
                    </a:cubicBezTo>
                    <a:cubicBezTo>
                      <a:pt x="807344" y="1223415"/>
                      <a:pt x="749293" y="1236335"/>
                      <a:pt x="692080" y="1246234"/>
                    </a:cubicBezTo>
                    <a:cubicBezTo>
                      <a:pt x="520609" y="1275595"/>
                      <a:pt x="284710" y="1279957"/>
                      <a:pt x="134044" y="1134492"/>
                    </a:cubicBezTo>
                    <a:cubicBezTo>
                      <a:pt x="-51017" y="955807"/>
                      <a:pt x="-515" y="641556"/>
                      <a:pt x="160385" y="471427"/>
                    </a:cubicBezTo>
                    <a:cubicBezTo>
                      <a:pt x="365077" y="254991"/>
                      <a:pt x="675469" y="234186"/>
                      <a:pt x="842075" y="241065"/>
                    </a:cubicBezTo>
                    <a:cubicBezTo>
                      <a:pt x="1018579" y="248448"/>
                      <a:pt x="1194748" y="287708"/>
                      <a:pt x="1365044" y="325626"/>
                    </a:cubicBezTo>
                    <a:cubicBezTo>
                      <a:pt x="1434673" y="341062"/>
                      <a:pt x="1506651" y="357169"/>
                      <a:pt x="1577789" y="370927"/>
                    </a:cubicBezTo>
                    <a:cubicBezTo>
                      <a:pt x="1739865" y="402134"/>
                      <a:pt x="1894558" y="406161"/>
                      <a:pt x="2045895" y="393242"/>
                    </a:cubicBezTo>
                    <a:lnTo>
                      <a:pt x="2059653" y="375289"/>
                    </a:lnTo>
                    <a:cubicBezTo>
                      <a:pt x="1904792" y="389550"/>
                      <a:pt x="1746744" y="386363"/>
                      <a:pt x="1580977" y="354484"/>
                    </a:cubicBezTo>
                    <a:cubicBezTo>
                      <a:pt x="1510174" y="340894"/>
                      <a:pt x="1438196" y="324787"/>
                      <a:pt x="1368736" y="309352"/>
                    </a:cubicBezTo>
                    <a:cubicBezTo>
                      <a:pt x="1197600" y="271266"/>
                      <a:pt x="1020760" y="231838"/>
                      <a:pt x="842746" y="224455"/>
                    </a:cubicBezTo>
                    <a:cubicBezTo>
                      <a:pt x="673288" y="217408"/>
                      <a:pt x="357527" y="238716"/>
                      <a:pt x="148137" y="460018"/>
                    </a:cubicBezTo>
                    <a:cubicBezTo>
                      <a:pt x="62570" y="550619"/>
                      <a:pt x="8880" y="676622"/>
                      <a:pt x="995" y="805644"/>
                    </a:cubicBezTo>
                    <a:cubicBezTo>
                      <a:pt x="-7227" y="942049"/>
                      <a:pt x="35725" y="1063186"/>
                      <a:pt x="122299" y="1146572"/>
                    </a:cubicBezTo>
                    <a:cubicBezTo>
                      <a:pt x="278167" y="1297071"/>
                      <a:pt x="519602" y="1292876"/>
                      <a:pt x="694932" y="1262844"/>
                    </a:cubicBezTo>
                    <a:cubicBezTo>
                      <a:pt x="752480" y="1252945"/>
                      <a:pt x="810700" y="1240026"/>
                      <a:pt x="867074" y="1227442"/>
                    </a:cubicBezTo>
                    <a:cubicBezTo>
                      <a:pt x="1003143" y="1197242"/>
                      <a:pt x="1143743" y="1166035"/>
                      <a:pt x="1283503" y="1176773"/>
                    </a:cubicBezTo>
                    <a:cubicBezTo>
                      <a:pt x="1566884" y="1198752"/>
                      <a:pt x="1799091" y="1384148"/>
                      <a:pt x="2023748" y="1563505"/>
                    </a:cubicBezTo>
                    <a:cubicBezTo>
                      <a:pt x="2121564" y="1641522"/>
                      <a:pt x="2222567" y="1722225"/>
                      <a:pt x="2327094" y="1789001"/>
                    </a:cubicBezTo>
                    <a:cubicBezTo>
                      <a:pt x="2593696" y="1959465"/>
                      <a:pt x="2913317" y="2053925"/>
                      <a:pt x="3250051" y="2067180"/>
                    </a:cubicBezTo>
                    <a:cubicBezTo>
                      <a:pt x="3253742" y="2093353"/>
                      <a:pt x="3276057" y="2113655"/>
                      <a:pt x="3303237" y="2113655"/>
                    </a:cubicBezTo>
                    <a:cubicBezTo>
                      <a:pt x="3329914" y="2113655"/>
                      <a:pt x="3352061" y="2094192"/>
                      <a:pt x="3356255" y="2068690"/>
                    </a:cubicBezTo>
                    <a:cubicBezTo>
                      <a:pt x="3516150" y="2066844"/>
                      <a:pt x="3678896" y="2047214"/>
                      <a:pt x="3840804" y="2008624"/>
                    </a:cubicBezTo>
                    <a:cubicBezTo>
                      <a:pt x="4306728" y="1897722"/>
                      <a:pt x="4772820" y="1632127"/>
                      <a:pt x="5188747" y="1240529"/>
                    </a:cubicBezTo>
                    <a:cubicBezTo>
                      <a:pt x="5316763" y="1120063"/>
                      <a:pt x="5451155" y="972249"/>
                      <a:pt x="5479006" y="789369"/>
                    </a:cubicBezTo>
                    <a:cubicBezTo>
                      <a:pt x="5507360" y="604141"/>
                      <a:pt x="5414411" y="396262"/>
                      <a:pt x="5242604" y="259689"/>
                    </a:cubicBezTo>
                    <a:close/>
                  </a:path>
                </a:pathLst>
              </a:custGeom>
              <a:gradFill>
                <a:gsLst>
                  <a:gs pos="0">
                    <a:srgbClr val="FF4E50"/>
                  </a:gs>
                  <a:gs pos="100000">
                    <a:srgbClr val="F9D423"/>
                  </a:gs>
                </a:gsLst>
                <a:lin ang="0" scaled="1"/>
              </a:gradFill>
              <a:ln w="16778" cap="flat">
                <a:gradFill>
                  <a:gsLst>
                    <a:gs pos="0">
                      <a:srgbClr val="FBDE75"/>
                    </a:gs>
                    <a:gs pos="100000">
                      <a:srgbClr val="FF6600"/>
                    </a:gs>
                  </a:gsLst>
                  <a:lin ang="5400000" scaled="1"/>
                </a:gradFill>
                <a:prstDash val="solid"/>
                <a:miter/>
              </a:ln>
            </p:spPr>
            <p:txBody>
              <a:bodyPr rtlCol="0" anchor="ctr"/>
              <a:lstStyle/>
              <a:p>
                <a:endParaRPr lang="en-US"/>
              </a:p>
            </p:txBody>
          </p:sp>
          <p:grpSp>
            <p:nvGrpSpPr>
              <p:cNvPr id="674" name="Group 673">
                <a:extLst>
                  <a:ext uri="{FF2B5EF4-FFF2-40B4-BE49-F238E27FC236}">
                    <a16:creationId xmlns:a16="http://schemas.microsoft.com/office/drawing/2014/main" id="{4AF4EF87-1622-852A-2DEA-993385667AEA}"/>
                  </a:ext>
                </a:extLst>
              </p:cNvPr>
              <p:cNvGrpSpPr/>
              <p:nvPr/>
            </p:nvGrpSpPr>
            <p:grpSpPr>
              <a:xfrm>
                <a:off x="7306129" y="1860550"/>
                <a:ext cx="2743200" cy="2743200"/>
                <a:chOff x="6286500" y="571500"/>
                <a:chExt cx="3848100" cy="3848100"/>
              </a:xfrm>
            </p:grpSpPr>
            <p:sp>
              <p:nvSpPr>
                <p:cNvPr id="670" name="Rectangle: Rounded Corners 669">
                  <a:extLst>
                    <a:ext uri="{FF2B5EF4-FFF2-40B4-BE49-F238E27FC236}">
                      <a16:creationId xmlns:a16="http://schemas.microsoft.com/office/drawing/2014/main" id="{6199E181-C64D-7E88-6E9F-01A4469DC480}"/>
                    </a:ext>
                  </a:extLst>
                </p:cNvPr>
                <p:cNvSpPr/>
                <p:nvPr/>
              </p:nvSpPr>
              <p:spPr>
                <a:xfrm>
                  <a:off x="6286500" y="571500"/>
                  <a:ext cx="3848100" cy="3848100"/>
                </a:xfrm>
                <a:prstGeom prst="roundRect">
                  <a:avLst>
                    <a:gd name="adj" fmla="val 1315"/>
                  </a:avLst>
                </a:prstGeom>
                <a:gradFill>
                  <a:gsLst>
                    <a:gs pos="100000">
                      <a:srgbClr val="EAC0C5">
                        <a:alpha val="80000"/>
                      </a:srgbClr>
                    </a:gs>
                    <a:gs pos="0">
                      <a:srgbClr val="B43D5F">
                        <a:alpha val="80000"/>
                        <a:lumMod val="20000"/>
                        <a:lumOff val="80000"/>
                      </a:srgbClr>
                    </a:gs>
                  </a:gsLst>
                  <a:path path="rect">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3" name="Picture 672">
                  <a:extLst>
                    <a:ext uri="{FF2B5EF4-FFF2-40B4-BE49-F238E27FC236}">
                      <a16:creationId xmlns:a16="http://schemas.microsoft.com/office/drawing/2014/main" id="{5A7FE75F-908B-5427-54EE-7B876AF5774B}"/>
                    </a:ext>
                  </a:extLst>
                </p:cNvPr>
                <p:cNvPicPr>
                  <a:picLocks noChangeAspect="1"/>
                </p:cNvPicPr>
                <p:nvPr/>
              </p:nvPicPr>
              <p:blipFill>
                <a:blip r:embed="rId9"/>
                <a:stretch>
                  <a:fillRect/>
                </a:stretch>
              </p:blipFill>
              <p:spPr>
                <a:xfrm>
                  <a:off x="6473040" y="761088"/>
                  <a:ext cx="3475021" cy="3468925"/>
                </a:xfrm>
                <a:prstGeom prst="rect">
                  <a:avLst/>
                </a:prstGeom>
              </p:spPr>
            </p:pic>
          </p:grpSp>
          <p:pic>
            <p:nvPicPr>
              <p:cNvPr id="676" name="Picture 675">
                <a:extLst>
                  <a:ext uri="{FF2B5EF4-FFF2-40B4-BE49-F238E27FC236}">
                    <a16:creationId xmlns:a16="http://schemas.microsoft.com/office/drawing/2014/main" id="{DB56EDE4-664F-F044-1202-E36FAB43CAD2}"/>
                  </a:ext>
                </a:extLst>
              </p:cNvPr>
              <p:cNvPicPr>
                <a:picLocks noChangeAspect="1"/>
              </p:cNvPicPr>
              <p:nvPr/>
            </p:nvPicPr>
            <p:blipFill rotWithShape="1">
              <a:blip r:embed="rId10"/>
              <a:srcRect t="44550"/>
              <a:stretch/>
            </p:blipFill>
            <p:spPr>
              <a:xfrm>
                <a:off x="6553961" y="3606687"/>
                <a:ext cx="4285859" cy="922890"/>
              </a:xfrm>
              <a:prstGeom prst="rect">
                <a:avLst/>
              </a:prstGeom>
            </p:spPr>
          </p:pic>
        </p:grpSp>
        <p:sp>
          <p:nvSpPr>
            <p:cNvPr id="701" name="TextBox 700">
              <a:extLst>
                <a:ext uri="{FF2B5EF4-FFF2-40B4-BE49-F238E27FC236}">
                  <a16:creationId xmlns:a16="http://schemas.microsoft.com/office/drawing/2014/main" id="{EFF6F29D-AB98-3067-6514-4125DA5B521C}"/>
                </a:ext>
              </a:extLst>
            </p:cNvPr>
            <p:cNvSpPr txBox="1"/>
            <p:nvPr/>
          </p:nvSpPr>
          <p:spPr>
            <a:xfrm>
              <a:off x="7851775" y="1667843"/>
              <a:ext cx="2198494" cy="369332"/>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pPr algn="l"/>
              <a:r>
                <a:rPr lang="en-US" sz="1800">
                  <a:solidFill>
                    <a:srgbClr val="DFA6B1"/>
                  </a:solidFill>
                  <a:effectLst/>
                </a:rPr>
                <a:t>EQUATIONS</a:t>
              </a:r>
              <a:endParaRPr lang="vi-VN" sz="1800">
                <a:solidFill>
                  <a:srgbClr val="DFA6B1"/>
                </a:solidFill>
                <a:effectLst/>
              </a:endParaRPr>
            </a:p>
          </p:txBody>
        </p:sp>
        <p:sp>
          <p:nvSpPr>
            <p:cNvPr id="702" name="TextBox 701">
              <a:extLst>
                <a:ext uri="{FF2B5EF4-FFF2-40B4-BE49-F238E27FC236}">
                  <a16:creationId xmlns:a16="http://schemas.microsoft.com/office/drawing/2014/main" id="{91CB04B6-186A-B2B9-C026-FF96B615D6F0}"/>
                </a:ext>
              </a:extLst>
            </p:cNvPr>
            <p:cNvSpPr txBox="1"/>
            <p:nvPr/>
          </p:nvSpPr>
          <p:spPr>
            <a:xfrm rot="16200000">
              <a:off x="7089775" y="2242519"/>
              <a:ext cx="1422401" cy="369332"/>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pPr algn="l"/>
              <a:r>
                <a:rPr lang="en-US" sz="1800">
                  <a:solidFill>
                    <a:srgbClr val="E1A7AF"/>
                  </a:solidFill>
                  <a:effectLst/>
                </a:rPr>
                <a:t>2D HEAT</a:t>
              </a:r>
              <a:endParaRPr lang="vi-VN" sz="1800">
                <a:solidFill>
                  <a:srgbClr val="E1A7AF"/>
                </a:solidFill>
                <a:effectLst/>
              </a:endParaRPr>
            </a:p>
          </p:txBody>
        </p:sp>
      </p:grpSp>
      <p:pic>
        <p:nvPicPr>
          <p:cNvPr id="651" name="Graphic 650">
            <a:extLst>
              <a:ext uri="{FF2B5EF4-FFF2-40B4-BE49-F238E27FC236}">
                <a16:creationId xmlns:a16="http://schemas.microsoft.com/office/drawing/2014/main" id="{CFAA1AE2-EB51-AE83-79FE-7527FBF279F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63319" y="2684783"/>
            <a:ext cx="686228" cy="686224"/>
          </a:xfrm>
          <a:prstGeom prst="rect">
            <a:avLst/>
          </a:prstGeom>
        </p:spPr>
      </p:pic>
      <p:pic>
        <p:nvPicPr>
          <p:cNvPr id="655" name="Graphic 654">
            <a:extLst>
              <a:ext uri="{FF2B5EF4-FFF2-40B4-BE49-F238E27FC236}">
                <a16:creationId xmlns:a16="http://schemas.microsoft.com/office/drawing/2014/main" id="{31C48588-A217-C6C1-F4BE-5193BD3D64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789308" y="3559191"/>
            <a:ext cx="1189458" cy="1189458"/>
          </a:xfrm>
          <a:prstGeom prst="rect">
            <a:avLst/>
          </a:prstGeom>
        </p:spPr>
      </p:pic>
      <p:sp>
        <p:nvSpPr>
          <p:cNvPr id="671" name="TextBox 670">
            <a:extLst>
              <a:ext uri="{FF2B5EF4-FFF2-40B4-BE49-F238E27FC236}">
                <a16:creationId xmlns:a16="http://schemas.microsoft.com/office/drawing/2014/main" id="{4B1FB70E-F8A6-B41D-1AA6-02D7CE3F6AD6}"/>
              </a:ext>
            </a:extLst>
          </p:cNvPr>
          <p:cNvSpPr txBox="1"/>
          <p:nvPr/>
        </p:nvSpPr>
        <p:spPr>
          <a:xfrm>
            <a:off x="276914" y="2737819"/>
            <a:ext cx="8102040" cy="156966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pPr algn="l"/>
            <a:r>
              <a:rPr lang="vi-VN" sz="4800">
                <a:effectLst>
                  <a:outerShdw blurRad="127000" sx="102000" sy="102000" algn="ctr" rotWithShape="0">
                    <a:prstClr val="black">
                      <a:alpha val="30000"/>
                    </a:prstClr>
                  </a:outerShdw>
                </a:effectLst>
              </a:rPr>
              <a:t>BÀI TOÁN PHƯƠNG TRÌNH TRUYỀN NHIỆT</a:t>
            </a:r>
          </a:p>
        </p:txBody>
      </p:sp>
    </p:spTree>
    <p:extLst>
      <p:ext uri="{BB962C8B-B14F-4D97-AF65-F5344CB8AC3E}">
        <p14:creationId xmlns:p14="http://schemas.microsoft.com/office/powerpoint/2010/main" val="3125812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00"/>
                                        </p:tgtEl>
                                        <p:attrNameLst>
                                          <p:attrName>style.visibility</p:attrName>
                                        </p:attrNameLst>
                                      </p:cBhvr>
                                      <p:to>
                                        <p:strVal val="visible"/>
                                      </p:to>
                                    </p:set>
                                    <p:animEffect transition="in" filter="fade">
                                      <p:cBhvr>
                                        <p:cTn id="7" dur="750"/>
                                        <p:tgtEl>
                                          <p:spTgt spid="700"/>
                                        </p:tgtEl>
                                      </p:cBhvr>
                                    </p:animEffect>
                                  </p:childTnLst>
                                </p:cTn>
                              </p:par>
                              <p:par>
                                <p:cTn id="8" presetID="42" presetClass="path" presetSubtype="0" decel="100000" fill="hold" grpId="1" nodeType="withEffect">
                                  <p:stCondLst>
                                    <p:cond delay="250"/>
                                  </p:stCondLst>
                                  <p:childTnLst>
                                    <p:animMotion origin="layout" path="M -2.70833E-6 0 L -0.04414 0 " pathEditMode="relative" rAng="0" ptsTypes="AA">
                                      <p:cBhvr>
                                        <p:cTn id="9" dur="1000" spd="-100000" fill="hold"/>
                                        <p:tgtEl>
                                          <p:spTgt spid="700"/>
                                        </p:tgtEl>
                                        <p:attrNameLst>
                                          <p:attrName>ppt_x</p:attrName>
                                          <p:attrName>ppt_y</p:attrName>
                                        </p:attrNameLst>
                                      </p:cBhvr>
                                      <p:rCtr x="-2214" y="0"/>
                                    </p:animMotion>
                                  </p:childTnLst>
                                </p:cTn>
                              </p:par>
                              <p:par>
                                <p:cTn id="10" presetID="10" presetClass="entr" presetSubtype="0" fill="hold" grpId="0" nodeType="withEffect">
                                  <p:stCondLst>
                                    <p:cond delay="0"/>
                                  </p:stCondLst>
                                  <p:childTnLst>
                                    <p:set>
                                      <p:cBhvr>
                                        <p:cTn id="11" dur="1" fill="hold">
                                          <p:stCondLst>
                                            <p:cond delay="0"/>
                                          </p:stCondLst>
                                        </p:cTn>
                                        <p:tgtEl>
                                          <p:spTgt spid="671"/>
                                        </p:tgtEl>
                                        <p:attrNameLst>
                                          <p:attrName>style.visibility</p:attrName>
                                        </p:attrNameLst>
                                      </p:cBhvr>
                                      <p:to>
                                        <p:strVal val="visible"/>
                                      </p:to>
                                    </p:set>
                                    <p:animEffect transition="in" filter="fade">
                                      <p:cBhvr>
                                        <p:cTn id="12" dur="750"/>
                                        <p:tgtEl>
                                          <p:spTgt spid="671"/>
                                        </p:tgtEl>
                                      </p:cBhvr>
                                    </p:animEffect>
                                  </p:childTnLst>
                                </p:cTn>
                              </p:par>
                              <p:par>
                                <p:cTn id="13" presetID="42" presetClass="path" presetSubtype="0" decel="100000" fill="hold" grpId="1" nodeType="withEffect">
                                  <p:stCondLst>
                                    <p:cond delay="0"/>
                                  </p:stCondLst>
                                  <p:childTnLst>
                                    <p:animMotion origin="layout" path="M 2.08333E-6 2.59259E-6 L -0.04414 2.59259E-6 " pathEditMode="relative" rAng="0" ptsTypes="AA">
                                      <p:cBhvr>
                                        <p:cTn id="14" dur="1000" spd="-100000" fill="hold"/>
                                        <p:tgtEl>
                                          <p:spTgt spid="671"/>
                                        </p:tgtEl>
                                        <p:attrNameLst>
                                          <p:attrName>ppt_x</p:attrName>
                                          <p:attrName>ppt_y</p:attrName>
                                        </p:attrNameLst>
                                      </p:cBhvr>
                                      <p:rCtr x="-2214" y="0"/>
                                    </p:animMotion>
                                  </p:childTnLst>
                                </p:cTn>
                              </p:par>
                              <p:par>
                                <p:cTn id="15" presetID="10" presetClass="entr" presetSubtype="0" fill="hold" grpId="0" nodeType="withEffect">
                                  <p:stCondLst>
                                    <p:cond delay="500"/>
                                  </p:stCondLst>
                                  <p:childTnLst>
                                    <p:set>
                                      <p:cBhvr>
                                        <p:cTn id="16" dur="1" fill="hold">
                                          <p:stCondLst>
                                            <p:cond delay="0"/>
                                          </p:stCondLst>
                                        </p:cTn>
                                        <p:tgtEl>
                                          <p:spTgt spid="678"/>
                                        </p:tgtEl>
                                        <p:attrNameLst>
                                          <p:attrName>style.visibility</p:attrName>
                                        </p:attrNameLst>
                                      </p:cBhvr>
                                      <p:to>
                                        <p:strVal val="visible"/>
                                      </p:to>
                                    </p:set>
                                    <p:animEffect transition="in" filter="fade">
                                      <p:cBhvr>
                                        <p:cTn id="17" dur="750"/>
                                        <p:tgtEl>
                                          <p:spTgt spid="678"/>
                                        </p:tgtEl>
                                      </p:cBhvr>
                                    </p:animEffect>
                                  </p:childTnLst>
                                </p:cTn>
                              </p:par>
                              <p:par>
                                <p:cTn id="18" presetID="42" presetClass="path" presetSubtype="0" decel="100000" fill="hold" grpId="1" nodeType="withEffect">
                                  <p:stCondLst>
                                    <p:cond delay="500"/>
                                  </p:stCondLst>
                                  <p:childTnLst>
                                    <p:animMotion origin="layout" path="M -2.70833E-6 0 L -0.04414 0 " pathEditMode="relative" rAng="0" ptsTypes="AA">
                                      <p:cBhvr>
                                        <p:cTn id="19" dur="1000" spd="-100000" fill="hold"/>
                                        <p:tgtEl>
                                          <p:spTgt spid="678"/>
                                        </p:tgtEl>
                                        <p:attrNameLst>
                                          <p:attrName>ppt_x</p:attrName>
                                          <p:attrName>ppt_y</p:attrName>
                                        </p:attrNameLst>
                                      </p:cBhvr>
                                      <p:rCtr x="-2214" y="0"/>
                                    </p:animMotion>
                                  </p:childTnLst>
                                </p:cTn>
                              </p:par>
                              <p:par>
                                <p:cTn id="20" presetID="42" presetClass="path" presetSubtype="0" repeatCount="indefinite" accel="50000" decel="50000" autoRev="1" fill="hold" nodeType="withEffect">
                                  <p:stCondLst>
                                    <p:cond delay="0"/>
                                  </p:stCondLst>
                                  <p:childTnLst>
                                    <p:animMotion origin="layout" path="M -3.95833E-6 4.44444E-6 L 0.00066 -0.02454 " pathEditMode="relative" rAng="0" ptsTypes="AA">
                                      <p:cBhvr>
                                        <p:cTn id="21" dur="5000" fill="hold"/>
                                        <p:tgtEl>
                                          <p:spTgt spid="655"/>
                                        </p:tgtEl>
                                        <p:attrNameLst>
                                          <p:attrName>ppt_x</p:attrName>
                                          <p:attrName>ppt_y</p:attrName>
                                        </p:attrNameLst>
                                      </p:cBhvr>
                                      <p:rCtr x="26" y="-1227"/>
                                    </p:animMotion>
                                  </p:childTnLst>
                                </p:cTn>
                              </p:par>
                              <p:par>
                                <p:cTn id="22" presetID="42" presetClass="path" presetSubtype="0" repeatCount="indefinite" accel="50000" decel="50000" autoRev="1" fill="hold" nodeType="withEffect">
                                  <p:stCondLst>
                                    <p:cond delay="400"/>
                                  </p:stCondLst>
                                  <p:childTnLst>
                                    <p:animMotion origin="layout" path="M 1.25E-6 4.81481E-6 L -0.00169 0.02291 " pathEditMode="relative" rAng="0" ptsTypes="AA">
                                      <p:cBhvr>
                                        <p:cTn id="23" dur="4000" fill="hold"/>
                                        <p:tgtEl>
                                          <p:spTgt spid="651"/>
                                        </p:tgtEl>
                                        <p:attrNameLst>
                                          <p:attrName>ppt_x</p:attrName>
                                          <p:attrName>ppt_y</p:attrName>
                                        </p:attrNameLst>
                                      </p:cBhvr>
                                      <p:rCtr x="-91" y="1134"/>
                                    </p:animMotion>
                                  </p:childTnLst>
                                </p:cTn>
                              </p:par>
                              <p:par>
                                <p:cTn id="24" presetID="42" presetClass="path" presetSubtype="0" repeatCount="indefinite" accel="50000" decel="50000" autoRev="1" fill="hold" nodeType="withEffect">
                                  <p:stCondLst>
                                    <p:cond delay="0"/>
                                  </p:stCondLst>
                                  <p:childTnLst>
                                    <p:animMotion origin="layout" path="M 3.125E-6 1.48148E-6 L 0.00325 -0.02246 " pathEditMode="relative" rAng="0" ptsTypes="AA">
                                      <p:cBhvr>
                                        <p:cTn id="25" dur="6000" fill="hold"/>
                                        <p:tgtEl>
                                          <p:spTgt spid="703"/>
                                        </p:tgtEl>
                                        <p:attrNameLst>
                                          <p:attrName>ppt_x</p:attrName>
                                          <p:attrName>ppt_y</p:attrName>
                                        </p:attrNameLst>
                                      </p:cBhvr>
                                      <p:rCtr x="156" y="-1134"/>
                                    </p:animMotion>
                                  </p:childTnLst>
                                </p:cTn>
                              </p:par>
                              <p:par>
                                <p:cTn id="26" presetID="42" presetClass="path" presetSubtype="0" repeatCount="indefinite" accel="50000" decel="50000" autoRev="1" fill="hold" nodeType="withEffect">
                                  <p:stCondLst>
                                    <p:cond delay="0"/>
                                  </p:stCondLst>
                                  <p:childTnLst>
                                    <p:animMotion origin="layout" path="M 3.125E-6 1.48148E-6 L 0.00325 -0.02246 " pathEditMode="relative" rAng="0" ptsTypes="AA">
                                      <p:cBhvr>
                                        <p:cTn id="27" dur="4000" fill="hold"/>
                                        <p:tgtEl>
                                          <p:spTgt spid="5"/>
                                        </p:tgtEl>
                                        <p:attrNameLst>
                                          <p:attrName>ppt_x</p:attrName>
                                          <p:attrName>ppt_y</p:attrName>
                                        </p:attrNameLst>
                                      </p:cBhvr>
                                      <p:rCtr x="156" y="-1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8" grpId="0"/>
      <p:bldP spid="678" grpId="1"/>
      <p:bldP spid="700" grpId="0"/>
      <p:bldP spid="700" grpId="1"/>
      <p:bldP spid="671" grpId="0"/>
      <p:bldP spid="671"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B59300-52DF-2276-CF0C-892BC2CD8CC2}"/>
              </a:ext>
            </a:extLst>
          </p:cNvPr>
          <p:cNvPicPr>
            <a:picLocks noChangeAspect="1"/>
          </p:cNvPicPr>
          <p:nvPr/>
        </p:nvPicPr>
        <p:blipFill>
          <a:blip r:embed="rId3">
            <a:duotone>
              <a:prstClr val="black"/>
              <a:schemeClr val="accent2">
                <a:tint val="45000"/>
                <a:satMod val="400000"/>
              </a:schemeClr>
            </a:duotone>
            <a:alphaModFix amt="0"/>
          </a:blip>
          <a:stretch>
            <a:fillRect/>
          </a:stretch>
        </p:blipFill>
        <p:spPr>
          <a:xfrm>
            <a:off x="5441824" y="3111910"/>
            <a:ext cx="1662314" cy="988142"/>
          </a:xfrm>
          <a:prstGeom prst="rect">
            <a:avLst/>
          </a:prstGeom>
        </p:spPr>
      </p:pic>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5" name="Freeform: Shape 4">
            <a:extLst>
              <a:ext uri="{FF2B5EF4-FFF2-40B4-BE49-F238E27FC236}">
                <a16:creationId xmlns:a16="http://schemas.microsoft.com/office/drawing/2014/main" id="{C03059F8-6823-C62C-C12F-64DAB0E590CD}"/>
              </a:ext>
            </a:extLst>
          </p:cNvPr>
          <p:cNvSpPr/>
          <p:nvPr/>
        </p:nvSpPr>
        <p:spPr>
          <a:xfrm flipV="1">
            <a:off x="-6567882"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3" name="TextBox 2">
            <a:extLst>
              <a:ext uri="{FF2B5EF4-FFF2-40B4-BE49-F238E27FC236}">
                <a16:creationId xmlns:a16="http://schemas.microsoft.com/office/drawing/2014/main" id="{930ECA0E-17BE-7B1E-70CA-775F8BC369FF}"/>
              </a:ext>
            </a:extLst>
          </p:cNvPr>
          <p:cNvSpPr txBox="1"/>
          <p:nvPr/>
        </p:nvSpPr>
        <p:spPr>
          <a:xfrm>
            <a:off x="-971285"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3.</a:t>
            </a:r>
            <a:endParaRPr lang="vi-VN" sz="3200">
              <a:effectLst/>
            </a:endParaRPr>
          </a:p>
        </p:txBody>
      </p:sp>
      <p:sp>
        <p:nvSpPr>
          <p:cNvPr id="9" name="TextBox 8">
            <a:extLst>
              <a:ext uri="{FF2B5EF4-FFF2-40B4-BE49-F238E27FC236}">
                <a16:creationId xmlns:a16="http://schemas.microsoft.com/office/drawing/2014/main" id="{2396794B-D750-DF05-BA17-4C9B487F81BB}"/>
              </a:ext>
            </a:extLst>
          </p:cNvPr>
          <p:cNvSpPr txBox="1"/>
          <p:nvPr/>
        </p:nvSpPr>
        <p:spPr>
          <a:xfrm>
            <a:off x="165654" y="3060606"/>
            <a:ext cx="11860694" cy="646331"/>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1800">
                <a:gradFill>
                  <a:gsLst>
                    <a:gs pos="0">
                      <a:srgbClr val="F95607">
                        <a:alpha val="0"/>
                      </a:srgbClr>
                    </a:gs>
                    <a:gs pos="100000">
                      <a:srgbClr val="9E357B">
                        <a:alpha val="0"/>
                      </a:srgbClr>
                    </a:gs>
                  </a:gsLst>
                  <a:lin ang="18900002" scaled="1"/>
                </a:gradFill>
                <a:effectLst/>
              </a:rPr>
              <a:t>BÀI TOÁN PHƯƠNG TRÌNH</a:t>
            </a:r>
            <a:endParaRPr lang="en-US" sz="1800">
              <a:gradFill>
                <a:gsLst>
                  <a:gs pos="0">
                    <a:srgbClr val="F95607">
                      <a:alpha val="0"/>
                    </a:srgbClr>
                  </a:gs>
                  <a:gs pos="100000">
                    <a:srgbClr val="9E357B">
                      <a:alpha val="0"/>
                    </a:srgbClr>
                  </a:gs>
                </a:gsLst>
                <a:lin ang="18900002" scaled="1"/>
              </a:gradFill>
              <a:effectLst/>
            </a:endParaRPr>
          </a:p>
          <a:p>
            <a:r>
              <a:rPr lang="vi-VN" sz="1800">
                <a:gradFill>
                  <a:gsLst>
                    <a:gs pos="0">
                      <a:srgbClr val="F95607">
                        <a:alpha val="0"/>
                      </a:srgbClr>
                    </a:gs>
                    <a:gs pos="100000">
                      <a:srgbClr val="9E357B">
                        <a:alpha val="0"/>
                      </a:srgbClr>
                    </a:gs>
                  </a:gsLst>
                  <a:lin ang="18900002" scaled="1"/>
                </a:gradFill>
                <a:effectLst/>
              </a:rPr>
              <a:t>TRUYỀN NHIỆT 2D</a:t>
            </a:r>
          </a:p>
        </p:txBody>
      </p:sp>
    </p:spTree>
    <p:extLst>
      <p:ext uri="{BB962C8B-B14F-4D97-AF65-F5344CB8AC3E}">
        <p14:creationId xmlns:p14="http://schemas.microsoft.com/office/powerpoint/2010/main" val="4021686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7A180E3E-0092-8EAB-FA05-9017D270902F}"/>
              </a:ext>
            </a:extLst>
          </p:cNvPr>
          <p:cNvPicPr>
            <a:picLocks noChangeAspect="1"/>
          </p:cNvPicPr>
          <p:nvPr/>
        </p:nvPicPr>
        <p:blipFill>
          <a:blip r:embed="rId3">
            <a:duotone>
              <a:prstClr val="black"/>
              <a:schemeClr val="accent2">
                <a:tint val="45000"/>
                <a:satMod val="400000"/>
              </a:schemeClr>
            </a:duotone>
            <a:alphaModFix amt="40000"/>
          </a:blip>
          <a:stretch>
            <a:fillRect/>
          </a:stretch>
        </p:blipFill>
        <p:spPr>
          <a:xfrm>
            <a:off x="-1554781" y="-1047135"/>
            <a:ext cx="15655524" cy="9306232"/>
          </a:xfrm>
          <a:prstGeom prst="rect">
            <a:avLst/>
          </a:prstGeom>
        </p:spPr>
      </p:pic>
      <p:sp>
        <p:nvSpPr>
          <p:cNvPr id="6" name="TextBox 5">
            <a:extLst>
              <a:ext uri="{FF2B5EF4-FFF2-40B4-BE49-F238E27FC236}">
                <a16:creationId xmlns:a16="http://schemas.microsoft.com/office/drawing/2014/main" id="{A10AD7AF-5A8B-C194-815E-AC70E10DB501}"/>
              </a:ext>
            </a:extLst>
          </p:cNvPr>
          <p:cNvSpPr txBox="1"/>
          <p:nvPr/>
        </p:nvSpPr>
        <p:spPr>
          <a:xfrm>
            <a:off x="-9236122" y="233900"/>
            <a:ext cx="8600660"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BÀI TOÁN PHƯƠNG TRÌNH TRUYỀN NHIỆT 2D</a:t>
            </a:r>
          </a:p>
        </p:txBody>
      </p:sp>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4" name="TextBox 3">
            <a:extLst>
              <a:ext uri="{FF2B5EF4-FFF2-40B4-BE49-F238E27FC236}">
                <a16:creationId xmlns:a16="http://schemas.microsoft.com/office/drawing/2014/main" id="{EC4BAEBF-A067-BDB8-75A3-DBD72EEB414F}"/>
              </a:ext>
            </a:extLst>
          </p:cNvPr>
          <p:cNvSpPr txBox="1"/>
          <p:nvPr/>
        </p:nvSpPr>
        <p:spPr>
          <a:xfrm>
            <a:off x="165654" y="2323187"/>
            <a:ext cx="11860694" cy="1754326"/>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5400">
                <a:gradFill>
                  <a:gsLst>
                    <a:gs pos="0">
                      <a:srgbClr val="F95607"/>
                    </a:gs>
                    <a:gs pos="100000">
                      <a:srgbClr val="9E357B"/>
                    </a:gs>
                  </a:gsLst>
                  <a:lin ang="18900002" scaled="1"/>
                </a:gradFill>
                <a:effectLst/>
              </a:rPr>
              <a:t>BÀI TOÁN PHƯƠNG TRÌNH</a:t>
            </a:r>
            <a:endParaRPr lang="en-US" sz="5400">
              <a:gradFill>
                <a:gsLst>
                  <a:gs pos="0">
                    <a:srgbClr val="F95607"/>
                  </a:gs>
                  <a:gs pos="100000">
                    <a:srgbClr val="9E357B"/>
                  </a:gs>
                </a:gsLst>
                <a:lin ang="18900002" scaled="1"/>
              </a:gradFill>
              <a:effectLst/>
            </a:endParaRPr>
          </a:p>
          <a:p>
            <a:r>
              <a:rPr lang="vi-VN" sz="5400">
                <a:gradFill>
                  <a:gsLst>
                    <a:gs pos="0">
                      <a:srgbClr val="F95607"/>
                    </a:gs>
                    <a:gs pos="100000">
                      <a:srgbClr val="9E357B"/>
                    </a:gs>
                  </a:gsLst>
                  <a:lin ang="18900002" scaled="1"/>
                </a:gradFill>
                <a:effectLst/>
              </a:rPr>
              <a:t>TRUYỀN NHIỆT 2D</a:t>
            </a:r>
          </a:p>
        </p:txBody>
      </p:sp>
      <p:sp>
        <p:nvSpPr>
          <p:cNvPr id="5" name="Freeform: Shape 4">
            <a:extLst>
              <a:ext uri="{FF2B5EF4-FFF2-40B4-BE49-F238E27FC236}">
                <a16:creationId xmlns:a16="http://schemas.microsoft.com/office/drawing/2014/main" id="{C03059F8-6823-C62C-C12F-64DAB0E590CD}"/>
              </a:ext>
            </a:extLst>
          </p:cNvPr>
          <p:cNvSpPr/>
          <p:nvPr/>
        </p:nvSpPr>
        <p:spPr>
          <a:xfrm flipV="1">
            <a:off x="-4414617"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3" name="TextBox 2">
            <a:extLst>
              <a:ext uri="{FF2B5EF4-FFF2-40B4-BE49-F238E27FC236}">
                <a16:creationId xmlns:a16="http://schemas.microsoft.com/office/drawing/2014/main" id="{37C56BC2-0A95-7C0E-1563-FB31C3D12322}"/>
              </a:ext>
            </a:extLst>
          </p:cNvPr>
          <p:cNvSpPr txBox="1"/>
          <p:nvPr/>
        </p:nvSpPr>
        <p:spPr>
          <a:xfrm>
            <a:off x="298353"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3.</a:t>
            </a:r>
            <a:endParaRPr lang="vi-VN" sz="3200">
              <a:effectLst/>
            </a:endParaRPr>
          </a:p>
        </p:txBody>
      </p:sp>
    </p:spTree>
    <p:extLst>
      <p:ext uri="{BB962C8B-B14F-4D97-AF65-F5344CB8AC3E}">
        <p14:creationId xmlns:p14="http://schemas.microsoft.com/office/powerpoint/2010/main" val="3454112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A8CDA764-AA6D-0F13-D7E2-CA657BB7B8C9}"/>
              </a:ext>
            </a:extLst>
          </p:cNvPr>
          <p:cNvSpPr txBox="1"/>
          <p:nvPr/>
        </p:nvSpPr>
        <p:spPr>
          <a:xfrm>
            <a:off x="1795671" y="233900"/>
            <a:ext cx="8600660"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BÀI TOÁN PHƯƠNG TRÌNH TRUYỀN NHIỆT 2D</a:t>
            </a:r>
          </a:p>
        </p:txBody>
      </p:sp>
      <p:sp>
        <p:nvSpPr>
          <p:cNvPr id="4" name="Rectangle: Rounded Corners 3">
            <a:extLst>
              <a:ext uri="{FF2B5EF4-FFF2-40B4-BE49-F238E27FC236}">
                <a16:creationId xmlns:a16="http://schemas.microsoft.com/office/drawing/2014/main" id="{5318EB78-C0C8-3257-FC8C-5F5EF088B24E}"/>
              </a:ext>
            </a:extLst>
          </p:cNvPr>
          <p:cNvSpPr/>
          <p:nvPr/>
        </p:nvSpPr>
        <p:spPr>
          <a:xfrm>
            <a:off x="715351" y="1095385"/>
            <a:ext cx="10761299" cy="5041647"/>
          </a:xfrm>
          <a:prstGeom prst="roundRect">
            <a:avLst>
              <a:gd name="adj" fmla="val 3837"/>
            </a:avLst>
          </a:prstGeom>
          <a:solidFill>
            <a:schemeClr val="bg1">
              <a:alpha val="6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5" name="Freeform: Shape 4">
            <a:extLst>
              <a:ext uri="{FF2B5EF4-FFF2-40B4-BE49-F238E27FC236}">
                <a16:creationId xmlns:a16="http://schemas.microsoft.com/office/drawing/2014/main" id="{C03059F8-6823-C62C-C12F-64DAB0E590CD}"/>
              </a:ext>
            </a:extLst>
          </p:cNvPr>
          <p:cNvSpPr/>
          <p:nvPr/>
        </p:nvSpPr>
        <p:spPr>
          <a:xfrm flipV="1">
            <a:off x="-4414617"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3" name="TextBox 2">
            <a:extLst>
              <a:ext uri="{FF2B5EF4-FFF2-40B4-BE49-F238E27FC236}">
                <a16:creationId xmlns:a16="http://schemas.microsoft.com/office/drawing/2014/main" id="{930ECA0E-17BE-7B1E-70CA-775F8BC369FF}"/>
              </a:ext>
            </a:extLst>
          </p:cNvPr>
          <p:cNvSpPr txBox="1"/>
          <p:nvPr/>
        </p:nvSpPr>
        <p:spPr>
          <a:xfrm>
            <a:off x="298353"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3.</a:t>
            </a:r>
            <a:endParaRPr lang="vi-VN" sz="3200">
              <a:effectLst/>
            </a:endParaRPr>
          </a:p>
        </p:txBody>
      </p:sp>
      <p:sp>
        <p:nvSpPr>
          <p:cNvPr id="8" name="Hộp Văn bản 2">
            <a:extLst>
              <a:ext uri="{FF2B5EF4-FFF2-40B4-BE49-F238E27FC236}">
                <a16:creationId xmlns:a16="http://schemas.microsoft.com/office/drawing/2014/main" id="{66A76CED-12AE-261E-AEF8-AA4CE6C72E85}"/>
              </a:ext>
            </a:extLst>
          </p:cNvPr>
          <p:cNvSpPr txBox="1"/>
          <p:nvPr/>
        </p:nvSpPr>
        <p:spPr>
          <a:xfrm>
            <a:off x="966982" y="1427066"/>
            <a:ext cx="5638951" cy="523220"/>
          </a:xfrm>
          <a:prstGeom prst="rect">
            <a:avLst/>
          </a:prstGeom>
          <a:noFill/>
        </p:spPr>
        <p:txBody>
          <a:bodyPr wrap="square" rtlCol="0">
            <a:spAutoFit/>
          </a:bodyPr>
          <a:lstStyle>
            <a:defPPr>
              <a:defRPr lang="en-US"/>
            </a:defPPr>
            <a:lvl1pPr algn="ctr">
              <a:defRPr sz="3600" b="1">
                <a:gradFill>
                  <a:gsLst>
                    <a:gs pos="0">
                      <a:srgbClr val="F95607"/>
                    </a:gs>
                    <a:gs pos="100000">
                      <a:srgbClr val="9E357B"/>
                    </a:gs>
                  </a:gsLst>
                  <a:lin ang="18900002" scaled="1"/>
                </a:gradFill>
                <a:effectLst/>
                <a:latin typeface="Montserrat" panose="00000500000000000000" pitchFamily="2" charset="0"/>
              </a:defRPr>
            </a:lvl1pPr>
          </a:lstStyle>
          <a:p>
            <a:pPr algn="l"/>
            <a:r>
              <a:rPr lang="en-US" sz="2800"/>
              <a:t>Trong không gian 2 chiều</a:t>
            </a:r>
          </a:p>
        </p:txBody>
      </p:sp>
      <p:grpSp>
        <p:nvGrpSpPr>
          <p:cNvPr id="17" name="Group 16">
            <a:extLst>
              <a:ext uri="{FF2B5EF4-FFF2-40B4-BE49-F238E27FC236}">
                <a16:creationId xmlns:a16="http://schemas.microsoft.com/office/drawing/2014/main" id="{1BD81DF7-4B08-D928-2796-6A62B980E280}"/>
              </a:ext>
            </a:extLst>
          </p:cNvPr>
          <p:cNvGrpSpPr/>
          <p:nvPr/>
        </p:nvGrpSpPr>
        <p:grpSpPr>
          <a:xfrm>
            <a:off x="1100917" y="2237589"/>
            <a:ext cx="10246246" cy="461665"/>
            <a:chOff x="960632" y="3106490"/>
            <a:chExt cx="10246246" cy="461665"/>
          </a:xfrm>
        </p:grpSpPr>
        <p:sp>
          <p:nvSpPr>
            <p:cNvPr id="18" name="Hộp Văn bản 26">
              <a:extLst>
                <a:ext uri="{FF2B5EF4-FFF2-40B4-BE49-F238E27FC236}">
                  <a16:creationId xmlns:a16="http://schemas.microsoft.com/office/drawing/2014/main" id="{7A2CCC24-F4DA-7BFB-3DCC-C8BA1D1B6404}"/>
                </a:ext>
              </a:extLst>
            </p:cNvPr>
            <p:cNvSpPr txBox="1"/>
            <p:nvPr/>
          </p:nvSpPr>
          <p:spPr>
            <a:xfrm>
              <a:off x="960632" y="3106490"/>
              <a:ext cx="10246246" cy="461665"/>
            </a:xfrm>
            <a:prstGeom prst="rect">
              <a:avLst/>
            </a:prstGeom>
            <a:noFill/>
          </p:spPr>
          <p:txBody>
            <a:bodyPr wrap="square">
              <a:spAutoFit/>
            </a:bodyPr>
            <a:lstStyle/>
            <a:p>
              <a:pPr marL="36000"/>
              <a:r>
                <a:rPr lang="en-US" sz="2400">
                  <a:solidFill>
                    <a:schemeClr val="accent1">
                      <a:lumMod val="50000"/>
                    </a:schemeClr>
                  </a:solidFill>
                  <a:latin typeface="Montserrat" panose="00000500000000000000" pitchFamily="2" charset="0"/>
                </a:rPr>
                <a:t>Phương trình truyền nhiệt</a:t>
              </a:r>
              <a:r>
                <a:rPr lang="vi-VN" sz="2400">
                  <a:solidFill>
                    <a:schemeClr val="accent1">
                      <a:lumMod val="50000"/>
                    </a:schemeClr>
                  </a:solidFill>
                  <a:latin typeface="Montserrat" panose="00000500000000000000" pitchFamily="2" charset="0"/>
                </a:rPr>
                <a:t>:</a:t>
              </a:r>
            </a:p>
          </p:txBody>
        </p:sp>
        <p:sp>
          <p:nvSpPr>
            <p:cNvPr id="19" name="Rectangle: Rounded Corners 18">
              <a:extLst>
                <a:ext uri="{FF2B5EF4-FFF2-40B4-BE49-F238E27FC236}">
                  <a16:creationId xmlns:a16="http://schemas.microsoft.com/office/drawing/2014/main" id="{4B7F4B4A-C0D6-250D-BD4F-3F2E245AEB9B}"/>
                </a:ext>
              </a:extLst>
            </p:cNvPr>
            <p:cNvSpPr/>
            <p:nvPr/>
          </p:nvSpPr>
          <p:spPr>
            <a:xfrm>
              <a:off x="972422" y="3175322"/>
              <a:ext cx="51481" cy="324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7" name="Hộp Văn bản 26">
                <a:extLst>
                  <a:ext uri="{FF2B5EF4-FFF2-40B4-BE49-F238E27FC236}">
                    <a16:creationId xmlns:a16="http://schemas.microsoft.com/office/drawing/2014/main" id="{10D98D93-B8AA-D55A-2FA9-AF1F1D13D379}"/>
                  </a:ext>
                </a:extLst>
              </p:cNvPr>
              <p:cNvSpPr txBox="1"/>
              <p:nvPr/>
            </p:nvSpPr>
            <p:spPr>
              <a:xfrm>
                <a:off x="1675490" y="3123060"/>
                <a:ext cx="4355859" cy="1080167"/>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f>
                        <m:fPr>
                          <m:ctrlPr>
                            <a:rPr lang="en-US" sz="2800" b="1" i="1" smtClean="0">
                              <a:solidFill>
                                <a:schemeClr val="tx1"/>
                              </a:solidFill>
                              <a:latin typeface="Cambria Math" panose="02040503050406030204" pitchFamily="18" charset="0"/>
                            </a:rPr>
                          </m:ctrlPr>
                        </m:fPr>
                        <m:num>
                          <m:r>
                            <a:rPr lang="en-US" sz="2800" b="1" i="1" smtClean="0">
                              <a:solidFill>
                                <a:schemeClr val="tx1"/>
                              </a:solidFill>
                              <a:latin typeface="Cambria Math" panose="02040503050406030204" pitchFamily="18" charset="0"/>
                              <a:ea typeface="Cambria Math" panose="02040503050406030204" pitchFamily="18" charset="0"/>
                            </a:rPr>
                            <m:t>𝝏</m:t>
                          </m:r>
                          <m:r>
                            <a:rPr lang="en-US" sz="2800" b="1" i="1" smtClean="0">
                              <a:solidFill>
                                <a:schemeClr val="tx1"/>
                              </a:solidFill>
                              <a:latin typeface="Cambria Math" panose="02040503050406030204" pitchFamily="18" charset="0"/>
                              <a:ea typeface="Cambria Math" panose="02040503050406030204" pitchFamily="18" charset="0"/>
                            </a:rPr>
                            <m:t>𝒖</m:t>
                          </m:r>
                        </m:num>
                        <m:den>
                          <m:r>
                            <a:rPr lang="en-US" sz="2800" b="1" i="1" smtClean="0">
                              <a:solidFill>
                                <a:schemeClr val="tx1"/>
                              </a:solidFill>
                              <a:latin typeface="Cambria Math" panose="02040503050406030204" pitchFamily="18" charset="0"/>
                              <a:ea typeface="Cambria Math" panose="02040503050406030204" pitchFamily="18" charset="0"/>
                            </a:rPr>
                            <m:t>𝝏</m:t>
                          </m:r>
                          <m:r>
                            <a:rPr lang="en-US" sz="2800" b="1" i="1" smtClean="0">
                              <a:solidFill>
                                <a:schemeClr val="tx1"/>
                              </a:solidFill>
                              <a:latin typeface="Cambria Math" panose="02040503050406030204" pitchFamily="18" charset="0"/>
                              <a:ea typeface="Cambria Math" panose="02040503050406030204" pitchFamily="18" charset="0"/>
                            </a:rPr>
                            <m:t>𝒕</m:t>
                          </m:r>
                        </m:den>
                      </m:f>
                      <m:r>
                        <a:rPr lang="en-US" sz="2800" b="1" i="1" smtClean="0">
                          <a:solidFill>
                            <a:schemeClr val="tx1"/>
                          </a:solidFill>
                          <a:latin typeface="Cambria Math" panose="02040503050406030204" pitchFamily="18" charset="0"/>
                        </a:rPr>
                        <m:t> −</m:t>
                      </m:r>
                      <m:r>
                        <a:rPr lang="en-US" sz="2800" b="1" i="1" smtClean="0">
                          <a:solidFill>
                            <a:schemeClr val="tx1"/>
                          </a:solidFill>
                          <a:latin typeface="Cambria Math" panose="02040503050406030204" pitchFamily="18" charset="0"/>
                        </a:rPr>
                        <m:t>𝜶</m:t>
                      </m:r>
                      <m:d>
                        <m:dPr>
                          <m:ctrlPr>
                            <a:rPr lang="en-US" sz="2800" b="1" i="1" smtClean="0">
                              <a:solidFill>
                                <a:schemeClr val="tx1"/>
                              </a:solidFill>
                              <a:latin typeface="Cambria Math" panose="02040503050406030204" pitchFamily="18" charset="0"/>
                            </a:rPr>
                          </m:ctrlPr>
                        </m:dPr>
                        <m:e>
                          <m:f>
                            <m:fPr>
                              <m:ctrlPr>
                                <a:rPr lang="en-US" sz="2800" b="1" i="1" smtClean="0">
                                  <a:solidFill>
                                    <a:schemeClr val="tx1"/>
                                  </a:solidFill>
                                  <a:latin typeface="Cambria Math" panose="02040503050406030204" pitchFamily="18" charset="0"/>
                                </a:rPr>
                              </m:ctrlPr>
                            </m:fPr>
                            <m:num>
                              <m:sSup>
                                <m:sSupPr>
                                  <m:ctrlPr>
                                    <a:rPr lang="en-US" sz="2800" b="1" i="1" smtClean="0">
                                      <a:solidFill>
                                        <a:schemeClr val="tx1"/>
                                      </a:solidFill>
                                      <a:latin typeface="Cambria Math" panose="02040503050406030204" pitchFamily="18" charset="0"/>
                                      <a:ea typeface="Cambria Math" panose="02040503050406030204" pitchFamily="18" charset="0"/>
                                    </a:rPr>
                                  </m:ctrlPr>
                                </m:sSupPr>
                                <m:e>
                                  <m:r>
                                    <a:rPr lang="en-US" sz="2800" b="1" i="1" smtClean="0">
                                      <a:solidFill>
                                        <a:schemeClr val="tx1"/>
                                      </a:solidFill>
                                      <a:latin typeface="Cambria Math" panose="02040503050406030204" pitchFamily="18" charset="0"/>
                                      <a:ea typeface="Cambria Math" panose="02040503050406030204" pitchFamily="18" charset="0"/>
                                    </a:rPr>
                                    <m:t>𝝏</m:t>
                                  </m:r>
                                </m:e>
                                <m:sup>
                                  <m:r>
                                    <a:rPr lang="en-US" sz="2800" b="1" i="1" smtClean="0">
                                      <a:solidFill>
                                        <a:schemeClr val="tx1"/>
                                      </a:solidFill>
                                      <a:latin typeface="Cambria Math" panose="02040503050406030204" pitchFamily="18" charset="0"/>
                                      <a:ea typeface="Cambria Math" panose="02040503050406030204" pitchFamily="18" charset="0"/>
                                    </a:rPr>
                                    <m:t>𝟐</m:t>
                                  </m:r>
                                </m:sup>
                              </m:sSup>
                              <m:r>
                                <a:rPr lang="en-US" sz="2800" b="1" i="1" smtClean="0">
                                  <a:solidFill>
                                    <a:schemeClr val="tx1"/>
                                  </a:solidFill>
                                  <a:latin typeface="Cambria Math" panose="02040503050406030204" pitchFamily="18" charset="0"/>
                                  <a:ea typeface="Cambria Math" panose="02040503050406030204" pitchFamily="18" charset="0"/>
                                </a:rPr>
                                <m:t>𝒖</m:t>
                              </m:r>
                            </m:num>
                            <m:den>
                              <m:r>
                                <a:rPr lang="en-US" sz="2800" b="1" i="1" smtClean="0">
                                  <a:solidFill>
                                    <a:schemeClr val="tx1"/>
                                  </a:solidFill>
                                  <a:latin typeface="Cambria Math" panose="02040503050406030204" pitchFamily="18" charset="0"/>
                                  <a:ea typeface="Cambria Math" panose="02040503050406030204" pitchFamily="18" charset="0"/>
                                </a:rPr>
                                <m:t>𝝏</m:t>
                              </m:r>
                              <m:sSup>
                                <m:sSupPr>
                                  <m:ctrlPr>
                                    <a:rPr lang="en-US" sz="2800" b="1" i="1" smtClean="0">
                                      <a:solidFill>
                                        <a:schemeClr val="tx1"/>
                                      </a:solidFill>
                                      <a:latin typeface="Cambria Math" panose="02040503050406030204" pitchFamily="18" charset="0"/>
                                      <a:ea typeface="Cambria Math" panose="02040503050406030204" pitchFamily="18" charset="0"/>
                                    </a:rPr>
                                  </m:ctrlPr>
                                </m:sSupPr>
                                <m:e>
                                  <m:r>
                                    <a:rPr lang="en-US" sz="2800" b="1" i="1" smtClean="0">
                                      <a:solidFill>
                                        <a:schemeClr val="tx1"/>
                                      </a:solidFill>
                                      <a:latin typeface="Cambria Math" panose="02040503050406030204" pitchFamily="18" charset="0"/>
                                      <a:ea typeface="Cambria Math" panose="02040503050406030204" pitchFamily="18" charset="0"/>
                                    </a:rPr>
                                    <m:t>𝒙</m:t>
                                  </m:r>
                                </m:e>
                                <m:sup>
                                  <m:r>
                                    <a:rPr lang="en-US" sz="2800" b="1" i="1" smtClean="0">
                                      <a:solidFill>
                                        <a:schemeClr val="tx1"/>
                                      </a:solidFill>
                                      <a:latin typeface="Cambria Math" panose="02040503050406030204" pitchFamily="18" charset="0"/>
                                      <a:ea typeface="Cambria Math" panose="02040503050406030204" pitchFamily="18" charset="0"/>
                                    </a:rPr>
                                    <m:t>𝟐</m:t>
                                  </m:r>
                                </m:sup>
                              </m:sSup>
                            </m:den>
                          </m:f>
                          <m:r>
                            <a:rPr lang="en-US" sz="2800" b="1" i="1" smtClean="0">
                              <a:solidFill>
                                <a:schemeClr val="tx1"/>
                              </a:solidFill>
                              <a:latin typeface="Cambria Math" panose="02040503050406030204" pitchFamily="18" charset="0"/>
                            </a:rPr>
                            <m:t>+</m:t>
                          </m:r>
                          <m:f>
                            <m:fPr>
                              <m:ctrlPr>
                                <a:rPr lang="en-US" sz="2800" b="1" i="1" smtClean="0">
                                  <a:solidFill>
                                    <a:schemeClr val="tx1"/>
                                  </a:solidFill>
                                  <a:latin typeface="Cambria Math" panose="02040503050406030204" pitchFamily="18" charset="0"/>
                                </a:rPr>
                              </m:ctrlPr>
                            </m:fPr>
                            <m:num>
                              <m:sSup>
                                <m:sSupPr>
                                  <m:ctrlPr>
                                    <a:rPr lang="en-US" sz="2800" b="1" i="1" smtClean="0">
                                      <a:solidFill>
                                        <a:schemeClr val="tx1"/>
                                      </a:solidFill>
                                      <a:latin typeface="Cambria Math" panose="02040503050406030204" pitchFamily="18" charset="0"/>
                                      <a:ea typeface="Cambria Math" panose="02040503050406030204" pitchFamily="18" charset="0"/>
                                    </a:rPr>
                                  </m:ctrlPr>
                                </m:sSupPr>
                                <m:e>
                                  <m:r>
                                    <a:rPr lang="en-US" sz="2800" b="1" i="1" smtClean="0">
                                      <a:solidFill>
                                        <a:schemeClr val="tx1"/>
                                      </a:solidFill>
                                      <a:latin typeface="Cambria Math" panose="02040503050406030204" pitchFamily="18" charset="0"/>
                                      <a:ea typeface="Cambria Math" panose="02040503050406030204" pitchFamily="18" charset="0"/>
                                    </a:rPr>
                                    <m:t>𝝏</m:t>
                                  </m:r>
                                </m:e>
                                <m:sup>
                                  <m:r>
                                    <a:rPr lang="en-US" sz="2800" b="1" i="1" smtClean="0">
                                      <a:solidFill>
                                        <a:schemeClr val="tx1"/>
                                      </a:solidFill>
                                      <a:latin typeface="Cambria Math" panose="02040503050406030204" pitchFamily="18" charset="0"/>
                                      <a:ea typeface="Cambria Math" panose="02040503050406030204" pitchFamily="18" charset="0"/>
                                    </a:rPr>
                                    <m:t>𝟐</m:t>
                                  </m:r>
                                </m:sup>
                              </m:sSup>
                              <m:r>
                                <a:rPr lang="en-US" sz="2800" b="1" i="1" smtClean="0">
                                  <a:solidFill>
                                    <a:schemeClr val="tx1"/>
                                  </a:solidFill>
                                  <a:latin typeface="Cambria Math" panose="02040503050406030204" pitchFamily="18" charset="0"/>
                                  <a:ea typeface="Cambria Math" panose="02040503050406030204" pitchFamily="18" charset="0"/>
                                </a:rPr>
                                <m:t>𝒖</m:t>
                              </m:r>
                            </m:num>
                            <m:den>
                              <m:r>
                                <a:rPr lang="en-US" sz="2800" b="1" i="1" smtClean="0">
                                  <a:solidFill>
                                    <a:schemeClr val="tx1"/>
                                  </a:solidFill>
                                  <a:latin typeface="Cambria Math" panose="02040503050406030204" pitchFamily="18" charset="0"/>
                                  <a:ea typeface="Cambria Math" panose="02040503050406030204" pitchFamily="18" charset="0"/>
                                </a:rPr>
                                <m:t>𝝏</m:t>
                              </m:r>
                              <m:sSup>
                                <m:sSupPr>
                                  <m:ctrlPr>
                                    <a:rPr lang="en-US" sz="2800" b="1" i="1" smtClean="0">
                                      <a:solidFill>
                                        <a:schemeClr val="tx1"/>
                                      </a:solidFill>
                                      <a:latin typeface="Cambria Math" panose="02040503050406030204" pitchFamily="18" charset="0"/>
                                      <a:ea typeface="Cambria Math" panose="02040503050406030204" pitchFamily="18" charset="0"/>
                                    </a:rPr>
                                  </m:ctrlPr>
                                </m:sSupPr>
                                <m:e>
                                  <m:r>
                                    <a:rPr lang="en-US" sz="2800" b="1" i="1" smtClean="0">
                                      <a:solidFill>
                                        <a:schemeClr val="tx1"/>
                                      </a:solidFill>
                                      <a:latin typeface="Cambria Math" panose="02040503050406030204" pitchFamily="18" charset="0"/>
                                      <a:ea typeface="Cambria Math" panose="02040503050406030204" pitchFamily="18" charset="0"/>
                                    </a:rPr>
                                    <m:t>𝒚</m:t>
                                  </m:r>
                                </m:e>
                                <m:sup>
                                  <m:r>
                                    <a:rPr lang="en-US" sz="2800" b="1" i="1" smtClean="0">
                                      <a:solidFill>
                                        <a:schemeClr val="tx1"/>
                                      </a:solidFill>
                                      <a:latin typeface="Cambria Math" panose="02040503050406030204" pitchFamily="18" charset="0"/>
                                      <a:ea typeface="Cambria Math" panose="02040503050406030204" pitchFamily="18" charset="0"/>
                                    </a:rPr>
                                    <m:t>𝟐</m:t>
                                  </m:r>
                                </m:sup>
                              </m:sSup>
                            </m:den>
                          </m:f>
                        </m:e>
                      </m:d>
                      <m:r>
                        <a:rPr lang="en-US" sz="2800" b="1" i="1" smtClean="0">
                          <a:solidFill>
                            <a:schemeClr val="tx1"/>
                          </a:solidFill>
                          <a:latin typeface="Cambria Math" panose="02040503050406030204" pitchFamily="18" charset="0"/>
                        </a:rPr>
                        <m:t>=</m:t>
                      </m:r>
                      <m:r>
                        <a:rPr lang="en-US" sz="2800" b="1" i="0" smtClean="0">
                          <a:solidFill>
                            <a:schemeClr val="tx1"/>
                          </a:solidFill>
                          <a:latin typeface="Cambria Math" panose="02040503050406030204" pitchFamily="18" charset="0"/>
                        </a:rPr>
                        <m:t>𝟎</m:t>
                      </m:r>
                    </m:oMath>
                  </m:oMathPara>
                </a14:m>
                <a:endParaRPr lang="vi-VN" sz="2800" b="1">
                  <a:solidFill>
                    <a:schemeClr val="tx1"/>
                  </a:solidFill>
                  <a:latin typeface="Montserrat" panose="00000500000000000000" pitchFamily="2" charset="0"/>
                </a:endParaRPr>
              </a:p>
            </p:txBody>
          </p:sp>
        </mc:Choice>
        <mc:Fallback xmlns="">
          <p:sp>
            <p:nvSpPr>
              <p:cNvPr id="47" name="Hộp Văn bản 26">
                <a:extLst>
                  <a:ext uri="{FF2B5EF4-FFF2-40B4-BE49-F238E27FC236}">
                    <a16:creationId xmlns:a16="http://schemas.microsoft.com/office/drawing/2014/main" id="{10D98D93-B8AA-D55A-2FA9-AF1F1D13D379}"/>
                  </a:ext>
                </a:extLst>
              </p:cNvPr>
              <p:cNvSpPr txBox="1">
                <a:spLocks noRot="1" noChangeAspect="1" noMove="1" noResize="1" noEditPoints="1" noAdjustHandles="1" noChangeArrowheads="1" noChangeShapeType="1" noTextEdit="1"/>
              </p:cNvSpPr>
              <p:nvPr/>
            </p:nvSpPr>
            <p:spPr>
              <a:xfrm>
                <a:off x="1675490" y="3123060"/>
                <a:ext cx="4355859" cy="1080167"/>
              </a:xfrm>
              <a:prstGeom prst="rect">
                <a:avLst/>
              </a:prstGeom>
              <a:blipFill>
                <a:blip r:embed="rId3"/>
                <a:stretch>
                  <a:fillRect/>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B51A645D-2BBA-2638-1759-EA6D953D0B94}"/>
              </a:ext>
            </a:extLst>
          </p:cNvPr>
          <p:cNvGrpSpPr/>
          <p:nvPr/>
        </p:nvGrpSpPr>
        <p:grpSpPr>
          <a:xfrm>
            <a:off x="6412350" y="2878313"/>
            <a:ext cx="4685141" cy="1569660"/>
            <a:chOff x="5784610" y="3461963"/>
            <a:chExt cx="4685141" cy="1569660"/>
          </a:xfrm>
        </p:grpSpPr>
        <mc:AlternateContent xmlns:mc="http://schemas.openxmlformats.org/markup-compatibility/2006" xmlns:a14="http://schemas.microsoft.com/office/drawing/2010/main">
          <mc:Choice Requires="a14">
            <p:sp>
              <p:nvSpPr>
                <p:cNvPr id="29" name="Hộp Văn bản 26">
                  <a:extLst>
                    <a:ext uri="{FF2B5EF4-FFF2-40B4-BE49-F238E27FC236}">
                      <a16:creationId xmlns:a16="http://schemas.microsoft.com/office/drawing/2014/main" id="{68328741-BC19-D840-12EE-35AA840E8D41}"/>
                    </a:ext>
                  </a:extLst>
                </p:cNvPr>
                <p:cNvSpPr txBox="1"/>
                <p:nvPr/>
              </p:nvSpPr>
              <p:spPr>
                <a:xfrm>
                  <a:off x="5784610" y="3461963"/>
                  <a:ext cx="4685141" cy="1569660"/>
                </a:xfrm>
                <a:prstGeom prst="rect">
                  <a:avLst/>
                </a:prstGeom>
                <a:noFill/>
              </p:spPr>
              <p:txBody>
                <a:bodyPr wrap="square">
                  <a:spAutoFit/>
                </a:bodyPr>
                <a:lstStyle/>
                <a:p>
                  <a:pPr marL="36000"/>
                  <a:r>
                    <a:rPr lang="en-US" sz="2400" b="0" i="1">
                      <a:solidFill>
                        <a:schemeClr val="accent1">
                          <a:lumMod val="50000"/>
                        </a:schemeClr>
                      </a:solidFill>
                      <a:latin typeface="Cambria Math" panose="02040503050406030204" pitchFamily="18" charset="0"/>
                    </a:rPr>
                    <a:t>u: </a:t>
                  </a:r>
                  <a:r>
                    <a:rPr lang="en-US" sz="2000" b="0">
                      <a:solidFill>
                        <a:schemeClr val="accent1">
                          <a:lumMod val="50000"/>
                        </a:schemeClr>
                      </a:solidFill>
                      <a:latin typeface="Montserrat" panose="00000500000000000000" pitchFamily="2" charset="0"/>
                    </a:rPr>
                    <a:t>là đại lượng cần biết</a:t>
                  </a:r>
                  <a:endParaRPr lang="en-US" sz="2400" b="0">
                    <a:solidFill>
                      <a:schemeClr val="accent1">
                        <a:lumMod val="50000"/>
                      </a:schemeClr>
                    </a:solidFill>
                    <a:latin typeface="Cambria Math" panose="02040503050406030204" pitchFamily="18" charset="0"/>
                  </a:endParaRPr>
                </a:p>
                <a:p>
                  <a:pPr marL="36000"/>
                  <a14:m>
                    <m:oMath xmlns:m="http://schemas.openxmlformats.org/officeDocument/2006/math">
                      <m:r>
                        <a:rPr lang="en-US" sz="2400" b="0" i="1" smtClean="0">
                          <a:solidFill>
                            <a:schemeClr val="accent1">
                              <a:lumMod val="50000"/>
                            </a:schemeClr>
                          </a:solidFill>
                          <a:latin typeface="Cambria Math" panose="02040503050406030204" pitchFamily="18" charset="0"/>
                        </a:rPr>
                        <m:t>𝑥</m:t>
                      </m:r>
                      <m:r>
                        <a:rPr lang="en-US" sz="2400" b="0" i="1" smtClean="0">
                          <a:solidFill>
                            <a:schemeClr val="accent1">
                              <a:lumMod val="50000"/>
                            </a:schemeClr>
                          </a:solidFill>
                          <a:latin typeface="Cambria Math" panose="02040503050406030204" pitchFamily="18" charset="0"/>
                        </a:rPr>
                        <m:t>,</m:t>
                      </m:r>
                      <m:r>
                        <a:rPr lang="en-US" sz="2400" b="0" i="1" smtClean="0">
                          <a:solidFill>
                            <a:schemeClr val="accent1">
                              <a:lumMod val="50000"/>
                            </a:schemeClr>
                          </a:solidFill>
                          <a:latin typeface="Cambria Math" panose="02040503050406030204" pitchFamily="18" charset="0"/>
                        </a:rPr>
                        <m:t>𝑦</m:t>
                      </m:r>
                      <m:r>
                        <a:rPr lang="en-US" sz="2400" b="0" i="1" smtClean="0">
                          <a:solidFill>
                            <a:schemeClr val="accent1">
                              <a:lumMod val="50000"/>
                            </a:schemeClr>
                          </a:solidFill>
                          <a:latin typeface="Cambria Math" panose="02040503050406030204" pitchFamily="18" charset="0"/>
                        </a:rPr>
                        <m:t>:</m:t>
                      </m:r>
                    </m:oMath>
                  </a14:m>
                  <a:r>
                    <a:rPr lang="en-US" sz="2400">
                      <a:solidFill>
                        <a:schemeClr val="accent1">
                          <a:lumMod val="50000"/>
                        </a:schemeClr>
                      </a:solidFill>
                      <a:latin typeface="Montserrat" panose="00000500000000000000" pitchFamily="2" charset="0"/>
                    </a:rPr>
                    <a:t> </a:t>
                  </a:r>
                  <a:r>
                    <a:rPr lang="en-US" sz="2000">
                      <a:solidFill>
                        <a:schemeClr val="accent1">
                          <a:lumMod val="50000"/>
                        </a:schemeClr>
                      </a:solidFill>
                      <a:latin typeface="Montserrat" panose="00000500000000000000" pitchFamily="2" charset="0"/>
                    </a:rPr>
                    <a:t>biến không gian</a:t>
                  </a:r>
                </a:p>
                <a:p>
                  <a:pPr marL="36000"/>
                  <a14:m>
                    <m:oMath xmlns:m="http://schemas.openxmlformats.org/officeDocument/2006/math">
                      <m:r>
                        <a:rPr lang="en-US" sz="2000" i="1" smtClean="0">
                          <a:solidFill>
                            <a:schemeClr val="accent1">
                              <a:lumMod val="50000"/>
                            </a:schemeClr>
                          </a:solidFill>
                          <a:latin typeface="Cambria Math" panose="02040503050406030204" pitchFamily="18" charset="0"/>
                        </a:rPr>
                        <m:t>𝑡</m:t>
                      </m:r>
                      <m:r>
                        <a:rPr lang="en-US" sz="2000" b="0" i="1" smtClean="0">
                          <a:solidFill>
                            <a:schemeClr val="accent1">
                              <a:lumMod val="50000"/>
                            </a:schemeClr>
                          </a:solidFill>
                          <a:latin typeface="Cambria Math" panose="02040503050406030204" pitchFamily="18" charset="0"/>
                        </a:rPr>
                        <m:t>:</m:t>
                      </m:r>
                    </m:oMath>
                  </a14:m>
                  <a:r>
                    <a:rPr lang="en-US" sz="2400">
                      <a:solidFill>
                        <a:schemeClr val="accent1">
                          <a:lumMod val="50000"/>
                        </a:schemeClr>
                      </a:solidFill>
                      <a:latin typeface="Montserrat" panose="00000500000000000000" pitchFamily="2" charset="0"/>
                    </a:rPr>
                    <a:t> </a:t>
                  </a:r>
                  <a:r>
                    <a:rPr lang="en-US" sz="2000">
                      <a:solidFill>
                        <a:schemeClr val="accent1">
                          <a:lumMod val="50000"/>
                        </a:schemeClr>
                      </a:solidFill>
                      <a:latin typeface="Montserrat" panose="00000500000000000000" pitchFamily="2" charset="0"/>
                    </a:rPr>
                    <a:t>biến thời gian</a:t>
                  </a:r>
                </a:p>
                <a:p>
                  <a:pPr marL="36000"/>
                  <a14:m>
                    <m:oMath xmlns:m="http://schemas.openxmlformats.org/officeDocument/2006/math">
                      <m:r>
                        <a:rPr lang="en-US" sz="2400" b="0" i="1" smtClean="0">
                          <a:solidFill>
                            <a:schemeClr val="accent1">
                              <a:lumMod val="50000"/>
                            </a:schemeClr>
                          </a:solidFill>
                          <a:latin typeface="Cambria Math" panose="02040503050406030204" pitchFamily="18" charset="0"/>
                        </a:rPr>
                        <m:t>𝛼</m:t>
                      </m:r>
                      <m:r>
                        <a:rPr lang="en-US" sz="2400" b="0" i="1" smtClean="0">
                          <a:solidFill>
                            <a:schemeClr val="accent1">
                              <a:lumMod val="50000"/>
                            </a:schemeClr>
                          </a:solidFill>
                          <a:latin typeface="Cambria Math" panose="02040503050406030204" pitchFamily="18" charset="0"/>
                        </a:rPr>
                        <m:t>:</m:t>
                      </m:r>
                    </m:oMath>
                  </a14:m>
                  <a:r>
                    <a:rPr lang="en-US" sz="2400">
                      <a:solidFill>
                        <a:schemeClr val="accent1">
                          <a:lumMod val="50000"/>
                        </a:schemeClr>
                      </a:solidFill>
                      <a:latin typeface="Montserrat" panose="00000500000000000000" pitchFamily="2" charset="0"/>
                    </a:rPr>
                    <a:t> </a:t>
                  </a:r>
                  <a:r>
                    <a:rPr lang="en-US" sz="2000">
                      <a:solidFill>
                        <a:schemeClr val="accent1">
                          <a:lumMod val="50000"/>
                        </a:schemeClr>
                      </a:solidFill>
                      <a:latin typeface="Montserrat" panose="00000500000000000000" pitchFamily="2" charset="0"/>
                    </a:rPr>
                    <a:t>độ khuếch tán nhiệt của vật liệu</a:t>
                  </a:r>
                </a:p>
              </p:txBody>
            </p:sp>
          </mc:Choice>
          <mc:Fallback xmlns="">
            <p:sp>
              <p:nvSpPr>
                <p:cNvPr id="29" name="Hộp Văn bản 26">
                  <a:extLst>
                    <a:ext uri="{FF2B5EF4-FFF2-40B4-BE49-F238E27FC236}">
                      <a16:creationId xmlns:a16="http://schemas.microsoft.com/office/drawing/2014/main" id="{68328741-BC19-D840-12EE-35AA840E8D41}"/>
                    </a:ext>
                  </a:extLst>
                </p:cNvPr>
                <p:cNvSpPr txBox="1">
                  <a:spLocks noRot="1" noChangeAspect="1" noMove="1" noResize="1" noEditPoints="1" noAdjustHandles="1" noChangeArrowheads="1" noChangeShapeType="1" noTextEdit="1"/>
                </p:cNvSpPr>
                <p:nvPr/>
              </p:nvSpPr>
              <p:spPr>
                <a:xfrm>
                  <a:off x="5784610" y="3461963"/>
                  <a:ext cx="4685141" cy="1569660"/>
                </a:xfrm>
                <a:prstGeom prst="rect">
                  <a:avLst/>
                </a:prstGeom>
                <a:blipFill>
                  <a:blip r:embed="rId4"/>
                  <a:stretch>
                    <a:fillRect l="-1302" t="-3101" r="-1042" b="-5426"/>
                  </a:stretch>
                </a:blipFill>
              </p:spPr>
              <p:txBody>
                <a:bodyPr/>
                <a:lstStyle/>
                <a:p>
                  <a:r>
                    <a:rPr lang="en-US">
                      <a:noFill/>
                    </a:rPr>
                    <a:t> </a:t>
                  </a:r>
                </a:p>
              </p:txBody>
            </p:sp>
          </mc:Fallback>
        </mc:AlternateContent>
        <p:sp>
          <p:nvSpPr>
            <p:cNvPr id="30" name="Rectangle: Rounded Corners 29">
              <a:extLst>
                <a:ext uri="{FF2B5EF4-FFF2-40B4-BE49-F238E27FC236}">
                  <a16:creationId xmlns:a16="http://schemas.microsoft.com/office/drawing/2014/main" id="{B3E5A814-5D04-6F58-1348-C3D4C39CA2A2}"/>
                </a:ext>
              </a:extLst>
            </p:cNvPr>
            <p:cNvSpPr/>
            <p:nvPr/>
          </p:nvSpPr>
          <p:spPr>
            <a:xfrm>
              <a:off x="5809100" y="3504602"/>
              <a:ext cx="36000" cy="1484383"/>
            </a:xfrm>
            <a:prstGeom prst="roundRect">
              <a:avLst>
                <a:gd name="adj" fmla="val 50000"/>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3F1B6760-4F3F-FE72-AF33-D6177E02AF4B}"/>
              </a:ext>
            </a:extLst>
          </p:cNvPr>
          <p:cNvGrpSpPr/>
          <p:nvPr/>
        </p:nvGrpSpPr>
        <p:grpSpPr>
          <a:xfrm>
            <a:off x="1265421" y="4796776"/>
            <a:ext cx="8468462" cy="461665"/>
            <a:chOff x="904139" y="4796776"/>
            <a:chExt cx="8468462" cy="461665"/>
          </a:xfrm>
        </p:grpSpPr>
        <mc:AlternateContent xmlns:mc="http://schemas.openxmlformats.org/markup-compatibility/2006" xmlns:a14="http://schemas.microsoft.com/office/drawing/2010/main">
          <mc:Choice Requires="a14">
            <p:sp>
              <p:nvSpPr>
                <p:cNvPr id="33" name="Hộp Văn bản 26">
                  <a:extLst>
                    <a:ext uri="{FF2B5EF4-FFF2-40B4-BE49-F238E27FC236}">
                      <a16:creationId xmlns:a16="http://schemas.microsoft.com/office/drawing/2014/main" id="{0773FB94-BFDE-43B0-9A17-E71D0866D75E}"/>
                    </a:ext>
                  </a:extLst>
                </p:cNvPr>
                <p:cNvSpPr txBox="1"/>
                <p:nvPr/>
              </p:nvSpPr>
              <p:spPr>
                <a:xfrm>
                  <a:off x="1375985" y="4796776"/>
                  <a:ext cx="7996616" cy="461665"/>
                </a:xfrm>
                <a:prstGeom prst="rect">
                  <a:avLst/>
                </a:prstGeom>
                <a:noFill/>
              </p:spPr>
              <p:txBody>
                <a:bodyPr wrap="square">
                  <a:spAutoFit/>
                </a:bodyPr>
                <a:lstStyle/>
                <a:p>
                  <a:pPr marL="36000"/>
                  <a:r>
                    <a:rPr lang="en-US" sz="2400">
                      <a:gradFill>
                        <a:gsLst>
                          <a:gs pos="0">
                            <a:srgbClr val="F95607"/>
                          </a:gs>
                          <a:gs pos="100000">
                            <a:srgbClr val="9E357B"/>
                          </a:gs>
                        </a:gsLst>
                        <a:lin ang="18900002" scaled="1"/>
                      </a:gradFill>
                      <a:latin typeface="Montserrat" panose="00000500000000000000" pitchFamily="2" charset="0"/>
                    </a:rPr>
                    <a:t>Bài toán </a:t>
                  </a:r>
                  <a:r>
                    <a:rPr lang="vi-VN" sz="2400">
                      <a:gradFill>
                        <a:gsLst>
                          <a:gs pos="0">
                            <a:srgbClr val="F95607"/>
                          </a:gs>
                          <a:gs pos="100000">
                            <a:srgbClr val="9E357B"/>
                          </a:gs>
                        </a:gsLst>
                        <a:lin ang="18900002" scaled="1"/>
                      </a:gradFill>
                      <a:latin typeface="Montserrat" panose="00000500000000000000" pitchFamily="2" charset="0"/>
                    </a:rPr>
                    <a:t>tìm nghiệm </a:t>
                  </a:r>
                  <a14:m>
                    <m:oMath xmlns:m="http://schemas.openxmlformats.org/officeDocument/2006/math">
                      <m:r>
                        <a:rPr lang="vi-VN" sz="2400" i="1" smtClean="0">
                          <a:gradFill>
                            <a:gsLst>
                              <a:gs pos="0">
                                <a:srgbClr val="F95607"/>
                              </a:gs>
                              <a:gs pos="100000">
                                <a:srgbClr val="9E357B"/>
                              </a:gs>
                            </a:gsLst>
                            <a:lin ang="18900002" scaled="1"/>
                          </a:gradFill>
                          <a:latin typeface="Cambria Math" panose="02040503050406030204" pitchFamily="18" charset="0"/>
                        </a:rPr>
                        <m:t>𝑢</m:t>
                      </m:r>
                    </m:oMath>
                  </a14:m>
                  <a:r>
                    <a:rPr lang="vi-VN" sz="2400">
                      <a:gradFill>
                        <a:gsLst>
                          <a:gs pos="0">
                            <a:srgbClr val="F95607"/>
                          </a:gs>
                          <a:gs pos="100000">
                            <a:srgbClr val="9E357B"/>
                          </a:gs>
                        </a:gsLst>
                        <a:lin ang="18900002" scaled="1"/>
                      </a:gradFill>
                      <a:latin typeface="Montserrat" panose="00000500000000000000" pitchFamily="2" charset="0"/>
                    </a:rPr>
                    <a:t> ở mọi </a:t>
                  </a:r>
                  <a14:m>
                    <m:oMath xmlns:m="http://schemas.openxmlformats.org/officeDocument/2006/math">
                      <m:r>
                        <a:rPr lang="en-US" sz="2400" i="1" smtClean="0">
                          <a:gradFill>
                            <a:gsLst>
                              <a:gs pos="0">
                                <a:srgbClr val="F95607"/>
                              </a:gs>
                              <a:gs pos="100000">
                                <a:srgbClr val="9E357B"/>
                              </a:gs>
                            </a:gsLst>
                            <a:lin ang="18900002" scaled="1"/>
                          </a:gradFill>
                          <a:latin typeface="Cambria Math" panose="02040503050406030204" pitchFamily="18" charset="0"/>
                        </a:rPr>
                        <m:t>(</m:t>
                      </m:r>
                      <m:r>
                        <a:rPr lang="vi-VN" sz="2400" i="1" smtClean="0">
                          <a:gradFill>
                            <a:gsLst>
                              <a:gs pos="0">
                                <a:srgbClr val="F95607"/>
                              </a:gs>
                              <a:gs pos="100000">
                                <a:srgbClr val="9E357B"/>
                              </a:gs>
                            </a:gsLst>
                            <a:lin ang="18900002" scaled="1"/>
                          </a:gradFill>
                          <a:latin typeface="Cambria Math" panose="02040503050406030204" pitchFamily="18" charset="0"/>
                        </a:rPr>
                        <m:t>𝑥</m:t>
                      </m:r>
                      <m:r>
                        <a:rPr lang="en-US" sz="2400" i="1" smtClean="0">
                          <a:gradFill>
                            <a:gsLst>
                              <a:gs pos="0">
                                <a:srgbClr val="F95607"/>
                              </a:gs>
                              <a:gs pos="100000">
                                <a:srgbClr val="9E357B"/>
                              </a:gs>
                            </a:gsLst>
                            <a:lin ang="18900002" scaled="1"/>
                          </a:gradFill>
                          <a:latin typeface="Cambria Math" panose="02040503050406030204" pitchFamily="18" charset="0"/>
                        </a:rPr>
                        <m:t>,</m:t>
                      </m:r>
                      <m:r>
                        <a:rPr lang="vi-VN" sz="2400" i="1" smtClean="0">
                          <a:gradFill>
                            <a:gsLst>
                              <a:gs pos="0">
                                <a:srgbClr val="F95607"/>
                              </a:gs>
                              <a:gs pos="100000">
                                <a:srgbClr val="9E357B"/>
                              </a:gs>
                            </a:gsLst>
                            <a:lin ang="18900002" scaled="1"/>
                          </a:gradFill>
                          <a:latin typeface="Cambria Math" panose="02040503050406030204" pitchFamily="18" charset="0"/>
                        </a:rPr>
                        <m:t>𝑦</m:t>
                      </m:r>
                      <m:r>
                        <a:rPr lang="en-US" sz="2400" i="1" smtClean="0">
                          <a:gradFill>
                            <a:gsLst>
                              <a:gs pos="0">
                                <a:srgbClr val="F95607"/>
                              </a:gs>
                              <a:gs pos="100000">
                                <a:srgbClr val="9E357B"/>
                              </a:gs>
                            </a:gsLst>
                            <a:lin ang="18900002" scaled="1"/>
                          </a:gradFill>
                          <a:latin typeface="Cambria Math" panose="02040503050406030204" pitchFamily="18" charset="0"/>
                        </a:rPr>
                        <m:t>)</m:t>
                      </m:r>
                    </m:oMath>
                  </a14:m>
                  <a:r>
                    <a:rPr lang="vi-VN" sz="2400">
                      <a:gradFill>
                        <a:gsLst>
                          <a:gs pos="0">
                            <a:srgbClr val="F95607"/>
                          </a:gs>
                          <a:gs pos="100000">
                            <a:srgbClr val="9E357B"/>
                          </a:gs>
                        </a:gsLst>
                        <a:lin ang="18900002" scaled="1"/>
                      </a:gradFill>
                      <a:latin typeface="Montserrat" panose="00000500000000000000" pitchFamily="2" charset="0"/>
                    </a:rPr>
                    <a:t>, theo thời gian </a:t>
                  </a:r>
                  <a14:m>
                    <m:oMath xmlns:m="http://schemas.openxmlformats.org/officeDocument/2006/math">
                      <m:r>
                        <a:rPr lang="vi-VN" sz="2400" i="1" smtClean="0">
                          <a:gradFill>
                            <a:gsLst>
                              <a:gs pos="0">
                                <a:srgbClr val="F95607"/>
                              </a:gs>
                              <a:gs pos="100000">
                                <a:srgbClr val="9E357B"/>
                              </a:gs>
                            </a:gsLst>
                            <a:lin ang="18900002" scaled="1"/>
                          </a:gradFill>
                          <a:latin typeface="Cambria Math" panose="02040503050406030204" pitchFamily="18" charset="0"/>
                        </a:rPr>
                        <m:t>𝑡</m:t>
                      </m:r>
                    </m:oMath>
                  </a14:m>
                  <a:endParaRPr lang="vi-VN" sz="2400">
                    <a:gradFill>
                      <a:gsLst>
                        <a:gs pos="0">
                          <a:srgbClr val="F95607"/>
                        </a:gs>
                        <a:gs pos="100000">
                          <a:srgbClr val="9E357B"/>
                        </a:gs>
                      </a:gsLst>
                      <a:lin ang="18900002" scaled="1"/>
                    </a:gradFill>
                    <a:latin typeface="Montserrat" panose="00000500000000000000" pitchFamily="2" charset="0"/>
                  </a:endParaRPr>
                </a:p>
              </p:txBody>
            </p:sp>
          </mc:Choice>
          <mc:Fallback xmlns="">
            <p:sp>
              <p:nvSpPr>
                <p:cNvPr id="33" name="Hộp Văn bản 26">
                  <a:extLst>
                    <a:ext uri="{FF2B5EF4-FFF2-40B4-BE49-F238E27FC236}">
                      <a16:creationId xmlns:a16="http://schemas.microsoft.com/office/drawing/2014/main" id="{0773FB94-BFDE-43B0-9A17-E71D0866D75E}"/>
                    </a:ext>
                  </a:extLst>
                </p:cNvPr>
                <p:cNvSpPr txBox="1">
                  <a:spLocks noRot="1" noChangeAspect="1" noMove="1" noResize="1" noEditPoints="1" noAdjustHandles="1" noChangeArrowheads="1" noChangeShapeType="1" noTextEdit="1"/>
                </p:cNvSpPr>
                <p:nvPr/>
              </p:nvSpPr>
              <p:spPr>
                <a:xfrm>
                  <a:off x="1375985" y="4796776"/>
                  <a:ext cx="7996616" cy="461665"/>
                </a:xfrm>
                <a:prstGeom prst="rect">
                  <a:avLst/>
                </a:prstGeom>
                <a:blipFill>
                  <a:blip r:embed="rId5"/>
                  <a:stretch>
                    <a:fillRect/>
                  </a:stretch>
                </a:blipFill>
              </p:spPr>
              <p:txBody>
                <a:bodyPr/>
                <a:lstStyle/>
                <a:p>
                  <a:r>
                    <a:rPr lang="en-US">
                      <a:noFill/>
                    </a:rPr>
                    <a:t> </a:t>
                  </a:r>
                </a:p>
              </p:txBody>
            </p:sp>
          </mc:Fallback>
        </mc:AlternateContent>
        <p:sp>
          <p:nvSpPr>
            <p:cNvPr id="37" name="Graphic 35" descr="Arrow: Straight with solid fill">
              <a:extLst>
                <a:ext uri="{FF2B5EF4-FFF2-40B4-BE49-F238E27FC236}">
                  <a16:creationId xmlns:a16="http://schemas.microsoft.com/office/drawing/2014/main" id="{E8A23348-7F31-5298-ED5D-C4DCA3239B08}"/>
                </a:ext>
              </a:extLst>
            </p:cNvPr>
            <p:cNvSpPr/>
            <p:nvPr/>
          </p:nvSpPr>
          <p:spPr>
            <a:xfrm flipH="1">
              <a:off x="904139" y="4907479"/>
              <a:ext cx="440486" cy="240258"/>
            </a:xfrm>
            <a:custGeom>
              <a:avLst/>
              <a:gdLst>
                <a:gd name="connsiteX0" fmla="*/ 228626 w 838226"/>
                <a:gd name="connsiteY0" fmla="*/ 114300 h 457200"/>
                <a:gd name="connsiteX1" fmla="*/ 228626 w 838226"/>
                <a:gd name="connsiteY1" fmla="*/ 0 h 457200"/>
                <a:gd name="connsiteX2" fmla="*/ 26 w 838226"/>
                <a:gd name="connsiteY2" fmla="*/ 228600 h 457200"/>
                <a:gd name="connsiteX3" fmla="*/ 228626 w 838226"/>
                <a:gd name="connsiteY3" fmla="*/ 457200 h 457200"/>
                <a:gd name="connsiteX4" fmla="*/ 228626 w 838226"/>
                <a:gd name="connsiteY4" fmla="*/ 342900 h 457200"/>
                <a:gd name="connsiteX5" fmla="*/ 838226 w 838226"/>
                <a:gd name="connsiteY5" fmla="*/ 228600 h 457200"/>
                <a:gd name="connsiteX6" fmla="*/ 228626 w 838226"/>
                <a:gd name="connsiteY6" fmla="*/ 1143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226" h="457200">
                  <a:moveTo>
                    <a:pt x="228626" y="114300"/>
                  </a:moveTo>
                  <a:lnTo>
                    <a:pt x="228626" y="0"/>
                  </a:lnTo>
                  <a:lnTo>
                    <a:pt x="26" y="228600"/>
                  </a:lnTo>
                  <a:cubicBezTo>
                    <a:pt x="-2831" y="228600"/>
                    <a:pt x="228626" y="457200"/>
                    <a:pt x="228626" y="457200"/>
                  </a:cubicBezTo>
                  <a:lnTo>
                    <a:pt x="228626" y="342900"/>
                  </a:lnTo>
                  <a:lnTo>
                    <a:pt x="838226" y="228600"/>
                  </a:lnTo>
                  <a:lnTo>
                    <a:pt x="228626" y="114300"/>
                  </a:lnTo>
                  <a:close/>
                </a:path>
              </a:pathLst>
            </a:custGeom>
            <a:gradFill>
              <a:gsLst>
                <a:gs pos="0">
                  <a:srgbClr val="F95607"/>
                </a:gs>
                <a:gs pos="92000">
                  <a:srgbClr val="9E357B"/>
                </a:gs>
              </a:gsLst>
              <a:lin ang="18900002" scaled="1"/>
            </a:gra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78801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par>
                                <p:cTn id="8" presetID="42" presetClass="path" presetSubtype="0" decel="100000" fill="hold" grpId="1" nodeType="withEffect">
                                  <p:stCondLst>
                                    <p:cond delay="0"/>
                                  </p:stCondLst>
                                  <p:childTnLst>
                                    <p:animMotion origin="layout" path="M 2.08333E-6 2.59259E-6 L -0.04414 2.59259E-6 " pathEditMode="relative" rAng="0" ptsTypes="AA">
                                      <p:cBhvr>
                                        <p:cTn id="9" dur="1000" spd="-100000" fill="hold"/>
                                        <p:tgtEl>
                                          <p:spTgt spid="4"/>
                                        </p:tgtEl>
                                        <p:attrNameLst>
                                          <p:attrName>ppt_x</p:attrName>
                                          <p:attrName>ppt_y</p:attrName>
                                        </p:attrNameLst>
                                      </p:cBhvr>
                                      <p:rCtr x="-2214" y="0"/>
                                    </p:animMotion>
                                  </p:childTnLst>
                                </p:cTn>
                              </p:par>
                              <p:par>
                                <p:cTn id="10" presetID="10" presetClass="entr" presetSubtype="0" fill="hold" grpId="0" nodeType="withEffect">
                                  <p:stCondLst>
                                    <p:cond delay="2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42" presetClass="path" presetSubtype="0" decel="100000" fill="hold" grpId="1" nodeType="withEffect">
                                  <p:stCondLst>
                                    <p:cond delay="250"/>
                                  </p:stCondLst>
                                  <p:childTnLst>
                                    <p:animMotion origin="layout" path="M 2.08333E-6 2.59259E-6 L -0.04414 2.59259E-6 " pathEditMode="relative" rAng="0" ptsTypes="AA">
                                      <p:cBhvr>
                                        <p:cTn id="14" dur="1000" spd="-100000" fill="hold"/>
                                        <p:tgtEl>
                                          <p:spTgt spid="8"/>
                                        </p:tgtEl>
                                        <p:attrNameLst>
                                          <p:attrName>ppt_x</p:attrName>
                                          <p:attrName>ppt_y</p:attrName>
                                        </p:attrNameLst>
                                      </p:cBhvr>
                                      <p:rCtr x="-2214" y="0"/>
                                    </p:animMotion>
                                  </p:childTnLst>
                                </p:cTn>
                              </p:par>
                              <p:par>
                                <p:cTn id="15" presetID="10" presetClass="entr" presetSubtype="0" fill="hold" nodeType="withEffect">
                                  <p:stCondLst>
                                    <p:cond delay="5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750"/>
                                        <p:tgtEl>
                                          <p:spTgt spid="17"/>
                                        </p:tgtEl>
                                      </p:cBhvr>
                                    </p:animEffect>
                                  </p:childTnLst>
                                </p:cTn>
                              </p:par>
                              <p:par>
                                <p:cTn id="18" presetID="42" presetClass="path" presetSubtype="0" decel="100000" fill="hold" nodeType="withEffect">
                                  <p:stCondLst>
                                    <p:cond delay="500"/>
                                  </p:stCondLst>
                                  <p:childTnLst>
                                    <p:animMotion origin="layout" path="M -1.04167E-6 -3.7037E-6 L 0.02318 -3.7037E-6 " pathEditMode="relative" rAng="0" ptsTypes="AA">
                                      <p:cBhvr>
                                        <p:cTn id="19" dur="1000" spd="-100000" fill="hold"/>
                                        <p:tgtEl>
                                          <p:spTgt spid="17"/>
                                        </p:tgtEl>
                                        <p:attrNameLst>
                                          <p:attrName>ppt_x</p:attrName>
                                          <p:attrName>ppt_y</p:attrName>
                                        </p:attrNameLst>
                                      </p:cBhvr>
                                      <p:rCtr x="1159" y="0"/>
                                    </p:animMotion>
                                  </p:childTnLst>
                                </p:cTn>
                              </p:par>
                              <p:par>
                                <p:cTn id="20" presetID="10" presetClass="entr" presetSubtype="0" fill="hold" grpId="0" nodeType="withEffect">
                                  <p:stCondLst>
                                    <p:cond delay="75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750"/>
                                        <p:tgtEl>
                                          <p:spTgt spid="47"/>
                                        </p:tgtEl>
                                      </p:cBhvr>
                                    </p:animEffect>
                                  </p:childTnLst>
                                </p:cTn>
                              </p:par>
                              <p:par>
                                <p:cTn id="23" presetID="42" presetClass="path" presetSubtype="0" decel="100000" fill="hold" grpId="1" nodeType="withEffect">
                                  <p:stCondLst>
                                    <p:cond delay="750"/>
                                  </p:stCondLst>
                                  <p:childTnLst>
                                    <p:animMotion origin="layout" path="M -1.04167E-6 -3.7037E-6 L 0.02318 -3.7037E-6 " pathEditMode="relative" rAng="0" ptsTypes="AA">
                                      <p:cBhvr>
                                        <p:cTn id="24" dur="1000" spd="-100000" fill="hold"/>
                                        <p:tgtEl>
                                          <p:spTgt spid="47"/>
                                        </p:tgtEl>
                                        <p:attrNameLst>
                                          <p:attrName>ppt_x</p:attrName>
                                          <p:attrName>ppt_y</p:attrName>
                                        </p:attrNameLst>
                                      </p:cBhvr>
                                      <p:rCtr x="1159" y="0"/>
                                    </p:animMotion>
                                  </p:childTnLst>
                                </p:cTn>
                              </p:par>
                              <p:par>
                                <p:cTn id="25" presetID="10" presetClass="entr" presetSubtype="0" fill="hold" nodeType="withEffect">
                                  <p:stCondLst>
                                    <p:cond delay="100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750"/>
                                        <p:tgtEl>
                                          <p:spTgt spid="31"/>
                                        </p:tgtEl>
                                      </p:cBhvr>
                                    </p:animEffect>
                                  </p:childTnLst>
                                </p:cTn>
                              </p:par>
                              <p:par>
                                <p:cTn id="28" presetID="42" presetClass="path" presetSubtype="0" decel="100000" fill="hold" nodeType="withEffect">
                                  <p:stCondLst>
                                    <p:cond delay="1000"/>
                                  </p:stCondLst>
                                  <p:childTnLst>
                                    <p:animMotion origin="layout" path="M 1.04167E-6 2.22222E-6 L 0.02318 2.22222E-6 " pathEditMode="relative" rAng="0" ptsTypes="AA">
                                      <p:cBhvr>
                                        <p:cTn id="29" dur="1000" spd="-100000" fill="hold"/>
                                        <p:tgtEl>
                                          <p:spTgt spid="31"/>
                                        </p:tgtEl>
                                        <p:attrNameLst>
                                          <p:attrName>ppt_x</p:attrName>
                                          <p:attrName>ppt_y</p:attrName>
                                        </p:attrNameLst>
                                      </p:cBhvr>
                                      <p:rCtr x="1159" y="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750"/>
                                        <p:tgtEl>
                                          <p:spTgt spid="39"/>
                                        </p:tgtEl>
                                      </p:cBhvr>
                                    </p:animEffect>
                                  </p:childTnLst>
                                </p:cTn>
                              </p:par>
                              <p:par>
                                <p:cTn id="35" presetID="42" presetClass="path" presetSubtype="0" decel="100000" fill="hold" nodeType="withEffect">
                                  <p:stCondLst>
                                    <p:cond delay="0"/>
                                  </p:stCondLst>
                                  <p:childTnLst>
                                    <p:animMotion origin="layout" path="M 2.08333E-6 2.59259E-6 L -0.04414 2.59259E-6 " pathEditMode="relative" rAng="0" ptsTypes="AA">
                                      <p:cBhvr>
                                        <p:cTn id="36" dur="1000" spd="-100000" fill="hold"/>
                                        <p:tgtEl>
                                          <p:spTgt spid="39"/>
                                        </p:tgtEl>
                                        <p:attrNameLst>
                                          <p:attrName>ppt_x</p:attrName>
                                          <p:attrName>ppt_y</p:attrName>
                                        </p:attrNameLst>
                                      </p:cBhvr>
                                      <p:rCtr x="-221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8" grpId="0"/>
      <p:bldP spid="8" grpId="1"/>
      <p:bldP spid="47" grpId="0"/>
      <p:bldP spid="47"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318EB78-C0C8-3257-FC8C-5F5EF088B24E}"/>
              </a:ext>
            </a:extLst>
          </p:cNvPr>
          <p:cNvSpPr/>
          <p:nvPr/>
        </p:nvSpPr>
        <p:spPr>
          <a:xfrm>
            <a:off x="715351" y="1095385"/>
            <a:ext cx="10761299" cy="5041647"/>
          </a:xfrm>
          <a:prstGeom prst="roundRect">
            <a:avLst>
              <a:gd name="adj" fmla="val 3837"/>
            </a:avLst>
          </a:prstGeom>
          <a:solidFill>
            <a:schemeClr val="bg1">
              <a:alpha val="6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5" name="Freeform: Shape 4">
            <a:extLst>
              <a:ext uri="{FF2B5EF4-FFF2-40B4-BE49-F238E27FC236}">
                <a16:creationId xmlns:a16="http://schemas.microsoft.com/office/drawing/2014/main" id="{C03059F8-6823-C62C-C12F-64DAB0E590CD}"/>
              </a:ext>
            </a:extLst>
          </p:cNvPr>
          <p:cNvSpPr/>
          <p:nvPr/>
        </p:nvSpPr>
        <p:spPr>
          <a:xfrm flipV="1">
            <a:off x="-4414617"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25" name="TextBox 24">
            <a:extLst>
              <a:ext uri="{FF2B5EF4-FFF2-40B4-BE49-F238E27FC236}">
                <a16:creationId xmlns:a16="http://schemas.microsoft.com/office/drawing/2014/main" id="{A8CDA764-AA6D-0F13-D7E2-CA657BB7B8C9}"/>
              </a:ext>
            </a:extLst>
          </p:cNvPr>
          <p:cNvSpPr txBox="1"/>
          <p:nvPr/>
        </p:nvSpPr>
        <p:spPr>
          <a:xfrm>
            <a:off x="1795671" y="233900"/>
            <a:ext cx="8600660"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BÀI TOÁN PHƯƠNG TRÌNH TRUYỀN NHIỆT 2D</a:t>
            </a:r>
          </a:p>
        </p:txBody>
      </p:sp>
      <p:sp>
        <p:nvSpPr>
          <p:cNvPr id="3" name="TextBox 2">
            <a:extLst>
              <a:ext uri="{FF2B5EF4-FFF2-40B4-BE49-F238E27FC236}">
                <a16:creationId xmlns:a16="http://schemas.microsoft.com/office/drawing/2014/main" id="{930ECA0E-17BE-7B1E-70CA-775F8BC369FF}"/>
              </a:ext>
            </a:extLst>
          </p:cNvPr>
          <p:cNvSpPr txBox="1"/>
          <p:nvPr/>
        </p:nvSpPr>
        <p:spPr>
          <a:xfrm>
            <a:off x="298353"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3.</a:t>
            </a:r>
            <a:endParaRPr lang="vi-VN" sz="3200">
              <a:effectLst/>
            </a:endParaRPr>
          </a:p>
        </p:txBody>
      </p:sp>
      <p:sp>
        <p:nvSpPr>
          <p:cNvPr id="8" name="Hộp Văn bản 2">
            <a:extLst>
              <a:ext uri="{FF2B5EF4-FFF2-40B4-BE49-F238E27FC236}">
                <a16:creationId xmlns:a16="http://schemas.microsoft.com/office/drawing/2014/main" id="{66A76CED-12AE-261E-AEF8-AA4CE6C72E85}"/>
              </a:ext>
            </a:extLst>
          </p:cNvPr>
          <p:cNvSpPr txBox="1"/>
          <p:nvPr/>
        </p:nvSpPr>
        <p:spPr>
          <a:xfrm>
            <a:off x="966982" y="1427066"/>
            <a:ext cx="6149435" cy="523220"/>
          </a:xfrm>
          <a:prstGeom prst="rect">
            <a:avLst/>
          </a:prstGeom>
          <a:noFill/>
        </p:spPr>
        <p:txBody>
          <a:bodyPr wrap="square" rtlCol="0">
            <a:spAutoFit/>
          </a:bodyPr>
          <a:lstStyle>
            <a:defPPr>
              <a:defRPr lang="en-US"/>
            </a:defPPr>
            <a:lvl1pPr algn="ctr">
              <a:defRPr sz="3600" b="1">
                <a:gradFill>
                  <a:gsLst>
                    <a:gs pos="0">
                      <a:srgbClr val="F95607"/>
                    </a:gs>
                    <a:gs pos="100000">
                      <a:srgbClr val="9E357B"/>
                    </a:gs>
                  </a:gsLst>
                  <a:lin ang="18900002" scaled="1"/>
                </a:gradFill>
                <a:effectLst/>
                <a:latin typeface="Montserrat" panose="00000500000000000000" pitchFamily="2" charset="0"/>
              </a:defRPr>
            </a:lvl1pPr>
          </a:lstStyle>
          <a:p>
            <a:pPr algn="l"/>
            <a:r>
              <a:rPr lang="vi-VN" sz="2800"/>
              <a:t>Phương pháp sai phân hữu hạn</a:t>
            </a:r>
            <a:endParaRPr lang="en-US" sz="2800"/>
          </a:p>
        </p:txBody>
      </p:sp>
      <p:grpSp>
        <p:nvGrpSpPr>
          <p:cNvPr id="6" name="Group 5">
            <a:extLst>
              <a:ext uri="{FF2B5EF4-FFF2-40B4-BE49-F238E27FC236}">
                <a16:creationId xmlns:a16="http://schemas.microsoft.com/office/drawing/2014/main" id="{9F80B811-CB06-7B33-2AFF-327C4584F6BA}"/>
              </a:ext>
            </a:extLst>
          </p:cNvPr>
          <p:cNvGrpSpPr/>
          <p:nvPr/>
        </p:nvGrpSpPr>
        <p:grpSpPr>
          <a:xfrm>
            <a:off x="1112707" y="1921740"/>
            <a:ext cx="10313968" cy="830997"/>
            <a:chOff x="1112707" y="1981374"/>
            <a:chExt cx="10313968" cy="830997"/>
          </a:xfrm>
        </p:grpSpPr>
        <p:sp>
          <p:nvSpPr>
            <p:cNvPr id="18" name="Hộp Văn bản 26">
              <a:extLst>
                <a:ext uri="{FF2B5EF4-FFF2-40B4-BE49-F238E27FC236}">
                  <a16:creationId xmlns:a16="http://schemas.microsoft.com/office/drawing/2014/main" id="{7A2CCC24-F4DA-7BFB-3DCC-C8BA1D1B6404}"/>
                </a:ext>
              </a:extLst>
            </p:cNvPr>
            <p:cNvSpPr txBox="1"/>
            <p:nvPr/>
          </p:nvSpPr>
          <p:spPr>
            <a:xfrm>
              <a:off x="1180429" y="1981374"/>
              <a:ext cx="10246246" cy="830997"/>
            </a:xfrm>
            <a:prstGeom prst="rect">
              <a:avLst/>
            </a:prstGeom>
            <a:noFill/>
          </p:spPr>
          <p:txBody>
            <a:bodyPr wrap="square">
              <a:spAutoFit/>
            </a:bodyPr>
            <a:lstStyle/>
            <a:p>
              <a:pPr marL="36000"/>
              <a:r>
                <a:rPr lang="en-US" sz="2400">
                  <a:solidFill>
                    <a:schemeClr val="accent1">
                      <a:lumMod val="50000"/>
                    </a:schemeClr>
                  </a:solidFill>
                  <a:latin typeface="Montserrat" panose="00000500000000000000" pitchFamily="2" charset="0"/>
                </a:rPr>
                <a:t>Là p</a:t>
              </a:r>
              <a:r>
                <a:rPr lang="vi-VN" sz="2400">
                  <a:solidFill>
                    <a:schemeClr val="accent1">
                      <a:lumMod val="50000"/>
                    </a:schemeClr>
                  </a:solidFill>
                  <a:latin typeface="Montserrat" panose="00000500000000000000" pitchFamily="2" charset="0"/>
                </a:rPr>
                <a:t>hương pháp số để giải phương trình vi phân bằng cách lấy đạo hàm gần đúng có sai phân hữu hạn</a:t>
              </a:r>
            </a:p>
          </p:txBody>
        </p:sp>
        <p:sp>
          <p:nvSpPr>
            <p:cNvPr id="19" name="Rectangle: Rounded Corners 18">
              <a:extLst>
                <a:ext uri="{FF2B5EF4-FFF2-40B4-BE49-F238E27FC236}">
                  <a16:creationId xmlns:a16="http://schemas.microsoft.com/office/drawing/2014/main" id="{4B7F4B4A-C0D6-250D-BD4F-3F2E245AEB9B}"/>
                </a:ext>
              </a:extLst>
            </p:cNvPr>
            <p:cNvSpPr/>
            <p:nvPr/>
          </p:nvSpPr>
          <p:spPr>
            <a:xfrm>
              <a:off x="1112707" y="2036872"/>
              <a:ext cx="51481" cy="720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F351B360-B76A-7C04-D40C-5148182AFC74}"/>
              </a:ext>
            </a:extLst>
          </p:cNvPr>
          <p:cNvGrpSpPr/>
          <p:nvPr/>
        </p:nvGrpSpPr>
        <p:grpSpPr>
          <a:xfrm>
            <a:off x="5464052" y="3670197"/>
            <a:ext cx="2063750" cy="1059115"/>
            <a:chOff x="5464052" y="3670197"/>
            <a:chExt cx="2063750" cy="1059115"/>
          </a:xfrm>
        </p:grpSpPr>
        <p:cxnSp>
          <p:nvCxnSpPr>
            <p:cNvPr id="21" name="Straight Arrow Connector 20">
              <a:extLst>
                <a:ext uri="{FF2B5EF4-FFF2-40B4-BE49-F238E27FC236}">
                  <a16:creationId xmlns:a16="http://schemas.microsoft.com/office/drawing/2014/main" id="{E4FA9631-0063-3D2D-F962-5CFC6AE0C73F}"/>
                </a:ext>
              </a:extLst>
            </p:cNvPr>
            <p:cNvCxnSpPr>
              <a:cxnSpLocks/>
            </p:cNvCxnSpPr>
            <p:nvPr/>
          </p:nvCxnSpPr>
          <p:spPr>
            <a:xfrm>
              <a:off x="5600454" y="4065885"/>
              <a:ext cx="1790946" cy="0"/>
            </a:xfrm>
            <a:prstGeom prst="straightConnector1">
              <a:avLst/>
            </a:prstGeom>
            <a:ln>
              <a:solidFill>
                <a:srgbClr val="F5542F"/>
              </a:solidFill>
              <a:tailEnd type="triangle"/>
            </a:ln>
          </p:spPr>
          <p:style>
            <a:lnRef idx="2">
              <a:schemeClr val="accent1"/>
            </a:lnRef>
            <a:fillRef idx="0">
              <a:schemeClr val="accent1"/>
            </a:fillRef>
            <a:effectRef idx="1">
              <a:schemeClr val="accent1"/>
            </a:effectRef>
            <a:fontRef idx="minor">
              <a:schemeClr val="tx1"/>
            </a:fontRef>
          </p:style>
        </p:cxnSp>
        <p:sp>
          <p:nvSpPr>
            <p:cNvPr id="23" name="Hộp Văn bản 26">
              <a:extLst>
                <a:ext uri="{FF2B5EF4-FFF2-40B4-BE49-F238E27FC236}">
                  <a16:creationId xmlns:a16="http://schemas.microsoft.com/office/drawing/2014/main" id="{2C649412-5386-1C30-7883-DD711C9A1AD9}"/>
                </a:ext>
              </a:extLst>
            </p:cNvPr>
            <p:cNvSpPr txBox="1"/>
            <p:nvPr/>
          </p:nvSpPr>
          <p:spPr>
            <a:xfrm>
              <a:off x="5464052" y="3670197"/>
              <a:ext cx="2063750" cy="338554"/>
            </a:xfrm>
            <a:prstGeom prst="rect">
              <a:avLst/>
            </a:prstGeom>
            <a:noFill/>
          </p:spPr>
          <p:txBody>
            <a:bodyPr wrap="square">
              <a:spAutoFit/>
            </a:bodyPr>
            <a:lstStyle/>
            <a:p>
              <a:pPr marL="36000"/>
              <a:r>
                <a:rPr lang="en-US" sz="1600">
                  <a:solidFill>
                    <a:srgbClr val="F5542F"/>
                  </a:solidFill>
                  <a:latin typeface="Montserrat" panose="00000500000000000000" pitchFamily="2" charset="0"/>
                </a:rPr>
                <a:t>Sai phân hữu hạn</a:t>
              </a:r>
              <a:endParaRPr lang="vi-VN" sz="1600">
                <a:solidFill>
                  <a:srgbClr val="F5542F"/>
                </a:solidFill>
                <a:latin typeface="Montserrat" panose="00000500000000000000" pitchFamily="2" charset="0"/>
              </a:endParaRPr>
            </a:p>
          </p:txBody>
        </p:sp>
        <p:sp>
          <p:nvSpPr>
            <p:cNvPr id="24" name="Hộp Văn bản 26">
              <a:extLst>
                <a:ext uri="{FF2B5EF4-FFF2-40B4-BE49-F238E27FC236}">
                  <a16:creationId xmlns:a16="http://schemas.microsoft.com/office/drawing/2014/main" id="{91861D1E-775F-2CB5-47EB-CC66E9C21B74}"/>
                </a:ext>
              </a:extLst>
            </p:cNvPr>
            <p:cNvSpPr txBox="1"/>
            <p:nvPr/>
          </p:nvSpPr>
          <p:spPr>
            <a:xfrm>
              <a:off x="5464052" y="4144537"/>
              <a:ext cx="2063750" cy="584775"/>
            </a:xfrm>
            <a:prstGeom prst="rect">
              <a:avLst/>
            </a:prstGeom>
            <a:noFill/>
          </p:spPr>
          <p:txBody>
            <a:bodyPr wrap="square">
              <a:spAutoFit/>
            </a:bodyPr>
            <a:lstStyle/>
            <a:p>
              <a:pPr marL="36000"/>
              <a:r>
                <a:rPr lang="en-US" sz="1600">
                  <a:solidFill>
                    <a:srgbClr val="F5542F"/>
                  </a:solidFill>
                  <a:latin typeface="Montserrat" panose="00000500000000000000" pitchFamily="2" charset="0"/>
                </a:rPr>
                <a:t>loại bỏ giới hạn</a:t>
              </a:r>
            </a:p>
            <a:p>
              <a:pPr marL="36000"/>
              <a:r>
                <a:rPr lang="en-US" sz="1600">
                  <a:solidFill>
                    <a:srgbClr val="F5542F"/>
                  </a:solidFill>
                  <a:latin typeface="Montserrat" panose="00000500000000000000" pitchFamily="2" charset="0"/>
                </a:rPr>
                <a:t>lấy sấp xỉ </a:t>
              </a:r>
            </a:p>
          </p:txBody>
        </p:sp>
      </p:grpSp>
      <mc:AlternateContent xmlns:mc="http://schemas.openxmlformats.org/markup-compatibility/2006" xmlns:a14="http://schemas.microsoft.com/office/drawing/2010/main">
        <mc:Choice Requires="a14">
          <p:sp>
            <p:nvSpPr>
              <p:cNvPr id="26" name="Hộp Văn bản 26">
                <a:extLst>
                  <a:ext uri="{FF2B5EF4-FFF2-40B4-BE49-F238E27FC236}">
                    <a16:creationId xmlns:a16="http://schemas.microsoft.com/office/drawing/2014/main" id="{3ED6E60B-7E14-E1BA-EAE9-D247A3E22353}"/>
                  </a:ext>
                </a:extLst>
              </p:cNvPr>
              <p:cNvSpPr txBox="1"/>
              <p:nvPr/>
            </p:nvSpPr>
            <p:spPr>
              <a:xfrm>
                <a:off x="7467843" y="3616208"/>
                <a:ext cx="4047150" cy="809068"/>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𝑓</m:t>
                          </m:r>
                        </m:e>
                        <m:sup>
                          <m:r>
                            <a:rPr lang="en-US" sz="2400" b="0" i="1" smtClean="0">
                              <a:solidFill>
                                <a:schemeClr val="tx1"/>
                              </a:solidFill>
                              <a:latin typeface="Cambria Math" panose="02040503050406030204" pitchFamily="18" charset="0"/>
                            </a:rPr>
                            <m:t>′</m:t>
                          </m:r>
                        </m:sup>
                      </m:sSup>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𝑎</m:t>
                          </m:r>
                        </m:e>
                      </m:d>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𝑓</m:t>
                          </m:r>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𝑎</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h</m:t>
                              </m:r>
                            </m:e>
                          </m:d>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𝑓</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𝑎</m:t>
                          </m:r>
                          <m:r>
                            <a:rPr lang="en-US" sz="2400" b="0" i="1" smtClean="0">
                              <a:solidFill>
                                <a:schemeClr val="tx1"/>
                              </a:solidFill>
                              <a:latin typeface="Cambria Math" panose="02040503050406030204" pitchFamily="18" charset="0"/>
                            </a:rPr>
                            <m:t>)</m:t>
                          </m:r>
                        </m:num>
                        <m:den>
                          <m:r>
                            <a:rPr lang="en-US" sz="2400" b="0" i="1" smtClean="0">
                              <a:solidFill>
                                <a:schemeClr val="tx1"/>
                              </a:solidFill>
                              <a:latin typeface="Cambria Math" panose="02040503050406030204" pitchFamily="18" charset="0"/>
                            </a:rPr>
                            <m:t>h</m:t>
                          </m:r>
                        </m:den>
                      </m:f>
                    </m:oMath>
                  </m:oMathPara>
                </a14:m>
                <a:endParaRPr lang="vi-VN" sz="2400">
                  <a:solidFill>
                    <a:schemeClr val="tx1"/>
                  </a:solidFill>
                  <a:latin typeface="Montserrat" panose="00000500000000000000" pitchFamily="2" charset="0"/>
                </a:endParaRPr>
              </a:p>
            </p:txBody>
          </p:sp>
        </mc:Choice>
        <mc:Fallback xmlns="">
          <p:sp>
            <p:nvSpPr>
              <p:cNvPr id="26" name="Hộp Văn bản 26">
                <a:extLst>
                  <a:ext uri="{FF2B5EF4-FFF2-40B4-BE49-F238E27FC236}">
                    <a16:creationId xmlns:a16="http://schemas.microsoft.com/office/drawing/2014/main" id="{3ED6E60B-7E14-E1BA-EAE9-D247A3E22353}"/>
                  </a:ext>
                </a:extLst>
              </p:cNvPr>
              <p:cNvSpPr txBox="1">
                <a:spLocks noRot="1" noChangeAspect="1" noMove="1" noResize="1" noEditPoints="1" noAdjustHandles="1" noChangeArrowheads="1" noChangeShapeType="1" noTextEdit="1"/>
              </p:cNvSpPr>
              <p:nvPr/>
            </p:nvSpPr>
            <p:spPr>
              <a:xfrm>
                <a:off x="7467843" y="3616208"/>
                <a:ext cx="4047150" cy="809068"/>
              </a:xfrm>
              <a:prstGeom prst="rect">
                <a:avLst/>
              </a:prstGeom>
              <a:blipFill>
                <a:blip r:embed="rId3"/>
                <a:stretch>
                  <a:fillRect/>
                </a:stretch>
              </a:blipFill>
            </p:spPr>
            <p:txBody>
              <a:bodyPr/>
              <a:lstStyle/>
              <a:p>
                <a:r>
                  <a:rPr lang="en-US">
                    <a:noFill/>
                  </a:rPr>
                  <a:t> </a:t>
                </a:r>
              </a:p>
            </p:txBody>
          </p:sp>
        </mc:Fallback>
      </mc:AlternateContent>
      <p:sp>
        <p:nvSpPr>
          <p:cNvPr id="28" name="Hộp Văn bản 26">
            <a:extLst>
              <a:ext uri="{FF2B5EF4-FFF2-40B4-BE49-F238E27FC236}">
                <a16:creationId xmlns:a16="http://schemas.microsoft.com/office/drawing/2014/main" id="{2BED8207-C0FB-E2F6-5EE4-7851910ADAEF}"/>
              </a:ext>
            </a:extLst>
          </p:cNvPr>
          <p:cNvSpPr txBox="1"/>
          <p:nvPr/>
        </p:nvSpPr>
        <p:spPr>
          <a:xfrm>
            <a:off x="4373367" y="5239066"/>
            <a:ext cx="1889833" cy="461665"/>
          </a:xfrm>
          <a:prstGeom prst="rect">
            <a:avLst/>
          </a:prstGeom>
          <a:noFill/>
        </p:spPr>
        <p:txBody>
          <a:bodyPr wrap="square">
            <a:spAutoFit/>
          </a:bodyPr>
          <a:lstStyle/>
          <a:p>
            <a:pPr marL="36000"/>
            <a:r>
              <a:rPr lang="en-US" sz="2400">
                <a:solidFill>
                  <a:schemeClr val="accent1">
                    <a:lumMod val="50000"/>
                  </a:schemeClr>
                </a:solidFill>
                <a:latin typeface="Montserrat" panose="00000500000000000000" pitchFamily="2" charset="0"/>
              </a:rPr>
              <a:t>Tương tự</a:t>
            </a:r>
            <a:endParaRPr lang="vi-VN" sz="2400">
              <a:solidFill>
                <a:schemeClr val="accent1">
                  <a:lumMod val="50000"/>
                </a:schemeClr>
              </a:solidFill>
              <a:latin typeface="Montserrat" panose="00000500000000000000" pitchFamily="2" charset="0"/>
            </a:endParaRPr>
          </a:p>
        </p:txBody>
      </p:sp>
      <mc:AlternateContent xmlns:mc="http://schemas.openxmlformats.org/markup-compatibility/2006" xmlns:a14="http://schemas.microsoft.com/office/drawing/2010/main">
        <mc:Choice Requires="a14">
          <p:sp>
            <p:nvSpPr>
              <p:cNvPr id="32" name="Hộp Văn bản 26">
                <a:extLst>
                  <a:ext uri="{FF2B5EF4-FFF2-40B4-BE49-F238E27FC236}">
                    <a16:creationId xmlns:a16="http://schemas.microsoft.com/office/drawing/2014/main" id="{480C9271-54DD-4768-ED63-144DA0B287AD}"/>
                  </a:ext>
                </a:extLst>
              </p:cNvPr>
              <p:cNvSpPr txBox="1"/>
              <p:nvPr/>
            </p:nvSpPr>
            <p:spPr>
              <a:xfrm>
                <a:off x="5790146" y="5026400"/>
                <a:ext cx="5610303" cy="809068"/>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𝑓</m:t>
                          </m:r>
                        </m:e>
                        <m:sup>
                          <m:r>
                            <a:rPr lang="en-US" sz="2400" b="0" i="1" smtClean="0">
                              <a:solidFill>
                                <a:schemeClr val="tx1"/>
                              </a:solidFill>
                              <a:latin typeface="Cambria Math" panose="02040503050406030204" pitchFamily="18" charset="0"/>
                            </a:rPr>
                            <m:t>′′</m:t>
                          </m:r>
                        </m:sup>
                      </m:sSup>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𝑎</m:t>
                          </m:r>
                        </m:e>
                      </m:d>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𝑓</m:t>
                          </m:r>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𝑎</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h</m:t>
                              </m:r>
                            </m:e>
                          </m:d>
                          <m:r>
                            <a:rPr lang="en-US" sz="2400" b="0" i="1" smtClean="0">
                              <a:solidFill>
                                <a:schemeClr val="tx1"/>
                              </a:solidFill>
                              <a:latin typeface="Cambria Math" panose="02040503050406030204" pitchFamily="18" charset="0"/>
                            </a:rPr>
                            <m:t>−2</m:t>
                          </m:r>
                          <m:r>
                            <a:rPr lang="en-US" sz="2400" b="0" i="1" smtClean="0">
                              <a:solidFill>
                                <a:schemeClr val="tx1"/>
                              </a:solidFill>
                              <a:latin typeface="Cambria Math" panose="02040503050406030204" pitchFamily="18" charset="0"/>
                            </a:rPr>
                            <m:t>𝑓</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𝑎</m:t>
                              </m:r>
                            </m:e>
                          </m:d>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𝑓</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𝑎</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h</m:t>
                          </m:r>
                          <m:r>
                            <a:rPr lang="en-US" sz="2400" b="0" i="1" smtClean="0">
                              <a:solidFill>
                                <a:schemeClr val="tx1"/>
                              </a:solidFill>
                              <a:latin typeface="Cambria Math" panose="02040503050406030204" pitchFamily="18" charset="0"/>
                            </a:rPr>
                            <m:t>)</m:t>
                          </m:r>
                        </m:num>
                        <m:den>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h</m:t>
                              </m:r>
                            </m:e>
                            <m:sup>
                              <m:r>
                                <a:rPr lang="en-US" sz="2400" b="0" i="1" smtClean="0">
                                  <a:solidFill>
                                    <a:schemeClr val="tx1"/>
                                  </a:solidFill>
                                  <a:latin typeface="Cambria Math" panose="02040503050406030204" pitchFamily="18" charset="0"/>
                                </a:rPr>
                                <m:t>2</m:t>
                              </m:r>
                            </m:sup>
                          </m:sSup>
                        </m:den>
                      </m:f>
                    </m:oMath>
                  </m:oMathPara>
                </a14:m>
                <a:endParaRPr lang="vi-VN" sz="2400">
                  <a:solidFill>
                    <a:schemeClr val="tx1"/>
                  </a:solidFill>
                  <a:latin typeface="Montserrat" panose="00000500000000000000" pitchFamily="2" charset="0"/>
                </a:endParaRPr>
              </a:p>
            </p:txBody>
          </p:sp>
        </mc:Choice>
        <mc:Fallback xmlns="">
          <p:sp>
            <p:nvSpPr>
              <p:cNvPr id="32" name="Hộp Văn bản 26">
                <a:extLst>
                  <a:ext uri="{FF2B5EF4-FFF2-40B4-BE49-F238E27FC236}">
                    <a16:creationId xmlns:a16="http://schemas.microsoft.com/office/drawing/2014/main" id="{480C9271-54DD-4768-ED63-144DA0B287AD}"/>
                  </a:ext>
                </a:extLst>
              </p:cNvPr>
              <p:cNvSpPr txBox="1">
                <a:spLocks noRot="1" noChangeAspect="1" noMove="1" noResize="1" noEditPoints="1" noAdjustHandles="1" noChangeArrowheads="1" noChangeShapeType="1" noTextEdit="1"/>
              </p:cNvSpPr>
              <p:nvPr/>
            </p:nvSpPr>
            <p:spPr>
              <a:xfrm>
                <a:off x="5790146" y="5026400"/>
                <a:ext cx="5610303" cy="809068"/>
              </a:xfrm>
              <a:prstGeom prst="rect">
                <a:avLst/>
              </a:prstGeom>
              <a:blipFill>
                <a:blip r:embed="rId4"/>
                <a:stretch>
                  <a:fillRect/>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28414E85-72A8-B1A8-5D63-E67FC832DFA4}"/>
              </a:ext>
            </a:extLst>
          </p:cNvPr>
          <p:cNvGrpSpPr/>
          <p:nvPr/>
        </p:nvGrpSpPr>
        <p:grpSpPr>
          <a:xfrm>
            <a:off x="1165959" y="3086387"/>
            <a:ext cx="4261521" cy="1350228"/>
            <a:chOff x="1165959" y="3086387"/>
            <a:chExt cx="4261521" cy="1350228"/>
          </a:xfrm>
        </p:grpSpPr>
        <p:sp>
          <p:nvSpPr>
            <p:cNvPr id="7" name="Hộp Văn bản 26">
              <a:extLst>
                <a:ext uri="{FF2B5EF4-FFF2-40B4-BE49-F238E27FC236}">
                  <a16:creationId xmlns:a16="http://schemas.microsoft.com/office/drawing/2014/main" id="{F31DDEE9-A937-D56F-99AA-5D645577EC5D}"/>
                </a:ext>
              </a:extLst>
            </p:cNvPr>
            <p:cNvSpPr txBox="1"/>
            <p:nvPr/>
          </p:nvSpPr>
          <p:spPr>
            <a:xfrm>
              <a:off x="1385334" y="3086387"/>
              <a:ext cx="3743258" cy="461665"/>
            </a:xfrm>
            <a:prstGeom prst="rect">
              <a:avLst/>
            </a:prstGeom>
            <a:noFill/>
          </p:spPr>
          <p:txBody>
            <a:bodyPr wrap="square">
              <a:spAutoFit/>
            </a:bodyPr>
            <a:lstStyle/>
            <a:p>
              <a:pPr marL="36000" algn="ctr"/>
              <a:r>
                <a:rPr lang="en-US" sz="2400">
                  <a:solidFill>
                    <a:schemeClr val="tx1">
                      <a:lumMod val="75000"/>
                      <a:lumOff val="25000"/>
                    </a:schemeClr>
                  </a:solidFill>
                  <a:latin typeface="Montserrat" panose="00000500000000000000" pitchFamily="2" charset="0"/>
                </a:rPr>
                <a:t>Định nghĩa đạo hàm</a:t>
              </a:r>
              <a:endParaRPr lang="vi-VN" sz="2400">
                <a:solidFill>
                  <a:schemeClr val="tx1">
                    <a:lumMod val="75000"/>
                    <a:lumOff val="25000"/>
                  </a:schemeClr>
                </a:solidFill>
                <a:latin typeface="Montserrat" panose="00000500000000000000" pitchFamily="2" charset="0"/>
              </a:endParaRPr>
            </a:p>
          </p:txBody>
        </p:sp>
        <mc:AlternateContent xmlns:mc="http://schemas.openxmlformats.org/markup-compatibility/2006" xmlns:a14="http://schemas.microsoft.com/office/drawing/2010/main">
          <mc:Choice Requires="a14">
            <p:sp>
              <p:nvSpPr>
                <p:cNvPr id="9" name="Hộp Văn bản 26">
                  <a:extLst>
                    <a:ext uri="{FF2B5EF4-FFF2-40B4-BE49-F238E27FC236}">
                      <a16:creationId xmlns:a16="http://schemas.microsoft.com/office/drawing/2014/main" id="{0D357DDE-8C75-9D07-3C43-0148A652B4A7}"/>
                    </a:ext>
                  </a:extLst>
                </p:cNvPr>
                <p:cNvSpPr txBox="1"/>
                <p:nvPr/>
              </p:nvSpPr>
              <p:spPr>
                <a:xfrm>
                  <a:off x="1273144" y="3616208"/>
                  <a:ext cx="4047150" cy="809068"/>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𝑓</m:t>
                            </m:r>
                          </m:e>
                          <m:sup>
                            <m:r>
                              <a:rPr lang="en-US" sz="2400" b="0" i="1" smtClean="0">
                                <a:solidFill>
                                  <a:schemeClr val="tx1"/>
                                </a:solidFill>
                                <a:latin typeface="Cambria Math" panose="02040503050406030204" pitchFamily="18" charset="0"/>
                              </a:rPr>
                              <m:t>′</m:t>
                            </m:r>
                          </m:sup>
                        </m:sSup>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𝑎</m:t>
                            </m:r>
                          </m:e>
                        </m:d>
                        <m:r>
                          <a:rPr lang="en-US" sz="2400" b="0" i="1" smtClean="0">
                            <a:solidFill>
                              <a:schemeClr val="tx1"/>
                            </a:solidFill>
                            <a:latin typeface="Cambria Math" panose="02040503050406030204" pitchFamily="18" charset="0"/>
                          </a:rPr>
                          <m:t>= </m:t>
                        </m:r>
                        <m:func>
                          <m:funcPr>
                            <m:ctrlPr>
                              <a:rPr lang="pt-BR" sz="2400" i="1" smtClean="0">
                                <a:solidFill>
                                  <a:schemeClr val="tx1"/>
                                </a:solidFill>
                                <a:latin typeface="Cambria Math" panose="02040503050406030204" pitchFamily="18" charset="0"/>
                              </a:rPr>
                            </m:ctrlPr>
                          </m:funcPr>
                          <m:fName>
                            <m:limLow>
                              <m:limLowPr>
                                <m:ctrlPr>
                                  <a:rPr lang="pt-BR" sz="2400" i="1" smtClean="0">
                                    <a:solidFill>
                                      <a:schemeClr val="tx1"/>
                                    </a:solidFill>
                                    <a:latin typeface="Cambria Math" panose="02040503050406030204" pitchFamily="18" charset="0"/>
                                  </a:rPr>
                                </m:ctrlPr>
                              </m:limLowPr>
                              <m:e>
                                <m:r>
                                  <m:rPr>
                                    <m:sty m:val="p"/>
                                  </m:rPr>
                                  <a:rPr lang="pt-BR" sz="2400" b="0" i="0" smtClean="0">
                                    <a:solidFill>
                                      <a:schemeClr val="tx1"/>
                                    </a:solidFill>
                                    <a:latin typeface="Cambria Math" panose="02040503050406030204" pitchFamily="18" charset="0"/>
                                  </a:rPr>
                                  <m:t>lim</m:t>
                                </m:r>
                              </m:e>
                              <m:lim>
                                <m:r>
                                  <a:rPr lang="en-US" sz="2400" b="0" i="1" smtClean="0">
                                    <a:solidFill>
                                      <a:schemeClr val="tx1"/>
                                    </a:solidFill>
                                    <a:latin typeface="Cambria Math" panose="02040503050406030204" pitchFamily="18" charset="0"/>
                                  </a:rPr>
                                  <m:t>h</m:t>
                                </m:r>
                                <m:r>
                                  <a:rPr lang="pt-BR"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0</m:t>
                                </m:r>
                              </m:lim>
                            </m:limLow>
                          </m:fName>
                          <m:e>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𝑓</m:t>
                                </m:r>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𝑎</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h</m:t>
                                    </m:r>
                                  </m:e>
                                </m:d>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𝑓</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𝑎</m:t>
                                </m:r>
                                <m:r>
                                  <a:rPr lang="en-US" sz="2400" b="0" i="1" smtClean="0">
                                    <a:solidFill>
                                      <a:schemeClr val="tx1"/>
                                    </a:solidFill>
                                    <a:latin typeface="Cambria Math" panose="02040503050406030204" pitchFamily="18" charset="0"/>
                                  </a:rPr>
                                  <m:t>)</m:t>
                                </m:r>
                              </m:num>
                              <m:den>
                                <m:r>
                                  <a:rPr lang="en-US" sz="2400" b="0" i="1" smtClean="0">
                                    <a:solidFill>
                                      <a:schemeClr val="tx1"/>
                                    </a:solidFill>
                                    <a:latin typeface="Cambria Math" panose="02040503050406030204" pitchFamily="18" charset="0"/>
                                  </a:rPr>
                                  <m:t>h</m:t>
                                </m:r>
                              </m:den>
                            </m:f>
                          </m:e>
                        </m:func>
                      </m:oMath>
                    </m:oMathPara>
                  </a14:m>
                  <a:endParaRPr lang="vi-VN" sz="2400">
                    <a:solidFill>
                      <a:schemeClr val="tx1"/>
                    </a:solidFill>
                    <a:latin typeface="Montserrat" panose="00000500000000000000" pitchFamily="2" charset="0"/>
                  </a:endParaRPr>
                </a:p>
              </p:txBody>
            </p:sp>
          </mc:Choice>
          <mc:Fallback xmlns="">
            <p:sp>
              <p:nvSpPr>
                <p:cNvPr id="9" name="Hộp Văn bản 26">
                  <a:extLst>
                    <a:ext uri="{FF2B5EF4-FFF2-40B4-BE49-F238E27FC236}">
                      <a16:creationId xmlns:a16="http://schemas.microsoft.com/office/drawing/2014/main" id="{0D357DDE-8C75-9D07-3C43-0148A652B4A7}"/>
                    </a:ext>
                  </a:extLst>
                </p:cNvPr>
                <p:cNvSpPr txBox="1">
                  <a:spLocks noRot="1" noChangeAspect="1" noMove="1" noResize="1" noEditPoints="1" noAdjustHandles="1" noChangeArrowheads="1" noChangeShapeType="1" noTextEdit="1"/>
                </p:cNvSpPr>
                <p:nvPr/>
              </p:nvSpPr>
              <p:spPr>
                <a:xfrm>
                  <a:off x="1273144" y="3616208"/>
                  <a:ext cx="4047150" cy="809068"/>
                </a:xfrm>
                <a:prstGeom prst="rect">
                  <a:avLst/>
                </a:prstGeom>
                <a:blipFill>
                  <a:blip r:embed="rId5"/>
                  <a:stretch>
                    <a:fillRect/>
                  </a:stretch>
                </a:blipFill>
              </p:spPr>
              <p:txBody>
                <a:bodyPr/>
                <a:lstStyle/>
                <a:p>
                  <a:r>
                    <a:rPr lang="en-US">
                      <a:noFill/>
                    </a:rPr>
                    <a:t> </a:t>
                  </a:r>
                </a:p>
              </p:txBody>
            </p:sp>
          </mc:Fallback>
        </mc:AlternateContent>
        <p:sp>
          <p:nvSpPr>
            <p:cNvPr id="34" name="Rectangle: Rounded Corners 33">
              <a:extLst>
                <a:ext uri="{FF2B5EF4-FFF2-40B4-BE49-F238E27FC236}">
                  <a16:creationId xmlns:a16="http://schemas.microsoft.com/office/drawing/2014/main" id="{D93BB170-C2A0-A88A-B09C-CA5463A5E984}"/>
                </a:ext>
              </a:extLst>
            </p:cNvPr>
            <p:cNvSpPr/>
            <p:nvPr/>
          </p:nvSpPr>
          <p:spPr>
            <a:xfrm>
              <a:off x="1165959" y="3086387"/>
              <a:ext cx="4261521" cy="1350228"/>
            </a:xfrm>
            <a:prstGeom prst="roundRect">
              <a:avLst>
                <a:gd name="adj" fmla="val 9306"/>
              </a:avLst>
            </a:prstGeom>
            <a:noFill/>
            <a:ln cap="rnd">
              <a:solidFill>
                <a:srgbClr val="F5542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755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childTnLst>
                                </p:cTn>
                              </p:par>
                              <p:par>
                                <p:cTn id="8" presetID="42" presetClass="path" presetSubtype="0" decel="100000" fill="hold" grpId="1" nodeType="withEffect">
                                  <p:stCondLst>
                                    <p:cond delay="0"/>
                                  </p:stCondLst>
                                  <p:childTnLst>
                                    <p:animMotion origin="layout" path="M 2.08333E-6 2.59259E-6 L -0.04414 2.59259E-6 " pathEditMode="relative" rAng="0" ptsTypes="AA">
                                      <p:cBhvr>
                                        <p:cTn id="9" dur="1000" spd="-100000" fill="hold"/>
                                        <p:tgtEl>
                                          <p:spTgt spid="8"/>
                                        </p:tgtEl>
                                        <p:attrNameLst>
                                          <p:attrName>ppt_x</p:attrName>
                                          <p:attrName>ppt_y</p:attrName>
                                        </p:attrNameLst>
                                      </p:cBhvr>
                                      <p:rCtr x="-2214" y="0"/>
                                    </p:animMotion>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750"/>
                                        <p:tgtEl>
                                          <p:spTgt spid="6"/>
                                        </p:tgtEl>
                                      </p:cBhvr>
                                    </p:animEffect>
                                  </p:childTnLst>
                                </p:cTn>
                              </p:par>
                              <p:par>
                                <p:cTn id="13" presetID="42" presetClass="path" presetSubtype="0" decel="100000" fill="hold" nodeType="withEffect">
                                  <p:stCondLst>
                                    <p:cond delay="500"/>
                                  </p:stCondLst>
                                  <p:childTnLst>
                                    <p:animMotion origin="layout" path="M -1.04167E-6 -3.7037E-6 L 0.02318 -3.7037E-6 " pathEditMode="relative" rAng="0" ptsTypes="AA">
                                      <p:cBhvr>
                                        <p:cTn id="14" dur="1000" spd="-100000" fill="hold"/>
                                        <p:tgtEl>
                                          <p:spTgt spid="6"/>
                                        </p:tgtEl>
                                        <p:attrNameLst>
                                          <p:attrName>ppt_x</p:attrName>
                                          <p:attrName>ppt_y</p:attrName>
                                        </p:attrNameLst>
                                      </p:cBhvr>
                                      <p:rCtr x="1159" y="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750"/>
                                        <p:tgtEl>
                                          <p:spTgt spid="35"/>
                                        </p:tgtEl>
                                      </p:cBhvr>
                                    </p:animEffect>
                                  </p:childTnLst>
                                </p:cTn>
                              </p:par>
                              <p:par>
                                <p:cTn id="20" presetID="42" presetClass="path" presetSubtype="0" decel="100000" fill="hold" nodeType="withEffect">
                                  <p:stCondLst>
                                    <p:cond delay="0"/>
                                  </p:stCondLst>
                                  <p:childTnLst>
                                    <p:animMotion origin="layout" path="M -1.04167E-6 -3.7037E-6 L 0.02318 -3.7037E-6 " pathEditMode="relative" rAng="0" ptsTypes="AA">
                                      <p:cBhvr>
                                        <p:cTn id="21" dur="1000" spd="-100000" fill="hold"/>
                                        <p:tgtEl>
                                          <p:spTgt spid="35"/>
                                        </p:tgtEl>
                                        <p:attrNameLst>
                                          <p:attrName>ppt_x</p:attrName>
                                          <p:attrName>ppt_y</p:attrName>
                                        </p:attrNameLst>
                                      </p:cBhvr>
                                      <p:rCtr x="1159" y="0"/>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750"/>
                                        <p:tgtEl>
                                          <p:spTgt spid="27"/>
                                        </p:tgtEl>
                                      </p:cBhvr>
                                    </p:animEffect>
                                  </p:childTnLst>
                                </p:cTn>
                              </p:par>
                              <p:par>
                                <p:cTn id="27" presetID="42" presetClass="path" presetSubtype="0" decel="100000" fill="hold" nodeType="withEffect">
                                  <p:stCondLst>
                                    <p:cond delay="0"/>
                                  </p:stCondLst>
                                  <p:childTnLst>
                                    <p:animMotion origin="layout" path="M -1.04167E-6 -3.7037E-6 L 0.02318 -3.7037E-6 " pathEditMode="relative" rAng="0" ptsTypes="AA">
                                      <p:cBhvr>
                                        <p:cTn id="28" dur="1000" spd="-100000" fill="hold"/>
                                        <p:tgtEl>
                                          <p:spTgt spid="27"/>
                                        </p:tgtEl>
                                        <p:attrNameLst>
                                          <p:attrName>ppt_x</p:attrName>
                                          <p:attrName>ppt_y</p:attrName>
                                        </p:attrNameLst>
                                      </p:cBhvr>
                                      <p:rCtr x="1159" y="0"/>
                                    </p:animMotion>
                                  </p:childTnLst>
                                </p:cTn>
                              </p:par>
                              <p:par>
                                <p:cTn id="29" presetID="10" presetClass="entr" presetSubtype="0" fill="hold" grpId="0" nodeType="withEffect">
                                  <p:stCondLst>
                                    <p:cond delay="50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750"/>
                                        <p:tgtEl>
                                          <p:spTgt spid="26"/>
                                        </p:tgtEl>
                                      </p:cBhvr>
                                    </p:animEffect>
                                  </p:childTnLst>
                                </p:cTn>
                              </p:par>
                              <p:par>
                                <p:cTn id="32" presetID="42" presetClass="path" presetSubtype="0" decel="100000" fill="hold" grpId="1" nodeType="withEffect">
                                  <p:stCondLst>
                                    <p:cond delay="500"/>
                                  </p:stCondLst>
                                  <p:childTnLst>
                                    <p:animMotion origin="layout" path="M -1.04167E-6 -3.7037E-6 L 0.02318 -3.7037E-6 " pathEditMode="relative" rAng="0" ptsTypes="AA">
                                      <p:cBhvr>
                                        <p:cTn id="33" dur="1000" spd="-100000" fill="hold"/>
                                        <p:tgtEl>
                                          <p:spTgt spid="26"/>
                                        </p:tgtEl>
                                        <p:attrNameLst>
                                          <p:attrName>ppt_x</p:attrName>
                                          <p:attrName>ppt_y</p:attrName>
                                        </p:attrNameLst>
                                      </p:cBhvr>
                                      <p:rCtr x="1159" y="0"/>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750"/>
                                        <p:tgtEl>
                                          <p:spTgt spid="28"/>
                                        </p:tgtEl>
                                      </p:cBhvr>
                                    </p:animEffect>
                                  </p:childTnLst>
                                </p:cTn>
                              </p:par>
                              <p:par>
                                <p:cTn id="39" presetID="42" presetClass="path" presetSubtype="0" decel="100000" fill="hold" grpId="1" nodeType="withEffect">
                                  <p:stCondLst>
                                    <p:cond delay="0"/>
                                  </p:stCondLst>
                                  <p:childTnLst>
                                    <p:animMotion origin="layout" path="M 2.08333E-6 -3.7037E-6 L 0.02318 -3.7037E-6 " pathEditMode="relative" rAng="0" ptsTypes="AA">
                                      <p:cBhvr>
                                        <p:cTn id="40" dur="1000" spd="-100000" fill="hold"/>
                                        <p:tgtEl>
                                          <p:spTgt spid="28"/>
                                        </p:tgtEl>
                                        <p:attrNameLst>
                                          <p:attrName>ppt_x</p:attrName>
                                          <p:attrName>ppt_y</p:attrName>
                                        </p:attrNameLst>
                                      </p:cBhvr>
                                      <p:rCtr x="1159" y="0"/>
                                    </p:animMotion>
                                  </p:childTnLst>
                                </p:cTn>
                              </p:par>
                              <p:par>
                                <p:cTn id="41" presetID="10" presetClass="entr" presetSubtype="0" fill="hold" grpId="0" nodeType="withEffect">
                                  <p:stCondLst>
                                    <p:cond delay="25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750"/>
                                        <p:tgtEl>
                                          <p:spTgt spid="32"/>
                                        </p:tgtEl>
                                      </p:cBhvr>
                                    </p:animEffect>
                                  </p:childTnLst>
                                </p:cTn>
                              </p:par>
                              <p:par>
                                <p:cTn id="44" presetID="42" presetClass="path" presetSubtype="0" decel="100000" fill="hold" grpId="1" nodeType="withEffect">
                                  <p:stCondLst>
                                    <p:cond delay="250"/>
                                  </p:stCondLst>
                                  <p:childTnLst>
                                    <p:animMotion origin="layout" path="M 2.08333E-6 1.85185E-6 L 0.02318 1.85185E-6 " pathEditMode="relative" rAng="0" ptsTypes="AA">
                                      <p:cBhvr>
                                        <p:cTn id="45" dur="1000" spd="-100000" fill="hold"/>
                                        <p:tgtEl>
                                          <p:spTgt spid="32"/>
                                        </p:tgtEl>
                                        <p:attrNameLst>
                                          <p:attrName>ppt_x</p:attrName>
                                          <p:attrName>ppt_y</p:attrName>
                                        </p:attrNameLst>
                                      </p:cBhvr>
                                      <p:rCtr x="11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26" grpId="0"/>
      <p:bldP spid="26" grpId="1"/>
      <p:bldP spid="28" grpId="0"/>
      <p:bldP spid="28" grpId="1"/>
      <p:bldP spid="32" grpId="0"/>
      <p:bldP spid="3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318EB78-C0C8-3257-FC8C-5F5EF088B24E}"/>
              </a:ext>
            </a:extLst>
          </p:cNvPr>
          <p:cNvSpPr/>
          <p:nvPr/>
        </p:nvSpPr>
        <p:spPr>
          <a:xfrm>
            <a:off x="715351" y="1095385"/>
            <a:ext cx="10761299" cy="5041647"/>
          </a:xfrm>
          <a:prstGeom prst="roundRect">
            <a:avLst>
              <a:gd name="adj" fmla="val 3837"/>
            </a:avLst>
          </a:prstGeom>
          <a:solidFill>
            <a:schemeClr val="bg1">
              <a:alpha val="6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5" name="Freeform: Shape 4">
            <a:extLst>
              <a:ext uri="{FF2B5EF4-FFF2-40B4-BE49-F238E27FC236}">
                <a16:creationId xmlns:a16="http://schemas.microsoft.com/office/drawing/2014/main" id="{C03059F8-6823-C62C-C12F-64DAB0E590CD}"/>
              </a:ext>
            </a:extLst>
          </p:cNvPr>
          <p:cNvSpPr/>
          <p:nvPr/>
        </p:nvSpPr>
        <p:spPr>
          <a:xfrm flipV="1">
            <a:off x="-4414617"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25" name="TextBox 24">
            <a:extLst>
              <a:ext uri="{FF2B5EF4-FFF2-40B4-BE49-F238E27FC236}">
                <a16:creationId xmlns:a16="http://schemas.microsoft.com/office/drawing/2014/main" id="{A8CDA764-AA6D-0F13-D7E2-CA657BB7B8C9}"/>
              </a:ext>
            </a:extLst>
          </p:cNvPr>
          <p:cNvSpPr txBox="1"/>
          <p:nvPr/>
        </p:nvSpPr>
        <p:spPr>
          <a:xfrm>
            <a:off x="1795671" y="233900"/>
            <a:ext cx="8600660"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BÀI TOÁN PHƯƠNG TRÌNH TRUYỀN NHIỆT 2D</a:t>
            </a:r>
          </a:p>
        </p:txBody>
      </p:sp>
      <p:sp>
        <p:nvSpPr>
          <p:cNvPr id="3" name="TextBox 2">
            <a:extLst>
              <a:ext uri="{FF2B5EF4-FFF2-40B4-BE49-F238E27FC236}">
                <a16:creationId xmlns:a16="http://schemas.microsoft.com/office/drawing/2014/main" id="{930ECA0E-17BE-7B1E-70CA-775F8BC369FF}"/>
              </a:ext>
            </a:extLst>
          </p:cNvPr>
          <p:cNvSpPr txBox="1"/>
          <p:nvPr/>
        </p:nvSpPr>
        <p:spPr>
          <a:xfrm>
            <a:off x="298353"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3.</a:t>
            </a:r>
            <a:endParaRPr lang="vi-VN" sz="3200">
              <a:effectLst/>
            </a:endParaRPr>
          </a:p>
        </p:txBody>
      </p:sp>
      <p:sp>
        <p:nvSpPr>
          <p:cNvPr id="8" name="Hộp Văn bản 2">
            <a:extLst>
              <a:ext uri="{FF2B5EF4-FFF2-40B4-BE49-F238E27FC236}">
                <a16:creationId xmlns:a16="http://schemas.microsoft.com/office/drawing/2014/main" id="{66A76CED-12AE-261E-AEF8-AA4CE6C72E85}"/>
              </a:ext>
            </a:extLst>
          </p:cNvPr>
          <p:cNvSpPr txBox="1"/>
          <p:nvPr/>
        </p:nvSpPr>
        <p:spPr>
          <a:xfrm>
            <a:off x="966982" y="1427066"/>
            <a:ext cx="6149435" cy="523220"/>
          </a:xfrm>
          <a:prstGeom prst="rect">
            <a:avLst/>
          </a:prstGeom>
          <a:noFill/>
        </p:spPr>
        <p:txBody>
          <a:bodyPr wrap="square" rtlCol="0">
            <a:spAutoFit/>
          </a:bodyPr>
          <a:lstStyle>
            <a:defPPr>
              <a:defRPr lang="en-US"/>
            </a:defPPr>
            <a:lvl1pPr algn="ctr">
              <a:defRPr sz="3600" b="1">
                <a:gradFill>
                  <a:gsLst>
                    <a:gs pos="0">
                      <a:srgbClr val="F95607"/>
                    </a:gs>
                    <a:gs pos="100000">
                      <a:srgbClr val="9E357B"/>
                    </a:gs>
                  </a:gsLst>
                  <a:lin ang="18900002" scaled="1"/>
                </a:gradFill>
                <a:effectLst/>
                <a:latin typeface="Montserrat" panose="00000500000000000000" pitchFamily="2" charset="0"/>
              </a:defRPr>
            </a:lvl1pPr>
          </a:lstStyle>
          <a:p>
            <a:pPr algn="l"/>
            <a:r>
              <a:rPr lang="vi-VN" sz="2800"/>
              <a:t>Phương pháp sai phân hữu hạn</a:t>
            </a:r>
            <a:endParaRPr lang="en-US" sz="2800"/>
          </a:p>
        </p:txBody>
      </p:sp>
      <p:grpSp>
        <p:nvGrpSpPr>
          <p:cNvPr id="6" name="Group 5">
            <a:extLst>
              <a:ext uri="{FF2B5EF4-FFF2-40B4-BE49-F238E27FC236}">
                <a16:creationId xmlns:a16="http://schemas.microsoft.com/office/drawing/2014/main" id="{9F80B811-CB06-7B33-2AFF-327C4584F6BA}"/>
              </a:ext>
            </a:extLst>
          </p:cNvPr>
          <p:cNvGrpSpPr/>
          <p:nvPr/>
        </p:nvGrpSpPr>
        <p:grpSpPr>
          <a:xfrm>
            <a:off x="1053073" y="2100642"/>
            <a:ext cx="6516974" cy="830997"/>
            <a:chOff x="1112707" y="1981374"/>
            <a:chExt cx="6516974" cy="830997"/>
          </a:xfrm>
        </p:grpSpPr>
        <p:sp>
          <p:nvSpPr>
            <p:cNvPr id="18" name="Hộp Văn bản 26">
              <a:extLst>
                <a:ext uri="{FF2B5EF4-FFF2-40B4-BE49-F238E27FC236}">
                  <a16:creationId xmlns:a16="http://schemas.microsoft.com/office/drawing/2014/main" id="{7A2CCC24-F4DA-7BFB-3DCC-C8BA1D1B6404}"/>
                </a:ext>
              </a:extLst>
            </p:cNvPr>
            <p:cNvSpPr txBox="1"/>
            <p:nvPr/>
          </p:nvSpPr>
          <p:spPr>
            <a:xfrm>
              <a:off x="1180429" y="1981374"/>
              <a:ext cx="6449252" cy="830997"/>
            </a:xfrm>
            <a:prstGeom prst="rect">
              <a:avLst/>
            </a:prstGeom>
            <a:noFill/>
          </p:spPr>
          <p:txBody>
            <a:bodyPr wrap="square">
              <a:spAutoFit/>
            </a:bodyPr>
            <a:lstStyle/>
            <a:p>
              <a:pPr marL="36000"/>
              <a:r>
                <a:rPr lang="en-US" sz="2400">
                  <a:solidFill>
                    <a:schemeClr val="accent1">
                      <a:lumMod val="50000"/>
                    </a:schemeClr>
                  </a:solidFill>
                  <a:latin typeface="Montserrat" panose="00000500000000000000" pitchFamily="2" charset="0"/>
                </a:rPr>
                <a:t>C</a:t>
              </a:r>
              <a:r>
                <a:rPr lang="vi-VN" sz="2400">
                  <a:solidFill>
                    <a:schemeClr val="accent1">
                      <a:lumMod val="50000"/>
                    </a:schemeClr>
                  </a:solidFill>
                  <a:latin typeface="Montserrat" panose="00000500000000000000" pitchFamily="2" charset="0"/>
                </a:rPr>
                <a:t>húng ta sẽ </a:t>
              </a:r>
              <a:r>
                <a:rPr lang="en-US" sz="2400">
                  <a:solidFill>
                    <a:schemeClr val="accent1">
                      <a:lumMod val="50000"/>
                    </a:schemeClr>
                  </a:solidFill>
                  <a:latin typeface="Montserrat" panose="00000500000000000000" pitchFamily="2" charset="0"/>
                </a:rPr>
                <a:t>“</a:t>
              </a:r>
              <a:r>
                <a:rPr lang="vi-VN" sz="2400">
                  <a:solidFill>
                    <a:schemeClr val="accent1">
                      <a:lumMod val="50000"/>
                    </a:schemeClr>
                  </a:solidFill>
                  <a:latin typeface="Montserrat" panose="00000500000000000000" pitchFamily="2" charset="0"/>
                </a:rPr>
                <a:t>rời rạc hóa</a:t>
              </a:r>
              <a:r>
                <a:rPr lang="en-US" sz="2400">
                  <a:solidFill>
                    <a:schemeClr val="accent1">
                      <a:lumMod val="50000"/>
                    </a:schemeClr>
                  </a:solidFill>
                  <a:latin typeface="Montserrat" panose="00000500000000000000" pitchFamily="2" charset="0"/>
                </a:rPr>
                <a:t>”</a:t>
              </a:r>
              <a:r>
                <a:rPr lang="vi-VN" sz="2400">
                  <a:solidFill>
                    <a:schemeClr val="accent1">
                      <a:lumMod val="50000"/>
                    </a:schemeClr>
                  </a:solidFill>
                  <a:latin typeface="Montserrat" panose="00000500000000000000" pitchFamily="2" charset="0"/>
                </a:rPr>
                <a:t> miền không gian x, y và khoảng thời gian t</a:t>
              </a:r>
            </a:p>
          </p:txBody>
        </p:sp>
        <p:sp>
          <p:nvSpPr>
            <p:cNvPr id="19" name="Rectangle: Rounded Corners 18">
              <a:extLst>
                <a:ext uri="{FF2B5EF4-FFF2-40B4-BE49-F238E27FC236}">
                  <a16:creationId xmlns:a16="http://schemas.microsoft.com/office/drawing/2014/main" id="{4B7F4B4A-C0D6-250D-BD4F-3F2E245AEB9B}"/>
                </a:ext>
              </a:extLst>
            </p:cNvPr>
            <p:cNvSpPr/>
            <p:nvPr/>
          </p:nvSpPr>
          <p:spPr>
            <a:xfrm>
              <a:off x="1112707" y="2036872"/>
              <a:ext cx="51481" cy="720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1" name="Hộp Văn bản 26">
                <a:extLst>
                  <a:ext uri="{FF2B5EF4-FFF2-40B4-BE49-F238E27FC236}">
                    <a16:creationId xmlns:a16="http://schemas.microsoft.com/office/drawing/2014/main" id="{50338787-8AB9-19D8-1B99-24389F30892C}"/>
                  </a:ext>
                </a:extLst>
              </p:cNvPr>
              <p:cNvSpPr txBox="1"/>
              <p:nvPr/>
            </p:nvSpPr>
            <p:spPr>
              <a:xfrm>
                <a:off x="6788091" y="1819468"/>
                <a:ext cx="4047150" cy="1459887"/>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tx1"/>
                              </a:solidFill>
                              <a:latin typeface="Cambria Math" panose="02040503050406030204" pitchFamily="18" charset="0"/>
                            </a:rPr>
                          </m:ctrlPr>
                        </m:dPr>
                        <m:e>
                          <m:eqArr>
                            <m:eqArrPr>
                              <m:ctrlPr>
                                <a:rPr lang="en-US" sz="2400" i="1" smtClean="0">
                                  <a:solidFill>
                                    <a:schemeClr val="tx1"/>
                                  </a:solidFill>
                                  <a:latin typeface="Cambria Math" panose="02040503050406030204" pitchFamily="18" charset="0"/>
                                </a:rPr>
                              </m:ctrlPr>
                            </m:eqArrPr>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𝑖</m:t>
                              </m:r>
                              <m:r>
                                <m:rPr>
                                  <m:sty m:val="p"/>
                                </m:rPr>
                                <a:rPr lang="en-US" sz="2400" b="0" i="0" smtClean="0">
                                  <a:solidFill>
                                    <a:schemeClr val="tx1"/>
                                  </a:solidFill>
                                  <a:latin typeface="Cambria Math" panose="02040503050406030204" pitchFamily="18" charset="0"/>
                                </a:rPr>
                                <m:t>Δ</m:t>
                              </m:r>
                              <m:r>
                                <a:rPr lang="en-US" sz="2400" b="0" i="1" smtClean="0">
                                  <a:solidFill>
                                    <a:schemeClr val="tx1"/>
                                  </a:solidFill>
                                  <a:latin typeface="Cambria Math" panose="02040503050406030204" pitchFamily="18" charset="0"/>
                                </a:rPr>
                                <m:t>𝑥</m:t>
                              </m:r>
                            </m:e>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𝑦</m:t>
                                  </m:r>
                                </m:e>
                                <m:sub>
                                  <m:r>
                                    <a:rPr lang="en-US" sz="2400" b="0" i="1" smtClean="0">
                                      <a:solidFill>
                                        <a:schemeClr val="tx1"/>
                                      </a:solidFill>
                                      <a:latin typeface="Cambria Math" panose="02040503050406030204" pitchFamily="18" charset="0"/>
                                    </a:rPr>
                                    <m:t>𝑗</m:t>
                                  </m:r>
                                </m:sub>
                              </m:sSub>
                              <m:r>
                                <a:rPr lang="en-US" sz="2400" b="0" i="1" smtClean="0">
                                  <a:solidFill>
                                    <a:schemeClr val="tx1"/>
                                  </a:solidFill>
                                  <a:latin typeface="Cambria Math" panose="02040503050406030204" pitchFamily="18" charset="0"/>
                                </a:rPr>
                                <m:t>=</m:t>
                              </m:r>
                              <m:r>
                                <m:rPr>
                                  <m:sty m:val="p"/>
                                </m:rPr>
                                <a:rPr lang="en-US" sz="2400" b="0" i="0" smtClean="0">
                                  <a:solidFill>
                                    <a:schemeClr val="tx1"/>
                                  </a:solidFill>
                                  <a:latin typeface="Cambria Math" panose="02040503050406030204" pitchFamily="18" charset="0"/>
                                </a:rPr>
                                <m:t>jΔ</m:t>
                              </m:r>
                              <m:r>
                                <a:rPr lang="en-US" sz="2400" b="0" i="1" smtClean="0">
                                  <a:solidFill>
                                    <a:schemeClr val="tx1"/>
                                  </a:solidFill>
                                  <a:latin typeface="Cambria Math" panose="02040503050406030204" pitchFamily="18" charset="0"/>
                                </a:rPr>
                                <m:t>𝑦</m:t>
                              </m:r>
                            </m:e>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𝑡</m:t>
                                  </m:r>
                                </m:e>
                                <m:sub>
                                  <m:r>
                                    <a:rPr lang="en-US" sz="2400" b="0" i="1" smtClean="0">
                                      <a:solidFill>
                                        <a:schemeClr val="tx1"/>
                                      </a:solidFill>
                                      <a:latin typeface="Cambria Math" panose="02040503050406030204" pitchFamily="18" charset="0"/>
                                    </a:rPr>
                                    <m:t>𝑘</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𝑘</m:t>
                              </m:r>
                              <m:r>
                                <m:rPr>
                                  <m:sty m:val="p"/>
                                </m:rPr>
                                <a:rPr lang="en-US" sz="2400" b="0" i="0" smtClean="0">
                                  <a:solidFill>
                                    <a:schemeClr val="tx1"/>
                                  </a:solidFill>
                                  <a:latin typeface="Cambria Math" panose="02040503050406030204" pitchFamily="18" charset="0"/>
                                </a:rPr>
                                <m:t>Δ</m:t>
                              </m:r>
                              <m:r>
                                <a:rPr lang="en-US" sz="2400" b="0" i="1" smtClean="0">
                                  <a:solidFill>
                                    <a:schemeClr val="tx1"/>
                                  </a:solidFill>
                                  <a:latin typeface="Cambria Math" panose="02040503050406030204" pitchFamily="18" charset="0"/>
                                </a:rPr>
                                <m:t>𝑡</m:t>
                              </m:r>
                            </m:e>
                          </m:eqArr>
                        </m:e>
                      </m:d>
                    </m:oMath>
                  </m:oMathPara>
                </a14:m>
                <a:endParaRPr lang="vi-VN" sz="2400">
                  <a:solidFill>
                    <a:schemeClr val="tx1"/>
                  </a:solidFill>
                  <a:latin typeface="Montserrat" panose="00000500000000000000" pitchFamily="2" charset="0"/>
                </a:endParaRPr>
              </a:p>
            </p:txBody>
          </p:sp>
        </mc:Choice>
        <mc:Fallback xmlns="">
          <p:sp>
            <p:nvSpPr>
              <p:cNvPr id="31" name="Hộp Văn bản 26">
                <a:extLst>
                  <a:ext uri="{FF2B5EF4-FFF2-40B4-BE49-F238E27FC236}">
                    <a16:creationId xmlns:a16="http://schemas.microsoft.com/office/drawing/2014/main" id="{50338787-8AB9-19D8-1B99-24389F30892C}"/>
                  </a:ext>
                </a:extLst>
              </p:cNvPr>
              <p:cNvSpPr txBox="1">
                <a:spLocks noRot="1" noChangeAspect="1" noMove="1" noResize="1" noEditPoints="1" noAdjustHandles="1" noChangeArrowheads="1" noChangeShapeType="1" noTextEdit="1"/>
              </p:cNvSpPr>
              <p:nvPr/>
            </p:nvSpPr>
            <p:spPr>
              <a:xfrm>
                <a:off x="6788091" y="1819468"/>
                <a:ext cx="4047150" cy="1459887"/>
              </a:xfrm>
              <a:prstGeom prst="rect">
                <a:avLst/>
              </a:prstGeom>
              <a:blipFill>
                <a:blip r:embed="rId3"/>
                <a:stretch>
                  <a:fillRect/>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BB3C8FEC-B7D3-9A3F-C300-3E60B9DADDB6}"/>
              </a:ext>
            </a:extLst>
          </p:cNvPr>
          <p:cNvGrpSpPr/>
          <p:nvPr/>
        </p:nvGrpSpPr>
        <p:grpSpPr>
          <a:xfrm>
            <a:off x="1053073" y="3528390"/>
            <a:ext cx="6516974" cy="1200329"/>
            <a:chOff x="1112707" y="1981374"/>
            <a:chExt cx="6516974" cy="1200329"/>
          </a:xfrm>
        </p:grpSpPr>
        <mc:AlternateContent xmlns:mc="http://schemas.openxmlformats.org/markup-compatibility/2006" xmlns:a14="http://schemas.microsoft.com/office/drawing/2010/main">
          <mc:Choice Requires="a14">
            <p:sp>
              <p:nvSpPr>
                <p:cNvPr id="36" name="Hộp Văn bản 26">
                  <a:extLst>
                    <a:ext uri="{FF2B5EF4-FFF2-40B4-BE49-F238E27FC236}">
                      <a16:creationId xmlns:a16="http://schemas.microsoft.com/office/drawing/2014/main" id="{D56DE290-C25D-7C5D-424E-2D135F79275B}"/>
                    </a:ext>
                  </a:extLst>
                </p:cNvPr>
                <p:cNvSpPr txBox="1"/>
                <p:nvPr/>
              </p:nvSpPr>
              <p:spPr>
                <a:xfrm>
                  <a:off x="1180429" y="1981374"/>
                  <a:ext cx="6449252" cy="1200329"/>
                </a:xfrm>
                <a:prstGeom prst="rect">
                  <a:avLst/>
                </a:prstGeom>
                <a:noFill/>
              </p:spPr>
              <p:txBody>
                <a:bodyPr wrap="square">
                  <a:spAutoFit/>
                </a:bodyPr>
                <a:lstStyle/>
                <a:p>
                  <a:pPr marL="36000"/>
                  <a:r>
                    <a:rPr lang="en-US" sz="2400">
                      <a:solidFill>
                        <a:schemeClr val="accent1">
                          <a:lumMod val="50000"/>
                        </a:schemeClr>
                      </a:solidFill>
                      <a:latin typeface="Montserrat" panose="00000500000000000000" pitchFamily="2" charset="0"/>
                    </a:rPr>
                    <a:t>T</a:t>
                  </a:r>
                  <a:r>
                    <a:rPr lang="vi-VN" sz="2400">
                      <a:solidFill>
                        <a:schemeClr val="accent1">
                          <a:lumMod val="50000"/>
                        </a:schemeClr>
                      </a:solidFill>
                      <a:latin typeface="Montserrat" panose="00000500000000000000" pitchFamily="2" charset="0"/>
                    </a:rPr>
                    <a:t>a</a:t>
                  </a:r>
                  <a:r>
                    <a:rPr lang="en-US" sz="2400">
                      <a:solidFill>
                        <a:schemeClr val="accent1">
                          <a:lumMod val="50000"/>
                        </a:schemeClr>
                      </a:solidFill>
                      <a:latin typeface="Montserrat" panose="00000500000000000000" pitchFamily="2" charset="0"/>
                    </a:rPr>
                    <a:t> </a:t>
                  </a:r>
                  <a:r>
                    <a:rPr lang="vi-VN" sz="2400">
                      <a:solidFill>
                        <a:schemeClr val="accent1">
                          <a:lumMod val="50000"/>
                        </a:schemeClr>
                      </a:solidFill>
                      <a:latin typeface="Montserrat" panose="00000500000000000000" pitchFamily="2" charset="0"/>
                    </a:rPr>
                    <a:t>thấy </a:t>
                  </a:r>
                  <a14:m>
                    <m:oMath xmlns:m="http://schemas.openxmlformats.org/officeDocument/2006/math">
                      <m:r>
                        <a:rPr lang="vi-VN" sz="2400" i="1" smtClean="0">
                          <a:solidFill>
                            <a:schemeClr val="accent1">
                              <a:lumMod val="50000"/>
                            </a:schemeClr>
                          </a:solidFill>
                          <a:latin typeface="Cambria Math" panose="02040503050406030204" pitchFamily="18" charset="0"/>
                        </a:rPr>
                        <m:t>𝑖</m:t>
                      </m:r>
                      <m:r>
                        <a:rPr lang="vi-VN" sz="2400" i="1" smtClean="0">
                          <a:solidFill>
                            <a:schemeClr val="accent1">
                              <a:lumMod val="50000"/>
                            </a:schemeClr>
                          </a:solidFill>
                          <a:latin typeface="Cambria Math" panose="02040503050406030204" pitchFamily="18" charset="0"/>
                        </a:rPr>
                        <m:t>, </m:t>
                      </m:r>
                      <m:r>
                        <a:rPr lang="vi-VN" sz="2400" i="1" smtClean="0">
                          <a:solidFill>
                            <a:schemeClr val="accent1">
                              <a:lumMod val="50000"/>
                            </a:schemeClr>
                          </a:solidFill>
                          <a:latin typeface="Cambria Math" panose="02040503050406030204" pitchFamily="18" charset="0"/>
                        </a:rPr>
                        <m:t>𝑗</m:t>
                      </m:r>
                      <m:r>
                        <a:rPr lang="en-US" sz="2400" i="1" smtClean="0">
                          <a:solidFill>
                            <a:schemeClr val="accent1">
                              <a:lumMod val="50000"/>
                            </a:schemeClr>
                          </a:solidFill>
                          <a:latin typeface="Cambria Math" panose="02040503050406030204" pitchFamily="18" charset="0"/>
                        </a:rPr>
                        <m:t>,</m:t>
                      </m:r>
                      <m:r>
                        <a:rPr lang="vi-VN" sz="2400" i="1" smtClean="0">
                          <a:solidFill>
                            <a:schemeClr val="accent1">
                              <a:lumMod val="50000"/>
                            </a:schemeClr>
                          </a:solidFill>
                          <a:latin typeface="Cambria Math" panose="02040503050406030204" pitchFamily="18" charset="0"/>
                        </a:rPr>
                        <m:t> </m:t>
                      </m:r>
                      <m:r>
                        <a:rPr lang="vi-VN" sz="2400" i="1" smtClean="0">
                          <a:solidFill>
                            <a:schemeClr val="accent1">
                              <a:lumMod val="50000"/>
                            </a:schemeClr>
                          </a:solidFill>
                          <a:latin typeface="Cambria Math" panose="02040503050406030204" pitchFamily="18" charset="0"/>
                        </a:rPr>
                        <m:t>𝑘</m:t>
                      </m:r>
                      <m:r>
                        <a:rPr lang="vi-VN" sz="2400" i="1" smtClean="0">
                          <a:solidFill>
                            <a:schemeClr val="accent1">
                              <a:lumMod val="50000"/>
                            </a:schemeClr>
                          </a:solidFill>
                          <a:latin typeface="Cambria Math" panose="02040503050406030204" pitchFamily="18" charset="0"/>
                        </a:rPr>
                        <m:t> </m:t>
                      </m:r>
                    </m:oMath>
                  </a14:m>
                  <a:r>
                    <a:rPr lang="vi-VN" sz="2400">
                      <a:solidFill>
                        <a:schemeClr val="accent1">
                          <a:lumMod val="50000"/>
                        </a:schemeClr>
                      </a:solidFill>
                      <a:latin typeface="Montserrat" panose="00000500000000000000" pitchFamily="2" charset="0"/>
                    </a:rPr>
                    <a:t>lần lượt thay thế cho từng điểm </a:t>
                  </a:r>
                  <a14:m>
                    <m:oMath xmlns:m="http://schemas.openxmlformats.org/officeDocument/2006/math">
                      <m:r>
                        <a:rPr lang="vi-VN" sz="2400" i="1" smtClean="0">
                          <a:solidFill>
                            <a:schemeClr val="accent1">
                              <a:lumMod val="50000"/>
                            </a:schemeClr>
                          </a:solidFill>
                          <a:latin typeface="Cambria Math" panose="02040503050406030204" pitchFamily="18" charset="0"/>
                        </a:rPr>
                        <m:t>𝑥</m:t>
                      </m:r>
                      <m:r>
                        <a:rPr lang="vi-VN" sz="2400" i="1" smtClean="0">
                          <a:solidFill>
                            <a:schemeClr val="accent1">
                              <a:lumMod val="50000"/>
                            </a:schemeClr>
                          </a:solidFill>
                          <a:latin typeface="Cambria Math" panose="02040503050406030204" pitchFamily="18" charset="0"/>
                        </a:rPr>
                        <m:t>, </m:t>
                      </m:r>
                      <m:r>
                        <a:rPr lang="vi-VN" sz="2400" i="1" smtClean="0">
                          <a:solidFill>
                            <a:schemeClr val="accent1">
                              <a:lumMod val="50000"/>
                            </a:schemeClr>
                          </a:solidFill>
                          <a:latin typeface="Cambria Math" panose="02040503050406030204" pitchFamily="18" charset="0"/>
                        </a:rPr>
                        <m:t>𝑦</m:t>
                      </m:r>
                      <m:r>
                        <a:rPr lang="en-US" sz="2400" i="1" smtClean="0">
                          <a:solidFill>
                            <a:schemeClr val="accent1">
                              <a:lumMod val="50000"/>
                            </a:schemeClr>
                          </a:solidFill>
                          <a:latin typeface="Cambria Math" panose="02040503050406030204" pitchFamily="18" charset="0"/>
                        </a:rPr>
                        <m:t>,</m:t>
                      </m:r>
                      <m:r>
                        <a:rPr lang="vi-VN" sz="2400" i="1" smtClean="0">
                          <a:solidFill>
                            <a:schemeClr val="accent1">
                              <a:lumMod val="50000"/>
                            </a:schemeClr>
                          </a:solidFill>
                          <a:latin typeface="Cambria Math" panose="02040503050406030204" pitchFamily="18" charset="0"/>
                        </a:rPr>
                        <m:t> </m:t>
                      </m:r>
                      <m:r>
                        <a:rPr lang="vi-VN" sz="2400" i="1" smtClean="0">
                          <a:solidFill>
                            <a:schemeClr val="accent1">
                              <a:lumMod val="50000"/>
                            </a:schemeClr>
                          </a:solidFill>
                          <a:latin typeface="Cambria Math" panose="02040503050406030204" pitchFamily="18" charset="0"/>
                        </a:rPr>
                        <m:t>𝑡</m:t>
                      </m:r>
                    </m:oMath>
                  </a14:m>
                  <a:r>
                    <a:rPr lang="vi-VN" sz="2400">
                      <a:solidFill>
                        <a:schemeClr val="accent1">
                          <a:lumMod val="50000"/>
                        </a:schemeClr>
                      </a:solidFill>
                      <a:latin typeface="Montserrat" panose="00000500000000000000" pitchFamily="2" charset="0"/>
                    </a:rPr>
                    <a:t>. Điều chúng ta muốn là tìm nghiệm của </a:t>
                  </a:r>
                  <a14:m>
                    <m:oMath xmlns:m="http://schemas.openxmlformats.org/officeDocument/2006/math">
                      <m:r>
                        <a:rPr lang="vi-VN" sz="2400" i="1" smtClean="0">
                          <a:solidFill>
                            <a:schemeClr val="accent1">
                              <a:lumMod val="50000"/>
                            </a:schemeClr>
                          </a:solidFill>
                          <a:latin typeface="Cambria Math" panose="02040503050406030204" pitchFamily="18" charset="0"/>
                        </a:rPr>
                        <m:t>𝑢</m:t>
                      </m:r>
                    </m:oMath>
                  </a14:m>
                  <a:r>
                    <a:rPr lang="vi-VN" sz="2400">
                      <a:solidFill>
                        <a:schemeClr val="accent1">
                          <a:lumMod val="50000"/>
                        </a:schemeClr>
                      </a:solidFill>
                      <a:latin typeface="Montserrat" panose="00000500000000000000" pitchFamily="2" charset="0"/>
                    </a:rPr>
                    <a:t>, là: </a:t>
                  </a:r>
                </a:p>
              </p:txBody>
            </p:sp>
          </mc:Choice>
          <mc:Fallback xmlns="">
            <p:sp>
              <p:nvSpPr>
                <p:cNvPr id="36" name="Hộp Văn bản 26">
                  <a:extLst>
                    <a:ext uri="{FF2B5EF4-FFF2-40B4-BE49-F238E27FC236}">
                      <a16:creationId xmlns:a16="http://schemas.microsoft.com/office/drawing/2014/main" id="{D56DE290-C25D-7C5D-424E-2D135F79275B}"/>
                    </a:ext>
                  </a:extLst>
                </p:cNvPr>
                <p:cNvSpPr txBox="1">
                  <a:spLocks noRot="1" noChangeAspect="1" noMove="1" noResize="1" noEditPoints="1" noAdjustHandles="1" noChangeArrowheads="1" noChangeShapeType="1" noTextEdit="1"/>
                </p:cNvSpPr>
                <p:nvPr/>
              </p:nvSpPr>
              <p:spPr>
                <a:xfrm>
                  <a:off x="1180429" y="1981374"/>
                  <a:ext cx="6449252" cy="1200329"/>
                </a:xfrm>
                <a:prstGeom prst="rect">
                  <a:avLst/>
                </a:prstGeom>
                <a:blipFill>
                  <a:blip r:embed="rId4"/>
                  <a:stretch>
                    <a:fillRect l="-945" t="-3553" b="-11168"/>
                  </a:stretch>
                </a:blipFill>
              </p:spPr>
              <p:txBody>
                <a:bodyPr/>
                <a:lstStyle/>
                <a:p>
                  <a:r>
                    <a:rPr lang="en-US">
                      <a:noFill/>
                    </a:rPr>
                    <a:t> </a:t>
                  </a:r>
                </a:p>
              </p:txBody>
            </p:sp>
          </mc:Fallback>
        </mc:AlternateContent>
        <p:sp>
          <p:nvSpPr>
            <p:cNvPr id="37" name="Rectangle: Rounded Corners 36">
              <a:extLst>
                <a:ext uri="{FF2B5EF4-FFF2-40B4-BE49-F238E27FC236}">
                  <a16:creationId xmlns:a16="http://schemas.microsoft.com/office/drawing/2014/main" id="{FAB7EED6-3615-F09C-39F5-7EB896E683F8}"/>
                </a:ext>
              </a:extLst>
            </p:cNvPr>
            <p:cNvSpPr/>
            <p:nvPr/>
          </p:nvSpPr>
          <p:spPr>
            <a:xfrm>
              <a:off x="1112707" y="2059538"/>
              <a:ext cx="51481" cy="1044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8" name="Hộp Văn bản 26">
                <a:extLst>
                  <a:ext uri="{FF2B5EF4-FFF2-40B4-BE49-F238E27FC236}">
                    <a16:creationId xmlns:a16="http://schemas.microsoft.com/office/drawing/2014/main" id="{87E3F82C-4754-57CD-CC78-5D24B15E5389}"/>
                  </a:ext>
                </a:extLst>
              </p:cNvPr>
              <p:cNvSpPr txBox="1"/>
              <p:nvPr/>
            </p:nvSpPr>
            <p:spPr>
              <a:xfrm>
                <a:off x="673051" y="4904903"/>
                <a:ext cx="4047150" cy="533095"/>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𝑢</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𝑥</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𝑦</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𝑡</m:t>
                          </m:r>
                        </m:e>
                      </m:d>
                      <m:r>
                        <a:rPr lang="en-US" sz="2400" b="0" i="1" smtClean="0">
                          <a:solidFill>
                            <a:schemeClr val="tx1"/>
                          </a:solidFill>
                          <a:latin typeface="Cambria Math" panose="02040503050406030204" pitchFamily="18" charset="0"/>
                        </a:rPr>
                        <m:t>=</m:t>
                      </m:r>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𝑢</m:t>
                          </m:r>
                        </m:e>
                        <m:sub>
                          <m:r>
                            <a:rPr lang="en-US" sz="2400" b="0" i="1" smtClean="0">
                              <a:solidFill>
                                <a:schemeClr val="tx1"/>
                              </a:solidFill>
                              <a:latin typeface="Cambria Math" panose="02040503050406030204" pitchFamily="18" charset="0"/>
                            </a:rPr>
                            <m:t>𝑖</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𝑗</m:t>
                          </m:r>
                        </m:sub>
                        <m:sup>
                          <m:r>
                            <a:rPr lang="en-US" sz="2400" b="0" i="1" smtClean="0">
                              <a:solidFill>
                                <a:schemeClr val="tx1"/>
                              </a:solidFill>
                              <a:latin typeface="Cambria Math" panose="02040503050406030204" pitchFamily="18" charset="0"/>
                            </a:rPr>
                            <m:t>𝑘</m:t>
                          </m:r>
                        </m:sup>
                      </m:sSubSup>
                    </m:oMath>
                  </m:oMathPara>
                </a14:m>
                <a:endParaRPr lang="vi-VN" sz="2400">
                  <a:solidFill>
                    <a:schemeClr val="tx1"/>
                  </a:solidFill>
                  <a:latin typeface="Montserrat" panose="00000500000000000000" pitchFamily="2" charset="0"/>
                </a:endParaRPr>
              </a:p>
            </p:txBody>
          </p:sp>
        </mc:Choice>
        <mc:Fallback xmlns="">
          <p:sp>
            <p:nvSpPr>
              <p:cNvPr id="38" name="Hộp Văn bản 26">
                <a:extLst>
                  <a:ext uri="{FF2B5EF4-FFF2-40B4-BE49-F238E27FC236}">
                    <a16:creationId xmlns:a16="http://schemas.microsoft.com/office/drawing/2014/main" id="{87E3F82C-4754-57CD-CC78-5D24B15E5389}"/>
                  </a:ext>
                </a:extLst>
              </p:cNvPr>
              <p:cNvSpPr txBox="1">
                <a:spLocks noRot="1" noChangeAspect="1" noMove="1" noResize="1" noEditPoints="1" noAdjustHandles="1" noChangeArrowheads="1" noChangeShapeType="1" noTextEdit="1"/>
              </p:cNvSpPr>
              <p:nvPr/>
            </p:nvSpPr>
            <p:spPr>
              <a:xfrm>
                <a:off x="673051" y="4904903"/>
                <a:ext cx="4047150" cy="533095"/>
              </a:xfrm>
              <a:prstGeom prst="rect">
                <a:avLst/>
              </a:prstGeom>
              <a:blipFill>
                <a:blip r:embed="rId5"/>
                <a:stretch>
                  <a:fillRect/>
                </a:stretch>
              </a:blipFill>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220CD6FC-4ABE-832A-069E-73780F666207}"/>
              </a:ext>
            </a:extLst>
          </p:cNvPr>
          <p:cNvGrpSpPr/>
          <p:nvPr/>
        </p:nvGrpSpPr>
        <p:grpSpPr>
          <a:xfrm>
            <a:off x="4041699" y="4821065"/>
            <a:ext cx="3409723" cy="700769"/>
            <a:chOff x="1112707" y="1981374"/>
            <a:chExt cx="3409723" cy="700769"/>
          </a:xfrm>
        </p:grpSpPr>
        <mc:AlternateContent xmlns:mc="http://schemas.openxmlformats.org/markup-compatibility/2006" xmlns:a14="http://schemas.microsoft.com/office/drawing/2010/main">
          <mc:Choice Requires="a14">
            <p:sp>
              <p:nvSpPr>
                <p:cNvPr id="41" name="Hộp Văn bản 26">
                  <a:extLst>
                    <a:ext uri="{FF2B5EF4-FFF2-40B4-BE49-F238E27FC236}">
                      <a16:creationId xmlns:a16="http://schemas.microsoft.com/office/drawing/2014/main" id="{D17973AA-5E5E-1E9F-1B9E-53851B4301F9}"/>
                    </a:ext>
                  </a:extLst>
                </p:cNvPr>
                <p:cNvSpPr txBox="1"/>
                <p:nvPr/>
              </p:nvSpPr>
              <p:spPr>
                <a:xfrm>
                  <a:off x="1180429" y="1981374"/>
                  <a:ext cx="3342001" cy="700769"/>
                </a:xfrm>
                <a:prstGeom prst="rect">
                  <a:avLst/>
                </a:prstGeom>
                <a:noFill/>
              </p:spPr>
              <p:txBody>
                <a:bodyPr wrap="square">
                  <a:spAutoFit/>
                </a:bodyPr>
                <a:lstStyle/>
                <a:p>
                  <a:pPr marL="36000"/>
                  <a14:m>
                    <m:oMath xmlns:m="http://schemas.openxmlformats.org/officeDocument/2006/math">
                      <m:r>
                        <a:rPr lang="vi-VN" sz="2000" i="1" smtClean="0">
                          <a:solidFill>
                            <a:schemeClr val="accent1">
                              <a:lumMod val="50000"/>
                            </a:schemeClr>
                          </a:solidFill>
                          <a:latin typeface="Cambria Math" panose="02040503050406030204" pitchFamily="18" charset="0"/>
                        </a:rPr>
                        <m:t>𝑘</m:t>
                      </m:r>
                    </m:oMath>
                  </a14:m>
                  <a:r>
                    <a:rPr lang="vi-VN">
                      <a:solidFill>
                        <a:schemeClr val="accent1">
                          <a:lumMod val="50000"/>
                        </a:schemeClr>
                      </a:solidFill>
                      <a:latin typeface="Montserrat" panose="00000500000000000000" pitchFamily="2" charset="0"/>
                    </a:rPr>
                    <a:t> là chỉ số trên để biểu thị bước thời gian của </a:t>
                  </a:r>
                  <a14:m>
                    <m:oMath xmlns:m="http://schemas.openxmlformats.org/officeDocument/2006/math">
                      <m:r>
                        <a:rPr lang="vi-VN" sz="2000" i="1" smtClean="0">
                          <a:solidFill>
                            <a:schemeClr val="accent1">
                              <a:lumMod val="50000"/>
                            </a:schemeClr>
                          </a:solidFill>
                          <a:latin typeface="Cambria Math" panose="02040503050406030204" pitchFamily="18" charset="0"/>
                        </a:rPr>
                        <m:t>𝑢</m:t>
                      </m:r>
                    </m:oMath>
                  </a14:m>
                  <a:endParaRPr lang="vi-VN">
                    <a:solidFill>
                      <a:schemeClr val="accent1">
                        <a:lumMod val="50000"/>
                      </a:schemeClr>
                    </a:solidFill>
                    <a:latin typeface="Montserrat" panose="00000500000000000000" pitchFamily="2" charset="0"/>
                  </a:endParaRPr>
                </a:p>
              </p:txBody>
            </p:sp>
          </mc:Choice>
          <mc:Fallback xmlns="">
            <p:sp>
              <p:nvSpPr>
                <p:cNvPr id="41" name="Hộp Văn bản 26">
                  <a:extLst>
                    <a:ext uri="{FF2B5EF4-FFF2-40B4-BE49-F238E27FC236}">
                      <a16:creationId xmlns:a16="http://schemas.microsoft.com/office/drawing/2014/main" id="{D17973AA-5E5E-1E9F-1B9E-53851B4301F9}"/>
                    </a:ext>
                  </a:extLst>
                </p:cNvPr>
                <p:cNvSpPr txBox="1">
                  <a:spLocks noRot="1" noChangeAspect="1" noMove="1" noResize="1" noEditPoints="1" noAdjustHandles="1" noChangeArrowheads="1" noChangeShapeType="1" noTextEdit="1"/>
                </p:cNvSpPr>
                <p:nvPr/>
              </p:nvSpPr>
              <p:spPr>
                <a:xfrm>
                  <a:off x="1180429" y="1981374"/>
                  <a:ext cx="3342001" cy="700769"/>
                </a:xfrm>
                <a:prstGeom prst="rect">
                  <a:avLst/>
                </a:prstGeom>
                <a:blipFill>
                  <a:blip r:embed="rId6"/>
                  <a:stretch>
                    <a:fillRect l="-365" t="-870" b="-13043"/>
                  </a:stretch>
                </a:blipFill>
              </p:spPr>
              <p:txBody>
                <a:bodyPr/>
                <a:lstStyle/>
                <a:p>
                  <a:r>
                    <a:rPr lang="en-US">
                      <a:noFill/>
                    </a:rPr>
                    <a:t> </a:t>
                  </a:r>
                </a:p>
              </p:txBody>
            </p:sp>
          </mc:Fallback>
        </mc:AlternateContent>
        <p:sp>
          <p:nvSpPr>
            <p:cNvPr id="42" name="Rectangle: Rounded Corners 41">
              <a:extLst>
                <a:ext uri="{FF2B5EF4-FFF2-40B4-BE49-F238E27FC236}">
                  <a16:creationId xmlns:a16="http://schemas.microsoft.com/office/drawing/2014/main" id="{48BE2DCA-7E11-B6D4-10BF-199331177F59}"/>
                </a:ext>
              </a:extLst>
            </p:cNvPr>
            <p:cNvSpPr/>
            <p:nvPr/>
          </p:nvSpPr>
          <p:spPr>
            <a:xfrm>
              <a:off x="1112707" y="2079758"/>
              <a:ext cx="51481" cy="504000"/>
            </a:xfrm>
            <a:prstGeom prst="roundRect">
              <a:avLst>
                <a:gd name="adj" fmla="val 50000"/>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7" name="Picture 46">
            <a:extLst>
              <a:ext uri="{FF2B5EF4-FFF2-40B4-BE49-F238E27FC236}">
                <a16:creationId xmlns:a16="http://schemas.microsoft.com/office/drawing/2014/main" id="{D9291B70-17A5-3124-2680-88B03D2DB6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4101" y="3068919"/>
            <a:ext cx="3404826" cy="2918422"/>
          </a:xfrm>
          <a:prstGeom prst="rect">
            <a:avLst/>
          </a:prstGeom>
        </p:spPr>
      </p:pic>
    </p:spTree>
    <p:extLst>
      <p:ext uri="{BB962C8B-B14F-4D97-AF65-F5344CB8AC3E}">
        <p14:creationId xmlns:p14="http://schemas.microsoft.com/office/powerpoint/2010/main" val="1794247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42" presetClass="path" presetSubtype="0" decel="100000" fill="hold" nodeType="withEffect">
                                  <p:stCondLst>
                                    <p:cond delay="0"/>
                                  </p:stCondLst>
                                  <p:childTnLst>
                                    <p:animMotion origin="layout" path="M -1.04167E-6 -3.7037E-6 L 0.02318 -3.7037E-6 " pathEditMode="relative" rAng="0" ptsTypes="AA">
                                      <p:cBhvr>
                                        <p:cTn id="9" dur="1000" spd="-100000" fill="hold"/>
                                        <p:tgtEl>
                                          <p:spTgt spid="6"/>
                                        </p:tgtEl>
                                        <p:attrNameLst>
                                          <p:attrName>ppt_x</p:attrName>
                                          <p:attrName>ppt_y</p:attrName>
                                        </p:attrNameLst>
                                      </p:cBhvr>
                                      <p:rCtr x="1159" y="0"/>
                                    </p:animMotion>
                                  </p:childTnLst>
                                </p:cTn>
                              </p:par>
                              <p:par>
                                <p:cTn id="10" presetID="10" presetClass="entr" presetSubtype="0" fill="hold" grpId="0" nodeType="withEffect">
                                  <p:stCondLst>
                                    <p:cond delay="5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750"/>
                                        <p:tgtEl>
                                          <p:spTgt spid="31"/>
                                        </p:tgtEl>
                                      </p:cBhvr>
                                    </p:animEffect>
                                  </p:childTnLst>
                                </p:cTn>
                              </p:par>
                              <p:par>
                                <p:cTn id="13" presetID="42" presetClass="path" presetSubtype="0" decel="100000" fill="hold" grpId="1" nodeType="withEffect">
                                  <p:stCondLst>
                                    <p:cond delay="500"/>
                                  </p:stCondLst>
                                  <p:childTnLst>
                                    <p:animMotion origin="layout" path="M 3.75E-6 7.40741E-7 L 0.02317 7.40741E-7 " pathEditMode="relative" rAng="0" ptsTypes="AA">
                                      <p:cBhvr>
                                        <p:cTn id="14" dur="1000" spd="-100000" fill="hold"/>
                                        <p:tgtEl>
                                          <p:spTgt spid="31"/>
                                        </p:tgtEl>
                                        <p:attrNameLst>
                                          <p:attrName>ppt_x</p:attrName>
                                          <p:attrName>ppt_y</p:attrName>
                                        </p:attrNameLst>
                                      </p:cBhvr>
                                      <p:rCtr x="1159" y="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50"/>
                                        <p:tgtEl>
                                          <p:spTgt spid="33"/>
                                        </p:tgtEl>
                                      </p:cBhvr>
                                    </p:animEffect>
                                  </p:childTnLst>
                                </p:cTn>
                              </p:par>
                              <p:par>
                                <p:cTn id="20" presetID="42" presetClass="path" presetSubtype="0" decel="100000" fill="hold" nodeType="withEffect">
                                  <p:stCondLst>
                                    <p:cond delay="0"/>
                                  </p:stCondLst>
                                  <p:childTnLst>
                                    <p:animMotion origin="layout" path="M -1.04167E-6 -3.7037E-6 L 0.02318 -3.7037E-6 " pathEditMode="relative" rAng="0" ptsTypes="AA">
                                      <p:cBhvr>
                                        <p:cTn id="21" dur="1000" spd="-100000" fill="hold"/>
                                        <p:tgtEl>
                                          <p:spTgt spid="33"/>
                                        </p:tgtEl>
                                        <p:attrNameLst>
                                          <p:attrName>ppt_x</p:attrName>
                                          <p:attrName>ppt_y</p:attrName>
                                        </p:attrNameLst>
                                      </p:cBhvr>
                                      <p:rCtr x="1159" y="0"/>
                                    </p:animMotion>
                                  </p:childTnLst>
                                </p:cTn>
                              </p:par>
                              <p:par>
                                <p:cTn id="22" presetID="10" presetClass="entr" presetSubtype="0" fill="hold" grpId="0" nodeType="withEffect">
                                  <p:stCondLst>
                                    <p:cond delay="50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750"/>
                                        <p:tgtEl>
                                          <p:spTgt spid="38"/>
                                        </p:tgtEl>
                                      </p:cBhvr>
                                    </p:animEffect>
                                  </p:childTnLst>
                                </p:cTn>
                              </p:par>
                              <p:par>
                                <p:cTn id="25" presetID="42" presetClass="path" presetSubtype="0" decel="100000" fill="hold" grpId="1" nodeType="withEffect">
                                  <p:stCondLst>
                                    <p:cond delay="500"/>
                                  </p:stCondLst>
                                  <p:childTnLst>
                                    <p:animMotion origin="layout" path="M -1.04167E-6 -3.7037E-6 L 0.02318 -3.7037E-6 " pathEditMode="relative" rAng="0" ptsTypes="AA">
                                      <p:cBhvr>
                                        <p:cTn id="26" dur="1000" spd="-100000" fill="hold"/>
                                        <p:tgtEl>
                                          <p:spTgt spid="38"/>
                                        </p:tgtEl>
                                        <p:attrNameLst>
                                          <p:attrName>ppt_x</p:attrName>
                                          <p:attrName>ppt_y</p:attrName>
                                        </p:attrNameLst>
                                      </p:cBhvr>
                                      <p:rCtr x="1159" y="0"/>
                                    </p:animMotion>
                                  </p:childTnLst>
                                </p:cTn>
                              </p:par>
                              <p:par>
                                <p:cTn id="27" presetID="10" presetClass="entr" presetSubtype="0" fill="hold" nodeType="withEffect">
                                  <p:stCondLst>
                                    <p:cond delay="75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750"/>
                                        <p:tgtEl>
                                          <p:spTgt spid="40"/>
                                        </p:tgtEl>
                                      </p:cBhvr>
                                    </p:animEffect>
                                  </p:childTnLst>
                                </p:cTn>
                              </p:par>
                              <p:par>
                                <p:cTn id="30" presetID="42" presetClass="path" presetSubtype="0" decel="100000" fill="hold" nodeType="withEffect">
                                  <p:stCondLst>
                                    <p:cond delay="750"/>
                                  </p:stCondLst>
                                  <p:childTnLst>
                                    <p:animMotion origin="layout" path="M -1.04167E-6 -3.7037E-6 L 0.02318 -3.7037E-6 " pathEditMode="relative" rAng="0" ptsTypes="AA">
                                      <p:cBhvr>
                                        <p:cTn id="31" dur="1000" spd="-100000" fill="hold"/>
                                        <p:tgtEl>
                                          <p:spTgt spid="40"/>
                                        </p:tgtEl>
                                        <p:attrNameLst>
                                          <p:attrName>ppt_x</p:attrName>
                                          <p:attrName>ppt_y</p:attrName>
                                        </p:attrNameLst>
                                      </p:cBhvr>
                                      <p:rCtr x="1159" y="0"/>
                                    </p:animMotion>
                                  </p:childTnLst>
                                </p:cTn>
                              </p:par>
                              <p:par>
                                <p:cTn id="32" presetID="10" presetClass="entr" presetSubtype="0" fill="hold" nodeType="withEffect">
                                  <p:stCondLst>
                                    <p:cond delay="100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750"/>
                                        <p:tgtEl>
                                          <p:spTgt spid="47"/>
                                        </p:tgtEl>
                                      </p:cBhvr>
                                    </p:animEffect>
                                  </p:childTnLst>
                                </p:cTn>
                              </p:par>
                              <p:par>
                                <p:cTn id="35" presetID="42" presetClass="path" presetSubtype="0" decel="100000" fill="hold" nodeType="withEffect">
                                  <p:stCondLst>
                                    <p:cond delay="1000"/>
                                  </p:stCondLst>
                                  <p:childTnLst>
                                    <p:animMotion origin="layout" path="M -1.04167E-6 -3.7037E-6 L 0.02318 -3.7037E-6 " pathEditMode="relative" rAng="0" ptsTypes="AA">
                                      <p:cBhvr>
                                        <p:cTn id="36" dur="1000" spd="-100000" fill="hold"/>
                                        <p:tgtEl>
                                          <p:spTgt spid="47"/>
                                        </p:tgtEl>
                                        <p:attrNameLst>
                                          <p:attrName>ppt_x</p:attrName>
                                          <p:attrName>ppt_y</p:attrName>
                                        </p:attrNameLst>
                                      </p:cBhvr>
                                      <p:rCtr x="11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38" grpId="0"/>
      <p:bldP spid="38"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318EB78-C0C8-3257-FC8C-5F5EF088B24E}"/>
              </a:ext>
            </a:extLst>
          </p:cNvPr>
          <p:cNvSpPr/>
          <p:nvPr/>
        </p:nvSpPr>
        <p:spPr>
          <a:xfrm>
            <a:off x="715351" y="1095385"/>
            <a:ext cx="10761299" cy="5041647"/>
          </a:xfrm>
          <a:prstGeom prst="roundRect">
            <a:avLst>
              <a:gd name="adj" fmla="val 3837"/>
            </a:avLst>
          </a:prstGeom>
          <a:solidFill>
            <a:schemeClr val="bg1">
              <a:alpha val="6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5" name="Freeform: Shape 4">
            <a:extLst>
              <a:ext uri="{FF2B5EF4-FFF2-40B4-BE49-F238E27FC236}">
                <a16:creationId xmlns:a16="http://schemas.microsoft.com/office/drawing/2014/main" id="{C03059F8-6823-C62C-C12F-64DAB0E590CD}"/>
              </a:ext>
            </a:extLst>
          </p:cNvPr>
          <p:cNvSpPr/>
          <p:nvPr/>
        </p:nvSpPr>
        <p:spPr>
          <a:xfrm flipV="1">
            <a:off x="-4414617"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25" name="TextBox 24">
            <a:extLst>
              <a:ext uri="{FF2B5EF4-FFF2-40B4-BE49-F238E27FC236}">
                <a16:creationId xmlns:a16="http://schemas.microsoft.com/office/drawing/2014/main" id="{A8CDA764-AA6D-0F13-D7E2-CA657BB7B8C9}"/>
              </a:ext>
            </a:extLst>
          </p:cNvPr>
          <p:cNvSpPr txBox="1"/>
          <p:nvPr/>
        </p:nvSpPr>
        <p:spPr>
          <a:xfrm>
            <a:off x="1795671" y="233900"/>
            <a:ext cx="8600660"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BÀI TOÁN PHƯƠNG TRÌNH TRUYỀN NHIỆT 2D</a:t>
            </a:r>
          </a:p>
        </p:txBody>
      </p:sp>
      <p:sp>
        <p:nvSpPr>
          <p:cNvPr id="3" name="TextBox 2">
            <a:extLst>
              <a:ext uri="{FF2B5EF4-FFF2-40B4-BE49-F238E27FC236}">
                <a16:creationId xmlns:a16="http://schemas.microsoft.com/office/drawing/2014/main" id="{930ECA0E-17BE-7B1E-70CA-775F8BC369FF}"/>
              </a:ext>
            </a:extLst>
          </p:cNvPr>
          <p:cNvSpPr txBox="1"/>
          <p:nvPr/>
        </p:nvSpPr>
        <p:spPr>
          <a:xfrm>
            <a:off x="298353"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3.</a:t>
            </a:r>
            <a:endParaRPr lang="vi-VN" sz="3200">
              <a:effectLst/>
            </a:endParaRPr>
          </a:p>
        </p:txBody>
      </p:sp>
      <p:sp>
        <p:nvSpPr>
          <p:cNvPr id="8" name="Hộp Văn bản 2">
            <a:extLst>
              <a:ext uri="{FF2B5EF4-FFF2-40B4-BE49-F238E27FC236}">
                <a16:creationId xmlns:a16="http://schemas.microsoft.com/office/drawing/2014/main" id="{66A76CED-12AE-261E-AEF8-AA4CE6C72E85}"/>
              </a:ext>
            </a:extLst>
          </p:cNvPr>
          <p:cNvSpPr txBox="1"/>
          <p:nvPr/>
        </p:nvSpPr>
        <p:spPr>
          <a:xfrm>
            <a:off x="966982" y="1427066"/>
            <a:ext cx="6149435" cy="523220"/>
          </a:xfrm>
          <a:prstGeom prst="rect">
            <a:avLst/>
          </a:prstGeom>
          <a:noFill/>
        </p:spPr>
        <p:txBody>
          <a:bodyPr wrap="square" rtlCol="0">
            <a:spAutoFit/>
          </a:bodyPr>
          <a:lstStyle>
            <a:defPPr>
              <a:defRPr lang="en-US"/>
            </a:defPPr>
            <a:lvl1pPr algn="ctr">
              <a:defRPr sz="3600" b="1">
                <a:gradFill>
                  <a:gsLst>
                    <a:gs pos="0">
                      <a:srgbClr val="F95607"/>
                    </a:gs>
                    <a:gs pos="100000">
                      <a:srgbClr val="9E357B"/>
                    </a:gs>
                  </a:gsLst>
                  <a:lin ang="18900002" scaled="1"/>
                </a:gradFill>
                <a:effectLst/>
                <a:latin typeface="Montserrat" panose="00000500000000000000" pitchFamily="2" charset="0"/>
              </a:defRPr>
            </a:lvl1pPr>
          </a:lstStyle>
          <a:p>
            <a:pPr algn="l"/>
            <a:r>
              <a:rPr lang="vi-VN" sz="2800"/>
              <a:t>Phương pháp sai phân hữu hạn</a:t>
            </a:r>
            <a:endParaRPr lang="en-US" sz="2800"/>
          </a:p>
        </p:txBody>
      </p:sp>
      <mc:AlternateContent xmlns:mc="http://schemas.openxmlformats.org/markup-compatibility/2006" xmlns:a14="http://schemas.microsoft.com/office/drawing/2010/main">
        <mc:Choice Requires="a14">
          <p:sp>
            <p:nvSpPr>
              <p:cNvPr id="26" name="Hộp Văn bản 26">
                <a:extLst>
                  <a:ext uri="{FF2B5EF4-FFF2-40B4-BE49-F238E27FC236}">
                    <a16:creationId xmlns:a16="http://schemas.microsoft.com/office/drawing/2014/main" id="{3ED6E60B-7E14-E1BA-EAE9-D247A3E22353}"/>
                  </a:ext>
                </a:extLst>
              </p:cNvPr>
              <p:cNvSpPr txBox="1"/>
              <p:nvPr/>
            </p:nvSpPr>
            <p:spPr>
              <a:xfrm>
                <a:off x="715350" y="2477280"/>
                <a:ext cx="4047150" cy="689612"/>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𝑓</m:t>
                          </m:r>
                        </m:e>
                        <m:sup>
                          <m:r>
                            <a:rPr lang="en-US" sz="2000" b="0" i="1" smtClean="0">
                              <a:solidFill>
                                <a:schemeClr val="tx1"/>
                              </a:solidFill>
                              <a:latin typeface="Cambria Math" panose="02040503050406030204" pitchFamily="18" charset="0"/>
                            </a:rPr>
                            <m:t>′</m:t>
                          </m:r>
                        </m:sup>
                      </m:sSup>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𝑎</m:t>
                          </m:r>
                        </m:e>
                      </m:d>
                      <m:r>
                        <a:rPr lang="en-US" sz="2000" b="0" i="1" smtClean="0">
                          <a:solidFill>
                            <a:schemeClr val="tx1"/>
                          </a:solidFill>
                          <a:latin typeface="Cambria Math" panose="02040503050406030204" pitchFamily="18" charset="0"/>
                          <a:ea typeface="Cambria Math" panose="02040503050406030204" pitchFamily="18" charset="0"/>
                        </a:rPr>
                        <m:t>≈</m:t>
                      </m:r>
                      <m:f>
                        <m:fPr>
                          <m:ctrlPr>
                            <a:rPr lang="en-US" sz="200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𝑓</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h</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num>
                        <m:den>
                          <m:r>
                            <a:rPr lang="en-US" sz="2000" b="0" i="1" smtClean="0">
                              <a:solidFill>
                                <a:schemeClr val="tx1"/>
                              </a:solidFill>
                              <a:latin typeface="Cambria Math" panose="02040503050406030204" pitchFamily="18" charset="0"/>
                            </a:rPr>
                            <m:t>h</m:t>
                          </m:r>
                        </m:den>
                      </m:f>
                    </m:oMath>
                  </m:oMathPara>
                </a14:m>
                <a:endParaRPr lang="vi-VN" sz="2000">
                  <a:solidFill>
                    <a:schemeClr val="tx1"/>
                  </a:solidFill>
                  <a:latin typeface="Montserrat" panose="00000500000000000000" pitchFamily="2" charset="0"/>
                </a:endParaRPr>
              </a:p>
            </p:txBody>
          </p:sp>
        </mc:Choice>
        <mc:Fallback xmlns="">
          <p:sp>
            <p:nvSpPr>
              <p:cNvPr id="26" name="Hộp Văn bản 26">
                <a:extLst>
                  <a:ext uri="{FF2B5EF4-FFF2-40B4-BE49-F238E27FC236}">
                    <a16:creationId xmlns:a16="http://schemas.microsoft.com/office/drawing/2014/main" id="{3ED6E60B-7E14-E1BA-EAE9-D247A3E22353}"/>
                  </a:ext>
                </a:extLst>
              </p:cNvPr>
              <p:cNvSpPr txBox="1">
                <a:spLocks noRot="1" noChangeAspect="1" noMove="1" noResize="1" noEditPoints="1" noAdjustHandles="1" noChangeArrowheads="1" noChangeShapeType="1" noTextEdit="1"/>
              </p:cNvSpPr>
              <p:nvPr/>
            </p:nvSpPr>
            <p:spPr>
              <a:xfrm>
                <a:off x="715350" y="2477280"/>
                <a:ext cx="4047150" cy="68961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Hộp Văn bản 26">
                <a:extLst>
                  <a:ext uri="{FF2B5EF4-FFF2-40B4-BE49-F238E27FC236}">
                    <a16:creationId xmlns:a16="http://schemas.microsoft.com/office/drawing/2014/main" id="{480C9271-54DD-4768-ED63-144DA0B287AD}"/>
                  </a:ext>
                </a:extLst>
              </p:cNvPr>
              <p:cNvSpPr txBox="1"/>
              <p:nvPr/>
            </p:nvSpPr>
            <p:spPr>
              <a:xfrm>
                <a:off x="552557" y="4087145"/>
                <a:ext cx="5610303" cy="689612"/>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sSup>
                        <m:sSupPr>
                          <m:ctrlPr>
                            <a:rPr lang="en-US" sz="200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𝑓</m:t>
                          </m:r>
                        </m:e>
                        <m:sup>
                          <m:r>
                            <a:rPr lang="en-US" sz="2000" b="0" i="1" smtClean="0">
                              <a:solidFill>
                                <a:schemeClr val="tx1"/>
                              </a:solidFill>
                              <a:latin typeface="Cambria Math" panose="02040503050406030204" pitchFamily="18" charset="0"/>
                            </a:rPr>
                            <m:t>′′</m:t>
                          </m:r>
                        </m:sup>
                      </m:sSup>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𝑎</m:t>
                          </m:r>
                        </m:e>
                      </m:d>
                      <m:r>
                        <a:rPr lang="en-US" sz="2000" b="0" i="1" smtClean="0">
                          <a:solidFill>
                            <a:schemeClr val="tx1"/>
                          </a:solidFill>
                          <a:latin typeface="Cambria Math" panose="02040503050406030204" pitchFamily="18" charset="0"/>
                          <a:ea typeface="Cambria Math" panose="02040503050406030204" pitchFamily="18" charset="0"/>
                        </a:rPr>
                        <m:t>≈</m:t>
                      </m:r>
                      <m:f>
                        <m:fPr>
                          <m:ctrlPr>
                            <a:rPr lang="en-US" sz="200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𝑓</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h</m:t>
                              </m:r>
                            </m:e>
                          </m:d>
                          <m:r>
                            <a:rPr lang="en-US" sz="2000" b="0" i="1" smtClean="0">
                              <a:solidFill>
                                <a:schemeClr val="tx1"/>
                              </a:solidFill>
                              <a:latin typeface="Cambria Math" panose="02040503050406030204" pitchFamily="18" charset="0"/>
                            </a:rPr>
                            <m:t>−2</m:t>
                          </m:r>
                          <m:r>
                            <a:rPr lang="en-US" sz="2000" b="0" i="1" smtClean="0">
                              <a:solidFill>
                                <a:schemeClr val="tx1"/>
                              </a:solidFill>
                              <a:latin typeface="Cambria Math" panose="02040503050406030204" pitchFamily="18" charset="0"/>
                            </a:rPr>
                            <m:t>𝑓</m:t>
                          </m:r>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𝑎</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𝑓</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𝑎</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h</m:t>
                          </m:r>
                          <m:r>
                            <a:rPr lang="en-US" sz="2000" b="0" i="1" smtClean="0">
                              <a:solidFill>
                                <a:schemeClr val="tx1"/>
                              </a:solidFill>
                              <a:latin typeface="Cambria Math" panose="02040503050406030204" pitchFamily="18" charset="0"/>
                            </a:rPr>
                            <m:t>)</m:t>
                          </m:r>
                        </m:num>
                        <m:den>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h</m:t>
                              </m:r>
                            </m:e>
                            <m:sup>
                              <m:r>
                                <a:rPr lang="en-US" sz="2000" b="0" i="1" smtClean="0">
                                  <a:solidFill>
                                    <a:schemeClr val="tx1"/>
                                  </a:solidFill>
                                  <a:latin typeface="Cambria Math" panose="02040503050406030204" pitchFamily="18" charset="0"/>
                                </a:rPr>
                                <m:t>2</m:t>
                              </m:r>
                            </m:sup>
                          </m:sSup>
                        </m:den>
                      </m:f>
                    </m:oMath>
                  </m:oMathPara>
                </a14:m>
                <a:endParaRPr lang="vi-VN" sz="2000">
                  <a:solidFill>
                    <a:schemeClr val="tx1"/>
                  </a:solidFill>
                  <a:latin typeface="Montserrat" panose="00000500000000000000" pitchFamily="2" charset="0"/>
                </a:endParaRPr>
              </a:p>
            </p:txBody>
          </p:sp>
        </mc:Choice>
        <mc:Fallback xmlns="">
          <p:sp>
            <p:nvSpPr>
              <p:cNvPr id="32" name="Hộp Văn bản 26">
                <a:extLst>
                  <a:ext uri="{FF2B5EF4-FFF2-40B4-BE49-F238E27FC236}">
                    <a16:creationId xmlns:a16="http://schemas.microsoft.com/office/drawing/2014/main" id="{480C9271-54DD-4768-ED63-144DA0B287AD}"/>
                  </a:ext>
                </a:extLst>
              </p:cNvPr>
              <p:cNvSpPr txBox="1">
                <a:spLocks noRot="1" noChangeAspect="1" noMove="1" noResize="1" noEditPoints="1" noAdjustHandles="1" noChangeArrowheads="1" noChangeShapeType="1" noTextEdit="1"/>
              </p:cNvSpPr>
              <p:nvPr/>
            </p:nvSpPr>
            <p:spPr>
              <a:xfrm>
                <a:off x="552557" y="4087145"/>
                <a:ext cx="5610303" cy="689612"/>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25F299C6-2A07-4BF3-311A-1BDFC9377D13}"/>
              </a:ext>
            </a:extLst>
          </p:cNvPr>
          <p:cNvCxnSpPr>
            <a:cxnSpLocks/>
          </p:cNvCxnSpPr>
          <p:nvPr/>
        </p:nvCxnSpPr>
        <p:spPr>
          <a:xfrm>
            <a:off x="4865517" y="2849077"/>
            <a:ext cx="1790946" cy="0"/>
          </a:xfrm>
          <a:prstGeom prst="straightConnector1">
            <a:avLst/>
          </a:prstGeom>
          <a:ln>
            <a:solidFill>
              <a:srgbClr val="F5542F"/>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F2C37CD-255D-9F29-84AE-5CF5DAFE6512}"/>
              </a:ext>
            </a:extLst>
          </p:cNvPr>
          <p:cNvCxnSpPr>
            <a:cxnSpLocks/>
          </p:cNvCxnSpPr>
          <p:nvPr/>
        </p:nvCxnSpPr>
        <p:spPr>
          <a:xfrm>
            <a:off x="5756463" y="4510734"/>
            <a:ext cx="900000" cy="0"/>
          </a:xfrm>
          <a:prstGeom prst="straightConnector1">
            <a:avLst/>
          </a:prstGeom>
          <a:ln>
            <a:solidFill>
              <a:srgbClr val="F5542F"/>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Hộp Văn bản 26">
                <a:extLst>
                  <a:ext uri="{FF2B5EF4-FFF2-40B4-BE49-F238E27FC236}">
                    <a16:creationId xmlns:a16="http://schemas.microsoft.com/office/drawing/2014/main" id="{8ED0875A-A38A-39BA-53FB-AB7932A51D8F}"/>
                  </a:ext>
                </a:extLst>
              </p:cNvPr>
              <p:cNvSpPr txBox="1"/>
              <p:nvPr/>
            </p:nvSpPr>
            <p:spPr>
              <a:xfrm>
                <a:off x="6100894" y="2306919"/>
                <a:ext cx="4815011" cy="1062407"/>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d>
                            <m:dPr>
                              <m:begChr m:val=""/>
                              <m:endChr m:val="|"/>
                              <m:ctrlPr>
                                <a:rPr lang="en-US" sz="2400" b="0" i="1" smtClean="0">
                                  <a:solidFill>
                                    <a:schemeClr val="tx1"/>
                                  </a:solidFill>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𝑢</m:t>
                                  </m:r>
                                </m:num>
                                <m:den>
                                  <m:r>
                                    <a:rPr lang="en-US" sz="2400" i="1">
                                      <a:latin typeface="Cambria Math" panose="02040503050406030204" pitchFamily="18" charset="0"/>
                                      <a:ea typeface="Cambria Math" panose="02040503050406030204" pitchFamily="18" charset="0"/>
                                    </a:rPr>
                                    <m:t>𝑑𝑡</m:t>
                                  </m:r>
                                </m:den>
                              </m:f>
                            </m:e>
                          </m:d>
                        </m:e>
                        <m:sub>
                          <m:r>
                            <a:rPr lang="en-US" sz="2400" b="0" i="1" smtClean="0">
                              <a:solidFill>
                                <a:schemeClr val="tx1"/>
                              </a:solidFill>
                              <a:latin typeface="Cambria Math" panose="02040503050406030204" pitchFamily="18" charset="0"/>
                              <a:ea typeface="Cambria Math" panose="02040503050406030204" pitchFamily="18" charset="0"/>
                            </a:rPr>
                            <m:t>𝑖</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𝑗</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𝑘</m:t>
                          </m:r>
                        </m:sub>
                      </m:sSub>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b="0" i="1" smtClean="0">
                              <a:solidFill>
                                <a:schemeClr val="tx1"/>
                              </a:solidFill>
                              <a:latin typeface="Cambria Math" panose="02040503050406030204" pitchFamily="18" charset="0"/>
                              <a:ea typeface="Cambria Math" panose="02040503050406030204" pitchFamily="18" charset="0"/>
                            </a:rPr>
                          </m:ctrlPr>
                        </m:fPr>
                        <m:num>
                          <m:sSubSup>
                            <m:sSubSupPr>
                              <m:ctrlPr>
                                <a:rPr lang="en-US" sz="2400" b="0" i="1" smtClean="0">
                                  <a:solidFill>
                                    <a:schemeClr val="tx1"/>
                                  </a:solidFill>
                                  <a:latin typeface="Cambria Math" panose="02040503050406030204" pitchFamily="18" charset="0"/>
                                  <a:ea typeface="Cambria Math" panose="02040503050406030204" pitchFamily="18" charset="0"/>
                                </a:rPr>
                              </m:ctrlPr>
                            </m:sSubSupPr>
                            <m:e>
                              <m:r>
                                <a:rPr lang="en-US" sz="2400" b="0" i="1" smtClean="0">
                                  <a:solidFill>
                                    <a:schemeClr val="tx1"/>
                                  </a:solidFill>
                                  <a:latin typeface="Cambria Math" panose="02040503050406030204" pitchFamily="18" charset="0"/>
                                  <a:ea typeface="Cambria Math" panose="02040503050406030204" pitchFamily="18" charset="0"/>
                                </a:rPr>
                                <m:t>𝑢</m:t>
                              </m:r>
                            </m:e>
                            <m:sub>
                              <m:r>
                                <a:rPr lang="en-US" sz="2400" b="0" i="1" smtClean="0">
                                  <a:solidFill>
                                    <a:schemeClr val="tx1"/>
                                  </a:solidFill>
                                  <a:latin typeface="Cambria Math" panose="02040503050406030204" pitchFamily="18" charset="0"/>
                                  <a:ea typeface="Cambria Math" panose="02040503050406030204" pitchFamily="18" charset="0"/>
                                </a:rPr>
                                <m:t>𝑖</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𝑗</m:t>
                              </m:r>
                            </m:sub>
                            <m:sup>
                              <m:r>
                                <a:rPr lang="en-US" sz="2400" b="0" i="1" smtClean="0">
                                  <a:solidFill>
                                    <a:schemeClr val="tx1"/>
                                  </a:solidFill>
                                  <a:latin typeface="Cambria Math" panose="02040503050406030204" pitchFamily="18" charset="0"/>
                                  <a:ea typeface="Cambria Math" panose="02040503050406030204" pitchFamily="18" charset="0"/>
                                </a:rPr>
                                <m:t>𝑘</m:t>
                              </m:r>
                              <m:r>
                                <a:rPr lang="en-US" sz="2400" b="0" i="1" smtClean="0">
                                  <a:solidFill>
                                    <a:schemeClr val="tx1"/>
                                  </a:solidFill>
                                  <a:latin typeface="Cambria Math" panose="02040503050406030204" pitchFamily="18" charset="0"/>
                                  <a:ea typeface="Cambria Math" panose="02040503050406030204" pitchFamily="18" charset="0"/>
                                </a:rPr>
                                <m:t>+1</m:t>
                              </m:r>
                            </m:sup>
                          </m:sSubSup>
                          <m:r>
                            <a:rPr lang="en-US" sz="2400" b="0" i="1" smtClean="0">
                              <a:solidFill>
                                <a:schemeClr val="tx1"/>
                              </a:solidFill>
                              <a:latin typeface="Cambria Math" panose="02040503050406030204" pitchFamily="18" charset="0"/>
                              <a:ea typeface="Cambria Math" panose="02040503050406030204" pitchFamily="18" charset="0"/>
                            </a:rPr>
                            <m:t>−</m:t>
                          </m:r>
                          <m:sSubSup>
                            <m:sSubSupPr>
                              <m:ctrlPr>
                                <a:rPr lang="en-US" sz="2400" b="0" i="1" smtClean="0">
                                  <a:solidFill>
                                    <a:schemeClr val="tx1"/>
                                  </a:solidFill>
                                  <a:latin typeface="Cambria Math" panose="02040503050406030204" pitchFamily="18" charset="0"/>
                                  <a:ea typeface="Cambria Math" panose="02040503050406030204" pitchFamily="18" charset="0"/>
                                </a:rPr>
                              </m:ctrlPr>
                            </m:sSubSupPr>
                            <m:e>
                              <m:r>
                                <a:rPr lang="en-US" sz="2400" b="0" i="1" smtClean="0">
                                  <a:solidFill>
                                    <a:schemeClr val="tx1"/>
                                  </a:solidFill>
                                  <a:latin typeface="Cambria Math" panose="02040503050406030204" pitchFamily="18" charset="0"/>
                                  <a:ea typeface="Cambria Math" panose="02040503050406030204" pitchFamily="18" charset="0"/>
                                </a:rPr>
                                <m:t>𝑢</m:t>
                              </m:r>
                            </m:e>
                            <m:sub>
                              <m:r>
                                <a:rPr lang="en-US" sz="2400" b="0" i="1" smtClean="0">
                                  <a:solidFill>
                                    <a:schemeClr val="tx1"/>
                                  </a:solidFill>
                                  <a:latin typeface="Cambria Math" panose="02040503050406030204" pitchFamily="18" charset="0"/>
                                  <a:ea typeface="Cambria Math" panose="02040503050406030204" pitchFamily="18" charset="0"/>
                                </a:rPr>
                                <m:t>𝑖</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𝑗</m:t>
                              </m:r>
                            </m:sub>
                            <m:sup>
                              <m:r>
                                <a:rPr lang="en-US" sz="2400" b="0" i="1" smtClean="0">
                                  <a:solidFill>
                                    <a:schemeClr val="tx1"/>
                                  </a:solidFill>
                                  <a:latin typeface="Cambria Math" panose="02040503050406030204" pitchFamily="18" charset="0"/>
                                  <a:ea typeface="Cambria Math" panose="02040503050406030204" pitchFamily="18" charset="0"/>
                                </a:rPr>
                                <m:t>𝑘</m:t>
                              </m:r>
                            </m:sup>
                          </m:sSubSup>
                        </m:num>
                        <m:den>
                          <m:r>
                            <m:rPr>
                              <m:sty m:val="p"/>
                            </m:rPr>
                            <a:rPr lang="en-US" sz="2400" b="0" i="0" smtClean="0">
                              <a:solidFill>
                                <a:schemeClr val="tx1"/>
                              </a:solidFill>
                              <a:latin typeface="Cambria Math" panose="02040503050406030204" pitchFamily="18" charset="0"/>
                              <a:ea typeface="Cambria Math" panose="02040503050406030204" pitchFamily="18" charset="0"/>
                            </a:rPr>
                            <m:t>Δ</m:t>
                          </m:r>
                          <m:r>
                            <a:rPr lang="en-US" sz="2400" b="0" i="1" smtClean="0">
                              <a:solidFill>
                                <a:schemeClr val="tx1"/>
                              </a:solidFill>
                              <a:latin typeface="Cambria Math" panose="02040503050406030204" pitchFamily="18" charset="0"/>
                              <a:ea typeface="Cambria Math" panose="02040503050406030204" pitchFamily="18" charset="0"/>
                            </a:rPr>
                            <m:t>𝑡</m:t>
                          </m:r>
                        </m:den>
                      </m:f>
                      <m:r>
                        <a:rPr lang="en-US" sz="2400" b="0" i="1" smtClean="0">
                          <a:solidFill>
                            <a:schemeClr val="tx1"/>
                          </a:solidFill>
                          <a:latin typeface="Cambria Math" panose="02040503050406030204" pitchFamily="18" charset="0"/>
                          <a:ea typeface="Cambria Math" panose="02040503050406030204" pitchFamily="18" charset="0"/>
                        </a:rPr>
                        <m:t> </m:t>
                      </m:r>
                    </m:oMath>
                  </m:oMathPara>
                </a14:m>
                <a:endParaRPr lang="en-US" sz="2400" b="0" i="1">
                  <a:solidFill>
                    <a:schemeClr val="tx1"/>
                  </a:solidFill>
                  <a:latin typeface="Cambria Math" panose="02040503050406030204" pitchFamily="18" charset="0"/>
                  <a:ea typeface="Cambria Math" panose="02040503050406030204" pitchFamily="18" charset="0"/>
                </a:endParaRPr>
              </a:p>
            </p:txBody>
          </p:sp>
        </mc:Choice>
        <mc:Fallback xmlns="">
          <p:sp>
            <p:nvSpPr>
              <p:cNvPr id="12" name="Hộp Văn bản 26">
                <a:extLst>
                  <a:ext uri="{FF2B5EF4-FFF2-40B4-BE49-F238E27FC236}">
                    <a16:creationId xmlns:a16="http://schemas.microsoft.com/office/drawing/2014/main" id="{8ED0875A-A38A-39BA-53FB-AB7932A51D8F}"/>
                  </a:ext>
                </a:extLst>
              </p:cNvPr>
              <p:cNvSpPr txBox="1">
                <a:spLocks noRot="1" noChangeAspect="1" noMove="1" noResize="1" noEditPoints="1" noAdjustHandles="1" noChangeArrowheads="1" noChangeShapeType="1" noTextEdit="1"/>
              </p:cNvSpPr>
              <p:nvPr/>
            </p:nvSpPr>
            <p:spPr>
              <a:xfrm>
                <a:off x="6100894" y="2306919"/>
                <a:ext cx="4815011" cy="106240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Hộp Văn bản 26">
                <a:extLst>
                  <a:ext uri="{FF2B5EF4-FFF2-40B4-BE49-F238E27FC236}">
                    <a16:creationId xmlns:a16="http://schemas.microsoft.com/office/drawing/2014/main" id="{BC90C244-B3B4-46E8-60C0-D67178D911F3}"/>
                  </a:ext>
                </a:extLst>
              </p:cNvPr>
              <p:cNvSpPr txBox="1"/>
              <p:nvPr/>
            </p:nvSpPr>
            <p:spPr>
              <a:xfrm>
                <a:off x="6711838" y="3516191"/>
                <a:ext cx="4815011" cy="1142108"/>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d>
                            <m:dPr>
                              <m:begChr m:val=""/>
                              <m:endChr m:val="|"/>
                              <m:ctrlPr>
                                <a:rPr lang="en-US" sz="2400" b="0" i="1" smtClean="0">
                                  <a:solidFill>
                                    <a:schemeClr val="tx1"/>
                                  </a:solidFill>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𝑢</m:t>
                                  </m:r>
                                </m:num>
                                <m:den>
                                  <m:r>
                                    <a:rPr lang="en-US" sz="2400" i="1">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den>
                              </m:f>
                            </m:e>
                          </m:d>
                        </m:e>
                        <m:sub>
                          <m:r>
                            <a:rPr lang="en-US" sz="2400" b="0" i="1" smtClean="0">
                              <a:solidFill>
                                <a:schemeClr val="tx1"/>
                              </a:solidFill>
                              <a:latin typeface="Cambria Math" panose="02040503050406030204" pitchFamily="18" charset="0"/>
                              <a:ea typeface="Cambria Math" panose="02040503050406030204" pitchFamily="18" charset="0"/>
                            </a:rPr>
                            <m:t>𝑖</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𝑗</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𝑘</m:t>
                          </m:r>
                        </m:sub>
                      </m:sSub>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b="0" i="1" smtClean="0">
                              <a:solidFill>
                                <a:schemeClr val="tx1"/>
                              </a:solidFill>
                              <a:latin typeface="Cambria Math" panose="02040503050406030204" pitchFamily="18" charset="0"/>
                              <a:ea typeface="Cambria Math" panose="02040503050406030204" pitchFamily="18" charset="0"/>
                            </a:rPr>
                          </m:ctrlPr>
                        </m:fPr>
                        <m:num>
                          <m:sSubSup>
                            <m:sSubSupPr>
                              <m:ctrlPr>
                                <a:rPr lang="en-US" sz="2400" b="0" i="1" smtClean="0">
                                  <a:solidFill>
                                    <a:schemeClr val="tx1"/>
                                  </a:solidFill>
                                  <a:latin typeface="Cambria Math" panose="02040503050406030204" pitchFamily="18" charset="0"/>
                                  <a:ea typeface="Cambria Math" panose="02040503050406030204" pitchFamily="18" charset="0"/>
                                </a:rPr>
                              </m:ctrlPr>
                            </m:sSubSupPr>
                            <m:e>
                              <m:r>
                                <a:rPr lang="en-US" sz="2400" b="0" i="1" smtClean="0">
                                  <a:solidFill>
                                    <a:schemeClr val="tx1"/>
                                  </a:solidFill>
                                  <a:latin typeface="Cambria Math" panose="02040503050406030204" pitchFamily="18" charset="0"/>
                                  <a:ea typeface="Cambria Math" panose="02040503050406030204" pitchFamily="18" charset="0"/>
                                </a:rPr>
                                <m:t>𝑢</m:t>
                              </m:r>
                            </m:e>
                            <m:sub>
                              <m:r>
                                <a:rPr lang="en-US" sz="2400" b="0" i="1" smtClean="0">
                                  <a:solidFill>
                                    <a:schemeClr val="tx1"/>
                                  </a:solidFill>
                                  <a:latin typeface="Cambria Math" panose="02040503050406030204" pitchFamily="18" charset="0"/>
                                  <a:ea typeface="Cambria Math" panose="02040503050406030204" pitchFamily="18" charset="0"/>
                                </a:rPr>
                                <m:t>𝑖</m:t>
                              </m:r>
                              <m:r>
                                <a:rPr lang="en-US" sz="2400" b="0" i="1" smtClean="0">
                                  <a:solidFill>
                                    <a:schemeClr val="tx1"/>
                                  </a:solidFill>
                                  <a:latin typeface="Cambria Math" panose="02040503050406030204" pitchFamily="18" charset="0"/>
                                  <a:ea typeface="Cambria Math" panose="02040503050406030204" pitchFamily="18" charset="0"/>
                                </a:rPr>
                                <m:t>+1,</m:t>
                              </m:r>
                              <m:r>
                                <a:rPr lang="en-US" sz="2400" b="0" i="1" smtClean="0">
                                  <a:solidFill>
                                    <a:schemeClr val="tx1"/>
                                  </a:solidFill>
                                  <a:latin typeface="Cambria Math" panose="02040503050406030204" pitchFamily="18" charset="0"/>
                                  <a:ea typeface="Cambria Math" panose="02040503050406030204" pitchFamily="18" charset="0"/>
                                </a:rPr>
                                <m:t>𝑗</m:t>
                              </m:r>
                            </m:sub>
                            <m:sup>
                              <m:r>
                                <a:rPr lang="en-US" sz="2400" b="0" i="1" smtClean="0">
                                  <a:solidFill>
                                    <a:schemeClr val="tx1"/>
                                  </a:solidFill>
                                  <a:latin typeface="Cambria Math" panose="02040503050406030204" pitchFamily="18" charset="0"/>
                                  <a:ea typeface="Cambria Math" panose="02040503050406030204" pitchFamily="18" charset="0"/>
                                </a:rPr>
                                <m:t>𝑘</m:t>
                              </m:r>
                            </m:sup>
                          </m:sSubSup>
                          <m:r>
                            <a:rPr lang="en-US" sz="2400" b="0" i="1" smtClean="0">
                              <a:solidFill>
                                <a:schemeClr val="tx1"/>
                              </a:solidFill>
                              <a:latin typeface="Cambria Math" panose="02040503050406030204" pitchFamily="18" charset="0"/>
                              <a:ea typeface="Cambria Math" panose="02040503050406030204" pitchFamily="18" charset="0"/>
                            </a:rPr>
                            <m:t>−2</m:t>
                          </m:r>
                          <m:sSubSup>
                            <m:sSubSupPr>
                              <m:ctrlPr>
                                <a:rPr lang="en-US" sz="2400" b="0" i="1" smtClean="0">
                                  <a:solidFill>
                                    <a:schemeClr val="tx1"/>
                                  </a:solidFill>
                                  <a:latin typeface="Cambria Math" panose="02040503050406030204" pitchFamily="18" charset="0"/>
                                  <a:ea typeface="Cambria Math" panose="02040503050406030204" pitchFamily="18" charset="0"/>
                                </a:rPr>
                              </m:ctrlPr>
                            </m:sSubSupPr>
                            <m:e>
                              <m:r>
                                <a:rPr lang="en-US" sz="2400" b="0" i="1" smtClean="0">
                                  <a:solidFill>
                                    <a:schemeClr val="tx1"/>
                                  </a:solidFill>
                                  <a:latin typeface="Cambria Math" panose="02040503050406030204" pitchFamily="18" charset="0"/>
                                  <a:ea typeface="Cambria Math" panose="02040503050406030204" pitchFamily="18" charset="0"/>
                                </a:rPr>
                                <m:t>𝑢</m:t>
                              </m:r>
                            </m:e>
                            <m:sub>
                              <m:r>
                                <a:rPr lang="en-US" sz="2400" b="0" i="1" smtClean="0">
                                  <a:solidFill>
                                    <a:schemeClr val="tx1"/>
                                  </a:solidFill>
                                  <a:latin typeface="Cambria Math" panose="02040503050406030204" pitchFamily="18" charset="0"/>
                                  <a:ea typeface="Cambria Math" panose="02040503050406030204" pitchFamily="18" charset="0"/>
                                </a:rPr>
                                <m:t>𝑖</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𝑗</m:t>
                              </m:r>
                            </m:sub>
                            <m:sup>
                              <m:r>
                                <a:rPr lang="en-US" sz="2400" b="0" i="1" smtClean="0">
                                  <a:solidFill>
                                    <a:schemeClr val="tx1"/>
                                  </a:solidFill>
                                  <a:latin typeface="Cambria Math" panose="02040503050406030204" pitchFamily="18" charset="0"/>
                                  <a:ea typeface="Cambria Math" panose="02040503050406030204" pitchFamily="18" charset="0"/>
                                </a:rPr>
                                <m:t>𝑘</m:t>
                              </m:r>
                            </m:sup>
                          </m:sSubSup>
                          <m:r>
                            <a:rPr lang="en-US" sz="2400" b="0" i="1" smtClean="0">
                              <a:solidFill>
                                <a:schemeClr val="tx1"/>
                              </a:solidFill>
                              <a:latin typeface="Cambria Math" panose="02040503050406030204" pitchFamily="18" charset="0"/>
                              <a:ea typeface="Cambria Math" panose="02040503050406030204" pitchFamily="18" charset="0"/>
                            </a:rPr>
                            <m:t>+</m:t>
                          </m:r>
                          <m:sSubSup>
                            <m:sSubSupPr>
                              <m:ctrlPr>
                                <a:rPr lang="en-US" sz="2400" b="0" i="1" smtClean="0">
                                  <a:solidFill>
                                    <a:schemeClr val="tx1"/>
                                  </a:solidFill>
                                  <a:latin typeface="Cambria Math" panose="02040503050406030204" pitchFamily="18" charset="0"/>
                                  <a:ea typeface="Cambria Math" panose="02040503050406030204" pitchFamily="18" charset="0"/>
                                </a:rPr>
                              </m:ctrlPr>
                            </m:sSubSupPr>
                            <m:e>
                              <m:r>
                                <a:rPr lang="en-US" sz="2400" b="0" i="1" smtClean="0">
                                  <a:solidFill>
                                    <a:schemeClr val="tx1"/>
                                  </a:solidFill>
                                  <a:latin typeface="Cambria Math" panose="02040503050406030204" pitchFamily="18" charset="0"/>
                                  <a:ea typeface="Cambria Math" panose="02040503050406030204" pitchFamily="18" charset="0"/>
                                </a:rPr>
                                <m:t>𝑢</m:t>
                              </m:r>
                            </m:e>
                            <m:sub>
                              <m:r>
                                <a:rPr lang="en-US" sz="2400" b="0" i="1" smtClean="0">
                                  <a:solidFill>
                                    <a:schemeClr val="tx1"/>
                                  </a:solidFill>
                                  <a:latin typeface="Cambria Math" panose="02040503050406030204" pitchFamily="18" charset="0"/>
                                  <a:ea typeface="Cambria Math" panose="02040503050406030204" pitchFamily="18" charset="0"/>
                                </a:rPr>
                                <m:t>𝑖</m:t>
                              </m:r>
                              <m:r>
                                <a:rPr lang="en-US" sz="2400" b="0" i="1" smtClean="0">
                                  <a:solidFill>
                                    <a:schemeClr val="tx1"/>
                                  </a:solidFill>
                                  <a:latin typeface="Cambria Math" panose="02040503050406030204" pitchFamily="18" charset="0"/>
                                  <a:ea typeface="Cambria Math" panose="02040503050406030204" pitchFamily="18" charset="0"/>
                                </a:rPr>
                                <m:t>−1,</m:t>
                              </m:r>
                              <m:r>
                                <a:rPr lang="en-US" sz="2400" b="0" i="1" smtClean="0">
                                  <a:solidFill>
                                    <a:schemeClr val="tx1"/>
                                  </a:solidFill>
                                  <a:latin typeface="Cambria Math" panose="02040503050406030204" pitchFamily="18" charset="0"/>
                                  <a:ea typeface="Cambria Math" panose="02040503050406030204" pitchFamily="18" charset="0"/>
                                </a:rPr>
                                <m:t>𝑗</m:t>
                              </m:r>
                            </m:sub>
                            <m:sup>
                              <m:r>
                                <a:rPr lang="en-US" sz="2400" b="0" i="1" smtClean="0">
                                  <a:solidFill>
                                    <a:schemeClr val="tx1"/>
                                  </a:solidFill>
                                  <a:latin typeface="Cambria Math" panose="02040503050406030204" pitchFamily="18" charset="0"/>
                                  <a:ea typeface="Cambria Math" panose="02040503050406030204" pitchFamily="18" charset="0"/>
                                </a:rPr>
                                <m:t>𝑘</m:t>
                              </m:r>
                            </m:sup>
                          </m:sSubSup>
                        </m:num>
                        <m:den>
                          <m:r>
                            <m:rPr>
                              <m:sty m:val="p"/>
                            </m:rPr>
                            <a:rPr lang="en-US" sz="2400" b="0" i="0" smtClean="0">
                              <a:solidFill>
                                <a:schemeClr val="tx1"/>
                              </a:solidFill>
                              <a:latin typeface="Cambria Math" panose="02040503050406030204" pitchFamily="18" charset="0"/>
                              <a:ea typeface="Cambria Math" panose="02040503050406030204" pitchFamily="18" charset="0"/>
                            </a:rPr>
                            <m:t>Δ</m:t>
                          </m:r>
                          <m:sSup>
                            <m:sSupPr>
                              <m:ctrlPr>
                                <a:rPr lang="en-US" sz="2400" b="0" i="1" smtClean="0">
                                  <a:solidFill>
                                    <a:schemeClr val="tx1"/>
                                  </a:solidFill>
                                  <a:latin typeface="Cambria Math" panose="02040503050406030204" pitchFamily="18" charset="0"/>
                                  <a:ea typeface="Cambria Math" panose="02040503050406030204" pitchFamily="18" charset="0"/>
                                </a:rPr>
                              </m:ctrlPr>
                            </m:sSupPr>
                            <m:e>
                              <m:r>
                                <a:rPr lang="en-US" sz="2400" b="0" i="1" smtClean="0">
                                  <a:solidFill>
                                    <a:schemeClr val="tx1"/>
                                  </a:solidFill>
                                  <a:latin typeface="Cambria Math" panose="02040503050406030204" pitchFamily="18" charset="0"/>
                                  <a:ea typeface="Cambria Math" panose="02040503050406030204" pitchFamily="18" charset="0"/>
                                </a:rPr>
                                <m:t>𝑥</m:t>
                              </m:r>
                            </m:e>
                            <m:sup>
                              <m:r>
                                <a:rPr lang="en-US" sz="2400" b="0" i="1" smtClean="0">
                                  <a:solidFill>
                                    <a:schemeClr val="tx1"/>
                                  </a:solidFill>
                                  <a:latin typeface="Cambria Math" panose="02040503050406030204" pitchFamily="18" charset="0"/>
                                  <a:ea typeface="Cambria Math" panose="02040503050406030204" pitchFamily="18" charset="0"/>
                                </a:rPr>
                                <m:t>2</m:t>
                              </m:r>
                            </m:sup>
                          </m:sSup>
                        </m:den>
                      </m:f>
                      <m:r>
                        <a:rPr lang="en-US" sz="2400" b="0" i="1" smtClean="0">
                          <a:solidFill>
                            <a:schemeClr val="tx1"/>
                          </a:solidFill>
                          <a:latin typeface="Cambria Math" panose="02040503050406030204" pitchFamily="18" charset="0"/>
                          <a:ea typeface="Cambria Math" panose="02040503050406030204" pitchFamily="18" charset="0"/>
                        </a:rPr>
                        <m:t> </m:t>
                      </m:r>
                    </m:oMath>
                  </m:oMathPara>
                </a14:m>
                <a:endParaRPr lang="en-US" sz="2400" b="0" i="1">
                  <a:solidFill>
                    <a:schemeClr val="tx1"/>
                  </a:solidFill>
                  <a:latin typeface="Cambria Math" panose="02040503050406030204" pitchFamily="18" charset="0"/>
                  <a:ea typeface="Cambria Math" panose="02040503050406030204" pitchFamily="18" charset="0"/>
                </a:endParaRPr>
              </a:p>
            </p:txBody>
          </p:sp>
        </mc:Choice>
        <mc:Fallback xmlns="">
          <p:sp>
            <p:nvSpPr>
              <p:cNvPr id="16" name="Hộp Văn bản 26">
                <a:extLst>
                  <a:ext uri="{FF2B5EF4-FFF2-40B4-BE49-F238E27FC236}">
                    <a16:creationId xmlns:a16="http://schemas.microsoft.com/office/drawing/2014/main" id="{BC90C244-B3B4-46E8-60C0-D67178D911F3}"/>
                  </a:ext>
                </a:extLst>
              </p:cNvPr>
              <p:cNvSpPr txBox="1">
                <a:spLocks noRot="1" noChangeAspect="1" noMove="1" noResize="1" noEditPoints="1" noAdjustHandles="1" noChangeArrowheads="1" noChangeShapeType="1" noTextEdit="1"/>
              </p:cNvSpPr>
              <p:nvPr/>
            </p:nvSpPr>
            <p:spPr>
              <a:xfrm>
                <a:off x="6711838" y="3516191"/>
                <a:ext cx="4815011" cy="114210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Hộp Văn bản 26">
                <a:extLst>
                  <a:ext uri="{FF2B5EF4-FFF2-40B4-BE49-F238E27FC236}">
                    <a16:creationId xmlns:a16="http://schemas.microsoft.com/office/drawing/2014/main" id="{305E492B-9D23-4A88-821A-F96BF5ACB4CF}"/>
                  </a:ext>
                </a:extLst>
              </p:cNvPr>
              <p:cNvSpPr txBox="1"/>
              <p:nvPr/>
            </p:nvSpPr>
            <p:spPr>
              <a:xfrm>
                <a:off x="6711838" y="4535068"/>
                <a:ext cx="4815011" cy="1142108"/>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d>
                            <m:dPr>
                              <m:begChr m:val=""/>
                              <m:endChr m:val="|"/>
                              <m:ctrlPr>
                                <a:rPr lang="en-US" sz="2400" b="0" i="1" smtClean="0">
                                  <a:solidFill>
                                    <a:schemeClr val="tx1"/>
                                  </a:solidFill>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𝑢</m:t>
                                  </m:r>
                                </m:num>
                                <m:den>
                                  <m:r>
                                    <a:rPr lang="en-US" sz="2400" i="1">
                                      <a:latin typeface="Cambria Math" panose="02040503050406030204" pitchFamily="18" charset="0"/>
                                      <a:ea typeface="Cambria Math" panose="02040503050406030204" pitchFamily="18" charset="0"/>
                                    </a:rPr>
                                    <m:t>𝑑</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𝑦</m:t>
                                      </m:r>
                                    </m:e>
                                    <m:sup>
                                      <m:r>
                                        <a:rPr lang="en-US" sz="2400" b="0" i="1" smtClean="0">
                                          <a:latin typeface="Cambria Math" panose="02040503050406030204" pitchFamily="18" charset="0"/>
                                          <a:ea typeface="Cambria Math" panose="02040503050406030204" pitchFamily="18" charset="0"/>
                                        </a:rPr>
                                        <m:t>2</m:t>
                                      </m:r>
                                    </m:sup>
                                  </m:sSup>
                                </m:den>
                              </m:f>
                            </m:e>
                          </m:d>
                        </m:e>
                        <m:sub>
                          <m:r>
                            <a:rPr lang="en-US" sz="2400" b="0" i="1" smtClean="0">
                              <a:solidFill>
                                <a:schemeClr val="tx1"/>
                              </a:solidFill>
                              <a:latin typeface="Cambria Math" panose="02040503050406030204" pitchFamily="18" charset="0"/>
                              <a:ea typeface="Cambria Math" panose="02040503050406030204" pitchFamily="18" charset="0"/>
                            </a:rPr>
                            <m:t>𝑖</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𝑗</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𝑘</m:t>
                          </m:r>
                        </m:sub>
                      </m:sSub>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b="0" i="1" smtClean="0">
                              <a:solidFill>
                                <a:schemeClr val="tx1"/>
                              </a:solidFill>
                              <a:latin typeface="Cambria Math" panose="02040503050406030204" pitchFamily="18" charset="0"/>
                              <a:ea typeface="Cambria Math" panose="02040503050406030204" pitchFamily="18" charset="0"/>
                            </a:rPr>
                          </m:ctrlPr>
                        </m:fPr>
                        <m:num>
                          <m:sSubSup>
                            <m:sSubSupPr>
                              <m:ctrlPr>
                                <a:rPr lang="en-US" sz="2400" b="0" i="1" smtClean="0">
                                  <a:solidFill>
                                    <a:schemeClr val="tx1"/>
                                  </a:solidFill>
                                  <a:latin typeface="Cambria Math" panose="02040503050406030204" pitchFamily="18" charset="0"/>
                                  <a:ea typeface="Cambria Math" panose="02040503050406030204" pitchFamily="18" charset="0"/>
                                </a:rPr>
                              </m:ctrlPr>
                            </m:sSubSupPr>
                            <m:e>
                              <m:r>
                                <a:rPr lang="en-US" sz="2400" b="0" i="1" smtClean="0">
                                  <a:solidFill>
                                    <a:schemeClr val="tx1"/>
                                  </a:solidFill>
                                  <a:latin typeface="Cambria Math" panose="02040503050406030204" pitchFamily="18" charset="0"/>
                                  <a:ea typeface="Cambria Math" panose="02040503050406030204" pitchFamily="18" charset="0"/>
                                </a:rPr>
                                <m:t>𝑢</m:t>
                              </m:r>
                            </m:e>
                            <m:sub>
                              <m:r>
                                <a:rPr lang="en-US" sz="2400" b="0" i="1" smtClean="0">
                                  <a:solidFill>
                                    <a:schemeClr val="tx1"/>
                                  </a:solidFill>
                                  <a:latin typeface="Cambria Math" panose="02040503050406030204" pitchFamily="18" charset="0"/>
                                  <a:ea typeface="Cambria Math" panose="02040503050406030204" pitchFamily="18" charset="0"/>
                                </a:rPr>
                                <m:t>𝑖</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𝑗</m:t>
                              </m:r>
                              <m:r>
                                <a:rPr lang="en-US" sz="2400" b="0" i="1" smtClean="0">
                                  <a:solidFill>
                                    <a:schemeClr val="tx1"/>
                                  </a:solidFill>
                                  <a:latin typeface="Cambria Math" panose="02040503050406030204" pitchFamily="18" charset="0"/>
                                  <a:ea typeface="Cambria Math" panose="02040503050406030204" pitchFamily="18" charset="0"/>
                                </a:rPr>
                                <m:t>+1</m:t>
                              </m:r>
                            </m:sub>
                            <m:sup>
                              <m:r>
                                <a:rPr lang="en-US" sz="2400" b="0" i="1" smtClean="0">
                                  <a:solidFill>
                                    <a:schemeClr val="tx1"/>
                                  </a:solidFill>
                                  <a:latin typeface="Cambria Math" panose="02040503050406030204" pitchFamily="18" charset="0"/>
                                  <a:ea typeface="Cambria Math" panose="02040503050406030204" pitchFamily="18" charset="0"/>
                                </a:rPr>
                                <m:t>𝑘</m:t>
                              </m:r>
                            </m:sup>
                          </m:sSubSup>
                          <m:r>
                            <a:rPr lang="en-US" sz="2400" b="0" i="1" smtClean="0">
                              <a:solidFill>
                                <a:schemeClr val="tx1"/>
                              </a:solidFill>
                              <a:latin typeface="Cambria Math" panose="02040503050406030204" pitchFamily="18" charset="0"/>
                              <a:ea typeface="Cambria Math" panose="02040503050406030204" pitchFamily="18" charset="0"/>
                            </a:rPr>
                            <m:t>−2</m:t>
                          </m:r>
                          <m:sSubSup>
                            <m:sSubSupPr>
                              <m:ctrlPr>
                                <a:rPr lang="en-US" sz="2400" b="0" i="1" smtClean="0">
                                  <a:solidFill>
                                    <a:schemeClr val="tx1"/>
                                  </a:solidFill>
                                  <a:latin typeface="Cambria Math" panose="02040503050406030204" pitchFamily="18" charset="0"/>
                                  <a:ea typeface="Cambria Math" panose="02040503050406030204" pitchFamily="18" charset="0"/>
                                </a:rPr>
                              </m:ctrlPr>
                            </m:sSubSupPr>
                            <m:e>
                              <m:r>
                                <a:rPr lang="en-US" sz="2400" b="0" i="1" smtClean="0">
                                  <a:solidFill>
                                    <a:schemeClr val="tx1"/>
                                  </a:solidFill>
                                  <a:latin typeface="Cambria Math" panose="02040503050406030204" pitchFamily="18" charset="0"/>
                                  <a:ea typeface="Cambria Math" panose="02040503050406030204" pitchFamily="18" charset="0"/>
                                </a:rPr>
                                <m:t>𝑢</m:t>
                              </m:r>
                            </m:e>
                            <m:sub>
                              <m:r>
                                <a:rPr lang="en-US" sz="2400" b="0" i="1" smtClean="0">
                                  <a:solidFill>
                                    <a:schemeClr val="tx1"/>
                                  </a:solidFill>
                                  <a:latin typeface="Cambria Math" panose="02040503050406030204" pitchFamily="18" charset="0"/>
                                  <a:ea typeface="Cambria Math" panose="02040503050406030204" pitchFamily="18" charset="0"/>
                                </a:rPr>
                                <m:t>𝑖</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𝑗</m:t>
                              </m:r>
                            </m:sub>
                            <m:sup>
                              <m:r>
                                <a:rPr lang="en-US" sz="2400" b="0" i="1" smtClean="0">
                                  <a:solidFill>
                                    <a:schemeClr val="tx1"/>
                                  </a:solidFill>
                                  <a:latin typeface="Cambria Math" panose="02040503050406030204" pitchFamily="18" charset="0"/>
                                  <a:ea typeface="Cambria Math" panose="02040503050406030204" pitchFamily="18" charset="0"/>
                                </a:rPr>
                                <m:t>𝑘</m:t>
                              </m:r>
                            </m:sup>
                          </m:sSubSup>
                          <m:r>
                            <a:rPr lang="en-US" sz="2400" b="0" i="1" smtClean="0">
                              <a:solidFill>
                                <a:schemeClr val="tx1"/>
                              </a:solidFill>
                              <a:latin typeface="Cambria Math" panose="02040503050406030204" pitchFamily="18" charset="0"/>
                              <a:ea typeface="Cambria Math" panose="02040503050406030204" pitchFamily="18" charset="0"/>
                            </a:rPr>
                            <m:t>+</m:t>
                          </m:r>
                          <m:sSubSup>
                            <m:sSubSupPr>
                              <m:ctrlPr>
                                <a:rPr lang="en-US" sz="2400" b="0" i="1" smtClean="0">
                                  <a:solidFill>
                                    <a:schemeClr val="tx1"/>
                                  </a:solidFill>
                                  <a:latin typeface="Cambria Math" panose="02040503050406030204" pitchFamily="18" charset="0"/>
                                  <a:ea typeface="Cambria Math" panose="02040503050406030204" pitchFamily="18" charset="0"/>
                                </a:rPr>
                              </m:ctrlPr>
                            </m:sSubSupPr>
                            <m:e>
                              <m:r>
                                <a:rPr lang="en-US" sz="2400" b="0" i="1" smtClean="0">
                                  <a:solidFill>
                                    <a:schemeClr val="tx1"/>
                                  </a:solidFill>
                                  <a:latin typeface="Cambria Math" panose="02040503050406030204" pitchFamily="18" charset="0"/>
                                  <a:ea typeface="Cambria Math" panose="02040503050406030204" pitchFamily="18" charset="0"/>
                                </a:rPr>
                                <m:t>𝑢</m:t>
                              </m:r>
                            </m:e>
                            <m:sub>
                              <m:r>
                                <a:rPr lang="en-US" sz="2400" b="0" i="1" smtClean="0">
                                  <a:solidFill>
                                    <a:schemeClr val="tx1"/>
                                  </a:solidFill>
                                  <a:latin typeface="Cambria Math" panose="02040503050406030204" pitchFamily="18" charset="0"/>
                                  <a:ea typeface="Cambria Math" panose="02040503050406030204" pitchFamily="18" charset="0"/>
                                </a:rPr>
                                <m:t>𝑖</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𝑗</m:t>
                              </m:r>
                              <m:r>
                                <a:rPr lang="en-US" sz="2400" b="0" i="1" smtClean="0">
                                  <a:solidFill>
                                    <a:schemeClr val="tx1"/>
                                  </a:solidFill>
                                  <a:latin typeface="Cambria Math" panose="02040503050406030204" pitchFamily="18" charset="0"/>
                                  <a:ea typeface="Cambria Math" panose="02040503050406030204" pitchFamily="18" charset="0"/>
                                </a:rPr>
                                <m:t>−1</m:t>
                              </m:r>
                            </m:sub>
                            <m:sup>
                              <m:r>
                                <a:rPr lang="en-US" sz="2400" b="0" i="1" smtClean="0">
                                  <a:solidFill>
                                    <a:schemeClr val="tx1"/>
                                  </a:solidFill>
                                  <a:latin typeface="Cambria Math" panose="02040503050406030204" pitchFamily="18" charset="0"/>
                                  <a:ea typeface="Cambria Math" panose="02040503050406030204" pitchFamily="18" charset="0"/>
                                </a:rPr>
                                <m:t>𝑘</m:t>
                              </m:r>
                            </m:sup>
                          </m:sSubSup>
                        </m:num>
                        <m:den>
                          <m:r>
                            <m:rPr>
                              <m:sty m:val="p"/>
                            </m:rPr>
                            <a:rPr lang="en-US" sz="2400" b="0" i="0" smtClean="0">
                              <a:solidFill>
                                <a:schemeClr val="tx1"/>
                              </a:solidFill>
                              <a:latin typeface="Cambria Math" panose="02040503050406030204" pitchFamily="18" charset="0"/>
                              <a:ea typeface="Cambria Math" panose="02040503050406030204" pitchFamily="18" charset="0"/>
                            </a:rPr>
                            <m:t>Δ</m:t>
                          </m:r>
                          <m:sSup>
                            <m:sSupPr>
                              <m:ctrlPr>
                                <a:rPr lang="en-US" sz="2400" b="0" i="1" smtClean="0">
                                  <a:solidFill>
                                    <a:schemeClr val="tx1"/>
                                  </a:solidFill>
                                  <a:latin typeface="Cambria Math" panose="02040503050406030204" pitchFamily="18" charset="0"/>
                                  <a:ea typeface="Cambria Math" panose="02040503050406030204" pitchFamily="18" charset="0"/>
                                </a:rPr>
                              </m:ctrlPr>
                            </m:sSupPr>
                            <m:e>
                              <m:r>
                                <a:rPr lang="en-US" sz="2400" b="0" i="1" smtClean="0">
                                  <a:solidFill>
                                    <a:schemeClr val="tx1"/>
                                  </a:solidFill>
                                  <a:latin typeface="Cambria Math" panose="02040503050406030204" pitchFamily="18" charset="0"/>
                                  <a:ea typeface="Cambria Math" panose="02040503050406030204" pitchFamily="18" charset="0"/>
                                </a:rPr>
                                <m:t>𝑦</m:t>
                              </m:r>
                            </m:e>
                            <m:sup>
                              <m:r>
                                <a:rPr lang="en-US" sz="2400" b="0" i="1" smtClean="0">
                                  <a:solidFill>
                                    <a:schemeClr val="tx1"/>
                                  </a:solidFill>
                                  <a:latin typeface="Cambria Math" panose="02040503050406030204" pitchFamily="18" charset="0"/>
                                  <a:ea typeface="Cambria Math" panose="02040503050406030204" pitchFamily="18" charset="0"/>
                                </a:rPr>
                                <m:t>2</m:t>
                              </m:r>
                            </m:sup>
                          </m:sSup>
                        </m:den>
                      </m:f>
                      <m:r>
                        <a:rPr lang="en-US" sz="2400" b="0" i="1" smtClean="0">
                          <a:solidFill>
                            <a:schemeClr val="tx1"/>
                          </a:solidFill>
                          <a:latin typeface="Cambria Math" panose="02040503050406030204" pitchFamily="18" charset="0"/>
                          <a:ea typeface="Cambria Math" panose="02040503050406030204" pitchFamily="18" charset="0"/>
                        </a:rPr>
                        <m:t> </m:t>
                      </m:r>
                    </m:oMath>
                  </m:oMathPara>
                </a14:m>
                <a:endParaRPr lang="en-US" sz="2400" b="0" i="1">
                  <a:solidFill>
                    <a:schemeClr val="tx1"/>
                  </a:solidFill>
                  <a:latin typeface="Cambria Math" panose="02040503050406030204" pitchFamily="18" charset="0"/>
                  <a:ea typeface="Cambria Math" panose="02040503050406030204" pitchFamily="18" charset="0"/>
                </a:endParaRPr>
              </a:p>
            </p:txBody>
          </p:sp>
        </mc:Choice>
        <mc:Fallback xmlns="">
          <p:sp>
            <p:nvSpPr>
              <p:cNvPr id="31" name="Hộp Văn bản 26">
                <a:extLst>
                  <a:ext uri="{FF2B5EF4-FFF2-40B4-BE49-F238E27FC236}">
                    <a16:creationId xmlns:a16="http://schemas.microsoft.com/office/drawing/2014/main" id="{305E492B-9D23-4A88-821A-F96BF5ACB4CF}"/>
                  </a:ext>
                </a:extLst>
              </p:cNvPr>
              <p:cNvSpPr txBox="1">
                <a:spLocks noRot="1" noChangeAspect="1" noMove="1" noResize="1" noEditPoints="1" noAdjustHandles="1" noChangeArrowheads="1" noChangeShapeType="1" noTextEdit="1"/>
              </p:cNvSpPr>
              <p:nvPr/>
            </p:nvSpPr>
            <p:spPr>
              <a:xfrm>
                <a:off x="6711838" y="4535068"/>
                <a:ext cx="4815011" cy="1142108"/>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7361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750"/>
                                        <p:tgtEl>
                                          <p:spTgt spid="26"/>
                                        </p:tgtEl>
                                      </p:cBhvr>
                                    </p:animEffect>
                                  </p:childTnLst>
                                </p:cTn>
                              </p:par>
                              <p:par>
                                <p:cTn id="8" presetID="42" presetClass="path" presetSubtype="0" decel="100000" fill="hold" grpId="1" nodeType="withEffect">
                                  <p:stCondLst>
                                    <p:cond delay="250"/>
                                  </p:stCondLst>
                                  <p:childTnLst>
                                    <p:animMotion origin="layout" path="M 6.25E-7 -2.59259E-6 L 0.02318 -2.59259E-6 " pathEditMode="relative" rAng="0" ptsTypes="AA">
                                      <p:cBhvr>
                                        <p:cTn id="9" dur="1000" spd="-100000" fill="hold"/>
                                        <p:tgtEl>
                                          <p:spTgt spid="26"/>
                                        </p:tgtEl>
                                        <p:attrNameLst>
                                          <p:attrName>ppt_x</p:attrName>
                                          <p:attrName>ppt_y</p:attrName>
                                        </p:attrNameLst>
                                      </p:cBhvr>
                                      <p:rCtr x="1159" y="0"/>
                                    </p:animMotion>
                                  </p:childTnLst>
                                </p:cTn>
                              </p:par>
                              <p:par>
                                <p:cTn id="10" presetID="10" presetClass="entr" presetSubtype="0" fill="hold" nodeType="with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42" presetClass="path" presetSubtype="0" decel="100000" fill="hold" nodeType="withEffect">
                                  <p:stCondLst>
                                    <p:cond delay="500"/>
                                  </p:stCondLst>
                                  <p:childTnLst>
                                    <p:animMotion origin="layout" path="M 3.95833E-6 7.40741E-7 L 0.02317 7.40741E-7 " pathEditMode="relative" rAng="0" ptsTypes="AA">
                                      <p:cBhvr>
                                        <p:cTn id="14" dur="1000" spd="-100000" fill="hold"/>
                                        <p:tgtEl>
                                          <p:spTgt spid="10"/>
                                        </p:tgtEl>
                                        <p:attrNameLst>
                                          <p:attrName>ppt_x</p:attrName>
                                          <p:attrName>ppt_y</p:attrName>
                                        </p:attrNameLst>
                                      </p:cBhvr>
                                      <p:rCtr x="1159" y="0"/>
                                    </p:animMotion>
                                  </p:childTnLst>
                                </p:cTn>
                              </p:par>
                              <p:par>
                                <p:cTn id="15" presetID="10" presetClass="entr" presetSubtype="0" fill="hold" grpId="0" nodeType="withEffect">
                                  <p:stCondLst>
                                    <p:cond delay="75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750"/>
                                        <p:tgtEl>
                                          <p:spTgt spid="12"/>
                                        </p:tgtEl>
                                      </p:cBhvr>
                                    </p:animEffect>
                                  </p:childTnLst>
                                </p:cTn>
                              </p:par>
                              <p:par>
                                <p:cTn id="18" presetID="42" presetClass="path" presetSubtype="0" decel="100000" fill="hold" grpId="1" nodeType="withEffect">
                                  <p:stCondLst>
                                    <p:cond delay="750"/>
                                  </p:stCondLst>
                                  <p:childTnLst>
                                    <p:animMotion origin="layout" path="M 3.54167E-6 2.59259E-6 L 0.02317 2.59259E-6 " pathEditMode="relative" rAng="0" ptsTypes="AA">
                                      <p:cBhvr>
                                        <p:cTn id="19" dur="1000" spd="-100000" fill="hold"/>
                                        <p:tgtEl>
                                          <p:spTgt spid="12"/>
                                        </p:tgtEl>
                                        <p:attrNameLst>
                                          <p:attrName>ppt_x</p:attrName>
                                          <p:attrName>ppt_y</p:attrName>
                                        </p:attrNameLst>
                                      </p:cBhvr>
                                      <p:rCtr x="1159" y="0"/>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750"/>
                                        <p:tgtEl>
                                          <p:spTgt spid="32"/>
                                        </p:tgtEl>
                                      </p:cBhvr>
                                    </p:animEffect>
                                  </p:childTnLst>
                                </p:cTn>
                              </p:par>
                              <p:par>
                                <p:cTn id="25" presetID="42" presetClass="path" presetSubtype="0" decel="100000" fill="hold" grpId="1" nodeType="withEffect">
                                  <p:stCondLst>
                                    <p:cond delay="0"/>
                                  </p:stCondLst>
                                  <p:childTnLst>
                                    <p:animMotion origin="layout" path="M -6.25E-7 3.7037E-6 L 0.02318 3.7037E-6 " pathEditMode="relative" rAng="0" ptsTypes="AA">
                                      <p:cBhvr>
                                        <p:cTn id="26" dur="1000" spd="-100000" fill="hold"/>
                                        <p:tgtEl>
                                          <p:spTgt spid="32"/>
                                        </p:tgtEl>
                                        <p:attrNameLst>
                                          <p:attrName>ppt_x</p:attrName>
                                          <p:attrName>ppt_y</p:attrName>
                                        </p:attrNameLst>
                                      </p:cBhvr>
                                      <p:rCtr x="1159" y="0"/>
                                    </p:animMotion>
                                  </p:childTnLst>
                                </p:cTn>
                              </p:par>
                              <p:par>
                                <p:cTn id="27" presetID="10" presetClass="entr" presetSubtype="0" fill="hold" nodeType="withEffect">
                                  <p:stCondLst>
                                    <p:cond delay="25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750"/>
                                        <p:tgtEl>
                                          <p:spTgt spid="11"/>
                                        </p:tgtEl>
                                      </p:cBhvr>
                                    </p:animEffect>
                                  </p:childTnLst>
                                </p:cTn>
                              </p:par>
                              <p:par>
                                <p:cTn id="30" presetID="42" presetClass="path" presetSubtype="0" decel="100000" fill="hold" nodeType="withEffect">
                                  <p:stCondLst>
                                    <p:cond delay="250"/>
                                  </p:stCondLst>
                                  <p:childTnLst>
                                    <p:animMotion origin="layout" path="M -4.375E-6 1.11111E-6 L 0.02318 1.11111E-6 " pathEditMode="relative" rAng="0" ptsTypes="AA">
                                      <p:cBhvr>
                                        <p:cTn id="31" dur="1000" spd="-100000" fill="hold"/>
                                        <p:tgtEl>
                                          <p:spTgt spid="11"/>
                                        </p:tgtEl>
                                        <p:attrNameLst>
                                          <p:attrName>ppt_x</p:attrName>
                                          <p:attrName>ppt_y</p:attrName>
                                        </p:attrNameLst>
                                      </p:cBhvr>
                                      <p:rCtr x="1159" y="0"/>
                                    </p:animMotion>
                                  </p:childTnLst>
                                </p:cTn>
                              </p:par>
                              <p:par>
                                <p:cTn id="32" presetID="10" presetClass="entr" presetSubtype="0" fill="hold" grpId="0" nodeType="withEffect">
                                  <p:stCondLst>
                                    <p:cond delay="50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750"/>
                                        <p:tgtEl>
                                          <p:spTgt spid="16"/>
                                        </p:tgtEl>
                                      </p:cBhvr>
                                    </p:animEffect>
                                  </p:childTnLst>
                                </p:cTn>
                              </p:par>
                              <p:par>
                                <p:cTn id="35" presetID="42" presetClass="path" presetSubtype="0" decel="100000" fill="hold" grpId="1" nodeType="withEffect">
                                  <p:stCondLst>
                                    <p:cond delay="500"/>
                                  </p:stCondLst>
                                  <p:childTnLst>
                                    <p:animMotion origin="layout" path="M 3.33333E-6 -3.33333E-6 L 0.02317 -3.33333E-6 " pathEditMode="relative" rAng="0" ptsTypes="AA">
                                      <p:cBhvr>
                                        <p:cTn id="36" dur="1000" spd="-100000" fill="hold"/>
                                        <p:tgtEl>
                                          <p:spTgt spid="16"/>
                                        </p:tgtEl>
                                        <p:attrNameLst>
                                          <p:attrName>ppt_x</p:attrName>
                                          <p:attrName>ppt_y</p:attrName>
                                        </p:attrNameLst>
                                      </p:cBhvr>
                                      <p:rCtr x="1159" y="0"/>
                                    </p:animMotion>
                                  </p:childTnLst>
                                </p:cTn>
                              </p:par>
                              <p:par>
                                <p:cTn id="37" presetID="10" presetClass="entr" presetSubtype="0" fill="hold" grpId="0" nodeType="withEffect">
                                  <p:stCondLst>
                                    <p:cond delay="75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750"/>
                                        <p:tgtEl>
                                          <p:spTgt spid="31"/>
                                        </p:tgtEl>
                                      </p:cBhvr>
                                    </p:animEffect>
                                  </p:childTnLst>
                                </p:cTn>
                              </p:par>
                              <p:par>
                                <p:cTn id="40" presetID="42" presetClass="path" presetSubtype="0" decel="100000" fill="hold" grpId="1" nodeType="withEffect">
                                  <p:stCondLst>
                                    <p:cond delay="750"/>
                                  </p:stCondLst>
                                  <p:childTnLst>
                                    <p:animMotion origin="layout" path="M 3.33333E-6 -4.44444E-6 L 0.02317 -4.44444E-6 " pathEditMode="relative" rAng="0" ptsTypes="AA">
                                      <p:cBhvr>
                                        <p:cTn id="41" dur="1000" spd="-100000" fill="hold"/>
                                        <p:tgtEl>
                                          <p:spTgt spid="31"/>
                                        </p:tgtEl>
                                        <p:attrNameLst>
                                          <p:attrName>ppt_x</p:attrName>
                                          <p:attrName>ppt_y</p:attrName>
                                        </p:attrNameLst>
                                      </p:cBhvr>
                                      <p:rCtr x="11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32" grpId="0"/>
      <p:bldP spid="32" grpId="1"/>
      <p:bldP spid="12" grpId="0"/>
      <p:bldP spid="12" grpId="1"/>
      <p:bldP spid="16" grpId="0"/>
      <p:bldP spid="16" grpId="1"/>
      <p:bldP spid="31" grpId="0"/>
      <p:bldP spid="31"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318EB78-C0C8-3257-FC8C-5F5EF088B24E}"/>
              </a:ext>
            </a:extLst>
          </p:cNvPr>
          <p:cNvSpPr/>
          <p:nvPr/>
        </p:nvSpPr>
        <p:spPr>
          <a:xfrm>
            <a:off x="715351" y="1095385"/>
            <a:ext cx="10761299" cy="5041647"/>
          </a:xfrm>
          <a:prstGeom prst="roundRect">
            <a:avLst>
              <a:gd name="adj" fmla="val 3837"/>
            </a:avLst>
          </a:prstGeom>
          <a:solidFill>
            <a:schemeClr val="bg1">
              <a:alpha val="6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5" name="Freeform: Shape 4">
            <a:extLst>
              <a:ext uri="{FF2B5EF4-FFF2-40B4-BE49-F238E27FC236}">
                <a16:creationId xmlns:a16="http://schemas.microsoft.com/office/drawing/2014/main" id="{C03059F8-6823-C62C-C12F-64DAB0E590CD}"/>
              </a:ext>
            </a:extLst>
          </p:cNvPr>
          <p:cNvSpPr/>
          <p:nvPr/>
        </p:nvSpPr>
        <p:spPr>
          <a:xfrm flipV="1">
            <a:off x="-4414617"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25" name="TextBox 24">
            <a:extLst>
              <a:ext uri="{FF2B5EF4-FFF2-40B4-BE49-F238E27FC236}">
                <a16:creationId xmlns:a16="http://schemas.microsoft.com/office/drawing/2014/main" id="{A8CDA764-AA6D-0F13-D7E2-CA657BB7B8C9}"/>
              </a:ext>
            </a:extLst>
          </p:cNvPr>
          <p:cNvSpPr txBox="1"/>
          <p:nvPr/>
        </p:nvSpPr>
        <p:spPr>
          <a:xfrm>
            <a:off x="1795671" y="233900"/>
            <a:ext cx="8600660"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BÀI TOÁN PHƯƠNG TRÌNH TRUYỀN NHIỆT 2D</a:t>
            </a:r>
          </a:p>
        </p:txBody>
      </p:sp>
      <p:sp>
        <p:nvSpPr>
          <p:cNvPr id="3" name="TextBox 2">
            <a:extLst>
              <a:ext uri="{FF2B5EF4-FFF2-40B4-BE49-F238E27FC236}">
                <a16:creationId xmlns:a16="http://schemas.microsoft.com/office/drawing/2014/main" id="{930ECA0E-17BE-7B1E-70CA-775F8BC369FF}"/>
              </a:ext>
            </a:extLst>
          </p:cNvPr>
          <p:cNvSpPr txBox="1"/>
          <p:nvPr/>
        </p:nvSpPr>
        <p:spPr>
          <a:xfrm>
            <a:off x="298353"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3.</a:t>
            </a:r>
            <a:endParaRPr lang="vi-VN" sz="3200">
              <a:effectLst/>
            </a:endParaRPr>
          </a:p>
        </p:txBody>
      </p:sp>
      <p:sp>
        <p:nvSpPr>
          <p:cNvPr id="8" name="Hộp Văn bản 2">
            <a:extLst>
              <a:ext uri="{FF2B5EF4-FFF2-40B4-BE49-F238E27FC236}">
                <a16:creationId xmlns:a16="http://schemas.microsoft.com/office/drawing/2014/main" id="{66A76CED-12AE-261E-AEF8-AA4CE6C72E85}"/>
              </a:ext>
            </a:extLst>
          </p:cNvPr>
          <p:cNvSpPr txBox="1"/>
          <p:nvPr/>
        </p:nvSpPr>
        <p:spPr>
          <a:xfrm>
            <a:off x="966982" y="1427066"/>
            <a:ext cx="6149435" cy="523220"/>
          </a:xfrm>
          <a:prstGeom prst="rect">
            <a:avLst/>
          </a:prstGeom>
          <a:noFill/>
        </p:spPr>
        <p:txBody>
          <a:bodyPr wrap="square" rtlCol="0">
            <a:spAutoFit/>
          </a:bodyPr>
          <a:lstStyle>
            <a:defPPr>
              <a:defRPr lang="en-US"/>
            </a:defPPr>
            <a:lvl1pPr algn="ctr">
              <a:defRPr sz="3600" b="1">
                <a:gradFill>
                  <a:gsLst>
                    <a:gs pos="0">
                      <a:srgbClr val="F95607"/>
                    </a:gs>
                    <a:gs pos="100000">
                      <a:srgbClr val="9E357B"/>
                    </a:gs>
                  </a:gsLst>
                  <a:lin ang="18900002" scaled="1"/>
                </a:gradFill>
                <a:effectLst/>
                <a:latin typeface="Montserrat" panose="00000500000000000000" pitchFamily="2" charset="0"/>
              </a:defRPr>
            </a:lvl1pPr>
          </a:lstStyle>
          <a:p>
            <a:pPr algn="l"/>
            <a:r>
              <a:rPr lang="vi-VN" sz="2800"/>
              <a:t>Phương pháp sai phân hữu hạn</a:t>
            </a:r>
            <a:endParaRPr lang="en-US" sz="2800"/>
          </a:p>
        </p:txBody>
      </p:sp>
      <p:grpSp>
        <p:nvGrpSpPr>
          <p:cNvPr id="6" name="Group 5">
            <a:extLst>
              <a:ext uri="{FF2B5EF4-FFF2-40B4-BE49-F238E27FC236}">
                <a16:creationId xmlns:a16="http://schemas.microsoft.com/office/drawing/2014/main" id="{9F80B811-CB06-7B33-2AFF-327C4584F6BA}"/>
              </a:ext>
            </a:extLst>
          </p:cNvPr>
          <p:cNvGrpSpPr/>
          <p:nvPr/>
        </p:nvGrpSpPr>
        <p:grpSpPr>
          <a:xfrm>
            <a:off x="1053073" y="3015042"/>
            <a:ext cx="6516974" cy="461665"/>
            <a:chOff x="1112707" y="1981374"/>
            <a:chExt cx="6516974" cy="461665"/>
          </a:xfrm>
        </p:grpSpPr>
        <p:sp>
          <p:nvSpPr>
            <p:cNvPr id="18" name="Hộp Văn bản 26">
              <a:extLst>
                <a:ext uri="{FF2B5EF4-FFF2-40B4-BE49-F238E27FC236}">
                  <a16:creationId xmlns:a16="http://schemas.microsoft.com/office/drawing/2014/main" id="{7A2CCC24-F4DA-7BFB-3DCC-C8BA1D1B6404}"/>
                </a:ext>
              </a:extLst>
            </p:cNvPr>
            <p:cNvSpPr txBox="1"/>
            <p:nvPr/>
          </p:nvSpPr>
          <p:spPr>
            <a:xfrm>
              <a:off x="1180429" y="1981374"/>
              <a:ext cx="6449252" cy="461665"/>
            </a:xfrm>
            <a:prstGeom prst="rect">
              <a:avLst/>
            </a:prstGeom>
            <a:noFill/>
          </p:spPr>
          <p:txBody>
            <a:bodyPr wrap="square">
              <a:spAutoFit/>
            </a:bodyPr>
            <a:lstStyle/>
            <a:p>
              <a:pPr marL="36000"/>
              <a:r>
                <a:rPr lang="en-US" sz="2400">
                  <a:solidFill>
                    <a:schemeClr val="accent1">
                      <a:lumMod val="50000"/>
                    </a:schemeClr>
                  </a:solidFill>
                  <a:latin typeface="Montserrat" panose="00000500000000000000" pitchFamily="2" charset="0"/>
                </a:rPr>
                <a:t>Như vậy ta có </a:t>
              </a:r>
              <a:r>
                <a:rPr lang="vi-VN" sz="2400">
                  <a:solidFill>
                    <a:schemeClr val="accent1">
                      <a:lumMod val="50000"/>
                    </a:schemeClr>
                  </a:solidFill>
                  <a:latin typeface="Montserrat" panose="00000500000000000000" pitchFamily="2" charset="0"/>
                </a:rPr>
                <a:t>phương trình nhiệt</a:t>
              </a:r>
              <a:r>
                <a:rPr lang="en-US" sz="2400">
                  <a:solidFill>
                    <a:schemeClr val="accent1">
                      <a:lumMod val="50000"/>
                    </a:schemeClr>
                  </a:solidFill>
                  <a:latin typeface="Montserrat" panose="00000500000000000000" pitchFamily="2" charset="0"/>
                </a:rPr>
                <a:t>:</a:t>
              </a:r>
              <a:endParaRPr lang="vi-VN" sz="2400">
                <a:solidFill>
                  <a:schemeClr val="accent1">
                    <a:lumMod val="50000"/>
                  </a:schemeClr>
                </a:solidFill>
                <a:latin typeface="Montserrat" panose="00000500000000000000" pitchFamily="2" charset="0"/>
              </a:endParaRPr>
            </a:p>
          </p:txBody>
        </p:sp>
        <p:sp>
          <p:nvSpPr>
            <p:cNvPr id="19" name="Rectangle: Rounded Corners 18">
              <a:extLst>
                <a:ext uri="{FF2B5EF4-FFF2-40B4-BE49-F238E27FC236}">
                  <a16:creationId xmlns:a16="http://schemas.microsoft.com/office/drawing/2014/main" id="{4B7F4B4A-C0D6-250D-BD4F-3F2E245AEB9B}"/>
                </a:ext>
              </a:extLst>
            </p:cNvPr>
            <p:cNvSpPr/>
            <p:nvPr/>
          </p:nvSpPr>
          <p:spPr>
            <a:xfrm>
              <a:off x="1112707" y="2036872"/>
              <a:ext cx="51481" cy="360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50EFD19C-AC6B-4461-46AA-F906BC51FCB6}"/>
              </a:ext>
            </a:extLst>
          </p:cNvPr>
          <p:cNvGrpSpPr/>
          <p:nvPr/>
        </p:nvGrpSpPr>
        <p:grpSpPr>
          <a:xfrm>
            <a:off x="1397977" y="3575574"/>
            <a:ext cx="9311054" cy="1087785"/>
            <a:chOff x="1397977" y="2661174"/>
            <a:chExt cx="9311054" cy="1087785"/>
          </a:xfrm>
        </p:grpSpPr>
        <mc:AlternateContent xmlns:mc="http://schemas.openxmlformats.org/markup-compatibility/2006" xmlns:a14="http://schemas.microsoft.com/office/drawing/2010/main">
          <mc:Choice Requires="a14">
            <p:sp>
              <p:nvSpPr>
                <p:cNvPr id="26" name="Hộp Văn bản 26">
                  <a:extLst>
                    <a:ext uri="{FF2B5EF4-FFF2-40B4-BE49-F238E27FC236}">
                      <a16:creationId xmlns:a16="http://schemas.microsoft.com/office/drawing/2014/main" id="{D9E01A1D-344D-BA3F-2F64-A36C2247ED05}"/>
                    </a:ext>
                  </a:extLst>
                </p:cNvPr>
                <p:cNvSpPr txBox="1"/>
                <p:nvPr/>
              </p:nvSpPr>
              <p:spPr>
                <a:xfrm>
                  <a:off x="1470165" y="2681621"/>
                  <a:ext cx="9166679" cy="1046890"/>
                </a:xfrm>
                <a:prstGeom prst="rect">
                  <a:avLst/>
                </a:prstGeom>
                <a:noFill/>
              </p:spPr>
              <p:txBody>
                <a:bodyPr wrap="square">
                  <a:spAutoFit/>
                </a:bodyPr>
                <a:lstStyle>
                  <a:defPPr>
                    <a:defRPr lang="en-US"/>
                  </a:defPPr>
                  <a:lvl1pPr marL="36000">
                    <a:defRPr sz="2400" b="1" i="1">
                      <a:gradFill>
                        <a:gsLst>
                          <a:gs pos="0">
                            <a:srgbClr val="F95607"/>
                          </a:gs>
                          <a:gs pos="100000">
                            <a:srgbClr val="9E357B"/>
                          </a:gs>
                        </a:gsLst>
                        <a:lin ang="18900002" scaled="1"/>
                      </a:gra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b="1" i="1">
                                    <a:latin typeface="Cambria Math" panose="02040503050406030204" pitchFamily="18" charset="0"/>
                                  </a:rPr>
                                  <m:t>𝒖</m:t>
                                </m:r>
                              </m:e>
                              <m:sub>
                                <m:r>
                                  <a:rPr lang="en-US" b="1" i="1">
                                    <a:latin typeface="Cambria Math" panose="02040503050406030204" pitchFamily="18" charset="0"/>
                                  </a:rPr>
                                  <m:t>𝒊</m:t>
                                </m:r>
                                <m:r>
                                  <a:rPr lang="en-US" b="1">
                                    <a:latin typeface="Cambria Math" panose="02040503050406030204" pitchFamily="18" charset="0"/>
                                  </a:rPr>
                                  <m:t>,</m:t>
                                </m:r>
                                <m:r>
                                  <a:rPr lang="en-US" b="1" i="1">
                                    <a:latin typeface="Cambria Math" panose="02040503050406030204" pitchFamily="18" charset="0"/>
                                  </a:rPr>
                                  <m:t>𝒋</m:t>
                                </m:r>
                              </m:sub>
                              <m:sup>
                                <m:r>
                                  <a:rPr lang="en-US" b="1" i="1">
                                    <a:latin typeface="Cambria Math" panose="02040503050406030204" pitchFamily="18" charset="0"/>
                                  </a:rPr>
                                  <m:t>𝒌</m:t>
                                </m:r>
                                <m:r>
                                  <a:rPr lang="en-US" b="1">
                                    <a:latin typeface="Cambria Math" panose="02040503050406030204" pitchFamily="18" charset="0"/>
                                  </a:rPr>
                                  <m:t>+</m:t>
                                </m:r>
                                <m:r>
                                  <a:rPr lang="en-US" b="1" i="1">
                                    <a:latin typeface="Cambria Math" panose="02040503050406030204" pitchFamily="18" charset="0"/>
                                  </a:rPr>
                                  <m:t>𝟏</m:t>
                                </m:r>
                              </m:sup>
                            </m:sSubSup>
                            <m:r>
                              <a:rPr lang="en-US" b="1">
                                <a:latin typeface="Cambria Math" panose="020405030504060302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rPr>
                                  <m:t>𝒖</m:t>
                                </m:r>
                              </m:e>
                              <m:sub>
                                <m:r>
                                  <a:rPr lang="en-US" b="1" i="1">
                                    <a:latin typeface="Cambria Math" panose="02040503050406030204" pitchFamily="18" charset="0"/>
                                  </a:rPr>
                                  <m:t>𝒊</m:t>
                                </m:r>
                                <m:r>
                                  <a:rPr lang="en-US" b="1">
                                    <a:latin typeface="Cambria Math" panose="02040503050406030204" pitchFamily="18" charset="0"/>
                                  </a:rPr>
                                  <m:t>,</m:t>
                                </m:r>
                                <m:r>
                                  <a:rPr lang="en-US" b="1" i="1">
                                    <a:latin typeface="Cambria Math" panose="02040503050406030204" pitchFamily="18" charset="0"/>
                                  </a:rPr>
                                  <m:t>𝒋</m:t>
                                </m:r>
                              </m:sub>
                              <m:sup>
                                <m:r>
                                  <a:rPr lang="en-US" b="1" i="1">
                                    <a:latin typeface="Cambria Math" panose="02040503050406030204" pitchFamily="18" charset="0"/>
                                  </a:rPr>
                                  <m:t>𝒌</m:t>
                                </m:r>
                              </m:sup>
                            </m:sSubSup>
                          </m:num>
                          <m:den>
                            <m:r>
                              <a:rPr lang="en-US" b="1" i="1">
                                <a:latin typeface="Cambria Math" panose="02040503050406030204" pitchFamily="18" charset="0"/>
                              </a:rPr>
                              <m:t>𝜟</m:t>
                            </m:r>
                            <m:r>
                              <a:rPr lang="en-US" b="1" i="1">
                                <a:latin typeface="Cambria Math" panose="02040503050406030204" pitchFamily="18" charset="0"/>
                              </a:rPr>
                              <m:t>𝒕</m:t>
                            </m:r>
                          </m:den>
                        </m:f>
                        <m:r>
                          <a:rPr lang="en-US" b="1">
                            <a:latin typeface="Cambria Math" panose="02040503050406030204" pitchFamily="18" charset="0"/>
                          </a:rPr>
                          <m:t>−</m:t>
                        </m:r>
                        <m:r>
                          <a:rPr lang="en-US" b="1" i="1">
                            <a:latin typeface="Cambria Math" panose="02040503050406030204" pitchFamily="18" charset="0"/>
                          </a:rPr>
                          <m:t>𝜶</m:t>
                        </m:r>
                        <m:d>
                          <m:dPr>
                            <m:ctrlPr>
                              <a:rPr lang="en-US" i="1">
                                <a:latin typeface="Cambria Math" panose="02040503050406030204" pitchFamily="18" charset="0"/>
                              </a:rPr>
                            </m:ctrlPr>
                          </m:dPr>
                          <m:e>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b="1" i="1">
                                        <a:latin typeface="Cambria Math" panose="02040503050406030204" pitchFamily="18" charset="0"/>
                                      </a:rPr>
                                      <m:t>𝒖</m:t>
                                    </m:r>
                                  </m:e>
                                  <m:sub>
                                    <m:r>
                                      <a:rPr lang="en-US" b="1" i="1">
                                        <a:latin typeface="Cambria Math" panose="02040503050406030204" pitchFamily="18" charset="0"/>
                                      </a:rPr>
                                      <m:t>𝒊</m:t>
                                    </m:r>
                                    <m:r>
                                      <a:rPr lang="en-US" b="1">
                                        <a:latin typeface="Cambria Math" panose="02040503050406030204" pitchFamily="18" charset="0"/>
                                      </a:rPr>
                                      <m:t>+</m:t>
                                    </m:r>
                                    <m:r>
                                      <a:rPr lang="en-US" b="1" i="1">
                                        <a:latin typeface="Cambria Math" panose="02040503050406030204" pitchFamily="18" charset="0"/>
                                      </a:rPr>
                                      <m:t>𝟏</m:t>
                                    </m:r>
                                    <m:r>
                                      <a:rPr lang="en-US" b="1">
                                        <a:latin typeface="Cambria Math" panose="02040503050406030204" pitchFamily="18" charset="0"/>
                                      </a:rPr>
                                      <m:t>,</m:t>
                                    </m:r>
                                    <m:r>
                                      <a:rPr lang="en-US" b="1" i="1">
                                        <a:latin typeface="Cambria Math" panose="02040503050406030204" pitchFamily="18" charset="0"/>
                                      </a:rPr>
                                      <m:t>𝒋</m:t>
                                    </m:r>
                                  </m:sub>
                                  <m:sup>
                                    <m:r>
                                      <a:rPr lang="en-US" b="1" i="1">
                                        <a:latin typeface="Cambria Math" panose="02040503050406030204" pitchFamily="18" charset="0"/>
                                      </a:rPr>
                                      <m:t>𝒌</m:t>
                                    </m:r>
                                  </m:sup>
                                </m:sSubSup>
                                <m:r>
                                  <a:rPr lang="en-US" b="1">
                                    <a:latin typeface="Cambria Math" panose="02040503050406030204" pitchFamily="18" charset="0"/>
                                  </a:rPr>
                                  <m:t>−</m:t>
                                </m:r>
                                <m:r>
                                  <a:rPr lang="en-US" b="1" i="1">
                                    <a:latin typeface="Cambria Math" panose="02040503050406030204" pitchFamily="18" charset="0"/>
                                  </a:rPr>
                                  <m:t>𝟐</m:t>
                                </m:r>
                                <m:sSubSup>
                                  <m:sSubSupPr>
                                    <m:ctrlPr>
                                      <a:rPr lang="en-US" i="1">
                                        <a:latin typeface="Cambria Math" panose="02040503050406030204" pitchFamily="18" charset="0"/>
                                      </a:rPr>
                                    </m:ctrlPr>
                                  </m:sSubSupPr>
                                  <m:e>
                                    <m:r>
                                      <a:rPr lang="en-US" b="1" i="1">
                                        <a:latin typeface="Cambria Math" panose="02040503050406030204" pitchFamily="18" charset="0"/>
                                      </a:rPr>
                                      <m:t>𝒖</m:t>
                                    </m:r>
                                  </m:e>
                                  <m:sub>
                                    <m:r>
                                      <a:rPr lang="en-US" b="1" i="1">
                                        <a:latin typeface="Cambria Math" panose="02040503050406030204" pitchFamily="18" charset="0"/>
                                      </a:rPr>
                                      <m:t>𝒊</m:t>
                                    </m:r>
                                    <m:r>
                                      <a:rPr lang="en-US" b="1">
                                        <a:latin typeface="Cambria Math" panose="02040503050406030204" pitchFamily="18" charset="0"/>
                                      </a:rPr>
                                      <m:t>,</m:t>
                                    </m:r>
                                    <m:r>
                                      <a:rPr lang="en-US" b="1" i="1">
                                        <a:latin typeface="Cambria Math" panose="02040503050406030204" pitchFamily="18" charset="0"/>
                                      </a:rPr>
                                      <m:t>𝒋</m:t>
                                    </m:r>
                                  </m:sub>
                                  <m:sup>
                                    <m:r>
                                      <a:rPr lang="en-US" b="1" i="1">
                                        <a:latin typeface="Cambria Math" panose="02040503050406030204" pitchFamily="18" charset="0"/>
                                      </a:rPr>
                                      <m:t>𝒌</m:t>
                                    </m:r>
                                  </m:sup>
                                </m:sSubSup>
                                <m:r>
                                  <a:rPr lang="en-US" b="1">
                                    <a:latin typeface="Cambria Math" panose="020405030504060302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rPr>
                                      <m:t>𝒖</m:t>
                                    </m:r>
                                  </m:e>
                                  <m:sub>
                                    <m:r>
                                      <a:rPr lang="en-US" b="1" i="1">
                                        <a:latin typeface="Cambria Math" panose="02040503050406030204" pitchFamily="18" charset="0"/>
                                      </a:rPr>
                                      <m:t>𝒊</m:t>
                                    </m:r>
                                    <m:r>
                                      <a:rPr lang="en-US" b="1">
                                        <a:latin typeface="Cambria Math" panose="02040503050406030204" pitchFamily="18" charset="0"/>
                                      </a:rPr>
                                      <m:t>−</m:t>
                                    </m:r>
                                    <m:r>
                                      <a:rPr lang="en-US" b="1" i="1">
                                        <a:latin typeface="Cambria Math" panose="02040503050406030204" pitchFamily="18" charset="0"/>
                                      </a:rPr>
                                      <m:t>𝟏</m:t>
                                    </m:r>
                                    <m:r>
                                      <a:rPr lang="en-US" b="1">
                                        <a:latin typeface="Cambria Math" panose="02040503050406030204" pitchFamily="18" charset="0"/>
                                      </a:rPr>
                                      <m:t>,</m:t>
                                    </m:r>
                                    <m:r>
                                      <a:rPr lang="en-US" b="1" i="1">
                                        <a:latin typeface="Cambria Math" panose="02040503050406030204" pitchFamily="18" charset="0"/>
                                      </a:rPr>
                                      <m:t>𝒋</m:t>
                                    </m:r>
                                  </m:sub>
                                  <m:sup>
                                    <m:r>
                                      <a:rPr lang="en-US" b="1" i="1">
                                        <a:latin typeface="Cambria Math" panose="02040503050406030204" pitchFamily="18" charset="0"/>
                                      </a:rPr>
                                      <m:t>𝒌</m:t>
                                    </m:r>
                                  </m:sup>
                                </m:sSubSup>
                              </m:num>
                              <m:den>
                                <m:r>
                                  <a:rPr lang="en-US" b="1" i="1">
                                    <a:latin typeface="Cambria Math" panose="02040503050406030204" pitchFamily="18" charset="0"/>
                                  </a:rPr>
                                  <m:t>𝜟</m:t>
                                </m:r>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𝟐</m:t>
                                    </m:r>
                                  </m:sup>
                                </m:sSup>
                              </m:den>
                            </m:f>
                            <m:r>
                              <a:rPr lang="en-US" b="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b="1" i="1">
                                        <a:latin typeface="Cambria Math" panose="02040503050406030204" pitchFamily="18" charset="0"/>
                                      </a:rPr>
                                      <m:t>𝒖</m:t>
                                    </m:r>
                                  </m:e>
                                  <m:sub>
                                    <m:r>
                                      <a:rPr lang="en-US" b="1" i="1">
                                        <a:latin typeface="Cambria Math" panose="02040503050406030204" pitchFamily="18" charset="0"/>
                                      </a:rPr>
                                      <m:t>𝒊</m:t>
                                    </m:r>
                                    <m:r>
                                      <a:rPr lang="en-US" b="1">
                                        <a:latin typeface="Cambria Math" panose="02040503050406030204" pitchFamily="18" charset="0"/>
                                      </a:rPr>
                                      <m:t>,</m:t>
                                    </m:r>
                                    <m:r>
                                      <a:rPr lang="en-US" b="1" i="1">
                                        <a:latin typeface="Cambria Math" panose="02040503050406030204" pitchFamily="18" charset="0"/>
                                      </a:rPr>
                                      <m:t>𝒋</m:t>
                                    </m:r>
                                    <m:r>
                                      <a:rPr lang="en-US" b="1">
                                        <a:latin typeface="Cambria Math" panose="02040503050406030204" pitchFamily="18" charset="0"/>
                                      </a:rPr>
                                      <m:t>+</m:t>
                                    </m:r>
                                    <m:r>
                                      <a:rPr lang="en-US" b="1" i="1">
                                        <a:latin typeface="Cambria Math" panose="02040503050406030204" pitchFamily="18" charset="0"/>
                                      </a:rPr>
                                      <m:t>𝟏</m:t>
                                    </m:r>
                                  </m:sub>
                                  <m:sup>
                                    <m:r>
                                      <a:rPr lang="en-US" b="1" i="1">
                                        <a:latin typeface="Cambria Math" panose="02040503050406030204" pitchFamily="18" charset="0"/>
                                      </a:rPr>
                                      <m:t>𝒌</m:t>
                                    </m:r>
                                  </m:sup>
                                </m:sSubSup>
                                <m:r>
                                  <a:rPr lang="en-US" b="1">
                                    <a:latin typeface="Cambria Math" panose="02040503050406030204" pitchFamily="18" charset="0"/>
                                  </a:rPr>
                                  <m:t>−</m:t>
                                </m:r>
                                <m:r>
                                  <a:rPr lang="en-US" b="1" i="1">
                                    <a:latin typeface="Cambria Math" panose="02040503050406030204" pitchFamily="18" charset="0"/>
                                  </a:rPr>
                                  <m:t>𝟐</m:t>
                                </m:r>
                                <m:sSubSup>
                                  <m:sSubSupPr>
                                    <m:ctrlPr>
                                      <a:rPr lang="en-US" i="1">
                                        <a:latin typeface="Cambria Math" panose="02040503050406030204" pitchFamily="18" charset="0"/>
                                      </a:rPr>
                                    </m:ctrlPr>
                                  </m:sSubSupPr>
                                  <m:e>
                                    <m:r>
                                      <a:rPr lang="en-US" b="1" i="1">
                                        <a:latin typeface="Cambria Math" panose="02040503050406030204" pitchFamily="18" charset="0"/>
                                      </a:rPr>
                                      <m:t>𝒖</m:t>
                                    </m:r>
                                  </m:e>
                                  <m:sub>
                                    <m:r>
                                      <a:rPr lang="en-US" b="1" i="1">
                                        <a:latin typeface="Cambria Math" panose="02040503050406030204" pitchFamily="18" charset="0"/>
                                      </a:rPr>
                                      <m:t>𝒊</m:t>
                                    </m:r>
                                    <m:r>
                                      <a:rPr lang="en-US" b="1">
                                        <a:latin typeface="Cambria Math" panose="02040503050406030204" pitchFamily="18" charset="0"/>
                                      </a:rPr>
                                      <m:t>,</m:t>
                                    </m:r>
                                    <m:r>
                                      <a:rPr lang="en-US" b="1" i="1">
                                        <a:latin typeface="Cambria Math" panose="02040503050406030204" pitchFamily="18" charset="0"/>
                                      </a:rPr>
                                      <m:t>𝒋</m:t>
                                    </m:r>
                                  </m:sub>
                                  <m:sup>
                                    <m:r>
                                      <a:rPr lang="en-US" b="1" i="1">
                                        <a:latin typeface="Cambria Math" panose="02040503050406030204" pitchFamily="18" charset="0"/>
                                      </a:rPr>
                                      <m:t>𝒌</m:t>
                                    </m:r>
                                  </m:sup>
                                </m:sSubSup>
                                <m:r>
                                  <a:rPr lang="en-US" b="1">
                                    <a:latin typeface="Cambria Math" panose="020405030504060302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rPr>
                                      <m:t>𝒖</m:t>
                                    </m:r>
                                  </m:e>
                                  <m:sub>
                                    <m:r>
                                      <a:rPr lang="en-US" b="1" i="1">
                                        <a:latin typeface="Cambria Math" panose="02040503050406030204" pitchFamily="18" charset="0"/>
                                      </a:rPr>
                                      <m:t>𝒊</m:t>
                                    </m:r>
                                    <m:r>
                                      <a:rPr lang="en-US" b="1">
                                        <a:latin typeface="Cambria Math" panose="02040503050406030204" pitchFamily="18" charset="0"/>
                                      </a:rPr>
                                      <m:t>,</m:t>
                                    </m:r>
                                    <m:r>
                                      <a:rPr lang="en-US" b="1" i="1">
                                        <a:latin typeface="Cambria Math" panose="02040503050406030204" pitchFamily="18" charset="0"/>
                                      </a:rPr>
                                      <m:t>𝒋</m:t>
                                    </m:r>
                                    <m:r>
                                      <a:rPr lang="en-US" b="1">
                                        <a:latin typeface="Cambria Math" panose="02040503050406030204" pitchFamily="18" charset="0"/>
                                      </a:rPr>
                                      <m:t>−</m:t>
                                    </m:r>
                                    <m:r>
                                      <a:rPr lang="en-US" b="1" i="1">
                                        <a:latin typeface="Cambria Math" panose="02040503050406030204" pitchFamily="18" charset="0"/>
                                      </a:rPr>
                                      <m:t>𝟏</m:t>
                                    </m:r>
                                  </m:sub>
                                  <m:sup>
                                    <m:r>
                                      <a:rPr lang="en-US" b="1" i="1">
                                        <a:latin typeface="Cambria Math" panose="02040503050406030204" pitchFamily="18" charset="0"/>
                                      </a:rPr>
                                      <m:t>𝒌</m:t>
                                    </m:r>
                                  </m:sup>
                                </m:sSubSup>
                              </m:num>
                              <m:den>
                                <m:r>
                                  <a:rPr lang="en-US" b="1" i="1">
                                    <a:latin typeface="Cambria Math" panose="02040503050406030204" pitchFamily="18" charset="0"/>
                                  </a:rPr>
                                  <m:t>𝜟</m:t>
                                </m:r>
                                <m:sSup>
                                  <m:sSupPr>
                                    <m:ctrlPr>
                                      <a:rPr lang="en-US" i="1">
                                        <a:latin typeface="Cambria Math" panose="02040503050406030204" pitchFamily="18" charset="0"/>
                                      </a:rPr>
                                    </m:ctrlPr>
                                  </m:sSupPr>
                                  <m:e>
                                    <m:r>
                                      <a:rPr lang="en-US" b="1" i="1">
                                        <a:latin typeface="Cambria Math" panose="02040503050406030204" pitchFamily="18" charset="0"/>
                                      </a:rPr>
                                      <m:t>𝒚</m:t>
                                    </m:r>
                                  </m:e>
                                  <m:sup>
                                    <m:r>
                                      <a:rPr lang="en-US" b="1" i="1">
                                        <a:latin typeface="Cambria Math" panose="02040503050406030204" pitchFamily="18" charset="0"/>
                                      </a:rPr>
                                      <m:t>𝟐</m:t>
                                    </m:r>
                                  </m:sup>
                                </m:sSup>
                              </m:den>
                            </m:f>
                          </m:e>
                        </m:d>
                        <m:r>
                          <a:rPr lang="en-US" b="1">
                            <a:latin typeface="Cambria Math" panose="02040503050406030204" pitchFamily="18" charset="0"/>
                          </a:rPr>
                          <m:t>=</m:t>
                        </m:r>
                        <m:r>
                          <a:rPr lang="en-US" b="1" i="1">
                            <a:latin typeface="Cambria Math" panose="02040503050406030204" pitchFamily="18" charset="0"/>
                          </a:rPr>
                          <m:t>𝟎</m:t>
                        </m:r>
                      </m:oMath>
                    </m:oMathPara>
                  </a14:m>
                  <a:endParaRPr lang="en-US"/>
                </a:p>
              </p:txBody>
            </p:sp>
          </mc:Choice>
          <mc:Fallback xmlns="">
            <p:sp>
              <p:nvSpPr>
                <p:cNvPr id="26" name="Hộp Văn bản 26">
                  <a:extLst>
                    <a:ext uri="{FF2B5EF4-FFF2-40B4-BE49-F238E27FC236}">
                      <a16:creationId xmlns:a16="http://schemas.microsoft.com/office/drawing/2014/main" id="{D9E01A1D-344D-BA3F-2F64-A36C2247ED05}"/>
                    </a:ext>
                  </a:extLst>
                </p:cNvPr>
                <p:cNvSpPr txBox="1">
                  <a:spLocks noRot="1" noChangeAspect="1" noMove="1" noResize="1" noEditPoints="1" noAdjustHandles="1" noChangeArrowheads="1" noChangeShapeType="1" noTextEdit="1"/>
                </p:cNvSpPr>
                <p:nvPr/>
              </p:nvSpPr>
              <p:spPr>
                <a:xfrm>
                  <a:off x="1470165" y="2681621"/>
                  <a:ext cx="9166679" cy="1046890"/>
                </a:xfrm>
                <a:prstGeom prst="rect">
                  <a:avLst/>
                </a:prstGeom>
                <a:blipFill>
                  <a:blip r:embed="rId3"/>
                  <a:stretch>
                    <a:fillRect/>
                  </a:stretch>
                </a:blipFill>
              </p:spPr>
              <p:txBody>
                <a:bodyPr/>
                <a:lstStyle/>
                <a:p>
                  <a:r>
                    <a:rPr lang="en-US">
                      <a:noFill/>
                    </a:rPr>
                    <a:t> </a:t>
                  </a:r>
                </a:p>
              </p:txBody>
            </p:sp>
          </mc:Fallback>
        </mc:AlternateContent>
        <p:sp>
          <p:nvSpPr>
            <p:cNvPr id="56" name="Rectangle: Rounded Corners 55">
              <a:extLst>
                <a:ext uri="{FF2B5EF4-FFF2-40B4-BE49-F238E27FC236}">
                  <a16:creationId xmlns:a16="http://schemas.microsoft.com/office/drawing/2014/main" id="{224AD62F-0DE6-5460-D724-BA340EE3761D}"/>
                </a:ext>
              </a:extLst>
            </p:cNvPr>
            <p:cNvSpPr/>
            <p:nvPr/>
          </p:nvSpPr>
          <p:spPr>
            <a:xfrm>
              <a:off x="1397977" y="2661174"/>
              <a:ext cx="9311054" cy="1087785"/>
            </a:xfrm>
            <a:prstGeom prst="roundRect">
              <a:avLst>
                <a:gd name="adj" fmla="val 9306"/>
              </a:avLst>
            </a:prstGeom>
            <a:noFill/>
            <a:ln cap="rnd">
              <a:solidFill>
                <a:srgbClr val="F5542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0" name="Hộp Văn bản 26">
                <a:extLst>
                  <a:ext uri="{FF2B5EF4-FFF2-40B4-BE49-F238E27FC236}">
                    <a16:creationId xmlns:a16="http://schemas.microsoft.com/office/drawing/2014/main" id="{3AEC442B-18FF-3E90-7DE3-1AE2FE0A825A}"/>
                  </a:ext>
                </a:extLst>
              </p:cNvPr>
              <p:cNvSpPr txBox="1"/>
              <p:nvPr/>
            </p:nvSpPr>
            <p:spPr>
              <a:xfrm>
                <a:off x="3241073" y="1995551"/>
                <a:ext cx="4355859" cy="1080167"/>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f>
                        <m:fPr>
                          <m:ctrlPr>
                            <a:rPr lang="en-US" sz="280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𝑢</m:t>
                          </m:r>
                        </m:num>
                        <m:den>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𝑡</m:t>
                          </m:r>
                        </m:den>
                      </m:f>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𝛼</m:t>
                      </m:r>
                      <m:d>
                        <m:dPr>
                          <m:ctrlPr>
                            <a:rPr lang="en-US" sz="2800" i="1" smtClean="0">
                              <a:solidFill>
                                <a:schemeClr val="tx1"/>
                              </a:solidFill>
                              <a:latin typeface="Cambria Math" panose="02040503050406030204" pitchFamily="18" charset="0"/>
                            </a:rPr>
                          </m:ctrlPr>
                        </m:dPr>
                        <m:e>
                          <m:f>
                            <m:fPr>
                              <m:ctrlPr>
                                <a:rPr lang="en-US" sz="2800" i="1" smtClean="0">
                                  <a:solidFill>
                                    <a:schemeClr val="tx1"/>
                                  </a:solidFill>
                                  <a:latin typeface="Cambria Math" panose="02040503050406030204" pitchFamily="18" charset="0"/>
                                </a:rPr>
                              </m:ctrlPr>
                            </m:fPr>
                            <m:num>
                              <m:sSup>
                                <m:sSupPr>
                                  <m:ctrlPr>
                                    <a:rPr lang="en-US" sz="2800" i="1" smtClean="0">
                                      <a:solidFill>
                                        <a:schemeClr val="tx1"/>
                                      </a:solidFill>
                                      <a:latin typeface="Cambria Math" panose="02040503050406030204" pitchFamily="18" charset="0"/>
                                      <a:ea typeface="Cambria Math" panose="02040503050406030204" pitchFamily="18" charset="0"/>
                                    </a:rPr>
                                  </m:ctrlPr>
                                </m:sSupPr>
                                <m:e>
                                  <m:r>
                                    <a:rPr lang="en-US" sz="2800" b="0" i="1" smtClean="0">
                                      <a:solidFill>
                                        <a:schemeClr val="tx1"/>
                                      </a:solidFill>
                                      <a:latin typeface="Cambria Math" panose="02040503050406030204" pitchFamily="18" charset="0"/>
                                      <a:ea typeface="Cambria Math" panose="02040503050406030204" pitchFamily="18" charset="0"/>
                                    </a:rPr>
                                    <m:t>𝜕</m:t>
                                  </m:r>
                                </m:e>
                                <m:sup>
                                  <m:r>
                                    <a:rPr lang="en-US" sz="2800" b="0" i="1" smtClean="0">
                                      <a:solidFill>
                                        <a:schemeClr val="tx1"/>
                                      </a:solidFill>
                                      <a:latin typeface="Cambria Math" panose="02040503050406030204" pitchFamily="18" charset="0"/>
                                      <a:ea typeface="Cambria Math" panose="02040503050406030204" pitchFamily="18" charset="0"/>
                                    </a:rPr>
                                    <m:t>2</m:t>
                                  </m:r>
                                </m:sup>
                              </m:sSup>
                              <m:r>
                                <a:rPr lang="en-US" sz="2800" b="0" i="1" smtClean="0">
                                  <a:solidFill>
                                    <a:schemeClr val="tx1"/>
                                  </a:solidFill>
                                  <a:latin typeface="Cambria Math" panose="02040503050406030204" pitchFamily="18" charset="0"/>
                                  <a:ea typeface="Cambria Math" panose="02040503050406030204" pitchFamily="18" charset="0"/>
                                </a:rPr>
                                <m:t>𝑢</m:t>
                              </m:r>
                            </m:num>
                            <m:den>
                              <m:r>
                                <a:rPr lang="en-US" sz="2800" b="0" i="1" smtClean="0">
                                  <a:solidFill>
                                    <a:schemeClr val="tx1"/>
                                  </a:solidFill>
                                  <a:latin typeface="Cambria Math" panose="02040503050406030204" pitchFamily="18" charset="0"/>
                                  <a:ea typeface="Cambria Math" panose="02040503050406030204" pitchFamily="18" charset="0"/>
                                </a:rPr>
                                <m:t>𝜕</m:t>
                              </m:r>
                              <m:sSup>
                                <m:sSupPr>
                                  <m:ctrlPr>
                                    <a:rPr lang="en-US" sz="2800" i="1" smtClean="0">
                                      <a:solidFill>
                                        <a:schemeClr val="tx1"/>
                                      </a:solidFill>
                                      <a:latin typeface="Cambria Math" panose="02040503050406030204" pitchFamily="18" charset="0"/>
                                      <a:ea typeface="Cambria Math" panose="02040503050406030204" pitchFamily="18" charset="0"/>
                                    </a:rPr>
                                  </m:ctrlPr>
                                </m:sSupPr>
                                <m:e>
                                  <m:r>
                                    <a:rPr lang="en-US" sz="2800" b="0" i="1" smtClean="0">
                                      <a:solidFill>
                                        <a:schemeClr val="tx1"/>
                                      </a:solidFill>
                                      <a:latin typeface="Cambria Math" panose="02040503050406030204" pitchFamily="18" charset="0"/>
                                      <a:ea typeface="Cambria Math" panose="02040503050406030204" pitchFamily="18" charset="0"/>
                                    </a:rPr>
                                    <m:t>𝑥</m:t>
                                  </m:r>
                                </m:e>
                                <m:sup>
                                  <m:r>
                                    <a:rPr lang="en-US" sz="2800" b="0" i="1" smtClean="0">
                                      <a:solidFill>
                                        <a:schemeClr val="tx1"/>
                                      </a:solidFill>
                                      <a:latin typeface="Cambria Math" panose="02040503050406030204" pitchFamily="18" charset="0"/>
                                      <a:ea typeface="Cambria Math" panose="02040503050406030204" pitchFamily="18" charset="0"/>
                                    </a:rPr>
                                    <m:t>2</m:t>
                                  </m:r>
                                </m:sup>
                              </m:sSup>
                            </m:den>
                          </m:f>
                          <m:r>
                            <a:rPr lang="en-US" sz="2800" b="0" i="1" smtClean="0">
                              <a:solidFill>
                                <a:schemeClr val="tx1"/>
                              </a:solidFill>
                              <a:latin typeface="Cambria Math" panose="02040503050406030204" pitchFamily="18" charset="0"/>
                            </a:rPr>
                            <m:t>+</m:t>
                          </m:r>
                          <m:f>
                            <m:fPr>
                              <m:ctrlPr>
                                <a:rPr lang="en-US" sz="2800" i="1" smtClean="0">
                                  <a:solidFill>
                                    <a:schemeClr val="tx1"/>
                                  </a:solidFill>
                                  <a:latin typeface="Cambria Math" panose="02040503050406030204" pitchFamily="18" charset="0"/>
                                </a:rPr>
                              </m:ctrlPr>
                            </m:fPr>
                            <m:num>
                              <m:sSup>
                                <m:sSupPr>
                                  <m:ctrlPr>
                                    <a:rPr lang="en-US" sz="2800" i="1" smtClean="0">
                                      <a:solidFill>
                                        <a:schemeClr val="tx1"/>
                                      </a:solidFill>
                                      <a:latin typeface="Cambria Math" panose="02040503050406030204" pitchFamily="18" charset="0"/>
                                      <a:ea typeface="Cambria Math" panose="02040503050406030204" pitchFamily="18" charset="0"/>
                                    </a:rPr>
                                  </m:ctrlPr>
                                </m:sSupPr>
                                <m:e>
                                  <m:r>
                                    <a:rPr lang="en-US" sz="2800" b="0" i="1" smtClean="0">
                                      <a:solidFill>
                                        <a:schemeClr val="tx1"/>
                                      </a:solidFill>
                                      <a:latin typeface="Cambria Math" panose="02040503050406030204" pitchFamily="18" charset="0"/>
                                      <a:ea typeface="Cambria Math" panose="02040503050406030204" pitchFamily="18" charset="0"/>
                                    </a:rPr>
                                    <m:t>𝜕</m:t>
                                  </m:r>
                                </m:e>
                                <m:sup>
                                  <m:r>
                                    <a:rPr lang="en-US" sz="2800" b="0" i="1" smtClean="0">
                                      <a:solidFill>
                                        <a:schemeClr val="tx1"/>
                                      </a:solidFill>
                                      <a:latin typeface="Cambria Math" panose="02040503050406030204" pitchFamily="18" charset="0"/>
                                      <a:ea typeface="Cambria Math" panose="02040503050406030204" pitchFamily="18" charset="0"/>
                                    </a:rPr>
                                    <m:t>2</m:t>
                                  </m:r>
                                </m:sup>
                              </m:sSup>
                              <m:r>
                                <a:rPr lang="en-US" sz="2800" b="0" i="1" smtClean="0">
                                  <a:solidFill>
                                    <a:schemeClr val="tx1"/>
                                  </a:solidFill>
                                  <a:latin typeface="Cambria Math" panose="02040503050406030204" pitchFamily="18" charset="0"/>
                                  <a:ea typeface="Cambria Math" panose="02040503050406030204" pitchFamily="18" charset="0"/>
                                </a:rPr>
                                <m:t>𝑢</m:t>
                              </m:r>
                            </m:num>
                            <m:den>
                              <m:r>
                                <a:rPr lang="en-US" sz="2800" b="0" i="1" smtClean="0">
                                  <a:solidFill>
                                    <a:schemeClr val="tx1"/>
                                  </a:solidFill>
                                  <a:latin typeface="Cambria Math" panose="02040503050406030204" pitchFamily="18" charset="0"/>
                                  <a:ea typeface="Cambria Math" panose="02040503050406030204" pitchFamily="18" charset="0"/>
                                </a:rPr>
                                <m:t>𝜕</m:t>
                              </m:r>
                              <m:sSup>
                                <m:sSupPr>
                                  <m:ctrlPr>
                                    <a:rPr lang="en-US" sz="2800" i="1" smtClean="0">
                                      <a:solidFill>
                                        <a:schemeClr val="tx1"/>
                                      </a:solidFill>
                                      <a:latin typeface="Cambria Math" panose="02040503050406030204" pitchFamily="18" charset="0"/>
                                      <a:ea typeface="Cambria Math" panose="02040503050406030204" pitchFamily="18" charset="0"/>
                                    </a:rPr>
                                  </m:ctrlPr>
                                </m:sSupPr>
                                <m:e>
                                  <m:r>
                                    <a:rPr lang="en-US" sz="2800" b="0" i="1" smtClean="0">
                                      <a:solidFill>
                                        <a:schemeClr val="tx1"/>
                                      </a:solidFill>
                                      <a:latin typeface="Cambria Math" panose="02040503050406030204" pitchFamily="18" charset="0"/>
                                      <a:ea typeface="Cambria Math" panose="02040503050406030204" pitchFamily="18" charset="0"/>
                                    </a:rPr>
                                    <m:t>𝑦</m:t>
                                  </m:r>
                                </m:e>
                                <m:sup>
                                  <m:r>
                                    <a:rPr lang="en-US" sz="2800" b="0" i="1" smtClean="0">
                                      <a:solidFill>
                                        <a:schemeClr val="tx1"/>
                                      </a:solidFill>
                                      <a:latin typeface="Cambria Math" panose="02040503050406030204" pitchFamily="18" charset="0"/>
                                      <a:ea typeface="Cambria Math" panose="02040503050406030204" pitchFamily="18" charset="0"/>
                                    </a:rPr>
                                    <m:t>2</m:t>
                                  </m:r>
                                </m:sup>
                              </m:sSup>
                            </m:den>
                          </m:f>
                        </m:e>
                      </m:d>
                      <m:r>
                        <a:rPr lang="en-US" sz="2800" b="0" i="1" smtClean="0">
                          <a:solidFill>
                            <a:schemeClr val="tx1"/>
                          </a:solidFill>
                          <a:latin typeface="Cambria Math" panose="02040503050406030204" pitchFamily="18" charset="0"/>
                        </a:rPr>
                        <m:t>=</m:t>
                      </m:r>
                      <m:r>
                        <a:rPr lang="en-US" sz="2800" b="0" i="0" smtClean="0">
                          <a:solidFill>
                            <a:schemeClr val="tx1"/>
                          </a:solidFill>
                          <a:latin typeface="Cambria Math" panose="02040503050406030204" pitchFamily="18" charset="0"/>
                        </a:rPr>
                        <m:t>0</m:t>
                      </m:r>
                    </m:oMath>
                  </m:oMathPara>
                </a14:m>
                <a:endParaRPr lang="vi-VN" sz="2800">
                  <a:solidFill>
                    <a:schemeClr val="tx1"/>
                  </a:solidFill>
                  <a:latin typeface="Montserrat" panose="00000500000000000000" pitchFamily="2" charset="0"/>
                </a:endParaRPr>
              </a:p>
            </p:txBody>
          </p:sp>
        </mc:Choice>
        <mc:Fallback xmlns="">
          <p:sp>
            <p:nvSpPr>
              <p:cNvPr id="30" name="Hộp Văn bản 26">
                <a:extLst>
                  <a:ext uri="{FF2B5EF4-FFF2-40B4-BE49-F238E27FC236}">
                    <a16:creationId xmlns:a16="http://schemas.microsoft.com/office/drawing/2014/main" id="{3AEC442B-18FF-3E90-7DE3-1AE2FE0A825A}"/>
                  </a:ext>
                </a:extLst>
              </p:cNvPr>
              <p:cNvSpPr txBox="1">
                <a:spLocks noRot="1" noChangeAspect="1" noMove="1" noResize="1" noEditPoints="1" noAdjustHandles="1" noChangeArrowheads="1" noChangeShapeType="1" noTextEdit="1"/>
              </p:cNvSpPr>
              <p:nvPr/>
            </p:nvSpPr>
            <p:spPr>
              <a:xfrm>
                <a:off x="3241073" y="1995551"/>
                <a:ext cx="4355859" cy="1080167"/>
              </a:xfrm>
              <a:prstGeom prst="rect">
                <a:avLst/>
              </a:prstGeom>
              <a:blipFill>
                <a:blip r:embed="rId4"/>
                <a:stretch>
                  <a:fillRect/>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F5484BEA-3972-F0B5-064B-27131EADD2E4}"/>
              </a:ext>
            </a:extLst>
          </p:cNvPr>
          <p:cNvGrpSpPr/>
          <p:nvPr/>
        </p:nvGrpSpPr>
        <p:grpSpPr>
          <a:xfrm>
            <a:off x="1053073" y="2309751"/>
            <a:ext cx="6516974" cy="461665"/>
            <a:chOff x="1112707" y="1981374"/>
            <a:chExt cx="6516974" cy="461665"/>
          </a:xfrm>
        </p:grpSpPr>
        <p:sp>
          <p:nvSpPr>
            <p:cNvPr id="16" name="Hộp Văn bản 26">
              <a:extLst>
                <a:ext uri="{FF2B5EF4-FFF2-40B4-BE49-F238E27FC236}">
                  <a16:creationId xmlns:a16="http://schemas.microsoft.com/office/drawing/2014/main" id="{9898D0FD-56D3-9CAB-3B20-6EDF819A116A}"/>
                </a:ext>
              </a:extLst>
            </p:cNvPr>
            <p:cNvSpPr txBox="1"/>
            <p:nvPr/>
          </p:nvSpPr>
          <p:spPr>
            <a:xfrm>
              <a:off x="1180429" y="1981374"/>
              <a:ext cx="6449252" cy="461665"/>
            </a:xfrm>
            <a:prstGeom prst="rect">
              <a:avLst/>
            </a:prstGeom>
            <a:noFill/>
          </p:spPr>
          <p:txBody>
            <a:bodyPr wrap="square">
              <a:spAutoFit/>
            </a:bodyPr>
            <a:lstStyle/>
            <a:p>
              <a:pPr marL="36000"/>
              <a:r>
                <a:rPr lang="en-US" sz="2400">
                  <a:solidFill>
                    <a:schemeClr val="accent1">
                      <a:lumMod val="50000"/>
                    </a:schemeClr>
                  </a:solidFill>
                  <a:latin typeface="Montserrat" panose="00000500000000000000" pitchFamily="2" charset="0"/>
                </a:rPr>
                <a:t>Mà ta đã có:</a:t>
              </a:r>
              <a:endParaRPr lang="vi-VN" sz="2400">
                <a:solidFill>
                  <a:schemeClr val="accent1">
                    <a:lumMod val="50000"/>
                  </a:schemeClr>
                </a:solidFill>
                <a:latin typeface="Montserrat" panose="00000500000000000000" pitchFamily="2" charset="0"/>
              </a:endParaRPr>
            </a:p>
          </p:txBody>
        </p:sp>
        <p:sp>
          <p:nvSpPr>
            <p:cNvPr id="17" name="Rectangle: Rounded Corners 16">
              <a:extLst>
                <a:ext uri="{FF2B5EF4-FFF2-40B4-BE49-F238E27FC236}">
                  <a16:creationId xmlns:a16="http://schemas.microsoft.com/office/drawing/2014/main" id="{F32AEA9D-41EF-F95D-AD1D-B21F8E3EF179}"/>
                </a:ext>
              </a:extLst>
            </p:cNvPr>
            <p:cNvSpPr/>
            <p:nvPr/>
          </p:nvSpPr>
          <p:spPr>
            <a:xfrm>
              <a:off x="1112707" y="2036872"/>
              <a:ext cx="51481" cy="360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8381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42" presetClass="path" presetSubtype="0" decel="100000" fill="hold" nodeType="withEffect">
                                  <p:stCondLst>
                                    <p:cond delay="0"/>
                                  </p:stCondLst>
                                  <p:childTnLst>
                                    <p:animMotion origin="layout" path="M 4.16667E-6 1.85185E-6 L 0.02317 1.85185E-6 " pathEditMode="relative" rAng="0" ptsTypes="AA">
                                      <p:cBhvr>
                                        <p:cTn id="9" dur="1000" spd="-100000" fill="hold"/>
                                        <p:tgtEl>
                                          <p:spTgt spid="15"/>
                                        </p:tgtEl>
                                        <p:attrNameLst>
                                          <p:attrName>ppt_x</p:attrName>
                                          <p:attrName>ppt_y</p:attrName>
                                        </p:attrNameLst>
                                      </p:cBhvr>
                                      <p:rCtr x="1159" y="0"/>
                                    </p:animMotion>
                                  </p:childTnLst>
                                </p:cTn>
                              </p:par>
                              <p:par>
                                <p:cTn id="10" presetID="10" presetClass="entr" presetSubtype="0" fill="hold" grpId="0" nodeType="withEffect">
                                  <p:stCondLst>
                                    <p:cond delay="25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750"/>
                                        <p:tgtEl>
                                          <p:spTgt spid="30"/>
                                        </p:tgtEl>
                                      </p:cBhvr>
                                    </p:animEffect>
                                  </p:childTnLst>
                                </p:cTn>
                              </p:par>
                              <p:par>
                                <p:cTn id="13" presetID="42" presetClass="path" presetSubtype="0" decel="100000" fill="hold" grpId="1" nodeType="withEffect">
                                  <p:stCondLst>
                                    <p:cond delay="250"/>
                                  </p:stCondLst>
                                  <p:childTnLst>
                                    <p:animMotion origin="layout" path="M -1.04167E-6 4.07407E-6 L 0.02318 4.07407E-6 " pathEditMode="relative" rAng="0" ptsTypes="AA">
                                      <p:cBhvr>
                                        <p:cTn id="14" dur="1000" spd="-100000" fill="hold"/>
                                        <p:tgtEl>
                                          <p:spTgt spid="30"/>
                                        </p:tgtEl>
                                        <p:attrNameLst>
                                          <p:attrName>ppt_x</p:attrName>
                                          <p:attrName>ppt_y</p:attrName>
                                        </p:attrNameLst>
                                      </p:cBhvr>
                                      <p:rCtr x="1159" y="0"/>
                                    </p:animMotion>
                                  </p:childTnLst>
                                </p:cTn>
                              </p:par>
                            </p:childTnLst>
                          </p:cTn>
                        </p:par>
                        <p:par>
                          <p:cTn id="15" fill="hold">
                            <p:stCondLst>
                              <p:cond delay="125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750"/>
                                        <p:tgtEl>
                                          <p:spTgt spid="6"/>
                                        </p:tgtEl>
                                      </p:cBhvr>
                                    </p:animEffect>
                                  </p:childTnLst>
                                </p:cTn>
                              </p:par>
                              <p:par>
                                <p:cTn id="19" presetID="42" presetClass="path" presetSubtype="0" decel="100000" fill="hold" nodeType="withEffect">
                                  <p:stCondLst>
                                    <p:cond delay="0"/>
                                  </p:stCondLst>
                                  <p:childTnLst>
                                    <p:animMotion origin="layout" path="M 4.16667E-6 1.85185E-6 L 0.02317 1.85185E-6 " pathEditMode="relative" rAng="0" ptsTypes="AA">
                                      <p:cBhvr>
                                        <p:cTn id="20" dur="1000" spd="-100000" fill="hold"/>
                                        <p:tgtEl>
                                          <p:spTgt spid="6"/>
                                        </p:tgtEl>
                                        <p:attrNameLst>
                                          <p:attrName>ppt_x</p:attrName>
                                          <p:attrName>ppt_y</p:attrName>
                                        </p:attrNameLst>
                                      </p:cBhvr>
                                      <p:rCtr x="1159" y="0"/>
                                    </p:animMotion>
                                  </p:childTnLst>
                                </p:cTn>
                              </p:par>
                              <p:par>
                                <p:cTn id="21" presetID="10" presetClass="entr" presetSubtype="0" fill="hold" nodeType="withEffect">
                                  <p:stCondLst>
                                    <p:cond delay="25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750"/>
                                        <p:tgtEl>
                                          <p:spTgt spid="57"/>
                                        </p:tgtEl>
                                      </p:cBhvr>
                                    </p:animEffect>
                                  </p:childTnLst>
                                </p:cTn>
                              </p:par>
                              <p:par>
                                <p:cTn id="24" presetID="42" presetClass="path" presetSubtype="0" decel="100000" fill="hold" nodeType="withEffect">
                                  <p:stCondLst>
                                    <p:cond delay="250"/>
                                  </p:stCondLst>
                                  <p:childTnLst>
                                    <p:animMotion origin="layout" path="M -4.375E-6 -4.44444E-6 L 0.02318 -4.44444E-6 " pathEditMode="relative" rAng="0" ptsTypes="AA">
                                      <p:cBhvr>
                                        <p:cTn id="25" dur="1000" spd="-100000" fill="hold"/>
                                        <p:tgtEl>
                                          <p:spTgt spid="57"/>
                                        </p:tgtEl>
                                        <p:attrNameLst>
                                          <p:attrName>ppt_x</p:attrName>
                                          <p:attrName>ppt_y</p:attrName>
                                        </p:attrNameLst>
                                      </p:cBhvr>
                                      <p:rCtr x="11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2110" name="TextBox 2109">
            <a:extLst>
              <a:ext uri="{FF2B5EF4-FFF2-40B4-BE49-F238E27FC236}">
                <a16:creationId xmlns:a16="http://schemas.microsoft.com/office/drawing/2014/main" id="{8D6C047A-FD09-C6B2-1FC7-F33845398BC7}"/>
              </a:ext>
            </a:extLst>
          </p:cNvPr>
          <p:cNvSpPr txBox="1"/>
          <p:nvPr/>
        </p:nvSpPr>
        <p:spPr>
          <a:xfrm>
            <a:off x="3638975" y="2828836"/>
            <a:ext cx="4914050" cy="1200329"/>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4800">
                <a:gradFill>
                  <a:gsLst>
                    <a:gs pos="0">
                      <a:srgbClr val="F95607">
                        <a:alpha val="0"/>
                      </a:srgbClr>
                    </a:gs>
                    <a:gs pos="100000">
                      <a:srgbClr val="9E357B">
                        <a:alpha val="0"/>
                      </a:srgbClr>
                    </a:gs>
                  </a:gsLst>
                  <a:lin ang="18900002" scaled="1"/>
                </a:gradFill>
                <a:effectLst/>
              </a:rPr>
              <a:t>PHÁT BIỂU </a:t>
            </a:r>
          </a:p>
          <a:p>
            <a:r>
              <a:rPr lang="vi-VN" sz="2400">
                <a:gradFill>
                  <a:gsLst>
                    <a:gs pos="0">
                      <a:srgbClr val="F95607">
                        <a:alpha val="0"/>
                      </a:srgbClr>
                    </a:gs>
                    <a:gs pos="100000">
                      <a:srgbClr val="9E357B">
                        <a:alpha val="0"/>
                      </a:srgbClr>
                    </a:gs>
                  </a:gsLst>
                  <a:lin ang="18900002" scaled="1"/>
                </a:gradFill>
                <a:effectLst/>
              </a:rPr>
              <a:t>VỀ PHƯƠNG TRÌNH</a:t>
            </a:r>
          </a:p>
        </p:txBody>
      </p:sp>
      <p:pic>
        <p:nvPicPr>
          <p:cNvPr id="2111" name="Picture 2110">
            <a:extLst>
              <a:ext uri="{FF2B5EF4-FFF2-40B4-BE49-F238E27FC236}">
                <a16:creationId xmlns:a16="http://schemas.microsoft.com/office/drawing/2014/main" id="{4FE434C2-C297-DED3-2209-8C31E8EDEDDC}"/>
              </a:ext>
            </a:extLst>
          </p:cNvPr>
          <p:cNvPicPr>
            <a:picLocks noChangeAspect="1"/>
          </p:cNvPicPr>
          <p:nvPr/>
        </p:nvPicPr>
        <p:blipFill>
          <a:blip r:embed="rId3">
            <a:alphaModFix amt="0"/>
          </a:blip>
          <a:stretch>
            <a:fillRect/>
          </a:stretch>
        </p:blipFill>
        <p:spPr>
          <a:xfrm>
            <a:off x="4286865" y="2372496"/>
            <a:ext cx="3618270" cy="2113008"/>
          </a:xfrm>
          <a:prstGeom prst="rect">
            <a:avLst/>
          </a:prstGeom>
        </p:spPr>
      </p:pic>
      <p:sp>
        <p:nvSpPr>
          <p:cNvPr id="5" name="Freeform: Shape 4">
            <a:extLst>
              <a:ext uri="{FF2B5EF4-FFF2-40B4-BE49-F238E27FC236}">
                <a16:creationId xmlns:a16="http://schemas.microsoft.com/office/drawing/2014/main" id="{C03059F8-6823-C62C-C12F-64DAB0E590CD}"/>
              </a:ext>
            </a:extLst>
          </p:cNvPr>
          <p:cNvSpPr/>
          <p:nvPr/>
        </p:nvSpPr>
        <p:spPr>
          <a:xfrm flipV="1">
            <a:off x="-6567882"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3" name="TextBox 2">
            <a:extLst>
              <a:ext uri="{FF2B5EF4-FFF2-40B4-BE49-F238E27FC236}">
                <a16:creationId xmlns:a16="http://schemas.microsoft.com/office/drawing/2014/main" id="{930ECA0E-17BE-7B1E-70CA-775F8BC369FF}"/>
              </a:ext>
            </a:extLst>
          </p:cNvPr>
          <p:cNvSpPr txBox="1"/>
          <p:nvPr/>
        </p:nvSpPr>
        <p:spPr>
          <a:xfrm>
            <a:off x="-971285"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4.</a:t>
            </a:r>
            <a:endParaRPr lang="vi-VN" sz="3200">
              <a:effectLst/>
            </a:endParaRPr>
          </a:p>
        </p:txBody>
      </p:sp>
      <p:pic>
        <p:nvPicPr>
          <p:cNvPr id="4" name="Picture 3">
            <a:extLst>
              <a:ext uri="{FF2B5EF4-FFF2-40B4-BE49-F238E27FC236}">
                <a16:creationId xmlns:a16="http://schemas.microsoft.com/office/drawing/2014/main" id="{9768B0B7-5C83-5000-18C0-53BC562239B6}"/>
              </a:ext>
            </a:extLst>
          </p:cNvPr>
          <p:cNvPicPr>
            <a:picLocks noChangeAspect="1"/>
          </p:cNvPicPr>
          <p:nvPr/>
        </p:nvPicPr>
        <p:blipFill>
          <a:blip r:embed="rId4">
            <a:alphaModFix amt="0"/>
          </a:blip>
          <a:stretch>
            <a:fillRect/>
          </a:stretch>
        </p:blipFill>
        <p:spPr>
          <a:xfrm>
            <a:off x="5047872" y="2372496"/>
            <a:ext cx="2096256" cy="2113008"/>
          </a:xfrm>
          <a:prstGeom prst="rect">
            <a:avLst/>
          </a:prstGeom>
        </p:spPr>
      </p:pic>
      <p:sp>
        <p:nvSpPr>
          <p:cNvPr id="6" name="TextBox 5">
            <a:extLst>
              <a:ext uri="{FF2B5EF4-FFF2-40B4-BE49-F238E27FC236}">
                <a16:creationId xmlns:a16="http://schemas.microsoft.com/office/drawing/2014/main" id="{5BB75050-410A-A846-4517-9B5A615B2FB0}"/>
              </a:ext>
            </a:extLst>
          </p:cNvPr>
          <p:cNvSpPr txBox="1"/>
          <p:nvPr/>
        </p:nvSpPr>
        <p:spPr>
          <a:xfrm>
            <a:off x="4286865" y="2951947"/>
            <a:ext cx="3618270" cy="954107"/>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3600">
                <a:gradFill>
                  <a:gsLst>
                    <a:gs pos="0">
                      <a:srgbClr val="F95607">
                        <a:alpha val="0"/>
                      </a:srgbClr>
                    </a:gs>
                    <a:gs pos="100000">
                      <a:srgbClr val="9E357B">
                        <a:alpha val="0"/>
                      </a:srgbClr>
                    </a:gs>
                  </a:gsLst>
                  <a:lin ang="18900002" scaled="1"/>
                </a:gradFill>
                <a:effectLst/>
              </a:rPr>
              <a:t>GIẢI THÍCH</a:t>
            </a:r>
            <a:endParaRPr lang="en-US" sz="3600">
              <a:gradFill>
                <a:gsLst>
                  <a:gs pos="0">
                    <a:srgbClr val="F95607">
                      <a:alpha val="0"/>
                    </a:srgbClr>
                  </a:gs>
                  <a:gs pos="100000">
                    <a:srgbClr val="9E357B">
                      <a:alpha val="0"/>
                    </a:srgbClr>
                  </a:gs>
                </a:gsLst>
                <a:lin ang="18900002" scaled="1"/>
              </a:gradFill>
              <a:effectLst/>
            </a:endParaRPr>
          </a:p>
          <a:p>
            <a:r>
              <a:rPr lang="en-US" sz="2000">
                <a:gradFill>
                  <a:gsLst>
                    <a:gs pos="0">
                      <a:srgbClr val="F95607">
                        <a:alpha val="0"/>
                      </a:srgbClr>
                    </a:gs>
                    <a:gs pos="100000">
                      <a:srgbClr val="9E357B">
                        <a:alpha val="0"/>
                      </a:srgbClr>
                    </a:gs>
                  </a:gsLst>
                  <a:lin ang="18900002" scaled="1"/>
                </a:gradFill>
                <a:effectLst/>
              </a:rPr>
              <a:t>C</a:t>
            </a:r>
            <a:r>
              <a:rPr lang="vi-VN" sz="2000">
                <a:gradFill>
                  <a:gsLst>
                    <a:gs pos="0">
                      <a:srgbClr val="F95607">
                        <a:alpha val="0"/>
                      </a:srgbClr>
                    </a:gs>
                    <a:gs pos="100000">
                      <a:srgbClr val="9E357B">
                        <a:alpha val="0"/>
                      </a:srgbClr>
                    </a:gs>
                  </a:gsLst>
                  <a:lin ang="18900002" scaled="1"/>
                </a:gradFill>
                <a:effectLst/>
              </a:rPr>
              <a:t>HƯƠNG TRÌNH</a:t>
            </a:r>
          </a:p>
        </p:txBody>
      </p:sp>
    </p:spTree>
    <p:extLst>
      <p:ext uri="{BB962C8B-B14F-4D97-AF65-F5344CB8AC3E}">
        <p14:creationId xmlns:p14="http://schemas.microsoft.com/office/powerpoint/2010/main" val="925783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C935CB-86BA-64EA-542D-82E2F0405CE7}"/>
              </a:ext>
            </a:extLst>
          </p:cNvPr>
          <p:cNvSpPr txBox="1"/>
          <p:nvPr/>
        </p:nvSpPr>
        <p:spPr>
          <a:xfrm>
            <a:off x="-7289335" y="233900"/>
            <a:ext cx="8600660"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GIẢI THÍCH</a:t>
            </a:r>
            <a:r>
              <a:rPr lang="en-US" sz="2800">
                <a:gradFill>
                  <a:gsLst>
                    <a:gs pos="0">
                      <a:srgbClr val="F95607"/>
                    </a:gs>
                    <a:gs pos="100000">
                      <a:srgbClr val="9E357B"/>
                    </a:gs>
                  </a:gsLst>
                  <a:lin ang="18900002" scaled="1"/>
                </a:gradFill>
                <a:effectLst/>
              </a:rPr>
              <a:t> </a:t>
            </a:r>
            <a:r>
              <a:rPr lang="vi-VN" sz="2800">
                <a:gradFill>
                  <a:gsLst>
                    <a:gs pos="0">
                      <a:srgbClr val="F95607"/>
                    </a:gs>
                    <a:gs pos="100000">
                      <a:srgbClr val="9E357B"/>
                    </a:gs>
                  </a:gsLst>
                  <a:lin ang="18900002" scaled="1"/>
                </a:gradFill>
                <a:effectLst/>
              </a:rPr>
              <a:t>CHƯƠNG TRÌNH</a:t>
            </a:r>
          </a:p>
        </p:txBody>
      </p:sp>
      <p:pic>
        <p:nvPicPr>
          <p:cNvPr id="10" name="Picture 9">
            <a:extLst>
              <a:ext uri="{FF2B5EF4-FFF2-40B4-BE49-F238E27FC236}">
                <a16:creationId xmlns:a16="http://schemas.microsoft.com/office/drawing/2014/main" id="{7C1EBAE9-7F88-2438-0D0E-EF7146AE758A}"/>
              </a:ext>
            </a:extLst>
          </p:cNvPr>
          <p:cNvPicPr>
            <a:picLocks noChangeAspect="1"/>
          </p:cNvPicPr>
          <p:nvPr/>
        </p:nvPicPr>
        <p:blipFill>
          <a:blip r:embed="rId3"/>
          <a:stretch>
            <a:fillRect/>
          </a:stretch>
        </p:blipFill>
        <p:spPr>
          <a:xfrm>
            <a:off x="-99820" y="-4397684"/>
            <a:ext cx="17373988" cy="17512834"/>
          </a:xfrm>
          <a:prstGeom prst="rect">
            <a:avLst/>
          </a:prstGeom>
        </p:spPr>
      </p:pic>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4" name="TextBox 3">
            <a:extLst>
              <a:ext uri="{FF2B5EF4-FFF2-40B4-BE49-F238E27FC236}">
                <a16:creationId xmlns:a16="http://schemas.microsoft.com/office/drawing/2014/main" id="{EC4BAEBF-A067-BDB8-75A3-DBD72EEB414F}"/>
              </a:ext>
            </a:extLst>
          </p:cNvPr>
          <p:cNvSpPr txBox="1"/>
          <p:nvPr/>
        </p:nvSpPr>
        <p:spPr>
          <a:xfrm>
            <a:off x="165653" y="2351782"/>
            <a:ext cx="11860694" cy="2154436"/>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8000">
                <a:gradFill>
                  <a:gsLst>
                    <a:gs pos="0">
                      <a:srgbClr val="F95607"/>
                    </a:gs>
                    <a:gs pos="100000">
                      <a:srgbClr val="9E357B"/>
                    </a:gs>
                  </a:gsLst>
                  <a:lin ang="18900002" scaled="1"/>
                </a:gradFill>
                <a:effectLst/>
              </a:rPr>
              <a:t>GIẢI THÍCH</a:t>
            </a:r>
            <a:endParaRPr lang="en-US" sz="8000">
              <a:gradFill>
                <a:gsLst>
                  <a:gs pos="0">
                    <a:srgbClr val="F95607"/>
                  </a:gs>
                  <a:gs pos="100000">
                    <a:srgbClr val="9E357B"/>
                  </a:gs>
                </a:gsLst>
                <a:lin ang="18900002" scaled="1"/>
              </a:gradFill>
              <a:effectLst/>
            </a:endParaRPr>
          </a:p>
          <a:p>
            <a:r>
              <a:rPr lang="en-US" sz="5400">
                <a:gradFill>
                  <a:gsLst>
                    <a:gs pos="0">
                      <a:srgbClr val="F95607"/>
                    </a:gs>
                    <a:gs pos="100000">
                      <a:srgbClr val="9E357B"/>
                    </a:gs>
                  </a:gsLst>
                  <a:lin ang="18900002" scaled="1"/>
                </a:gradFill>
                <a:effectLst/>
              </a:rPr>
              <a:t>C</a:t>
            </a:r>
            <a:r>
              <a:rPr lang="vi-VN" sz="5400">
                <a:gradFill>
                  <a:gsLst>
                    <a:gs pos="0">
                      <a:srgbClr val="F95607"/>
                    </a:gs>
                    <a:gs pos="100000">
                      <a:srgbClr val="9E357B"/>
                    </a:gs>
                  </a:gsLst>
                  <a:lin ang="18900002" scaled="1"/>
                </a:gradFill>
                <a:effectLst/>
              </a:rPr>
              <a:t>HƯƠNG TRÌNH</a:t>
            </a:r>
          </a:p>
        </p:txBody>
      </p:sp>
      <p:sp>
        <p:nvSpPr>
          <p:cNvPr id="5" name="Freeform: Shape 4">
            <a:extLst>
              <a:ext uri="{FF2B5EF4-FFF2-40B4-BE49-F238E27FC236}">
                <a16:creationId xmlns:a16="http://schemas.microsoft.com/office/drawing/2014/main" id="{C03059F8-6823-C62C-C12F-64DAB0E590CD}"/>
              </a:ext>
            </a:extLst>
          </p:cNvPr>
          <p:cNvSpPr/>
          <p:nvPr/>
        </p:nvSpPr>
        <p:spPr>
          <a:xfrm flipV="1">
            <a:off x="-4414617"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3" name="TextBox 2">
            <a:extLst>
              <a:ext uri="{FF2B5EF4-FFF2-40B4-BE49-F238E27FC236}">
                <a16:creationId xmlns:a16="http://schemas.microsoft.com/office/drawing/2014/main" id="{37C56BC2-0A95-7C0E-1563-FB31C3D12322}"/>
              </a:ext>
            </a:extLst>
          </p:cNvPr>
          <p:cNvSpPr txBox="1"/>
          <p:nvPr/>
        </p:nvSpPr>
        <p:spPr>
          <a:xfrm>
            <a:off x="298353"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4.</a:t>
            </a:r>
            <a:endParaRPr lang="vi-VN" sz="3200">
              <a:effectLst/>
            </a:endParaRPr>
          </a:p>
        </p:txBody>
      </p:sp>
    </p:spTree>
    <p:extLst>
      <p:ext uri="{BB962C8B-B14F-4D97-AF65-F5344CB8AC3E}">
        <p14:creationId xmlns:p14="http://schemas.microsoft.com/office/powerpoint/2010/main" val="16539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318EB78-C0C8-3257-FC8C-5F5EF088B24E}"/>
              </a:ext>
            </a:extLst>
          </p:cNvPr>
          <p:cNvSpPr/>
          <p:nvPr/>
        </p:nvSpPr>
        <p:spPr>
          <a:xfrm>
            <a:off x="715351" y="1095385"/>
            <a:ext cx="10761299" cy="5041647"/>
          </a:xfrm>
          <a:prstGeom prst="roundRect">
            <a:avLst>
              <a:gd name="adj" fmla="val 3837"/>
            </a:avLst>
          </a:prstGeom>
          <a:solidFill>
            <a:schemeClr val="bg1">
              <a:alpha val="6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72" name="Group 271">
            <a:extLst>
              <a:ext uri="{FF2B5EF4-FFF2-40B4-BE49-F238E27FC236}">
                <a16:creationId xmlns:a16="http://schemas.microsoft.com/office/drawing/2014/main" id="{0B2BCA7F-3D3F-24C4-A82E-4A5075DEE7F8}"/>
              </a:ext>
            </a:extLst>
          </p:cNvPr>
          <p:cNvGrpSpPr/>
          <p:nvPr/>
        </p:nvGrpSpPr>
        <p:grpSpPr>
          <a:xfrm>
            <a:off x="5427406" y="3710690"/>
            <a:ext cx="2946205" cy="2430908"/>
            <a:chOff x="4904764" y="3710690"/>
            <a:chExt cx="2946205" cy="2430908"/>
          </a:xfrm>
        </p:grpSpPr>
        <p:grpSp>
          <p:nvGrpSpPr>
            <p:cNvPr id="23" name="Group 22">
              <a:extLst>
                <a:ext uri="{FF2B5EF4-FFF2-40B4-BE49-F238E27FC236}">
                  <a16:creationId xmlns:a16="http://schemas.microsoft.com/office/drawing/2014/main" id="{97DAB58E-AD64-9FCD-A7CB-C4873E9FB2B8}"/>
                </a:ext>
              </a:extLst>
            </p:cNvPr>
            <p:cNvGrpSpPr/>
            <p:nvPr/>
          </p:nvGrpSpPr>
          <p:grpSpPr>
            <a:xfrm>
              <a:off x="5208104" y="3710690"/>
              <a:ext cx="2097274" cy="2090152"/>
              <a:chOff x="1947328" y="260100"/>
              <a:chExt cx="6779284" cy="6756260"/>
            </a:xfrm>
            <a:solidFill>
              <a:srgbClr val="8E5233"/>
            </a:solidFill>
            <a:effectLst/>
          </p:grpSpPr>
          <p:sp>
            <p:nvSpPr>
              <p:cNvPr id="24" name="Rectangle: Rounded Corners 23">
                <a:extLst>
                  <a:ext uri="{FF2B5EF4-FFF2-40B4-BE49-F238E27FC236}">
                    <a16:creationId xmlns:a16="http://schemas.microsoft.com/office/drawing/2014/main" id="{CA648CE9-D39D-C139-C86A-0888F145E00F}"/>
                  </a:ext>
                </a:extLst>
              </p:cNvPr>
              <p:cNvSpPr/>
              <p:nvPr userDrawn="1"/>
            </p:nvSpPr>
            <p:spPr>
              <a:xfrm>
                <a:off x="1947328" y="34290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82786E34-CD2C-338A-A53C-87A9BF1F4517}"/>
                  </a:ext>
                </a:extLst>
              </p:cNvPr>
              <p:cNvSpPr/>
              <p:nvPr userDrawn="1"/>
            </p:nvSpPr>
            <p:spPr>
              <a:xfrm>
                <a:off x="2401673" y="34290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74DC7ACC-BEAA-BD5F-C7AE-532ECAF1AC69}"/>
                  </a:ext>
                </a:extLst>
              </p:cNvPr>
              <p:cNvSpPr/>
              <p:nvPr userDrawn="1"/>
            </p:nvSpPr>
            <p:spPr>
              <a:xfrm>
                <a:off x="2856018" y="34290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B4E9F716-0131-E840-290A-DF7E0536439D}"/>
                  </a:ext>
                </a:extLst>
              </p:cNvPr>
              <p:cNvSpPr/>
              <p:nvPr userDrawn="1"/>
            </p:nvSpPr>
            <p:spPr>
              <a:xfrm>
                <a:off x="3310363" y="34290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9CFDFBD1-7C1E-A18C-109F-41A0A94F7329}"/>
                  </a:ext>
                </a:extLst>
              </p:cNvPr>
              <p:cNvSpPr/>
              <p:nvPr userDrawn="1"/>
            </p:nvSpPr>
            <p:spPr>
              <a:xfrm>
                <a:off x="3764708" y="34290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A6262A54-C8F5-DCA5-7A4B-CCDACF3CB4F9}"/>
                  </a:ext>
                </a:extLst>
              </p:cNvPr>
              <p:cNvSpPr/>
              <p:nvPr userDrawn="1"/>
            </p:nvSpPr>
            <p:spPr>
              <a:xfrm>
                <a:off x="4219053" y="34290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85B7F3CD-B889-D5A6-7006-CB70A663A97D}"/>
                  </a:ext>
                </a:extLst>
              </p:cNvPr>
              <p:cNvSpPr/>
              <p:nvPr userDrawn="1"/>
            </p:nvSpPr>
            <p:spPr>
              <a:xfrm>
                <a:off x="5127743" y="34290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D01F17ED-AA33-2232-9A56-BD302585815B}"/>
                  </a:ext>
                </a:extLst>
              </p:cNvPr>
              <p:cNvSpPr/>
              <p:nvPr userDrawn="1"/>
            </p:nvSpPr>
            <p:spPr>
              <a:xfrm>
                <a:off x="6036433" y="34290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E6A90682-A00D-45F7-8EA3-5E694A2B4D16}"/>
                  </a:ext>
                </a:extLst>
              </p:cNvPr>
              <p:cNvSpPr/>
              <p:nvPr userDrawn="1"/>
            </p:nvSpPr>
            <p:spPr>
              <a:xfrm>
                <a:off x="6490778" y="34290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E097C894-C39C-0248-D709-136458CB80BA}"/>
                  </a:ext>
                </a:extLst>
              </p:cNvPr>
              <p:cNvSpPr/>
              <p:nvPr userDrawn="1"/>
            </p:nvSpPr>
            <p:spPr>
              <a:xfrm>
                <a:off x="7853813" y="34290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E4925361-0A4A-9611-1885-2CFAE385F57D}"/>
                  </a:ext>
                </a:extLst>
              </p:cNvPr>
              <p:cNvSpPr/>
              <p:nvPr userDrawn="1"/>
            </p:nvSpPr>
            <p:spPr>
              <a:xfrm>
                <a:off x="8308158" y="34290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DC0B93BB-3F49-AE47-4802-0CD75D3645EF}"/>
                  </a:ext>
                </a:extLst>
              </p:cNvPr>
              <p:cNvSpPr/>
              <p:nvPr userDrawn="1"/>
            </p:nvSpPr>
            <p:spPr>
              <a:xfrm>
                <a:off x="4673398" y="34290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8905452F-0732-7C75-7311-F3C6DC85C48D}"/>
                  </a:ext>
                </a:extLst>
              </p:cNvPr>
              <p:cNvSpPr/>
              <p:nvPr userDrawn="1"/>
            </p:nvSpPr>
            <p:spPr>
              <a:xfrm>
                <a:off x="5582088" y="34290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B8CEDE9C-9A18-82DB-D85B-24CA61AC9D81}"/>
                  </a:ext>
                </a:extLst>
              </p:cNvPr>
              <p:cNvSpPr/>
              <p:nvPr userDrawn="1"/>
            </p:nvSpPr>
            <p:spPr>
              <a:xfrm>
                <a:off x="6945123" y="34290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7354079C-F1E6-9B95-1620-1A95AB0EEA76}"/>
                  </a:ext>
                </a:extLst>
              </p:cNvPr>
              <p:cNvSpPr/>
              <p:nvPr userDrawn="1"/>
            </p:nvSpPr>
            <p:spPr>
              <a:xfrm>
                <a:off x="7399468" y="34290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682566C8-71A3-0404-0D3D-825F2F2BB8B3}"/>
                  </a:ext>
                </a:extLst>
              </p:cNvPr>
              <p:cNvSpPr/>
              <p:nvPr userDrawn="1"/>
            </p:nvSpPr>
            <p:spPr>
              <a:xfrm>
                <a:off x="1947328" y="38817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358E4A15-57D3-84F1-A3CF-ADAAFD8ED56C}"/>
                  </a:ext>
                </a:extLst>
              </p:cNvPr>
              <p:cNvSpPr/>
              <p:nvPr userDrawn="1"/>
            </p:nvSpPr>
            <p:spPr>
              <a:xfrm>
                <a:off x="2401673" y="38817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741761CE-735F-A111-0797-011ADD95397D}"/>
                  </a:ext>
                </a:extLst>
              </p:cNvPr>
              <p:cNvSpPr/>
              <p:nvPr userDrawn="1"/>
            </p:nvSpPr>
            <p:spPr>
              <a:xfrm>
                <a:off x="2856018" y="38817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BB776DC1-4435-EA53-5F39-DC1642E0C5CC}"/>
                  </a:ext>
                </a:extLst>
              </p:cNvPr>
              <p:cNvSpPr/>
              <p:nvPr userDrawn="1"/>
            </p:nvSpPr>
            <p:spPr>
              <a:xfrm>
                <a:off x="3310363" y="38817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8978EBA6-316D-C1EE-BF5E-9459FC35E3ED}"/>
                  </a:ext>
                </a:extLst>
              </p:cNvPr>
              <p:cNvSpPr/>
              <p:nvPr userDrawn="1"/>
            </p:nvSpPr>
            <p:spPr>
              <a:xfrm>
                <a:off x="3764708" y="38817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453FC833-2771-359B-C678-4D329D5181A2}"/>
                  </a:ext>
                </a:extLst>
              </p:cNvPr>
              <p:cNvSpPr/>
              <p:nvPr userDrawn="1"/>
            </p:nvSpPr>
            <p:spPr>
              <a:xfrm>
                <a:off x="4219053" y="38817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8BDF4D92-704B-D008-9477-E2AEB12DC033}"/>
                  </a:ext>
                </a:extLst>
              </p:cNvPr>
              <p:cNvSpPr/>
              <p:nvPr userDrawn="1"/>
            </p:nvSpPr>
            <p:spPr>
              <a:xfrm>
                <a:off x="5127743" y="38817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B5BD272-4EF7-7C90-48E5-7B8055C6773F}"/>
                  </a:ext>
                </a:extLst>
              </p:cNvPr>
              <p:cNvSpPr/>
              <p:nvPr userDrawn="1"/>
            </p:nvSpPr>
            <p:spPr>
              <a:xfrm>
                <a:off x="6036433" y="38817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BD577C8C-2EA0-6534-2939-83BCADCFCBA5}"/>
                  </a:ext>
                </a:extLst>
              </p:cNvPr>
              <p:cNvSpPr/>
              <p:nvPr userDrawn="1"/>
            </p:nvSpPr>
            <p:spPr>
              <a:xfrm>
                <a:off x="6490778" y="38817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BA83AE65-8853-B56C-099F-FB7DAE7A1EE4}"/>
                  </a:ext>
                </a:extLst>
              </p:cNvPr>
              <p:cNvSpPr/>
              <p:nvPr userDrawn="1"/>
            </p:nvSpPr>
            <p:spPr>
              <a:xfrm>
                <a:off x="7853813" y="38817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C6BA8CD9-2EAD-9964-FA44-2A6E079B2DEB}"/>
                  </a:ext>
                </a:extLst>
              </p:cNvPr>
              <p:cNvSpPr/>
              <p:nvPr userDrawn="1"/>
            </p:nvSpPr>
            <p:spPr>
              <a:xfrm>
                <a:off x="8308158" y="38817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Rounded Corners 57">
                <a:extLst>
                  <a:ext uri="{FF2B5EF4-FFF2-40B4-BE49-F238E27FC236}">
                    <a16:creationId xmlns:a16="http://schemas.microsoft.com/office/drawing/2014/main" id="{AAA5740A-5243-3F15-6455-9B941BD552D6}"/>
                  </a:ext>
                </a:extLst>
              </p:cNvPr>
              <p:cNvSpPr/>
              <p:nvPr userDrawn="1"/>
            </p:nvSpPr>
            <p:spPr>
              <a:xfrm>
                <a:off x="4673398" y="38817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DEEA4F60-C129-2589-05D9-B9880E6A652B}"/>
                  </a:ext>
                </a:extLst>
              </p:cNvPr>
              <p:cNvSpPr/>
              <p:nvPr userDrawn="1"/>
            </p:nvSpPr>
            <p:spPr>
              <a:xfrm>
                <a:off x="5582088" y="38817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383F7814-1CDA-F302-F89E-161EFB819272}"/>
                  </a:ext>
                </a:extLst>
              </p:cNvPr>
              <p:cNvSpPr/>
              <p:nvPr userDrawn="1"/>
            </p:nvSpPr>
            <p:spPr>
              <a:xfrm>
                <a:off x="6945123" y="38817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F9BEBB8A-404B-0D21-B578-905A19701C1C}"/>
                  </a:ext>
                </a:extLst>
              </p:cNvPr>
              <p:cNvSpPr/>
              <p:nvPr userDrawn="1"/>
            </p:nvSpPr>
            <p:spPr>
              <a:xfrm>
                <a:off x="7399468" y="38817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C960E4DE-F444-C709-391B-00C5F910A785}"/>
                  </a:ext>
                </a:extLst>
              </p:cNvPr>
              <p:cNvSpPr/>
              <p:nvPr userDrawn="1"/>
            </p:nvSpPr>
            <p:spPr>
              <a:xfrm>
                <a:off x="1947328" y="43344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92333CD7-B967-FCE4-3F07-B5C39257AA47}"/>
                  </a:ext>
                </a:extLst>
              </p:cNvPr>
              <p:cNvSpPr/>
              <p:nvPr userDrawn="1"/>
            </p:nvSpPr>
            <p:spPr>
              <a:xfrm>
                <a:off x="2401673" y="43344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7C0A0FAE-E0DF-7255-09AB-77FB4274FC5B}"/>
                  </a:ext>
                </a:extLst>
              </p:cNvPr>
              <p:cNvSpPr/>
              <p:nvPr userDrawn="1"/>
            </p:nvSpPr>
            <p:spPr>
              <a:xfrm>
                <a:off x="2856018" y="43344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4FCC2413-EFC8-4F3A-93D2-014F80B5B3E0}"/>
                  </a:ext>
                </a:extLst>
              </p:cNvPr>
              <p:cNvSpPr/>
              <p:nvPr userDrawn="1"/>
            </p:nvSpPr>
            <p:spPr>
              <a:xfrm>
                <a:off x="3310363" y="43344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Rounded Corners 65">
                <a:extLst>
                  <a:ext uri="{FF2B5EF4-FFF2-40B4-BE49-F238E27FC236}">
                    <a16:creationId xmlns:a16="http://schemas.microsoft.com/office/drawing/2014/main" id="{D0F9D68E-C407-90FD-4593-7976789AF919}"/>
                  </a:ext>
                </a:extLst>
              </p:cNvPr>
              <p:cNvSpPr/>
              <p:nvPr userDrawn="1"/>
            </p:nvSpPr>
            <p:spPr>
              <a:xfrm>
                <a:off x="3764708" y="43344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CEA42857-F571-032C-4708-687AFA10B35F}"/>
                  </a:ext>
                </a:extLst>
              </p:cNvPr>
              <p:cNvSpPr/>
              <p:nvPr userDrawn="1"/>
            </p:nvSpPr>
            <p:spPr>
              <a:xfrm>
                <a:off x="4219053" y="43344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BCB4D75A-8D32-97DD-6300-5088FC9E1E49}"/>
                  </a:ext>
                </a:extLst>
              </p:cNvPr>
              <p:cNvSpPr/>
              <p:nvPr userDrawn="1"/>
            </p:nvSpPr>
            <p:spPr>
              <a:xfrm>
                <a:off x="5127743" y="43344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9E0D2896-4B2F-34AA-A5D4-873FA534F28F}"/>
                  </a:ext>
                </a:extLst>
              </p:cNvPr>
              <p:cNvSpPr/>
              <p:nvPr userDrawn="1"/>
            </p:nvSpPr>
            <p:spPr>
              <a:xfrm>
                <a:off x="6036433" y="43344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Rounded Corners 69">
                <a:extLst>
                  <a:ext uri="{FF2B5EF4-FFF2-40B4-BE49-F238E27FC236}">
                    <a16:creationId xmlns:a16="http://schemas.microsoft.com/office/drawing/2014/main" id="{650081AA-6563-0E4D-9A96-2B4C89C1DAF4}"/>
                  </a:ext>
                </a:extLst>
              </p:cNvPr>
              <p:cNvSpPr/>
              <p:nvPr userDrawn="1"/>
            </p:nvSpPr>
            <p:spPr>
              <a:xfrm>
                <a:off x="6490778" y="43344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33BD96C8-8BF0-8B0A-A7AE-7246A57B205F}"/>
                  </a:ext>
                </a:extLst>
              </p:cNvPr>
              <p:cNvSpPr/>
              <p:nvPr userDrawn="1"/>
            </p:nvSpPr>
            <p:spPr>
              <a:xfrm>
                <a:off x="7853813" y="43344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71">
                <a:extLst>
                  <a:ext uri="{FF2B5EF4-FFF2-40B4-BE49-F238E27FC236}">
                    <a16:creationId xmlns:a16="http://schemas.microsoft.com/office/drawing/2014/main" id="{D338898E-D58E-5B19-2E1D-B93688477F56}"/>
                  </a:ext>
                </a:extLst>
              </p:cNvPr>
              <p:cNvSpPr/>
              <p:nvPr userDrawn="1"/>
            </p:nvSpPr>
            <p:spPr>
              <a:xfrm>
                <a:off x="8308158" y="43344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B3AF0D90-C073-DE5A-2984-FCB7207A3686}"/>
                  </a:ext>
                </a:extLst>
              </p:cNvPr>
              <p:cNvSpPr/>
              <p:nvPr userDrawn="1"/>
            </p:nvSpPr>
            <p:spPr>
              <a:xfrm>
                <a:off x="4673398" y="43344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Rounded Corners 73">
                <a:extLst>
                  <a:ext uri="{FF2B5EF4-FFF2-40B4-BE49-F238E27FC236}">
                    <a16:creationId xmlns:a16="http://schemas.microsoft.com/office/drawing/2014/main" id="{623C71E7-E371-1D6A-854C-DE5ECE9D5E37}"/>
                  </a:ext>
                </a:extLst>
              </p:cNvPr>
              <p:cNvSpPr/>
              <p:nvPr userDrawn="1"/>
            </p:nvSpPr>
            <p:spPr>
              <a:xfrm>
                <a:off x="5582088" y="43344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51061A67-A58D-04E5-C5F6-AE1B73E72097}"/>
                  </a:ext>
                </a:extLst>
              </p:cNvPr>
              <p:cNvSpPr/>
              <p:nvPr userDrawn="1"/>
            </p:nvSpPr>
            <p:spPr>
              <a:xfrm>
                <a:off x="6945123" y="43344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a:extLst>
                  <a:ext uri="{FF2B5EF4-FFF2-40B4-BE49-F238E27FC236}">
                    <a16:creationId xmlns:a16="http://schemas.microsoft.com/office/drawing/2014/main" id="{AAF67DB9-918C-5253-087A-2D85F2ABE732}"/>
                  </a:ext>
                </a:extLst>
              </p:cNvPr>
              <p:cNvSpPr/>
              <p:nvPr userDrawn="1"/>
            </p:nvSpPr>
            <p:spPr>
              <a:xfrm>
                <a:off x="7399468" y="43344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88E76ACB-B8DE-0193-B3B8-D3EE462703F0}"/>
                  </a:ext>
                </a:extLst>
              </p:cNvPr>
              <p:cNvSpPr/>
              <p:nvPr userDrawn="1"/>
            </p:nvSpPr>
            <p:spPr>
              <a:xfrm>
                <a:off x="1947328" y="47871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2AD1FCC3-E23B-465D-9EE5-C6736DF8E524}"/>
                  </a:ext>
                </a:extLst>
              </p:cNvPr>
              <p:cNvSpPr/>
              <p:nvPr userDrawn="1"/>
            </p:nvSpPr>
            <p:spPr>
              <a:xfrm>
                <a:off x="2401673" y="47871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Rounded Corners 78">
                <a:extLst>
                  <a:ext uri="{FF2B5EF4-FFF2-40B4-BE49-F238E27FC236}">
                    <a16:creationId xmlns:a16="http://schemas.microsoft.com/office/drawing/2014/main" id="{0CCE0532-325F-7010-D454-B2C1C63F411D}"/>
                  </a:ext>
                </a:extLst>
              </p:cNvPr>
              <p:cNvSpPr/>
              <p:nvPr userDrawn="1"/>
            </p:nvSpPr>
            <p:spPr>
              <a:xfrm>
                <a:off x="2856018" y="47871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Rounded Corners 79">
                <a:extLst>
                  <a:ext uri="{FF2B5EF4-FFF2-40B4-BE49-F238E27FC236}">
                    <a16:creationId xmlns:a16="http://schemas.microsoft.com/office/drawing/2014/main" id="{FBB6872B-41EF-A256-87B6-48C08E37842F}"/>
                  </a:ext>
                </a:extLst>
              </p:cNvPr>
              <p:cNvSpPr/>
              <p:nvPr userDrawn="1"/>
            </p:nvSpPr>
            <p:spPr>
              <a:xfrm>
                <a:off x="3310363" y="47871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Rounded Corners 80">
                <a:extLst>
                  <a:ext uri="{FF2B5EF4-FFF2-40B4-BE49-F238E27FC236}">
                    <a16:creationId xmlns:a16="http://schemas.microsoft.com/office/drawing/2014/main" id="{D6E146CA-89C9-13A4-A10D-F2951A2CC115}"/>
                  </a:ext>
                </a:extLst>
              </p:cNvPr>
              <p:cNvSpPr/>
              <p:nvPr userDrawn="1"/>
            </p:nvSpPr>
            <p:spPr>
              <a:xfrm>
                <a:off x="3764708" y="47871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Rounded Corners 81">
                <a:extLst>
                  <a:ext uri="{FF2B5EF4-FFF2-40B4-BE49-F238E27FC236}">
                    <a16:creationId xmlns:a16="http://schemas.microsoft.com/office/drawing/2014/main" id="{174CCCF2-9D43-FE19-1120-A029E99D1B5C}"/>
                  </a:ext>
                </a:extLst>
              </p:cNvPr>
              <p:cNvSpPr/>
              <p:nvPr userDrawn="1"/>
            </p:nvSpPr>
            <p:spPr>
              <a:xfrm>
                <a:off x="4219053" y="47871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Rounded Corners 82">
                <a:extLst>
                  <a:ext uri="{FF2B5EF4-FFF2-40B4-BE49-F238E27FC236}">
                    <a16:creationId xmlns:a16="http://schemas.microsoft.com/office/drawing/2014/main" id="{66D2B0C5-A452-1F99-36BD-D5EFA4A34538}"/>
                  </a:ext>
                </a:extLst>
              </p:cNvPr>
              <p:cNvSpPr/>
              <p:nvPr userDrawn="1"/>
            </p:nvSpPr>
            <p:spPr>
              <a:xfrm>
                <a:off x="5127743" y="47871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Rounded Corners 83">
                <a:extLst>
                  <a:ext uri="{FF2B5EF4-FFF2-40B4-BE49-F238E27FC236}">
                    <a16:creationId xmlns:a16="http://schemas.microsoft.com/office/drawing/2014/main" id="{FDA2831F-9D20-919C-A878-F51C5D7E13A9}"/>
                  </a:ext>
                </a:extLst>
              </p:cNvPr>
              <p:cNvSpPr/>
              <p:nvPr userDrawn="1"/>
            </p:nvSpPr>
            <p:spPr>
              <a:xfrm>
                <a:off x="6036433" y="47871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Rounded Corners 84">
                <a:extLst>
                  <a:ext uri="{FF2B5EF4-FFF2-40B4-BE49-F238E27FC236}">
                    <a16:creationId xmlns:a16="http://schemas.microsoft.com/office/drawing/2014/main" id="{8B0FBE97-B95D-F5D6-3A5B-DB33568DFEA7}"/>
                  </a:ext>
                </a:extLst>
              </p:cNvPr>
              <p:cNvSpPr/>
              <p:nvPr userDrawn="1"/>
            </p:nvSpPr>
            <p:spPr>
              <a:xfrm>
                <a:off x="6490778" y="47871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Rounded Corners 85">
                <a:extLst>
                  <a:ext uri="{FF2B5EF4-FFF2-40B4-BE49-F238E27FC236}">
                    <a16:creationId xmlns:a16="http://schemas.microsoft.com/office/drawing/2014/main" id="{4C7F122F-2821-CA5B-793F-59D97A473CC6}"/>
                  </a:ext>
                </a:extLst>
              </p:cNvPr>
              <p:cNvSpPr/>
              <p:nvPr userDrawn="1"/>
            </p:nvSpPr>
            <p:spPr>
              <a:xfrm>
                <a:off x="7853813" y="47871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Rounded Corners 86">
                <a:extLst>
                  <a:ext uri="{FF2B5EF4-FFF2-40B4-BE49-F238E27FC236}">
                    <a16:creationId xmlns:a16="http://schemas.microsoft.com/office/drawing/2014/main" id="{6252DC29-8C50-83C3-A47A-7975B46B8452}"/>
                  </a:ext>
                </a:extLst>
              </p:cNvPr>
              <p:cNvSpPr/>
              <p:nvPr userDrawn="1"/>
            </p:nvSpPr>
            <p:spPr>
              <a:xfrm>
                <a:off x="8308158" y="47871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D57D81A0-6BC3-CDA7-F4FA-C7FD25649C8C}"/>
                  </a:ext>
                </a:extLst>
              </p:cNvPr>
              <p:cNvSpPr/>
              <p:nvPr userDrawn="1"/>
            </p:nvSpPr>
            <p:spPr>
              <a:xfrm>
                <a:off x="4673398" y="47871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88">
                <a:extLst>
                  <a:ext uri="{FF2B5EF4-FFF2-40B4-BE49-F238E27FC236}">
                    <a16:creationId xmlns:a16="http://schemas.microsoft.com/office/drawing/2014/main" id="{711C7D91-CDED-EB25-3CBF-AB2DE8973EE7}"/>
                  </a:ext>
                </a:extLst>
              </p:cNvPr>
              <p:cNvSpPr/>
              <p:nvPr userDrawn="1"/>
            </p:nvSpPr>
            <p:spPr>
              <a:xfrm>
                <a:off x="5582088" y="47871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Rounded Corners 89">
                <a:extLst>
                  <a:ext uri="{FF2B5EF4-FFF2-40B4-BE49-F238E27FC236}">
                    <a16:creationId xmlns:a16="http://schemas.microsoft.com/office/drawing/2014/main" id="{65A3A83D-420E-1738-CFFC-05750B4D27E5}"/>
                  </a:ext>
                </a:extLst>
              </p:cNvPr>
              <p:cNvSpPr/>
              <p:nvPr userDrawn="1"/>
            </p:nvSpPr>
            <p:spPr>
              <a:xfrm>
                <a:off x="6945123" y="47871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Rounded Corners 90">
                <a:extLst>
                  <a:ext uri="{FF2B5EF4-FFF2-40B4-BE49-F238E27FC236}">
                    <a16:creationId xmlns:a16="http://schemas.microsoft.com/office/drawing/2014/main" id="{E0933BBE-6D57-9A31-8EE1-E478347D9A16}"/>
                  </a:ext>
                </a:extLst>
              </p:cNvPr>
              <p:cNvSpPr/>
              <p:nvPr userDrawn="1"/>
            </p:nvSpPr>
            <p:spPr>
              <a:xfrm>
                <a:off x="7399468" y="47871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Rounded Corners 91">
                <a:extLst>
                  <a:ext uri="{FF2B5EF4-FFF2-40B4-BE49-F238E27FC236}">
                    <a16:creationId xmlns:a16="http://schemas.microsoft.com/office/drawing/2014/main" id="{BD61D0DC-A58B-8F21-3A92-4A05430FBE2A}"/>
                  </a:ext>
                </a:extLst>
              </p:cNvPr>
              <p:cNvSpPr/>
              <p:nvPr userDrawn="1"/>
            </p:nvSpPr>
            <p:spPr>
              <a:xfrm>
                <a:off x="1947328" y="52398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Rounded Corners 92">
                <a:extLst>
                  <a:ext uri="{FF2B5EF4-FFF2-40B4-BE49-F238E27FC236}">
                    <a16:creationId xmlns:a16="http://schemas.microsoft.com/office/drawing/2014/main" id="{4F63604E-F930-573E-B81C-A786F90B3F5C}"/>
                  </a:ext>
                </a:extLst>
              </p:cNvPr>
              <p:cNvSpPr/>
              <p:nvPr userDrawn="1"/>
            </p:nvSpPr>
            <p:spPr>
              <a:xfrm>
                <a:off x="2401673" y="52398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Rounded Corners 93">
                <a:extLst>
                  <a:ext uri="{FF2B5EF4-FFF2-40B4-BE49-F238E27FC236}">
                    <a16:creationId xmlns:a16="http://schemas.microsoft.com/office/drawing/2014/main" id="{634BCB6A-52E3-DD8E-FF74-F46249D82424}"/>
                  </a:ext>
                </a:extLst>
              </p:cNvPr>
              <p:cNvSpPr/>
              <p:nvPr userDrawn="1"/>
            </p:nvSpPr>
            <p:spPr>
              <a:xfrm>
                <a:off x="2856018" y="52398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Rounded Corners 94">
                <a:extLst>
                  <a:ext uri="{FF2B5EF4-FFF2-40B4-BE49-F238E27FC236}">
                    <a16:creationId xmlns:a16="http://schemas.microsoft.com/office/drawing/2014/main" id="{63369938-D2A4-351E-D0DB-629A4858CCD6}"/>
                  </a:ext>
                </a:extLst>
              </p:cNvPr>
              <p:cNvSpPr/>
              <p:nvPr userDrawn="1"/>
            </p:nvSpPr>
            <p:spPr>
              <a:xfrm>
                <a:off x="3310363" y="52398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Rounded Corners 95">
                <a:extLst>
                  <a:ext uri="{FF2B5EF4-FFF2-40B4-BE49-F238E27FC236}">
                    <a16:creationId xmlns:a16="http://schemas.microsoft.com/office/drawing/2014/main" id="{FD5312C0-D577-8185-3158-8294A7925967}"/>
                  </a:ext>
                </a:extLst>
              </p:cNvPr>
              <p:cNvSpPr/>
              <p:nvPr userDrawn="1"/>
            </p:nvSpPr>
            <p:spPr>
              <a:xfrm>
                <a:off x="3764708" y="52398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Rounded Corners 96">
                <a:extLst>
                  <a:ext uri="{FF2B5EF4-FFF2-40B4-BE49-F238E27FC236}">
                    <a16:creationId xmlns:a16="http://schemas.microsoft.com/office/drawing/2014/main" id="{F6A2BD98-40E4-40EC-7DD8-345745008054}"/>
                  </a:ext>
                </a:extLst>
              </p:cNvPr>
              <p:cNvSpPr/>
              <p:nvPr userDrawn="1"/>
            </p:nvSpPr>
            <p:spPr>
              <a:xfrm>
                <a:off x="4219053" y="52398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Rounded Corners 97">
                <a:extLst>
                  <a:ext uri="{FF2B5EF4-FFF2-40B4-BE49-F238E27FC236}">
                    <a16:creationId xmlns:a16="http://schemas.microsoft.com/office/drawing/2014/main" id="{4BB88556-8F53-2C8C-DC69-9A9DCF07B71E}"/>
                  </a:ext>
                </a:extLst>
              </p:cNvPr>
              <p:cNvSpPr/>
              <p:nvPr userDrawn="1"/>
            </p:nvSpPr>
            <p:spPr>
              <a:xfrm>
                <a:off x="5127743" y="52398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Rounded Corners 98">
                <a:extLst>
                  <a:ext uri="{FF2B5EF4-FFF2-40B4-BE49-F238E27FC236}">
                    <a16:creationId xmlns:a16="http://schemas.microsoft.com/office/drawing/2014/main" id="{A39C988C-8970-0C1D-9CA1-4C6D6E2B995C}"/>
                  </a:ext>
                </a:extLst>
              </p:cNvPr>
              <p:cNvSpPr/>
              <p:nvPr userDrawn="1"/>
            </p:nvSpPr>
            <p:spPr>
              <a:xfrm>
                <a:off x="6036433" y="52398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Rounded Corners 99">
                <a:extLst>
                  <a:ext uri="{FF2B5EF4-FFF2-40B4-BE49-F238E27FC236}">
                    <a16:creationId xmlns:a16="http://schemas.microsoft.com/office/drawing/2014/main" id="{B2B07951-4155-F790-1E15-EA944D3E25B4}"/>
                  </a:ext>
                </a:extLst>
              </p:cNvPr>
              <p:cNvSpPr/>
              <p:nvPr userDrawn="1"/>
            </p:nvSpPr>
            <p:spPr>
              <a:xfrm>
                <a:off x="6490778" y="52398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Rounded Corners 100">
                <a:extLst>
                  <a:ext uri="{FF2B5EF4-FFF2-40B4-BE49-F238E27FC236}">
                    <a16:creationId xmlns:a16="http://schemas.microsoft.com/office/drawing/2014/main" id="{9326A6F9-9BD4-C173-98B5-4D9A256C2CCE}"/>
                  </a:ext>
                </a:extLst>
              </p:cNvPr>
              <p:cNvSpPr/>
              <p:nvPr userDrawn="1"/>
            </p:nvSpPr>
            <p:spPr>
              <a:xfrm>
                <a:off x="7853813" y="52398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Rounded Corners 101">
                <a:extLst>
                  <a:ext uri="{FF2B5EF4-FFF2-40B4-BE49-F238E27FC236}">
                    <a16:creationId xmlns:a16="http://schemas.microsoft.com/office/drawing/2014/main" id="{CDC65859-367C-876C-AAF2-7F7FBFFE9FDB}"/>
                  </a:ext>
                </a:extLst>
              </p:cNvPr>
              <p:cNvSpPr/>
              <p:nvPr userDrawn="1"/>
            </p:nvSpPr>
            <p:spPr>
              <a:xfrm>
                <a:off x="8308158" y="52398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19B490DC-AE7C-CF5B-457F-A8D78AED9EB3}"/>
                  </a:ext>
                </a:extLst>
              </p:cNvPr>
              <p:cNvSpPr/>
              <p:nvPr userDrawn="1"/>
            </p:nvSpPr>
            <p:spPr>
              <a:xfrm>
                <a:off x="4673398" y="52398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Rounded Corners 103">
                <a:extLst>
                  <a:ext uri="{FF2B5EF4-FFF2-40B4-BE49-F238E27FC236}">
                    <a16:creationId xmlns:a16="http://schemas.microsoft.com/office/drawing/2014/main" id="{7A243847-2CC7-5C3B-3EDA-5E04386DC9A1}"/>
                  </a:ext>
                </a:extLst>
              </p:cNvPr>
              <p:cNvSpPr/>
              <p:nvPr userDrawn="1"/>
            </p:nvSpPr>
            <p:spPr>
              <a:xfrm>
                <a:off x="5582088" y="52398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Rounded Corners 104">
                <a:extLst>
                  <a:ext uri="{FF2B5EF4-FFF2-40B4-BE49-F238E27FC236}">
                    <a16:creationId xmlns:a16="http://schemas.microsoft.com/office/drawing/2014/main" id="{5F5B6F69-B62A-6EAF-6144-E3A5CF4E1B27}"/>
                  </a:ext>
                </a:extLst>
              </p:cNvPr>
              <p:cNvSpPr/>
              <p:nvPr userDrawn="1"/>
            </p:nvSpPr>
            <p:spPr>
              <a:xfrm>
                <a:off x="6945123" y="52398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Rounded Corners 105">
                <a:extLst>
                  <a:ext uri="{FF2B5EF4-FFF2-40B4-BE49-F238E27FC236}">
                    <a16:creationId xmlns:a16="http://schemas.microsoft.com/office/drawing/2014/main" id="{1C696BEC-E265-5BE7-49A3-69E4BB6FCEC1}"/>
                  </a:ext>
                </a:extLst>
              </p:cNvPr>
              <p:cNvSpPr/>
              <p:nvPr userDrawn="1"/>
            </p:nvSpPr>
            <p:spPr>
              <a:xfrm>
                <a:off x="7399468" y="52398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Rounded Corners 106">
                <a:extLst>
                  <a:ext uri="{FF2B5EF4-FFF2-40B4-BE49-F238E27FC236}">
                    <a16:creationId xmlns:a16="http://schemas.microsoft.com/office/drawing/2014/main" id="{D9435292-AED0-A66C-52E4-120CC20FF027}"/>
                  </a:ext>
                </a:extLst>
              </p:cNvPr>
              <p:cNvSpPr/>
              <p:nvPr userDrawn="1"/>
            </p:nvSpPr>
            <p:spPr>
              <a:xfrm>
                <a:off x="1947328" y="56925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Rounded Corners 107">
                <a:extLst>
                  <a:ext uri="{FF2B5EF4-FFF2-40B4-BE49-F238E27FC236}">
                    <a16:creationId xmlns:a16="http://schemas.microsoft.com/office/drawing/2014/main" id="{F83B50CF-C212-E878-2091-3A7C51C39C0C}"/>
                  </a:ext>
                </a:extLst>
              </p:cNvPr>
              <p:cNvSpPr/>
              <p:nvPr userDrawn="1"/>
            </p:nvSpPr>
            <p:spPr>
              <a:xfrm>
                <a:off x="2401673" y="56925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Rounded Corners 108">
                <a:extLst>
                  <a:ext uri="{FF2B5EF4-FFF2-40B4-BE49-F238E27FC236}">
                    <a16:creationId xmlns:a16="http://schemas.microsoft.com/office/drawing/2014/main" id="{FD5EA3CC-C8C9-866B-DB64-DBF6FD5CC511}"/>
                  </a:ext>
                </a:extLst>
              </p:cNvPr>
              <p:cNvSpPr/>
              <p:nvPr userDrawn="1"/>
            </p:nvSpPr>
            <p:spPr>
              <a:xfrm>
                <a:off x="2856018" y="56925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Rounded Corners 109">
                <a:extLst>
                  <a:ext uri="{FF2B5EF4-FFF2-40B4-BE49-F238E27FC236}">
                    <a16:creationId xmlns:a16="http://schemas.microsoft.com/office/drawing/2014/main" id="{DC8D682C-6F9F-9777-E49A-FFEBB75845D5}"/>
                  </a:ext>
                </a:extLst>
              </p:cNvPr>
              <p:cNvSpPr/>
              <p:nvPr userDrawn="1"/>
            </p:nvSpPr>
            <p:spPr>
              <a:xfrm>
                <a:off x="3310363" y="56925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Rounded Corners 110">
                <a:extLst>
                  <a:ext uri="{FF2B5EF4-FFF2-40B4-BE49-F238E27FC236}">
                    <a16:creationId xmlns:a16="http://schemas.microsoft.com/office/drawing/2014/main" id="{66FB9B55-43E6-0F2A-225A-B1752690986F}"/>
                  </a:ext>
                </a:extLst>
              </p:cNvPr>
              <p:cNvSpPr/>
              <p:nvPr userDrawn="1"/>
            </p:nvSpPr>
            <p:spPr>
              <a:xfrm>
                <a:off x="3764708" y="56925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Rounded Corners 111">
                <a:extLst>
                  <a:ext uri="{FF2B5EF4-FFF2-40B4-BE49-F238E27FC236}">
                    <a16:creationId xmlns:a16="http://schemas.microsoft.com/office/drawing/2014/main" id="{D438C419-EF44-A781-7742-2A913467B3F3}"/>
                  </a:ext>
                </a:extLst>
              </p:cNvPr>
              <p:cNvSpPr/>
              <p:nvPr userDrawn="1"/>
            </p:nvSpPr>
            <p:spPr>
              <a:xfrm>
                <a:off x="4219053" y="56925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a:extLst>
                  <a:ext uri="{FF2B5EF4-FFF2-40B4-BE49-F238E27FC236}">
                    <a16:creationId xmlns:a16="http://schemas.microsoft.com/office/drawing/2014/main" id="{6F1C30F2-F02C-D0E2-1475-1CB28E13274F}"/>
                  </a:ext>
                </a:extLst>
              </p:cNvPr>
              <p:cNvSpPr/>
              <p:nvPr userDrawn="1"/>
            </p:nvSpPr>
            <p:spPr>
              <a:xfrm>
                <a:off x="5127743" y="56925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Rounded Corners 113">
                <a:extLst>
                  <a:ext uri="{FF2B5EF4-FFF2-40B4-BE49-F238E27FC236}">
                    <a16:creationId xmlns:a16="http://schemas.microsoft.com/office/drawing/2014/main" id="{9EB25311-5E99-1124-2D26-264CBFD9F3CE}"/>
                  </a:ext>
                </a:extLst>
              </p:cNvPr>
              <p:cNvSpPr/>
              <p:nvPr userDrawn="1"/>
            </p:nvSpPr>
            <p:spPr>
              <a:xfrm>
                <a:off x="6036433" y="56925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Rounded Corners 114">
                <a:extLst>
                  <a:ext uri="{FF2B5EF4-FFF2-40B4-BE49-F238E27FC236}">
                    <a16:creationId xmlns:a16="http://schemas.microsoft.com/office/drawing/2014/main" id="{2A1E4580-7B7B-2B38-487B-81994F8223C0}"/>
                  </a:ext>
                </a:extLst>
              </p:cNvPr>
              <p:cNvSpPr/>
              <p:nvPr userDrawn="1"/>
            </p:nvSpPr>
            <p:spPr>
              <a:xfrm>
                <a:off x="6490778" y="56925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Rounded Corners 115">
                <a:extLst>
                  <a:ext uri="{FF2B5EF4-FFF2-40B4-BE49-F238E27FC236}">
                    <a16:creationId xmlns:a16="http://schemas.microsoft.com/office/drawing/2014/main" id="{512FB323-714E-950D-51CD-0D043E31E290}"/>
                  </a:ext>
                </a:extLst>
              </p:cNvPr>
              <p:cNvSpPr/>
              <p:nvPr userDrawn="1"/>
            </p:nvSpPr>
            <p:spPr>
              <a:xfrm>
                <a:off x="7853813" y="56925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Rounded Corners 116">
                <a:extLst>
                  <a:ext uri="{FF2B5EF4-FFF2-40B4-BE49-F238E27FC236}">
                    <a16:creationId xmlns:a16="http://schemas.microsoft.com/office/drawing/2014/main" id="{D2189B91-1B3A-F555-C272-E23ED1C468EF}"/>
                  </a:ext>
                </a:extLst>
              </p:cNvPr>
              <p:cNvSpPr/>
              <p:nvPr userDrawn="1"/>
            </p:nvSpPr>
            <p:spPr>
              <a:xfrm>
                <a:off x="8308158" y="56925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Rounded Corners 117">
                <a:extLst>
                  <a:ext uri="{FF2B5EF4-FFF2-40B4-BE49-F238E27FC236}">
                    <a16:creationId xmlns:a16="http://schemas.microsoft.com/office/drawing/2014/main" id="{318C6BD9-FAF4-4887-DACF-6D1A63F88DFE}"/>
                  </a:ext>
                </a:extLst>
              </p:cNvPr>
              <p:cNvSpPr/>
              <p:nvPr userDrawn="1"/>
            </p:nvSpPr>
            <p:spPr>
              <a:xfrm>
                <a:off x="4673398" y="56925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a:extLst>
                  <a:ext uri="{FF2B5EF4-FFF2-40B4-BE49-F238E27FC236}">
                    <a16:creationId xmlns:a16="http://schemas.microsoft.com/office/drawing/2014/main" id="{2E6CFB65-AECE-8866-CD49-4F6C4B112D8C}"/>
                  </a:ext>
                </a:extLst>
              </p:cNvPr>
              <p:cNvSpPr/>
              <p:nvPr userDrawn="1"/>
            </p:nvSpPr>
            <p:spPr>
              <a:xfrm>
                <a:off x="5582088" y="56925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Rounded Corners 119">
                <a:extLst>
                  <a:ext uri="{FF2B5EF4-FFF2-40B4-BE49-F238E27FC236}">
                    <a16:creationId xmlns:a16="http://schemas.microsoft.com/office/drawing/2014/main" id="{A9216289-8B47-181F-2E36-94A8D468CDFD}"/>
                  </a:ext>
                </a:extLst>
              </p:cNvPr>
              <p:cNvSpPr/>
              <p:nvPr userDrawn="1"/>
            </p:nvSpPr>
            <p:spPr>
              <a:xfrm>
                <a:off x="6945123" y="56925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Rounded Corners 120">
                <a:extLst>
                  <a:ext uri="{FF2B5EF4-FFF2-40B4-BE49-F238E27FC236}">
                    <a16:creationId xmlns:a16="http://schemas.microsoft.com/office/drawing/2014/main" id="{362EA2CF-AE6F-5D0C-8339-2333543E8592}"/>
                  </a:ext>
                </a:extLst>
              </p:cNvPr>
              <p:cNvSpPr/>
              <p:nvPr userDrawn="1"/>
            </p:nvSpPr>
            <p:spPr>
              <a:xfrm>
                <a:off x="7399468" y="56925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Rounded Corners 121">
                <a:extLst>
                  <a:ext uri="{FF2B5EF4-FFF2-40B4-BE49-F238E27FC236}">
                    <a16:creationId xmlns:a16="http://schemas.microsoft.com/office/drawing/2014/main" id="{F1F102CB-B42C-F0F4-55D9-03EC506ACA7F}"/>
                  </a:ext>
                </a:extLst>
              </p:cNvPr>
              <p:cNvSpPr/>
              <p:nvPr userDrawn="1"/>
            </p:nvSpPr>
            <p:spPr>
              <a:xfrm>
                <a:off x="1947328" y="61452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Rounded Corners 122">
                <a:extLst>
                  <a:ext uri="{FF2B5EF4-FFF2-40B4-BE49-F238E27FC236}">
                    <a16:creationId xmlns:a16="http://schemas.microsoft.com/office/drawing/2014/main" id="{B647031D-5D2E-0056-4B9B-07447DDEB146}"/>
                  </a:ext>
                </a:extLst>
              </p:cNvPr>
              <p:cNvSpPr/>
              <p:nvPr userDrawn="1"/>
            </p:nvSpPr>
            <p:spPr>
              <a:xfrm>
                <a:off x="2401673" y="61452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Rounded Corners 123">
                <a:extLst>
                  <a:ext uri="{FF2B5EF4-FFF2-40B4-BE49-F238E27FC236}">
                    <a16:creationId xmlns:a16="http://schemas.microsoft.com/office/drawing/2014/main" id="{62C970CF-3D26-B44C-B228-21758D5E59D3}"/>
                  </a:ext>
                </a:extLst>
              </p:cNvPr>
              <p:cNvSpPr/>
              <p:nvPr userDrawn="1"/>
            </p:nvSpPr>
            <p:spPr>
              <a:xfrm>
                <a:off x="2856018" y="61452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Rounded Corners 124">
                <a:extLst>
                  <a:ext uri="{FF2B5EF4-FFF2-40B4-BE49-F238E27FC236}">
                    <a16:creationId xmlns:a16="http://schemas.microsoft.com/office/drawing/2014/main" id="{BB156AA4-61E8-883D-F0F8-04B7856E40C1}"/>
                  </a:ext>
                </a:extLst>
              </p:cNvPr>
              <p:cNvSpPr/>
              <p:nvPr userDrawn="1"/>
            </p:nvSpPr>
            <p:spPr>
              <a:xfrm>
                <a:off x="3310363" y="61452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Rounded Corners 125">
                <a:extLst>
                  <a:ext uri="{FF2B5EF4-FFF2-40B4-BE49-F238E27FC236}">
                    <a16:creationId xmlns:a16="http://schemas.microsoft.com/office/drawing/2014/main" id="{EED39DA2-1231-7379-164A-F925CE7A04F2}"/>
                  </a:ext>
                </a:extLst>
              </p:cNvPr>
              <p:cNvSpPr/>
              <p:nvPr userDrawn="1"/>
            </p:nvSpPr>
            <p:spPr>
              <a:xfrm>
                <a:off x="3764708" y="61452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Rounded Corners 126">
                <a:extLst>
                  <a:ext uri="{FF2B5EF4-FFF2-40B4-BE49-F238E27FC236}">
                    <a16:creationId xmlns:a16="http://schemas.microsoft.com/office/drawing/2014/main" id="{ED344C55-2C19-CB54-F23C-A74DB537890E}"/>
                  </a:ext>
                </a:extLst>
              </p:cNvPr>
              <p:cNvSpPr/>
              <p:nvPr userDrawn="1"/>
            </p:nvSpPr>
            <p:spPr>
              <a:xfrm>
                <a:off x="4219053" y="61452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Rounded Corners 127">
                <a:extLst>
                  <a:ext uri="{FF2B5EF4-FFF2-40B4-BE49-F238E27FC236}">
                    <a16:creationId xmlns:a16="http://schemas.microsoft.com/office/drawing/2014/main" id="{A8F37699-1AC5-FD0A-5A97-97F91DF05DC4}"/>
                  </a:ext>
                </a:extLst>
              </p:cNvPr>
              <p:cNvSpPr/>
              <p:nvPr userDrawn="1"/>
            </p:nvSpPr>
            <p:spPr>
              <a:xfrm>
                <a:off x="5127743" y="61452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Rounded Corners 128">
                <a:extLst>
                  <a:ext uri="{FF2B5EF4-FFF2-40B4-BE49-F238E27FC236}">
                    <a16:creationId xmlns:a16="http://schemas.microsoft.com/office/drawing/2014/main" id="{8A1B2B6A-8362-DAA3-DE9C-18DECDF9892D}"/>
                  </a:ext>
                </a:extLst>
              </p:cNvPr>
              <p:cNvSpPr/>
              <p:nvPr userDrawn="1"/>
            </p:nvSpPr>
            <p:spPr>
              <a:xfrm>
                <a:off x="6036433" y="61452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Rounded Corners 129">
                <a:extLst>
                  <a:ext uri="{FF2B5EF4-FFF2-40B4-BE49-F238E27FC236}">
                    <a16:creationId xmlns:a16="http://schemas.microsoft.com/office/drawing/2014/main" id="{39965688-438C-41BA-BC92-B100311F9C38}"/>
                  </a:ext>
                </a:extLst>
              </p:cNvPr>
              <p:cNvSpPr/>
              <p:nvPr userDrawn="1"/>
            </p:nvSpPr>
            <p:spPr>
              <a:xfrm>
                <a:off x="6490778" y="61452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Rounded Corners 130">
                <a:extLst>
                  <a:ext uri="{FF2B5EF4-FFF2-40B4-BE49-F238E27FC236}">
                    <a16:creationId xmlns:a16="http://schemas.microsoft.com/office/drawing/2014/main" id="{3B016642-5A80-4217-9376-B6C889FD0336}"/>
                  </a:ext>
                </a:extLst>
              </p:cNvPr>
              <p:cNvSpPr/>
              <p:nvPr userDrawn="1"/>
            </p:nvSpPr>
            <p:spPr>
              <a:xfrm>
                <a:off x="7853813" y="61452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Rounded Corners 131">
                <a:extLst>
                  <a:ext uri="{FF2B5EF4-FFF2-40B4-BE49-F238E27FC236}">
                    <a16:creationId xmlns:a16="http://schemas.microsoft.com/office/drawing/2014/main" id="{68487B20-A069-3966-660D-C4858703E922}"/>
                  </a:ext>
                </a:extLst>
              </p:cNvPr>
              <p:cNvSpPr/>
              <p:nvPr userDrawn="1"/>
            </p:nvSpPr>
            <p:spPr>
              <a:xfrm>
                <a:off x="8308158" y="61452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Rounded Corners 132">
                <a:extLst>
                  <a:ext uri="{FF2B5EF4-FFF2-40B4-BE49-F238E27FC236}">
                    <a16:creationId xmlns:a16="http://schemas.microsoft.com/office/drawing/2014/main" id="{C203FF04-22EF-7325-1649-7FA01D7AFF50}"/>
                  </a:ext>
                </a:extLst>
              </p:cNvPr>
              <p:cNvSpPr/>
              <p:nvPr userDrawn="1"/>
            </p:nvSpPr>
            <p:spPr>
              <a:xfrm>
                <a:off x="4673398" y="61452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Rounded Corners 133">
                <a:extLst>
                  <a:ext uri="{FF2B5EF4-FFF2-40B4-BE49-F238E27FC236}">
                    <a16:creationId xmlns:a16="http://schemas.microsoft.com/office/drawing/2014/main" id="{3F4540AC-DA39-C638-F066-F95B94771441}"/>
                  </a:ext>
                </a:extLst>
              </p:cNvPr>
              <p:cNvSpPr/>
              <p:nvPr userDrawn="1"/>
            </p:nvSpPr>
            <p:spPr>
              <a:xfrm>
                <a:off x="5582088" y="61452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Rounded Corners 134">
                <a:extLst>
                  <a:ext uri="{FF2B5EF4-FFF2-40B4-BE49-F238E27FC236}">
                    <a16:creationId xmlns:a16="http://schemas.microsoft.com/office/drawing/2014/main" id="{D829ECBD-BB86-C8CA-875A-1427E1608603}"/>
                  </a:ext>
                </a:extLst>
              </p:cNvPr>
              <p:cNvSpPr/>
              <p:nvPr userDrawn="1"/>
            </p:nvSpPr>
            <p:spPr>
              <a:xfrm>
                <a:off x="6945123" y="61452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Rounded Corners 135">
                <a:extLst>
                  <a:ext uri="{FF2B5EF4-FFF2-40B4-BE49-F238E27FC236}">
                    <a16:creationId xmlns:a16="http://schemas.microsoft.com/office/drawing/2014/main" id="{E9AC6512-E8AF-AF09-A2DB-E96621B44A81}"/>
                  </a:ext>
                </a:extLst>
              </p:cNvPr>
              <p:cNvSpPr/>
              <p:nvPr userDrawn="1"/>
            </p:nvSpPr>
            <p:spPr>
              <a:xfrm>
                <a:off x="7399468" y="61452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Rounded Corners 136">
                <a:extLst>
                  <a:ext uri="{FF2B5EF4-FFF2-40B4-BE49-F238E27FC236}">
                    <a16:creationId xmlns:a16="http://schemas.microsoft.com/office/drawing/2014/main" id="{A4BAB004-82D1-54F5-C046-ACD786EBF130}"/>
                  </a:ext>
                </a:extLst>
              </p:cNvPr>
              <p:cNvSpPr/>
              <p:nvPr userDrawn="1"/>
            </p:nvSpPr>
            <p:spPr>
              <a:xfrm>
                <a:off x="1947328" y="6597906"/>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Rounded Corners 137">
                <a:extLst>
                  <a:ext uri="{FF2B5EF4-FFF2-40B4-BE49-F238E27FC236}">
                    <a16:creationId xmlns:a16="http://schemas.microsoft.com/office/drawing/2014/main" id="{2A7A5C02-AC47-A171-3C15-431AC6753193}"/>
                  </a:ext>
                </a:extLst>
              </p:cNvPr>
              <p:cNvSpPr/>
              <p:nvPr userDrawn="1"/>
            </p:nvSpPr>
            <p:spPr>
              <a:xfrm>
                <a:off x="2401673" y="6597906"/>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Rounded Corners 138">
                <a:extLst>
                  <a:ext uri="{FF2B5EF4-FFF2-40B4-BE49-F238E27FC236}">
                    <a16:creationId xmlns:a16="http://schemas.microsoft.com/office/drawing/2014/main" id="{5EAE66BE-FB05-5ECA-61D7-935036580DA8}"/>
                  </a:ext>
                </a:extLst>
              </p:cNvPr>
              <p:cNvSpPr/>
              <p:nvPr userDrawn="1"/>
            </p:nvSpPr>
            <p:spPr>
              <a:xfrm>
                <a:off x="2856018" y="6597906"/>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Rounded Corners 139">
                <a:extLst>
                  <a:ext uri="{FF2B5EF4-FFF2-40B4-BE49-F238E27FC236}">
                    <a16:creationId xmlns:a16="http://schemas.microsoft.com/office/drawing/2014/main" id="{23CAF9F1-FE29-73F0-E061-FE682A670C38}"/>
                  </a:ext>
                </a:extLst>
              </p:cNvPr>
              <p:cNvSpPr/>
              <p:nvPr userDrawn="1"/>
            </p:nvSpPr>
            <p:spPr>
              <a:xfrm>
                <a:off x="3310363" y="6597906"/>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Rounded Corners 140">
                <a:extLst>
                  <a:ext uri="{FF2B5EF4-FFF2-40B4-BE49-F238E27FC236}">
                    <a16:creationId xmlns:a16="http://schemas.microsoft.com/office/drawing/2014/main" id="{C332426D-B6F2-F7E3-E7AD-1D3ECCC323AF}"/>
                  </a:ext>
                </a:extLst>
              </p:cNvPr>
              <p:cNvSpPr/>
              <p:nvPr userDrawn="1"/>
            </p:nvSpPr>
            <p:spPr>
              <a:xfrm>
                <a:off x="3764708" y="6597906"/>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Rounded Corners 141">
                <a:extLst>
                  <a:ext uri="{FF2B5EF4-FFF2-40B4-BE49-F238E27FC236}">
                    <a16:creationId xmlns:a16="http://schemas.microsoft.com/office/drawing/2014/main" id="{05C85623-62E6-A1AE-3B60-AB0BA581FE26}"/>
                  </a:ext>
                </a:extLst>
              </p:cNvPr>
              <p:cNvSpPr/>
              <p:nvPr userDrawn="1"/>
            </p:nvSpPr>
            <p:spPr>
              <a:xfrm>
                <a:off x="4219053" y="6597906"/>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Rounded Corners 142">
                <a:extLst>
                  <a:ext uri="{FF2B5EF4-FFF2-40B4-BE49-F238E27FC236}">
                    <a16:creationId xmlns:a16="http://schemas.microsoft.com/office/drawing/2014/main" id="{F8706E1F-0070-15BF-3CB4-A22442FF823F}"/>
                  </a:ext>
                </a:extLst>
              </p:cNvPr>
              <p:cNvSpPr/>
              <p:nvPr userDrawn="1"/>
            </p:nvSpPr>
            <p:spPr>
              <a:xfrm>
                <a:off x="5127743" y="6597906"/>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Rounded Corners 143">
                <a:extLst>
                  <a:ext uri="{FF2B5EF4-FFF2-40B4-BE49-F238E27FC236}">
                    <a16:creationId xmlns:a16="http://schemas.microsoft.com/office/drawing/2014/main" id="{DA352A64-5DA8-FB7C-2CA7-03F43930587A}"/>
                  </a:ext>
                </a:extLst>
              </p:cNvPr>
              <p:cNvSpPr/>
              <p:nvPr userDrawn="1"/>
            </p:nvSpPr>
            <p:spPr>
              <a:xfrm>
                <a:off x="6036433" y="6597906"/>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Rounded Corners 144">
                <a:extLst>
                  <a:ext uri="{FF2B5EF4-FFF2-40B4-BE49-F238E27FC236}">
                    <a16:creationId xmlns:a16="http://schemas.microsoft.com/office/drawing/2014/main" id="{F29F80D3-DEEC-B300-442D-0DC5B7F91F69}"/>
                  </a:ext>
                </a:extLst>
              </p:cNvPr>
              <p:cNvSpPr/>
              <p:nvPr userDrawn="1"/>
            </p:nvSpPr>
            <p:spPr>
              <a:xfrm>
                <a:off x="6490778" y="6597906"/>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Rounded Corners 145">
                <a:extLst>
                  <a:ext uri="{FF2B5EF4-FFF2-40B4-BE49-F238E27FC236}">
                    <a16:creationId xmlns:a16="http://schemas.microsoft.com/office/drawing/2014/main" id="{B7B9C917-45FC-2C95-ED8F-892D9C9056C0}"/>
                  </a:ext>
                </a:extLst>
              </p:cNvPr>
              <p:cNvSpPr/>
              <p:nvPr userDrawn="1"/>
            </p:nvSpPr>
            <p:spPr>
              <a:xfrm>
                <a:off x="7853813" y="6597906"/>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Rounded Corners 146">
                <a:extLst>
                  <a:ext uri="{FF2B5EF4-FFF2-40B4-BE49-F238E27FC236}">
                    <a16:creationId xmlns:a16="http://schemas.microsoft.com/office/drawing/2014/main" id="{4DCBF546-8DC0-7A77-384C-A59DDB921BE6}"/>
                  </a:ext>
                </a:extLst>
              </p:cNvPr>
              <p:cNvSpPr/>
              <p:nvPr userDrawn="1"/>
            </p:nvSpPr>
            <p:spPr>
              <a:xfrm>
                <a:off x="8308158" y="6597906"/>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Rounded Corners 147">
                <a:extLst>
                  <a:ext uri="{FF2B5EF4-FFF2-40B4-BE49-F238E27FC236}">
                    <a16:creationId xmlns:a16="http://schemas.microsoft.com/office/drawing/2014/main" id="{66119356-7CD0-C3EF-7591-9655ADA7E99A}"/>
                  </a:ext>
                </a:extLst>
              </p:cNvPr>
              <p:cNvSpPr/>
              <p:nvPr userDrawn="1"/>
            </p:nvSpPr>
            <p:spPr>
              <a:xfrm>
                <a:off x="4673398" y="6597906"/>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Rounded Corners 148">
                <a:extLst>
                  <a:ext uri="{FF2B5EF4-FFF2-40B4-BE49-F238E27FC236}">
                    <a16:creationId xmlns:a16="http://schemas.microsoft.com/office/drawing/2014/main" id="{B1225E6B-52AC-C03E-4824-E04078B29D52}"/>
                  </a:ext>
                </a:extLst>
              </p:cNvPr>
              <p:cNvSpPr/>
              <p:nvPr userDrawn="1"/>
            </p:nvSpPr>
            <p:spPr>
              <a:xfrm>
                <a:off x="5582088" y="6597906"/>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Rounded Corners 149">
                <a:extLst>
                  <a:ext uri="{FF2B5EF4-FFF2-40B4-BE49-F238E27FC236}">
                    <a16:creationId xmlns:a16="http://schemas.microsoft.com/office/drawing/2014/main" id="{EB5ACC5A-9F2B-ED94-96E4-1AD5DB283F0A}"/>
                  </a:ext>
                </a:extLst>
              </p:cNvPr>
              <p:cNvSpPr/>
              <p:nvPr userDrawn="1"/>
            </p:nvSpPr>
            <p:spPr>
              <a:xfrm>
                <a:off x="6945123" y="6597906"/>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Rounded Corners 150">
                <a:extLst>
                  <a:ext uri="{FF2B5EF4-FFF2-40B4-BE49-F238E27FC236}">
                    <a16:creationId xmlns:a16="http://schemas.microsoft.com/office/drawing/2014/main" id="{7DC9E8CE-4DDB-C4D2-E36B-9B0DE8BFE28A}"/>
                  </a:ext>
                </a:extLst>
              </p:cNvPr>
              <p:cNvSpPr/>
              <p:nvPr userDrawn="1"/>
            </p:nvSpPr>
            <p:spPr>
              <a:xfrm>
                <a:off x="7399468" y="6597906"/>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Rounded Corners 151">
                <a:extLst>
                  <a:ext uri="{FF2B5EF4-FFF2-40B4-BE49-F238E27FC236}">
                    <a16:creationId xmlns:a16="http://schemas.microsoft.com/office/drawing/2014/main" id="{27FAD9BD-1F76-FFFA-A68F-12BFE0BBADF0}"/>
                  </a:ext>
                </a:extLst>
              </p:cNvPr>
              <p:cNvSpPr/>
              <p:nvPr userDrawn="1"/>
            </p:nvSpPr>
            <p:spPr>
              <a:xfrm>
                <a:off x="1947328" y="2601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Rounded Corners 152">
                <a:extLst>
                  <a:ext uri="{FF2B5EF4-FFF2-40B4-BE49-F238E27FC236}">
                    <a16:creationId xmlns:a16="http://schemas.microsoft.com/office/drawing/2014/main" id="{29EA2E29-1BAB-A4E2-B6AE-69549D30DD14}"/>
                  </a:ext>
                </a:extLst>
              </p:cNvPr>
              <p:cNvSpPr/>
              <p:nvPr userDrawn="1"/>
            </p:nvSpPr>
            <p:spPr>
              <a:xfrm>
                <a:off x="2401673" y="2601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Rounded Corners 153">
                <a:extLst>
                  <a:ext uri="{FF2B5EF4-FFF2-40B4-BE49-F238E27FC236}">
                    <a16:creationId xmlns:a16="http://schemas.microsoft.com/office/drawing/2014/main" id="{6DED02D4-AF12-B958-BD3E-1142CAD5AB26}"/>
                  </a:ext>
                </a:extLst>
              </p:cNvPr>
              <p:cNvSpPr/>
              <p:nvPr userDrawn="1"/>
            </p:nvSpPr>
            <p:spPr>
              <a:xfrm>
                <a:off x="2856018" y="2601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Rounded Corners 154">
                <a:extLst>
                  <a:ext uri="{FF2B5EF4-FFF2-40B4-BE49-F238E27FC236}">
                    <a16:creationId xmlns:a16="http://schemas.microsoft.com/office/drawing/2014/main" id="{570355B8-5346-B669-7995-C57E0E050123}"/>
                  </a:ext>
                </a:extLst>
              </p:cNvPr>
              <p:cNvSpPr/>
              <p:nvPr userDrawn="1"/>
            </p:nvSpPr>
            <p:spPr>
              <a:xfrm>
                <a:off x="3310363" y="2601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Rounded Corners 155">
                <a:extLst>
                  <a:ext uri="{FF2B5EF4-FFF2-40B4-BE49-F238E27FC236}">
                    <a16:creationId xmlns:a16="http://schemas.microsoft.com/office/drawing/2014/main" id="{A4A729F4-1499-90F0-7723-7D82438D6CBE}"/>
                  </a:ext>
                </a:extLst>
              </p:cNvPr>
              <p:cNvSpPr/>
              <p:nvPr userDrawn="1"/>
            </p:nvSpPr>
            <p:spPr>
              <a:xfrm>
                <a:off x="3764708" y="2601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Rounded Corners 156">
                <a:extLst>
                  <a:ext uri="{FF2B5EF4-FFF2-40B4-BE49-F238E27FC236}">
                    <a16:creationId xmlns:a16="http://schemas.microsoft.com/office/drawing/2014/main" id="{507873D1-E470-269D-B386-F95560B4CEFA}"/>
                  </a:ext>
                </a:extLst>
              </p:cNvPr>
              <p:cNvSpPr/>
              <p:nvPr userDrawn="1"/>
            </p:nvSpPr>
            <p:spPr>
              <a:xfrm>
                <a:off x="4219053" y="2601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Rounded Corners 157">
                <a:extLst>
                  <a:ext uri="{FF2B5EF4-FFF2-40B4-BE49-F238E27FC236}">
                    <a16:creationId xmlns:a16="http://schemas.microsoft.com/office/drawing/2014/main" id="{F9EDC109-1897-D033-35A1-A37B2860B432}"/>
                  </a:ext>
                </a:extLst>
              </p:cNvPr>
              <p:cNvSpPr/>
              <p:nvPr userDrawn="1"/>
            </p:nvSpPr>
            <p:spPr>
              <a:xfrm>
                <a:off x="5127743" y="2601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Rounded Corners 158">
                <a:extLst>
                  <a:ext uri="{FF2B5EF4-FFF2-40B4-BE49-F238E27FC236}">
                    <a16:creationId xmlns:a16="http://schemas.microsoft.com/office/drawing/2014/main" id="{EAC7E145-7338-056D-1300-2B3B88990C9A}"/>
                  </a:ext>
                </a:extLst>
              </p:cNvPr>
              <p:cNvSpPr/>
              <p:nvPr userDrawn="1"/>
            </p:nvSpPr>
            <p:spPr>
              <a:xfrm>
                <a:off x="6036433" y="2601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Rounded Corners 159">
                <a:extLst>
                  <a:ext uri="{FF2B5EF4-FFF2-40B4-BE49-F238E27FC236}">
                    <a16:creationId xmlns:a16="http://schemas.microsoft.com/office/drawing/2014/main" id="{10D6EA46-E30B-0046-821B-DFDF010929FD}"/>
                  </a:ext>
                </a:extLst>
              </p:cNvPr>
              <p:cNvSpPr/>
              <p:nvPr userDrawn="1"/>
            </p:nvSpPr>
            <p:spPr>
              <a:xfrm>
                <a:off x="6490778" y="2601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Rounded Corners 160">
                <a:extLst>
                  <a:ext uri="{FF2B5EF4-FFF2-40B4-BE49-F238E27FC236}">
                    <a16:creationId xmlns:a16="http://schemas.microsoft.com/office/drawing/2014/main" id="{730AF506-6295-9EE3-9603-BDD313B11E5B}"/>
                  </a:ext>
                </a:extLst>
              </p:cNvPr>
              <p:cNvSpPr/>
              <p:nvPr userDrawn="1"/>
            </p:nvSpPr>
            <p:spPr>
              <a:xfrm>
                <a:off x="7853813" y="2601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Rounded Corners 161">
                <a:extLst>
                  <a:ext uri="{FF2B5EF4-FFF2-40B4-BE49-F238E27FC236}">
                    <a16:creationId xmlns:a16="http://schemas.microsoft.com/office/drawing/2014/main" id="{2D8C7B89-64E6-AC4B-5DA1-6A343DE2A64F}"/>
                  </a:ext>
                </a:extLst>
              </p:cNvPr>
              <p:cNvSpPr/>
              <p:nvPr userDrawn="1"/>
            </p:nvSpPr>
            <p:spPr>
              <a:xfrm>
                <a:off x="8308158" y="2601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Rounded Corners 162">
                <a:extLst>
                  <a:ext uri="{FF2B5EF4-FFF2-40B4-BE49-F238E27FC236}">
                    <a16:creationId xmlns:a16="http://schemas.microsoft.com/office/drawing/2014/main" id="{BE0D53A5-99B0-27DF-0ABF-91F2AC629A11}"/>
                  </a:ext>
                </a:extLst>
              </p:cNvPr>
              <p:cNvSpPr/>
              <p:nvPr userDrawn="1"/>
            </p:nvSpPr>
            <p:spPr>
              <a:xfrm>
                <a:off x="4673398" y="2601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Rounded Corners 163">
                <a:extLst>
                  <a:ext uri="{FF2B5EF4-FFF2-40B4-BE49-F238E27FC236}">
                    <a16:creationId xmlns:a16="http://schemas.microsoft.com/office/drawing/2014/main" id="{CAB55EEB-5EB4-DA95-BDBA-D37AA25867FB}"/>
                  </a:ext>
                </a:extLst>
              </p:cNvPr>
              <p:cNvSpPr/>
              <p:nvPr userDrawn="1"/>
            </p:nvSpPr>
            <p:spPr>
              <a:xfrm>
                <a:off x="5582088" y="2601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Rounded Corners 164">
                <a:extLst>
                  <a:ext uri="{FF2B5EF4-FFF2-40B4-BE49-F238E27FC236}">
                    <a16:creationId xmlns:a16="http://schemas.microsoft.com/office/drawing/2014/main" id="{581047F8-A2CD-77C0-DC6E-7582A85564F6}"/>
                  </a:ext>
                </a:extLst>
              </p:cNvPr>
              <p:cNvSpPr/>
              <p:nvPr userDrawn="1"/>
            </p:nvSpPr>
            <p:spPr>
              <a:xfrm>
                <a:off x="6945123" y="2601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Rounded Corners 165">
                <a:extLst>
                  <a:ext uri="{FF2B5EF4-FFF2-40B4-BE49-F238E27FC236}">
                    <a16:creationId xmlns:a16="http://schemas.microsoft.com/office/drawing/2014/main" id="{10A5EF1E-F470-7E11-E7F8-5A0511090352}"/>
                  </a:ext>
                </a:extLst>
              </p:cNvPr>
              <p:cNvSpPr/>
              <p:nvPr userDrawn="1"/>
            </p:nvSpPr>
            <p:spPr>
              <a:xfrm>
                <a:off x="7399468" y="2601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Rounded Corners 166">
                <a:extLst>
                  <a:ext uri="{FF2B5EF4-FFF2-40B4-BE49-F238E27FC236}">
                    <a16:creationId xmlns:a16="http://schemas.microsoft.com/office/drawing/2014/main" id="{5AA6E5E6-B0AC-999E-7CDA-192C0D53F34E}"/>
                  </a:ext>
                </a:extLst>
              </p:cNvPr>
              <p:cNvSpPr/>
              <p:nvPr userDrawn="1"/>
            </p:nvSpPr>
            <p:spPr>
              <a:xfrm>
                <a:off x="1947328" y="7128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Rounded Corners 167">
                <a:extLst>
                  <a:ext uri="{FF2B5EF4-FFF2-40B4-BE49-F238E27FC236}">
                    <a16:creationId xmlns:a16="http://schemas.microsoft.com/office/drawing/2014/main" id="{B64B1FE9-C698-4AC3-71BC-BA6DA135944D}"/>
                  </a:ext>
                </a:extLst>
              </p:cNvPr>
              <p:cNvSpPr/>
              <p:nvPr userDrawn="1"/>
            </p:nvSpPr>
            <p:spPr>
              <a:xfrm>
                <a:off x="2401673" y="7128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Rounded Corners 168">
                <a:extLst>
                  <a:ext uri="{FF2B5EF4-FFF2-40B4-BE49-F238E27FC236}">
                    <a16:creationId xmlns:a16="http://schemas.microsoft.com/office/drawing/2014/main" id="{BEF9F09D-5FF7-7EA4-28EB-A81497D145E3}"/>
                  </a:ext>
                </a:extLst>
              </p:cNvPr>
              <p:cNvSpPr/>
              <p:nvPr userDrawn="1"/>
            </p:nvSpPr>
            <p:spPr>
              <a:xfrm>
                <a:off x="2856018" y="7128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Rounded Corners 169">
                <a:extLst>
                  <a:ext uri="{FF2B5EF4-FFF2-40B4-BE49-F238E27FC236}">
                    <a16:creationId xmlns:a16="http://schemas.microsoft.com/office/drawing/2014/main" id="{23D9C166-5210-D31D-5689-7E7BFDFD2875}"/>
                  </a:ext>
                </a:extLst>
              </p:cNvPr>
              <p:cNvSpPr/>
              <p:nvPr userDrawn="1"/>
            </p:nvSpPr>
            <p:spPr>
              <a:xfrm>
                <a:off x="3310363" y="7128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Rounded Corners 170">
                <a:extLst>
                  <a:ext uri="{FF2B5EF4-FFF2-40B4-BE49-F238E27FC236}">
                    <a16:creationId xmlns:a16="http://schemas.microsoft.com/office/drawing/2014/main" id="{7DA304EC-9C63-BD61-4BD5-5CD549C2AC75}"/>
                  </a:ext>
                </a:extLst>
              </p:cNvPr>
              <p:cNvSpPr/>
              <p:nvPr userDrawn="1"/>
            </p:nvSpPr>
            <p:spPr>
              <a:xfrm>
                <a:off x="3764708" y="7128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Rounded Corners 171">
                <a:extLst>
                  <a:ext uri="{FF2B5EF4-FFF2-40B4-BE49-F238E27FC236}">
                    <a16:creationId xmlns:a16="http://schemas.microsoft.com/office/drawing/2014/main" id="{A705C248-1FEB-3BAE-6E1B-449157B2359A}"/>
                  </a:ext>
                </a:extLst>
              </p:cNvPr>
              <p:cNvSpPr/>
              <p:nvPr userDrawn="1"/>
            </p:nvSpPr>
            <p:spPr>
              <a:xfrm>
                <a:off x="4219053" y="7128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Rounded Corners 172">
                <a:extLst>
                  <a:ext uri="{FF2B5EF4-FFF2-40B4-BE49-F238E27FC236}">
                    <a16:creationId xmlns:a16="http://schemas.microsoft.com/office/drawing/2014/main" id="{7819EA72-06EF-8C56-825B-E5351B4B5481}"/>
                  </a:ext>
                </a:extLst>
              </p:cNvPr>
              <p:cNvSpPr/>
              <p:nvPr userDrawn="1"/>
            </p:nvSpPr>
            <p:spPr>
              <a:xfrm>
                <a:off x="5127743" y="7128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Rounded Corners 173">
                <a:extLst>
                  <a:ext uri="{FF2B5EF4-FFF2-40B4-BE49-F238E27FC236}">
                    <a16:creationId xmlns:a16="http://schemas.microsoft.com/office/drawing/2014/main" id="{719B769F-0EFA-8018-9277-9B614C7482DE}"/>
                  </a:ext>
                </a:extLst>
              </p:cNvPr>
              <p:cNvSpPr/>
              <p:nvPr userDrawn="1"/>
            </p:nvSpPr>
            <p:spPr>
              <a:xfrm>
                <a:off x="6036433" y="7128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Rounded Corners 174">
                <a:extLst>
                  <a:ext uri="{FF2B5EF4-FFF2-40B4-BE49-F238E27FC236}">
                    <a16:creationId xmlns:a16="http://schemas.microsoft.com/office/drawing/2014/main" id="{C41F7328-AE78-9803-60DE-595849A980BD}"/>
                  </a:ext>
                </a:extLst>
              </p:cNvPr>
              <p:cNvSpPr/>
              <p:nvPr userDrawn="1"/>
            </p:nvSpPr>
            <p:spPr>
              <a:xfrm>
                <a:off x="6490778" y="7128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Rounded Corners 175">
                <a:extLst>
                  <a:ext uri="{FF2B5EF4-FFF2-40B4-BE49-F238E27FC236}">
                    <a16:creationId xmlns:a16="http://schemas.microsoft.com/office/drawing/2014/main" id="{E58690CA-A4C0-6B91-5BFB-4BCFAE656125}"/>
                  </a:ext>
                </a:extLst>
              </p:cNvPr>
              <p:cNvSpPr/>
              <p:nvPr userDrawn="1"/>
            </p:nvSpPr>
            <p:spPr>
              <a:xfrm>
                <a:off x="7853813" y="7128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Rounded Corners 176">
                <a:extLst>
                  <a:ext uri="{FF2B5EF4-FFF2-40B4-BE49-F238E27FC236}">
                    <a16:creationId xmlns:a16="http://schemas.microsoft.com/office/drawing/2014/main" id="{5295701E-CA1D-1D9F-7862-2A7F26BA11B8}"/>
                  </a:ext>
                </a:extLst>
              </p:cNvPr>
              <p:cNvSpPr/>
              <p:nvPr userDrawn="1"/>
            </p:nvSpPr>
            <p:spPr>
              <a:xfrm>
                <a:off x="8308158" y="7128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Rounded Corners 177">
                <a:extLst>
                  <a:ext uri="{FF2B5EF4-FFF2-40B4-BE49-F238E27FC236}">
                    <a16:creationId xmlns:a16="http://schemas.microsoft.com/office/drawing/2014/main" id="{09F67DC6-EE45-AFB1-E670-0D622C9D8AEF}"/>
                  </a:ext>
                </a:extLst>
              </p:cNvPr>
              <p:cNvSpPr/>
              <p:nvPr userDrawn="1"/>
            </p:nvSpPr>
            <p:spPr>
              <a:xfrm>
                <a:off x="4673398" y="7128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Rounded Corners 178">
                <a:extLst>
                  <a:ext uri="{FF2B5EF4-FFF2-40B4-BE49-F238E27FC236}">
                    <a16:creationId xmlns:a16="http://schemas.microsoft.com/office/drawing/2014/main" id="{DF87418E-77C7-0E85-E877-4804FCEC127F}"/>
                  </a:ext>
                </a:extLst>
              </p:cNvPr>
              <p:cNvSpPr/>
              <p:nvPr userDrawn="1"/>
            </p:nvSpPr>
            <p:spPr>
              <a:xfrm>
                <a:off x="5582088" y="7128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Rounded Corners 179">
                <a:extLst>
                  <a:ext uri="{FF2B5EF4-FFF2-40B4-BE49-F238E27FC236}">
                    <a16:creationId xmlns:a16="http://schemas.microsoft.com/office/drawing/2014/main" id="{24B8C880-E8CC-3639-8631-3EA4A175115B}"/>
                  </a:ext>
                </a:extLst>
              </p:cNvPr>
              <p:cNvSpPr/>
              <p:nvPr userDrawn="1"/>
            </p:nvSpPr>
            <p:spPr>
              <a:xfrm>
                <a:off x="6945123" y="7128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Rounded Corners 180">
                <a:extLst>
                  <a:ext uri="{FF2B5EF4-FFF2-40B4-BE49-F238E27FC236}">
                    <a16:creationId xmlns:a16="http://schemas.microsoft.com/office/drawing/2014/main" id="{96AB2FE3-3F84-7E6A-50A7-E2864FF42323}"/>
                  </a:ext>
                </a:extLst>
              </p:cNvPr>
              <p:cNvSpPr/>
              <p:nvPr userDrawn="1"/>
            </p:nvSpPr>
            <p:spPr>
              <a:xfrm>
                <a:off x="7399468" y="7128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Rounded Corners 181">
                <a:extLst>
                  <a:ext uri="{FF2B5EF4-FFF2-40B4-BE49-F238E27FC236}">
                    <a16:creationId xmlns:a16="http://schemas.microsoft.com/office/drawing/2014/main" id="{AD5AA0E2-CB40-E92B-36CE-7C1604A6321C}"/>
                  </a:ext>
                </a:extLst>
              </p:cNvPr>
              <p:cNvSpPr/>
              <p:nvPr userDrawn="1"/>
            </p:nvSpPr>
            <p:spPr>
              <a:xfrm>
                <a:off x="1947328" y="11655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Rounded Corners 182">
                <a:extLst>
                  <a:ext uri="{FF2B5EF4-FFF2-40B4-BE49-F238E27FC236}">
                    <a16:creationId xmlns:a16="http://schemas.microsoft.com/office/drawing/2014/main" id="{2141AD33-7581-9346-D0B0-92D6ADD78444}"/>
                  </a:ext>
                </a:extLst>
              </p:cNvPr>
              <p:cNvSpPr/>
              <p:nvPr userDrawn="1"/>
            </p:nvSpPr>
            <p:spPr>
              <a:xfrm>
                <a:off x="2401673" y="11655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Rounded Corners 183">
                <a:extLst>
                  <a:ext uri="{FF2B5EF4-FFF2-40B4-BE49-F238E27FC236}">
                    <a16:creationId xmlns:a16="http://schemas.microsoft.com/office/drawing/2014/main" id="{929186C6-048A-39D0-8FA7-7517AD3FF25C}"/>
                  </a:ext>
                </a:extLst>
              </p:cNvPr>
              <p:cNvSpPr/>
              <p:nvPr userDrawn="1"/>
            </p:nvSpPr>
            <p:spPr>
              <a:xfrm>
                <a:off x="2856018" y="11655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Rounded Corners 184">
                <a:extLst>
                  <a:ext uri="{FF2B5EF4-FFF2-40B4-BE49-F238E27FC236}">
                    <a16:creationId xmlns:a16="http://schemas.microsoft.com/office/drawing/2014/main" id="{8864E5AC-630F-7C5D-3F76-277790454287}"/>
                  </a:ext>
                </a:extLst>
              </p:cNvPr>
              <p:cNvSpPr/>
              <p:nvPr userDrawn="1"/>
            </p:nvSpPr>
            <p:spPr>
              <a:xfrm>
                <a:off x="3310363" y="11655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Rounded Corners 185">
                <a:extLst>
                  <a:ext uri="{FF2B5EF4-FFF2-40B4-BE49-F238E27FC236}">
                    <a16:creationId xmlns:a16="http://schemas.microsoft.com/office/drawing/2014/main" id="{66D97161-DE1B-CDD3-3FB0-80791EA63F41}"/>
                  </a:ext>
                </a:extLst>
              </p:cNvPr>
              <p:cNvSpPr/>
              <p:nvPr userDrawn="1"/>
            </p:nvSpPr>
            <p:spPr>
              <a:xfrm>
                <a:off x="3764708" y="11655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Rounded Corners 186">
                <a:extLst>
                  <a:ext uri="{FF2B5EF4-FFF2-40B4-BE49-F238E27FC236}">
                    <a16:creationId xmlns:a16="http://schemas.microsoft.com/office/drawing/2014/main" id="{03ECE960-50FB-C2C9-6D57-701BC4628209}"/>
                  </a:ext>
                </a:extLst>
              </p:cNvPr>
              <p:cNvSpPr/>
              <p:nvPr userDrawn="1"/>
            </p:nvSpPr>
            <p:spPr>
              <a:xfrm>
                <a:off x="4219053" y="11655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Rounded Corners 187">
                <a:extLst>
                  <a:ext uri="{FF2B5EF4-FFF2-40B4-BE49-F238E27FC236}">
                    <a16:creationId xmlns:a16="http://schemas.microsoft.com/office/drawing/2014/main" id="{E201EC65-6B43-DF65-93C8-969387AE948B}"/>
                  </a:ext>
                </a:extLst>
              </p:cNvPr>
              <p:cNvSpPr/>
              <p:nvPr userDrawn="1"/>
            </p:nvSpPr>
            <p:spPr>
              <a:xfrm>
                <a:off x="5127743" y="11655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Rounded Corners 188">
                <a:extLst>
                  <a:ext uri="{FF2B5EF4-FFF2-40B4-BE49-F238E27FC236}">
                    <a16:creationId xmlns:a16="http://schemas.microsoft.com/office/drawing/2014/main" id="{EAF9C8FB-DBF5-21CD-481E-FADF86524733}"/>
                  </a:ext>
                </a:extLst>
              </p:cNvPr>
              <p:cNvSpPr/>
              <p:nvPr userDrawn="1"/>
            </p:nvSpPr>
            <p:spPr>
              <a:xfrm>
                <a:off x="6036433" y="11655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Rounded Corners 189">
                <a:extLst>
                  <a:ext uri="{FF2B5EF4-FFF2-40B4-BE49-F238E27FC236}">
                    <a16:creationId xmlns:a16="http://schemas.microsoft.com/office/drawing/2014/main" id="{B7334486-BAC9-42F8-45DD-83888E26BB5C}"/>
                  </a:ext>
                </a:extLst>
              </p:cNvPr>
              <p:cNvSpPr/>
              <p:nvPr userDrawn="1"/>
            </p:nvSpPr>
            <p:spPr>
              <a:xfrm>
                <a:off x="6490778" y="11655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Rounded Corners 190">
                <a:extLst>
                  <a:ext uri="{FF2B5EF4-FFF2-40B4-BE49-F238E27FC236}">
                    <a16:creationId xmlns:a16="http://schemas.microsoft.com/office/drawing/2014/main" id="{B4ECECE0-3588-B22A-78A1-864556BDD43D}"/>
                  </a:ext>
                </a:extLst>
              </p:cNvPr>
              <p:cNvSpPr/>
              <p:nvPr userDrawn="1"/>
            </p:nvSpPr>
            <p:spPr>
              <a:xfrm>
                <a:off x="7853813" y="11655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Rounded Corners 191">
                <a:extLst>
                  <a:ext uri="{FF2B5EF4-FFF2-40B4-BE49-F238E27FC236}">
                    <a16:creationId xmlns:a16="http://schemas.microsoft.com/office/drawing/2014/main" id="{A0358698-53FE-182A-4785-4899376F6BFD}"/>
                  </a:ext>
                </a:extLst>
              </p:cNvPr>
              <p:cNvSpPr/>
              <p:nvPr userDrawn="1"/>
            </p:nvSpPr>
            <p:spPr>
              <a:xfrm>
                <a:off x="8308158" y="11655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Rounded Corners 192">
                <a:extLst>
                  <a:ext uri="{FF2B5EF4-FFF2-40B4-BE49-F238E27FC236}">
                    <a16:creationId xmlns:a16="http://schemas.microsoft.com/office/drawing/2014/main" id="{9EC6E2FE-43EB-2D6D-E4F1-99C207992F43}"/>
                  </a:ext>
                </a:extLst>
              </p:cNvPr>
              <p:cNvSpPr/>
              <p:nvPr userDrawn="1"/>
            </p:nvSpPr>
            <p:spPr>
              <a:xfrm>
                <a:off x="4673398" y="11655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Rounded Corners 193">
                <a:extLst>
                  <a:ext uri="{FF2B5EF4-FFF2-40B4-BE49-F238E27FC236}">
                    <a16:creationId xmlns:a16="http://schemas.microsoft.com/office/drawing/2014/main" id="{1120BCC0-860C-2BB6-FD43-C687AFBA2472}"/>
                  </a:ext>
                </a:extLst>
              </p:cNvPr>
              <p:cNvSpPr/>
              <p:nvPr userDrawn="1"/>
            </p:nvSpPr>
            <p:spPr>
              <a:xfrm>
                <a:off x="5582088" y="11655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Rounded Corners 194">
                <a:extLst>
                  <a:ext uri="{FF2B5EF4-FFF2-40B4-BE49-F238E27FC236}">
                    <a16:creationId xmlns:a16="http://schemas.microsoft.com/office/drawing/2014/main" id="{9D923967-4FA1-3A15-3F8D-436FFF4F3233}"/>
                  </a:ext>
                </a:extLst>
              </p:cNvPr>
              <p:cNvSpPr/>
              <p:nvPr userDrawn="1"/>
            </p:nvSpPr>
            <p:spPr>
              <a:xfrm>
                <a:off x="6945123" y="11655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Rounded Corners 195">
                <a:extLst>
                  <a:ext uri="{FF2B5EF4-FFF2-40B4-BE49-F238E27FC236}">
                    <a16:creationId xmlns:a16="http://schemas.microsoft.com/office/drawing/2014/main" id="{6047BBC4-43BE-E0B1-4732-1586D0AAB9B8}"/>
                  </a:ext>
                </a:extLst>
              </p:cNvPr>
              <p:cNvSpPr/>
              <p:nvPr userDrawn="1"/>
            </p:nvSpPr>
            <p:spPr>
              <a:xfrm>
                <a:off x="7399468" y="11655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Rounded Corners 196">
                <a:extLst>
                  <a:ext uri="{FF2B5EF4-FFF2-40B4-BE49-F238E27FC236}">
                    <a16:creationId xmlns:a16="http://schemas.microsoft.com/office/drawing/2014/main" id="{09AC6FC5-3C54-139F-6B52-15942CB916FA}"/>
                  </a:ext>
                </a:extLst>
              </p:cNvPr>
              <p:cNvSpPr/>
              <p:nvPr userDrawn="1"/>
            </p:nvSpPr>
            <p:spPr>
              <a:xfrm>
                <a:off x="1947328" y="16182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Rounded Corners 197">
                <a:extLst>
                  <a:ext uri="{FF2B5EF4-FFF2-40B4-BE49-F238E27FC236}">
                    <a16:creationId xmlns:a16="http://schemas.microsoft.com/office/drawing/2014/main" id="{3FBD5110-1AEF-A7E1-73D7-0F1073B5E47E}"/>
                  </a:ext>
                </a:extLst>
              </p:cNvPr>
              <p:cNvSpPr/>
              <p:nvPr userDrawn="1"/>
            </p:nvSpPr>
            <p:spPr>
              <a:xfrm>
                <a:off x="2401673" y="16182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Rounded Corners 198">
                <a:extLst>
                  <a:ext uri="{FF2B5EF4-FFF2-40B4-BE49-F238E27FC236}">
                    <a16:creationId xmlns:a16="http://schemas.microsoft.com/office/drawing/2014/main" id="{15003746-4EC4-F4F4-962A-EEE45CFA3E68}"/>
                  </a:ext>
                </a:extLst>
              </p:cNvPr>
              <p:cNvSpPr/>
              <p:nvPr userDrawn="1"/>
            </p:nvSpPr>
            <p:spPr>
              <a:xfrm>
                <a:off x="2856018" y="16182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Rounded Corners 199">
                <a:extLst>
                  <a:ext uri="{FF2B5EF4-FFF2-40B4-BE49-F238E27FC236}">
                    <a16:creationId xmlns:a16="http://schemas.microsoft.com/office/drawing/2014/main" id="{37335BA8-DDCB-025A-8EA9-B8DC68C0978E}"/>
                  </a:ext>
                </a:extLst>
              </p:cNvPr>
              <p:cNvSpPr/>
              <p:nvPr userDrawn="1"/>
            </p:nvSpPr>
            <p:spPr>
              <a:xfrm>
                <a:off x="3310363" y="16182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Rounded Corners 200">
                <a:extLst>
                  <a:ext uri="{FF2B5EF4-FFF2-40B4-BE49-F238E27FC236}">
                    <a16:creationId xmlns:a16="http://schemas.microsoft.com/office/drawing/2014/main" id="{AF3ABD8A-605C-1ADA-F960-20EBE1E3BC17}"/>
                  </a:ext>
                </a:extLst>
              </p:cNvPr>
              <p:cNvSpPr/>
              <p:nvPr userDrawn="1"/>
            </p:nvSpPr>
            <p:spPr>
              <a:xfrm>
                <a:off x="3764708" y="16182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Rounded Corners 201">
                <a:extLst>
                  <a:ext uri="{FF2B5EF4-FFF2-40B4-BE49-F238E27FC236}">
                    <a16:creationId xmlns:a16="http://schemas.microsoft.com/office/drawing/2014/main" id="{02B8519F-0621-6D7D-A411-64A292C9A420}"/>
                  </a:ext>
                </a:extLst>
              </p:cNvPr>
              <p:cNvSpPr/>
              <p:nvPr userDrawn="1"/>
            </p:nvSpPr>
            <p:spPr>
              <a:xfrm>
                <a:off x="4219053" y="16182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Rounded Corners 202">
                <a:extLst>
                  <a:ext uri="{FF2B5EF4-FFF2-40B4-BE49-F238E27FC236}">
                    <a16:creationId xmlns:a16="http://schemas.microsoft.com/office/drawing/2014/main" id="{E1608BE4-6B27-EBA4-A013-23B719E27A51}"/>
                  </a:ext>
                </a:extLst>
              </p:cNvPr>
              <p:cNvSpPr/>
              <p:nvPr userDrawn="1"/>
            </p:nvSpPr>
            <p:spPr>
              <a:xfrm>
                <a:off x="5127743" y="16182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Rounded Corners 203">
                <a:extLst>
                  <a:ext uri="{FF2B5EF4-FFF2-40B4-BE49-F238E27FC236}">
                    <a16:creationId xmlns:a16="http://schemas.microsoft.com/office/drawing/2014/main" id="{A1204E99-136A-2D28-245D-87BB7FD79800}"/>
                  </a:ext>
                </a:extLst>
              </p:cNvPr>
              <p:cNvSpPr/>
              <p:nvPr userDrawn="1"/>
            </p:nvSpPr>
            <p:spPr>
              <a:xfrm>
                <a:off x="6036433" y="16182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Rounded Corners 204">
                <a:extLst>
                  <a:ext uri="{FF2B5EF4-FFF2-40B4-BE49-F238E27FC236}">
                    <a16:creationId xmlns:a16="http://schemas.microsoft.com/office/drawing/2014/main" id="{EAC0E006-D760-24D8-8A38-D85DDBDB9C03}"/>
                  </a:ext>
                </a:extLst>
              </p:cNvPr>
              <p:cNvSpPr/>
              <p:nvPr userDrawn="1"/>
            </p:nvSpPr>
            <p:spPr>
              <a:xfrm>
                <a:off x="6490778" y="16182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Rounded Corners 205">
                <a:extLst>
                  <a:ext uri="{FF2B5EF4-FFF2-40B4-BE49-F238E27FC236}">
                    <a16:creationId xmlns:a16="http://schemas.microsoft.com/office/drawing/2014/main" id="{C89585F3-304E-ACEF-648B-C0CD2D1CD46E}"/>
                  </a:ext>
                </a:extLst>
              </p:cNvPr>
              <p:cNvSpPr/>
              <p:nvPr userDrawn="1"/>
            </p:nvSpPr>
            <p:spPr>
              <a:xfrm>
                <a:off x="7853813" y="16182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Rounded Corners 206">
                <a:extLst>
                  <a:ext uri="{FF2B5EF4-FFF2-40B4-BE49-F238E27FC236}">
                    <a16:creationId xmlns:a16="http://schemas.microsoft.com/office/drawing/2014/main" id="{6CB7620D-10EA-3528-9461-E5535413635E}"/>
                  </a:ext>
                </a:extLst>
              </p:cNvPr>
              <p:cNvSpPr/>
              <p:nvPr userDrawn="1"/>
            </p:nvSpPr>
            <p:spPr>
              <a:xfrm>
                <a:off x="8308158" y="16182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Rounded Corners 207">
                <a:extLst>
                  <a:ext uri="{FF2B5EF4-FFF2-40B4-BE49-F238E27FC236}">
                    <a16:creationId xmlns:a16="http://schemas.microsoft.com/office/drawing/2014/main" id="{22FED7D8-7752-C65F-0B5F-C67E61EE9DBA}"/>
                  </a:ext>
                </a:extLst>
              </p:cNvPr>
              <p:cNvSpPr/>
              <p:nvPr userDrawn="1"/>
            </p:nvSpPr>
            <p:spPr>
              <a:xfrm>
                <a:off x="4673398" y="16182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Rounded Corners 208">
                <a:extLst>
                  <a:ext uri="{FF2B5EF4-FFF2-40B4-BE49-F238E27FC236}">
                    <a16:creationId xmlns:a16="http://schemas.microsoft.com/office/drawing/2014/main" id="{5ADD1913-1C12-A39B-450F-4168FB53E868}"/>
                  </a:ext>
                </a:extLst>
              </p:cNvPr>
              <p:cNvSpPr/>
              <p:nvPr userDrawn="1"/>
            </p:nvSpPr>
            <p:spPr>
              <a:xfrm>
                <a:off x="5582088" y="16182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Rounded Corners 209">
                <a:extLst>
                  <a:ext uri="{FF2B5EF4-FFF2-40B4-BE49-F238E27FC236}">
                    <a16:creationId xmlns:a16="http://schemas.microsoft.com/office/drawing/2014/main" id="{9B50FF00-132E-63BE-6AEB-979929801657}"/>
                  </a:ext>
                </a:extLst>
              </p:cNvPr>
              <p:cNvSpPr/>
              <p:nvPr userDrawn="1"/>
            </p:nvSpPr>
            <p:spPr>
              <a:xfrm>
                <a:off x="6945123" y="16182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Rounded Corners 210">
                <a:extLst>
                  <a:ext uri="{FF2B5EF4-FFF2-40B4-BE49-F238E27FC236}">
                    <a16:creationId xmlns:a16="http://schemas.microsoft.com/office/drawing/2014/main" id="{DEAD7473-C190-62C8-71CA-CDA50121245D}"/>
                  </a:ext>
                </a:extLst>
              </p:cNvPr>
              <p:cNvSpPr/>
              <p:nvPr userDrawn="1"/>
            </p:nvSpPr>
            <p:spPr>
              <a:xfrm>
                <a:off x="7399468" y="16182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Rounded Corners 211">
                <a:extLst>
                  <a:ext uri="{FF2B5EF4-FFF2-40B4-BE49-F238E27FC236}">
                    <a16:creationId xmlns:a16="http://schemas.microsoft.com/office/drawing/2014/main" id="{BDAB74E7-780A-3A17-2CC8-86AEE1634082}"/>
                  </a:ext>
                </a:extLst>
              </p:cNvPr>
              <p:cNvSpPr/>
              <p:nvPr userDrawn="1"/>
            </p:nvSpPr>
            <p:spPr>
              <a:xfrm>
                <a:off x="1947328" y="20709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Rounded Corners 212">
                <a:extLst>
                  <a:ext uri="{FF2B5EF4-FFF2-40B4-BE49-F238E27FC236}">
                    <a16:creationId xmlns:a16="http://schemas.microsoft.com/office/drawing/2014/main" id="{158923C6-BA80-0E16-58B0-B4266AA41322}"/>
                  </a:ext>
                </a:extLst>
              </p:cNvPr>
              <p:cNvSpPr/>
              <p:nvPr userDrawn="1"/>
            </p:nvSpPr>
            <p:spPr>
              <a:xfrm>
                <a:off x="2401673" y="20709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Rounded Corners 213">
                <a:extLst>
                  <a:ext uri="{FF2B5EF4-FFF2-40B4-BE49-F238E27FC236}">
                    <a16:creationId xmlns:a16="http://schemas.microsoft.com/office/drawing/2014/main" id="{355A2711-AEF1-7125-C4DA-2729272CCD28}"/>
                  </a:ext>
                </a:extLst>
              </p:cNvPr>
              <p:cNvSpPr/>
              <p:nvPr userDrawn="1"/>
            </p:nvSpPr>
            <p:spPr>
              <a:xfrm>
                <a:off x="2856018" y="20709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Rounded Corners 214">
                <a:extLst>
                  <a:ext uri="{FF2B5EF4-FFF2-40B4-BE49-F238E27FC236}">
                    <a16:creationId xmlns:a16="http://schemas.microsoft.com/office/drawing/2014/main" id="{633111AD-E056-858C-C6B4-AC6D2996B41A}"/>
                  </a:ext>
                </a:extLst>
              </p:cNvPr>
              <p:cNvSpPr/>
              <p:nvPr userDrawn="1"/>
            </p:nvSpPr>
            <p:spPr>
              <a:xfrm>
                <a:off x="3310363" y="20709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Rounded Corners 215">
                <a:extLst>
                  <a:ext uri="{FF2B5EF4-FFF2-40B4-BE49-F238E27FC236}">
                    <a16:creationId xmlns:a16="http://schemas.microsoft.com/office/drawing/2014/main" id="{96FE2469-8C50-7967-9F25-0B7BDEC04A01}"/>
                  </a:ext>
                </a:extLst>
              </p:cNvPr>
              <p:cNvSpPr/>
              <p:nvPr userDrawn="1"/>
            </p:nvSpPr>
            <p:spPr>
              <a:xfrm>
                <a:off x="3764708" y="20709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Rounded Corners 216">
                <a:extLst>
                  <a:ext uri="{FF2B5EF4-FFF2-40B4-BE49-F238E27FC236}">
                    <a16:creationId xmlns:a16="http://schemas.microsoft.com/office/drawing/2014/main" id="{6D4E6B9D-DBA0-B29D-09D2-88413224FA67}"/>
                  </a:ext>
                </a:extLst>
              </p:cNvPr>
              <p:cNvSpPr/>
              <p:nvPr userDrawn="1"/>
            </p:nvSpPr>
            <p:spPr>
              <a:xfrm>
                <a:off x="4219053" y="20709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Rounded Corners 217">
                <a:extLst>
                  <a:ext uri="{FF2B5EF4-FFF2-40B4-BE49-F238E27FC236}">
                    <a16:creationId xmlns:a16="http://schemas.microsoft.com/office/drawing/2014/main" id="{4332F59C-1E3A-01F0-3186-C0CFC6A5AF60}"/>
                  </a:ext>
                </a:extLst>
              </p:cNvPr>
              <p:cNvSpPr/>
              <p:nvPr userDrawn="1"/>
            </p:nvSpPr>
            <p:spPr>
              <a:xfrm>
                <a:off x="5127743" y="20709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Rounded Corners 218">
                <a:extLst>
                  <a:ext uri="{FF2B5EF4-FFF2-40B4-BE49-F238E27FC236}">
                    <a16:creationId xmlns:a16="http://schemas.microsoft.com/office/drawing/2014/main" id="{49FF3E19-9A49-992C-CD8C-06CC3D7CF845}"/>
                  </a:ext>
                </a:extLst>
              </p:cNvPr>
              <p:cNvSpPr/>
              <p:nvPr userDrawn="1"/>
            </p:nvSpPr>
            <p:spPr>
              <a:xfrm>
                <a:off x="6036433" y="20709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Rounded Corners 219">
                <a:extLst>
                  <a:ext uri="{FF2B5EF4-FFF2-40B4-BE49-F238E27FC236}">
                    <a16:creationId xmlns:a16="http://schemas.microsoft.com/office/drawing/2014/main" id="{3CD1D965-4879-A72A-BE92-540FD8F89F76}"/>
                  </a:ext>
                </a:extLst>
              </p:cNvPr>
              <p:cNvSpPr/>
              <p:nvPr userDrawn="1"/>
            </p:nvSpPr>
            <p:spPr>
              <a:xfrm>
                <a:off x="6490778" y="20709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Rounded Corners 220">
                <a:extLst>
                  <a:ext uri="{FF2B5EF4-FFF2-40B4-BE49-F238E27FC236}">
                    <a16:creationId xmlns:a16="http://schemas.microsoft.com/office/drawing/2014/main" id="{D08BD161-D624-C285-75F9-9B9831B8575D}"/>
                  </a:ext>
                </a:extLst>
              </p:cNvPr>
              <p:cNvSpPr/>
              <p:nvPr userDrawn="1"/>
            </p:nvSpPr>
            <p:spPr>
              <a:xfrm>
                <a:off x="7853813" y="20709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Rounded Corners 221">
                <a:extLst>
                  <a:ext uri="{FF2B5EF4-FFF2-40B4-BE49-F238E27FC236}">
                    <a16:creationId xmlns:a16="http://schemas.microsoft.com/office/drawing/2014/main" id="{EF9A3A55-0C08-1771-E037-217441752D3B}"/>
                  </a:ext>
                </a:extLst>
              </p:cNvPr>
              <p:cNvSpPr/>
              <p:nvPr userDrawn="1"/>
            </p:nvSpPr>
            <p:spPr>
              <a:xfrm>
                <a:off x="8308158" y="20709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Rounded Corners 222">
                <a:extLst>
                  <a:ext uri="{FF2B5EF4-FFF2-40B4-BE49-F238E27FC236}">
                    <a16:creationId xmlns:a16="http://schemas.microsoft.com/office/drawing/2014/main" id="{CCD7A8D7-0ADC-9FB7-B19D-C0FCCEB72242}"/>
                  </a:ext>
                </a:extLst>
              </p:cNvPr>
              <p:cNvSpPr/>
              <p:nvPr userDrawn="1"/>
            </p:nvSpPr>
            <p:spPr>
              <a:xfrm>
                <a:off x="4673398" y="20709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Rounded Corners 223">
                <a:extLst>
                  <a:ext uri="{FF2B5EF4-FFF2-40B4-BE49-F238E27FC236}">
                    <a16:creationId xmlns:a16="http://schemas.microsoft.com/office/drawing/2014/main" id="{8B262750-4C27-2F4C-A765-4A265DAFB13C}"/>
                  </a:ext>
                </a:extLst>
              </p:cNvPr>
              <p:cNvSpPr/>
              <p:nvPr userDrawn="1"/>
            </p:nvSpPr>
            <p:spPr>
              <a:xfrm>
                <a:off x="5582088" y="20709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Rounded Corners 224">
                <a:extLst>
                  <a:ext uri="{FF2B5EF4-FFF2-40B4-BE49-F238E27FC236}">
                    <a16:creationId xmlns:a16="http://schemas.microsoft.com/office/drawing/2014/main" id="{9F023219-87B0-98FD-B22B-3C2F024CDE30}"/>
                  </a:ext>
                </a:extLst>
              </p:cNvPr>
              <p:cNvSpPr/>
              <p:nvPr userDrawn="1"/>
            </p:nvSpPr>
            <p:spPr>
              <a:xfrm>
                <a:off x="6945123" y="20709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Rounded Corners 225">
                <a:extLst>
                  <a:ext uri="{FF2B5EF4-FFF2-40B4-BE49-F238E27FC236}">
                    <a16:creationId xmlns:a16="http://schemas.microsoft.com/office/drawing/2014/main" id="{BDFA75A4-E947-8E1C-A48C-B044F5475F41}"/>
                  </a:ext>
                </a:extLst>
              </p:cNvPr>
              <p:cNvSpPr/>
              <p:nvPr userDrawn="1"/>
            </p:nvSpPr>
            <p:spPr>
              <a:xfrm>
                <a:off x="7399468" y="20709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Rounded Corners 226">
                <a:extLst>
                  <a:ext uri="{FF2B5EF4-FFF2-40B4-BE49-F238E27FC236}">
                    <a16:creationId xmlns:a16="http://schemas.microsoft.com/office/drawing/2014/main" id="{87758E32-2460-F900-EFDF-506A953C8980}"/>
                  </a:ext>
                </a:extLst>
              </p:cNvPr>
              <p:cNvSpPr/>
              <p:nvPr userDrawn="1"/>
            </p:nvSpPr>
            <p:spPr>
              <a:xfrm>
                <a:off x="1947328" y="25236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Rounded Corners 227">
                <a:extLst>
                  <a:ext uri="{FF2B5EF4-FFF2-40B4-BE49-F238E27FC236}">
                    <a16:creationId xmlns:a16="http://schemas.microsoft.com/office/drawing/2014/main" id="{34F3FABF-20D5-A228-E418-079C12DB4244}"/>
                  </a:ext>
                </a:extLst>
              </p:cNvPr>
              <p:cNvSpPr/>
              <p:nvPr userDrawn="1"/>
            </p:nvSpPr>
            <p:spPr>
              <a:xfrm>
                <a:off x="2401673" y="25236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Rounded Corners 228">
                <a:extLst>
                  <a:ext uri="{FF2B5EF4-FFF2-40B4-BE49-F238E27FC236}">
                    <a16:creationId xmlns:a16="http://schemas.microsoft.com/office/drawing/2014/main" id="{08994090-FC41-25A0-7F2E-0E2D1ED9AD92}"/>
                  </a:ext>
                </a:extLst>
              </p:cNvPr>
              <p:cNvSpPr/>
              <p:nvPr userDrawn="1"/>
            </p:nvSpPr>
            <p:spPr>
              <a:xfrm>
                <a:off x="2856018" y="25236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Rounded Corners 229">
                <a:extLst>
                  <a:ext uri="{FF2B5EF4-FFF2-40B4-BE49-F238E27FC236}">
                    <a16:creationId xmlns:a16="http://schemas.microsoft.com/office/drawing/2014/main" id="{0DAB9936-1DD3-0FC5-C273-75ACCC41725E}"/>
                  </a:ext>
                </a:extLst>
              </p:cNvPr>
              <p:cNvSpPr/>
              <p:nvPr userDrawn="1"/>
            </p:nvSpPr>
            <p:spPr>
              <a:xfrm>
                <a:off x="3310363" y="25236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Rounded Corners 230">
                <a:extLst>
                  <a:ext uri="{FF2B5EF4-FFF2-40B4-BE49-F238E27FC236}">
                    <a16:creationId xmlns:a16="http://schemas.microsoft.com/office/drawing/2014/main" id="{EE9F71CD-A1C9-781F-5298-891236BA705E}"/>
                  </a:ext>
                </a:extLst>
              </p:cNvPr>
              <p:cNvSpPr/>
              <p:nvPr userDrawn="1"/>
            </p:nvSpPr>
            <p:spPr>
              <a:xfrm>
                <a:off x="3764708" y="25236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Rounded Corners 231">
                <a:extLst>
                  <a:ext uri="{FF2B5EF4-FFF2-40B4-BE49-F238E27FC236}">
                    <a16:creationId xmlns:a16="http://schemas.microsoft.com/office/drawing/2014/main" id="{C0823A6E-6CD2-FA93-3BA5-B7D8D0BCA466}"/>
                  </a:ext>
                </a:extLst>
              </p:cNvPr>
              <p:cNvSpPr/>
              <p:nvPr userDrawn="1"/>
            </p:nvSpPr>
            <p:spPr>
              <a:xfrm>
                <a:off x="4219053" y="25236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Rounded Corners 232">
                <a:extLst>
                  <a:ext uri="{FF2B5EF4-FFF2-40B4-BE49-F238E27FC236}">
                    <a16:creationId xmlns:a16="http://schemas.microsoft.com/office/drawing/2014/main" id="{9C778E93-7FBA-4B20-F6D2-439479CA20A9}"/>
                  </a:ext>
                </a:extLst>
              </p:cNvPr>
              <p:cNvSpPr/>
              <p:nvPr userDrawn="1"/>
            </p:nvSpPr>
            <p:spPr>
              <a:xfrm>
                <a:off x="5127743" y="25236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Rounded Corners 233">
                <a:extLst>
                  <a:ext uri="{FF2B5EF4-FFF2-40B4-BE49-F238E27FC236}">
                    <a16:creationId xmlns:a16="http://schemas.microsoft.com/office/drawing/2014/main" id="{F3539C69-42E9-B69F-18C3-54B26BF169BB}"/>
                  </a:ext>
                </a:extLst>
              </p:cNvPr>
              <p:cNvSpPr/>
              <p:nvPr userDrawn="1"/>
            </p:nvSpPr>
            <p:spPr>
              <a:xfrm>
                <a:off x="6036433" y="25236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Rounded Corners 234">
                <a:extLst>
                  <a:ext uri="{FF2B5EF4-FFF2-40B4-BE49-F238E27FC236}">
                    <a16:creationId xmlns:a16="http://schemas.microsoft.com/office/drawing/2014/main" id="{AB234A78-1CA4-E13E-330E-BB4565CCD0B0}"/>
                  </a:ext>
                </a:extLst>
              </p:cNvPr>
              <p:cNvSpPr/>
              <p:nvPr userDrawn="1"/>
            </p:nvSpPr>
            <p:spPr>
              <a:xfrm>
                <a:off x="6490778" y="25236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Rounded Corners 235">
                <a:extLst>
                  <a:ext uri="{FF2B5EF4-FFF2-40B4-BE49-F238E27FC236}">
                    <a16:creationId xmlns:a16="http://schemas.microsoft.com/office/drawing/2014/main" id="{4E2ADF90-B764-F49A-5827-E292D7A3E5AA}"/>
                  </a:ext>
                </a:extLst>
              </p:cNvPr>
              <p:cNvSpPr/>
              <p:nvPr userDrawn="1"/>
            </p:nvSpPr>
            <p:spPr>
              <a:xfrm>
                <a:off x="7853813" y="25236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Rounded Corners 236">
                <a:extLst>
                  <a:ext uri="{FF2B5EF4-FFF2-40B4-BE49-F238E27FC236}">
                    <a16:creationId xmlns:a16="http://schemas.microsoft.com/office/drawing/2014/main" id="{9FCB0F14-25C4-D977-6268-6B240DB79464}"/>
                  </a:ext>
                </a:extLst>
              </p:cNvPr>
              <p:cNvSpPr/>
              <p:nvPr userDrawn="1"/>
            </p:nvSpPr>
            <p:spPr>
              <a:xfrm>
                <a:off x="8308158" y="25236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Rounded Corners 237">
                <a:extLst>
                  <a:ext uri="{FF2B5EF4-FFF2-40B4-BE49-F238E27FC236}">
                    <a16:creationId xmlns:a16="http://schemas.microsoft.com/office/drawing/2014/main" id="{328AE050-6FA6-59F0-129A-072220BF81C2}"/>
                  </a:ext>
                </a:extLst>
              </p:cNvPr>
              <p:cNvSpPr/>
              <p:nvPr userDrawn="1"/>
            </p:nvSpPr>
            <p:spPr>
              <a:xfrm>
                <a:off x="4673398" y="25236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Rounded Corners 238">
                <a:extLst>
                  <a:ext uri="{FF2B5EF4-FFF2-40B4-BE49-F238E27FC236}">
                    <a16:creationId xmlns:a16="http://schemas.microsoft.com/office/drawing/2014/main" id="{93A438EC-9784-82BE-4B03-0DEF1E6B7696}"/>
                  </a:ext>
                </a:extLst>
              </p:cNvPr>
              <p:cNvSpPr/>
              <p:nvPr userDrawn="1"/>
            </p:nvSpPr>
            <p:spPr>
              <a:xfrm>
                <a:off x="5582088" y="25236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Rounded Corners 239">
                <a:extLst>
                  <a:ext uri="{FF2B5EF4-FFF2-40B4-BE49-F238E27FC236}">
                    <a16:creationId xmlns:a16="http://schemas.microsoft.com/office/drawing/2014/main" id="{587671D1-FC88-BEF0-FEFE-6E2259EDDE15}"/>
                  </a:ext>
                </a:extLst>
              </p:cNvPr>
              <p:cNvSpPr/>
              <p:nvPr userDrawn="1"/>
            </p:nvSpPr>
            <p:spPr>
              <a:xfrm>
                <a:off x="6945123" y="25236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Rounded Corners 240">
                <a:extLst>
                  <a:ext uri="{FF2B5EF4-FFF2-40B4-BE49-F238E27FC236}">
                    <a16:creationId xmlns:a16="http://schemas.microsoft.com/office/drawing/2014/main" id="{03922060-736A-EC18-6C6F-442ACE409614}"/>
                  </a:ext>
                </a:extLst>
              </p:cNvPr>
              <p:cNvSpPr/>
              <p:nvPr userDrawn="1"/>
            </p:nvSpPr>
            <p:spPr>
              <a:xfrm>
                <a:off x="7399468" y="25236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Rounded Corners 241">
                <a:extLst>
                  <a:ext uri="{FF2B5EF4-FFF2-40B4-BE49-F238E27FC236}">
                    <a16:creationId xmlns:a16="http://schemas.microsoft.com/office/drawing/2014/main" id="{B21F4F10-9B55-BB25-1281-E6C3FFA78F02}"/>
                  </a:ext>
                </a:extLst>
              </p:cNvPr>
              <p:cNvSpPr/>
              <p:nvPr userDrawn="1"/>
            </p:nvSpPr>
            <p:spPr>
              <a:xfrm>
                <a:off x="1947328" y="29763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Rounded Corners 242">
                <a:extLst>
                  <a:ext uri="{FF2B5EF4-FFF2-40B4-BE49-F238E27FC236}">
                    <a16:creationId xmlns:a16="http://schemas.microsoft.com/office/drawing/2014/main" id="{57B2BB87-3D05-2DA9-9BCF-A1F0B8C19DD9}"/>
                  </a:ext>
                </a:extLst>
              </p:cNvPr>
              <p:cNvSpPr/>
              <p:nvPr userDrawn="1"/>
            </p:nvSpPr>
            <p:spPr>
              <a:xfrm>
                <a:off x="2401673" y="29763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Rounded Corners 243">
                <a:extLst>
                  <a:ext uri="{FF2B5EF4-FFF2-40B4-BE49-F238E27FC236}">
                    <a16:creationId xmlns:a16="http://schemas.microsoft.com/office/drawing/2014/main" id="{A8854DE1-4A81-B067-9596-46EDE6998221}"/>
                  </a:ext>
                </a:extLst>
              </p:cNvPr>
              <p:cNvSpPr/>
              <p:nvPr userDrawn="1"/>
            </p:nvSpPr>
            <p:spPr>
              <a:xfrm>
                <a:off x="2856018" y="29763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Rounded Corners 244">
                <a:extLst>
                  <a:ext uri="{FF2B5EF4-FFF2-40B4-BE49-F238E27FC236}">
                    <a16:creationId xmlns:a16="http://schemas.microsoft.com/office/drawing/2014/main" id="{59E00036-9E8F-34B0-B150-05D1A76620C3}"/>
                  </a:ext>
                </a:extLst>
              </p:cNvPr>
              <p:cNvSpPr/>
              <p:nvPr userDrawn="1"/>
            </p:nvSpPr>
            <p:spPr>
              <a:xfrm>
                <a:off x="3310363" y="29763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Rounded Corners 245">
                <a:extLst>
                  <a:ext uri="{FF2B5EF4-FFF2-40B4-BE49-F238E27FC236}">
                    <a16:creationId xmlns:a16="http://schemas.microsoft.com/office/drawing/2014/main" id="{047F6FA9-6526-1B07-8491-D9839C1B394F}"/>
                  </a:ext>
                </a:extLst>
              </p:cNvPr>
              <p:cNvSpPr/>
              <p:nvPr userDrawn="1"/>
            </p:nvSpPr>
            <p:spPr>
              <a:xfrm>
                <a:off x="3764708" y="29763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Rounded Corners 246">
                <a:extLst>
                  <a:ext uri="{FF2B5EF4-FFF2-40B4-BE49-F238E27FC236}">
                    <a16:creationId xmlns:a16="http://schemas.microsoft.com/office/drawing/2014/main" id="{6B6A4AA0-CFA7-B2BA-4EF7-21FF9C0BAD7D}"/>
                  </a:ext>
                </a:extLst>
              </p:cNvPr>
              <p:cNvSpPr/>
              <p:nvPr userDrawn="1"/>
            </p:nvSpPr>
            <p:spPr>
              <a:xfrm>
                <a:off x="4219053" y="29763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Rounded Corners 247">
                <a:extLst>
                  <a:ext uri="{FF2B5EF4-FFF2-40B4-BE49-F238E27FC236}">
                    <a16:creationId xmlns:a16="http://schemas.microsoft.com/office/drawing/2014/main" id="{EA38296D-3A9F-B074-BA29-411A1AD98F57}"/>
                  </a:ext>
                </a:extLst>
              </p:cNvPr>
              <p:cNvSpPr/>
              <p:nvPr userDrawn="1"/>
            </p:nvSpPr>
            <p:spPr>
              <a:xfrm>
                <a:off x="5127743" y="29763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Rounded Corners 248">
                <a:extLst>
                  <a:ext uri="{FF2B5EF4-FFF2-40B4-BE49-F238E27FC236}">
                    <a16:creationId xmlns:a16="http://schemas.microsoft.com/office/drawing/2014/main" id="{76B4EE5E-6927-F9FD-49A0-AA87A8603A6B}"/>
                  </a:ext>
                </a:extLst>
              </p:cNvPr>
              <p:cNvSpPr/>
              <p:nvPr userDrawn="1"/>
            </p:nvSpPr>
            <p:spPr>
              <a:xfrm>
                <a:off x="6036433" y="29763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Rounded Corners 249">
                <a:extLst>
                  <a:ext uri="{FF2B5EF4-FFF2-40B4-BE49-F238E27FC236}">
                    <a16:creationId xmlns:a16="http://schemas.microsoft.com/office/drawing/2014/main" id="{CC97AF36-5A6F-158B-996F-18ADE4B93650}"/>
                  </a:ext>
                </a:extLst>
              </p:cNvPr>
              <p:cNvSpPr/>
              <p:nvPr userDrawn="1"/>
            </p:nvSpPr>
            <p:spPr>
              <a:xfrm>
                <a:off x="6490778" y="29763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Rounded Corners 250">
                <a:extLst>
                  <a:ext uri="{FF2B5EF4-FFF2-40B4-BE49-F238E27FC236}">
                    <a16:creationId xmlns:a16="http://schemas.microsoft.com/office/drawing/2014/main" id="{89904F42-3372-4A65-6987-21445876D909}"/>
                  </a:ext>
                </a:extLst>
              </p:cNvPr>
              <p:cNvSpPr/>
              <p:nvPr userDrawn="1"/>
            </p:nvSpPr>
            <p:spPr>
              <a:xfrm>
                <a:off x="7853813" y="29763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Rounded Corners 251">
                <a:extLst>
                  <a:ext uri="{FF2B5EF4-FFF2-40B4-BE49-F238E27FC236}">
                    <a16:creationId xmlns:a16="http://schemas.microsoft.com/office/drawing/2014/main" id="{D85C5EE3-C23B-85D9-AA4F-8A6C68573936}"/>
                  </a:ext>
                </a:extLst>
              </p:cNvPr>
              <p:cNvSpPr/>
              <p:nvPr userDrawn="1"/>
            </p:nvSpPr>
            <p:spPr>
              <a:xfrm>
                <a:off x="8308158" y="29763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Rounded Corners 252">
                <a:extLst>
                  <a:ext uri="{FF2B5EF4-FFF2-40B4-BE49-F238E27FC236}">
                    <a16:creationId xmlns:a16="http://schemas.microsoft.com/office/drawing/2014/main" id="{C46CF239-AC15-F955-5553-C5D00E70CF5A}"/>
                  </a:ext>
                </a:extLst>
              </p:cNvPr>
              <p:cNvSpPr/>
              <p:nvPr userDrawn="1"/>
            </p:nvSpPr>
            <p:spPr>
              <a:xfrm>
                <a:off x="4673398" y="29763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Rounded Corners 253">
                <a:extLst>
                  <a:ext uri="{FF2B5EF4-FFF2-40B4-BE49-F238E27FC236}">
                    <a16:creationId xmlns:a16="http://schemas.microsoft.com/office/drawing/2014/main" id="{98DEF6F5-096F-1F9D-8F85-D96AD53FA6A4}"/>
                  </a:ext>
                </a:extLst>
              </p:cNvPr>
              <p:cNvSpPr/>
              <p:nvPr userDrawn="1"/>
            </p:nvSpPr>
            <p:spPr>
              <a:xfrm>
                <a:off x="5582088" y="29763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Rounded Corners 254">
                <a:extLst>
                  <a:ext uri="{FF2B5EF4-FFF2-40B4-BE49-F238E27FC236}">
                    <a16:creationId xmlns:a16="http://schemas.microsoft.com/office/drawing/2014/main" id="{7CFD6A05-958A-5C31-3E3C-08CFBD326A5D}"/>
                  </a:ext>
                </a:extLst>
              </p:cNvPr>
              <p:cNvSpPr/>
              <p:nvPr userDrawn="1"/>
            </p:nvSpPr>
            <p:spPr>
              <a:xfrm>
                <a:off x="6945123" y="29763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Rounded Corners 255">
                <a:extLst>
                  <a:ext uri="{FF2B5EF4-FFF2-40B4-BE49-F238E27FC236}">
                    <a16:creationId xmlns:a16="http://schemas.microsoft.com/office/drawing/2014/main" id="{ACDC105F-7C4A-013E-6363-1923CD8C30A8}"/>
                  </a:ext>
                </a:extLst>
              </p:cNvPr>
              <p:cNvSpPr/>
              <p:nvPr userDrawn="1"/>
            </p:nvSpPr>
            <p:spPr>
              <a:xfrm>
                <a:off x="7399468" y="2976300"/>
                <a:ext cx="418454" cy="41845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4" name="Rectangle: Rounded Corners 263">
              <a:extLst>
                <a:ext uri="{FF2B5EF4-FFF2-40B4-BE49-F238E27FC236}">
                  <a16:creationId xmlns:a16="http://schemas.microsoft.com/office/drawing/2014/main" id="{02348C23-EC43-298F-6401-2EABD2C63DF8}"/>
                </a:ext>
              </a:extLst>
            </p:cNvPr>
            <p:cNvSpPr/>
            <p:nvPr/>
          </p:nvSpPr>
          <p:spPr>
            <a:xfrm flipH="1">
              <a:off x="5839307" y="5859112"/>
              <a:ext cx="840224" cy="225774"/>
            </a:xfrm>
            <a:prstGeom prst="roundRect">
              <a:avLst>
                <a:gd name="adj" fmla="val 50000"/>
              </a:avLst>
            </a:prstGeom>
            <a:solidFill>
              <a:srgbClr val="8E5233">
                <a:alpha val="20000"/>
              </a:srgbClr>
            </a:solidFill>
            <a:ln w="15875">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800">
                  <a:solidFill>
                    <a:srgbClr val="242B50"/>
                  </a:solidFill>
                  <a:latin typeface="Montserrat" panose="00000500000000000000" pitchFamily="2" charset="0"/>
                </a:rPr>
                <a:t>40 điểm lưới</a:t>
              </a:r>
            </a:p>
          </p:txBody>
        </p:sp>
        <p:sp>
          <p:nvSpPr>
            <p:cNvPr id="265" name="Rectangle: Rounded Corners 264">
              <a:extLst>
                <a:ext uri="{FF2B5EF4-FFF2-40B4-BE49-F238E27FC236}">
                  <a16:creationId xmlns:a16="http://schemas.microsoft.com/office/drawing/2014/main" id="{25567513-3FF0-D0B0-0421-EF227875EF68}"/>
                </a:ext>
              </a:extLst>
            </p:cNvPr>
            <p:cNvSpPr/>
            <p:nvPr/>
          </p:nvSpPr>
          <p:spPr>
            <a:xfrm rot="16200000" flipH="1">
              <a:off x="4597539" y="4782119"/>
              <a:ext cx="840224" cy="225774"/>
            </a:xfrm>
            <a:prstGeom prst="roundRect">
              <a:avLst>
                <a:gd name="adj" fmla="val 50000"/>
              </a:avLst>
            </a:prstGeom>
            <a:solidFill>
              <a:srgbClr val="8E5233">
                <a:alpha val="20000"/>
              </a:srgbClr>
            </a:solidFill>
            <a:ln w="15875">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800">
                  <a:solidFill>
                    <a:srgbClr val="242B50"/>
                  </a:solidFill>
                  <a:latin typeface="Montserrat" panose="00000500000000000000" pitchFamily="2" charset="0"/>
                </a:rPr>
                <a:t>40 điểm lưới</a:t>
              </a:r>
            </a:p>
          </p:txBody>
        </p:sp>
        <p:grpSp>
          <p:nvGrpSpPr>
            <p:cNvPr id="268" name="Group 267">
              <a:extLst>
                <a:ext uri="{FF2B5EF4-FFF2-40B4-BE49-F238E27FC236}">
                  <a16:creationId xmlns:a16="http://schemas.microsoft.com/office/drawing/2014/main" id="{E4CF2B83-46CD-C525-0079-6535052C5915}"/>
                </a:ext>
              </a:extLst>
            </p:cNvPr>
            <p:cNvGrpSpPr/>
            <p:nvPr/>
          </p:nvGrpSpPr>
          <p:grpSpPr>
            <a:xfrm>
              <a:off x="7352778" y="5566837"/>
              <a:ext cx="498191" cy="307777"/>
              <a:chOff x="7352778" y="5566837"/>
              <a:chExt cx="498191" cy="307777"/>
            </a:xfrm>
          </p:grpSpPr>
          <p:sp>
            <p:nvSpPr>
              <p:cNvPr id="266" name="Right Brace 265">
                <a:extLst>
                  <a:ext uri="{FF2B5EF4-FFF2-40B4-BE49-F238E27FC236}">
                    <a16:creationId xmlns:a16="http://schemas.microsoft.com/office/drawing/2014/main" id="{5CA159A6-14BA-A002-87CF-8DDB2E64B55D}"/>
                  </a:ext>
                </a:extLst>
              </p:cNvPr>
              <p:cNvSpPr/>
              <p:nvPr/>
            </p:nvSpPr>
            <p:spPr>
              <a:xfrm>
                <a:off x="7352778" y="5671387"/>
                <a:ext cx="76946" cy="129454"/>
              </a:xfrm>
              <a:prstGeom prst="rightBrace">
                <a:avLst/>
              </a:prstGeom>
              <a:ln w="952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7" name="Hộp Văn bản 26">
                    <a:extLst>
                      <a:ext uri="{FF2B5EF4-FFF2-40B4-BE49-F238E27FC236}">
                        <a16:creationId xmlns:a16="http://schemas.microsoft.com/office/drawing/2014/main" id="{7FEC5D0D-EE00-E8B5-9259-8963CEFDD03B}"/>
                      </a:ext>
                    </a:extLst>
                  </p:cNvPr>
                  <p:cNvSpPr txBox="1"/>
                  <p:nvPr/>
                </p:nvSpPr>
                <p:spPr>
                  <a:xfrm>
                    <a:off x="7366465" y="5566837"/>
                    <a:ext cx="484504" cy="307777"/>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r>
                            <m:rPr>
                              <m:sty m:val="p"/>
                            </m:rPr>
                            <a:rPr lang="en-US" sz="1400" b="0" i="0" smtClean="0">
                              <a:solidFill>
                                <a:schemeClr val="accent1">
                                  <a:lumMod val="50000"/>
                                </a:schemeClr>
                              </a:solidFill>
                              <a:latin typeface="Cambria Math" panose="02040503050406030204" pitchFamily="18" charset="0"/>
                            </a:rPr>
                            <m:t>Δy</m:t>
                          </m:r>
                        </m:oMath>
                      </m:oMathPara>
                    </a14:m>
                    <a:endParaRPr lang="en-US" sz="1400">
                      <a:solidFill>
                        <a:schemeClr val="accent1">
                          <a:lumMod val="50000"/>
                        </a:schemeClr>
                      </a:solidFill>
                      <a:latin typeface="Montserrat" panose="00000500000000000000" pitchFamily="2" charset="0"/>
                    </a:endParaRPr>
                  </a:p>
                </p:txBody>
              </p:sp>
            </mc:Choice>
            <mc:Fallback xmlns="">
              <p:sp>
                <p:nvSpPr>
                  <p:cNvPr id="267" name="Hộp Văn bản 26">
                    <a:extLst>
                      <a:ext uri="{FF2B5EF4-FFF2-40B4-BE49-F238E27FC236}">
                        <a16:creationId xmlns:a16="http://schemas.microsoft.com/office/drawing/2014/main" id="{7FEC5D0D-EE00-E8B5-9259-8963CEFDD03B}"/>
                      </a:ext>
                    </a:extLst>
                  </p:cNvPr>
                  <p:cNvSpPr txBox="1">
                    <a:spLocks noRot="1" noChangeAspect="1" noMove="1" noResize="1" noEditPoints="1" noAdjustHandles="1" noChangeArrowheads="1" noChangeShapeType="1" noTextEdit="1"/>
                  </p:cNvSpPr>
                  <p:nvPr/>
                </p:nvSpPr>
                <p:spPr>
                  <a:xfrm>
                    <a:off x="7366465" y="5566837"/>
                    <a:ext cx="484504" cy="307777"/>
                  </a:xfrm>
                  <a:prstGeom prst="rect">
                    <a:avLst/>
                  </a:prstGeom>
                  <a:blipFill>
                    <a:blip r:embed="rId3"/>
                    <a:stretch>
                      <a:fillRect b="-7843"/>
                    </a:stretch>
                  </a:blipFill>
                </p:spPr>
                <p:txBody>
                  <a:bodyPr/>
                  <a:lstStyle/>
                  <a:p>
                    <a:r>
                      <a:rPr lang="en-US">
                        <a:noFill/>
                      </a:rPr>
                      <a:t> </a:t>
                    </a:r>
                  </a:p>
                </p:txBody>
              </p:sp>
            </mc:Fallback>
          </mc:AlternateContent>
        </p:grpSp>
        <p:grpSp>
          <p:nvGrpSpPr>
            <p:cNvPr id="269" name="Group 268">
              <a:extLst>
                <a:ext uri="{FF2B5EF4-FFF2-40B4-BE49-F238E27FC236}">
                  <a16:creationId xmlns:a16="http://schemas.microsoft.com/office/drawing/2014/main" id="{4ACA6BCA-C0FB-344D-3D90-7F9B25478428}"/>
                </a:ext>
              </a:extLst>
            </p:cNvPr>
            <p:cNvGrpSpPr/>
            <p:nvPr/>
          </p:nvGrpSpPr>
          <p:grpSpPr>
            <a:xfrm rot="5400000">
              <a:off x="7100737" y="5743963"/>
              <a:ext cx="310767" cy="484504"/>
              <a:chOff x="7352778" y="5478474"/>
              <a:chExt cx="310767" cy="484504"/>
            </a:xfrm>
          </p:grpSpPr>
          <p:sp>
            <p:nvSpPr>
              <p:cNvPr id="270" name="Right Brace 269">
                <a:extLst>
                  <a:ext uri="{FF2B5EF4-FFF2-40B4-BE49-F238E27FC236}">
                    <a16:creationId xmlns:a16="http://schemas.microsoft.com/office/drawing/2014/main" id="{67F7662A-FA59-B295-C0A9-50A5DCBEA30A}"/>
                  </a:ext>
                </a:extLst>
              </p:cNvPr>
              <p:cNvSpPr/>
              <p:nvPr/>
            </p:nvSpPr>
            <p:spPr>
              <a:xfrm>
                <a:off x="7352778" y="5671387"/>
                <a:ext cx="76946" cy="129454"/>
              </a:xfrm>
              <a:prstGeom prst="rightBrace">
                <a:avLst/>
              </a:prstGeom>
              <a:ln w="9525">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1" name="Hộp Văn bản 26">
                    <a:extLst>
                      <a:ext uri="{FF2B5EF4-FFF2-40B4-BE49-F238E27FC236}">
                        <a16:creationId xmlns:a16="http://schemas.microsoft.com/office/drawing/2014/main" id="{8FB79D8C-D6EF-6E84-A5EB-D6F18D3EDF8E}"/>
                      </a:ext>
                    </a:extLst>
                  </p:cNvPr>
                  <p:cNvSpPr txBox="1"/>
                  <p:nvPr/>
                </p:nvSpPr>
                <p:spPr>
                  <a:xfrm rot="16200000">
                    <a:off x="7267405" y="5566837"/>
                    <a:ext cx="484504" cy="307777"/>
                  </a:xfrm>
                  <a:prstGeom prst="rect">
                    <a:avLst/>
                  </a:prstGeom>
                  <a:noFill/>
                </p:spPr>
                <p:txBody>
                  <a:bodyPr wrap="square">
                    <a:spAutoFit/>
                  </a:bodyPr>
                  <a:lstStyle/>
                  <a:p>
                    <a:pPr marL="36000"/>
                    <a14:m>
                      <m:oMathPara xmlns:m="http://schemas.openxmlformats.org/officeDocument/2006/math">
                        <m:oMathParaPr>
                          <m:jc m:val="centerGroup"/>
                        </m:oMathParaPr>
                        <m:oMath xmlns:m="http://schemas.openxmlformats.org/officeDocument/2006/math">
                          <m:r>
                            <m:rPr>
                              <m:sty m:val="p"/>
                            </m:rPr>
                            <a:rPr lang="en-US" sz="1400" b="0" i="0" smtClean="0">
                              <a:solidFill>
                                <a:schemeClr val="accent1">
                                  <a:lumMod val="50000"/>
                                </a:schemeClr>
                              </a:solidFill>
                              <a:latin typeface="Cambria Math" panose="02040503050406030204" pitchFamily="18" charset="0"/>
                            </a:rPr>
                            <m:t>Δ</m:t>
                          </m:r>
                          <m:r>
                            <a:rPr lang="en-US" sz="1400" b="0" i="1" smtClean="0">
                              <a:solidFill>
                                <a:schemeClr val="accent1">
                                  <a:lumMod val="50000"/>
                                </a:schemeClr>
                              </a:solidFill>
                              <a:latin typeface="Cambria Math" panose="02040503050406030204" pitchFamily="18" charset="0"/>
                            </a:rPr>
                            <m:t>𝑥</m:t>
                          </m:r>
                        </m:oMath>
                      </m:oMathPara>
                    </a14:m>
                    <a:endParaRPr lang="en-US" sz="1400">
                      <a:solidFill>
                        <a:schemeClr val="accent1">
                          <a:lumMod val="50000"/>
                        </a:schemeClr>
                      </a:solidFill>
                      <a:latin typeface="Montserrat" panose="00000500000000000000" pitchFamily="2" charset="0"/>
                    </a:endParaRPr>
                  </a:p>
                </p:txBody>
              </p:sp>
            </mc:Choice>
            <mc:Fallback xmlns="">
              <p:sp>
                <p:nvSpPr>
                  <p:cNvPr id="271" name="Hộp Văn bản 26">
                    <a:extLst>
                      <a:ext uri="{FF2B5EF4-FFF2-40B4-BE49-F238E27FC236}">
                        <a16:creationId xmlns:a16="http://schemas.microsoft.com/office/drawing/2014/main" id="{8FB79D8C-D6EF-6E84-A5EB-D6F18D3EDF8E}"/>
                      </a:ext>
                    </a:extLst>
                  </p:cNvPr>
                  <p:cNvSpPr txBox="1">
                    <a:spLocks noRot="1" noChangeAspect="1" noMove="1" noResize="1" noEditPoints="1" noAdjustHandles="1" noChangeArrowheads="1" noChangeShapeType="1" noTextEdit="1"/>
                  </p:cNvSpPr>
                  <p:nvPr/>
                </p:nvSpPr>
                <p:spPr>
                  <a:xfrm rot="16200000">
                    <a:off x="7267405" y="5566837"/>
                    <a:ext cx="484504" cy="307777"/>
                  </a:xfrm>
                  <a:prstGeom prst="rect">
                    <a:avLst/>
                  </a:prstGeom>
                  <a:blipFill>
                    <a:blip r:embed="rId4"/>
                    <a:stretch>
                      <a:fillRect/>
                    </a:stretch>
                  </a:blipFill>
                </p:spPr>
                <p:txBody>
                  <a:bodyPr/>
                  <a:lstStyle/>
                  <a:p>
                    <a:r>
                      <a:rPr lang="en-US">
                        <a:noFill/>
                      </a:rPr>
                      <a:t> </a:t>
                    </a:r>
                  </a:p>
                </p:txBody>
              </p:sp>
            </mc:Fallback>
          </mc:AlternateContent>
        </p:grpSp>
      </p:grpSp>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5" name="Freeform: Shape 4">
            <a:extLst>
              <a:ext uri="{FF2B5EF4-FFF2-40B4-BE49-F238E27FC236}">
                <a16:creationId xmlns:a16="http://schemas.microsoft.com/office/drawing/2014/main" id="{C03059F8-6823-C62C-C12F-64DAB0E590CD}"/>
              </a:ext>
            </a:extLst>
          </p:cNvPr>
          <p:cNvSpPr/>
          <p:nvPr/>
        </p:nvSpPr>
        <p:spPr>
          <a:xfrm flipV="1">
            <a:off x="-4414617"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25" name="TextBox 24">
            <a:extLst>
              <a:ext uri="{FF2B5EF4-FFF2-40B4-BE49-F238E27FC236}">
                <a16:creationId xmlns:a16="http://schemas.microsoft.com/office/drawing/2014/main" id="{A8CDA764-AA6D-0F13-D7E2-CA657BB7B8C9}"/>
              </a:ext>
            </a:extLst>
          </p:cNvPr>
          <p:cNvSpPr txBox="1"/>
          <p:nvPr/>
        </p:nvSpPr>
        <p:spPr>
          <a:xfrm>
            <a:off x="1795671" y="233900"/>
            <a:ext cx="8600660"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GIẢI THÍCH</a:t>
            </a:r>
            <a:r>
              <a:rPr lang="en-US" sz="2800">
                <a:gradFill>
                  <a:gsLst>
                    <a:gs pos="0">
                      <a:srgbClr val="F95607"/>
                    </a:gs>
                    <a:gs pos="100000">
                      <a:srgbClr val="9E357B"/>
                    </a:gs>
                  </a:gsLst>
                  <a:lin ang="18900002" scaled="1"/>
                </a:gradFill>
                <a:effectLst/>
              </a:rPr>
              <a:t> </a:t>
            </a:r>
            <a:r>
              <a:rPr lang="vi-VN" sz="2800">
                <a:gradFill>
                  <a:gsLst>
                    <a:gs pos="0">
                      <a:srgbClr val="F95607"/>
                    </a:gs>
                    <a:gs pos="100000">
                      <a:srgbClr val="9E357B"/>
                    </a:gs>
                  </a:gsLst>
                  <a:lin ang="18900002" scaled="1"/>
                </a:gradFill>
                <a:effectLst/>
              </a:rPr>
              <a:t>CHƯƠNG TRÌNH</a:t>
            </a:r>
          </a:p>
        </p:txBody>
      </p:sp>
      <p:sp>
        <p:nvSpPr>
          <p:cNvPr id="3" name="TextBox 2">
            <a:extLst>
              <a:ext uri="{FF2B5EF4-FFF2-40B4-BE49-F238E27FC236}">
                <a16:creationId xmlns:a16="http://schemas.microsoft.com/office/drawing/2014/main" id="{930ECA0E-17BE-7B1E-70CA-775F8BC369FF}"/>
              </a:ext>
            </a:extLst>
          </p:cNvPr>
          <p:cNvSpPr txBox="1"/>
          <p:nvPr/>
        </p:nvSpPr>
        <p:spPr>
          <a:xfrm>
            <a:off x="298353"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4.</a:t>
            </a:r>
            <a:endParaRPr lang="vi-VN" sz="3200">
              <a:effectLst/>
            </a:endParaRPr>
          </a:p>
        </p:txBody>
      </p:sp>
      <p:grpSp>
        <p:nvGrpSpPr>
          <p:cNvPr id="22" name="Group 21">
            <a:extLst>
              <a:ext uri="{FF2B5EF4-FFF2-40B4-BE49-F238E27FC236}">
                <a16:creationId xmlns:a16="http://schemas.microsoft.com/office/drawing/2014/main" id="{B28593DC-8375-FF2A-2C35-4834F766903A}"/>
              </a:ext>
            </a:extLst>
          </p:cNvPr>
          <p:cNvGrpSpPr/>
          <p:nvPr/>
        </p:nvGrpSpPr>
        <p:grpSpPr>
          <a:xfrm>
            <a:off x="5610264" y="1591609"/>
            <a:ext cx="6449252" cy="1692771"/>
            <a:chOff x="5674491" y="1929191"/>
            <a:chExt cx="6449252" cy="1692771"/>
          </a:xfrm>
        </p:grpSpPr>
        <mc:AlternateContent xmlns:mc="http://schemas.openxmlformats.org/markup-compatibility/2006" xmlns:a14="http://schemas.microsoft.com/office/drawing/2010/main">
          <mc:Choice Requires="a14">
            <p:sp>
              <p:nvSpPr>
                <p:cNvPr id="15" name="Hộp Văn bản 26">
                  <a:extLst>
                    <a:ext uri="{FF2B5EF4-FFF2-40B4-BE49-F238E27FC236}">
                      <a16:creationId xmlns:a16="http://schemas.microsoft.com/office/drawing/2014/main" id="{7B2BE9EC-ECB2-D580-AE08-629498ABC780}"/>
                    </a:ext>
                  </a:extLst>
                </p:cNvPr>
                <p:cNvSpPr txBox="1"/>
                <p:nvPr/>
              </p:nvSpPr>
              <p:spPr>
                <a:xfrm>
                  <a:off x="5674491" y="1929191"/>
                  <a:ext cx="6449252" cy="1692771"/>
                </a:xfrm>
                <a:prstGeom prst="rect">
                  <a:avLst/>
                </a:prstGeom>
                <a:noFill/>
              </p:spPr>
              <p:txBody>
                <a:bodyPr wrap="square">
                  <a:spAutoFit/>
                </a:bodyPr>
                <a:lstStyle/>
                <a:p>
                  <a:pPr marL="36000"/>
                  <a:r>
                    <a:rPr lang="en-US" sz="2400">
                      <a:solidFill>
                        <a:schemeClr val="accent1">
                          <a:lumMod val="50000"/>
                        </a:schemeClr>
                      </a:solidFill>
                      <a:latin typeface="Montserrat" panose="00000500000000000000" pitchFamily="2" charset="0"/>
                    </a:rPr>
                    <a:t>Tấm đồng</a:t>
                  </a:r>
                </a:p>
                <a:p>
                  <a:pPr marL="36000"/>
                  <a:r>
                    <a:rPr lang="en-US" sz="2000">
                      <a:solidFill>
                        <a:schemeClr val="accent1">
                          <a:lumMod val="50000"/>
                        </a:schemeClr>
                      </a:solidFill>
                      <a:latin typeface="Montserrat" panose="00000500000000000000" pitchFamily="2" charset="0"/>
                    </a:rPr>
                    <a:t>Hệ số khuếch tán </a:t>
                  </a:r>
                  <a14:m>
                    <m:oMath xmlns:m="http://schemas.openxmlformats.org/officeDocument/2006/math">
                      <m:r>
                        <a:rPr lang="en-US" sz="2000" i="1" smtClean="0">
                          <a:solidFill>
                            <a:schemeClr val="accent1">
                              <a:lumMod val="50000"/>
                            </a:schemeClr>
                          </a:solidFill>
                          <a:latin typeface="Cambria Math" panose="02040503050406030204" pitchFamily="18" charset="0"/>
                        </a:rPr>
                        <m:t>𝑎</m:t>
                      </m:r>
                      <m:r>
                        <a:rPr lang="en-US" sz="2000" i="1" smtClean="0">
                          <a:solidFill>
                            <a:schemeClr val="accent1">
                              <a:lumMod val="50000"/>
                            </a:schemeClr>
                          </a:solidFill>
                          <a:latin typeface="Cambria Math" panose="02040503050406030204" pitchFamily="18" charset="0"/>
                        </a:rPr>
                        <m:t> = 110 </m:t>
                      </m:r>
                      <m:r>
                        <a:rPr lang="en-US" sz="2000" i="1" smtClean="0">
                          <a:solidFill>
                            <a:schemeClr val="accent1">
                              <a:lumMod val="50000"/>
                            </a:schemeClr>
                          </a:solidFill>
                          <a:latin typeface="Cambria Math" panose="02040503050406030204" pitchFamily="18" charset="0"/>
                        </a:rPr>
                        <m:t>𝑚</m:t>
                      </m:r>
                      <m:sSup>
                        <m:sSupPr>
                          <m:ctrlPr>
                            <a:rPr lang="en-US" sz="2000" i="1" smtClean="0">
                              <a:solidFill>
                                <a:schemeClr val="accent1">
                                  <a:lumMod val="50000"/>
                                </a:schemeClr>
                              </a:solidFill>
                              <a:latin typeface="Cambria Math" panose="02040503050406030204" pitchFamily="18" charset="0"/>
                            </a:rPr>
                          </m:ctrlPr>
                        </m:sSupPr>
                        <m:e>
                          <m:r>
                            <a:rPr lang="en-US" sz="2000" i="1" smtClean="0">
                              <a:solidFill>
                                <a:schemeClr val="accent1">
                                  <a:lumMod val="50000"/>
                                </a:schemeClr>
                              </a:solidFill>
                              <a:latin typeface="Cambria Math" panose="02040503050406030204" pitchFamily="18" charset="0"/>
                            </a:rPr>
                            <m:t>𝑚</m:t>
                          </m:r>
                        </m:e>
                        <m:sup>
                          <m:r>
                            <a:rPr lang="en-US" sz="2000" i="1" smtClean="0">
                              <a:solidFill>
                                <a:schemeClr val="accent1">
                                  <a:lumMod val="50000"/>
                                </a:schemeClr>
                              </a:solidFill>
                              <a:latin typeface="Cambria Math" panose="02040503050406030204" pitchFamily="18" charset="0"/>
                            </a:rPr>
                            <m:t>2</m:t>
                          </m:r>
                        </m:sup>
                      </m:sSup>
                      <m:r>
                        <a:rPr lang="en-US" sz="2000" i="1" smtClean="0">
                          <a:solidFill>
                            <a:schemeClr val="accent1">
                              <a:lumMod val="50000"/>
                            </a:schemeClr>
                          </a:solidFill>
                          <a:latin typeface="Cambria Math" panose="02040503050406030204" pitchFamily="18" charset="0"/>
                        </a:rPr>
                        <m:t>/</m:t>
                      </m:r>
                      <m:r>
                        <a:rPr lang="en-US" sz="2000" i="1" smtClean="0">
                          <a:solidFill>
                            <a:schemeClr val="accent1">
                              <a:lumMod val="50000"/>
                            </a:schemeClr>
                          </a:solidFill>
                          <a:latin typeface="Cambria Math" panose="02040503050406030204" pitchFamily="18" charset="0"/>
                        </a:rPr>
                        <m:t>𝑠</m:t>
                      </m:r>
                    </m:oMath>
                  </a14:m>
                  <a:endParaRPr lang="en-US" sz="2000">
                    <a:solidFill>
                      <a:schemeClr val="accent1">
                        <a:lumMod val="50000"/>
                      </a:schemeClr>
                    </a:solidFill>
                    <a:latin typeface="Montserrat" panose="00000500000000000000" pitchFamily="2" charset="0"/>
                  </a:endParaRPr>
                </a:p>
                <a:p>
                  <a:pPr marL="36000"/>
                  <a:r>
                    <a:rPr lang="en-US" sz="2000">
                      <a:solidFill>
                        <a:schemeClr val="accent1">
                          <a:lumMod val="50000"/>
                        </a:schemeClr>
                      </a:solidFill>
                      <a:latin typeface="Montserrat" panose="00000500000000000000" pitchFamily="2" charset="0"/>
                    </a:rPr>
                    <a:t>Chọn chiều dài </a:t>
                  </a:r>
                  <a14:m>
                    <m:oMath xmlns:m="http://schemas.openxmlformats.org/officeDocument/2006/math">
                      <m:r>
                        <a:rPr lang="en-US" sz="2000" b="0" i="1" smtClean="0">
                          <a:solidFill>
                            <a:schemeClr val="accent1">
                              <a:lumMod val="50000"/>
                            </a:schemeClr>
                          </a:solidFill>
                          <a:latin typeface="Cambria Math" panose="02040503050406030204" pitchFamily="18" charset="0"/>
                        </a:rPr>
                        <m:t>𝑙𝑒𝑛𝑔𝑡h</m:t>
                      </m:r>
                      <m:r>
                        <a:rPr lang="en-US" sz="2000" b="0" i="1" smtClean="0">
                          <a:solidFill>
                            <a:schemeClr val="accent1">
                              <a:lumMod val="50000"/>
                            </a:schemeClr>
                          </a:solidFill>
                          <a:latin typeface="Cambria Math" panose="02040503050406030204" pitchFamily="18" charset="0"/>
                        </a:rPr>
                        <m:t>= 50</m:t>
                      </m:r>
                      <m:r>
                        <a:rPr lang="en-US" sz="2000" i="1" smtClean="0">
                          <a:solidFill>
                            <a:schemeClr val="accent1">
                              <a:lumMod val="50000"/>
                            </a:schemeClr>
                          </a:solidFill>
                          <a:latin typeface="Cambria Math" panose="02040503050406030204" pitchFamily="18" charset="0"/>
                        </a:rPr>
                        <m:t>𝑚𝑚</m:t>
                      </m:r>
                    </m:oMath>
                  </a14:m>
                  <a:endParaRPr lang="en-US" sz="2000">
                    <a:solidFill>
                      <a:schemeClr val="accent1">
                        <a:lumMod val="50000"/>
                      </a:schemeClr>
                    </a:solidFill>
                    <a:latin typeface="Montserrat" panose="00000500000000000000" pitchFamily="2" charset="0"/>
                  </a:endParaRPr>
                </a:p>
                <a:p>
                  <a:pPr marL="36000"/>
                  <a:r>
                    <a:rPr lang="en-US" sz="2000">
                      <a:solidFill>
                        <a:schemeClr val="accent1">
                          <a:lumMod val="50000"/>
                        </a:schemeClr>
                      </a:solidFill>
                      <a:latin typeface="Montserrat" panose="00000500000000000000" pitchFamily="2" charset="0"/>
                    </a:rPr>
                    <a:t>Thời gian </a:t>
                  </a:r>
                  <a14:m>
                    <m:oMath xmlns:m="http://schemas.openxmlformats.org/officeDocument/2006/math">
                      <m:r>
                        <a:rPr lang="en-US" sz="2000" i="1" smtClean="0">
                          <a:solidFill>
                            <a:schemeClr val="accent1">
                              <a:lumMod val="50000"/>
                            </a:schemeClr>
                          </a:solidFill>
                          <a:latin typeface="Cambria Math" panose="02040503050406030204" pitchFamily="18" charset="0"/>
                        </a:rPr>
                        <m:t>𝑡</m:t>
                      </m:r>
                      <m:r>
                        <a:rPr lang="en-US" sz="2000" b="0" i="1" smtClean="0">
                          <a:solidFill>
                            <a:schemeClr val="accent1">
                              <a:lumMod val="50000"/>
                            </a:schemeClr>
                          </a:solidFill>
                          <a:latin typeface="Cambria Math" panose="02040503050406030204" pitchFamily="18" charset="0"/>
                        </a:rPr>
                        <m:t>𝑖𝑚𝑒</m:t>
                      </m:r>
                      <m:r>
                        <a:rPr lang="en-US" sz="2000" i="1" smtClean="0">
                          <a:solidFill>
                            <a:schemeClr val="accent1">
                              <a:lumMod val="50000"/>
                            </a:schemeClr>
                          </a:solidFill>
                          <a:latin typeface="Cambria Math" panose="02040503050406030204" pitchFamily="18" charset="0"/>
                        </a:rPr>
                        <m:t> = 4</m:t>
                      </m:r>
                      <m:r>
                        <a:rPr lang="en-US" sz="2000" i="1" smtClean="0">
                          <a:solidFill>
                            <a:schemeClr val="accent1">
                              <a:lumMod val="50000"/>
                            </a:schemeClr>
                          </a:solidFill>
                          <a:latin typeface="Cambria Math" panose="02040503050406030204" pitchFamily="18" charset="0"/>
                        </a:rPr>
                        <m:t>𝑠</m:t>
                      </m:r>
                    </m:oMath>
                  </a14:m>
                  <a:endParaRPr lang="en-US" sz="2000">
                    <a:solidFill>
                      <a:schemeClr val="accent1">
                        <a:lumMod val="50000"/>
                      </a:schemeClr>
                    </a:solidFill>
                    <a:latin typeface="Montserrat" panose="00000500000000000000" pitchFamily="2" charset="0"/>
                  </a:endParaRPr>
                </a:p>
                <a:p>
                  <a:pPr marL="36000"/>
                  <a:r>
                    <a:rPr lang="vi-VN" sz="2000">
                      <a:solidFill>
                        <a:schemeClr val="accent1">
                          <a:lumMod val="50000"/>
                        </a:schemeClr>
                      </a:solidFill>
                      <a:latin typeface="Montserrat" panose="00000500000000000000" pitchFamily="2" charset="0"/>
                    </a:rPr>
                    <a:t>Số lượng </a:t>
                  </a:r>
                  <a:r>
                    <a:rPr lang="en-US" sz="2000">
                      <a:solidFill>
                        <a:schemeClr val="accent1">
                          <a:lumMod val="50000"/>
                        </a:schemeClr>
                      </a:solidFill>
                      <a:latin typeface="Montserrat" panose="00000500000000000000" pitchFamily="2" charset="0"/>
                    </a:rPr>
                    <a:t>điểm lưới mỗi chiều </a:t>
                  </a:r>
                  <a14:m>
                    <m:oMath xmlns:m="http://schemas.openxmlformats.org/officeDocument/2006/math">
                      <m:r>
                        <a:rPr lang="vi-VN" sz="2000" i="1" smtClean="0">
                          <a:solidFill>
                            <a:schemeClr val="accent1">
                              <a:lumMod val="50000"/>
                            </a:schemeClr>
                          </a:solidFill>
                          <a:latin typeface="Cambria Math" panose="02040503050406030204" pitchFamily="18" charset="0"/>
                        </a:rPr>
                        <m:t> </m:t>
                      </m:r>
                      <m:r>
                        <a:rPr lang="en-US" sz="2000" b="0" i="1" smtClean="0">
                          <a:solidFill>
                            <a:schemeClr val="accent1">
                              <a:lumMod val="50000"/>
                            </a:schemeClr>
                          </a:solidFill>
                          <a:latin typeface="Cambria Math" panose="02040503050406030204" pitchFamily="18" charset="0"/>
                        </a:rPr>
                        <m:t>𝑛𝑜𝑑𝑒</m:t>
                      </m:r>
                      <m:r>
                        <a:rPr lang="en-US" sz="2000" b="0" i="1" smtClean="0">
                          <a:solidFill>
                            <a:schemeClr val="accent1">
                              <a:lumMod val="50000"/>
                            </a:schemeClr>
                          </a:solidFill>
                          <a:latin typeface="Cambria Math" panose="02040503050406030204" pitchFamily="18" charset="0"/>
                        </a:rPr>
                        <m:t>=40</m:t>
                      </m:r>
                    </m:oMath>
                  </a14:m>
                  <a:endParaRPr lang="vi-VN" sz="2000">
                    <a:solidFill>
                      <a:schemeClr val="accent1">
                        <a:lumMod val="50000"/>
                      </a:schemeClr>
                    </a:solidFill>
                    <a:latin typeface="Montserrat" panose="00000500000000000000" pitchFamily="2" charset="0"/>
                  </a:endParaRPr>
                </a:p>
              </p:txBody>
            </p:sp>
          </mc:Choice>
          <mc:Fallback xmlns="">
            <p:sp>
              <p:nvSpPr>
                <p:cNvPr id="15" name="Hộp Văn bản 26">
                  <a:extLst>
                    <a:ext uri="{FF2B5EF4-FFF2-40B4-BE49-F238E27FC236}">
                      <a16:creationId xmlns:a16="http://schemas.microsoft.com/office/drawing/2014/main" id="{7B2BE9EC-ECB2-D580-AE08-629498ABC780}"/>
                    </a:ext>
                  </a:extLst>
                </p:cNvPr>
                <p:cNvSpPr txBox="1">
                  <a:spLocks noRot="1" noChangeAspect="1" noMove="1" noResize="1" noEditPoints="1" noAdjustHandles="1" noChangeArrowheads="1" noChangeShapeType="1" noTextEdit="1"/>
                </p:cNvSpPr>
                <p:nvPr/>
              </p:nvSpPr>
              <p:spPr>
                <a:xfrm>
                  <a:off x="5674491" y="1929191"/>
                  <a:ext cx="6449252" cy="1692771"/>
                </a:xfrm>
                <a:prstGeom prst="rect">
                  <a:avLst/>
                </a:prstGeom>
                <a:blipFill>
                  <a:blip r:embed="rId5"/>
                  <a:stretch>
                    <a:fillRect l="-851" t="-2518" b="-5755"/>
                  </a:stretch>
                </a:blipFill>
              </p:spPr>
              <p:txBody>
                <a:bodyPr/>
                <a:lstStyle/>
                <a:p>
                  <a:r>
                    <a:rPr lang="en-US">
                      <a:noFill/>
                    </a:rPr>
                    <a:t> </a:t>
                  </a:r>
                </a:p>
              </p:txBody>
            </p:sp>
          </mc:Fallback>
        </mc:AlternateContent>
        <p:sp>
          <p:nvSpPr>
            <p:cNvPr id="16" name="Rectangle: Rounded Corners 15">
              <a:extLst>
                <a:ext uri="{FF2B5EF4-FFF2-40B4-BE49-F238E27FC236}">
                  <a16:creationId xmlns:a16="http://schemas.microsoft.com/office/drawing/2014/main" id="{B47371B4-BB3C-7602-19CC-5FDCB1E62F51}"/>
                </a:ext>
              </a:extLst>
            </p:cNvPr>
            <p:cNvSpPr/>
            <p:nvPr/>
          </p:nvSpPr>
          <p:spPr>
            <a:xfrm>
              <a:off x="5675026" y="2348803"/>
              <a:ext cx="51481" cy="1224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6261FF39-8DF9-5B7C-5DD8-B7C4D7235296}"/>
              </a:ext>
            </a:extLst>
          </p:cNvPr>
          <p:cNvGrpSpPr/>
          <p:nvPr/>
        </p:nvGrpSpPr>
        <p:grpSpPr>
          <a:xfrm>
            <a:off x="1327355" y="1592826"/>
            <a:ext cx="4100051" cy="2077474"/>
            <a:chOff x="1327355" y="1592826"/>
            <a:chExt cx="4100051" cy="1883772"/>
          </a:xfrm>
        </p:grpSpPr>
        <p:sp>
          <p:nvSpPr>
            <p:cNvPr id="7" name="Rectangle: Rounded Corners 6">
              <a:extLst>
                <a:ext uri="{FF2B5EF4-FFF2-40B4-BE49-F238E27FC236}">
                  <a16:creationId xmlns:a16="http://schemas.microsoft.com/office/drawing/2014/main" id="{8DE4625B-BB5E-CA84-4B55-65BFE682CB9B}"/>
                </a:ext>
              </a:extLst>
            </p:cNvPr>
            <p:cNvSpPr/>
            <p:nvPr/>
          </p:nvSpPr>
          <p:spPr>
            <a:xfrm>
              <a:off x="1327355" y="1592826"/>
              <a:ext cx="4100051" cy="1883772"/>
            </a:xfrm>
            <a:prstGeom prst="roundRect">
              <a:avLst>
                <a:gd name="adj" fmla="val 8070"/>
              </a:avLst>
            </a:prstGeom>
            <a:solidFill>
              <a:schemeClr val="bg1"/>
            </a:solidFill>
            <a:ln>
              <a:noFill/>
            </a:ln>
            <a:effectLst>
              <a:innerShdw blurRad="76200">
                <a:prstClr val="black">
                  <a:alpha val="35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D5812D6-302B-5CC3-E11F-06CB5FB6E716}"/>
                </a:ext>
              </a:extLst>
            </p:cNvPr>
            <p:cNvSpPr/>
            <p:nvPr/>
          </p:nvSpPr>
          <p:spPr>
            <a:xfrm>
              <a:off x="1510748" y="2085120"/>
              <a:ext cx="3697356" cy="12648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a:solidFill>
                    <a:srgbClr val="001080"/>
                  </a:solidFill>
                  <a:effectLst/>
                  <a:highlight>
                    <a:srgbClr val="FFFFFF"/>
                  </a:highlight>
                  <a:latin typeface="Consolas" panose="020B0609020204030204" pitchFamily="49" charset="0"/>
                </a:rPr>
                <a:t>a</a:t>
              </a:r>
              <a:r>
                <a:rPr lang="en-US" b="0">
                  <a:solidFill>
                    <a:srgbClr val="3B3B3B"/>
                  </a:solidFill>
                  <a:effectLst/>
                  <a:highlight>
                    <a:srgbClr val="FFFFFF"/>
                  </a:highlight>
                  <a:latin typeface="Consolas" panose="020B0609020204030204" pitchFamily="49" charset="0"/>
                </a:rPr>
                <a:t> = </a:t>
              </a:r>
              <a:r>
                <a:rPr lang="en-US" b="0">
                  <a:solidFill>
                    <a:srgbClr val="098658"/>
                  </a:solidFill>
                  <a:effectLst/>
                  <a:highlight>
                    <a:srgbClr val="FFFFFF"/>
                  </a:highlight>
                  <a:latin typeface="Consolas" panose="020B0609020204030204" pitchFamily="49" charset="0"/>
                </a:rPr>
                <a:t>110</a:t>
              </a:r>
              <a:r>
                <a:rPr lang="en-US" b="0">
                  <a:solidFill>
                    <a:srgbClr val="3B3B3B"/>
                  </a:solidFill>
                  <a:effectLst/>
                  <a:highlight>
                    <a:srgbClr val="FFFFFF"/>
                  </a:highlight>
                  <a:latin typeface="Consolas" panose="020B0609020204030204" pitchFamily="49" charset="0"/>
                </a:rPr>
                <a:t>;</a:t>
              </a:r>
            </a:p>
            <a:p>
              <a:r>
                <a:rPr lang="en-US" b="0">
                  <a:solidFill>
                    <a:srgbClr val="795E26"/>
                  </a:solidFill>
                  <a:effectLst/>
                  <a:highlight>
                    <a:srgbClr val="FFFFFF"/>
                  </a:highlight>
                  <a:latin typeface="Consolas" panose="020B0609020204030204" pitchFamily="49" charset="0"/>
                </a:rPr>
                <a:t>length</a:t>
              </a:r>
              <a:r>
                <a:rPr lang="en-US" b="0">
                  <a:solidFill>
                    <a:srgbClr val="3B3B3B"/>
                  </a:solidFill>
                  <a:effectLst/>
                  <a:highlight>
                    <a:srgbClr val="FFFFFF"/>
                  </a:highlight>
                  <a:latin typeface="Consolas" panose="020B0609020204030204" pitchFamily="49" charset="0"/>
                </a:rPr>
                <a:t> = </a:t>
              </a:r>
              <a:r>
                <a:rPr lang="en-US" b="0">
                  <a:solidFill>
                    <a:srgbClr val="098658"/>
                  </a:solidFill>
                  <a:effectLst/>
                  <a:highlight>
                    <a:srgbClr val="FFFFFF"/>
                  </a:highlight>
                  <a:latin typeface="Consolas" panose="020B0609020204030204" pitchFamily="49" charset="0"/>
                </a:rPr>
                <a:t>50</a:t>
              </a:r>
              <a:r>
                <a:rPr lang="en-US" b="0">
                  <a:solidFill>
                    <a:srgbClr val="3B3B3B"/>
                  </a:solidFill>
                  <a:effectLst/>
                  <a:highlight>
                    <a:srgbClr val="FFFFFF"/>
                  </a:highlight>
                  <a:latin typeface="Consolas" panose="020B0609020204030204" pitchFamily="49" charset="0"/>
                </a:rPr>
                <a:t>; </a:t>
              </a:r>
              <a:r>
                <a:rPr lang="en-US" b="0">
                  <a:solidFill>
                    <a:srgbClr val="008000"/>
                  </a:solidFill>
                  <a:effectLst/>
                  <a:highlight>
                    <a:srgbClr val="FFFFFF"/>
                  </a:highlight>
                  <a:latin typeface="Consolas" panose="020B0609020204030204" pitchFamily="49" charset="0"/>
                </a:rPr>
                <a:t>% mm</a:t>
              </a:r>
              <a:endParaRPr lang="en-US" b="0">
                <a:solidFill>
                  <a:srgbClr val="3B3B3B"/>
                </a:solidFill>
                <a:effectLst/>
                <a:highlight>
                  <a:srgbClr val="FFFFFF"/>
                </a:highlight>
                <a:latin typeface="Consolas" panose="020B0609020204030204" pitchFamily="49" charset="0"/>
              </a:endParaRPr>
            </a:p>
            <a:p>
              <a:r>
                <a:rPr lang="en-US" b="0">
                  <a:solidFill>
                    <a:srgbClr val="795E26"/>
                  </a:solidFill>
                  <a:effectLst/>
                  <a:highlight>
                    <a:srgbClr val="FFFFFF"/>
                  </a:highlight>
                  <a:latin typeface="Consolas" panose="020B0609020204030204" pitchFamily="49" charset="0"/>
                </a:rPr>
                <a:t>time</a:t>
              </a:r>
              <a:r>
                <a:rPr lang="en-US" b="0">
                  <a:solidFill>
                    <a:srgbClr val="3B3B3B"/>
                  </a:solidFill>
                  <a:effectLst/>
                  <a:highlight>
                    <a:srgbClr val="FFFFFF"/>
                  </a:highlight>
                  <a:latin typeface="Consolas" panose="020B0609020204030204" pitchFamily="49" charset="0"/>
                </a:rPr>
                <a:t> = </a:t>
              </a:r>
              <a:r>
                <a:rPr lang="en-US" b="0">
                  <a:solidFill>
                    <a:srgbClr val="098658"/>
                  </a:solidFill>
                  <a:effectLst/>
                  <a:highlight>
                    <a:srgbClr val="FFFFFF"/>
                  </a:highlight>
                  <a:latin typeface="Consolas" panose="020B0609020204030204" pitchFamily="49" charset="0"/>
                </a:rPr>
                <a:t>1</a:t>
              </a:r>
              <a:r>
                <a:rPr lang="en-US" b="0">
                  <a:solidFill>
                    <a:srgbClr val="3B3B3B"/>
                  </a:solidFill>
                  <a:effectLst/>
                  <a:highlight>
                    <a:srgbClr val="FFFFFF"/>
                  </a:highlight>
                  <a:latin typeface="Consolas" panose="020B0609020204030204" pitchFamily="49" charset="0"/>
                </a:rPr>
                <a:t>;    </a:t>
              </a:r>
              <a:r>
                <a:rPr lang="en-US" b="0">
                  <a:solidFill>
                    <a:srgbClr val="008000"/>
                  </a:solidFill>
                  <a:effectLst/>
                  <a:highlight>
                    <a:srgbClr val="FFFFFF"/>
                  </a:highlight>
                  <a:latin typeface="Consolas" panose="020B0609020204030204" pitchFamily="49" charset="0"/>
                </a:rPr>
                <a:t>% seconds</a:t>
              </a:r>
              <a:endParaRPr lang="en-US" b="0">
                <a:solidFill>
                  <a:srgbClr val="3B3B3B"/>
                </a:solidFill>
                <a:effectLst/>
                <a:highlight>
                  <a:srgbClr val="FFFFFF"/>
                </a:highlight>
                <a:latin typeface="Consolas" panose="020B0609020204030204" pitchFamily="49" charset="0"/>
              </a:endParaRPr>
            </a:p>
            <a:p>
              <a:r>
                <a:rPr lang="en-US" b="0">
                  <a:solidFill>
                    <a:srgbClr val="001080"/>
                  </a:solidFill>
                  <a:effectLst/>
                  <a:highlight>
                    <a:srgbClr val="FFFFFF"/>
                  </a:highlight>
                  <a:latin typeface="Consolas" panose="020B0609020204030204" pitchFamily="49" charset="0"/>
                </a:rPr>
                <a:t>nodes</a:t>
              </a:r>
              <a:r>
                <a:rPr lang="en-US" b="0">
                  <a:solidFill>
                    <a:srgbClr val="3B3B3B"/>
                  </a:solidFill>
                  <a:effectLst/>
                  <a:highlight>
                    <a:srgbClr val="FFFFFF"/>
                  </a:highlight>
                  <a:latin typeface="Consolas" panose="020B0609020204030204" pitchFamily="49" charset="0"/>
                </a:rPr>
                <a:t> = </a:t>
              </a:r>
              <a:r>
                <a:rPr lang="en-US" b="0">
                  <a:solidFill>
                    <a:srgbClr val="098658"/>
                  </a:solidFill>
                  <a:effectLst/>
                  <a:highlight>
                    <a:srgbClr val="FFFFFF"/>
                  </a:highlight>
                  <a:latin typeface="Consolas" panose="020B0609020204030204" pitchFamily="49" charset="0"/>
                </a:rPr>
                <a:t>40</a:t>
              </a:r>
              <a:r>
                <a:rPr lang="en-US" b="0">
                  <a:solidFill>
                    <a:srgbClr val="3B3B3B"/>
                  </a:solidFill>
                  <a:effectLst/>
                  <a:highlight>
                    <a:srgbClr val="FFFFFF"/>
                  </a:highlight>
                  <a:latin typeface="Consolas" panose="020B0609020204030204" pitchFamily="49" charset="0"/>
                </a:rPr>
                <a:t>;</a:t>
              </a:r>
            </a:p>
          </p:txBody>
        </p:sp>
      </p:grpSp>
      <p:sp>
        <p:nvSpPr>
          <p:cNvPr id="12" name="Freeform: Shape 11">
            <a:extLst>
              <a:ext uri="{FF2B5EF4-FFF2-40B4-BE49-F238E27FC236}">
                <a16:creationId xmlns:a16="http://schemas.microsoft.com/office/drawing/2014/main" id="{76B1796F-61F2-95B3-02E7-5C94BFDF586F}"/>
              </a:ext>
            </a:extLst>
          </p:cNvPr>
          <p:cNvSpPr/>
          <p:nvPr/>
        </p:nvSpPr>
        <p:spPr>
          <a:xfrm>
            <a:off x="1327355" y="1592825"/>
            <a:ext cx="1351943" cy="492294"/>
          </a:xfrm>
          <a:custGeom>
            <a:avLst/>
            <a:gdLst>
              <a:gd name="connsiteX0" fmla="*/ 152950 w 1351943"/>
              <a:gd name="connsiteY0" fmla="*/ 0 h 492294"/>
              <a:gd name="connsiteX1" fmla="*/ 1351943 w 1351943"/>
              <a:gd name="connsiteY1" fmla="*/ 0 h 492294"/>
              <a:gd name="connsiteX2" fmla="*/ 1351943 w 1351943"/>
              <a:gd name="connsiteY2" fmla="*/ 339344 h 492294"/>
              <a:gd name="connsiteX3" fmla="*/ 1198993 w 1351943"/>
              <a:gd name="connsiteY3" fmla="*/ 492294 h 492294"/>
              <a:gd name="connsiteX4" fmla="*/ 0 w 1351943"/>
              <a:gd name="connsiteY4" fmla="*/ 492294 h 492294"/>
              <a:gd name="connsiteX5" fmla="*/ 0 w 1351943"/>
              <a:gd name="connsiteY5" fmla="*/ 152950 h 492294"/>
              <a:gd name="connsiteX6" fmla="*/ 152950 w 1351943"/>
              <a:gd name="connsiteY6" fmla="*/ 0 h 4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943" h="492294">
                <a:moveTo>
                  <a:pt x="152950" y="0"/>
                </a:moveTo>
                <a:lnTo>
                  <a:pt x="1351943" y="0"/>
                </a:lnTo>
                <a:lnTo>
                  <a:pt x="1351943" y="339344"/>
                </a:lnTo>
                <a:cubicBezTo>
                  <a:pt x="1351943" y="423816"/>
                  <a:pt x="1283465" y="492294"/>
                  <a:pt x="1198993" y="492294"/>
                </a:cubicBezTo>
                <a:lnTo>
                  <a:pt x="0" y="492294"/>
                </a:lnTo>
                <a:lnTo>
                  <a:pt x="0" y="152950"/>
                </a:lnTo>
                <a:cubicBezTo>
                  <a:pt x="0" y="68478"/>
                  <a:pt x="68478" y="0"/>
                  <a:pt x="152950" y="0"/>
                </a:cubicBezTo>
                <a:close/>
              </a:path>
            </a:pathLst>
          </a:custGeom>
          <a:solidFill>
            <a:srgbClr val="F3543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a:latin typeface="Montserrat" panose="00000500000000000000" pitchFamily="2" charset="0"/>
              </a:rPr>
              <a:t>Matlab</a:t>
            </a:r>
          </a:p>
        </p:txBody>
      </p:sp>
      <p:grpSp>
        <p:nvGrpSpPr>
          <p:cNvPr id="257" name="Group 256">
            <a:extLst>
              <a:ext uri="{FF2B5EF4-FFF2-40B4-BE49-F238E27FC236}">
                <a16:creationId xmlns:a16="http://schemas.microsoft.com/office/drawing/2014/main" id="{A1FAF2AE-42FE-1C5D-D27A-CBFE18E41541}"/>
              </a:ext>
            </a:extLst>
          </p:cNvPr>
          <p:cNvGrpSpPr/>
          <p:nvPr/>
        </p:nvGrpSpPr>
        <p:grpSpPr>
          <a:xfrm>
            <a:off x="7278417" y="3645774"/>
            <a:ext cx="3980051" cy="2155068"/>
            <a:chOff x="6023135" y="365025"/>
            <a:chExt cx="3980051" cy="2155068"/>
          </a:xfrm>
        </p:grpSpPr>
        <p:sp>
          <p:nvSpPr>
            <p:cNvPr id="258" name="TextBox 257">
              <a:extLst>
                <a:ext uri="{FF2B5EF4-FFF2-40B4-BE49-F238E27FC236}">
                  <a16:creationId xmlns:a16="http://schemas.microsoft.com/office/drawing/2014/main" id="{A059B31E-89FC-CAFD-6F88-7EFB2F6F3D59}"/>
                </a:ext>
              </a:extLst>
            </p:cNvPr>
            <p:cNvSpPr txBox="1"/>
            <p:nvPr/>
          </p:nvSpPr>
          <p:spPr>
            <a:xfrm>
              <a:off x="6735066" y="365025"/>
              <a:ext cx="1463197" cy="369332"/>
            </a:xfrm>
            <a:prstGeom prst="rect">
              <a:avLst/>
            </a:prstGeom>
            <a:noFill/>
          </p:spPr>
          <p:txBody>
            <a:bodyPr wrap="square" rtlCol="0">
              <a:spAutoFit/>
            </a:bodyPr>
            <a:lstStyle/>
            <a:p>
              <a:r>
                <a:rPr lang="en-US">
                  <a:solidFill>
                    <a:srgbClr val="CC0000"/>
                  </a:solidFill>
                  <a:latin typeface="Montserrat" panose="00000500000000000000" pitchFamily="2" charset="0"/>
                </a:rPr>
                <a:t>Tấm đồng</a:t>
              </a:r>
            </a:p>
          </p:txBody>
        </p:sp>
        <mc:AlternateContent xmlns:mc="http://schemas.openxmlformats.org/markup-compatibility/2006" xmlns:a14="http://schemas.microsoft.com/office/drawing/2010/main">
          <mc:Choice Requires="a14">
            <p:sp>
              <p:nvSpPr>
                <p:cNvPr id="259" name="Hộp Văn bản 26">
                  <a:extLst>
                    <a:ext uri="{FF2B5EF4-FFF2-40B4-BE49-F238E27FC236}">
                      <a16:creationId xmlns:a16="http://schemas.microsoft.com/office/drawing/2014/main" id="{981EEFE5-4B48-5BBF-6A63-0D910008057A}"/>
                    </a:ext>
                  </a:extLst>
                </p:cNvPr>
                <p:cNvSpPr txBox="1"/>
                <p:nvPr/>
              </p:nvSpPr>
              <p:spPr>
                <a:xfrm>
                  <a:off x="6715536" y="759116"/>
                  <a:ext cx="3287650" cy="1077218"/>
                </a:xfrm>
                <a:prstGeom prst="rect">
                  <a:avLst/>
                </a:prstGeom>
                <a:noFill/>
              </p:spPr>
              <p:txBody>
                <a:bodyPr wrap="square">
                  <a:spAutoFit/>
                </a:bodyPr>
                <a:lstStyle/>
                <a:p>
                  <a:pPr marL="36000"/>
                  <a:r>
                    <a:rPr lang="en-US" sz="1600">
                      <a:solidFill>
                        <a:schemeClr val="accent1">
                          <a:lumMod val="50000"/>
                        </a:schemeClr>
                      </a:solidFill>
                      <a:latin typeface="Quicksand" pitchFamily="2" charset="0"/>
                    </a:rPr>
                    <a:t>Hệ số khuếch tán</a:t>
                  </a:r>
                  <a14:m>
                    <m:oMath xmlns:m="http://schemas.openxmlformats.org/officeDocument/2006/math">
                      <m:r>
                        <a:rPr lang="en-US" sz="1600" i="1" smtClean="0">
                          <a:solidFill>
                            <a:schemeClr val="accent1">
                              <a:lumMod val="50000"/>
                            </a:schemeClr>
                          </a:solidFill>
                          <a:latin typeface="Cambria Math" panose="02040503050406030204" pitchFamily="18" charset="0"/>
                        </a:rPr>
                        <m:t> 110 </m:t>
                      </m:r>
                      <m:r>
                        <a:rPr lang="en-US" sz="1600" i="1" smtClean="0">
                          <a:solidFill>
                            <a:schemeClr val="accent1">
                              <a:lumMod val="50000"/>
                            </a:schemeClr>
                          </a:solidFill>
                          <a:latin typeface="Cambria Math" panose="02040503050406030204" pitchFamily="18" charset="0"/>
                        </a:rPr>
                        <m:t>𝑚</m:t>
                      </m:r>
                      <m:sSup>
                        <m:sSupPr>
                          <m:ctrlPr>
                            <a:rPr lang="en-US" sz="1600" i="1" smtClean="0">
                              <a:solidFill>
                                <a:schemeClr val="accent1">
                                  <a:lumMod val="50000"/>
                                </a:schemeClr>
                              </a:solidFill>
                              <a:latin typeface="Cambria Math" panose="02040503050406030204" pitchFamily="18" charset="0"/>
                            </a:rPr>
                          </m:ctrlPr>
                        </m:sSupPr>
                        <m:e>
                          <m:r>
                            <a:rPr lang="en-US" sz="1600" i="1" smtClean="0">
                              <a:solidFill>
                                <a:schemeClr val="accent1">
                                  <a:lumMod val="50000"/>
                                </a:schemeClr>
                              </a:solidFill>
                              <a:latin typeface="Cambria Math" panose="02040503050406030204" pitchFamily="18" charset="0"/>
                            </a:rPr>
                            <m:t>𝑚</m:t>
                          </m:r>
                        </m:e>
                        <m:sup>
                          <m:r>
                            <a:rPr lang="en-US" sz="1600" i="1" smtClean="0">
                              <a:solidFill>
                                <a:schemeClr val="accent1">
                                  <a:lumMod val="50000"/>
                                </a:schemeClr>
                              </a:solidFill>
                              <a:latin typeface="Cambria Math" panose="02040503050406030204" pitchFamily="18" charset="0"/>
                            </a:rPr>
                            <m:t>2</m:t>
                          </m:r>
                        </m:sup>
                      </m:sSup>
                      <m:r>
                        <a:rPr lang="en-US" sz="1600" i="1" smtClean="0">
                          <a:solidFill>
                            <a:schemeClr val="accent1">
                              <a:lumMod val="50000"/>
                            </a:schemeClr>
                          </a:solidFill>
                          <a:latin typeface="Cambria Math" panose="02040503050406030204" pitchFamily="18" charset="0"/>
                        </a:rPr>
                        <m:t>/</m:t>
                      </m:r>
                      <m:r>
                        <a:rPr lang="en-US" sz="1600" i="1" smtClean="0">
                          <a:solidFill>
                            <a:schemeClr val="accent1">
                              <a:lumMod val="50000"/>
                            </a:schemeClr>
                          </a:solidFill>
                          <a:latin typeface="Cambria Math" panose="02040503050406030204" pitchFamily="18" charset="0"/>
                        </a:rPr>
                        <m:t>𝑠</m:t>
                      </m:r>
                    </m:oMath>
                  </a14:m>
                  <a:endParaRPr lang="en-US" sz="1600">
                    <a:solidFill>
                      <a:schemeClr val="accent1">
                        <a:lumMod val="50000"/>
                      </a:schemeClr>
                    </a:solidFill>
                    <a:latin typeface="Montserrat" panose="00000500000000000000" pitchFamily="2" charset="0"/>
                  </a:endParaRPr>
                </a:p>
                <a:p>
                  <a:pPr marL="36000"/>
                  <a:r>
                    <a:rPr lang="en-US" sz="1600">
                      <a:solidFill>
                        <a:schemeClr val="accent1">
                          <a:lumMod val="50000"/>
                        </a:schemeClr>
                      </a:solidFill>
                      <a:latin typeface="Montserrat" panose="00000500000000000000" pitchFamily="2" charset="0"/>
                    </a:rPr>
                    <a:t>Kích thước </a:t>
                  </a:r>
                  <a14:m>
                    <m:oMath xmlns:m="http://schemas.openxmlformats.org/officeDocument/2006/math">
                      <m:r>
                        <a:rPr lang="en-US" sz="1600" i="1" smtClean="0">
                          <a:solidFill>
                            <a:schemeClr val="accent1">
                              <a:lumMod val="50000"/>
                            </a:schemeClr>
                          </a:solidFill>
                          <a:latin typeface="Cambria Math" panose="02040503050406030204" pitchFamily="18" charset="0"/>
                        </a:rPr>
                        <m:t>50 × 50 </m:t>
                      </m:r>
                      <m:r>
                        <a:rPr lang="en-US" sz="1600" i="1" smtClean="0">
                          <a:solidFill>
                            <a:schemeClr val="accent1">
                              <a:lumMod val="50000"/>
                            </a:schemeClr>
                          </a:solidFill>
                          <a:latin typeface="Cambria Math" panose="02040503050406030204" pitchFamily="18" charset="0"/>
                        </a:rPr>
                        <m:t>𝑚𝑚</m:t>
                      </m:r>
                    </m:oMath>
                  </a14:m>
                  <a:endParaRPr lang="en-US" sz="1600">
                    <a:solidFill>
                      <a:schemeClr val="accent1">
                        <a:lumMod val="50000"/>
                      </a:schemeClr>
                    </a:solidFill>
                    <a:latin typeface="Montserrat" panose="00000500000000000000" pitchFamily="2" charset="0"/>
                  </a:endParaRPr>
                </a:p>
                <a:p>
                  <a:pPr marL="36000"/>
                  <a:r>
                    <a:rPr lang="en-US" sz="1600">
                      <a:solidFill>
                        <a:schemeClr val="accent1">
                          <a:lumMod val="50000"/>
                        </a:schemeClr>
                      </a:solidFill>
                      <a:latin typeface="Montserrat" panose="00000500000000000000" pitchFamily="2" charset="0"/>
                    </a:rPr>
                    <a:t>Được chia thành các điểm lưới (40 điểm lưới mỗi chiều) </a:t>
                  </a:r>
                </a:p>
              </p:txBody>
            </p:sp>
          </mc:Choice>
          <mc:Fallback xmlns="">
            <p:sp>
              <p:nvSpPr>
                <p:cNvPr id="259" name="Hộp Văn bản 26">
                  <a:extLst>
                    <a:ext uri="{FF2B5EF4-FFF2-40B4-BE49-F238E27FC236}">
                      <a16:creationId xmlns:a16="http://schemas.microsoft.com/office/drawing/2014/main" id="{981EEFE5-4B48-5BBF-6A63-0D910008057A}"/>
                    </a:ext>
                  </a:extLst>
                </p:cNvPr>
                <p:cNvSpPr txBox="1">
                  <a:spLocks noRot="1" noChangeAspect="1" noMove="1" noResize="1" noEditPoints="1" noAdjustHandles="1" noChangeArrowheads="1" noChangeShapeType="1" noTextEdit="1"/>
                </p:cNvSpPr>
                <p:nvPr/>
              </p:nvSpPr>
              <p:spPr>
                <a:xfrm>
                  <a:off x="6715536" y="759116"/>
                  <a:ext cx="3287650" cy="1077218"/>
                </a:xfrm>
                <a:prstGeom prst="rect">
                  <a:avLst/>
                </a:prstGeom>
                <a:blipFill>
                  <a:blip r:embed="rId6"/>
                  <a:stretch>
                    <a:fillRect t="-1705" b="-6818"/>
                  </a:stretch>
                </a:blipFill>
              </p:spPr>
              <p:txBody>
                <a:bodyPr/>
                <a:lstStyle/>
                <a:p>
                  <a:r>
                    <a:rPr lang="en-US">
                      <a:noFill/>
                    </a:rPr>
                    <a:t> </a:t>
                  </a:r>
                </a:p>
              </p:txBody>
            </p:sp>
          </mc:Fallback>
        </mc:AlternateContent>
        <p:grpSp>
          <p:nvGrpSpPr>
            <p:cNvPr id="260" name="Group 259">
              <a:extLst>
                <a:ext uri="{FF2B5EF4-FFF2-40B4-BE49-F238E27FC236}">
                  <a16:creationId xmlns:a16="http://schemas.microsoft.com/office/drawing/2014/main" id="{3BF59B20-6F09-4CF0-F75C-9B1ADB641A09}"/>
                </a:ext>
              </a:extLst>
            </p:cNvPr>
            <p:cNvGrpSpPr/>
            <p:nvPr/>
          </p:nvGrpSpPr>
          <p:grpSpPr>
            <a:xfrm>
              <a:off x="6023135" y="1019345"/>
              <a:ext cx="3600778" cy="1500748"/>
              <a:chOff x="6550949" y="1019345"/>
              <a:chExt cx="3600778" cy="1500748"/>
            </a:xfrm>
          </p:grpSpPr>
          <p:sp>
            <p:nvSpPr>
              <p:cNvPr id="261" name="Oval 260">
                <a:extLst>
                  <a:ext uri="{FF2B5EF4-FFF2-40B4-BE49-F238E27FC236}">
                    <a16:creationId xmlns:a16="http://schemas.microsoft.com/office/drawing/2014/main" id="{E2E49FB4-E822-0FBF-A71B-7F417EAACDA6}"/>
                  </a:ext>
                </a:extLst>
              </p:cNvPr>
              <p:cNvSpPr/>
              <p:nvPr/>
            </p:nvSpPr>
            <p:spPr>
              <a:xfrm>
                <a:off x="6550949" y="1194145"/>
                <a:ext cx="258094" cy="258094"/>
              </a:xfrm>
              <a:prstGeom prst="ellipse">
                <a:avLst/>
              </a:prstGeom>
              <a:solidFill>
                <a:schemeClr val="bg1">
                  <a:alpha val="7568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Callout: Bent Line with No Border 261">
                <a:extLst>
                  <a:ext uri="{FF2B5EF4-FFF2-40B4-BE49-F238E27FC236}">
                    <a16:creationId xmlns:a16="http://schemas.microsoft.com/office/drawing/2014/main" id="{3D869EEB-DC9E-BDC9-6C13-CC34BC01F464}"/>
                  </a:ext>
                </a:extLst>
              </p:cNvPr>
              <p:cNvSpPr/>
              <p:nvPr/>
            </p:nvSpPr>
            <p:spPr>
              <a:xfrm>
                <a:off x="7534058" y="1019345"/>
                <a:ext cx="2617669" cy="1500748"/>
              </a:xfrm>
              <a:prstGeom prst="callout2">
                <a:avLst>
                  <a:gd name="adj1" fmla="val 20442"/>
                  <a:gd name="adj2" fmla="val -32591"/>
                  <a:gd name="adj3" fmla="val -19965"/>
                  <a:gd name="adj4" fmla="val -10239"/>
                  <a:gd name="adj5" fmla="val -19884"/>
                  <a:gd name="adj6" fmla="val 36144"/>
                </a:avLst>
              </a:prstGeom>
              <a:noFill/>
              <a:ln cap="rnd">
                <a:solidFill>
                  <a:srgbClr val="F35435"/>
                </a:solidFill>
                <a:headEnd type="oval"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779601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42" presetClass="path" presetSubtype="0" decel="100000" fill="hold" nodeType="withEffect">
                                  <p:stCondLst>
                                    <p:cond delay="0"/>
                                  </p:stCondLst>
                                  <p:childTnLst>
                                    <p:animMotion origin="layout" path="M -1.04167E-6 -3.7037E-6 L 0.02318 -3.7037E-6 " pathEditMode="relative" rAng="0" ptsTypes="AA">
                                      <p:cBhvr>
                                        <p:cTn id="9" dur="1000" spd="-100000" fill="hold"/>
                                        <p:tgtEl>
                                          <p:spTgt spid="20"/>
                                        </p:tgtEl>
                                        <p:attrNameLst>
                                          <p:attrName>ppt_x</p:attrName>
                                          <p:attrName>ppt_y</p:attrName>
                                        </p:attrNameLst>
                                      </p:cBhvr>
                                      <p:rCtr x="1159" y="0"/>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750"/>
                                        <p:tgtEl>
                                          <p:spTgt spid="12"/>
                                        </p:tgtEl>
                                      </p:cBhvr>
                                    </p:animEffect>
                                  </p:childTnLst>
                                </p:cTn>
                              </p:par>
                              <p:par>
                                <p:cTn id="13" presetID="42" presetClass="path" presetSubtype="0" decel="100000" fill="hold" grpId="1" nodeType="withEffect">
                                  <p:stCondLst>
                                    <p:cond delay="0"/>
                                  </p:stCondLst>
                                  <p:childTnLst>
                                    <p:animMotion origin="layout" path="M -2.91667E-6 4.44444E-6 L -0.01393 4.44444E-6 " pathEditMode="relative" rAng="0" ptsTypes="AA">
                                      <p:cBhvr>
                                        <p:cTn id="14" dur="1000" spd="-100000" fill="hold"/>
                                        <p:tgtEl>
                                          <p:spTgt spid="12"/>
                                        </p:tgtEl>
                                        <p:attrNameLst>
                                          <p:attrName>ppt_x</p:attrName>
                                          <p:attrName>ppt_y</p:attrName>
                                        </p:attrNameLst>
                                      </p:cBhvr>
                                      <p:rCtr x="-703" y="0"/>
                                    </p:animMotion>
                                  </p:childTnLst>
                                </p:cTn>
                              </p:par>
                              <p:par>
                                <p:cTn id="15" presetID="10" presetClass="entr" presetSubtype="0" fill="hold" nodeType="withEffect">
                                  <p:stCondLst>
                                    <p:cond delay="5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750"/>
                                        <p:tgtEl>
                                          <p:spTgt spid="22"/>
                                        </p:tgtEl>
                                      </p:cBhvr>
                                    </p:animEffect>
                                  </p:childTnLst>
                                </p:cTn>
                              </p:par>
                              <p:par>
                                <p:cTn id="18" presetID="42" presetClass="path" presetSubtype="0" decel="100000" fill="hold" nodeType="withEffect">
                                  <p:stCondLst>
                                    <p:cond delay="500"/>
                                  </p:stCondLst>
                                  <p:childTnLst>
                                    <p:animMotion origin="layout" path="M -3.95833E-6 4.44444E-6 L 0.02318 4.44444E-6 " pathEditMode="relative" rAng="0" ptsTypes="AA">
                                      <p:cBhvr>
                                        <p:cTn id="19" dur="1000" spd="-100000" fill="hold"/>
                                        <p:tgtEl>
                                          <p:spTgt spid="22"/>
                                        </p:tgtEl>
                                        <p:attrNameLst>
                                          <p:attrName>ppt_x</p:attrName>
                                          <p:attrName>ppt_y</p:attrName>
                                        </p:attrNameLst>
                                      </p:cBhvr>
                                      <p:rCtr x="1159" y="0"/>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72"/>
                                        </p:tgtEl>
                                        <p:attrNameLst>
                                          <p:attrName>style.visibility</p:attrName>
                                        </p:attrNameLst>
                                      </p:cBhvr>
                                      <p:to>
                                        <p:strVal val="visible"/>
                                      </p:to>
                                    </p:set>
                                    <p:animEffect transition="in" filter="fade">
                                      <p:cBhvr>
                                        <p:cTn id="24" dur="750"/>
                                        <p:tgtEl>
                                          <p:spTgt spid="272"/>
                                        </p:tgtEl>
                                      </p:cBhvr>
                                    </p:animEffect>
                                  </p:childTnLst>
                                </p:cTn>
                              </p:par>
                              <p:par>
                                <p:cTn id="25" presetID="42" presetClass="path" presetSubtype="0" decel="100000" fill="hold" nodeType="withEffect">
                                  <p:stCondLst>
                                    <p:cond delay="0"/>
                                  </p:stCondLst>
                                  <p:childTnLst>
                                    <p:animMotion origin="layout" path="M -1.04167E-6 -3.7037E-6 L 0.02318 -3.7037E-6 " pathEditMode="relative" rAng="0" ptsTypes="AA">
                                      <p:cBhvr>
                                        <p:cTn id="26" dur="1000" spd="-100000" fill="hold"/>
                                        <p:tgtEl>
                                          <p:spTgt spid="272"/>
                                        </p:tgtEl>
                                        <p:attrNameLst>
                                          <p:attrName>ppt_x</p:attrName>
                                          <p:attrName>ppt_y</p:attrName>
                                        </p:attrNameLst>
                                      </p:cBhvr>
                                      <p:rCtr x="1159" y="0"/>
                                    </p:animMotion>
                                  </p:childTnLst>
                                </p:cTn>
                              </p:par>
                              <p:par>
                                <p:cTn id="27" presetID="10" presetClass="entr" presetSubtype="0" fill="hold" nodeType="withEffect">
                                  <p:stCondLst>
                                    <p:cond delay="500"/>
                                  </p:stCondLst>
                                  <p:childTnLst>
                                    <p:set>
                                      <p:cBhvr>
                                        <p:cTn id="28" dur="1" fill="hold">
                                          <p:stCondLst>
                                            <p:cond delay="0"/>
                                          </p:stCondLst>
                                        </p:cTn>
                                        <p:tgtEl>
                                          <p:spTgt spid="257"/>
                                        </p:tgtEl>
                                        <p:attrNameLst>
                                          <p:attrName>style.visibility</p:attrName>
                                        </p:attrNameLst>
                                      </p:cBhvr>
                                      <p:to>
                                        <p:strVal val="visible"/>
                                      </p:to>
                                    </p:set>
                                    <p:animEffect transition="in" filter="fade">
                                      <p:cBhvr>
                                        <p:cTn id="29" dur="500"/>
                                        <p:tgtEl>
                                          <p:spTgt spid="257"/>
                                        </p:tgtEl>
                                      </p:cBhvr>
                                    </p:animEffect>
                                  </p:childTnLst>
                                </p:cTn>
                              </p:par>
                              <p:par>
                                <p:cTn id="30" presetID="42" presetClass="path" presetSubtype="0" decel="100000" fill="hold" nodeType="withEffect">
                                  <p:stCondLst>
                                    <p:cond delay="500"/>
                                  </p:stCondLst>
                                  <p:childTnLst>
                                    <p:animMotion origin="layout" path="M 3.75E-6 2.59259E-6 L -0.0017 0.06944 " pathEditMode="relative" rAng="0" ptsTypes="AA">
                                      <p:cBhvr>
                                        <p:cTn id="31" dur="750" spd="-100000" fill="hold"/>
                                        <p:tgtEl>
                                          <p:spTgt spid="257"/>
                                        </p:tgtEl>
                                        <p:attrNameLst>
                                          <p:attrName>ppt_x</p:attrName>
                                          <p:attrName>ppt_y</p:attrName>
                                        </p:attrNameLst>
                                      </p:cBhvr>
                                      <p:rCtr x="-91"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 name="Picture 664" descr="A screen shot of a screen&#10;&#10;Description automatically generated">
            <a:extLst>
              <a:ext uri="{FF2B5EF4-FFF2-40B4-BE49-F238E27FC236}">
                <a16:creationId xmlns:a16="http://schemas.microsoft.com/office/drawing/2014/main" id="{91261637-B10E-E2A4-010C-F0B01ACB8C67}"/>
              </a:ext>
            </a:extLst>
          </p:cNvPr>
          <p:cNvPicPr>
            <a:picLocks noChangeAspect="1"/>
          </p:cNvPicPr>
          <p:nvPr/>
        </p:nvPicPr>
        <p:blipFill rotWithShape="1">
          <a:blip r:embed="rId3">
            <a:extLst>
              <a:ext uri="{28A0092B-C50C-407E-A947-70E740481C1C}">
                <a14:useLocalDpi xmlns:a14="http://schemas.microsoft.com/office/drawing/2010/main" val="0"/>
              </a:ext>
            </a:extLst>
          </a:blip>
          <a:srcRect l="9968" t="16072" r="20128" b="28635"/>
          <a:stretch/>
        </p:blipFill>
        <p:spPr>
          <a:xfrm>
            <a:off x="-103699" y="-58508"/>
            <a:ext cx="12295699" cy="7387261"/>
          </a:xfrm>
          <a:prstGeom prst="rect">
            <a:avLst/>
          </a:prstGeom>
        </p:spPr>
      </p:pic>
      <p:sp>
        <p:nvSpPr>
          <p:cNvPr id="707" name="Graphic 705">
            <a:extLst>
              <a:ext uri="{FF2B5EF4-FFF2-40B4-BE49-F238E27FC236}">
                <a16:creationId xmlns:a16="http://schemas.microsoft.com/office/drawing/2014/main" id="{3B69E933-ACA9-B30E-3C73-38696737F9D2}"/>
              </a:ext>
            </a:extLst>
          </p:cNvPr>
          <p:cNvSpPr/>
          <p:nvPr/>
        </p:nvSpPr>
        <p:spPr>
          <a:xfrm>
            <a:off x="4300303" y="3956418"/>
            <a:ext cx="8054672" cy="3332797"/>
          </a:xfrm>
          <a:custGeom>
            <a:avLst/>
            <a:gdLst>
              <a:gd name="connsiteX0" fmla="*/ 8054672 w 8054672"/>
              <a:gd name="connsiteY0" fmla="*/ 517720 h 3332797"/>
              <a:gd name="connsiteX1" fmla="*/ 7516527 w 8054672"/>
              <a:gd name="connsiteY1" fmla="*/ 393189 h 3332797"/>
              <a:gd name="connsiteX2" fmla="*/ 6188852 w 8054672"/>
              <a:gd name="connsiteY2" fmla="*/ 4409 h 3332797"/>
              <a:gd name="connsiteX3" fmla="*/ 5055744 w 8054672"/>
              <a:gd name="connsiteY3" fmla="*/ 610805 h 3332797"/>
              <a:gd name="connsiteX4" fmla="*/ 4924245 w 8054672"/>
              <a:gd name="connsiteY4" fmla="*/ 1491812 h 3332797"/>
              <a:gd name="connsiteX5" fmla="*/ 4278542 w 8054672"/>
              <a:gd name="connsiteY5" fmla="*/ 1930619 h 3332797"/>
              <a:gd name="connsiteX6" fmla="*/ 3469180 w 8054672"/>
              <a:gd name="connsiteY6" fmla="*/ 1906141 h 3332797"/>
              <a:gd name="connsiteX7" fmla="*/ 591567 w 8054672"/>
              <a:gd name="connsiteY7" fmla="*/ 2476804 h 3332797"/>
              <a:gd name="connsiteX8" fmla="*/ 0 w 8054672"/>
              <a:gd name="connsiteY8" fmla="*/ 3332619 h 3332797"/>
              <a:gd name="connsiteX9" fmla="*/ 5429516 w 8054672"/>
              <a:gd name="connsiteY9" fmla="*/ 3332619 h 3332797"/>
              <a:gd name="connsiteX10" fmla="*/ 5618010 w 8054672"/>
              <a:gd name="connsiteY10" fmla="*/ 3231494 h 3332797"/>
              <a:gd name="connsiteX11" fmla="*/ 7481330 w 8054672"/>
              <a:gd name="connsiteY11" fmla="*/ 3195046 h 3332797"/>
              <a:gd name="connsiteX12" fmla="*/ 7949080 w 8054672"/>
              <a:gd name="connsiteY12" fmla="*/ 3332798 h 3332797"/>
              <a:gd name="connsiteX13" fmla="*/ 8054672 w 8054672"/>
              <a:gd name="connsiteY13" fmla="*/ 3332798 h 3332797"/>
              <a:gd name="connsiteX14" fmla="*/ 8054672 w 8054672"/>
              <a:gd name="connsiteY14" fmla="*/ 517720 h 333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54672" h="3332797">
                <a:moveTo>
                  <a:pt x="8054672" y="517720"/>
                </a:moveTo>
                <a:cubicBezTo>
                  <a:pt x="7872253" y="490026"/>
                  <a:pt x="7691799" y="447861"/>
                  <a:pt x="7516527" y="393189"/>
                </a:cubicBezTo>
                <a:cubicBezTo>
                  <a:pt x="7074862" y="255794"/>
                  <a:pt x="6649813" y="42108"/>
                  <a:pt x="6188852" y="4409"/>
                </a:cubicBezTo>
                <a:cubicBezTo>
                  <a:pt x="5727890" y="-33290"/>
                  <a:pt x="5198678" y="170927"/>
                  <a:pt x="5055744" y="610805"/>
                </a:cubicBezTo>
                <a:cubicBezTo>
                  <a:pt x="4963373" y="894707"/>
                  <a:pt x="5048419" y="1220238"/>
                  <a:pt x="4924245" y="1491812"/>
                </a:cubicBezTo>
                <a:cubicBezTo>
                  <a:pt x="4811685" y="1738194"/>
                  <a:pt x="4545650" y="1885059"/>
                  <a:pt x="4278542" y="1930619"/>
                </a:cubicBezTo>
                <a:cubicBezTo>
                  <a:pt x="4011435" y="1976000"/>
                  <a:pt x="3738431" y="1936872"/>
                  <a:pt x="3469180" y="1906141"/>
                </a:cubicBezTo>
                <a:cubicBezTo>
                  <a:pt x="2469359" y="1791973"/>
                  <a:pt x="1360729" y="1827706"/>
                  <a:pt x="591567" y="2476804"/>
                </a:cubicBezTo>
                <a:cubicBezTo>
                  <a:pt x="321244" y="2704962"/>
                  <a:pt x="122923" y="3003515"/>
                  <a:pt x="0" y="3332619"/>
                </a:cubicBezTo>
                <a:lnTo>
                  <a:pt x="5429516" y="3332619"/>
                </a:lnTo>
                <a:cubicBezTo>
                  <a:pt x="5489727" y="3295814"/>
                  <a:pt x="5552439" y="3261867"/>
                  <a:pt x="5618010" y="3231494"/>
                </a:cubicBezTo>
                <a:cubicBezTo>
                  <a:pt x="6193497" y="2965101"/>
                  <a:pt x="6868323" y="3032994"/>
                  <a:pt x="7481330" y="3195046"/>
                </a:cubicBezTo>
                <a:cubicBezTo>
                  <a:pt x="7638199" y="3236496"/>
                  <a:pt x="7793818" y="3283843"/>
                  <a:pt x="7949080" y="3332798"/>
                </a:cubicBezTo>
                <a:lnTo>
                  <a:pt x="8054672" y="3332798"/>
                </a:lnTo>
                <a:lnTo>
                  <a:pt x="8054672" y="517720"/>
                </a:lnTo>
                <a:close/>
              </a:path>
            </a:pathLst>
          </a:custGeom>
          <a:gradFill>
            <a:gsLst>
              <a:gs pos="0">
                <a:srgbClr val="FF5800">
                  <a:alpha val="80000"/>
                  <a:lumMod val="90000"/>
                  <a:lumOff val="10000"/>
                </a:srgbClr>
              </a:gs>
              <a:gs pos="50000">
                <a:srgbClr val="CC4540">
                  <a:alpha val="80000"/>
                  <a:lumMod val="90000"/>
                  <a:lumOff val="10000"/>
                </a:srgbClr>
              </a:gs>
              <a:gs pos="100000">
                <a:srgbClr val="993381">
                  <a:lumMod val="80000"/>
                  <a:lumOff val="20000"/>
                </a:srgbClr>
              </a:gs>
            </a:gsLst>
            <a:lin ang="18900002" scaled="1"/>
          </a:gradFill>
          <a:ln w="190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9" name="Graphic 658">
            <a:extLst>
              <a:ext uri="{FF2B5EF4-FFF2-40B4-BE49-F238E27FC236}">
                <a16:creationId xmlns:a16="http://schemas.microsoft.com/office/drawing/2014/main" id="{0D366F4C-2D70-3BEA-EC98-1EC2769B7988}"/>
              </a:ext>
            </a:extLst>
          </p:cNvPr>
          <p:cNvSpPr/>
          <p:nvPr/>
        </p:nvSpPr>
        <p:spPr>
          <a:xfrm>
            <a:off x="-2273249" y="-399910"/>
            <a:ext cx="6723992" cy="2112941"/>
          </a:xfrm>
          <a:custGeom>
            <a:avLst/>
            <a:gdLst>
              <a:gd name="connsiteX0" fmla="*/ 0 w 6723992"/>
              <a:gd name="connsiteY0" fmla="*/ 2015667 h 2112941"/>
              <a:gd name="connsiteX1" fmla="*/ 1288036 w 6723992"/>
              <a:gd name="connsiteY1" fmla="*/ 1510598 h 2112941"/>
              <a:gd name="connsiteX2" fmla="*/ 3344476 w 6723992"/>
              <a:gd name="connsiteY2" fmla="*/ 1929022 h 2112941"/>
              <a:gd name="connsiteX3" fmla="*/ 5534161 w 6723992"/>
              <a:gd name="connsiteY3" fmla="*/ 1925624 h 2112941"/>
              <a:gd name="connsiteX4" fmla="*/ 6720261 w 6723992"/>
              <a:gd name="connsiteY4" fmla="*/ 207028 h 2112941"/>
              <a:gd name="connsiteX5" fmla="*/ 6690408 w 6723992"/>
              <a:gd name="connsiteY5" fmla="*/ 0 h 2112941"/>
              <a:gd name="connsiteX6" fmla="*/ 0 w 6723992"/>
              <a:gd name="connsiteY6" fmla="*/ 0 h 2112941"/>
              <a:gd name="connsiteX7" fmla="*/ 0 w 6723992"/>
              <a:gd name="connsiteY7" fmla="*/ 2015667 h 2112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992" h="2112941">
                <a:moveTo>
                  <a:pt x="0" y="2015667"/>
                </a:moveTo>
                <a:cubicBezTo>
                  <a:pt x="427404" y="1838493"/>
                  <a:pt x="831508" y="1583409"/>
                  <a:pt x="1288036" y="1510598"/>
                </a:cubicBezTo>
                <a:cubicBezTo>
                  <a:pt x="1985813" y="1399439"/>
                  <a:pt x="2666843" y="1728547"/>
                  <a:pt x="3344476" y="1929022"/>
                </a:cubicBezTo>
                <a:cubicBezTo>
                  <a:pt x="4058029" y="2140175"/>
                  <a:pt x="4845364" y="2207405"/>
                  <a:pt x="5534161" y="1925624"/>
                </a:cubicBezTo>
                <a:cubicBezTo>
                  <a:pt x="6222958" y="1643843"/>
                  <a:pt x="6774869" y="949220"/>
                  <a:pt x="6720261" y="207028"/>
                </a:cubicBezTo>
                <a:cubicBezTo>
                  <a:pt x="6715164" y="136643"/>
                  <a:pt x="6704727" y="67715"/>
                  <a:pt x="6690408" y="0"/>
                </a:cubicBezTo>
                <a:lnTo>
                  <a:pt x="0" y="0"/>
                </a:lnTo>
                <a:lnTo>
                  <a:pt x="0" y="2015667"/>
                </a:lnTo>
                <a:close/>
              </a:path>
            </a:pathLst>
          </a:custGeom>
          <a:gradFill>
            <a:gsLst>
              <a:gs pos="0">
                <a:srgbClr val="FF5800">
                  <a:alpha val="80000"/>
                  <a:lumMod val="90000"/>
                  <a:lumOff val="10000"/>
                </a:srgbClr>
              </a:gs>
              <a:gs pos="50000">
                <a:srgbClr val="CC4540">
                  <a:alpha val="80000"/>
                  <a:lumMod val="90000"/>
                  <a:lumOff val="10000"/>
                </a:srgbClr>
              </a:gs>
              <a:gs pos="100000">
                <a:srgbClr val="993381">
                  <a:lumMod val="80000"/>
                  <a:lumOff val="20000"/>
                </a:srgbClr>
              </a:gs>
            </a:gsLst>
            <a:lin ang="18900002" scaled="1"/>
          </a:gradFill>
          <a:ln w="190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646" name="Group 645">
            <a:extLst>
              <a:ext uri="{FF2B5EF4-FFF2-40B4-BE49-F238E27FC236}">
                <a16:creationId xmlns:a16="http://schemas.microsoft.com/office/drawing/2014/main" id="{9E825460-2FB1-0E6B-3418-DE3B1348E54F}"/>
              </a:ext>
            </a:extLst>
          </p:cNvPr>
          <p:cNvGrpSpPr/>
          <p:nvPr/>
        </p:nvGrpSpPr>
        <p:grpSpPr>
          <a:xfrm>
            <a:off x="4572000" y="930788"/>
            <a:ext cx="2257040" cy="2593462"/>
            <a:chOff x="1318673" y="1239390"/>
            <a:chExt cx="2257040" cy="2593462"/>
          </a:xfrm>
        </p:grpSpPr>
        <p:grpSp>
          <p:nvGrpSpPr>
            <p:cNvPr id="647" name="!!back1">
              <a:extLst>
                <a:ext uri="{FF2B5EF4-FFF2-40B4-BE49-F238E27FC236}">
                  <a16:creationId xmlns:a16="http://schemas.microsoft.com/office/drawing/2014/main" id="{8ED82634-EDFF-E261-FADC-45F4E25FB605}"/>
                </a:ext>
              </a:extLst>
            </p:cNvPr>
            <p:cNvGrpSpPr/>
            <p:nvPr/>
          </p:nvGrpSpPr>
          <p:grpSpPr>
            <a:xfrm>
              <a:off x="1464437" y="1263522"/>
              <a:ext cx="2079812" cy="2569330"/>
              <a:chOff x="3692108" y="1653540"/>
              <a:chExt cx="2652730" cy="3277092"/>
            </a:xfrm>
          </p:grpSpPr>
          <p:grpSp>
            <p:nvGrpSpPr>
              <p:cNvPr id="664" name="!!back">
                <a:extLst>
                  <a:ext uri="{FF2B5EF4-FFF2-40B4-BE49-F238E27FC236}">
                    <a16:creationId xmlns:a16="http://schemas.microsoft.com/office/drawing/2014/main" id="{B9411047-2185-0B25-3CBC-24594162EC4F}"/>
                  </a:ext>
                </a:extLst>
              </p:cNvPr>
              <p:cNvGrpSpPr/>
              <p:nvPr/>
            </p:nvGrpSpPr>
            <p:grpSpPr>
              <a:xfrm>
                <a:off x="3746886" y="1705494"/>
                <a:ext cx="2543175" cy="3173185"/>
                <a:chOff x="9001056" y="2110014"/>
                <a:chExt cx="2543175" cy="3173185"/>
              </a:xfrm>
            </p:grpSpPr>
            <p:sp>
              <p:nvSpPr>
                <p:cNvPr id="668" name="Rectangle: Rounded Corners 667">
                  <a:extLst>
                    <a:ext uri="{FF2B5EF4-FFF2-40B4-BE49-F238E27FC236}">
                      <a16:creationId xmlns:a16="http://schemas.microsoft.com/office/drawing/2014/main" id="{E02F034B-0BE4-DC62-10C6-4F905463988B}"/>
                    </a:ext>
                  </a:extLst>
                </p:cNvPr>
                <p:cNvSpPr/>
                <p:nvPr/>
              </p:nvSpPr>
              <p:spPr>
                <a:xfrm>
                  <a:off x="9001056" y="2110014"/>
                  <a:ext cx="2543175" cy="3173185"/>
                </a:xfrm>
                <a:prstGeom prst="roundRect">
                  <a:avLst>
                    <a:gd name="adj" fmla="val 5823"/>
                  </a:avLst>
                </a:prstGeom>
                <a:gradFill>
                  <a:gsLst>
                    <a:gs pos="381">
                      <a:srgbClr val="FF4E50"/>
                    </a:gs>
                    <a:gs pos="100000">
                      <a:srgbClr val="F9D423"/>
                    </a:gs>
                  </a:gsLst>
                  <a:lin ang="18900000" scaled="1"/>
                </a:gradFill>
                <a:ln w="9525" cap="flat">
                  <a:no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BFA240E8-348F-A364-1173-BE5787C25384}"/>
                    </a:ext>
                  </a:extLst>
                </p:cNvPr>
                <p:cNvSpPr/>
                <p:nvPr/>
              </p:nvSpPr>
              <p:spPr>
                <a:xfrm>
                  <a:off x="9390700" y="2441655"/>
                  <a:ext cx="203930" cy="136493"/>
                </a:xfrm>
                <a:custGeom>
                  <a:avLst/>
                  <a:gdLst>
                    <a:gd name="connsiteX0" fmla="*/ 202787 w 203930"/>
                    <a:gd name="connsiteY0" fmla="*/ 48006 h 136493"/>
                    <a:gd name="connsiteX1" fmla="*/ 196215 w 203930"/>
                    <a:gd name="connsiteY1" fmla="*/ 36290 h 136493"/>
                    <a:gd name="connsiteX2" fmla="*/ 191262 w 203930"/>
                    <a:gd name="connsiteY2" fmla="*/ 32290 h 136493"/>
                    <a:gd name="connsiteX3" fmla="*/ 162401 w 203930"/>
                    <a:gd name="connsiteY3" fmla="*/ 30956 h 136493"/>
                    <a:gd name="connsiteX4" fmla="*/ 161449 w 203930"/>
                    <a:gd name="connsiteY4" fmla="*/ 31051 h 136493"/>
                    <a:gd name="connsiteX5" fmla="*/ 161449 w 203930"/>
                    <a:gd name="connsiteY5" fmla="*/ 31051 h 136493"/>
                    <a:gd name="connsiteX6" fmla="*/ 159830 w 203930"/>
                    <a:gd name="connsiteY6" fmla="*/ 27241 h 136493"/>
                    <a:gd name="connsiteX7" fmla="*/ 157353 w 203930"/>
                    <a:gd name="connsiteY7" fmla="*/ 20764 h 136493"/>
                    <a:gd name="connsiteX8" fmla="*/ 156115 w 203930"/>
                    <a:gd name="connsiteY8" fmla="*/ 18193 h 136493"/>
                    <a:gd name="connsiteX9" fmla="*/ 143161 w 203930"/>
                    <a:gd name="connsiteY9" fmla="*/ 3905 h 136493"/>
                    <a:gd name="connsiteX10" fmla="*/ 136684 w 203930"/>
                    <a:gd name="connsiteY10" fmla="*/ 0 h 136493"/>
                    <a:gd name="connsiteX11" fmla="*/ 127540 w 203930"/>
                    <a:gd name="connsiteY11" fmla="*/ 0 h 136493"/>
                    <a:gd name="connsiteX12" fmla="*/ 123635 w 203930"/>
                    <a:gd name="connsiteY12" fmla="*/ 0 h 136493"/>
                    <a:gd name="connsiteX13" fmla="*/ 114586 w 203930"/>
                    <a:gd name="connsiteY13" fmla="*/ 5239 h 136493"/>
                    <a:gd name="connsiteX14" fmla="*/ 114586 w 203930"/>
                    <a:gd name="connsiteY14" fmla="*/ 5239 h 136493"/>
                    <a:gd name="connsiteX15" fmla="*/ 105347 w 203930"/>
                    <a:gd name="connsiteY15" fmla="*/ 12954 h 136493"/>
                    <a:gd name="connsiteX16" fmla="*/ 111062 w 203930"/>
                    <a:gd name="connsiteY16" fmla="*/ 15716 h 136493"/>
                    <a:gd name="connsiteX17" fmla="*/ 117158 w 203930"/>
                    <a:gd name="connsiteY17" fmla="*/ 9144 h 136493"/>
                    <a:gd name="connsiteX18" fmla="*/ 115157 w 203930"/>
                    <a:gd name="connsiteY18" fmla="*/ 5334 h 136493"/>
                    <a:gd name="connsiteX19" fmla="*/ 117158 w 203930"/>
                    <a:gd name="connsiteY19" fmla="*/ 9144 h 136493"/>
                    <a:gd name="connsiteX20" fmla="*/ 130112 w 203930"/>
                    <a:gd name="connsiteY20" fmla="*/ 13144 h 136493"/>
                    <a:gd name="connsiteX21" fmla="*/ 134398 w 203930"/>
                    <a:gd name="connsiteY21" fmla="*/ 11525 h 136493"/>
                    <a:gd name="connsiteX22" fmla="*/ 130112 w 203930"/>
                    <a:gd name="connsiteY22" fmla="*/ 13144 h 136493"/>
                    <a:gd name="connsiteX23" fmla="*/ 137732 w 203930"/>
                    <a:gd name="connsiteY23" fmla="*/ 19621 h 136493"/>
                    <a:gd name="connsiteX24" fmla="*/ 140494 w 203930"/>
                    <a:gd name="connsiteY24" fmla="*/ 19621 h 136493"/>
                    <a:gd name="connsiteX25" fmla="*/ 142208 w 203930"/>
                    <a:gd name="connsiteY25" fmla="*/ 19431 h 136493"/>
                    <a:gd name="connsiteX26" fmla="*/ 140494 w 203930"/>
                    <a:gd name="connsiteY26" fmla="*/ 19621 h 136493"/>
                    <a:gd name="connsiteX27" fmla="*/ 137732 w 203930"/>
                    <a:gd name="connsiteY27" fmla="*/ 19621 h 136493"/>
                    <a:gd name="connsiteX28" fmla="*/ 144399 w 203930"/>
                    <a:gd name="connsiteY28" fmla="*/ 31432 h 136493"/>
                    <a:gd name="connsiteX29" fmla="*/ 144399 w 203930"/>
                    <a:gd name="connsiteY29" fmla="*/ 31432 h 136493"/>
                    <a:gd name="connsiteX30" fmla="*/ 144399 w 203930"/>
                    <a:gd name="connsiteY30" fmla="*/ 32099 h 136493"/>
                    <a:gd name="connsiteX31" fmla="*/ 157639 w 203930"/>
                    <a:gd name="connsiteY31" fmla="*/ 38386 h 136493"/>
                    <a:gd name="connsiteX32" fmla="*/ 184976 w 203930"/>
                    <a:gd name="connsiteY32" fmla="*/ 48673 h 136493"/>
                    <a:gd name="connsiteX33" fmla="*/ 189738 w 203930"/>
                    <a:gd name="connsiteY33" fmla="*/ 61246 h 136493"/>
                    <a:gd name="connsiteX34" fmla="*/ 197739 w 203930"/>
                    <a:gd name="connsiteY34" fmla="*/ 69056 h 136493"/>
                    <a:gd name="connsiteX35" fmla="*/ 189738 w 203930"/>
                    <a:gd name="connsiteY35" fmla="*/ 61246 h 136493"/>
                    <a:gd name="connsiteX36" fmla="*/ 175546 w 203930"/>
                    <a:gd name="connsiteY36" fmla="*/ 86011 h 136493"/>
                    <a:gd name="connsiteX37" fmla="*/ 176975 w 203930"/>
                    <a:gd name="connsiteY37" fmla="*/ 88582 h 136493"/>
                    <a:gd name="connsiteX38" fmla="*/ 175546 w 203930"/>
                    <a:gd name="connsiteY38" fmla="*/ 86011 h 136493"/>
                    <a:gd name="connsiteX39" fmla="*/ 158210 w 203930"/>
                    <a:gd name="connsiteY39" fmla="*/ 90107 h 136493"/>
                    <a:gd name="connsiteX40" fmla="*/ 154877 w 203930"/>
                    <a:gd name="connsiteY40" fmla="*/ 97060 h 136493"/>
                    <a:gd name="connsiteX41" fmla="*/ 155924 w 203930"/>
                    <a:gd name="connsiteY41" fmla="*/ 113062 h 136493"/>
                    <a:gd name="connsiteX42" fmla="*/ 155924 w 203930"/>
                    <a:gd name="connsiteY42" fmla="*/ 113062 h 136493"/>
                    <a:gd name="connsiteX43" fmla="*/ 152972 w 203930"/>
                    <a:gd name="connsiteY43" fmla="*/ 119348 h 136493"/>
                    <a:gd name="connsiteX44" fmla="*/ 133826 w 203930"/>
                    <a:gd name="connsiteY44" fmla="*/ 127635 h 136493"/>
                    <a:gd name="connsiteX45" fmla="*/ 137065 w 203930"/>
                    <a:gd name="connsiteY45" fmla="*/ 129635 h 136493"/>
                    <a:gd name="connsiteX46" fmla="*/ 137541 w 203930"/>
                    <a:gd name="connsiteY46" fmla="*/ 130207 h 136493"/>
                    <a:gd name="connsiteX47" fmla="*/ 137065 w 203930"/>
                    <a:gd name="connsiteY47" fmla="*/ 129635 h 136493"/>
                    <a:gd name="connsiteX48" fmla="*/ 133826 w 203930"/>
                    <a:gd name="connsiteY48" fmla="*/ 127635 h 136493"/>
                    <a:gd name="connsiteX49" fmla="*/ 110966 w 203930"/>
                    <a:gd name="connsiteY49" fmla="*/ 114109 h 136493"/>
                    <a:gd name="connsiteX50" fmla="*/ 100489 w 203930"/>
                    <a:gd name="connsiteY50" fmla="*/ 112871 h 136493"/>
                    <a:gd name="connsiteX51" fmla="*/ 90773 w 203930"/>
                    <a:gd name="connsiteY51" fmla="*/ 122110 h 136493"/>
                    <a:gd name="connsiteX52" fmla="*/ 90773 w 203930"/>
                    <a:gd name="connsiteY52" fmla="*/ 122110 h 136493"/>
                    <a:gd name="connsiteX53" fmla="*/ 54578 w 203930"/>
                    <a:gd name="connsiteY53" fmla="*/ 101727 h 136493"/>
                    <a:gd name="connsiteX54" fmla="*/ 46196 w 203930"/>
                    <a:gd name="connsiteY54" fmla="*/ 93916 h 136493"/>
                    <a:gd name="connsiteX55" fmla="*/ 18002 w 203930"/>
                    <a:gd name="connsiteY55" fmla="*/ 80582 h 136493"/>
                    <a:gd name="connsiteX56" fmla="*/ 18002 w 203930"/>
                    <a:gd name="connsiteY56" fmla="*/ 80582 h 136493"/>
                    <a:gd name="connsiteX57" fmla="*/ 15431 w 203930"/>
                    <a:gd name="connsiteY57" fmla="*/ 74105 h 136493"/>
                    <a:gd name="connsiteX58" fmla="*/ 15431 w 203930"/>
                    <a:gd name="connsiteY58" fmla="*/ 74105 h 136493"/>
                    <a:gd name="connsiteX59" fmla="*/ 14288 w 203930"/>
                    <a:gd name="connsiteY59" fmla="*/ 68866 h 136493"/>
                    <a:gd name="connsiteX60" fmla="*/ 14288 w 203930"/>
                    <a:gd name="connsiteY60" fmla="*/ 68866 h 136493"/>
                    <a:gd name="connsiteX61" fmla="*/ 16764 w 203930"/>
                    <a:gd name="connsiteY61" fmla="*/ 55816 h 136493"/>
                    <a:gd name="connsiteX62" fmla="*/ 16764 w 203930"/>
                    <a:gd name="connsiteY62" fmla="*/ 55816 h 136493"/>
                    <a:gd name="connsiteX63" fmla="*/ 33338 w 203930"/>
                    <a:gd name="connsiteY63" fmla="*/ 48863 h 136493"/>
                    <a:gd name="connsiteX64" fmla="*/ 54674 w 203930"/>
                    <a:gd name="connsiteY64" fmla="*/ 32385 h 136493"/>
                    <a:gd name="connsiteX65" fmla="*/ 54674 w 203930"/>
                    <a:gd name="connsiteY65" fmla="*/ 32385 h 136493"/>
                    <a:gd name="connsiteX66" fmla="*/ 58579 w 203930"/>
                    <a:gd name="connsiteY66" fmla="*/ 20288 h 136493"/>
                    <a:gd name="connsiteX67" fmla="*/ 65056 w 203930"/>
                    <a:gd name="connsiteY67" fmla="*/ 14002 h 136493"/>
                    <a:gd name="connsiteX68" fmla="*/ 65056 w 203930"/>
                    <a:gd name="connsiteY68" fmla="*/ 14002 h 136493"/>
                    <a:gd name="connsiteX69" fmla="*/ 80677 w 203930"/>
                    <a:gd name="connsiteY69" fmla="*/ 20669 h 136493"/>
                    <a:gd name="connsiteX70" fmla="*/ 81153 w 203930"/>
                    <a:gd name="connsiteY70" fmla="*/ 20098 h 136493"/>
                    <a:gd name="connsiteX71" fmla="*/ 80677 w 203930"/>
                    <a:gd name="connsiteY71" fmla="*/ 20669 h 136493"/>
                    <a:gd name="connsiteX72" fmla="*/ 90678 w 203930"/>
                    <a:gd name="connsiteY72" fmla="*/ 31528 h 136493"/>
                    <a:gd name="connsiteX73" fmla="*/ 95822 w 203930"/>
                    <a:gd name="connsiteY73" fmla="*/ 32671 h 136493"/>
                    <a:gd name="connsiteX74" fmla="*/ 106680 w 203930"/>
                    <a:gd name="connsiteY74" fmla="*/ 23336 h 136493"/>
                    <a:gd name="connsiteX75" fmla="*/ 110966 w 203930"/>
                    <a:gd name="connsiteY75" fmla="*/ 15621 h 136493"/>
                    <a:gd name="connsiteX76" fmla="*/ 105251 w 203930"/>
                    <a:gd name="connsiteY76" fmla="*/ 12859 h 136493"/>
                    <a:gd name="connsiteX77" fmla="*/ 95155 w 203930"/>
                    <a:gd name="connsiteY77" fmla="*/ 12859 h 136493"/>
                    <a:gd name="connsiteX78" fmla="*/ 67532 w 203930"/>
                    <a:gd name="connsiteY78" fmla="*/ 7715 h 136493"/>
                    <a:gd name="connsiteX79" fmla="*/ 53150 w 203930"/>
                    <a:gd name="connsiteY79" fmla="*/ 16573 h 136493"/>
                    <a:gd name="connsiteX80" fmla="*/ 43148 w 203930"/>
                    <a:gd name="connsiteY80" fmla="*/ 31147 h 136493"/>
                    <a:gd name="connsiteX81" fmla="*/ 32195 w 203930"/>
                    <a:gd name="connsiteY81" fmla="*/ 40672 h 136493"/>
                    <a:gd name="connsiteX82" fmla="*/ 14383 w 203930"/>
                    <a:gd name="connsiteY82" fmla="*/ 49625 h 136493"/>
                    <a:gd name="connsiteX83" fmla="*/ 15145 w 203930"/>
                    <a:gd name="connsiteY83" fmla="*/ 51626 h 136493"/>
                    <a:gd name="connsiteX84" fmla="*/ 14383 w 203930"/>
                    <a:gd name="connsiteY84" fmla="*/ 49625 h 136493"/>
                    <a:gd name="connsiteX85" fmla="*/ 13049 w 203930"/>
                    <a:gd name="connsiteY85" fmla="*/ 50768 h 136493"/>
                    <a:gd name="connsiteX86" fmla="*/ 2667 w 203930"/>
                    <a:gd name="connsiteY86" fmla="*/ 63627 h 136493"/>
                    <a:gd name="connsiteX87" fmla="*/ 2477 w 203930"/>
                    <a:gd name="connsiteY87" fmla="*/ 64675 h 136493"/>
                    <a:gd name="connsiteX88" fmla="*/ 0 w 203930"/>
                    <a:gd name="connsiteY88" fmla="*/ 67532 h 136493"/>
                    <a:gd name="connsiteX89" fmla="*/ 0 w 203930"/>
                    <a:gd name="connsiteY89" fmla="*/ 79248 h 136493"/>
                    <a:gd name="connsiteX90" fmla="*/ 0 w 203930"/>
                    <a:gd name="connsiteY90" fmla="*/ 81820 h 136493"/>
                    <a:gd name="connsiteX91" fmla="*/ 2477 w 203930"/>
                    <a:gd name="connsiteY91" fmla="*/ 84677 h 136493"/>
                    <a:gd name="connsiteX92" fmla="*/ 3524 w 203930"/>
                    <a:gd name="connsiteY92" fmla="*/ 87154 h 136493"/>
                    <a:gd name="connsiteX93" fmla="*/ 6572 w 203930"/>
                    <a:gd name="connsiteY93" fmla="*/ 92107 h 136493"/>
                    <a:gd name="connsiteX94" fmla="*/ 28385 w 203930"/>
                    <a:gd name="connsiteY94" fmla="*/ 103632 h 136493"/>
                    <a:gd name="connsiteX95" fmla="*/ 40386 w 203930"/>
                    <a:gd name="connsiteY95" fmla="*/ 112776 h 136493"/>
                    <a:gd name="connsiteX96" fmla="*/ 41339 w 203930"/>
                    <a:gd name="connsiteY96" fmla="*/ 114395 h 136493"/>
                    <a:gd name="connsiteX97" fmla="*/ 55721 w 203930"/>
                    <a:gd name="connsiteY97" fmla="*/ 130207 h 136493"/>
                    <a:gd name="connsiteX98" fmla="*/ 93536 w 203930"/>
                    <a:gd name="connsiteY98" fmla="*/ 126016 h 136493"/>
                    <a:gd name="connsiteX99" fmla="*/ 98870 w 203930"/>
                    <a:gd name="connsiteY99" fmla="*/ 125635 h 136493"/>
                    <a:gd name="connsiteX100" fmla="*/ 118301 w 203930"/>
                    <a:gd name="connsiteY100" fmla="*/ 136493 h 136493"/>
                    <a:gd name="connsiteX101" fmla="*/ 120872 w 203930"/>
                    <a:gd name="connsiteY101" fmla="*/ 136493 h 136493"/>
                    <a:gd name="connsiteX102" fmla="*/ 133826 w 203930"/>
                    <a:gd name="connsiteY102" fmla="*/ 136493 h 136493"/>
                    <a:gd name="connsiteX103" fmla="*/ 137255 w 203930"/>
                    <a:gd name="connsiteY103" fmla="*/ 135064 h 136493"/>
                    <a:gd name="connsiteX104" fmla="*/ 166307 w 203930"/>
                    <a:gd name="connsiteY104" fmla="*/ 113062 h 136493"/>
                    <a:gd name="connsiteX105" fmla="*/ 170402 w 203930"/>
                    <a:gd name="connsiteY105" fmla="*/ 102489 h 136493"/>
                    <a:gd name="connsiteX106" fmla="*/ 179356 w 203930"/>
                    <a:gd name="connsiteY106" fmla="*/ 89726 h 136493"/>
                    <a:gd name="connsiteX107" fmla="*/ 198692 w 203930"/>
                    <a:gd name="connsiteY107" fmla="*/ 72771 h 136493"/>
                    <a:gd name="connsiteX108" fmla="*/ 203930 w 203930"/>
                    <a:gd name="connsiteY108" fmla="*/ 63722 h 136493"/>
                    <a:gd name="connsiteX109" fmla="*/ 203930 w 203930"/>
                    <a:gd name="connsiteY109" fmla="*/ 54578 h 136493"/>
                    <a:gd name="connsiteX110" fmla="*/ 203930 w 203930"/>
                    <a:gd name="connsiteY110" fmla="*/ 49339 h 136493"/>
                    <a:gd name="connsiteX111" fmla="*/ 202787 w 203930"/>
                    <a:gd name="connsiteY111" fmla="*/ 48006 h 136493"/>
                    <a:gd name="connsiteX112" fmla="*/ 146399 w 203930"/>
                    <a:gd name="connsiteY112" fmla="*/ 28099 h 136493"/>
                    <a:gd name="connsiteX113" fmla="*/ 144780 w 203930"/>
                    <a:gd name="connsiteY113" fmla="*/ 29242 h 136493"/>
                    <a:gd name="connsiteX114" fmla="*/ 146399 w 203930"/>
                    <a:gd name="connsiteY114" fmla="*/ 28099 h 136493"/>
                    <a:gd name="connsiteX115" fmla="*/ 148114 w 203930"/>
                    <a:gd name="connsiteY115" fmla="*/ 28384 h 136493"/>
                    <a:gd name="connsiteX116" fmla="*/ 146399 w 203930"/>
                    <a:gd name="connsiteY116" fmla="*/ 28099 h 136493"/>
                    <a:gd name="connsiteX117" fmla="*/ 81344 w 203930"/>
                    <a:gd name="connsiteY117" fmla="*/ 20098 h 136493"/>
                    <a:gd name="connsiteX118" fmla="*/ 83249 w 203930"/>
                    <a:gd name="connsiteY118" fmla="*/ 20098 h 136493"/>
                    <a:gd name="connsiteX119" fmla="*/ 81344 w 203930"/>
                    <a:gd name="connsiteY119" fmla="*/ 20098 h 136493"/>
                    <a:gd name="connsiteX120" fmla="*/ 51816 w 203930"/>
                    <a:gd name="connsiteY120" fmla="*/ 33433 h 136493"/>
                    <a:gd name="connsiteX121" fmla="*/ 49625 w 203930"/>
                    <a:gd name="connsiteY121" fmla="*/ 33052 h 136493"/>
                    <a:gd name="connsiteX122" fmla="*/ 51816 w 203930"/>
                    <a:gd name="connsiteY122" fmla="*/ 33433 h 136493"/>
                    <a:gd name="connsiteX123" fmla="*/ 16383 w 203930"/>
                    <a:gd name="connsiteY123" fmla="*/ 80867 h 136493"/>
                    <a:gd name="connsiteX124" fmla="*/ 15431 w 203930"/>
                    <a:gd name="connsiteY124" fmla="*/ 81629 h 136493"/>
                    <a:gd name="connsiteX125" fmla="*/ 16383 w 203930"/>
                    <a:gd name="connsiteY125" fmla="*/ 80867 h 136493"/>
                    <a:gd name="connsiteX126" fmla="*/ 17526 w 203930"/>
                    <a:gd name="connsiteY126" fmla="*/ 80582 h 136493"/>
                    <a:gd name="connsiteX127" fmla="*/ 16764 w 203930"/>
                    <a:gd name="connsiteY127" fmla="*/ 80677 h 136493"/>
                    <a:gd name="connsiteX128" fmla="*/ 17526 w 203930"/>
                    <a:gd name="connsiteY128" fmla="*/ 80582 h 136493"/>
                    <a:gd name="connsiteX129" fmla="*/ 92583 w 203930"/>
                    <a:gd name="connsiteY129" fmla="*/ 122396 h 136493"/>
                    <a:gd name="connsiteX130" fmla="*/ 93821 w 203930"/>
                    <a:gd name="connsiteY130" fmla="*/ 124492 h 136493"/>
                    <a:gd name="connsiteX131" fmla="*/ 92583 w 203930"/>
                    <a:gd name="connsiteY131" fmla="*/ 122396 h 136493"/>
                    <a:gd name="connsiteX132" fmla="*/ 91821 w 203930"/>
                    <a:gd name="connsiteY132" fmla="*/ 122110 h 136493"/>
                    <a:gd name="connsiteX133" fmla="*/ 92012 w 203930"/>
                    <a:gd name="connsiteY133" fmla="*/ 122206 h 136493"/>
                    <a:gd name="connsiteX134" fmla="*/ 91821 w 203930"/>
                    <a:gd name="connsiteY134" fmla="*/ 122110 h 13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03930" h="136493">
                      <a:moveTo>
                        <a:pt x="202787" y="48006"/>
                      </a:moveTo>
                      <a:cubicBezTo>
                        <a:pt x="202311" y="43148"/>
                        <a:pt x="199835" y="39433"/>
                        <a:pt x="196215" y="36290"/>
                      </a:cubicBezTo>
                      <a:cubicBezTo>
                        <a:pt x="195263" y="34004"/>
                        <a:pt x="193739" y="32576"/>
                        <a:pt x="191262" y="32290"/>
                      </a:cubicBezTo>
                      <a:cubicBezTo>
                        <a:pt x="185071" y="26384"/>
                        <a:pt x="170593" y="25717"/>
                        <a:pt x="162401" y="30956"/>
                      </a:cubicBezTo>
                      <a:cubicBezTo>
                        <a:pt x="162116" y="30956"/>
                        <a:pt x="161830" y="30956"/>
                        <a:pt x="161449" y="31051"/>
                      </a:cubicBezTo>
                      <a:lnTo>
                        <a:pt x="161449" y="31051"/>
                      </a:lnTo>
                      <a:cubicBezTo>
                        <a:pt x="160877" y="29813"/>
                        <a:pt x="160401" y="28480"/>
                        <a:pt x="159830" y="27241"/>
                      </a:cubicBezTo>
                      <a:cubicBezTo>
                        <a:pt x="159734" y="24765"/>
                        <a:pt x="158306" y="22860"/>
                        <a:pt x="157353" y="20764"/>
                      </a:cubicBezTo>
                      <a:cubicBezTo>
                        <a:pt x="157353" y="19717"/>
                        <a:pt x="157067" y="18764"/>
                        <a:pt x="156115" y="18193"/>
                      </a:cubicBezTo>
                      <a:cubicBezTo>
                        <a:pt x="153162" y="12192"/>
                        <a:pt x="149543" y="6763"/>
                        <a:pt x="143161" y="3905"/>
                      </a:cubicBezTo>
                      <a:cubicBezTo>
                        <a:pt x="141732" y="1429"/>
                        <a:pt x="138398" y="2095"/>
                        <a:pt x="136684" y="0"/>
                      </a:cubicBezTo>
                      <a:cubicBezTo>
                        <a:pt x="133636" y="0"/>
                        <a:pt x="130588" y="0"/>
                        <a:pt x="127540" y="0"/>
                      </a:cubicBezTo>
                      <a:cubicBezTo>
                        <a:pt x="126206" y="0"/>
                        <a:pt x="124968" y="0"/>
                        <a:pt x="123635" y="0"/>
                      </a:cubicBezTo>
                      <a:cubicBezTo>
                        <a:pt x="120968" y="2381"/>
                        <a:pt x="116872" y="2286"/>
                        <a:pt x="114586" y="5239"/>
                      </a:cubicBezTo>
                      <a:lnTo>
                        <a:pt x="114586" y="5239"/>
                      </a:lnTo>
                      <a:cubicBezTo>
                        <a:pt x="110585" y="6763"/>
                        <a:pt x="107823" y="9620"/>
                        <a:pt x="105347" y="12954"/>
                      </a:cubicBezTo>
                      <a:cubicBezTo>
                        <a:pt x="107252" y="13906"/>
                        <a:pt x="109157" y="14764"/>
                        <a:pt x="111062" y="15716"/>
                      </a:cubicBezTo>
                      <a:cubicBezTo>
                        <a:pt x="113062" y="13526"/>
                        <a:pt x="115157" y="11335"/>
                        <a:pt x="117158" y="9144"/>
                      </a:cubicBezTo>
                      <a:cubicBezTo>
                        <a:pt x="117158" y="7429"/>
                        <a:pt x="117158" y="5715"/>
                        <a:pt x="115157" y="5334"/>
                      </a:cubicBezTo>
                      <a:cubicBezTo>
                        <a:pt x="117158" y="5715"/>
                        <a:pt x="117158" y="7429"/>
                        <a:pt x="117158" y="9144"/>
                      </a:cubicBezTo>
                      <a:cubicBezTo>
                        <a:pt x="121920" y="8953"/>
                        <a:pt x="126016" y="10954"/>
                        <a:pt x="130112" y="13144"/>
                      </a:cubicBezTo>
                      <a:cubicBezTo>
                        <a:pt x="132398" y="11144"/>
                        <a:pt x="133064" y="10573"/>
                        <a:pt x="134398" y="11525"/>
                      </a:cubicBezTo>
                      <a:cubicBezTo>
                        <a:pt x="132969" y="10573"/>
                        <a:pt x="132398" y="11144"/>
                        <a:pt x="130112" y="13144"/>
                      </a:cubicBezTo>
                      <a:cubicBezTo>
                        <a:pt x="132683" y="15335"/>
                        <a:pt x="135160" y="17431"/>
                        <a:pt x="137732" y="19621"/>
                      </a:cubicBezTo>
                      <a:cubicBezTo>
                        <a:pt x="138684" y="19621"/>
                        <a:pt x="139637" y="19621"/>
                        <a:pt x="140494" y="19621"/>
                      </a:cubicBezTo>
                      <a:cubicBezTo>
                        <a:pt x="141065" y="19621"/>
                        <a:pt x="141637" y="19526"/>
                        <a:pt x="142208" y="19431"/>
                      </a:cubicBezTo>
                      <a:cubicBezTo>
                        <a:pt x="141637" y="19526"/>
                        <a:pt x="141065" y="19621"/>
                        <a:pt x="140494" y="19621"/>
                      </a:cubicBezTo>
                      <a:cubicBezTo>
                        <a:pt x="139541" y="19621"/>
                        <a:pt x="138589" y="19621"/>
                        <a:pt x="137732" y="19621"/>
                      </a:cubicBezTo>
                      <a:cubicBezTo>
                        <a:pt x="139922" y="23527"/>
                        <a:pt x="142208" y="27527"/>
                        <a:pt x="144399" y="31432"/>
                      </a:cubicBezTo>
                      <a:lnTo>
                        <a:pt x="144399" y="31432"/>
                      </a:lnTo>
                      <a:cubicBezTo>
                        <a:pt x="144399" y="31623"/>
                        <a:pt x="144399" y="31909"/>
                        <a:pt x="144399" y="32099"/>
                      </a:cubicBezTo>
                      <a:cubicBezTo>
                        <a:pt x="146971" y="43815"/>
                        <a:pt x="146971" y="43815"/>
                        <a:pt x="157639" y="38386"/>
                      </a:cubicBezTo>
                      <a:cubicBezTo>
                        <a:pt x="165926" y="34195"/>
                        <a:pt x="179165" y="39243"/>
                        <a:pt x="184976" y="48673"/>
                      </a:cubicBezTo>
                      <a:cubicBezTo>
                        <a:pt x="187357" y="52578"/>
                        <a:pt x="188214" y="57055"/>
                        <a:pt x="189738" y="61246"/>
                      </a:cubicBezTo>
                      <a:cubicBezTo>
                        <a:pt x="194120" y="62484"/>
                        <a:pt x="196406" y="65437"/>
                        <a:pt x="197739" y="69056"/>
                      </a:cubicBezTo>
                      <a:cubicBezTo>
                        <a:pt x="196310" y="65437"/>
                        <a:pt x="194024" y="62484"/>
                        <a:pt x="189738" y="61246"/>
                      </a:cubicBezTo>
                      <a:cubicBezTo>
                        <a:pt x="188881" y="71723"/>
                        <a:pt x="187452" y="81820"/>
                        <a:pt x="175546" y="86011"/>
                      </a:cubicBezTo>
                      <a:cubicBezTo>
                        <a:pt x="176022" y="86868"/>
                        <a:pt x="176403" y="87820"/>
                        <a:pt x="176975" y="88582"/>
                      </a:cubicBezTo>
                      <a:cubicBezTo>
                        <a:pt x="176403" y="87820"/>
                        <a:pt x="176022" y="86868"/>
                        <a:pt x="175546" y="86011"/>
                      </a:cubicBezTo>
                      <a:cubicBezTo>
                        <a:pt x="169355" y="85439"/>
                        <a:pt x="163544" y="86773"/>
                        <a:pt x="158210" y="90107"/>
                      </a:cubicBezTo>
                      <a:cubicBezTo>
                        <a:pt x="155639" y="91726"/>
                        <a:pt x="153829" y="93916"/>
                        <a:pt x="154877" y="97060"/>
                      </a:cubicBezTo>
                      <a:cubicBezTo>
                        <a:pt x="156686" y="102394"/>
                        <a:pt x="155734" y="107728"/>
                        <a:pt x="155924" y="113062"/>
                      </a:cubicBezTo>
                      <a:lnTo>
                        <a:pt x="155924" y="113062"/>
                      </a:lnTo>
                      <a:cubicBezTo>
                        <a:pt x="154972" y="115157"/>
                        <a:pt x="153924" y="117253"/>
                        <a:pt x="152972" y="119348"/>
                      </a:cubicBezTo>
                      <a:cubicBezTo>
                        <a:pt x="149066" y="127921"/>
                        <a:pt x="141446" y="127730"/>
                        <a:pt x="133826" y="127635"/>
                      </a:cubicBezTo>
                      <a:cubicBezTo>
                        <a:pt x="134684" y="128397"/>
                        <a:pt x="136208" y="128778"/>
                        <a:pt x="137065" y="129635"/>
                      </a:cubicBezTo>
                      <a:cubicBezTo>
                        <a:pt x="137255" y="129826"/>
                        <a:pt x="137446" y="130016"/>
                        <a:pt x="137541" y="130207"/>
                      </a:cubicBezTo>
                      <a:cubicBezTo>
                        <a:pt x="137446" y="130016"/>
                        <a:pt x="137255" y="129826"/>
                        <a:pt x="137065" y="129635"/>
                      </a:cubicBezTo>
                      <a:cubicBezTo>
                        <a:pt x="136208" y="128873"/>
                        <a:pt x="134684" y="128492"/>
                        <a:pt x="133826" y="127635"/>
                      </a:cubicBezTo>
                      <a:cubicBezTo>
                        <a:pt x="124873" y="125444"/>
                        <a:pt x="116872" y="121253"/>
                        <a:pt x="110966" y="114109"/>
                      </a:cubicBezTo>
                      <a:cubicBezTo>
                        <a:pt x="107537" y="110014"/>
                        <a:pt x="104394" y="110300"/>
                        <a:pt x="100489" y="112871"/>
                      </a:cubicBezTo>
                      <a:cubicBezTo>
                        <a:pt x="96679" y="115348"/>
                        <a:pt x="93631" y="118682"/>
                        <a:pt x="90773" y="122110"/>
                      </a:cubicBezTo>
                      <a:lnTo>
                        <a:pt x="90773" y="122110"/>
                      </a:lnTo>
                      <a:cubicBezTo>
                        <a:pt x="75533" y="130874"/>
                        <a:pt x="56198" y="115443"/>
                        <a:pt x="54578" y="101727"/>
                      </a:cubicBezTo>
                      <a:cubicBezTo>
                        <a:pt x="54007" y="96774"/>
                        <a:pt x="51340" y="93059"/>
                        <a:pt x="46196" y="93916"/>
                      </a:cubicBezTo>
                      <a:cubicBezTo>
                        <a:pt x="33528" y="95917"/>
                        <a:pt x="25241" y="89535"/>
                        <a:pt x="18002" y="80582"/>
                      </a:cubicBezTo>
                      <a:lnTo>
                        <a:pt x="18002" y="80582"/>
                      </a:lnTo>
                      <a:cubicBezTo>
                        <a:pt x="17145" y="78391"/>
                        <a:pt x="16288" y="76295"/>
                        <a:pt x="15431" y="74105"/>
                      </a:cubicBezTo>
                      <a:lnTo>
                        <a:pt x="15431" y="74105"/>
                      </a:lnTo>
                      <a:cubicBezTo>
                        <a:pt x="15050" y="72390"/>
                        <a:pt x="14669" y="70676"/>
                        <a:pt x="14288" y="68866"/>
                      </a:cubicBezTo>
                      <a:lnTo>
                        <a:pt x="14288" y="68866"/>
                      </a:lnTo>
                      <a:cubicBezTo>
                        <a:pt x="14383" y="64389"/>
                        <a:pt x="14288" y="59912"/>
                        <a:pt x="16764" y="55816"/>
                      </a:cubicBezTo>
                      <a:lnTo>
                        <a:pt x="16764" y="55816"/>
                      </a:lnTo>
                      <a:cubicBezTo>
                        <a:pt x="20955" y="48768"/>
                        <a:pt x="25146" y="47053"/>
                        <a:pt x="33338" y="48863"/>
                      </a:cubicBezTo>
                      <a:cubicBezTo>
                        <a:pt x="48006" y="52197"/>
                        <a:pt x="54293" y="47339"/>
                        <a:pt x="54674" y="32385"/>
                      </a:cubicBezTo>
                      <a:lnTo>
                        <a:pt x="54674" y="32385"/>
                      </a:lnTo>
                      <a:cubicBezTo>
                        <a:pt x="56007" y="28384"/>
                        <a:pt x="57245" y="24384"/>
                        <a:pt x="58579" y="20288"/>
                      </a:cubicBezTo>
                      <a:cubicBezTo>
                        <a:pt x="59627" y="17050"/>
                        <a:pt x="61722" y="14859"/>
                        <a:pt x="65056" y="14002"/>
                      </a:cubicBezTo>
                      <a:lnTo>
                        <a:pt x="65056" y="14002"/>
                      </a:lnTo>
                      <a:cubicBezTo>
                        <a:pt x="71342" y="13621"/>
                        <a:pt x="76105" y="16954"/>
                        <a:pt x="80677" y="20669"/>
                      </a:cubicBezTo>
                      <a:cubicBezTo>
                        <a:pt x="80867" y="20479"/>
                        <a:pt x="81058" y="20288"/>
                        <a:pt x="81153" y="20098"/>
                      </a:cubicBezTo>
                      <a:cubicBezTo>
                        <a:pt x="80963" y="20193"/>
                        <a:pt x="80867" y="20383"/>
                        <a:pt x="80677" y="20669"/>
                      </a:cubicBezTo>
                      <a:cubicBezTo>
                        <a:pt x="84011" y="24289"/>
                        <a:pt x="87344" y="27908"/>
                        <a:pt x="90678" y="31528"/>
                      </a:cubicBezTo>
                      <a:cubicBezTo>
                        <a:pt x="92107" y="33147"/>
                        <a:pt x="93726" y="33718"/>
                        <a:pt x="95822" y="32671"/>
                      </a:cubicBezTo>
                      <a:cubicBezTo>
                        <a:pt x="100203" y="30385"/>
                        <a:pt x="104870" y="28575"/>
                        <a:pt x="106680" y="23336"/>
                      </a:cubicBezTo>
                      <a:cubicBezTo>
                        <a:pt x="108776" y="21145"/>
                        <a:pt x="109823" y="18383"/>
                        <a:pt x="110966" y="15621"/>
                      </a:cubicBezTo>
                      <a:cubicBezTo>
                        <a:pt x="109061" y="14668"/>
                        <a:pt x="107156" y="13811"/>
                        <a:pt x="105251" y="12859"/>
                      </a:cubicBezTo>
                      <a:cubicBezTo>
                        <a:pt x="101918" y="17335"/>
                        <a:pt x="98489" y="16954"/>
                        <a:pt x="95155" y="12859"/>
                      </a:cubicBezTo>
                      <a:cubicBezTo>
                        <a:pt x="87154" y="4381"/>
                        <a:pt x="78105" y="2762"/>
                        <a:pt x="67532" y="7715"/>
                      </a:cubicBezTo>
                      <a:cubicBezTo>
                        <a:pt x="62008" y="9430"/>
                        <a:pt x="56864" y="11906"/>
                        <a:pt x="53150" y="16573"/>
                      </a:cubicBezTo>
                      <a:cubicBezTo>
                        <a:pt x="48197" y="20288"/>
                        <a:pt x="44863" y="25241"/>
                        <a:pt x="43148" y="31147"/>
                      </a:cubicBezTo>
                      <a:cubicBezTo>
                        <a:pt x="42291" y="37528"/>
                        <a:pt x="38005" y="39433"/>
                        <a:pt x="32195" y="40672"/>
                      </a:cubicBezTo>
                      <a:cubicBezTo>
                        <a:pt x="25718" y="42101"/>
                        <a:pt x="19622" y="45148"/>
                        <a:pt x="14383" y="49625"/>
                      </a:cubicBezTo>
                      <a:cubicBezTo>
                        <a:pt x="14669" y="50292"/>
                        <a:pt x="14859" y="50959"/>
                        <a:pt x="15145" y="51626"/>
                      </a:cubicBezTo>
                      <a:cubicBezTo>
                        <a:pt x="14859" y="50959"/>
                        <a:pt x="14669" y="50292"/>
                        <a:pt x="14383" y="49625"/>
                      </a:cubicBezTo>
                      <a:cubicBezTo>
                        <a:pt x="13907" y="50006"/>
                        <a:pt x="13526" y="50387"/>
                        <a:pt x="13049" y="50768"/>
                      </a:cubicBezTo>
                      <a:cubicBezTo>
                        <a:pt x="8096" y="53912"/>
                        <a:pt x="4763" y="58198"/>
                        <a:pt x="2667" y="63627"/>
                      </a:cubicBezTo>
                      <a:cubicBezTo>
                        <a:pt x="2572" y="64008"/>
                        <a:pt x="2477" y="64294"/>
                        <a:pt x="2477" y="64675"/>
                      </a:cubicBezTo>
                      <a:cubicBezTo>
                        <a:pt x="1619" y="65627"/>
                        <a:pt x="857" y="66580"/>
                        <a:pt x="0" y="67532"/>
                      </a:cubicBezTo>
                      <a:cubicBezTo>
                        <a:pt x="0" y="71437"/>
                        <a:pt x="0" y="75343"/>
                        <a:pt x="0" y="79248"/>
                      </a:cubicBezTo>
                      <a:cubicBezTo>
                        <a:pt x="0" y="80105"/>
                        <a:pt x="0" y="80962"/>
                        <a:pt x="0" y="81820"/>
                      </a:cubicBezTo>
                      <a:cubicBezTo>
                        <a:pt x="857" y="82772"/>
                        <a:pt x="1619" y="83725"/>
                        <a:pt x="2477" y="84677"/>
                      </a:cubicBezTo>
                      <a:cubicBezTo>
                        <a:pt x="2858" y="85534"/>
                        <a:pt x="3143" y="86296"/>
                        <a:pt x="3524" y="87154"/>
                      </a:cubicBezTo>
                      <a:cubicBezTo>
                        <a:pt x="4191" y="89059"/>
                        <a:pt x="4763" y="90964"/>
                        <a:pt x="6572" y="92107"/>
                      </a:cubicBezTo>
                      <a:cubicBezTo>
                        <a:pt x="11906" y="99727"/>
                        <a:pt x="19526" y="103823"/>
                        <a:pt x="28385" y="103632"/>
                      </a:cubicBezTo>
                      <a:cubicBezTo>
                        <a:pt x="35719" y="103441"/>
                        <a:pt x="39910" y="105061"/>
                        <a:pt x="40386" y="112776"/>
                      </a:cubicBezTo>
                      <a:cubicBezTo>
                        <a:pt x="40386" y="113348"/>
                        <a:pt x="41053" y="113824"/>
                        <a:pt x="41339" y="114395"/>
                      </a:cubicBezTo>
                      <a:cubicBezTo>
                        <a:pt x="43625" y="122015"/>
                        <a:pt x="48387" y="127254"/>
                        <a:pt x="55721" y="130207"/>
                      </a:cubicBezTo>
                      <a:cubicBezTo>
                        <a:pt x="69247" y="137446"/>
                        <a:pt x="81629" y="133731"/>
                        <a:pt x="93536" y="126016"/>
                      </a:cubicBezTo>
                      <a:cubicBezTo>
                        <a:pt x="95250" y="125444"/>
                        <a:pt x="96965" y="123730"/>
                        <a:pt x="98870" y="125635"/>
                      </a:cubicBezTo>
                      <a:cubicBezTo>
                        <a:pt x="104299" y="131064"/>
                        <a:pt x="111538" y="133255"/>
                        <a:pt x="118301" y="136493"/>
                      </a:cubicBezTo>
                      <a:cubicBezTo>
                        <a:pt x="119158" y="136493"/>
                        <a:pt x="120015" y="136493"/>
                        <a:pt x="120872" y="136493"/>
                      </a:cubicBezTo>
                      <a:cubicBezTo>
                        <a:pt x="125159" y="136493"/>
                        <a:pt x="129540" y="136493"/>
                        <a:pt x="133826" y="136493"/>
                      </a:cubicBezTo>
                      <a:cubicBezTo>
                        <a:pt x="134684" y="135160"/>
                        <a:pt x="136112" y="135446"/>
                        <a:pt x="137255" y="135064"/>
                      </a:cubicBezTo>
                      <a:cubicBezTo>
                        <a:pt x="149638" y="131350"/>
                        <a:pt x="159830" y="124587"/>
                        <a:pt x="166307" y="113062"/>
                      </a:cubicBezTo>
                      <a:cubicBezTo>
                        <a:pt x="169069" y="110109"/>
                        <a:pt x="170212" y="106299"/>
                        <a:pt x="170402" y="102489"/>
                      </a:cubicBezTo>
                      <a:cubicBezTo>
                        <a:pt x="170783" y="96203"/>
                        <a:pt x="173069" y="91631"/>
                        <a:pt x="179356" y="89726"/>
                      </a:cubicBezTo>
                      <a:cubicBezTo>
                        <a:pt x="187643" y="86106"/>
                        <a:pt x="194501" y="80962"/>
                        <a:pt x="198692" y="72771"/>
                      </a:cubicBezTo>
                      <a:cubicBezTo>
                        <a:pt x="201740" y="70485"/>
                        <a:pt x="200882" y="66008"/>
                        <a:pt x="203930" y="63722"/>
                      </a:cubicBezTo>
                      <a:cubicBezTo>
                        <a:pt x="203930" y="60674"/>
                        <a:pt x="203930" y="57626"/>
                        <a:pt x="203930" y="54578"/>
                      </a:cubicBezTo>
                      <a:cubicBezTo>
                        <a:pt x="203930" y="52864"/>
                        <a:pt x="203930" y="51149"/>
                        <a:pt x="203930" y="49339"/>
                      </a:cubicBezTo>
                      <a:cubicBezTo>
                        <a:pt x="203740" y="48863"/>
                        <a:pt x="203264" y="48387"/>
                        <a:pt x="202787" y="48006"/>
                      </a:cubicBezTo>
                      <a:close/>
                      <a:moveTo>
                        <a:pt x="146399" y="28099"/>
                      </a:moveTo>
                      <a:cubicBezTo>
                        <a:pt x="145637" y="28194"/>
                        <a:pt x="145161" y="28480"/>
                        <a:pt x="144780" y="29242"/>
                      </a:cubicBezTo>
                      <a:cubicBezTo>
                        <a:pt x="145161" y="28575"/>
                        <a:pt x="145733" y="28194"/>
                        <a:pt x="146399" y="28099"/>
                      </a:cubicBezTo>
                      <a:cubicBezTo>
                        <a:pt x="146876" y="28099"/>
                        <a:pt x="147447" y="28194"/>
                        <a:pt x="148114" y="28384"/>
                      </a:cubicBezTo>
                      <a:cubicBezTo>
                        <a:pt x="147447" y="28194"/>
                        <a:pt x="146876" y="28099"/>
                        <a:pt x="146399" y="28099"/>
                      </a:cubicBezTo>
                      <a:close/>
                      <a:moveTo>
                        <a:pt x="81344" y="20098"/>
                      </a:moveTo>
                      <a:cubicBezTo>
                        <a:pt x="82010" y="19526"/>
                        <a:pt x="82677" y="19717"/>
                        <a:pt x="83249" y="20098"/>
                      </a:cubicBezTo>
                      <a:cubicBezTo>
                        <a:pt x="82677" y="19717"/>
                        <a:pt x="82010" y="19526"/>
                        <a:pt x="81344" y="20098"/>
                      </a:cubicBezTo>
                      <a:close/>
                      <a:moveTo>
                        <a:pt x="51816" y="33433"/>
                      </a:moveTo>
                      <a:cubicBezTo>
                        <a:pt x="51054" y="33433"/>
                        <a:pt x="50387" y="33338"/>
                        <a:pt x="49625" y="33052"/>
                      </a:cubicBezTo>
                      <a:cubicBezTo>
                        <a:pt x="50387" y="33242"/>
                        <a:pt x="51054" y="33433"/>
                        <a:pt x="51816" y="33433"/>
                      </a:cubicBezTo>
                      <a:close/>
                      <a:moveTo>
                        <a:pt x="16383" y="80867"/>
                      </a:moveTo>
                      <a:cubicBezTo>
                        <a:pt x="16002" y="81058"/>
                        <a:pt x="15621" y="81248"/>
                        <a:pt x="15431" y="81629"/>
                      </a:cubicBezTo>
                      <a:cubicBezTo>
                        <a:pt x="15621" y="81248"/>
                        <a:pt x="16002" y="81058"/>
                        <a:pt x="16383" y="80867"/>
                      </a:cubicBezTo>
                      <a:close/>
                      <a:moveTo>
                        <a:pt x="17526" y="80582"/>
                      </a:moveTo>
                      <a:cubicBezTo>
                        <a:pt x="17240" y="80582"/>
                        <a:pt x="17050" y="80677"/>
                        <a:pt x="16764" y="80677"/>
                      </a:cubicBezTo>
                      <a:cubicBezTo>
                        <a:pt x="17050" y="80677"/>
                        <a:pt x="17335" y="80677"/>
                        <a:pt x="17526" y="80582"/>
                      </a:cubicBezTo>
                      <a:close/>
                      <a:moveTo>
                        <a:pt x="92583" y="122396"/>
                      </a:moveTo>
                      <a:cubicBezTo>
                        <a:pt x="93345" y="122873"/>
                        <a:pt x="93631" y="123634"/>
                        <a:pt x="93821" y="124492"/>
                      </a:cubicBezTo>
                      <a:cubicBezTo>
                        <a:pt x="93631" y="123539"/>
                        <a:pt x="93345" y="122777"/>
                        <a:pt x="92583" y="122396"/>
                      </a:cubicBezTo>
                      <a:close/>
                      <a:moveTo>
                        <a:pt x="91821" y="122110"/>
                      </a:moveTo>
                      <a:cubicBezTo>
                        <a:pt x="91916" y="122110"/>
                        <a:pt x="91916" y="122110"/>
                        <a:pt x="92012" y="122206"/>
                      </a:cubicBezTo>
                      <a:cubicBezTo>
                        <a:pt x="91916" y="122110"/>
                        <a:pt x="91916" y="122110"/>
                        <a:pt x="91821" y="122110"/>
                      </a:cubicBezTo>
                      <a:close/>
                    </a:path>
                  </a:pathLst>
                </a:custGeom>
                <a:solidFill>
                  <a:srgbClr val="FFFFFF">
                    <a:alpha val="20000"/>
                  </a:srgbClr>
                </a:solidFill>
                <a:ln w="9525" cap="flat">
                  <a:noFill/>
                  <a:prstDash val="solid"/>
                  <a:miter/>
                </a:ln>
              </p:spPr>
              <p:txBody>
                <a:bodyPr rtlCol="0" anchor="ctr"/>
                <a:lstStyle/>
                <a:p>
                  <a:endParaRPr lang="en-US"/>
                </a:p>
              </p:txBody>
            </p:sp>
            <p:sp>
              <p:nvSpPr>
                <p:cNvPr id="680" name="Freeform: Shape 679">
                  <a:extLst>
                    <a:ext uri="{FF2B5EF4-FFF2-40B4-BE49-F238E27FC236}">
                      <a16:creationId xmlns:a16="http://schemas.microsoft.com/office/drawing/2014/main" id="{12F0695E-E49C-1EFB-FCAF-EA263D5EC723}"/>
                    </a:ext>
                  </a:extLst>
                </p:cNvPr>
                <p:cNvSpPr/>
                <p:nvPr/>
              </p:nvSpPr>
              <p:spPr>
                <a:xfrm>
                  <a:off x="10965024" y="2441274"/>
                  <a:ext cx="217646" cy="145637"/>
                </a:xfrm>
                <a:custGeom>
                  <a:avLst/>
                  <a:gdLst>
                    <a:gd name="connsiteX0" fmla="*/ 216122 w 217646"/>
                    <a:gd name="connsiteY0" fmla="*/ 51340 h 145637"/>
                    <a:gd name="connsiteX1" fmla="*/ 209169 w 217646"/>
                    <a:gd name="connsiteY1" fmla="*/ 38862 h 145637"/>
                    <a:gd name="connsiteX2" fmla="*/ 203930 w 217646"/>
                    <a:gd name="connsiteY2" fmla="*/ 34576 h 145637"/>
                    <a:gd name="connsiteX3" fmla="*/ 173164 w 217646"/>
                    <a:gd name="connsiteY3" fmla="*/ 33147 h 145637"/>
                    <a:gd name="connsiteX4" fmla="*/ 172212 w 217646"/>
                    <a:gd name="connsiteY4" fmla="*/ 33242 h 145637"/>
                    <a:gd name="connsiteX5" fmla="*/ 172212 w 217646"/>
                    <a:gd name="connsiteY5" fmla="*/ 33242 h 145637"/>
                    <a:gd name="connsiteX6" fmla="*/ 170497 w 217646"/>
                    <a:gd name="connsiteY6" fmla="*/ 29146 h 145637"/>
                    <a:gd name="connsiteX7" fmla="*/ 167830 w 217646"/>
                    <a:gd name="connsiteY7" fmla="*/ 22193 h 145637"/>
                    <a:gd name="connsiteX8" fmla="*/ 166497 w 217646"/>
                    <a:gd name="connsiteY8" fmla="*/ 19431 h 145637"/>
                    <a:gd name="connsiteX9" fmla="*/ 152590 w 217646"/>
                    <a:gd name="connsiteY9" fmla="*/ 4191 h 145637"/>
                    <a:gd name="connsiteX10" fmla="*/ 145732 w 217646"/>
                    <a:gd name="connsiteY10" fmla="*/ 0 h 145637"/>
                    <a:gd name="connsiteX11" fmla="*/ 136017 w 217646"/>
                    <a:gd name="connsiteY11" fmla="*/ 0 h 145637"/>
                    <a:gd name="connsiteX12" fmla="*/ 131826 w 217646"/>
                    <a:gd name="connsiteY12" fmla="*/ 0 h 145637"/>
                    <a:gd name="connsiteX13" fmla="*/ 122111 w 217646"/>
                    <a:gd name="connsiteY13" fmla="*/ 5524 h 145637"/>
                    <a:gd name="connsiteX14" fmla="*/ 122111 w 217646"/>
                    <a:gd name="connsiteY14" fmla="*/ 5524 h 145637"/>
                    <a:gd name="connsiteX15" fmla="*/ 112300 w 217646"/>
                    <a:gd name="connsiteY15" fmla="*/ 13716 h 145637"/>
                    <a:gd name="connsiteX16" fmla="*/ 118396 w 217646"/>
                    <a:gd name="connsiteY16" fmla="*/ 16669 h 145637"/>
                    <a:gd name="connsiteX17" fmla="*/ 124968 w 217646"/>
                    <a:gd name="connsiteY17" fmla="*/ 9716 h 145637"/>
                    <a:gd name="connsiteX18" fmla="*/ 122777 w 217646"/>
                    <a:gd name="connsiteY18" fmla="*/ 5620 h 145637"/>
                    <a:gd name="connsiteX19" fmla="*/ 124968 w 217646"/>
                    <a:gd name="connsiteY19" fmla="*/ 9716 h 145637"/>
                    <a:gd name="connsiteX20" fmla="*/ 138779 w 217646"/>
                    <a:gd name="connsiteY20" fmla="*/ 13907 h 145637"/>
                    <a:gd name="connsiteX21" fmla="*/ 143351 w 217646"/>
                    <a:gd name="connsiteY21" fmla="*/ 12192 h 145637"/>
                    <a:gd name="connsiteX22" fmla="*/ 138779 w 217646"/>
                    <a:gd name="connsiteY22" fmla="*/ 13907 h 145637"/>
                    <a:gd name="connsiteX23" fmla="*/ 146876 w 217646"/>
                    <a:gd name="connsiteY23" fmla="*/ 20764 h 145637"/>
                    <a:gd name="connsiteX24" fmla="*/ 149828 w 217646"/>
                    <a:gd name="connsiteY24" fmla="*/ 20764 h 145637"/>
                    <a:gd name="connsiteX25" fmla="*/ 151638 w 217646"/>
                    <a:gd name="connsiteY25" fmla="*/ 20574 h 145637"/>
                    <a:gd name="connsiteX26" fmla="*/ 149828 w 217646"/>
                    <a:gd name="connsiteY26" fmla="*/ 20764 h 145637"/>
                    <a:gd name="connsiteX27" fmla="*/ 146876 w 217646"/>
                    <a:gd name="connsiteY27" fmla="*/ 20764 h 145637"/>
                    <a:gd name="connsiteX28" fmla="*/ 153924 w 217646"/>
                    <a:gd name="connsiteY28" fmla="*/ 33338 h 145637"/>
                    <a:gd name="connsiteX29" fmla="*/ 153924 w 217646"/>
                    <a:gd name="connsiteY29" fmla="*/ 33338 h 145637"/>
                    <a:gd name="connsiteX30" fmla="*/ 153924 w 217646"/>
                    <a:gd name="connsiteY30" fmla="*/ 34004 h 145637"/>
                    <a:gd name="connsiteX31" fmla="*/ 168116 w 217646"/>
                    <a:gd name="connsiteY31" fmla="*/ 40672 h 145637"/>
                    <a:gd name="connsiteX32" fmla="*/ 197263 w 217646"/>
                    <a:gd name="connsiteY32" fmla="*/ 51626 h 145637"/>
                    <a:gd name="connsiteX33" fmla="*/ 202311 w 217646"/>
                    <a:gd name="connsiteY33" fmla="*/ 65056 h 145637"/>
                    <a:gd name="connsiteX34" fmla="*/ 210883 w 217646"/>
                    <a:gd name="connsiteY34" fmla="*/ 73342 h 145637"/>
                    <a:gd name="connsiteX35" fmla="*/ 202311 w 217646"/>
                    <a:gd name="connsiteY35" fmla="*/ 65056 h 145637"/>
                    <a:gd name="connsiteX36" fmla="*/ 187166 w 217646"/>
                    <a:gd name="connsiteY36" fmla="*/ 91440 h 145637"/>
                    <a:gd name="connsiteX37" fmla="*/ 188690 w 217646"/>
                    <a:gd name="connsiteY37" fmla="*/ 94107 h 145637"/>
                    <a:gd name="connsiteX38" fmla="*/ 187166 w 217646"/>
                    <a:gd name="connsiteY38" fmla="*/ 91440 h 145637"/>
                    <a:gd name="connsiteX39" fmla="*/ 168688 w 217646"/>
                    <a:gd name="connsiteY39" fmla="*/ 95821 h 145637"/>
                    <a:gd name="connsiteX40" fmla="*/ 165163 w 217646"/>
                    <a:gd name="connsiteY40" fmla="*/ 103251 h 145637"/>
                    <a:gd name="connsiteX41" fmla="*/ 166306 w 217646"/>
                    <a:gd name="connsiteY41" fmla="*/ 120396 h 145637"/>
                    <a:gd name="connsiteX42" fmla="*/ 166306 w 217646"/>
                    <a:gd name="connsiteY42" fmla="*/ 120396 h 145637"/>
                    <a:gd name="connsiteX43" fmla="*/ 163163 w 217646"/>
                    <a:gd name="connsiteY43" fmla="*/ 127159 h 145637"/>
                    <a:gd name="connsiteX44" fmla="*/ 142780 w 217646"/>
                    <a:gd name="connsiteY44" fmla="*/ 135922 h 145637"/>
                    <a:gd name="connsiteX45" fmla="*/ 146209 w 217646"/>
                    <a:gd name="connsiteY45" fmla="*/ 138017 h 145637"/>
                    <a:gd name="connsiteX46" fmla="*/ 146685 w 217646"/>
                    <a:gd name="connsiteY46" fmla="*/ 138684 h 145637"/>
                    <a:gd name="connsiteX47" fmla="*/ 146209 w 217646"/>
                    <a:gd name="connsiteY47" fmla="*/ 138017 h 145637"/>
                    <a:gd name="connsiteX48" fmla="*/ 142780 w 217646"/>
                    <a:gd name="connsiteY48" fmla="*/ 135922 h 145637"/>
                    <a:gd name="connsiteX49" fmla="*/ 118396 w 217646"/>
                    <a:gd name="connsiteY49" fmla="*/ 121539 h 145637"/>
                    <a:gd name="connsiteX50" fmla="*/ 107252 w 217646"/>
                    <a:gd name="connsiteY50" fmla="*/ 120206 h 145637"/>
                    <a:gd name="connsiteX51" fmla="*/ 96869 w 217646"/>
                    <a:gd name="connsiteY51" fmla="*/ 130112 h 145637"/>
                    <a:gd name="connsiteX52" fmla="*/ 96869 w 217646"/>
                    <a:gd name="connsiteY52" fmla="*/ 130112 h 145637"/>
                    <a:gd name="connsiteX53" fmla="*/ 58198 w 217646"/>
                    <a:gd name="connsiteY53" fmla="*/ 108394 h 145637"/>
                    <a:gd name="connsiteX54" fmla="*/ 49244 w 217646"/>
                    <a:gd name="connsiteY54" fmla="*/ 100013 h 145637"/>
                    <a:gd name="connsiteX55" fmla="*/ 19145 w 217646"/>
                    <a:gd name="connsiteY55" fmla="*/ 85820 h 145637"/>
                    <a:gd name="connsiteX56" fmla="*/ 19145 w 217646"/>
                    <a:gd name="connsiteY56" fmla="*/ 85820 h 145637"/>
                    <a:gd name="connsiteX57" fmla="*/ 16383 w 217646"/>
                    <a:gd name="connsiteY57" fmla="*/ 78867 h 145637"/>
                    <a:gd name="connsiteX58" fmla="*/ 16383 w 217646"/>
                    <a:gd name="connsiteY58" fmla="*/ 78867 h 145637"/>
                    <a:gd name="connsiteX59" fmla="*/ 15145 w 217646"/>
                    <a:gd name="connsiteY59" fmla="*/ 73342 h 145637"/>
                    <a:gd name="connsiteX60" fmla="*/ 15145 w 217646"/>
                    <a:gd name="connsiteY60" fmla="*/ 73342 h 145637"/>
                    <a:gd name="connsiteX61" fmla="*/ 17812 w 217646"/>
                    <a:gd name="connsiteY61" fmla="*/ 59436 h 145637"/>
                    <a:gd name="connsiteX62" fmla="*/ 17812 w 217646"/>
                    <a:gd name="connsiteY62" fmla="*/ 59436 h 145637"/>
                    <a:gd name="connsiteX63" fmla="*/ 35433 w 217646"/>
                    <a:gd name="connsiteY63" fmla="*/ 52102 h 145637"/>
                    <a:gd name="connsiteX64" fmla="*/ 58198 w 217646"/>
                    <a:gd name="connsiteY64" fmla="*/ 34576 h 145637"/>
                    <a:gd name="connsiteX65" fmla="*/ 58198 w 217646"/>
                    <a:gd name="connsiteY65" fmla="*/ 34576 h 145637"/>
                    <a:gd name="connsiteX66" fmla="*/ 62294 w 217646"/>
                    <a:gd name="connsiteY66" fmla="*/ 21717 h 145637"/>
                    <a:gd name="connsiteX67" fmla="*/ 69247 w 217646"/>
                    <a:gd name="connsiteY67" fmla="*/ 15049 h 145637"/>
                    <a:gd name="connsiteX68" fmla="*/ 69247 w 217646"/>
                    <a:gd name="connsiteY68" fmla="*/ 15049 h 145637"/>
                    <a:gd name="connsiteX69" fmla="*/ 85915 w 217646"/>
                    <a:gd name="connsiteY69" fmla="*/ 22098 h 145637"/>
                    <a:gd name="connsiteX70" fmla="*/ 86487 w 217646"/>
                    <a:gd name="connsiteY70" fmla="*/ 21527 h 145637"/>
                    <a:gd name="connsiteX71" fmla="*/ 85915 w 217646"/>
                    <a:gd name="connsiteY71" fmla="*/ 22098 h 145637"/>
                    <a:gd name="connsiteX72" fmla="*/ 96583 w 217646"/>
                    <a:gd name="connsiteY72" fmla="*/ 33718 h 145637"/>
                    <a:gd name="connsiteX73" fmla="*/ 102013 w 217646"/>
                    <a:gd name="connsiteY73" fmla="*/ 34862 h 145637"/>
                    <a:gd name="connsiteX74" fmla="*/ 113633 w 217646"/>
                    <a:gd name="connsiteY74" fmla="*/ 24860 h 145637"/>
                    <a:gd name="connsiteX75" fmla="*/ 118205 w 217646"/>
                    <a:gd name="connsiteY75" fmla="*/ 16669 h 145637"/>
                    <a:gd name="connsiteX76" fmla="*/ 112109 w 217646"/>
                    <a:gd name="connsiteY76" fmla="*/ 13716 h 145637"/>
                    <a:gd name="connsiteX77" fmla="*/ 101346 w 217646"/>
                    <a:gd name="connsiteY77" fmla="*/ 13716 h 145637"/>
                    <a:gd name="connsiteX78" fmla="*/ 71914 w 217646"/>
                    <a:gd name="connsiteY78" fmla="*/ 8192 h 145637"/>
                    <a:gd name="connsiteX79" fmla="*/ 56579 w 217646"/>
                    <a:gd name="connsiteY79" fmla="*/ 17716 h 145637"/>
                    <a:gd name="connsiteX80" fmla="*/ 45911 w 217646"/>
                    <a:gd name="connsiteY80" fmla="*/ 33338 h 145637"/>
                    <a:gd name="connsiteX81" fmla="*/ 34290 w 217646"/>
                    <a:gd name="connsiteY81" fmla="*/ 43529 h 145637"/>
                    <a:gd name="connsiteX82" fmla="*/ 15335 w 217646"/>
                    <a:gd name="connsiteY82" fmla="*/ 53054 h 145637"/>
                    <a:gd name="connsiteX83" fmla="*/ 16193 w 217646"/>
                    <a:gd name="connsiteY83" fmla="*/ 55245 h 145637"/>
                    <a:gd name="connsiteX84" fmla="*/ 15335 w 217646"/>
                    <a:gd name="connsiteY84" fmla="*/ 53054 h 145637"/>
                    <a:gd name="connsiteX85" fmla="*/ 13906 w 217646"/>
                    <a:gd name="connsiteY85" fmla="*/ 54292 h 145637"/>
                    <a:gd name="connsiteX86" fmla="*/ 2762 w 217646"/>
                    <a:gd name="connsiteY86" fmla="*/ 68009 h 145637"/>
                    <a:gd name="connsiteX87" fmla="*/ 2572 w 217646"/>
                    <a:gd name="connsiteY87" fmla="*/ 69152 h 145637"/>
                    <a:gd name="connsiteX88" fmla="*/ 0 w 217646"/>
                    <a:gd name="connsiteY88" fmla="*/ 72200 h 145637"/>
                    <a:gd name="connsiteX89" fmla="*/ 0 w 217646"/>
                    <a:gd name="connsiteY89" fmla="*/ 84677 h 145637"/>
                    <a:gd name="connsiteX90" fmla="*/ 0 w 217646"/>
                    <a:gd name="connsiteY90" fmla="*/ 87439 h 145637"/>
                    <a:gd name="connsiteX91" fmla="*/ 2572 w 217646"/>
                    <a:gd name="connsiteY91" fmla="*/ 90488 h 145637"/>
                    <a:gd name="connsiteX92" fmla="*/ 3715 w 217646"/>
                    <a:gd name="connsiteY92" fmla="*/ 93155 h 145637"/>
                    <a:gd name="connsiteX93" fmla="*/ 6953 w 217646"/>
                    <a:gd name="connsiteY93" fmla="*/ 98488 h 145637"/>
                    <a:gd name="connsiteX94" fmla="*/ 30289 w 217646"/>
                    <a:gd name="connsiteY94" fmla="*/ 110776 h 145637"/>
                    <a:gd name="connsiteX95" fmla="*/ 43053 w 217646"/>
                    <a:gd name="connsiteY95" fmla="*/ 120491 h 145637"/>
                    <a:gd name="connsiteX96" fmla="*/ 44101 w 217646"/>
                    <a:gd name="connsiteY96" fmla="*/ 122206 h 145637"/>
                    <a:gd name="connsiteX97" fmla="*/ 59436 w 217646"/>
                    <a:gd name="connsiteY97" fmla="*/ 139065 h 145637"/>
                    <a:gd name="connsiteX98" fmla="*/ 99727 w 217646"/>
                    <a:gd name="connsiteY98" fmla="*/ 134588 h 145637"/>
                    <a:gd name="connsiteX99" fmla="*/ 105346 w 217646"/>
                    <a:gd name="connsiteY99" fmla="*/ 134112 h 145637"/>
                    <a:gd name="connsiteX100" fmla="*/ 126016 w 217646"/>
                    <a:gd name="connsiteY100" fmla="*/ 145637 h 145637"/>
                    <a:gd name="connsiteX101" fmla="*/ 128778 w 217646"/>
                    <a:gd name="connsiteY101" fmla="*/ 145637 h 145637"/>
                    <a:gd name="connsiteX102" fmla="*/ 142685 w 217646"/>
                    <a:gd name="connsiteY102" fmla="*/ 145637 h 145637"/>
                    <a:gd name="connsiteX103" fmla="*/ 146399 w 217646"/>
                    <a:gd name="connsiteY103" fmla="*/ 144209 h 145637"/>
                    <a:gd name="connsiteX104" fmla="*/ 177451 w 217646"/>
                    <a:gd name="connsiteY104" fmla="*/ 120777 h 145637"/>
                    <a:gd name="connsiteX105" fmla="*/ 181832 w 217646"/>
                    <a:gd name="connsiteY105" fmla="*/ 109442 h 145637"/>
                    <a:gd name="connsiteX106" fmla="*/ 191357 w 217646"/>
                    <a:gd name="connsiteY106" fmla="*/ 95821 h 145637"/>
                    <a:gd name="connsiteX107" fmla="*/ 212027 w 217646"/>
                    <a:gd name="connsiteY107" fmla="*/ 77724 h 145637"/>
                    <a:gd name="connsiteX108" fmla="*/ 217646 w 217646"/>
                    <a:gd name="connsiteY108" fmla="*/ 68104 h 145637"/>
                    <a:gd name="connsiteX109" fmla="*/ 217646 w 217646"/>
                    <a:gd name="connsiteY109" fmla="*/ 58388 h 145637"/>
                    <a:gd name="connsiteX110" fmla="*/ 217646 w 217646"/>
                    <a:gd name="connsiteY110" fmla="*/ 52864 h 145637"/>
                    <a:gd name="connsiteX111" fmla="*/ 216122 w 217646"/>
                    <a:gd name="connsiteY111" fmla="*/ 51340 h 145637"/>
                    <a:gd name="connsiteX112" fmla="*/ 155924 w 217646"/>
                    <a:gd name="connsiteY112" fmla="*/ 30099 h 145637"/>
                    <a:gd name="connsiteX113" fmla="*/ 154210 w 217646"/>
                    <a:gd name="connsiteY113" fmla="*/ 31337 h 145637"/>
                    <a:gd name="connsiteX114" fmla="*/ 155924 w 217646"/>
                    <a:gd name="connsiteY114" fmla="*/ 30099 h 145637"/>
                    <a:gd name="connsiteX115" fmla="*/ 157734 w 217646"/>
                    <a:gd name="connsiteY115" fmla="*/ 30385 h 145637"/>
                    <a:gd name="connsiteX116" fmla="*/ 155924 w 217646"/>
                    <a:gd name="connsiteY116" fmla="*/ 30099 h 145637"/>
                    <a:gd name="connsiteX117" fmla="*/ 86487 w 217646"/>
                    <a:gd name="connsiteY117" fmla="*/ 21527 h 145637"/>
                    <a:gd name="connsiteX118" fmla="*/ 88487 w 217646"/>
                    <a:gd name="connsiteY118" fmla="*/ 21527 h 145637"/>
                    <a:gd name="connsiteX119" fmla="*/ 86487 w 217646"/>
                    <a:gd name="connsiteY119" fmla="*/ 21527 h 145637"/>
                    <a:gd name="connsiteX120" fmla="*/ 55054 w 217646"/>
                    <a:gd name="connsiteY120" fmla="*/ 35719 h 145637"/>
                    <a:gd name="connsiteX121" fmla="*/ 52769 w 217646"/>
                    <a:gd name="connsiteY121" fmla="*/ 35338 h 145637"/>
                    <a:gd name="connsiteX122" fmla="*/ 55054 w 217646"/>
                    <a:gd name="connsiteY122" fmla="*/ 35719 h 145637"/>
                    <a:gd name="connsiteX123" fmla="*/ 17336 w 217646"/>
                    <a:gd name="connsiteY123" fmla="*/ 86392 h 145637"/>
                    <a:gd name="connsiteX124" fmla="*/ 16288 w 217646"/>
                    <a:gd name="connsiteY124" fmla="*/ 87249 h 145637"/>
                    <a:gd name="connsiteX125" fmla="*/ 17336 w 217646"/>
                    <a:gd name="connsiteY125" fmla="*/ 86392 h 145637"/>
                    <a:gd name="connsiteX126" fmla="*/ 18479 w 217646"/>
                    <a:gd name="connsiteY126" fmla="*/ 86106 h 145637"/>
                    <a:gd name="connsiteX127" fmla="*/ 17716 w 217646"/>
                    <a:gd name="connsiteY127" fmla="*/ 86296 h 145637"/>
                    <a:gd name="connsiteX128" fmla="*/ 18479 w 217646"/>
                    <a:gd name="connsiteY128" fmla="*/ 86106 h 145637"/>
                    <a:gd name="connsiteX129" fmla="*/ 98488 w 217646"/>
                    <a:gd name="connsiteY129" fmla="*/ 130588 h 145637"/>
                    <a:gd name="connsiteX130" fmla="*/ 99727 w 217646"/>
                    <a:gd name="connsiteY130" fmla="*/ 132874 h 145637"/>
                    <a:gd name="connsiteX131" fmla="*/ 98488 w 217646"/>
                    <a:gd name="connsiteY131" fmla="*/ 130588 h 145637"/>
                    <a:gd name="connsiteX132" fmla="*/ 97727 w 217646"/>
                    <a:gd name="connsiteY132" fmla="*/ 130302 h 145637"/>
                    <a:gd name="connsiteX133" fmla="*/ 97917 w 217646"/>
                    <a:gd name="connsiteY133" fmla="*/ 130397 h 145637"/>
                    <a:gd name="connsiteX134" fmla="*/ 97727 w 217646"/>
                    <a:gd name="connsiteY134" fmla="*/ 130302 h 1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17646" h="145637">
                      <a:moveTo>
                        <a:pt x="216122" y="51340"/>
                      </a:moveTo>
                      <a:cubicBezTo>
                        <a:pt x="215646" y="46196"/>
                        <a:pt x="212979" y="42196"/>
                        <a:pt x="209169" y="38862"/>
                      </a:cubicBezTo>
                      <a:cubicBezTo>
                        <a:pt x="208216" y="36481"/>
                        <a:pt x="206502" y="34957"/>
                        <a:pt x="203930" y="34576"/>
                      </a:cubicBezTo>
                      <a:cubicBezTo>
                        <a:pt x="197358" y="28289"/>
                        <a:pt x="181928" y="27622"/>
                        <a:pt x="173164" y="33147"/>
                      </a:cubicBezTo>
                      <a:cubicBezTo>
                        <a:pt x="172879" y="33147"/>
                        <a:pt x="172498" y="33147"/>
                        <a:pt x="172212" y="33242"/>
                      </a:cubicBezTo>
                      <a:lnTo>
                        <a:pt x="172212" y="33242"/>
                      </a:lnTo>
                      <a:cubicBezTo>
                        <a:pt x="171640" y="31909"/>
                        <a:pt x="171069" y="30480"/>
                        <a:pt x="170497" y="29146"/>
                      </a:cubicBezTo>
                      <a:cubicBezTo>
                        <a:pt x="170402" y="26480"/>
                        <a:pt x="168878" y="24479"/>
                        <a:pt x="167830" y="22193"/>
                      </a:cubicBezTo>
                      <a:cubicBezTo>
                        <a:pt x="167830" y="21050"/>
                        <a:pt x="167545" y="20003"/>
                        <a:pt x="166497" y="19431"/>
                      </a:cubicBezTo>
                      <a:cubicBezTo>
                        <a:pt x="163354" y="13049"/>
                        <a:pt x="159544" y="7239"/>
                        <a:pt x="152590" y="4191"/>
                      </a:cubicBezTo>
                      <a:cubicBezTo>
                        <a:pt x="151066" y="1524"/>
                        <a:pt x="147447" y="2286"/>
                        <a:pt x="145732" y="0"/>
                      </a:cubicBezTo>
                      <a:cubicBezTo>
                        <a:pt x="142494" y="0"/>
                        <a:pt x="139255" y="0"/>
                        <a:pt x="136017" y="0"/>
                      </a:cubicBezTo>
                      <a:cubicBezTo>
                        <a:pt x="134588" y="0"/>
                        <a:pt x="133255" y="0"/>
                        <a:pt x="131826" y="0"/>
                      </a:cubicBezTo>
                      <a:cubicBezTo>
                        <a:pt x="129064" y="2572"/>
                        <a:pt x="124682" y="2477"/>
                        <a:pt x="122111" y="5524"/>
                      </a:cubicBezTo>
                      <a:lnTo>
                        <a:pt x="122111" y="5524"/>
                      </a:lnTo>
                      <a:cubicBezTo>
                        <a:pt x="117920" y="7144"/>
                        <a:pt x="114871" y="10192"/>
                        <a:pt x="112300" y="13716"/>
                      </a:cubicBezTo>
                      <a:cubicBezTo>
                        <a:pt x="114300" y="14668"/>
                        <a:pt x="116396" y="15716"/>
                        <a:pt x="118396" y="16669"/>
                      </a:cubicBezTo>
                      <a:cubicBezTo>
                        <a:pt x="120587" y="14383"/>
                        <a:pt x="122777" y="12002"/>
                        <a:pt x="124968" y="9716"/>
                      </a:cubicBezTo>
                      <a:cubicBezTo>
                        <a:pt x="124968" y="7906"/>
                        <a:pt x="124968" y="6001"/>
                        <a:pt x="122777" y="5620"/>
                      </a:cubicBezTo>
                      <a:cubicBezTo>
                        <a:pt x="124968" y="6001"/>
                        <a:pt x="124968" y="7906"/>
                        <a:pt x="124968" y="9716"/>
                      </a:cubicBezTo>
                      <a:cubicBezTo>
                        <a:pt x="130016" y="9525"/>
                        <a:pt x="134493" y="11620"/>
                        <a:pt x="138779" y="13907"/>
                      </a:cubicBezTo>
                      <a:cubicBezTo>
                        <a:pt x="141256" y="11716"/>
                        <a:pt x="141922" y="11144"/>
                        <a:pt x="143351" y="12192"/>
                      </a:cubicBezTo>
                      <a:cubicBezTo>
                        <a:pt x="141827" y="11144"/>
                        <a:pt x="141256" y="11716"/>
                        <a:pt x="138779" y="13907"/>
                      </a:cubicBezTo>
                      <a:cubicBezTo>
                        <a:pt x="141446" y="16192"/>
                        <a:pt x="144208" y="18479"/>
                        <a:pt x="146876" y="20764"/>
                      </a:cubicBezTo>
                      <a:cubicBezTo>
                        <a:pt x="147828" y="20764"/>
                        <a:pt x="148876" y="20764"/>
                        <a:pt x="149828" y="20764"/>
                      </a:cubicBezTo>
                      <a:cubicBezTo>
                        <a:pt x="150495" y="20764"/>
                        <a:pt x="151066" y="20669"/>
                        <a:pt x="151638" y="20574"/>
                      </a:cubicBezTo>
                      <a:cubicBezTo>
                        <a:pt x="151066" y="20669"/>
                        <a:pt x="150400" y="20860"/>
                        <a:pt x="149828" y="20764"/>
                      </a:cubicBezTo>
                      <a:cubicBezTo>
                        <a:pt x="148876" y="20764"/>
                        <a:pt x="147828" y="20764"/>
                        <a:pt x="146876" y="20764"/>
                      </a:cubicBezTo>
                      <a:cubicBezTo>
                        <a:pt x="149257" y="24956"/>
                        <a:pt x="151638" y="29146"/>
                        <a:pt x="153924" y="33338"/>
                      </a:cubicBezTo>
                      <a:lnTo>
                        <a:pt x="153924" y="33338"/>
                      </a:lnTo>
                      <a:cubicBezTo>
                        <a:pt x="153924" y="33528"/>
                        <a:pt x="153924" y="33814"/>
                        <a:pt x="153924" y="34004"/>
                      </a:cubicBezTo>
                      <a:cubicBezTo>
                        <a:pt x="156686" y="46482"/>
                        <a:pt x="156686" y="46482"/>
                        <a:pt x="168116" y="40672"/>
                      </a:cubicBezTo>
                      <a:cubicBezTo>
                        <a:pt x="176974" y="36195"/>
                        <a:pt x="191071" y="41624"/>
                        <a:pt x="197263" y="51626"/>
                      </a:cubicBezTo>
                      <a:cubicBezTo>
                        <a:pt x="199835" y="55816"/>
                        <a:pt x="200692" y="60579"/>
                        <a:pt x="202311" y="65056"/>
                      </a:cubicBezTo>
                      <a:cubicBezTo>
                        <a:pt x="206978" y="66389"/>
                        <a:pt x="209360" y="69533"/>
                        <a:pt x="210883" y="73342"/>
                      </a:cubicBezTo>
                      <a:cubicBezTo>
                        <a:pt x="209360" y="69533"/>
                        <a:pt x="206978" y="66389"/>
                        <a:pt x="202311" y="65056"/>
                      </a:cubicBezTo>
                      <a:cubicBezTo>
                        <a:pt x="201454" y="76200"/>
                        <a:pt x="199835" y="87059"/>
                        <a:pt x="187166" y="91440"/>
                      </a:cubicBezTo>
                      <a:cubicBezTo>
                        <a:pt x="187643" y="92297"/>
                        <a:pt x="188119" y="93345"/>
                        <a:pt x="188690" y="94107"/>
                      </a:cubicBezTo>
                      <a:cubicBezTo>
                        <a:pt x="188119" y="93345"/>
                        <a:pt x="187738" y="92297"/>
                        <a:pt x="187166" y="91440"/>
                      </a:cubicBezTo>
                      <a:cubicBezTo>
                        <a:pt x="180499" y="90868"/>
                        <a:pt x="174403" y="92202"/>
                        <a:pt x="168688" y="95821"/>
                      </a:cubicBezTo>
                      <a:cubicBezTo>
                        <a:pt x="165926" y="97536"/>
                        <a:pt x="164021" y="99917"/>
                        <a:pt x="165163" y="103251"/>
                      </a:cubicBezTo>
                      <a:cubicBezTo>
                        <a:pt x="167069" y="108871"/>
                        <a:pt x="166116" y="114681"/>
                        <a:pt x="166306" y="120396"/>
                      </a:cubicBezTo>
                      <a:lnTo>
                        <a:pt x="166306" y="120396"/>
                      </a:lnTo>
                      <a:cubicBezTo>
                        <a:pt x="165259" y="122682"/>
                        <a:pt x="164211" y="124873"/>
                        <a:pt x="163163" y="127159"/>
                      </a:cubicBezTo>
                      <a:cubicBezTo>
                        <a:pt x="159068" y="136303"/>
                        <a:pt x="150876" y="136112"/>
                        <a:pt x="142780" y="135922"/>
                      </a:cubicBezTo>
                      <a:cubicBezTo>
                        <a:pt x="143732" y="136779"/>
                        <a:pt x="145256" y="137160"/>
                        <a:pt x="146209" y="138017"/>
                      </a:cubicBezTo>
                      <a:cubicBezTo>
                        <a:pt x="146399" y="138208"/>
                        <a:pt x="146590" y="138398"/>
                        <a:pt x="146685" y="138684"/>
                      </a:cubicBezTo>
                      <a:cubicBezTo>
                        <a:pt x="146590" y="138493"/>
                        <a:pt x="146399" y="138208"/>
                        <a:pt x="146209" y="138017"/>
                      </a:cubicBezTo>
                      <a:cubicBezTo>
                        <a:pt x="145256" y="137160"/>
                        <a:pt x="143637" y="136779"/>
                        <a:pt x="142780" y="135922"/>
                      </a:cubicBezTo>
                      <a:cubicBezTo>
                        <a:pt x="133160" y="133636"/>
                        <a:pt x="124778" y="129064"/>
                        <a:pt x="118396" y="121539"/>
                      </a:cubicBezTo>
                      <a:cubicBezTo>
                        <a:pt x="114681" y="117158"/>
                        <a:pt x="111443" y="117443"/>
                        <a:pt x="107252" y="120206"/>
                      </a:cubicBezTo>
                      <a:cubicBezTo>
                        <a:pt x="103156" y="122873"/>
                        <a:pt x="99917" y="126397"/>
                        <a:pt x="96869" y="130112"/>
                      </a:cubicBezTo>
                      <a:lnTo>
                        <a:pt x="96869" y="130112"/>
                      </a:lnTo>
                      <a:cubicBezTo>
                        <a:pt x="80677" y="139446"/>
                        <a:pt x="60007" y="122968"/>
                        <a:pt x="58198" y="108394"/>
                      </a:cubicBezTo>
                      <a:cubicBezTo>
                        <a:pt x="57531" y="103061"/>
                        <a:pt x="54769" y="99155"/>
                        <a:pt x="49244" y="100013"/>
                      </a:cubicBezTo>
                      <a:cubicBezTo>
                        <a:pt x="35719" y="102108"/>
                        <a:pt x="26956" y="95345"/>
                        <a:pt x="19145" y="85820"/>
                      </a:cubicBezTo>
                      <a:lnTo>
                        <a:pt x="19145" y="85820"/>
                      </a:lnTo>
                      <a:cubicBezTo>
                        <a:pt x="18193" y="83534"/>
                        <a:pt x="17336" y="81248"/>
                        <a:pt x="16383" y="78867"/>
                      </a:cubicBezTo>
                      <a:lnTo>
                        <a:pt x="16383" y="78867"/>
                      </a:lnTo>
                      <a:cubicBezTo>
                        <a:pt x="16002" y="77057"/>
                        <a:pt x="15526" y="75152"/>
                        <a:pt x="15145" y="73342"/>
                      </a:cubicBezTo>
                      <a:lnTo>
                        <a:pt x="15145" y="73342"/>
                      </a:lnTo>
                      <a:cubicBezTo>
                        <a:pt x="15240" y="68580"/>
                        <a:pt x="15145" y="63722"/>
                        <a:pt x="17812" y="59436"/>
                      </a:cubicBezTo>
                      <a:lnTo>
                        <a:pt x="17812" y="59436"/>
                      </a:lnTo>
                      <a:cubicBezTo>
                        <a:pt x="22288" y="51911"/>
                        <a:pt x="26765" y="50102"/>
                        <a:pt x="35433" y="52102"/>
                      </a:cubicBezTo>
                      <a:cubicBezTo>
                        <a:pt x="51149" y="55626"/>
                        <a:pt x="57817" y="50483"/>
                        <a:pt x="58198" y="34576"/>
                      </a:cubicBezTo>
                      <a:lnTo>
                        <a:pt x="58198" y="34576"/>
                      </a:lnTo>
                      <a:cubicBezTo>
                        <a:pt x="59531" y="30289"/>
                        <a:pt x="60960" y="26003"/>
                        <a:pt x="62294" y="21717"/>
                      </a:cubicBezTo>
                      <a:cubicBezTo>
                        <a:pt x="63437" y="18193"/>
                        <a:pt x="65627" y="15907"/>
                        <a:pt x="69247" y="15049"/>
                      </a:cubicBezTo>
                      <a:lnTo>
                        <a:pt x="69247" y="15049"/>
                      </a:lnTo>
                      <a:cubicBezTo>
                        <a:pt x="76010" y="14668"/>
                        <a:pt x="81058" y="18193"/>
                        <a:pt x="85915" y="22098"/>
                      </a:cubicBezTo>
                      <a:cubicBezTo>
                        <a:pt x="86106" y="21812"/>
                        <a:pt x="86296" y="21717"/>
                        <a:pt x="86487" y="21527"/>
                      </a:cubicBezTo>
                      <a:cubicBezTo>
                        <a:pt x="86296" y="21717"/>
                        <a:pt x="86106" y="21812"/>
                        <a:pt x="85915" y="22098"/>
                      </a:cubicBezTo>
                      <a:cubicBezTo>
                        <a:pt x="89440" y="26003"/>
                        <a:pt x="93059" y="29813"/>
                        <a:pt x="96583" y="33718"/>
                      </a:cubicBezTo>
                      <a:cubicBezTo>
                        <a:pt x="98107" y="35433"/>
                        <a:pt x="99822" y="36100"/>
                        <a:pt x="102013" y="34862"/>
                      </a:cubicBezTo>
                      <a:cubicBezTo>
                        <a:pt x="106680" y="32385"/>
                        <a:pt x="111728" y="30480"/>
                        <a:pt x="113633" y="24860"/>
                      </a:cubicBezTo>
                      <a:cubicBezTo>
                        <a:pt x="115919" y="22574"/>
                        <a:pt x="117062" y="19621"/>
                        <a:pt x="118205" y="16669"/>
                      </a:cubicBezTo>
                      <a:cubicBezTo>
                        <a:pt x="116205" y="15716"/>
                        <a:pt x="114110" y="14668"/>
                        <a:pt x="112109" y="13716"/>
                      </a:cubicBezTo>
                      <a:cubicBezTo>
                        <a:pt x="108490" y="18479"/>
                        <a:pt x="104965" y="18097"/>
                        <a:pt x="101346" y="13716"/>
                      </a:cubicBezTo>
                      <a:cubicBezTo>
                        <a:pt x="92773" y="4667"/>
                        <a:pt x="83153" y="2857"/>
                        <a:pt x="71914" y="8192"/>
                      </a:cubicBezTo>
                      <a:cubicBezTo>
                        <a:pt x="66008" y="10001"/>
                        <a:pt x="60579" y="12668"/>
                        <a:pt x="56579" y="17716"/>
                      </a:cubicBezTo>
                      <a:cubicBezTo>
                        <a:pt x="51245" y="21717"/>
                        <a:pt x="47720" y="26956"/>
                        <a:pt x="45911" y="33338"/>
                      </a:cubicBezTo>
                      <a:cubicBezTo>
                        <a:pt x="45053" y="40195"/>
                        <a:pt x="40481" y="42101"/>
                        <a:pt x="34290" y="43529"/>
                      </a:cubicBezTo>
                      <a:cubicBezTo>
                        <a:pt x="27337" y="45053"/>
                        <a:pt x="20860" y="48292"/>
                        <a:pt x="15335" y="53054"/>
                      </a:cubicBezTo>
                      <a:cubicBezTo>
                        <a:pt x="15621" y="53816"/>
                        <a:pt x="15907" y="54483"/>
                        <a:pt x="16193" y="55245"/>
                      </a:cubicBezTo>
                      <a:cubicBezTo>
                        <a:pt x="15907" y="54483"/>
                        <a:pt x="15621" y="53816"/>
                        <a:pt x="15335" y="53054"/>
                      </a:cubicBezTo>
                      <a:cubicBezTo>
                        <a:pt x="14859" y="53435"/>
                        <a:pt x="14383" y="53912"/>
                        <a:pt x="13906" y="54292"/>
                      </a:cubicBezTo>
                      <a:cubicBezTo>
                        <a:pt x="8668" y="57626"/>
                        <a:pt x="5048" y="62293"/>
                        <a:pt x="2762" y="68009"/>
                      </a:cubicBezTo>
                      <a:cubicBezTo>
                        <a:pt x="2667" y="68389"/>
                        <a:pt x="2572" y="68770"/>
                        <a:pt x="2572" y="69152"/>
                      </a:cubicBezTo>
                      <a:cubicBezTo>
                        <a:pt x="1714" y="70199"/>
                        <a:pt x="857" y="71152"/>
                        <a:pt x="0" y="72200"/>
                      </a:cubicBezTo>
                      <a:cubicBezTo>
                        <a:pt x="0" y="76390"/>
                        <a:pt x="0" y="80486"/>
                        <a:pt x="0" y="84677"/>
                      </a:cubicBezTo>
                      <a:cubicBezTo>
                        <a:pt x="0" y="85630"/>
                        <a:pt x="0" y="86487"/>
                        <a:pt x="0" y="87439"/>
                      </a:cubicBezTo>
                      <a:cubicBezTo>
                        <a:pt x="857" y="88487"/>
                        <a:pt x="1714" y="89440"/>
                        <a:pt x="2572" y="90488"/>
                      </a:cubicBezTo>
                      <a:cubicBezTo>
                        <a:pt x="2953" y="91345"/>
                        <a:pt x="3334" y="92202"/>
                        <a:pt x="3715" y="93155"/>
                      </a:cubicBezTo>
                      <a:cubicBezTo>
                        <a:pt x="4381" y="95155"/>
                        <a:pt x="5048" y="97155"/>
                        <a:pt x="6953" y="98488"/>
                      </a:cubicBezTo>
                      <a:cubicBezTo>
                        <a:pt x="12573" y="106585"/>
                        <a:pt x="20764" y="111062"/>
                        <a:pt x="30289" y="110776"/>
                      </a:cubicBezTo>
                      <a:cubicBezTo>
                        <a:pt x="38100" y="110585"/>
                        <a:pt x="42577" y="112300"/>
                        <a:pt x="43053" y="120491"/>
                      </a:cubicBezTo>
                      <a:cubicBezTo>
                        <a:pt x="43053" y="121063"/>
                        <a:pt x="43720" y="121634"/>
                        <a:pt x="44101" y="122206"/>
                      </a:cubicBezTo>
                      <a:cubicBezTo>
                        <a:pt x="46482" y="130302"/>
                        <a:pt x="51626" y="135922"/>
                        <a:pt x="59436" y="139065"/>
                      </a:cubicBezTo>
                      <a:cubicBezTo>
                        <a:pt x="73914" y="146780"/>
                        <a:pt x="87058" y="142875"/>
                        <a:pt x="99727" y="134588"/>
                      </a:cubicBezTo>
                      <a:cubicBezTo>
                        <a:pt x="101537" y="133922"/>
                        <a:pt x="103441" y="132207"/>
                        <a:pt x="105346" y="134112"/>
                      </a:cubicBezTo>
                      <a:cubicBezTo>
                        <a:pt x="111157" y="139922"/>
                        <a:pt x="118872" y="142304"/>
                        <a:pt x="126016" y="145637"/>
                      </a:cubicBezTo>
                      <a:cubicBezTo>
                        <a:pt x="126968" y="145637"/>
                        <a:pt x="127826" y="145637"/>
                        <a:pt x="128778" y="145637"/>
                      </a:cubicBezTo>
                      <a:cubicBezTo>
                        <a:pt x="133445" y="145637"/>
                        <a:pt x="138017" y="145637"/>
                        <a:pt x="142685" y="145637"/>
                      </a:cubicBezTo>
                      <a:cubicBezTo>
                        <a:pt x="143542" y="144209"/>
                        <a:pt x="145066" y="144589"/>
                        <a:pt x="146399" y="144209"/>
                      </a:cubicBezTo>
                      <a:cubicBezTo>
                        <a:pt x="159639" y="140208"/>
                        <a:pt x="170402" y="133064"/>
                        <a:pt x="177451" y="120777"/>
                      </a:cubicBezTo>
                      <a:cubicBezTo>
                        <a:pt x="180404" y="117634"/>
                        <a:pt x="181642" y="113538"/>
                        <a:pt x="181832" y="109442"/>
                      </a:cubicBezTo>
                      <a:cubicBezTo>
                        <a:pt x="182213" y="102680"/>
                        <a:pt x="184690" y="97917"/>
                        <a:pt x="191357" y="95821"/>
                      </a:cubicBezTo>
                      <a:cubicBezTo>
                        <a:pt x="200120" y="91916"/>
                        <a:pt x="207454" y="86392"/>
                        <a:pt x="212027" y="77724"/>
                      </a:cubicBezTo>
                      <a:cubicBezTo>
                        <a:pt x="215265" y="75343"/>
                        <a:pt x="214408" y="70485"/>
                        <a:pt x="217646" y="68104"/>
                      </a:cubicBezTo>
                      <a:cubicBezTo>
                        <a:pt x="217646" y="64865"/>
                        <a:pt x="217646" y="61627"/>
                        <a:pt x="217646" y="58388"/>
                      </a:cubicBezTo>
                      <a:cubicBezTo>
                        <a:pt x="217646" y="56579"/>
                        <a:pt x="217646" y="54673"/>
                        <a:pt x="217646" y="52864"/>
                      </a:cubicBezTo>
                      <a:cubicBezTo>
                        <a:pt x="217075" y="52197"/>
                        <a:pt x="216598" y="51721"/>
                        <a:pt x="216122" y="51340"/>
                      </a:cubicBezTo>
                      <a:close/>
                      <a:moveTo>
                        <a:pt x="155924" y="30099"/>
                      </a:moveTo>
                      <a:cubicBezTo>
                        <a:pt x="155162" y="30194"/>
                        <a:pt x="154591" y="30575"/>
                        <a:pt x="154210" y="31337"/>
                      </a:cubicBezTo>
                      <a:cubicBezTo>
                        <a:pt x="154591" y="30575"/>
                        <a:pt x="155162" y="30194"/>
                        <a:pt x="155924" y="30099"/>
                      </a:cubicBezTo>
                      <a:cubicBezTo>
                        <a:pt x="156401" y="30099"/>
                        <a:pt x="157067" y="30194"/>
                        <a:pt x="157734" y="30385"/>
                      </a:cubicBezTo>
                      <a:cubicBezTo>
                        <a:pt x="157067" y="30194"/>
                        <a:pt x="156496" y="30099"/>
                        <a:pt x="155924" y="30099"/>
                      </a:cubicBezTo>
                      <a:close/>
                      <a:moveTo>
                        <a:pt x="86487" y="21527"/>
                      </a:moveTo>
                      <a:cubicBezTo>
                        <a:pt x="87249" y="20955"/>
                        <a:pt x="87916" y="21050"/>
                        <a:pt x="88487" y="21527"/>
                      </a:cubicBezTo>
                      <a:cubicBezTo>
                        <a:pt x="87916" y="21145"/>
                        <a:pt x="87249" y="20955"/>
                        <a:pt x="86487" y="21527"/>
                      </a:cubicBezTo>
                      <a:close/>
                      <a:moveTo>
                        <a:pt x="55054" y="35719"/>
                      </a:moveTo>
                      <a:cubicBezTo>
                        <a:pt x="54293" y="35719"/>
                        <a:pt x="53530" y="35528"/>
                        <a:pt x="52769" y="35338"/>
                      </a:cubicBezTo>
                      <a:cubicBezTo>
                        <a:pt x="53530" y="35623"/>
                        <a:pt x="54293" y="35814"/>
                        <a:pt x="55054" y="35719"/>
                      </a:cubicBezTo>
                      <a:close/>
                      <a:moveTo>
                        <a:pt x="17336" y="86392"/>
                      </a:moveTo>
                      <a:cubicBezTo>
                        <a:pt x="16859" y="86582"/>
                        <a:pt x="16478" y="86773"/>
                        <a:pt x="16288" y="87249"/>
                      </a:cubicBezTo>
                      <a:cubicBezTo>
                        <a:pt x="16478" y="86773"/>
                        <a:pt x="16859" y="86487"/>
                        <a:pt x="17336" y="86392"/>
                      </a:cubicBezTo>
                      <a:close/>
                      <a:moveTo>
                        <a:pt x="18479" y="86106"/>
                      </a:moveTo>
                      <a:cubicBezTo>
                        <a:pt x="18193" y="86106"/>
                        <a:pt x="18002" y="86201"/>
                        <a:pt x="17716" y="86296"/>
                      </a:cubicBezTo>
                      <a:cubicBezTo>
                        <a:pt x="18002" y="86201"/>
                        <a:pt x="18288" y="86106"/>
                        <a:pt x="18479" y="86106"/>
                      </a:cubicBezTo>
                      <a:close/>
                      <a:moveTo>
                        <a:pt x="98488" y="130588"/>
                      </a:moveTo>
                      <a:cubicBezTo>
                        <a:pt x="99346" y="131064"/>
                        <a:pt x="99631" y="131826"/>
                        <a:pt x="99727" y="132874"/>
                      </a:cubicBezTo>
                      <a:cubicBezTo>
                        <a:pt x="99631" y="131921"/>
                        <a:pt x="99346" y="131064"/>
                        <a:pt x="98488" y="130588"/>
                      </a:cubicBezTo>
                      <a:close/>
                      <a:moveTo>
                        <a:pt x="97727" y="130302"/>
                      </a:moveTo>
                      <a:cubicBezTo>
                        <a:pt x="97822" y="130302"/>
                        <a:pt x="97822" y="130302"/>
                        <a:pt x="97917" y="130397"/>
                      </a:cubicBezTo>
                      <a:cubicBezTo>
                        <a:pt x="97822" y="130397"/>
                        <a:pt x="97822" y="130397"/>
                        <a:pt x="97727" y="130302"/>
                      </a:cubicBezTo>
                      <a:close/>
                    </a:path>
                  </a:pathLst>
                </a:custGeom>
                <a:solidFill>
                  <a:srgbClr val="FFFFFF">
                    <a:alpha val="20000"/>
                  </a:srgbClr>
                </a:solidFill>
                <a:ln w="9525" cap="flat">
                  <a:noFill/>
                  <a:prstDash val="solid"/>
                  <a:miter/>
                </a:ln>
              </p:spPr>
              <p:txBody>
                <a:bodyPr rtlCol="0" anchor="ctr"/>
                <a:lstStyle/>
                <a:p>
                  <a:endParaRPr lang="en-US"/>
                </a:p>
              </p:txBody>
            </p:sp>
            <p:sp>
              <p:nvSpPr>
                <p:cNvPr id="681" name="Freeform: Shape 680">
                  <a:extLst>
                    <a:ext uri="{FF2B5EF4-FFF2-40B4-BE49-F238E27FC236}">
                      <a16:creationId xmlns:a16="http://schemas.microsoft.com/office/drawing/2014/main" id="{0D19BDCA-97F3-F7C8-9301-5A5E92518519}"/>
                    </a:ext>
                  </a:extLst>
                </p:cNvPr>
                <p:cNvSpPr/>
                <p:nvPr/>
              </p:nvSpPr>
              <p:spPr>
                <a:xfrm>
                  <a:off x="9444886" y="2977909"/>
                  <a:ext cx="359533" cy="219067"/>
                </a:xfrm>
                <a:custGeom>
                  <a:avLst/>
                  <a:gdLst>
                    <a:gd name="connsiteX0" fmla="*/ 335102 w 359533"/>
                    <a:gd name="connsiteY0" fmla="*/ 81855 h 219067"/>
                    <a:gd name="connsiteX1" fmla="*/ 325672 w 359533"/>
                    <a:gd name="connsiteY1" fmla="*/ 77093 h 219067"/>
                    <a:gd name="connsiteX2" fmla="*/ 309860 w 359533"/>
                    <a:gd name="connsiteY2" fmla="*/ 73283 h 219067"/>
                    <a:gd name="connsiteX3" fmla="*/ 278142 w 359533"/>
                    <a:gd name="connsiteY3" fmla="*/ 35754 h 219067"/>
                    <a:gd name="connsiteX4" fmla="*/ 244233 w 359533"/>
                    <a:gd name="connsiteY4" fmla="*/ 34325 h 219067"/>
                    <a:gd name="connsiteX5" fmla="*/ 226993 w 359533"/>
                    <a:gd name="connsiteY5" fmla="*/ 47184 h 219067"/>
                    <a:gd name="connsiteX6" fmla="*/ 226993 w 359533"/>
                    <a:gd name="connsiteY6" fmla="*/ 47089 h 219067"/>
                    <a:gd name="connsiteX7" fmla="*/ 165842 w 359533"/>
                    <a:gd name="connsiteY7" fmla="*/ 512 h 219067"/>
                    <a:gd name="connsiteX8" fmla="*/ 119551 w 359533"/>
                    <a:gd name="connsiteY8" fmla="*/ 44898 h 219067"/>
                    <a:gd name="connsiteX9" fmla="*/ 80212 w 359533"/>
                    <a:gd name="connsiteY9" fmla="*/ 35087 h 219067"/>
                    <a:gd name="connsiteX10" fmla="*/ 65449 w 359533"/>
                    <a:gd name="connsiteY10" fmla="*/ 38040 h 219067"/>
                    <a:gd name="connsiteX11" fmla="*/ 33254 w 359533"/>
                    <a:gd name="connsiteY11" fmla="*/ 77283 h 219067"/>
                    <a:gd name="connsiteX12" fmla="*/ 34683 w 359533"/>
                    <a:gd name="connsiteY12" fmla="*/ 84046 h 219067"/>
                    <a:gd name="connsiteX13" fmla="*/ 34778 w 359533"/>
                    <a:gd name="connsiteY13" fmla="*/ 85665 h 219067"/>
                    <a:gd name="connsiteX14" fmla="*/ 24301 w 359533"/>
                    <a:gd name="connsiteY14" fmla="*/ 87189 h 219067"/>
                    <a:gd name="connsiteX15" fmla="*/ 393 w 359533"/>
                    <a:gd name="connsiteY15" fmla="*/ 114907 h 219067"/>
                    <a:gd name="connsiteX16" fmla="*/ 24301 w 359533"/>
                    <a:gd name="connsiteY16" fmla="*/ 156817 h 219067"/>
                    <a:gd name="connsiteX17" fmla="*/ 58114 w 359533"/>
                    <a:gd name="connsiteY17" fmla="*/ 157960 h 219067"/>
                    <a:gd name="connsiteX18" fmla="*/ 68687 w 359533"/>
                    <a:gd name="connsiteY18" fmla="*/ 153102 h 219067"/>
                    <a:gd name="connsiteX19" fmla="*/ 99834 w 359533"/>
                    <a:gd name="connsiteY19" fmla="*/ 194917 h 219067"/>
                    <a:gd name="connsiteX20" fmla="*/ 143649 w 359533"/>
                    <a:gd name="connsiteY20" fmla="*/ 196441 h 219067"/>
                    <a:gd name="connsiteX21" fmla="*/ 159460 w 359533"/>
                    <a:gd name="connsiteY21" fmla="*/ 188821 h 219067"/>
                    <a:gd name="connsiteX22" fmla="*/ 223088 w 359533"/>
                    <a:gd name="connsiteY22" fmla="*/ 217586 h 219067"/>
                    <a:gd name="connsiteX23" fmla="*/ 228517 w 359533"/>
                    <a:gd name="connsiteY23" fmla="*/ 216062 h 219067"/>
                    <a:gd name="connsiteX24" fmla="*/ 274713 w 359533"/>
                    <a:gd name="connsiteY24" fmla="*/ 173486 h 219067"/>
                    <a:gd name="connsiteX25" fmla="*/ 309003 w 359533"/>
                    <a:gd name="connsiteY25" fmla="*/ 178820 h 219067"/>
                    <a:gd name="connsiteX26" fmla="*/ 320243 w 359533"/>
                    <a:gd name="connsiteY26" fmla="*/ 176248 h 219067"/>
                    <a:gd name="connsiteX27" fmla="*/ 359105 w 359533"/>
                    <a:gd name="connsiteY27" fmla="*/ 118526 h 219067"/>
                    <a:gd name="connsiteX28" fmla="*/ 335102 w 359533"/>
                    <a:gd name="connsiteY28" fmla="*/ 81855 h 21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9533" h="219067">
                      <a:moveTo>
                        <a:pt x="335102" y="81855"/>
                      </a:moveTo>
                      <a:cubicBezTo>
                        <a:pt x="332149" y="79379"/>
                        <a:pt x="329006" y="77759"/>
                        <a:pt x="325672" y="77093"/>
                      </a:cubicBezTo>
                      <a:cubicBezTo>
                        <a:pt x="320623" y="75092"/>
                        <a:pt x="315385" y="73854"/>
                        <a:pt x="309860" y="73283"/>
                      </a:cubicBezTo>
                      <a:cubicBezTo>
                        <a:pt x="309670" y="58043"/>
                        <a:pt x="296811" y="42707"/>
                        <a:pt x="278142" y="35754"/>
                      </a:cubicBezTo>
                      <a:cubicBezTo>
                        <a:pt x="266617" y="31468"/>
                        <a:pt x="254520" y="30991"/>
                        <a:pt x="244233" y="34325"/>
                      </a:cubicBezTo>
                      <a:cubicBezTo>
                        <a:pt x="236613" y="36802"/>
                        <a:pt x="230612" y="41374"/>
                        <a:pt x="226993" y="47184"/>
                      </a:cubicBezTo>
                      <a:cubicBezTo>
                        <a:pt x="226993" y="47184"/>
                        <a:pt x="226993" y="47089"/>
                        <a:pt x="226993" y="47089"/>
                      </a:cubicBezTo>
                      <a:cubicBezTo>
                        <a:pt x="222992" y="17371"/>
                        <a:pt x="195560" y="-3584"/>
                        <a:pt x="165842" y="512"/>
                      </a:cubicBezTo>
                      <a:cubicBezTo>
                        <a:pt x="141839" y="3750"/>
                        <a:pt x="123551" y="22228"/>
                        <a:pt x="119551" y="44898"/>
                      </a:cubicBezTo>
                      <a:cubicBezTo>
                        <a:pt x="109359" y="37373"/>
                        <a:pt x="95072" y="33754"/>
                        <a:pt x="80212" y="35087"/>
                      </a:cubicBezTo>
                      <a:cubicBezTo>
                        <a:pt x="75164" y="35564"/>
                        <a:pt x="70211" y="36516"/>
                        <a:pt x="65449" y="38040"/>
                      </a:cubicBezTo>
                      <a:cubicBezTo>
                        <a:pt x="44684" y="44803"/>
                        <a:pt x="31826" y="60614"/>
                        <a:pt x="33254" y="77283"/>
                      </a:cubicBezTo>
                      <a:cubicBezTo>
                        <a:pt x="33445" y="79569"/>
                        <a:pt x="33921" y="81855"/>
                        <a:pt x="34683" y="84046"/>
                      </a:cubicBezTo>
                      <a:cubicBezTo>
                        <a:pt x="34683" y="84617"/>
                        <a:pt x="34778" y="85093"/>
                        <a:pt x="34778" y="85665"/>
                      </a:cubicBezTo>
                      <a:cubicBezTo>
                        <a:pt x="31254" y="85570"/>
                        <a:pt x="27825" y="86046"/>
                        <a:pt x="24301" y="87189"/>
                      </a:cubicBezTo>
                      <a:cubicBezTo>
                        <a:pt x="11918" y="91285"/>
                        <a:pt x="2298" y="102334"/>
                        <a:pt x="393" y="114907"/>
                      </a:cubicBezTo>
                      <a:cubicBezTo>
                        <a:pt x="-2179" y="131576"/>
                        <a:pt x="8108" y="149578"/>
                        <a:pt x="24301" y="156817"/>
                      </a:cubicBezTo>
                      <a:cubicBezTo>
                        <a:pt x="34493" y="161389"/>
                        <a:pt x="46494" y="161770"/>
                        <a:pt x="58114" y="157960"/>
                      </a:cubicBezTo>
                      <a:cubicBezTo>
                        <a:pt x="61829" y="156722"/>
                        <a:pt x="65449" y="155102"/>
                        <a:pt x="68687" y="153102"/>
                      </a:cubicBezTo>
                      <a:cubicBezTo>
                        <a:pt x="70878" y="170628"/>
                        <a:pt x="82880" y="187392"/>
                        <a:pt x="99834" y="194917"/>
                      </a:cubicBezTo>
                      <a:cubicBezTo>
                        <a:pt x="113074" y="200822"/>
                        <a:pt x="128695" y="201394"/>
                        <a:pt x="143649" y="196441"/>
                      </a:cubicBezTo>
                      <a:cubicBezTo>
                        <a:pt x="149269" y="194631"/>
                        <a:pt x="154603" y="192059"/>
                        <a:pt x="159460" y="188821"/>
                      </a:cubicBezTo>
                      <a:cubicBezTo>
                        <a:pt x="169557" y="210824"/>
                        <a:pt x="197180" y="223587"/>
                        <a:pt x="223088" y="217586"/>
                      </a:cubicBezTo>
                      <a:cubicBezTo>
                        <a:pt x="224897" y="217205"/>
                        <a:pt x="226707" y="216634"/>
                        <a:pt x="228517" y="216062"/>
                      </a:cubicBezTo>
                      <a:cubicBezTo>
                        <a:pt x="247852" y="209776"/>
                        <a:pt x="264521" y="194345"/>
                        <a:pt x="274713" y="173486"/>
                      </a:cubicBezTo>
                      <a:cubicBezTo>
                        <a:pt x="285190" y="178534"/>
                        <a:pt x="297002" y="180343"/>
                        <a:pt x="309003" y="178820"/>
                      </a:cubicBezTo>
                      <a:cubicBezTo>
                        <a:pt x="312813" y="178343"/>
                        <a:pt x="316623" y="177486"/>
                        <a:pt x="320243" y="176248"/>
                      </a:cubicBezTo>
                      <a:cubicBezTo>
                        <a:pt x="346055" y="167770"/>
                        <a:pt x="362438" y="143482"/>
                        <a:pt x="359105" y="118526"/>
                      </a:cubicBezTo>
                      <a:cubicBezTo>
                        <a:pt x="357200" y="103572"/>
                        <a:pt x="348436" y="90237"/>
                        <a:pt x="335102" y="81855"/>
                      </a:cubicBezTo>
                      <a:close/>
                    </a:path>
                  </a:pathLst>
                </a:custGeom>
                <a:solidFill>
                  <a:srgbClr val="FFFFFF">
                    <a:alpha val="30000"/>
                  </a:srgbClr>
                </a:solidFill>
                <a:ln w="9525" cap="flat">
                  <a:noFill/>
                  <a:prstDash val="solid"/>
                  <a:miter/>
                </a:ln>
              </p:spPr>
              <p:txBody>
                <a:bodyPr rtlCol="0" anchor="ctr"/>
                <a:lstStyle/>
                <a:p>
                  <a:endParaRPr lang="en-US"/>
                </a:p>
              </p:txBody>
            </p:sp>
            <p:sp>
              <p:nvSpPr>
                <p:cNvPr id="686" name="Freeform: Shape 685">
                  <a:extLst>
                    <a:ext uri="{FF2B5EF4-FFF2-40B4-BE49-F238E27FC236}">
                      <a16:creationId xmlns:a16="http://schemas.microsoft.com/office/drawing/2014/main" id="{CCA3DFE4-BD2D-3584-E74D-8B9C4F0ACE06}"/>
                    </a:ext>
                  </a:extLst>
                </p:cNvPr>
                <p:cNvSpPr/>
                <p:nvPr/>
              </p:nvSpPr>
              <p:spPr>
                <a:xfrm>
                  <a:off x="9001056" y="3706417"/>
                  <a:ext cx="2543175" cy="1420775"/>
                </a:xfrm>
                <a:custGeom>
                  <a:avLst/>
                  <a:gdLst>
                    <a:gd name="connsiteX0" fmla="*/ 1706348 w 2543175"/>
                    <a:gd name="connsiteY0" fmla="*/ 0 h 1420775"/>
                    <a:gd name="connsiteX1" fmla="*/ 1851700 w 2543175"/>
                    <a:gd name="connsiteY1" fmla="*/ 149162 h 1420775"/>
                    <a:gd name="connsiteX2" fmla="*/ 1851605 w 2543175"/>
                    <a:gd name="connsiteY2" fmla="*/ 153734 h 1420775"/>
                    <a:gd name="connsiteX3" fmla="*/ 1901611 w 2543175"/>
                    <a:gd name="connsiteY3" fmla="*/ 144685 h 1420775"/>
                    <a:gd name="connsiteX4" fmla="*/ 2046962 w 2543175"/>
                    <a:gd name="connsiteY4" fmla="*/ 293846 h 1420775"/>
                    <a:gd name="connsiteX5" fmla="*/ 2044200 w 2543175"/>
                    <a:gd name="connsiteY5" fmla="*/ 322898 h 1420775"/>
                    <a:gd name="connsiteX6" fmla="*/ 2098874 w 2543175"/>
                    <a:gd name="connsiteY6" fmla="*/ 306324 h 1420775"/>
                    <a:gd name="connsiteX7" fmla="*/ 2179836 w 2543175"/>
                    <a:gd name="connsiteY7" fmla="*/ 348044 h 1420775"/>
                    <a:gd name="connsiteX8" fmla="*/ 2304709 w 2543175"/>
                    <a:gd name="connsiteY8" fmla="*/ 275273 h 1420775"/>
                    <a:gd name="connsiteX9" fmla="*/ 2450061 w 2543175"/>
                    <a:gd name="connsiteY9" fmla="*/ 424434 h 1420775"/>
                    <a:gd name="connsiteX10" fmla="*/ 2436249 w 2543175"/>
                    <a:gd name="connsiteY10" fmla="*/ 487775 h 1420775"/>
                    <a:gd name="connsiteX11" fmla="*/ 2452823 w 2543175"/>
                    <a:gd name="connsiteY11" fmla="*/ 486251 h 1420775"/>
                    <a:gd name="connsiteX12" fmla="*/ 2524499 w 2543175"/>
                    <a:gd name="connsiteY12" fmla="*/ 516720 h 1420775"/>
                    <a:gd name="connsiteX13" fmla="*/ 2543175 w 2543175"/>
                    <a:gd name="connsiteY13" fmla="*/ 545160 h 1420775"/>
                    <a:gd name="connsiteX14" fmla="*/ 2543175 w 2543175"/>
                    <a:gd name="connsiteY14" fmla="*/ 635368 h 1420775"/>
                    <a:gd name="connsiteX15" fmla="*/ 2524499 w 2543175"/>
                    <a:gd name="connsiteY15" fmla="*/ 663809 h 1420775"/>
                    <a:gd name="connsiteX16" fmla="*/ 2452823 w 2543175"/>
                    <a:gd name="connsiteY16" fmla="*/ 694277 h 1420775"/>
                    <a:gd name="connsiteX17" fmla="*/ 2442726 w 2543175"/>
                    <a:gd name="connsiteY17" fmla="*/ 693801 h 1420775"/>
                    <a:gd name="connsiteX18" fmla="*/ 2543175 w 2543175"/>
                    <a:gd name="connsiteY18" fmla="*/ 895318 h 1420775"/>
                    <a:gd name="connsiteX19" fmla="*/ 2543175 w 2543175"/>
                    <a:gd name="connsiteY19" fmla="*/ 1165344 h 1420775"/>
                    <a:gd name="connsiteX20" fmla="*/ 2536044 w 2543175"/>
                    <a:gd name="connsiteY20" fmla="*/ 1167499 h 1420775"/>
                    <a:gd name="connsiteX21" fmla="*/ 1842175 w 2543175"/>
                    <a:gd name="connsiteY21" fmla="*/ 1371600 h 1420775"/>
                    <a:gd name="connsiteX22" fmla="*/ 52493 w 2543175"/>
                    <a:gd name="connsiteY22" fmla="*/ 1419318 h 1420775"/>
                    <a:gd name="connsiteX23" fmla="*/ 0 w 2543175"/>
                    <a:gd name="connsiteY23" fmla="*/ 1420775 h 1420775"/>
                    <a:gd name="connsiteX24" fmla="*/ 0 w 2543175"/>
                    <a:gd name="connsiteY24" fmla="*/ 64162 h 1420775"/>
                    <a:gd name="connsiteX25" fmla="*/ 30329 w 2543175"/>
                    <a:gd name="connsiteY25" fmla="*/ 59817 h 1420775"/>
                    <a:gd name="connsiteX26" fmla="*/ 175681 w 2543175"/>
                    <a:gd name="connsiteY26" fmla="*/ 208883 h 1420775"/>
                    <a:gd name="connsiteX27" fmla="*/ 172157 w 2543175"/>
                    <a:gd name="connsiteY27" fmla="*/ 241364 h 1420775"/>
                    <a:gd name="connsiteX28" fmla="*/ 227116 w 2543175"/>
                    <a:gd name="connsiteY28" fmla="*/ 224695 h 1420775"/>
                    <a:gd name="connsiteX29" fmla="*/ 328462 w 2543175"/>
                    <a:gd name="connsiteY29" fmla="*/ 328708 h 1420775"/>
                    <a:gd name="connsiteX30" fmla="*/ 327890 w 2543175"/>
                    <a:gd name="connsiteY30" fmla="*/ 339471 h 1420775"/>
                    <a:gd name="connsiteX31" fmla="*/ 390374 w 2543175"/>
                    <a:gd name="connsiteY31" fmla="*/ 317278 h 1420775"/>
                    <a:gd name="connsiteX32" fmla="*/ 420950 w 2543175"/>
                    <a:gd name="connsiteY32" fmla="*/ 322136 h 1420775"/>
                    <a:gd name="connsiteX33" fmla="*/ 420569 w 2543175"/>
                    <a:gd name="connsiteY33" fmla="*/ 312420 h 1420775"/>
                    <a:gd name="connsiteX34" fmla="*/ 565920 w 2543175"/>
                    <a:gd name="connsiteY34" fmla="*/ 163259 h 1420775"/>
                    <a:gd name="connsiteX35" fmla="*/ 708033 w 2543175"/>
                    <a:gd name="connsiteY35" fmla="*/ 280892 h 1420775"/>
                    <a:gd name="connsiteX36" fmla="*/ 772232 w 2543175"/>
                    <a:gd name="connsiteY36" fmla="*/ 257366 h 1420775"/>
                    <a:gd name="connsiteX37" fmla="*/ 873578 w 2543175"/>
                    <a:gd name="connsiteY37" fmla="*/ 361379 h 1420775"/>
                    <a:gd name="connsiteX38" fmla="*/ 873292 w 2543175"/>
                    <a:gd name="connsiteY38" fmla="*/ 367284 h 1420775"/>
                    <a:gd name="connsiteX39" fmla="*/ 947873 w 2543175"/>
                    <a:gd name="connsiteY39" fmla="*/ 333566 h 1420775"/>
                    <a:gd name="connsiteX40" fmla="*/ 1045790 w 2543175"/>
                    <a:gd name="connsiteY40" fmla="*/ 411194 h 1420775"/>
                    <a:gd name="connsiteX41" fmla="*/ 1133515 w 2543175"/>
                    <a:gd name="connsiteY41" fmla="*/ 381000 h 1420775"/>
                    <a:gd name="connsiteX42" fmla="*/ 1179235 w 2543175"/>
                    <a:gd name="connsiteY42" fmla="*/ 388620 h 1420775"/>
                    <a:gd name="connsiteX43" fmla="*/ 1324491 w 2543175"/>
                    <a:gd name="connsiteY43" fmla="*/ 244983 h 1420775"/>
                    <a:gd name="connsiteX44" fmla="*/ 1404977 w 2543175"/>
                    <a:gd name="connsiteY44" fmla="*/ 269939 h 1420775"/>
                    <a:gd name="connsiteX45" fmla="*/ 1403453 w 2543175"/>
                    <a:gd name="connsiteY45" fmla="*/ 252603 h 1420775"/>
                    <a:gd name="connsiteX46" fmla="*/ 1504799 w 2543175"/>
                    <a:gd name="connsiteY46" fmla="*/ 148590 h 1420775"/>
                    <a:gd name="connsiteX47" fmla="*/ 1562045 w 2543175"/>
                    <a:gd name="connsiteY47" fmla="*/ 166783 h 1420775"/>
                    <a:gd name="connsiteX48" fmla="*/ 1560997 w 2543175"/>
                    <a:gd name="connsiteY48" fmla="*/ 149162 h 1420775"/>
                    <a:gd name="connsiteX49" fmla="*/ 1706348 w 2543175"/>
                    <a:gd name="connsiteY49" fmla="*/ 0 h 142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43175" h="1420775">
                      <a:moveTo>
                        <a:pt x="1706348" y="0"/>
                      </a:moveTo>
                      <a:cubicBezTo>
                        <a:pt x="1786644" y="0"/>
                        <a:pt x="1851700" y="66770"/>
                        <a:pt x="1851700" y="149162"/>
                      </a:cubicBezTo>
                      <a:cubicBezTo>
                        <a:pt x="1851700" y="150686"/>
                        <a:pt x="1851605" y="152210"/>
                        <a:pt x="1851605" y="153734"/>
                      </a:cubicBezTo>
                      <a:cubicBezTo>
                        <a:pt x="1867226" y="147923"/>
                        <a:pt x="1884085" y="144685"/>
                        <a:pt x="1901611" y="144685"/>
                      </a:cubicBezTo>
                      <a:cubicBezTo>
                        <a:pt x="1981907" y="144685"/>
                        <a:pt x="2046962" y="211455"/>
                        <a:pt x="2046962" y="293846"/>
                      </a:cubicBezTo>
                      <a:cubicBezTo>
                        <a:pt x="2046962" y="303752"/>
                        <a:pt x="2046010" y="313468"/>
                        <a:pt x="2044200" y="322898"/>
                      </a:cubicBezTo>
                      <a:cubicBezTo>
                        <a:pt x="2059916" y="312420"/>
                        <a:pt x="2078681" y="306324"/>
                        <a:pt x="2098874" y="306324"/>
                      </a:cubicBezTo>
                      <a:cubicBezTo>
                        <a:pt x="2132021" y="306324"/>
                        <a:pt x="2161357" y="322802"/>
                        <a:pt x="2179836" y="348044"/>
                      </a:cubicBezTo>
                      <a:cubicBezTo>
                        <a:pt x="2205268" y="304419"/>
                        <a:pt x="2251655" y="275273"/>
                        <a:pt x="2304709" y="275273"/>
                      </a:cubicBezTo>
                      <a:cubicBezTo>
                        <a:pt x="2385005" y="275273"/>
                        <a:pt x="2450061" y="342043"/>
                        <a:pt x="2450061" y="424434"/>
                      </a:cubicBezTo>
                      <a:cubicBezTo>
                        <a:pt x="2450061" y="447104"/>
                        <a:pt x="2445107" y="468535"/>
                        <a:pt x="2436249" y="487775"/>
                      </a:cubicBezTo>
                      <a:cubicBezTo>
                        <a:pt x="2441678" y="486823"/>
                        <a:pt x="2447203" y="486251"/>
                        <a:pt x="2452823" y="486251"/>
                      </a:cubicBezTo>
                      <a:cubicBezTo>
                        <a:pt x="2480826" y="486251"/>
                        <a:pt x="2506163" y="497896"/>
                        <a:pt x="2524499" y="516720"/>
                      </a:cubicBezTo>
                      <a:lnTo>
                        <a:pt x="2543175" y="545160"/>
                      </a:lnTo>
                      <a:lnTo>
                        <a:pt x="2543175" y="635368"/>
                      </a:lnTo>
                      <a:lnTo>
                        <a:pt x="2524499" y="663809"/>
                      </a:lnTo>
                      <a:cubicBezTo>
                        <a:pt x="2506163" y="682633"/>
                        <a:pt x="2480826" y="694277"/>
                        <a:pt x="2452823" y="694277"/>
                      </a:cubicBezTo>
                      <a:cubicBezTo>
                        <a:pt x="2449394" y="694277"/>
                        <a:pt x="2446060" y="694182"/>
                        <a:pt x="2442726" y="693801"/>
                      </a:cubicBezTo>
                      <a:lnTo>
                        <a:pt x="2543175" y="895318"/>
                      </a:lnTo>
                      <a:lnTo>
                        <a:pt x="2543175" y="1165344"/>
                      </a:lnTo>
                      <a:lnTo>
                        <a:pt x="2536044" y="1167499"/>
                      </a:lnTo>
                      <a:cubicBezTo>
                        <a:pt x="2400901" y="1208319"/>
                        <a:pt x="1859260" y="1371600"/>
                        <a:pt x="1842175" y="1371600"/>
                      </a:cubicBezTo>
                      <a:cubicBezTo>
                        <a:pt x="1830412" y="1371600"/>
                        <a:pt x="863126" y="1396941"/>
                        <a:pt x="52493" y="1419318"/>
                      </a:cubicBezTo>
                      <a:lnTo>
                        <a:pt x="0" y="1420775"/>
                      </a:lnTo>
                      <a:lnTo>
                        <a:pt x="0" y="64162"/>
                      </a:lnTo>
                      <a:lnTo>
                        <a:pt x="30329" y="59817"/>
                      </a:lnTo>
                      <a:cubicBezTo>
                        <a:pt x="110625" y="59817"/>
                        <a:pt x="175681" y="126492"/>
                        <a:pt x="175681" y="208883"/>
                      </a:cubicBezTo>
                      <a:cubicBezTo>
                        <a:pt x="175681" y="220123"/>
                        <a:pt x="174443" y="230886"/>
                        <a:pt x="172157" y="241364"/>
                      </a:cubicBezTo>
                      <a:cubicBezTo>
                        <a:pt x="187968" y="230886"/>
                        <a:pt x="206828" y="224695"/>
                        <a:pt x="227116" y="224695"/>
                      </a:cubicBezTo>
                      <a:cubicBezTo>
                        <a:pt x="283123" y="224695"/>
                        <a:pt x="328462" y="271272"/>
                        <a:pt x="328462" y="328708"/>
                      </a:cubicBezTo>
                      <a:cubicBezTo>
                        <a:pt x="328462" y="332327"/>
                        <a:pt x="328271" y="335947"/>
                        <a:pt x="327890" y="339471"/>
                      </a:cubicBezTo>
                      <a:cubicBezTo>
                        <a:pt x="345131" y="325660"/>
                        <a:pt x="366752" y="317278"/>
                        <a:pt x="390374" y="317278"/>
                      </a:cubicBezTo>
                      <a:cubicBezTo>
                        <a:pt x="401042" y="317278"/>
                        <a:pt x="411329" y="318992"/>
                        <a:pt x="420950" y="322136"/>
                      </a:cubicBezTo>
                      <a:cubicBezTo>
                        <a:pt x="420664" y="318897"/>
                        <a:pt x="420569" y="315659"/>
                        <a:pt x="420569" y="312420"/>
                      </a:cubicBezTo>
                      <a:cubicBezTo>
                        <a:pt x="420569" y="230029"/>
                        <a:pt x="485624" y="163259"/>
                        <a:pt x="565920" y="163259"/>
                      </a:cubicBezTo>
                      <a:cubicBezTo>
                        <a:pt x="635738" y="163259"/>
                        <a:pt x="693936" y="213646"/>
                        <a:pt x="708033" y="280892"/>
                      </a:cubicBezTo>
                      <a:cubicBezTo>
                        <a:pt x="725464" y="266224"/>
                        <a:pt x="747848" y="257366"/>
                        <a:pt x="772232" y="257366"/>
                      </a:cubicBezTo>
                      <a:cubicBezTo>
                        <a:pt x="828239" y="257366"/>
                        <a:pt x="873578" y="303943"/>
                        <a:pt x="873578" y="361379"/>
                      </a:cubicBezTo>
                      <a:cubicBezTo>
                        <a:pt x="873578" y="363379"/>
                        <a:pt x="873387" y="365284"/>
                        <a:pt x="873292" y="367284"/>
                      </a:cubicBezTo>
                      <a:cubicBezTo>
                        <a:pt x="891866" y="346615"/>
                        <a:pt x="918345" y="333566"/>
                        <a:pt x="947873" y="333566"/>
                      </a:cubicBezTo>
                      <a:cubicBezTo>
                        <a:pt x="994926" y="333566"/>
                        <a:pt x="1034359" y="366522"/>
                        <a:pt x="1045790" y="411194"/>
                      </a:cubicBezTo>
                      <a:cubicBezTo>
                        <a:pt x="1070174" y="392240"/>
                        <a:pt x="1100558" y="381000"/>
                        <a:pt x="1133515" y="381000"/>
                      </a:cubicBezTo>
                      <a:cubicBezTo>
                        <a:pt x="1149517" y="381000"/>
                        <a:pt x="1164852" y="383762"/>
                        <a:pt x="1179235" y="388620"/>
                      </a:cubicBezTo>
                      <a:cubicBezTo>
                        <a:pt x="1182092" y="308800"/>
                        <a:pt x="1246005" y="244983"/>
                        <a:pt x="1324491" y="244983"/>
                      </a:cubicBezTo>
                      <a:cubicBezTo>
                        <a:pt x="1354209" y="244983"/>
                        <a:pt x="1381927" y="254127"/>
                        <a:pt x="1404977" y="269939"/>
                      </a:cubicBezTo>
                      <a:cubicBezTo>
                        <a:pt x="1404025" y="264319"/>
                        <a:pt x="1403453" y="258509"/>
                        <a:pt x="1403453" y="252603"/>
                      </a:cubicBezTo>
                      <a:cubicBezTo>
                        <a:pt x="1403453" y="195167"/>
                        <a:pt x="1448792" y="148590"/>
                        <a:pt x="1504799" y="148590"/>
                      </a:cubicBezTo>
                      <a:cubicBezTo>
                        <a:pt x="1526040" y="148590"/>
                        <a:pt x="1545757" y="155353"/>
                        <a:pt x="1562045" y="166783"/>
                      </a:cubicBezTo>
                      <a:cubicBezTo>
                        <a:pt x="1561378" y="160973"/>
                        <a:pt x="1560997" y="155162"/>
                        <a:pt x="1560997" y="149162"/>
                      </a:cubicBezTo>
                      <a:cubicBezTo>
                        <a:pt x="1560997" y="66770"/>
                        <a:pt x="1626053" y="0"/>
                        <a:pt x="1706348" y="0"/>
                      </a:cubicBezTo>
                      <a:close/>
                    </a:path>
                  </a:pathLst>
                </a:custGeom>
                <a:solidFill>
                  <a:srgbClr val="E7F4F9">
                    <a:alpha val="30000"/>
                  </a:srgbClr>
                </a:solidFill>
                <a:ln w="9525" cap="flat">
                  <a:noFill/>
                  <a:prstDash val="solid"/>
                  <a:miter/>
                </a:ln>
              </p:spPr>
              <p:txBody>
                <a:bodyPr rtlCol="0" anchor="ctr"/>
                <a:lstStyle/>
                <a:p>
                  <a:endParaRPr lang="en-US"/>
                </a:p>
              </p:txBody>
            </p:sp>
          </p:grpSp>
          <p:sp>
            <p:nvSpPr>
              <p:cNvPr id="666" name="Rectangle: Rounded Corners 665">
                <a:extLst>
                  <a:ext uri="{FF2B5EF4-FFF2-40B4-BE49-F238E27FC236}">
                    <a16:creationId xmlns:a16="http://schemas.microsoft.com/office/drawing/2014/main" id="{3DA127F1-7076-FA71-A835-8800AEEA5059}"/>
                  </a:ext>
                </a:extLst>
              </p:cNvPr>
              <p:cNvSpPr/>
              <p:nvPr/>
            </p:nvSpPr>
            <p:spPr>
              <a:xfrm>
                <a:off x="3692108" y="1653540"/>
                <a:ext cx="2652730" cy="3277092"/>
              </a:xfrm>
              <a:prstGeom prst="roundRect">
                <a:avLst>
                  <a:gd name="adj" fmla="val 5823"/>
                </a:avLst>
              </a:prstGeom>
              <a:noFill/>
              <a:ln w="25400" cap="rnd">
                <a:solidFill>
                  <a:srgbClr val="F9CD25"/>
                </a:solidFill>
                <a:prstDash val="sysDash"/>
                <a:miter/>
              </a:ln>
            </p:spPr>
            <p:txBody>
              <a:bodyPr rtlCol="0" anchor="ctr"/>
              <a:lstStyle/>
              <a:p>
                <a:endParaRPr lang="en-US"/>
              </a:p>
            </p:txBody>
          </p:sp>
        </p:grpSp>
        <p:pic>
          <p:nvPicPr>
            <p:cNvPr id="648" name="!!pic1">
              <a:extLst>
                <a:ext uri="{FF2B5EF4-FFF2-40B4-BE49-F238E27FC236}">
                  <a16:creationId xmlns:a16="http://schemas.microsoft.com/office/drawing/2014/main" id="{CF2DA3B8-CA0D-56EE-6D99-CF81F2BBB50D}"/>
                </a:ext>
              </a:extLst>
            </p:cNvPr>
            <p:cNvPicPr>
              <a:picLocks noChangeAspect="1"/>
            </p:cNvPicPr>
            <p:nvPr/>
          </p:nvPicPr>
          <p:blipFill rotWithShape="1">
            <a:blip r:embed="rId4">
              <a:extLst>
                <a:ext uri="{28A0092B-C50C-407E-A947-70E740481C1C}">
                  <a14:useLocalDpi xmlns:a14="http://schemas.microsoft.com/office/drawing/2010/main" val="0"/>
                </a:ext>
              </a:extLst>
            </a:blip>
            <a:srcRect l="1854" r="1854"/>
            <a:stretch/>
          </p:blipFill>
          <p:spPr>
            <a:xfrm>
              <a:off x="1729449" y="1239390"/>
              <a:ext cx="1474580" cy="2180756"/>
            </a:xfrm>
            <a:prstGeom prst="rect">
              <a:avLst/>
            </a:prstGeom>
          </p:spPr>
        </p:pic>
        <p:sp>
          <p:nvSpPr>
            <p:cNvPr id="649" name="Freeform: Shape 648">
              <a:extLst>
                <a:ext uri="{FF2B5EF4-FFF2-40B4-BE49-F238E27FC236}">
                  <a16:creationId xmlns:a16="http://schemas.microsoft.com/office/drawing/2014/main" id="{5A177DBC-6A2D-79A5-CF85-A25C1CE252AD}"/>
                </a:ext>
              </a:extLst>
            </p:cNvPr>
            <p:cNvSpPr/>
            <p:nvPr/>
          </p:nvSpPr>
          <p:spPr>
            <a:xfrm>
              <a:off x="2841799" y="2565400"/>
              <a:ext cx="616414" cy="467431"/>
            </a:xfrm>
            <a:custGeom>
              <a:avLst/>
              <a:gdLst>
                <a:gd name="connsiteX0" fmla="*/ 291021 w 616414"/>
                <a:gd name="connsiteY0" fmla="*/ 402632 h 402694"/>
                <a:gd name="connsiteX1" fmla="*/ 278924 w 616414"/>
                <a:gd name="connsiteY1" fmla="*/ 402537 h 402694"/>
                <a:gd name="connsiteX2" fmla="*/ 165863 w 616414"/>
                <a:gd name="connsiteY2" fmla="*/ 306144 h 402694"/>
                <a:gd name="connsiteX3" fmla="*/ 129001 w 616414"/>
                <a:gd name="connsiteY3" fmla="*/ 312335 h 402694"/>
                <a:gd name="connsiteX4" fmla="*/ 40323 w 616414"/>
                <a:gd name="connsiteY4" fmla="*/ 283284 h 402694"/>
                <a:gd name="connsiteX5" fmla="*/ 8986 w 616414"/>
                <a:gd name="connsiteY5" fmla="*/ 153934 h 402694"/>
                <a:gd name="connsiteX6" fmla="*/ 93663 w 616414"/>
                <a:gd name="connsiteY6" fmla="*/ 98880 h 402694"/>
                <a:gd name="connsiteX7" fmla="*/ 122619 w 616414"/>
                <a:gd name="connsiteY7" fmla="*/ 102880 h 402694"/>
                <a:gd name="connsiteX8" fmla="*/ 123572 w 616414"/>
                <a:gd name="connsiteY8" fmla="*/ 98594 h 402694"/>
                <a:gd name="connsiteX9" fmla="*/ 124905 w 616414"/>
                <a:gd name="connsiteY9" fmla="*/ 79544 h 402694"/>
                <a:gd name="connsiteX10" fmla="*/ 240348 w 616414"/>
                <a:gd name="connsiteY10" fmla="*/ 105 h 402694"/>
                <a:gd name="connsiteX11" fmla="*/ 281782 w 616414"/>
                <a:gd name="connsiteY11" fmla="*/ 3439 h 402694"/>
                <a:gd name="connsiteX12" fmla="*/ 381032 w 616414"/>
                <a:gd name="connsiteY12" fmla="*/ 62970 h 402694"/>
                <a:gd name="connsiteX13" fmla="*/ 430086 w 616414"/>
                <a:gd name="connsiteY13" fmla="*/ 40301 h 402694"/>
                <a:gd name="connsiteX14" fmla="*/ 498476 w 616414"/>
                <a:gd name="connsiteY14" fmla="*/ 63161 h 402694"/>
                <a:gd name="connsiteX15" fmla="*/ 541148 w 616414"/>
                <a:gd name="connsiteY15" fmla="*/ 158601 h 402694"/>
                <a:gd name="connsiteX16" fmla="*/ 571151 w 616414"/>
                <a:gd name="connsiteY16" fmla="*/ 175746 h 402694"/>
                <a:gd name="connsiteX17" fmla="*/ 587630 w 616414"/>
                <a:gd name="connsiteY17" fmla="*/ 191082 h 402694"/>
                <a:gd name="connsiteX18" fmla="*/ 615252 w 616414"/>
                <a:gd name="connsiteY18" fmla="*/ 280236 h 402694"/>
                <a:gd name="connsiteX19" fmla="*/ 501714 w 616414"/>
                <a:gd name="connsiteY19" fmla="*/ 375200 h 402694"/>
                <a:gd name="connsiteX20" fmla="*/ 501714 w 616414"/>
                <a:gd name="connsiteY20" fmla="*/ 375200 h 402694"/>
                <a:gd name="connsiteX21" fmla="*/ 477330 w 616414"/>
                <a:gd name="connsiteY21" fmla="*/ 373771 h 402694"/>
                <a:gd name="connsiteX22" fmla="*/ 410465 w 616414"/>
                <a:gd name="connsiteY22" fmla="*/ 342720 h 402694"/>
                <a:gd name="connsiteX23" fmla="*/ 291021 w 616414"/>
                <a:gd name="connsiteY23" fmla="*/ 402632 h 40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16414" h="402694">
                  <a:moveTo>
                    <a:pt x="291021" y="402632"/>
                  </a:moveTo>
                  <a:cubicBezTo>
                    <a:pt x="287021" y="402727"/>
                    <a:pt x="282925" y="402727"/>
                    <a:pt x="278924" y="402537"/>
                  </a:cubicBezTo>
                  <a:cubicBezTo>
                    <a:pt x="222346" y="399489"/>
                    <a:pt x="173483" y="357102"/>
                    <a:pt x="165863" y="306144"/>
                  </a:cubicBezTo>
                  <a:cubicBezTo>
                    <a:pt x="153956" y="309763"/>
                    <a:pt x="141669" y="311859"/>
                    <a:pt x="129001" y="312335"/>
                  </a:cubicBezTo>
                  <a:cubicBezTo>
                    <a:pt x="95473" y="313478"/>
                    <a:pt x="63945" y="303191"/>
                    <a:pt x="40323" y="283284"/>
                  </a:cubicBezTo>
                  <a:cubicBezTo>
                    <a:pt x="2795" y="251756"/>
                    <a:pt x="-10636" y="196130"/>
                    <a:pt x="8986" y="153934"/>
                  </a:cubicBezTo>
                  <a:cubicBezTo>
                    <a:pt x="23750" y="122216"/>
                    <a:pt x="57754" y="100118"/>
                    <a:pt x="93663" y="98880"/>
                  </a:cubicBezTo>
                  <a:cubicBezTo>
                    <a:pt x="103760" y="98499"/>
                    <a:pt x="113475" y="99832"/>
                    <a:pt x="122619" y="102880"/>
                  </a:cubicBezTo>
                  <a:cubicBezTo>
                    <a:pt x="122905" y="101451"/>
                    <a:pt x="123191" y="100023"/>
                    <a:pt x="123572" y="98594"/>
                  </a:cubicBezTo>
                  <a:cubicBezTo>
                    <a:pt x="123286" y="92117"/>
                    <a:pt x="123762" y="85640"/>
                    <a:pt x="124905" y="79544"/>
                  </a:cubicBezTo>
                  <a:cubicBezTo>
                    <a:pt x="133763" y="34110"/>
                    <a:pt x="180150" y="2201"/>
                    <a:pt x="240348" y="105"/>
                  </a:cubicBezTo>
                  <a:cubicBezTo>
                    <a:pt x="253969" y="-371"/>
                    <a:pt x="267971" y="772"/>
                    <a:pt x="281782" y="3439"/>
                  </a:cubicBezTo>
                  <a:cubicBezTo>
                    <a:pt x="323692" y="11631"/>
                    <a:pt x="359982" y="33633"/>
                    <a:pt x="381032" y="62970"/>
                  </a:cubicBezTo>
                  <a:cubicBezTo>
                    <a:pt x="392081" y="49064"/>
                    <a:pt x="409417" y="40968"/>
                    <a:pt x="430086" y="40301"/>
                  </a:cubicBezTo>
                  <a:cubicBezTo>
                    <a:pt x="453042" y="39539"/>
                    <a:pt x="477330" y="47635"/>
                    <a:pt x="498476" y="63161"/>
                  </a:cubicBezTo>
                  <a:cubicBezTo>
                    <a:pt x="532670" y="88307"/>
                    <a:pt x="549815" y="127455"/>
                    <a:pt x="541148" y="158601"/>
                  </a:cubicBezTo>
                  <a:cubicBezTo>
                    <a:pt x="552006" y="162983"/>
                    <a:pt x="562103" y="168793"/>
                    <a:pt x="571151" y="175746"/>
                  </a:cubicBezTo>
                  <a:cubicBezTo>
                    <a:pt x="577628" y="179271"/>
                    <a:pt x="583153" y="184414"/>
                    <a:pt x="587630" y="191082"/>
                  </a:cubicBezTo>
                  <a:cubicBezTo>
                    <a:pt x="610013" y="216132"/>
                    <a:pt x="620015" y="248613"/>
                    <a:pt x="615252" y="280236"/>
                  </a:cubicBezTo>
                  <a:cubicBezTo>
                    <a:pt x="607251" y="333290"/>
                    <a:pt x="559531" y="373200"/>
                    <a:pt x="501714" y="375200"/>
                  </a:cubicBezTo>
                  <a:cubicBezTo>
                    <a:pt x="501714" y="375200"/>
                    <a:pt x="501714" y="375200"/>
                    <a:pt x="501714" y="375200"/>
                  </a:cubicBezTo>
                  <a:cubicBezTo>
                    <a:pt x="493618" y="375486"/>
                    <a:pt x="485426" y="375009"/>
                    <a:pt x="477330" y="373771"/>
                  </a:cubicBezTo>
                  <a:cubicBezTo>
                    <a:pt x="451898" y="369961"/>
                    <a:pt x="428943" y="359293"/>
                    <a:pt x="410465" y="342720"/>
                  </a:cubicBezTo>
                  <a:cubicBezTo>
                    <a:pt x="377508" y="379391"/>
                    <a:pt x="334265" y="401108"/>
                    <a:pt x="291021" y="402632"/>
                  </a:cubicBezTo>
                  <a:close/>
                </a:path>
              </a:pathLst>
            </a:custGeom>
            <a:gradFill>
              <a:gsLst>
                <a:gs pos="381">
                  <a:srgbClr val="FF4E50">
                    <a:lumMod val="50000"/>
                    <a:lumOff val="50000"/>
                  </a:srgbClr>
                </a:gs>
                <a:gs pos="100000">
                  <a:srgbClr val="F9D423">
                    <a:lumMod val="50000"/>
                    <a:lumOff val="50000"/>
                  </a:srgbClr>
                </a:gs>
              </a:gsLst>
              <a:lin ang="18900000" scaled="1"/>
            </a:gradFill>
            <a:ln w="9525"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650" name="!!front">
              <a:extLst>
                <a:ext uri="{FF2B5EF4-FFF2-40B4-BE49-F238E27FC236}">
                  <a16:creationId xmlns:a16="http://schemas.microsoft.com/office/drawing/2014/main" id="{6C8967AA-7FCB-FEBB-C2A9-D6F74D2C6AB0}"/>
                </a:ext>
              </a:extLst>
            </p:cNvPr>
            <p:cNvGrpSpPr/>
            <p:nvPr/>
          </p:nvGrpSpPr>
          <p:grpSpPr>
            <a:xfrm>
              <a:off x="1318673" y="1661324"/>
              <a:ext cx="2257040" cy="2129324"/>
              <a:chOff x="8760362" y="2567321"/>
              <a:chExt cx="2878778" cy="2715879"/>
            </a:xfrm>
          </p:grpSpPr>
          <p:pic>
            <p:nvPicPr>
              <p:cNvPr id="658" name="Picture 657">
                <a:extLst>
                  <a:ext uri="{FF2B5EF4-FFF2-40B4-BE49-F238E27FC236}">
                    <a16:creationId xmlns:a16="http://schemas.microsoft.com/office/drawing/2014/main" id="{8E04DEE1-F13B-ECE4-C0C8-326243F46C47}"/>
                  </a:ext>
                </a:extLst>
              </p:cNvPr>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a:xfrm>
                <a:off x="9001056" y="3428244"/>
                <a:ext cx="2543175" cy="1854956"/>
              </a:xfrm>
              <a:prstGeom prst="roundRect">
                <a:avLst>
                  <a:gd name="adj" fmla="val 7195"/>
                </a:avLst>
              </a:prstGeom>
            </p:spPr>
          </p:pic>
          <p:grpSp>
            <p:nvGrpSpPr>
              <p:cNvPr id="659" name="Group 658">
                <a:extLst>
                  <a:ext uri="{FF2B5EF4-FFF2-40B4-BE49-F238E27FC236}">
                    <a16:creationId xmlns:a16="http://schemas.microsoft.com/office/drawing/2014/main" id="{EB1CD1EE-0678-ACEB-F826-A0D693DEBE48}"/>
                  </a:ext>
                </a:extLst>
              </p:cNvPr>
              <p:cNvGrpSpPr/>
              <p:nvPr/>
            </p:nvGrpSpPr>
            <p:grpSpPr>
              <a:xfrm>
                <a:off x="8760362" y="2567321"/>
                <a:ext cx="2878778" cy="984441"/>
                <a:chOff x="8760362" y="2567321"/>
                <a:chExt cx="2878778" cy="984441"/>
              </a:xfrm>
            </p:grpSpPr>
            <p:sp>
              <p:nvSpPr>
                <p:cNvPr id="660" name="Freeform: Shape 659">
                  <a:extLst>
                    <a:ext uri="{FF2B5EF4-FFF2-40B4-BE49-F238E27FC236}">
                      <a16:creationId xmlns:a16="http://schemas.microsoft.com/office/drawing/2014/main" id="{C8F74308-532B-83E6-F10D-9051D1675C44}"/>
                    </a:ext>
                  </a:extLst>
                </p:cNvPr>
                <p:cNvSpPr/>
                <p:nvPr/>
              </p:nvSpPr>
              <p:spPr>
                <a:xfrm>
                  <a:off x="10661979" y="2635076"/>
                  <a:ext cx="339608" cy="215265"/>
                </a:xfrm>
                <a:custGeom>
                  <a:avLst/>
                  <a:gdLst>
                    <a:gd name="connsiteX0" fmla="*/ 162615 w 339608"/>
                    <a:gd name="connsiteY0" fmla="*/ 215265 h 215265"/>
                    <a:gd name="connsiteX1" fmla="*/ 100417 w 339608"/>
                    <a:gd name="connsiteY1" fmla="*/ 173831 h 215265"/>
                    <a:gd name="connsiteX2" fmla="*/ 65270 w 339608"/>
                    <a:gd name="connsiteY2" fmla="*/ 182309 h 215265"/>
                    <a:gd name="connsiteX3" fmla="*/ 30885 w 339608"/>
                    <a:gd name="connsiteY3" fmla="*/ 173355 h 215265"/>
                    <a:gd name="connsiteX4" fmla="*/ 1738 w 339608"/>
                    <a:gd name="connsiteY4" fmla="*/ 106775 h 215265"/>
                    <a:gd name="connsiteX5" fmla="*/ 51935 w 339608"/>
                    <a:gd name="connsiteY5" fmla="*/ 68009 h 215265"/>
                    <a:gd name="connsiteX6" fmla="*/ 57936 w 339608"/>
                    <a:gd name="connsiteY6" fmla="*/ 68390 h 215265"/>
                    <a:gd name="connsiteX7" fmla="*/ 58031 w 339608"/>
                    <a:gd name="connsiteY7" fmla="*/ 66199 h 215265"/>
                    <a:gd name="connsiteX8" fmla="*/ 56983 w 339608"/>
                    <a:gd name="connsiteY8" fmla="*/ 55817 h 215265"/>
                    <a:gd name="connsiteX9" fmla="*/ 132135 w 339608"/>
                    <a:gd name="connsiteY9" fmla="*/ 0 h 215265"/>
                    <a:gd name="connsiteX10" fmla="*/ 134040 w 339608"/>
                    <a:gd name="connsiteY10" fmla="*/ 0 h 215265"/>
                    <a:gd name="connsiteX11" fmla="*/ 192905 w 339608"/>
                    <a:gd name="connsiteY11" fmla="*/ 22479 h 215265"/>
                    <a:gd name="connsiteX12" fmla="*/ 227766 w 339608"/>
                    <a:gd name="connsiteY12" fmla="*/ 4667 h 215265"/>
                    <a:gd name="connsiteX13" fmla="*/ 256151 w 339608"/>
                    <a:gd name="connsiteY13" fmla="*/ 11621 h 215265"/>
                    <a:gd name="connsiteX14" fmla="*/ 288250 w 339608"/>
                    <a:gd name="connsiteY14" fmla="*/ 58865 h 215265"/>
                    <a:gd name="connsiteX15" fmla="*/ 305872 w 339608"/>
                    <a:gd name="connsiteY15" fmla="*/ 65246 h 215265"/>
                    <a:gd name="connsiteX16" fmla="*/ 316254 w 339608"/>
                    <a:gd name="connsiteY16" fmla="*/ 72009 h 215265"/>
                    <a:gd name="connsiteX17" fmla="*/ 339590 w 339608"/>
                    <a:gd name="connsiteY17" fmla="*/ 117348 h 215265"/>
                    <a:gd name="connsiteX18" fmla="*/ 274248 w 339608"/>
                    <a:gd name="connsiteY18" fmla="*/ 180785 h 215265"/>
                    <a:gd name="connsiteX19" fmla="*/ 272343 w 339608"/>
                    <a:gd name="connsiteY19" fmla="*/ 180785 h 215265"/>
                    <a:gd name="connsiteX20" fmla="*/ 235387 w 339608"/>
                    <a:gd name="connsiteY20" fmla="*/ 170498 h 215265"/>
                    <a:gd name="connsiteX21" fmla="*/ 170331 w 339608"/>
                    <a:gd name="connsiteY21" fmla="*/ 214884 h 215265"/>
                    <a:gd name="connsiteX22" fmla="*/ 162615 w 339608"/>
                    <a:gd name="connsiteY22" fmla="*/ 215265 h 21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9608" h="215265">
                      <a:moveTo>
                        <a:pt x="162615" y="215265"/>
                      </a:moveTo>
                      <a:cubicBezTo>
                        <a:pt x="134422" y="215265"/>
                        <a:pt x="108513" y="197739"/>
                        <a:pt x="100417" y="173831"/>
                      </a:cubicBezTo>
                      <a:cubicBezTo>
                        <a:pt x="89654" y="179261"/>
                        <a:pt x="77367" y="182309"/>
                        <a:pt x="65270" y="182309"/>
                      </a:cubicBezTo>
                      <a:cubicBezTo>
                        <a:pt x="52887" y="182309"/>
                        <a:pt x="40981" y="179261"/>
                        <a:pt x="30885" y="173355"/>
                      </a:cubicBezTo>
                      <a:cubicBezTo>
                        <a:pt x="7739" y="159925"/>
                        <a:pt x="-4834" y="131255"/>
                        <a:pt x="1738" y="106775"/>
                      </a:cubicBezTo>
                      <a:cubicBezTo>
                        <a:pt x="7644" y="84677"/>
                        <a:pt x="29170" y="68009"/>
                        <a:pt x="51935" y="68009"/>
                      </a:cubicBezTo>
                      <a:cubicBezTo>
                        <a:pt x="53935" y="68009"/>
                        <a:pt x="55935" y="68104"/>
                        <a:pt x="57936" y="68390"/>
                      </a:cubicBezTo>
                      <a:cubicBezTo>
                        <a:pt x="57936" y="67628"/>
                        <a:pt x="58031" y="66961"/>
                        <a:pt x="58031" y="66199"/>
                      </a:cubicBezTo>
                      <a:cubicBezTo>
                        <a:pt x="57269" y="62770"/>
                        <a:pt x="56888" y="59246"/>
                        <a:pt x="56983" y="55817"/>
                      </a:cubicBezTo>
                      <a:cubicBezTo>
                        <a:pt x="57555" y="24479"/>
                        <a:pt x="90606" y="0"/>
                        <a:pt x="132135" y="0"/>
                      </a:cubicBezTo>
                      <a:cubicBezTo>
                        <a:pt x="132802" y="0"/>
                        <a:pt x="133469" y="0"/>
                        <a:pt x="134040" y="0"/>
                      </a:cubicBezTo>
                      <a:cubicBezTo>
                        <a:pt x="157281" y="476"/>
                        <a:pt x="178808" y="8763"/>
                        <a:pt x="192905" y="22479"/>
                      </a:cubicBezTo>
                      <a:cubicBezTo>
                        <a:pt x="199096" y="11335"/>
                        <a:pt x="211955" y="4667"/>
                        <a:pt x="227766" y="4667"/>
                      </a:cubicBezTo>
                      <a:cubicBezTo>
                        <a:pt x="237196" y="4667"/>
                        <a:pt x="247007" y="7049"/>
                        <a:pt x="256151" y="11621"/>
                      </a:cubicBezTo>
                      <a:cubicBezTo>
                        <a:pt x="276915" y="21908"/>
                        <a:pt x="289774" y="41243"/>
                        <a:pt x="288250" y="58865"/>
                      </a:cubicBezTo>
                      <a:cubicBezTo>
                        <a:pt x="294441" y="60198"/>
                        <a:pt x="300347" y="62294"/>
                        <a:pt x="305872" y="65246"/>
                      </a:cubicBezTo>
                      <a:cubicBezTo>
                        <a:pt x="309681" y="66485"/>
                        <a:pt x="313206" y="68771"/>
                        <a:pt x="316254" y="72009"/>
                      </a:cubicBezTo>
                      <a:cubicBezTo>
                        <a:pt x="330637" y="83344"/>
                        <a:pt x="339114" y="99917"/>
                        <a:pt x="339590" y="117348"/>
                      </a:cubicBezTo>
                      <a:cubicBezTo>
                        <a:pt x="340447" y="151352"/>
                        <a:pt x="311110" y="179832"/>
                        <a:pt x="274248" y="180785"/>
                      </a:cubicBezTo>
                      <a:cubicBezTo>
                        <a:pt x="273582" y="180785"/>
                        <a:pt x="273010" y="180785"/>
                        <a:pt x="272343" y="180785"/>
                      </a:cubicBezTo>
                      <a:cubicBezTo>
                        <a:pt x="259008" y="180785"/>
                        <a:pt x="246340" y="177260"/>
                        <a:pt x="235387" y="170498"/>
                      </a:cubicBezTo>
                      <a:cubicBezTo>
                        <a:pt x="219670" y="195358"/>
                        <a:pt x="195667" y="211836"/>
                        <a:pt x="170331" y="214884"/>
                      </a:cubicBezTo>
                      <a:cubicBezTo>
                        <a:pt x="167759" y="215170"/>
                        <a:pt x="165187" y="215265"/>
                        <a:pt x="162615" y="215265"/>
                      </a:cubicBezTo>
                      <a:close/>
                    </a:path>
                  </a:pathLst>
                </a:custGeom>
                <a:solidFill>
                  <a:srgbClr val="FFFFFF"/>
                </a:solidFill>
                <a:ln w="9525" cap="flat">
                  <a:noFill/>
                  <a:prstDash val="solid"/>
                  <a:miter/>
                </a:ln>
                <a:effectLst>
                  <a:outerShdw blurRad="127000" sx="102000" sy="102000" algn="c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1" name="Freeform: Shape 660">
                  <a:extLst>
                    <a:ext uri="{FF2B5EF4-FFF2-40B4-BE49-F238E27FC236}">
                      <a16:creationId xmlns:a16="http://schemas.microsoft.com/office/drawing/2014/main" id="{8A438B68-D77A-4FD2-BC8E-0E68202359AA}"/>
                    </a:ext>
                  </a:extLst>
                </p:cNvPr>
                <p:cNvSpPr/>
                <p:nvPr/>
              </p:nvSpPr>
              <p:spPr>
                <a:xfrm>
                  <a:off x="11023787" y="2832021"/>
                  <a:ext cx="615353" cy="390144"/>
                </a:xfrm>
                <a:custGeom>
                  <a:avLst/>
                  <a:gdLst>
                    <a:gd name="connsiteX0" fmla="*/ 294805 w 615353"/>
                    <a:gd name="connsiteY0" fmla="*/ 390144 h 390144"/>
                    <a:gd name="connsiteX1" fmla="*/ 182029 w 615353"/>
                    <a:gd name="connsiteY1" fmla="*/ 315087 h 390144"/>
                    <a:gd name="connsiteX2" fmla="*/ 118307 w 615353"/>
                    <a:gd name="connsiteY2" fmla="*/ 330422 h 390144"/>
                    <a:gd name="connsiteX3" fmla="*/ 56013 w 615353"/>
                    <a:gd name="connsiteY3" fmla="*/ 314325 h 390144"/>
                    <a:gd name="connsiteX4" fmla="*/ 3149 w 615353"/>
                    <a:gd name="connsiteY4" fmla="*/ 193548 h 390144"/>
                    <a:gd name="connsiteX5" fmla="*/ 94018 w 615353"/>
                    <a:gd name="connsiteY5" fmla="*/ 123349 h 390144"/>
                    <a:gd name="connsiteX6" fmla="*/ 104876 w 615353"/>
                    <a:gd name="connsiteY6" fmla="*/ 124111 h 390144"/>
                    <a:gd name="connsiteX7" fmla="*/ 105067 w 615353"/>
                    <a:gd name="connsiteY7" fmla="*/ 120110 h 390144"/>
                    <a:gd name="connsiteX8" fmla="*/ 103162 w 615353"/>
                    <a:gd name="connsiteY8" fmla="*/ 101251 h 390144"/>
                    <a:gd name="connsiteX9" fmla="*/ 239465 w 615353"/>
                    <a:gd name="connsiteY9" fmla="*/ 0 h 390144"/>
                    <a:gd name="connsiteX10" fmla="*/ 242989 w 615353"/>
                    <a:gd name="connsiteY10" fmla="*/ 0 h 390144"/>
                    <a:gd name="connsiteX11" fmla="*/ 349764 w 615353"/>
                    <a:gd name="connsiteY11" fmla="*/ 40767 h 390144"/>
                    <a:gd name="connsiteX12" fmla="*/ 412915 w 615353"/>
                    <a:gd name="connsiteY12" fmla="*/ 8477 h 390144"/>
                    <a:gd name="connsiteX13" fmla="*/ 464255 w 615353"/>
                    <a:gd name="connsiteY13" fmla="*/ 20955 h 390144"/>
                    <a:gd name="connsiteX14" fmla="*/ 522357 w 615353"/>
                    <a:gd name="connsiteY14" fmla="*/ 106490 h 390144"/>
                    <a:gd name="connsiteX15" fmla="*/ 554266 w 615353"/>
                    <a:gd name="connsiteY15" fmla="*/ 118015 h 390144"/>
                    <a:gd name="connsiteX16" fmla="*/ 573030 w 615353"/>
                    <a:gd name="connsiteY16" fmla="*/ 130207 h 390144"/>
                    <a:gd name="connsiteX17" fmla="*/ 615321 w 615353"/>
                    <a:gd name="connsiteY17" fmla="*/ 212408 h 390144"/>
                    <a:gd name="connsiteX18" fmla="*/ 496925 w 615353"/>
                    <a:gd name="connsiteY18" fmla="*/ 327374 h 390144"/>
                    <a:gd name="connsiteX19" fmla="*/ 493592 w 615353"/>
                    <a:gd name="connsiteY19" fmla="*/ 327374 h 390144"/>
                    <a:gd name="connsiteX20" fmla="*/ 426631 w 615353"/>
                    <a:gd name="connsiteY20" fmla="*/ 308705 h 390144"/>
                    <a:gd name="connsiteX21" fmla="*/ 308807 w 615353"/>
                    <a:gd name="connsiteY21" fmla="*/ 389287 h 390144"/>
                    <a:gd name="connsiteX22" fmla="*/ 294805 w 615353"/>
                    <a:gd name="connsiteY22" fmla="*/ 390144 h 39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353" h="390144">
                      <a:moveTo>
                        <a:pt x="294805" y="390144"/>
                      </a:moveTo>
                      <a:cubicBezTo>
                        <a:pt x="243656" y="390144"/>
                        <a:pt x="196793" y="358426"/>
                        <a:pt x="182029" y="315087"/>
                      </a:cubicBezTo>
                      <a:cubicBezTo>
                        <a:pt x="162503" y="324993"/>
                        <a:pt x="140214" y="330422"/>
                        <a:pt x="118307" y="330422"/>
                      </a:cubicBezTo>
                      <a:cubicBezTo>
                        <a:pt x="95828" y="330422"/>
                        <a:pt x="74301" y="324803"/>
                        <a:pt x="56013" y="314325"/>
                      </a:cubicBezTo>
                      <a:cubicBezTo>
                        <a:pt x="14008" y="290036"/>
                        <a:pt x="-8757" y="238125"/>
                        <a:pt x="3149" y="193548"/>
                      </a:cubicBezTo>
                      <a:cubicBezTo>
                        <a:pt x="13817" y="153543"/>
                        <a:pt x="52965" y="123349"/>
                        <a:pt x="94018" y="123349"/>
                      </a:cubicBezTo>
                      <a:cubicBezTo>
                        <a:pt x="97638" y="123349"/>
                        <a:pt x="101257" y="123635"/>
                        <a:pt x="104876" y="124111"/>
                      </a:cubicBezTo>
                      <a:cubicBezTo>
                        <a:pt x="104876" y="122777"/>
                        <a:pt x="104972" y="121444"/>
                        <a:pt x="105067" y="120110"/>
                      </a:cubicBezTo>
                      <a:cubicBezTo>
                        <a:pt x="103638" y="113824"/>
                        <a:pt x="103067" y="107537"/>
                        <a:pt x="103162" y="101251"/>
                      </a:cubicBezTo>
                      <a:cubicBezTo>
                        <a:pt x="104210" y="44482"/>
                        <a:pt x="164122" y="0"/>
                        <a:pt x="239465" y="0"/>
                      </a:cubicBezTo>
                      <a:cubicBezTo>
                        <a:pt x="240608" y="0"/>
                        <a:pt x="241846" y="0"/>
                        <a:pt x="242989" y="0"/>
                      </a:cubicBezTo>
                      <a:cubicBezTo>
                        <a:pt x="285090" y="762"/>
                        <a:pt x="324142" y="15812"/>
                        <a:pt x="349764" y="40767"/>
                      </a:cubicBezTo>
                      <a:cubicBezTo>
                        <a:pt x="360908" y="20479"/>
                        <a:pt x="384340" y="8477"/>
                        <a:pt x="412915" y="8477"/>
                      </a:cubicBezTo>
                      <a:cubicBezTo>
                        <a:pt x="429965" y="8477"/>
                        <a:pt x="447776" y="12764"/>
                        <a:pt x="464255" y="20955"/>
                      </a:cubicBezTo>
                      <a:cubicBezTo>
                        <a:pt x="501878" y="39624"/>
                        <a:pt x="525310" y="74676"/>
                        <a:pt x="522357" y="106490"/>
                      </a:cubicBezTo>
                      <a:cubicBezTo>
                        <a:pt x="533597" y="108871"/>
                        <a:pt x="544265" y="112776"/>
                        <a:pt x="554266" y="118015"/>
                      </a:cubicBezTo>
                      <a:cubicBezTo>
                        <a:pt x="561219" y="120301"/>
                        <a:pt x="567506" y="124397"/>
                        <a:pt x="573030" y="130207"/>
                      </a:cubicBezTo>
                      <a:cubicBezTo>
                        <a:pt x="599129" y="150781"/>
                        <a:pt x="614559" y="180689"/>
                        <a:pt x="615321" y="212408"/>
                      </a:cubicBezTo>
                      <a:cubicBezTo>
                        <a:pt x="616845" y="274130"/>
                        <a:pt x="563791" y="325755"/>
                        <a:pt x="496925" y="327374"/>
                      </a:cubicBezTo>
                      <a:cubicBezTo>
                        <a:pt x="495783" y="327374"/>
                        <a:pt x="494640" y="327374"/>
                        <a:pt x="493592" y="327374"/>
                      </a:cubicBezTo>
                      <a:cubicBezTo>
                        <a:pt x="469493" y="327374"/>
                        <a:pt x="446538" y="320897"/>
                        <a:pt x="426631" y="308705"/>
                      </a:cubicBezTo>
                      <a:cubicBezTo>
                        <a:pt x="398151" y="353759"/>
                        <a:pt x="354622" y="383667"/>
                        <a:pt x="308807" y="389287"/>
                      </a:cubicBezTo>
                      <a:cubicBezTo>
                        <a:pt x="304235" y="389858"/>
                        <a:pt x="299472" y="390144"/>
                        <a:pt x="294805" y="390144"/>
                      </a:cubicBezTo>
                      <a:close/>
                    </a:path>
                  </a:pathLst>
                </a:custGeom>
                <a:solidFill>
                  <a:srgbClr val="FFFFFF"/>
                </a:solidFill>
                <a:ln w="9525" cap="flat">
                  <a:noFill/>
                  <a:prstDash val="solid"/>
                  <a:miter/>
                </a:ln>
                <a:effectLst>
                  <a:outerShdw blurRad="127000" sx="102000" sy="102000" algn="c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2" name="Freeform: Shape 661">
                  <a:extLst>
                    <a:ext uri="{FF2B5EF4-FFF2-40B4-BE49-F238E27FC236}">
                      <a16:creationId xmlns:a16="http://schemas.microsoft.com/office/drawing/2014/main" id="{8CBE0DF7-4147-E5FE-37AB-BC3180461560}"/>
                    </a:ext>
                  </a:extLst>
                </p:cNvPr>
                <p:cNvSpPr/>
                <p:nvPr/>
              </p:nvSpPr>
              <p:spPr>
                <a:xfrm>
                  <a:off x="9092713" y="2567321"/>
                  <a:ext cx="329463" cy="208692"/>
                </a:xfrm>
                <a:custGeom>
                  <a:avLst/>
                  <a:gdLst>
                    <a:gd name="connsiteX0" fmla="*/ 157804 w 329463"/>
                    <a:gd name="connsiteY0" fmla="*/ 208693 h 208692"/>
                    <a:gd name="connsiteX1" fmla="*/ 97415 w 329463"/>
                    <a:gd name="connsiteY1" fmla="*/ 168497 h 208692"/>
                    <a:gd name="connsiteX2" fmla="*/ 63316 w 329463"/>
                    <a:gd name="connsiteY2" fmla="*/ 176689 h 208692"/>
                    <a:gd name="connsiteX3" fmla="*/ 29978 w 329463"/>
                    <a:gd name="connsiteY3" fmla="*/ 168021 h 208692"/>
                    <a:gd name="connsiteX4" fmla="*/ 1689 w 329463"/>
                    <a:gd name="connsiteY4" fmla="*/ 103442 h 208692"/>
                    <a:gd name="connsiteX5" fmla="*/ 50362 w 329463"/>
                    <a:gd name="connsiteY5" fmla="*/ 65913 h 208692"/>
                    <a:gd name="connsiteX6" fmla="*/ 56172 w 329463"/>
                    <a:gd name="connsiteY6" fmla="*/ 66294 h 208692"/>
                    <a:gd name="connsiteX7" fmla="*/ 56267 w 329463"/>
                    <a:gd name="connsiteY7" fmla="*/ 64198 h 208692"/>
                    <a:gd name="connsiteX8" fmla="*/ 55220 w 329463"/>
                    <a:gd name="connsiteY8" fmla="*/ 54102 h 208692"/>
                    <a:gd name="connsiteX9" fmla="*/ 128181 w 329463"/>
                    <a:gd name="connsiteY9" fmla="*/ 0 h 208692"/>
                    <a:gd name="connsiteX10" fmla="*/ 130086 w 329463"/>
                    <a:gd name="connsiteY10" fmla="*/ 0 h 208692"/>
                    <a:gd name="connsiteX11" fmla="*/ 187236 w 329463"/>
                    <a:gd name="connsiteY11" fmla="*/ 21812 h 208692"/>
                    <a:gd name="connsiteX12" fmla="*/ 221050 w 329463"/>
                    <a:gd name="connsiteY12" fmla="*/ 4572 h 208692"/>
                    <a:gd name="connsiteX13" fmla="*/ 248577 w 329463"/>
                    <a:gd name="connsiteY13" fmla="*/ 11240 h 208692"/>
                    <a:gd name="connsiteX14" fmla="*/ 279629 w 329463"/>
                    <a:gd name="connsiteY14" fmla="*/ 57055 h 208692"/>
                    <a:gd name="connsiteX15" fmla="*/ 296678 w 329463"/>
                    <a:gd name="connsiteY15" fmla="*/ 63246 h 208692"/>
                    <a:gd name="connsiteX16" fmla="*/ 306775 w 329463"/>
                    <a:gd name="connsiteY16" fmla="*/ 69723 h 208692"/>
                    <a:gd name="connsiteX17" fmla="*/ 329444 w 329463"/>
                    <a:gd name="connsiteY17" fmla="*/ 113728 h 208692"/>
                    <a:gd name="connsiteX18" fmla="*/ 266103 w 329463"/>
                    <a:gd name="connsiteY18" fmla="*/ 175260 h 208692"/>
                    <a:gd name="connsiteX19" fmla="*/ 264293 w 329463"/>
                    <a:gd name="connsiteY19" fmla="*/ 175260 h 208692"/>
                    <a:gd name="connsiteX20" fmla="*/ 228479 w 329463"/>
                    <a:gd name="connsiteY20" fmla="*/ 165259 h 208692"/>
                    <a:gd name="connsiteX21" fmla="*/ 165424 w 329463"/>
                    <a:gd name="connsiteY21" fmla="*/ 208312 h 208692"/>
                    <a:gd name="connsiteX22" fmla="*/ 157804 w 329463"/>
                    <a:gd name="connsiteY22" fmla="*/ 208693 h 20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9463" h="208692">
                      <a:moveTo>
                        <a:pt x="157804" y="208693"/>
                      </a:moveTo>
                      <a:cubicBezTo>
                        <a:pt x="130467" y="208693"/>
                        <a:pt x="105321" y="191738"/>
                        <a:pt x="97415" y="168497"/>
                      </a:cubicBezTo>
                      <a:cubicBezTo>
                        <a:pt x="86938" y="173831"/>
                        <a:pt x="75032" y="176689"/>
                        <a:pt x="63316" y="176689"/>
                      </a:cubicBezTo>
                      <a:cubicBezTo>
                        <a:pt x="51314" y="176689"/>
                        <a:pt x="39789" y="173736"/>
                        <a:pt x="29978" y="168021"/>
                      </a:cubicBezTo>
                      <a:cubicBezTo>
                        <a:pt x="7499" y="154972"/>
                        <a:pt x="-4693" y="127254"/>
                        <a:pt x="1689" y="103442"/>
                      </a:cubicBezTo>
                      <a:cubicBezTo>
                        <a:pt x="7404" y="82010"/>
                        <a:pt x="28359" y="65913"/>
                        <a:pt x="50362" y="65913"/>
                      </a:cubicBezTo>
                      <a:cubicBezTo>
                        <a:pt x="52362" y="65913"/>
                        <a:pt x="54267" y="66008"/>
                        <a:pt x="56172" y="66294"/>
                      </a:cubicBezTo>
                      <a:cubicBezTo>
                        <a:pt x="56172" y="65627"/>
                        <a:pt x="56267" y="64865"/>
                        <a:pt x="56267" y="64198"/>
                      </a:cubicBezTo>
                      <a:cubicBezTo>
                        <a:pt x="55505" y="60865"/>
                        <a:pt x="55220" y="57436"/>
                        <a:pt x="55220" y="54102"/>
                      </a:cubicBezTo>
                      <a:cubicBezTo>
                        <a:pt x="55791" y="23717"/>
                        <a:pt x="87795" y="0"/>
                        <a:pt x="128181" y="0"/>
                      </a:cubicBezTo>
                      <a:cubicBezTo>
                        <a:pt x="128848" y="0"/>
                        <a:pt x="129419" y="0"/>
                        <a:pt x="130086" y="0"/>
                      </a:cubicBezTo>
                      <a:cubicBezTo>
                        <a:pt x="152565" y="381"/>
                        <a:pt x="173520" y="8477"/>
                        <a:pt x="187236" y="21812"/>
                      </a:cubicBezTo>
                      <a:cubicBezTo>
                        <a:pt x="193237" y="10954"/>
                        <a:pt x="205715" y="4572"/>
                        <a:pt x="221050" y="4572"/>
                      </a:cubicBezTo>
                      <a:cubicBezTo>
                        <a:pt x="230194" y="4572"/>
                        <a:pt x="239719" y="6858"/>
                        <a:pt x="248577" y="11240"/>
                      </a:cubicBezTo>
                      <a:cubicBezTo>
                        <a:pt x="268675" y="21241"/>
                        <a:pt x="281248" y="40005"/>
                        <a:pt x="279629" y="57055"/>
                      </a:cubicBezTo>
                      <a:cubicBezTo>
                        <a:pt x="285629" y="58388"/>
                        <a:pt x="291344" y="60389"/>
                        <a:pt x="296678" y="63246"/>
                      </a:cubicBezTo>
                      <a:cubicBezTo>
                        <a:pt x="300393" y="64484"/>
                        <a:pt x="303727" y="66675"/>
                        <a:pt x="306775" y="69723"/>
                      </a:cubicBezTo>
                      <a:cubicBezTo>
                        <a:pt x="320777" y="80772"/>
                        <a:pt x="328968" y="96774"/>
                        <a:pt x="329444" y="113728"/>
                      </a:cubicBezTo>
                      <a:cubicBezTo>
                        <a:pt x="330302" y="146780"/>
                        <a:pt x="301822" y="174308"/>
                        <a:pt x="266103" y="175260"/>
                      </a:cubicBezTo>
                      <a:cubicBezTo>
                        <a:pt x="265532" y="175260"/>
                        <a:pt x="264865" y="175260"/>
                        <a:pt x="264293" y="175260"/>
                      </a:cubicBezTo>
                      <a:cubicBezTo>
                        <a:pt x="251435" y="175260"/>
                        <a:pt x="239147" y="171831"/>
                        <a:pt x="228479" y="165259"/>
                      </a:cubicBezTo>
                      <a:cubicBezTo>
                        <a:pt x="213239" y="189357"/>
                        <a:pt x="189903" y="205359"/>
                        <a:pt x="165424" y="208312"/>
                      </a:cubicBezTo>
                      <a:cubicBezTo>
                        <a:pt x="162852" y="208502"/>
                        <a:pt x="160280" y="208693"/>
                        <a:pt x="157804" y="208693"/>
                      </a:cubicBezTo>
                      <a:close/>
                    </a:path>
                  </a:pathLst>
                </a:custGeom>
                <a:solidFill>
                  <a:srgbClr val="FFFFFF"/>
                </a:solidFill>
                <a:ln w="9525" cap="flat">
                  <a:noFill/>
                  <a:prstDash val="solid"/>
                  <a:miter/>
                </a:ln>
                <a:effectLst>
                  <a:outerShdw blurRad="127000" sx="102000" sy="102000" algn="c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3" name="Freeform: Shape 662">
                  <a:extLst>
                    <a:ext uri="{FF2B5EF4-FFF2-40B4-BE49-F238E27FC236}">
                      <a16:creationId xmlns:a16="http://schemas.microsoft.com/office/drawing/2014/main" id="{60E487C2-2EF1-2C8E-886E-9F040E3BA29C}"/>
                    </a:ext>
                  </a:extLst>
                </p:cNvPr>
                <p:cNvSpPr/>
                <p:nvPr/>
              </p:nvSpPr>
              <p:spPr>
                <a:xfrm>
                  <a:off x="8760362" y="3126662"/>
                  <a:ext cx="670213" cy="425100"/>
                </a:xfrm>
                <a:custGeom>
                  <a:avLst/>
                  <a:gdLst>
                    <a:gd name="connsiteX0" fmla="*/ 321086 w 670213"/>
                    <a:gd name="connsiteY0" fmla="*/ 425101 h 425100"/>
                    <a:gd name="connsiteX1" fmla="*/ 198213 w 670213"/>
                    <a:gd name="connsiteY1" fmla="*/ 343281 h 425100"/>
                    <a:gd name="connsiteX2" fmla="*/ 128776 w 670213"/>
                    <a:gd name="connsiteY2" fmla="*/ 359950 h 425100"/>
                    <a:gd name="connsiteX3" fmla="*/ 60958 w 670213"/>
                    <a:gd name="connsiteY3" fmla="*/ 342329 h 425100"/>
                    <a:gd name="connsiteX4" fmla="*/ 3427 w 670213"/>
                    <a:gd name="connsiteY4" fmla="*/ 210788 h 425100"/>
                    <a:gd name="connsiteX5" fmla="*/ 102487 w 670213"/>
                    <a:gd name="connsiteY5" fmla="*/ 134302 h 425100"/>
                    <a:gd name="connsiteX6" fmla="*/ 114298 w 670213"/>
                    <a:gd name="connsiteY6" fmla="*/ 135064 h 425100"/>
                    <a:gd name="connsiteX7" fmla="*/ 114488 w 670213"/>
                    <a:gd name="connsiteY7" fmla="*/ 130683 h 425100"/>
                    <a:gd name="connsiteX8" fmla="*/ 112393 w 670213"/>
                    <a:gd name="connsiteY8" fmla="*/ 110204 h 425100"/>
                    <a:gd name="connsiteX9" fmla="*/ 260888 w 670213"/>
                    <a:gd name="connsiteY9" fmla="*/ 0 h 425100"/>
                    <a:gd name="connsiteX10" fmla="*/ 264698 w 670213"/>
                    <a:gd name="connsiteY10" fmla="*/ 0 h 425100"/>
                    <a:gd name="connsiteX11" fmla="*/ 380903 w 670213"/>
                    <a:gd name="connsiteY11" fmla="*/ 44386 h 425100"/>
                    <a:gd name="connsiteX12" fmla="*/ 449673 w 670213"/>
                    <a:gd name="connsiteY12" fmla="*/ 9239 h 425100"/>
                    <a:gd name="connsiteX13" fmla="*/ 505585 w 670213"/>
                    <a:gd name="connsiteY13" fmla="*/ 22860 h 425100"/>
                    <a:gd name="connsiteX14" fmla="*/ 568831 w 670213"/>
                    <a:gd name="connsiteY14" fmla="*/ 116110 h 425100"/>
                    <a:gd name="connsiteX15" fmla="*/ 603597 w 670213"/>
                    <a:gd name="connsiteY15" fmla="*/ 128683 h 425100"/>
                    <a:gd name="connsiteX16" fmla="*/ 624076 w 670213"/>
                    <a:gd name="connsiteY16" fmla="*/ 141922 h 425100"/>
                    <a:gd name="connsiteX17" fmla="*/ 670177 w 670213"/>
                    <a:gd name="connsiteY17" fmla="*/ 231457 h 425100"/>
                    <a:gd name="connsiteX18" fmla="*/ 541208 w 670213"/>
                    <a:gd name="connsiteY18" fmla="*/ 356711 h 425100"/>
                    <a:gd name="connsiteX19" fmla="*/ 537494 w 670213"/>
                    <a:gd name="connsiteY19" fmla="*/ 356711 h 425100"/>
                    <a:gd name="connsiteX20" fmla="*/ 464627 w 670213"/>
                    <a:gd name="connsiteY20" fmla="*/ 336328 h 425100"/>
                    <a:gd name="connsiteX21" fmla="*/ 336230 w 670213"/>
                    <a:gd name="connsiteY21" fmla="*/ 424053 h 425100"/>
                    <a:gd name="connsiteX22" fmla="*/ 321086 w 670213"/>
                    <a:gd name="connsiteY22" fmla="*/ 425101 h 42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0213" h="425100">
                      <a:moveTo>
                        <a:pt x="321086" y="425101"/>
                      </a:moveTo>
                      <a:cubicBezTo>
                        <a:pt x="265364" y="425101"/>
                        <a:pt x="214310" y="390525"/>
                        <a:pt x="198213" y="343281"/>
                      </a:cubicBezTo>
                      <a:cubicBezTo>
                        <a:pt x="176972" y="354044"/>
                        <a:pt x="152588" y="359950"/>
                        <a:pt x="128776" y="359950"/>
                      </a:cubicBezTo>
                      <a:cubicBezTo>
                        <a:pt x="104297" y="359950"/>
                        <a:pt x="80770" y="353854"/>
                        <a:pt x="60958" y="342329"/>
                      </a:cubicBezTo>
                      <a:cubicBezTo>
                        <a:pt x="15238" y="315849"/>
                        <a:pt x="-9527" y="259270"/>
                        <a:pt x="3427" y="210788"/>
                      </a:cubicBezTo>
                      <a:cubicBezTo>
                        <a:pt x="15047" y="167164"/>
                        <a:pt x="57624" y="134302"/>
                        <a:pt x="102487" y="134302"/>
                      </a:cubicBezTo>
                      <a:cubicBezTo>
                        <a:pt x="106487" y="134302"/>
                        <a:pt x="110393" y="134588"/>
                        <a:pt x="114298" y="135064"/>
                      </a:cubicBezTo>
                      <a:cubicBezTo>
                        <a:pt x="114298" y="133636"/>
                        <a:pt x="114393" y="132207"/>
                        <a:pt x="114488" y="130683"/>
                      </a:cubicBezTo>
                      <a:cubicBezTo>
                        <a:pt x="112964" y="123825"/>
                        <a:pt x="112298" y="116967"/>
                        <a:pt x="112393" y="110204"/>
                      </a:cubicBezTo>
                      <a:cubicBezTo>
                        <a:pt x="113536" y="48387"/>
                        <a:pt x="178782" y="0"/>
                        <a:pt x="260888" y="0"/>
                      </a:cubicBezTo>
                      <a:cubicBezTo>
                        <a:pt x="262126" y="0"/>
                        <a:pt x="263459" y="0"/>
                        <a:pt x="264698" y="0"/>
                      </a:cubicBezTo>
                      <a:cubicBezTo>
                        <a:pt x="310513" y="857"/>
                        <a:pt x="353090" y="17240"/>
                        <a:pt x="380903" y="44386"/>
                      </a:cubicBezTo>
                      <a:cubicBezTo>
                        <a:pt x="392999" y="22288"/>
                        <a:pt x="418526" y="9239"/>
                        <a:pt x="449673" y="9239"/>
                      </a:cubicBezTo>
                      <a:cubicBezTo>
                        <a:pt x="468247" y="9239"/>
                        <a:pt x="487678" y="14002"/>
                        <a:pt x="505585" y="22860"/>
                      </a:cubicBezTo>
                      <a:cubicBezTo>
                        <a:pt x="546542" y="43148"/>
                        <a:pt x="572069" y="81343"/>
                        <a:pt x="568831" y="116110"/>
                      </a:cubicBezTo>
                      <a:cubicBezTo>
                        <a:pt x="581118" y="118777"/>
                        <a:pt x="592739" y="122968"/>
                        <a:pt x="603597" y="128683"/>
                      </a:cubicBezTo>
                      <a:cubicBezTo>
                        <a:pt x="611122" y="131254"/>
                        <a:pt x="617980" y="135636"/>
                        <a:pt x="624076" y="141922"/>
                      </a:cubicBezTo>
                      <a:cubicBezTo>
                        <a:pt x="652460" y="164306"/>
                        <a:pt x="669320" y="196977"/>
                        <a:pt x="670177" y="231457"/>
                      </a:cubicBezTo>
                      <a:cubicBezTo>
                        <a:pt x="671891" y="298704"/>
                        <a:pt x="613979" y="354901"/>
                        <a:pt x="541208" y="356711"/>
                      </a:cubicBezTo>
                      <a:cubicBezTo>
                        <a:pt x="539970" y="356711"/>
                        <a:pt x="538732" y="356711"/>
                        <a:pt x="537494" y="356711"/>
                      </a:cubicBezTo>
                      <a:cubicBezTo>
                        <a:pt x="511300" y="356711"/>
                        <a:pt x="486249" y="349663"/>
                        <a:pt x="464627" y="336328"/>
                      </a:cubicBezTo>
                      <a:cubicBezTo>
                        <a:pt x="433671" y="385381"/>
                        <a:pt x="386141" y="417957"/>
                        <a:pt x="336230" y="424053"/>
                      </a:cubicBezTo>
                      <a:cubicBezTo>
                        <a:pt x="331373" y="424815"/>
                        <a:pt x="326229" y="425101"/>
                        <a:pt x="321086" y="425101"/>
                      </a:cubicBezTo>
                      <a:close/>
                    </a:path>
                  </a:pathLst>
                </a:custGeom>
                <a:gradFill>
                  <a:gsLst>
                    <a:gs pos="381">
                      <a:srgbClr val="FF4E50">
                        <a:lumMod val="30000"/>
                        <a:lumOff val="70000"/>
                      </a:srgbClr>
                    </a:gs>
                    <a:gs pos="100000">
                      <a:srgbClr val="F9D423">
                        <a:lumMod val="30000"/>
                        <a:lumOff val="70000"/>
                      </a:srgbClr>
                    </a:gs>
                  </a:gsLst>
                  <a:lin ang="18900000" scaled="1"/>
                </a:gradFill>
                <a:ln w="9525" cap="flat">
                  <a:noFill/>
                  <a:prstDash val="solid"/>
                  <a:miter/>
                </a:ln>
                <a:effectLst>
                  <a:outerShdw blurRad="127000" sx="102000" sy="102000" algn="c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sp>
          <p:nvSpPr>
            <p:cNvPr id="652" name="TextBox 651">
              <a:extLst>
                <a:ext uri="{FF2B5EF4-FFF2-40B4-BE49-F238E27FC236}">
                  <a16:creationId xmlns:a16="http://schemas.microsoft.com/office/drawing/2014/main" id="{5F46414D-A8B8-B508-303C-DC67AE8A7821}"/>
                </a:ext>
              </a:extLst>
            </p:cNvPr>
            <p:cNvSpPr txBox="1"/>
            <p:nvPr/>
          </p:nvSpPr>
          <p:spPr>
            <a:xfrm>
              <a:off x="1505728" y="3245824"/>
              <a:ext cx="2040722" cy="561692"/>
            </a:xfrm>
            <a:prstGeom prst="rect">
              <a:avLst/>
            </a:prstGeom>
            <a:noFill/>
          </p:spPr>
          <p:txBody>
            <a:bodyPr wrap="square" rtlCol="0">
              <a:spAutoFit/>
            </a:bodyPr>
            <a:lstStyle/>
            <a:p>
              <a:pPr>
                <a:spcBef>
                  <a:spcPts val="300"/>
                </a:spcBef>
              </a:pPr>
              <a:r>
                <a:rPr lang="en-US" sz="1400">
                  <a:ln w="3175">
                    <a:solidFill>
                      <a:srgbClr val="B11358"/>
                    </a:solidFill>
                  </a:ln>
                  <a:solidFill>
                    <a:srgbClr val="9E357A"/>
                  </a:solidFill>
                  <a:effectLst>
                    <a:outerShdw blurRad="749300" sx="102000" sy="102000" algn="ctr" rotWithShape="0">
                      <a:prstClr val="black">
                        <a:alpha val="40000"/>
                      </a:prstClr>
                    </a:outerShdw>
                  </a:effectLst>
                  <a:latin typeface="Montserrat" panose="00000500000000000000" pitchFamily="2" charset="0"/>
                </a:rPr>
                <a:t>Mai Văn Đăng</a:t>
              </a:r>
            </a:p>
            <a:p>
              <a:pPr>
                <a:spcBef>
                  <a:spcPts val="300"/>
                </a:spcBef>
              </a:pPr>
              <a:r>
                <a:rPr lang="en-US" sz="1400">
                  <a:ln w="3175">
                    <a:noFill/>
                  </a:ln>
                  <a:solidFill>
                    <a:srgbClr val="9E357A"/>
                  </a:solidFill>
                  <a:effectLst>
                    <a:outerShdw blurRad="749300" sx="102000" sy="102000" algn="ctr" rotWithShape="0">
                      <a:prstClr val="black">
                        <a:alpha val="40000"/>
                      </a:prstClr>
                    </a:outerShdw>
                  </a:effectLst>
                  <a:latin typeface="Montserrat" panose="00000500000000000000" pitchFamily="2" charset="0"/>
                </a:rPr>
                <a:t>20225699</a:t>
              </a:r>
            </a:p>
          </p:txBody>
        </p:sp>
        <p:grpSp>
          <p:nvGrpSpPr>
            <p:cNvPr id="654" name="Group 653">
              <a:extLst>
                <a:ext uri="{FF2B5EF4-FFF2-40B4-BE49-F238E27FC236}">
                  <a16:creationId xmlns:a16="http://schemas.microsoft.com/office/drawing/2014/main" id="{0BE0A1A4-A0BD-B37C-2026-F45DD033ACB5}"/>
                </a:ext>
              </a:extLst>
            </p:cNvPr>
            <p:cNvGrpSpPr/>
            <p:nvPr/>
          </p:nvGrpSpPr>
          <p:grpSpPr>
            <a:xfrm>
              <a:off x="2231181" y="2640744"/>
              <a:ext cx="606610" cy="606606"/>
              <a:chOff x="3708708" y="2179628"/>
              <a:chExt cx="453100" cy="453100"/>
            </a:xfrm>
          </p:grpSpPr>
          <p:sp>
            <p:nvSpPr>
              <p:cNvPr id="656" name="Oval 655">
                <a:extLst>
                  <a:ext uri="{FF2B5EF4-FFF2-40B4-BE49-F238E27FC236}">
                    <a16:creationId xmlns:a16="http://schemas.microsoft.com/office/drawing/2014/main" id="{8F6CF5F8-BD93-C51F-329A-DD87F376A8BE}"/>
                  </a:ext>
                </a:extLst>
              </p:cNvPr>
              <p:cNvSpPr/>
              <p:nvPr/>
            </p:nvSpPr>
            <p:spPr>
              <a:xfrm>
                <a:off x="3708708" y="2179628"/>
                <a:ext cx="453100" cy="453100"/>
              </a:xfrm>
              <a:prstGeom prst="ellipse">
                <a:avLst/>
              </a:prstGeom>
              <a:solidFill>
                <a:schemeClr val="bg1"/>
              </a:solidFill>
              <a:ln>
                <a:noFill/>
              </a:ln>
              <a:effectLst>
                <a:innerShdw blurRad="63500">
                  <a:prstClr val="black">
                    <a:alpha val="48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7" name="Picture 656">
                <a:extLst>
                  <a:ext uri="{FF2B5EF4-FFF2-40B4-BE49-F238E27FC236}">
                    <a16:creationId xmlns:a16="http://schemas.microsoft.com/office/drawing/2014/main" id="{5E36D0A7-B10E-44B0-E504-1120D06BC9A4}"/>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p:blipFill>
            <p:spPr>
              <a:xfrm>
                <a:off x="3791379" y="2262298"/>
                <a:ext cx="287758" cy="287760"/>
              </a:xfrm>
              <a:prstGeom prst="rect">
                <a:avLst/>
              </a:prstGeom>
            </p:spPr>
          </p:pic>
        </p:grpSp>
      </p:grpSp>
      <p:grpSp>
        <p:nvGrpSpPr>
          <p:cNvPr id="687" name="Group 686">
            <a:extLst>
              <a:ext uri="{FF2B5EF4-FFF2-40B4-BE49-F238E27FC236}">
                <a16:creationId xmlns:a16="http://schemas.microsoft.com/office/drawing/2014/main" id="{3A85BC49-1815-79B9-960F-CF21A64F39D3}"/>
              </a:ext>
            </a:extLst>
          </p:cNvPr>
          <p:cNvGrpSpPr/>
          <p:nvPr/>
        </p:nvGrpSpPr>
        <p:grpSpPr>
          <a:xfrm>
            <a:off x="9477291" y="3854189"/>
            <a:ext cx="2257040" cy="2569330"/>
            <a:chOff x="1318673" y="1263522"/>
            <a:chExt cx="2257040" cy="2569330"/>
          </a:xfrm>
        </p:grpSpPr>
        <p:grpSp>
          <p:nvGrpSpPr>
            <p:cNvPr id="695" name="!!back1">
              <a:extLst>
                <a:ext uri="{FF2B5EF4-FFF2-40B4-BE49-F238E27FC236}">
                  <a16:creationId xmlns:a16="http://schemas.microsoft.com/office/drawing/2014/main" id="{2DE173A5-149F-9E4B-5250-2302F38A4E40}"/>
                </a:ext>
              </a:extLst>
            </p:cNvPr>
            <p:cNvGrpSpPr/>
            <p:nvPr/>
          </p:nvGrpSpPr>
          <p:grpSpPr>
            <a:xfrm>
              <a:off x="1464437" y="1263522"/>
              <a:ext cx="2079812" cy="2569330"/>
              <a:chOff x="3692108" y="1653540"/>
              <a:chExt cx="2652730" cy="3277092"/>
            </a:xfrm>
          </p:grpSpPr>
          <p:grpSp>
            <p:nvGrpSpPr>
              <p:cNvPr id="718" name="!!back">
                <a:extLst>
                  <a:ext uri="{FF2B5EF4-FFF2-40B4-BE49-F238E27FC236}">
                    <a16:creationId xmlns:a16="http://schemas.microsoft.com/office/drawing/2014/main" id="{78C60F50-89C1-8145-AD06-AFA10A7F331C}"/>
                  </a:ext>
                </a:extLst>
              </p:cNvPr>
              <p:cNvGrpSpPr/>
              <p:nvPr/>
            </p:nvGrpSpPr>
            <p:grpSpPr>
              <a:xfrm>
                <a:off x="3746886" y="1705494"/>
                <a:ext cx="2543175" cy="3173185"/>
                <a:chOff x="9001056" y="2110014"/>
                <a:chExt cx="2543175" cy="3173185"/>
              </a:xfrm>
            </p:grpSpPr>
            <p:sp>
              <p:nvSpPr>
                <p:cNvPr id="720" name="Rectangle: Rounded Corners 719">
                  <a:extLst>
                    <a:ext uri="{FF2B5EF4-FFF2-40B4-BE49-F238E27FC236}">
                      <a16:creationId xmlns:a16="http://schemas.microsoft.com/office/drawing/2014/main" id="{E5055FB8-1FCE-F21D-76F2-D26FBAF866A4}"/>
                    </a:ext>
                  </a:extLst>
                </p:cNvPr>
                <p:cNvSpPr/>
                <p:nvPr/>
              </p:nvSpPr>
              <p:spPr>
                <a:xfrm>
                  <a:off x="9001056" y="2110014"/>
                  <a:ext cx="2543175" cy="3173185"/>
                </a:xfrm>
                <a:prstGeom prst="roundRect">
                  <a:avLst>
                    <a:gd name="adj" fmla="val 5823"/>
                  </a:avLst>
                </a:prstGeom>
                <a:gradFill>
                  <a:gsLst>
                    <a:gs pos="381">
                      <a:srgbClr val="F9CD25"/>
                    </a:gs>
                    <a:gs pos="100000">
                      <a:srgbClr val="00B0F0"/>
                    </a:gs>
                  </a:gsLst>
                  <a:lin ang="18900000" scaled="1"/>
                </a:gradFill>
                <a:ln w="9525" cap="flat">
                  <a:no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A63A1E93-F400-A297-BFB4-D0CAA1EE6F4C}"/>
                    </a:ext>
                  </a:extLst>
                </p:cNvPr>
                <p:cNvSpPr/>
                <p:nvPr/>
              </p:nvSpPr>
              <p:spPr>
                <a:xfrm>
                  <a:off x="9390700" y="2441655"/>
                  <a:ext cx="203930" cy="136493"/>
                </a:xfrm>
                <a:custGeom>
                  <a:avLst/>
                  <a:gdLst>
                    <a:gd name="connsiteX0" fmla="*/ 202787 w 203930"/>
                    <a:gd name="connsiteY0" fmla="*/ 48006 h 136493"/>
                    <a:gd name="connsiteX1" fmla="*/ 196215 w 203930"/>
                    <a:gd name="connsiteY1" fmla="*/ 36290 h 136493"/>
                    <a:gd name="connsiteX2" fmla="*/ 191262 w 203930"/>
                    <a:gd name="connsiteY2" fmla="*/ 32290 h 136493"/>
                    <a:gd name="connsiteX3" fmla="*/ 162401 w 203930"/>
                    <a:gd name="connsiteY3" fmla="*/ 30956 h 136493"/>
                    <a:gd name="connsiteX4" fmla="*/ 161449 w 203930"/>
                    <a:gd name="connsiteY4" fmla="*/ 31051 h 136493"/>
                    <a:gd name="connsiteX5" fmla="*/ 161449 w 203930"/>
                    <a:gd name="connsiteY5" fmla="*/ 31051 h 136493"/>
                    <a:gd name="connsiteX6" fmla="*/ 159830 w 203930"/>
                    <a:gd name="connsiteY6" fmla="*/ 27241 h 136493"/>
                    <a:gd name="connsiteX7" fmla="*/ 157353 w 203930"/>
                    <a:gd name="connsiteY7" fmla="*/ 20764 h 136493"/>
                    <a:gd name="connsiteX8" fmla="*/ 156115 w 203930"/>
                    <a:gd name="connsiteY8" fmla="*/ 18193 h 136493"/>
                    <a:gd name="connsiteX9" fmla="*/ 143161 w 203930"/>
                    <a:gd name="connsiteY9" fmla="*/ 3905 h 136493"/>
                    <a:gd name="connsiteX10" fmla="*/ 136684 w 203930"/>
                    <a:gd name="connsiteY10" fmla="*/ 0 h 136493"/>
                    <a:gd name="connsiteX11" fmla="*/ 127540 w 203930"/>
                    <a:gd name="connsiteY11" fmla="*/ 0 h 136493"/>
                    <a:gd name="connsiteX12" fmla="*/ 123635 w 203930"/>
                    <a:gd name="connsiteY12" fmla="*/ 0 h 136493"/>
                    <a:gd name="connsiteX13" fmla="*/ 114586 w 203930"/>
                    <a:gd name="connsiteY13" fmla="*/ 5239 h 136493"/>
                    <a:gd name="connsiteX14" fmla="*/ 114586 w 203930"/>
                    <a:gd name="connsiteY14" fmla="*/ 5239 h 136493"/>
                    <a:gd name="connsiteX15" fmla="*/ 105347 w 203930"/>
                    <a:gd name="connsiteY15" fmla="*/ 12954 h 136493"/>
                    <a:gd name="connsiteX16" fmla="*/ 111062 w 203930"/>
                    <a:gd name="connsiteY16" fmla="*/ 15716 h 136493"/>
                    <a:gd name="connsiteX17" fmla="*/ 117158 w 203930"/>
                    <a:gd name="connsiteY17" fmla="*/ 9144 h 136493"/>
                    <a:gd name="connsiteX18" fmla="*/ 115157 w 203930"/>
                    <a:gd name="connsiteY18" fmla="*/ 5334 h 136493"/>
                    <a:gd name="connsiteX19" fmla="*/ 117158 w 203930"/>
                    <a:gd name="connsiteY19" fmla="*/ 9144 h 136493"/>
                    <a:gd name="connsiteX20" fmla="*/ 130112 w 203930"/>
                    <a:gd name="connsiteY20" fmla="*/ 13144 h 136493"/>
                    <a:gd name="connsiteX21" fmla="*/ 134398 w 203930"/>
                    <a:gd name="connsiteY21" fmla="*/ 11525 h 136493"/>
                    <a:gd name="connsiteX22" fmla="*/ 130112 w 203930"/>
                    <a:gd name="connsiteY22" fmla="*/ 13144 h 136493"/>
                    <a:gd name="connsiteX23" fmla="*/ 137732 w 203930"/>
                    <a:gd name="connsiteY23" fmla="*/ 19621 h 136493"/>
                    <a:gd name="connsiteX24" fmla="*/ 140494 w 203930"/>
                    <a:gd name="connsiteY24" fmla="*/ 19621 h 136493"/>
                    <a:gd name="connsiteX25" fmla="*/ 142208 w 203930"/>
                    <a:gd name="connsiteY25" fmla="*/ 19431 h 136493"/>
                    <a:gd name="connsiteX26" fmla="*/ 140494 w 203930"/>
                    <a:gd name="connsiteY26" fmla="*/ 19621 h 136493"/>
                    <a:gd name="connsiteX27" fmla="*/ 137732 w 203930"/>
                    <a:gd name="connsiteY27" fmla="*/ 19621 h 136493"/>
                    <a:gd name="connsiteX28" fmla="*/ 144399 w 203930"/>
                    <a:gd name="connsiteY28" fmla="*/ 31432 h 136493"/>
                    <a:gd name="connsiteX29" fmla="*/ 144399 w 203930"/>
                    <a:gd name="connsiteY29" fmla="*/ 31432 h 136493"/>
                    <a:gd name="connsiteX30" fmla="*/ 144399 w 203930"/>
                    <a:gd name="connsiteY30" fmla="*/ 32099 h 136493"/>
                    <a:gd name="connsiteX31" fmla="*/ 157639 w 203930"/>
                    <a:gd name="connsiteY31" fmla="*/ 38386 h 136493"/>
                    <a:gd name="connsiteX32" fmla="*/ 184976 w 203930"/>
                    <a:gd name="connsiteY32" fmla="*/ 48673 h 136493"/>
                    <a:gd name="connsiteX33" fmla="*/ 189738 w 203930"/>
                    <a:gd name="connsiteY33" fmla="*/ 61246 h 136493"/>
                    <a:gd name="connsiteX34" fmla="*/ 197739 w 203930"/>
                    <a:gd name="connsiteY34" fmla="*/ 69056 h 136493"/>
                    <a:gd name="connsiteX35" fmla="*/ 189738 w 203930"/>
                    <a:gd name="connsiteY35" fmla="*/ 61246 h 136493"/>
                    <a:gd name="connsiteX36" fmla="*/ 175546 w 203930"/>
                    <a:gd name="connsiteY36" fmla="*/ 86011 h 136493"/>
                    <a:gd name="connsiteX37" fmla="*/ 176975 w 203930"/>
                    <a:gd name="connsiteY37" fmla="*/ 88582 h 136493"/>
                    <a:gd name="connsiteX38" fmla="*/ 175546 w 203930"/>
                    <a:gd name="connsiteY38" fmla="*/ 86011 h 136493"/>
                    <a:gd name="connsiteX39" fmla="*/ 158210 w 203930"/>
                    <a:gd name="connsiteY39" fmla="*/ 90107 h 136493"/>
                    <a:gd name="connsiteX40" fmla="*/ 154877 w 203930"/>
                    <a:gd name="connsiteY40" fmla="*/ 97060 h 136493"/>
                    <a:gd name="connsiteX41" fmla="*/ 155924 w 203930"/>
                    <a:gd name="connsiteY41" fmla="*/ 113062 h 136493"/>
                    <a:gd name="connsiteX42" fmla="*/ 155924 w 203930"/>
                    <a:gd name="connsiteY42" fmla="*/ 113062 h 136493"/>
                    <a:gd name="connsiteX43" fmla="*/ 152972 w 203930"/>
                    <a:gd name="connsiteY43" fmla="*/ 119348 h 136493"/>
                    <a:gd name="connsiteX44" fmla="*/ 133826 w 203930"/>
                    <a:gd name="connsiteY44" fmla="*/ 127635 h 136493"/>
                    <a:gd name="connsiteX45" fmla="*/ 137065 w 203930"/>
                    <a:gd name="connsiteY45" fmla="*/ 129635 h 136493"/>
                    <a:gd name="connsiteX46" fmla="*/ 137541 w 203930"/>
                    <a:gd name="connsiteY46" fmla="*/ 130207 h 136493"/>
                    <a:gd name="connsiteX47" fmla="*/ 137065 w 203930"/>
                    <a:gd name="connsiteY47" fmla="*/ 129635 h 136493"/>
                    <a:gd name="connsiteX48" fmla="*/ 133826 w 203930"/>
                    <a:gd name="connsiteY48" fmla="*/ 127635 h 136493"/>
                    <a:gd name="connsiteX49" fmla="*/ 110966 w 203930"/>
                    <a:gd name="connsiteY49" fmla="*/ 114109 h 136493"/>
                    <a:gd name="connsiteX50" fmla="*/ 100489 w 203930"/>
                    <a:gd name="connsiteY50" fmla="*/ 112871 h 136493"/>
                    <a:gd name="connsiteX51" fmla="*/ 90773 w 203930"/>
                    <a:gd name="connsiteY51" fmla="*/ 122110 h 136493"/>
                    <a:gd name="connsiteX52" fmla="*/ 90773 w 203930"/>
                    <a:gd name="connsiteY52" fmla="*/ 122110 h 136493"/>
                    <a:gd name="connsiteX53" fmla="*/ 54578 w 203930"/>
                    <a:gd name="connsiteY53" fmla="*/ 101727 h 136493"/>
                    <a:gd name="connsiteX54" fmla="*/ 46196 w 203930"/>
                    <a:gd name="connsiteY54" fmla="*/ 93916 h 136493"/>
                    <a:gd name="connsiteX55" fmla="*/ 18002 w 203930"/>
                    <a:gd name="connsiteY55" fmla="*/ 80582 h 136493"/>
                    <a:gd name="connsiteX56" fmla="*/ 18002 w 203930"/>
                    <a:gd name="connsiteY56" fmla="*/ 80582 h 136493"/>
                    <a:gd name="connsiteX57" fmla="*/ 15431 w 203930"/>
                    <a:gd name="connsiteY57" fmla="*/ 74105 h 136493"/>
                    <a:gd name="connsiteX58" fmla="*/ 15431 w 203930"/>
                    <a:gd name="connsiteY58" fmla="*/ 74105 h 136493"/>
                    <a:gd name="connsiteX59" fmla="*/ 14288 w 203930"/>
                    <a:gd name="connsiteY59" fmla="*/ 68866 h 136493"/>
                    <a:gd name="connsiteX60" fmla="*/ 14288 w 203930"/>
                    <a:gd name="connsiteY60" fmla="*/ 68866 h 136493"/>
                    <a:gd name="connsiteX61" fmla="*/ 16764 w 203930"/>
                    <a:gd name="connsiteY61" fmla="*/ 55816 h 136493"/>
                    <a:gd name="connsiteX62" fmla="*/ 16764 w 203930"/>
                    <a:gd name="connsiteY62" fmla="*/ 55816 h 136493"/>
                    <a:gd name="connsiteX63" fmla="*/ 33338 w 203930"/>
                    <a:gd name="connsiteY63" fmla="*/ 48863 h 136493"/>
                    <a:gd name="connsiteX64" fmla="*/ 54674 w 203930"/>
                    <a:gd name="connsiteY64" fmla="*/ 32385 h 136493"/>
                    <a:gd name="connsiteX65" fmla="*/ 54674 w 203930"/>
                    <a:gd name="connsiteY65" fmla="*/ 32385 h 136493"/>
                    <a:gd name="connsiteX66" fmla="*/ 58579 w 203930"/>
                    <a:gd name="connsiteY66" fmla="*/ 20288 h 136493"/>
                    <a:gd name="connsiteX67" fmla="*/ 65056 w 203930"/>
                    <a:gd name="connsiteY67" fmla="*/ 14002 h 136493"/>
                    <a:gd name="connsiteX68" fmla="*/ 65056 w 203930"/>
                    <a:gd name="connsiteY68" fmla="*/ 14002 h 136493"/>
                    <a:gd name="connsiteX69" fmla="*/ 80677 w 203930"/>
                    <a:gd name="connsiteY69" fmla="*/ 20669 h 136493"/>
                    <a:gd name="connsiteX70" fmla="*/ 81153 w 203930"/>
                    <a:gd name="connsiteY70" fmla="*/ 20098 h 136493"/>
                    <a:gd name="connsiteX71" fmla="*/ 80677 w 203930"/>
                    <a:gd name="connsiteY71" fmla="*/ 20669 h 136493"/>
                    <a:gd name="connsiteX72" fmla="*/ 90678 w 203930"/>
                    <a:gd name="connsiteY72" fmla="*/ 31528 h 136493"/>
                    <a:gd name="connsiteX73" fmla="*/ 95822 w 203930"/>
                    <a:gd name="connsiteY73" fmla="*/ 32671 h 136493"/>
                    <a:gd name="connsiteX74" fmla="*/ 106680 w 203930"/>
                    <a:gd name="connsiteY74" fmla="*/ 23336 h 136493"/>
                    <a:gd name="connsiteX75" fmla="*/ 110966 w 203930"/>
                    <a:gd name="connsiteY75" fmla="*/ 15621 h 136493"/>
                    <a:gd name="connsiteX76" fmla="*/ 105251 w 203930"/>
                    <a:gd name="connsiteY76" fmla="*/ 12859 h 136493"/>
                    <a:gd name="connsiteX77" fmla="*/ 95155 w 203930"/>
                    <a:gd name="connsiteY77" fmla="*/ 12859 h 136493"/>
                    <a:gd name="connsiteX78" fmla="*/ 67532 w 203930"/>
                    <a:gd name="connsiteY78" fmla="*/ 7715 h 136493"/>
                    <a:gd name="connsiteX79" fmla="*/ 53150 w 203930"/>
                    <a:gd name="connsiteY79" fmla="*/ 16573 h 136493"/>
                    <a:gd name="connsiteX80" fmla="*/ 43148 w 203930"/>
                    <a:gd name="connsiteY80" fmla="*/ 31147 h 136493"/>
                    <a:gd name="connsiteX81" fmla="*/ 32195 w 203930"/>
                    <a:gd name="connsiteY81" fmla="*/ 40672 h 136493"/>
                    <a:gd name="connsiteX82" fmla="*/ 14383 w 203930"/>
                    <a:gd name="connsiteY82" fmla="*/ 49625 h 136493"/>
                    <a:gd name="connsiteX83" fmla="*/ 15145 w 203930"/>
                    <a:gd name="connsiteY83" fmla="*/ 51626 h 136493"/>
                    <a:gd name="connsiteX84" fmla="*/ 14383 w 203930"/>
                    <a:gd name="connsiteY84" fmla="*/ 49625 h 136493"/>
                    <a:gd name="connsiteX85" fmla="*/ 13049 w 203930"/>
                    <a:gd name="connsiteY85" fmla="*/ 50768 h 136493"/>
                    <a:gd name="connsiteX86" fmla="*/ 2667 w 203930"/>
                    <a:gd name="connsiteY86" fmla="*/ 63627 h 136493"/>
                    <a:gd name="connsiteX87" fmla="*/ 2477 w 203930"/>
                    <a:gd name="connsiteY87" fmla="*/ 64675 h 136493"/>
                    <a:gd name="connsiteX88" fmla="*/ 0 w 203930"/>
                    <a:gd name="connsiteY88" fmla="*/ 67532 h 136493"/>
                    <a:gd name="connsiteX89" fmla="*/ 0 w 203930"/>
                    <a:gd name="connsiteY89" fmla="*/ 79248 h 136493"/>
                    <a:gd name="connsiteX90" fmla="*/ 0 w 203930"/>
                    <a:gd name="connsiteY90" fmla="*/ 81820 h 136493"/>
                    <a:gd name="connsiteX91" fmla="*/ 2477 w 203930"/>
                    <a:gd name="connsiteY91" fmla="*/ 84677 h 136493"/>
                    <a:gd name="connsiteX92" fmla="*/ 3524 w 203930"/>
                    <a:gd name="connsiteY92" fmla="*/ 87154 h 136493"/>
                    <a:gd name="connsiteX93" fmla="*/ 6572 w 203930"/>
                    <a:gd name="connsiteY93" fmla="*/ 92107 h 136493"/>
                    <a:gd name="connsiteX94" fmla="*/ 28385 w 203930"/>
                    <a:gd name="connsiteY94" fmla="*/ 103632 h 136493"/>
                    <a:gd name="connsiteX95" fmla="*/ 40386 w 203930"/>
                    <a:gd name="connsiteY95" fmla="*/ 112776 h 136493"/>
                    <a:gd name="connsiteX96" fmla="*/ 41339 w 203930"/>
                    <a:gd name="connsiteY96" fmla="*/ 114395 h 136493"/>
                    <a:gd name="connsiteX97" fmla="*/ 55721 w 203930"/>
                    <a:gd name="connsiteY97" fmla="*/ 130207 h 136493"/>
                    <a:gd name="connsiteX98" fmla="*/ 93536 w 203930"/>
                    <a:gd name="connsiteY98" fmla="*/ 126016 h 136493"/>
                    <a:gd name="connsiteX99" fmla="*/ 98870 w 203930"/>
                    <a:gd name="connsiteY99" fmla="*/ 125635 h 136493"/>
                    <a:gd name="connsiteX100" fmla="*/ 118301 w 203930"/>
                    <a:gd name="connsiteY100" fmla="*/ 136493 h 136493"/>
                    <a:gd name="connsiteX101" fmla="*/ 120872 w 203930"/>
                    <a:gd name="connsiteY101" fmla="*/ 136493 h 136493"/>
                    <a:gd name="connsiteX102" fmla="*/ 133826 w 203930"/>
                    <a:gd name="connsiteY102" fmla="*/ 136493 h 136493"/>
                    <a:gd name="connsiteX103" fmla="*/ 137255 w 203930"/>
                    <a:gd name="connsiteY103" fmla="*/ 135064 h 136493"/>
                    <a:gd name="connsiteX104" fmla="*/ 166307 w 203930"/>
                    <a:gd name="connsiteY104" fmla="*/ 113062 h 136493"/>
                    <a:gd name="connsiteX105" fmla="*/ 170402 w 203930"/>
                    <a:gd name="connsiteY105" fmla="*/ 102489 h 136493"/>
                    <a:gd name="connsiteX106" fmla="*/ 179356 w 203930"/>
                    <a:gd name="connsiteY106" fmla="*/ 89726 h 136493"/>
                    <a:gd name="connsiteX107" fmla="*/ 198692 w 203930"/>
                    <a:gd name="connsiteY107" fmla="*/ 72771 h 136493"/>
                    <a:gd name="connsiteX108" fmla="*/ 203930 w 203930"/>
                    <a:gd name="connsiteY108" fmla="*/ 63722 h 136493"/>
                    <a:gd name="connsiteX109" fmla="*/ 203930 w 203930"/>
                    <a:gd name="connsiteY109" fmla="*/ 54578 h 136493"/>
                    <a:gd name="connsiteX110" fmla="*/ 203930 w 203930"/>
                    <a:gd name="connsiteY110" fmla="*/ 49339 h 136493"/>
                    <a:gd name="connsiteX111" fmla="*/ 202787 w 203930"/>
                    <a:gd name="connsiteY111" fmla="*/ 48006 h 136493"/>
                    <a:gd name="connsiteX112" fmla="*/ 146399 w 203930"/>
                    <a:gd name="connsiteY112" fmla="*/ 28099 h 136493"/>
                    <a:gd name="connsiteX113" fmla="*/ 144780 w 203930"/>
                    <a:gd name="connsiteY113" fmla="*/ 29242 h 136493"/>
                    <a:gd name="connsiteX114" fmla="*/ 146399 w 203930"/>
                    <a:gd name="connsiteY114" fmla="*/ 28099 h 136493"/>
                    <a:gd name="connsiteX115" fmla="*/ 148114 w 203930"/>
                    <a:gd name="connsiteY115" fmla="*/ 28384 h 136493"/>
                    <a:gd name="connsiteX116" fmla="*/ 146399 w 203930"/>
                    <a:gd name="connsiteY116" fmla="*/ 28099 h 136493"/>
                    <a:gd name="connsiteX117" fmla="*/ 81344 w 203930"/>
                    <a:gd name="connsiteY117" fmla="*/ 20098 h 136493"/>
                    <a:gd name="connsiteX118" fmla="*/ 83249 w 203930"/>
                    <a:gd name="connsiteY118" fmla="*/ 20098 h 136493"/>
                    <a:gd name="connsiteX119" fmla="*/ 81344 w 203930"/>
                    <a:gd name="connsiteY119" fmla="*/ 20098 h 136493"/>
                    <a:gd name="connsiteX120" fmla="*/ 51816 w 203930"/>
                    <a:gd name="connsiteY120" fmla="*/ 33433 h 136493"/>
                    <a:gd name="connsiteX121" fmla="*/ 49625 w 203930"/>
                    <a:gd name="connsiteY121" fmla="*/ 33052 h 136493"/>
                    <a:gd name="connsiteX122" fmla="*/ 51816 w 203930"/>
                    <a:gd name="connsiteY122" fmla="*/ 33433 h 136493"/>
                    <a:gd name="connsiteX123" fmla="*/ 16383 w 203930"/>
                    <a:gd name="connsiteY123" fmla="*/ 80867 h 136493"/>
                    <a:gd name="connsiteX124" fmla="*/ 15431 w 203930"/>
                    <a:gd name="connsiteY124" fmla="*/ 81629 h 136493"/>
                    <a:gd name="connsiteX125" fmla="*/ 16383 w 203930"/>
                    <a:gd name="connsiteY125" fmla="*/ 80867 h 136493"/>
                    <a:gd name="connsiteX126" fmla="*/ 17526 w 203930"/>
                    <a:gd name="connsiteY126" fmla="*/ 80582 h 136493"/>
                    <a:gd name="connsiteX127" fmla="*/ 16764 w 203930"/>
                    <a:gd name="connsiteY127" fmla="*/ 80677 h 136493"/>
                    <a:gd name="connsiteX128" fmla="*/ 17526 w 203930"/>
                    <a:gd name="connsiteY128" fmla="*/ 80582 h 136493"/>
                    <a:gd name="connsiteX129" fmla="*/ 92583 w 203930"/>
                    <a:gd name="connsiteY129" fmla="*/ 122396 h 136493"/>
                    <a:gd name="connsiteX130" fmla="*/ 93821 w 203930"/>
                    <a:gd name="connsiteY130" fmla="*/ 124492 h 136493"/>
                    <a:gd name="connsiteX131" fmla="*/ 92583 w 203930"/>
                    <a:gd name="connsiteY131" fmla="*/ 122396 h 136493"/>
                    <a:gd name="connsiteX132" fmla="*/ 91821 w 203930"/>
                    <a:gd name="connsiteY132" fmla="*/ 122110 h 136493"/>
                    <a:gd name="connsiteX133" fmla="*/ 92012 w 203930"/>
                    <a:gd name="connsiteY133" fmla="*/ 122206 h 136493"/>
                    <a:gd name="connsiteX134" fmla="*/ 91821 w 203930"/>
                    <a:gd name="connsiteY134" fmla="*/ 122110 h 13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03930" h="136493">
                      <a:moveTo>
                        <a:pt x="202787" y="48006"/>
                      </a:moveTo>
                      <a:cubicBezTo>
                        <a:pt x="202311" y="43148"/>
                        <a:pt x="199835" y="39433"/>
                        <a:pt x="196215" y="36290"/>
                      </a:cubicBezTo>
                      <a:cubicBezTo>
                        <a:pt x="195263" y="34004"/>
                        <a:pt x="193739" y="32576"/>
                        <a:pt x="191262" y="32290"/>
                      </a:cubicBezTo>
                      <a:cubicBezTo>
                        <a:pt x="185071" y="26384"/>
                        <a:pt x="170593" y="25717"/>
                        <a:pt x="162401" y="30956"/>
                      </a:cubicBezTo>
                      <a:cubicBezTo>
                        <a:pt x="162116" y="30956"/>
                        <a:pt x="161830" y="30956"/>
                        <a:pt x="161449" y="31051"/>
                      </a:cubicBezTo>
                      <a:lnTo>
                        <a:pt x="161449" y="31051"/>
                      </a:lnTo>
                      <a:cubicBezTo>
                        <a:pt x="160877" y="29813"/>
                        <a:pt x="160401" y="28480"/>
                        <a:pt x="159830" y="27241"/>
                      </a:cubicBezTo>
                      <a:cubicBezTo>
                        <a:pt x="159734" y="24765"/>
                        <a:pt x="158306" y="22860"/>
                        <a:pt x="157353" y="20764"/>
                      </a:cubicBezTo>
                      <a:cubicBezTo>
                        <a:pt x="157353" y="19717"/>
                        <a:pt x="157067" y="18764"/>
                        <a:pt x="156115" y="18193"/>
                      </a:cubicBezTo>
                      <a:cubicBezTo>
                        <a:pt x="153162" y="12192"/>
                        <a:pt x="149543" y="6763"/>
                        <a:pt x="143161" y="3905"/>
                      </a:cubicBezTo>
                      <a:cubicBezTo>
                        <a:pt x="141732" y="1429"/>
                        <a:pt x="138398" y="2095"/>
                        <a:pt x="136684" y="0"/>
                      </a:cubicBezTo>
                      <a:cubicBezTo>
                        <a:pt x="133636" y="0"/>
                        <a:pt x="130588" y="0"/>
                        <a:pt x="127540" y="0"/>
                      </a:cubicBezTo>
                      <a:cubicBezTo>
                        <a:pt x="126206" y="0"/>
                        <a:pt x="124968" y="0"/>
                        <a:pt x="123635" y="0"/>
                      </a:cubicBezTo>
                      <a:cubicBezTo>
                        <a:pt x="120968" y="2381"/>
                        <a:pt x="116872" y="2286"/>
                        <a:pt x="114586" y="5239"/>
                      </a:cubicBezTo>
                      <a:lnTo>
                        <a:pt x="114586" y="5239"/>
                      </a:lnTo>
                      <a:cubicBezTo>
                        <a:pt x="110585" y="6763"/>
                        <a:pt x="107823" y="9620"/>
                        <a:pt x="105347" y="12954"/>
                      </a:cubicBezTo>
                      <a:cubicBezTo>
                        <a:pt x="107252" y="13906"/>
                        <a:pt x="109157" y="14764"/>
                        <a:pt x="111062" y="15716"/>
                      </a:cubicBezTo>
                      <a:cubicBezTo>
                        <a:pt x="113062" y="13526"/>
                        <a:pt x="115157" y="11335"/>
                        <a:pt x="117158" y="9144"/>
                      </a:cubicBezTo>
                      <a:cubicBezTo>
                        <a:pt x="117158" y="7429"/>
                        <a:pt x="117158" y="5715"/>
                        <a:pt x="115157" y="5334"/>
                      </a:cubicBezTo>
                      <a:cubicBezTo>
                        <a:pt x="117158" y="5715"/>
                        <a:pt x="117158" y="7429"/>
                        <a:pt x="117158" y="9144"/>
                      </a:cubicBezTo>
                      <a:cubicBezTo>
                        <a:pt x="121920" y="8953"/>
                        <a:pt x="126016" y="10954"/>
                        <a:pt x="130112" y="13144"/>
                      </a:cubicBezTo>
                      <a:cubicBezTo>
                        <a:pt x="132398" y="11144"/>
                        <a:pt x="133064" y="10573"/>
                        <a:pt x="134398" y="11525"/>
                      </a:cubicBezTo>
                      <a:cubicBezTo>
                        <a:pt x="132969" y="10573"/>
                        <a:pt x="132398" y="11144"/>
                        <a:pt x="130112" y="13144"/>
                      </a:cubicBezTo>
                      <a:cubicBezTo>
                        <a:pt x="132683" y="15335"/>
                        <a:pt x="135160" y="17431"/>
                        <a:pt x="137732" y="19621"/>
                      </a:cubicBezTo>
                      <a:cubicBezTo>
                        <a:pt x="138684" y="19621"/>
                        <a:pt x="139637" y="19621"/>
                        <a:pt x="140494" y="19621"/>
                      </a:cubicBezTo>
                      <a:cubicBezTo>
                        <a:pt x="141065" y="19621"/>
                        <a:pt x="141637" y="19526"/>
                        <a:pt x="142208" y="19431"/>
                      </a:cubicBezTo>
                      <a:cubicBezTo>
                        <a:pt x="141637" y="19526"/>
                        <a:pt x="141065" y="19621"/>
                        <a:pt x="140494" y="19621"/>
                      </a:cubicBezTo>
                      <a:cubicBezTo>
                        <a:pt x="139541" y="19621"/>
                        <a:pt x="138589" y="19621"/>
                        <a:pt x="137732" y="19621"/>
                      </a:cubicBezTo>
                      <a:cubicBezTo>
                        <a:pt x="139922" y="23527"/>
                        <a:pt x="142208" y="27527"/>
                        <a:pt x="144399" y="31432"/>
                      </a:cubicBezTo>
                      <a:lnTo>
                        <a:pt x="144399" y="31432"/>
                      </a:lnTo>
                      <a:cubicBezTo>
                        <a:pt x="144399" y="31623"/>
                        <a:pt x="144399" y="31909"/>
                        <a:pt x="144399" y="32099"/>
                      </a:cubicBezTo>
                      <a:cubicBezTo>
                        <a:pt x="146971" y="43815"/>
                        <a:pt x="146971" y="43815"/>
                        <a:pt x="157639" y="38386"/>
                      </a:cubicBezTo>
                      <a:cubicBezTo>
                        <a:pt x="165926" y="34195"/>
                        <a:pt x="179165" y="39243"/>
                        <a:pt x="184976" y="48673"/>
                      </a:cubicBezTo>
                      <a:cubicBezTo>
                        <a:pt x="187357" y="52578"/>
                        <a:pt x="188214" y="57055"/>
                        <a:pt x="189738" y="61246"/>
                      </a:cubicBezTo>
                      <a:cubicBezTo>
                        <a:pt x="194120" y="62484"/>
                        <a:pt x="196406" y="65437"/>
                        <a:pt x="197739" y="69056"/>
                      </a:cubicBezTo>
                      <a:cubicBezTo>
                        <a:pt x="196310" y="65437"/>
                        <a:pt x="194024" y="62484"/>
                        <a:pt x="189738" y="61246"/>
                      </a:cubicBezTo>
                      <a:cubicBezTo>
                        <a:pt x="188881" y="71723"/>
                        <a:pt x="187452" y="81820"/>
                        <a:pt x="175546" y="86011"/>
                      </a:cubicBezTo>
                      <a:cubicBezTo>
                        <a:pt x="176022" y="86868"/>
                        <a:pt x="176403" y="87820"/>
                        <a:pt x="176975" y="88582"/>
                      </a:cubicBezTo>
                      <a:cubicBezTo>
                        <a:pt x="176403" y="87820"/>
                        <a:pt x="176022" y="86868"/>
                        <a:pt x="175546" y="86011"/>
                      </a:cubicBezTo>
                      <a:cubicBezTo>
                        <a:pt x="169355" y="85439"/>
                        <a:pt x="163544" y="86773"/>
                        <a:pt x="158210" y="90107"/>
                      </a:cubicBezTo>
                      <a:cubicBezTo>
                        <a:pt x="155639" y="91726"/>
                        <a:pt x="153829" y="93916"/>
                        <a:pt x="154877" y="97060"/>
                      </a:cubicBezTo>
                      <a:cubicBezTo>
                        <a:pt x="156686" y="102394"/>
                        <a:pt x="155734" y="107728"/>
                        <a:pt x="155924" y="113062"/>
                      </a:cubicBezTo>
                      <a:lnTo>
                        <a:pt x="155924" y="113062"/>
                      </a:lnTo>
                      <a:cubicBezTo>
                        <a:pt x="154972" y="115157"/>
                        <a:pt x="153924" y="117253"/>
                        <a:pt x="152972" y="119348"/>
                      </a:cubicBezTo>
                      <a:cubicBezTo>
                        <a:pt x="149066" y="127921"/>
                        <a:pt x="141446" y="127730"/>
                        <a:pt x="133826" y="127635"/>
                      </a:cubicBezTo>
                      <a:cubicBezTo>
                        <a:pt x="134684" y="128397"/>
                        <a:pt x="136208" y="128778"/>
                        <a:pt x="137065" y="129635"/>
                      </a:cubicBezTo>
                      <a:cubicBezTo>
                        <a:pt x="137255" y="129826"/>
                        <a:pt x="137446" y="130016"/>
                        <a:pt x="137541" y="130207"/>
                      </a:cubicBezTo>
                      <a:cubicBezTo>
                        <a:pt x="137446" y="130016"/>
                        <a:pt x="137255" y="129826"/>
                        <a:pt x="137065" y="129635"/>
                      </a:cubicBezTo>
                      <a:cubicBezTo>
                        <a:pt x="136208" y="128873"/>
                        <a:pt x="134684" y="128492"/>
                        <a:pt x="133826" y="127635"/>
                      </a:cubicBezTo>
                      <a:cubicBezTo>
                        <a:pt x="124873" y="125444"/>
                        <a:pt x="116872" y="121253"/>
                        <a:pt x="110966" y="114109"/>
                      </a:cubicBezTo>
                      <a:cubicBezTo>
                        <a:pt x="107537" y="110014"/>
                        <a:pt x="104394" y="110300"/>
                        <a:pt x="100489" y="112871"/>
                      </a:cubicBezTo>
                      <a:cubicBezTo>
                        <a:pt x="96679" y="115348"/>
                        <a:pt x="93631" y="118682"/>
                        <a:pt x="90773" y="122110"/>
                      </a:cubicBezTo>
                      <a:lnTo>
                        <a:pt x="90773" y="122110"/>
                      </a:lnTo>
                      <a:cubicBezTo>
                        <a:pt x="75533" y="130874"/>
                        <a:pt x="56198" y="115443"/>
                        <a:pt x="54578" y="101727"/>
                      </a:cubicBezTo>
                      <a:cubicBezTo>
                        <a:pt x="54007" y="96774"/>
                        <a:pt x="51340" y="93059"/>
                        <a:pt x="46196" y="93916"/>
                      </a:cubicBezTo>
                      <a:cubicBezTo>
                        <a:pt x="33528" y="95917"/>
                        <a:pt x="25241" y="89535"/>
                        <a:pt x="18002" y="80582"/>
                      </a:cubicBezTo>
                      <a:lnTo>
                        <a:pt x="18002" y="80582"/>
                      </a:lnTo>
                      <a:cubicBezTo>
                        <a:pt x="17145" y="78391"/>
                        <a:pt x="16288" y="76295"/>
                        <a:pt x="15431" y="74105"/>
                      </a:cubicBezTo>
                      <a:lnTo>
                        <a:pt x="15431" y="74105"/>
                      </a:lnTo>
                      <a:cubicBezTo>
                        <a:pt x="15050" y="72390"/>
                        <a:pt x="14669" y="70676"/>
                        <a:pt x="14288" y="68866"/>
                      </a:cubicBezTo>
                      <a:lnTo>
                        <a:pt x="14288" y="68866"/>
                      </a:lnTo>
                      <a:cubicBezTo>
                        <a:pt x="14383" y="64389"/>
                        <a:pt x="14288" y="59912"/>
                        <a:pt x="16764" y="55816"/>
                      </a:cubicBezTo>
                      <a:lnTo>
                        <a:pt x="16764" y="55816"/>
                      </a:lnTo>
                      <a:cubicBezTo>
                        <a:pt x="20955" y="48768"/>
                        <a:pt x="25146" y="47053"/>
                        <a:pt x="33338" y="48863"/>
                      </a:cubicBezTo>
                      <a:cubicBezTo>
                        <a:pt x="48006" y="52197"/>
                        <a:pt x="54293" y="47339"/>
                        <a:pt x="54674" y="32385"/>
                      </a:cubicBezTo>
                      <a:lnTo>
                        <a:pt x="54674" y="32385"/>
                      </a:lnTo>
                      <a:cubicBezTo>
                        <a:pt x="56007" y="28384"/>
                        <a:pt x="57245" y="24384"/>
                        <a:pt x="58579" y="20288"/>
                      </a:cubicBezTo>
                      <a:cubicBezTo>
                        <a:pt x="59627" y="17050"/>
                        <a:pt x="61722" y="14859"/>
                        <a:pt x="65056" y="14002"/>
                      </a:cubicBezTo>
                      <a:lnTo>
                        <a:pt x="65056" y="14002"/>
                      </a:lnTo>
                      <a:cubicBezTo>
                        <a:pt x="71342" y="13621"/>
                        <a:pt x="76105" y="16954"/>
                        <a:pt x="80677" y="20669"/>
                      </a:cubicBezTo>
                      <a:cubicBezTo>
                        <a:pt x="80867" y="20479"/>
                        <a:pt x="81058" y="20288"/>
                        <a:pt x="81153" y="20098"/>
                      </a:cubicBezTo>
                      <a:cubicBezTo>
                        <a:pt x="80963" y="20193"/>
                        <a:pt x="80867" y="20383"/>
                        <a:pt x="80677" y="20669"/>
                      </a:cubicBezTo>
                      <a:cubicBezTo>
                        <a:pt x="84011" y="24289"/>
                        <a:pt x="87344" y="27908"/>
                        <a:pt x="90678" y="31528"/>
                      </a:cubicBezTo>
                      <a:cubicBezTo>
                        <a:pt x="92107" y="33147"/>
                        <a:pt x="93726" y="33718"/>
                        <a:pt x="95822" y="32671"/>
                      </a:cubicBezTo>
                      <a:cubicBezTo>
                        <a:pt x="100203" y="30385"/>
                        <a:pt x="104870" y="28575"/>
                        <a:pt x="106680" y="23336"/>
                      </a:cubicBezTo>
                      <a:cubicBezTo>
                        <a:pt x="108776" y="21145"/>
                        <a:pt x="109823" y="18383"/>
                        <a:pt x="110966" y="15621"/>
                      </a:cubicBezTo>
                      <a:cubicBezTo>
                        <a:pt x="109061" y="14668"/>
                        <a:pt x="107156" y="13811"/>
                        <a:pt x="105251" y="12859"/>
                      </a:cubicBezTo>
                      <a:cubicBezTo>
                        <a:pt x="101918" y="17335"/>
                        <a:pt x="98489" y="16954"/>
                        <a:pt x="95155" y="12859"/>
                      </a:cubicBezTo>
                      <a:cubicBezTo>
                        <a:pt x="87154" y="4381"/>
                        <a:pt x="78105" y="2762"/>
                        <a:pt x="67532" y="7715"/>
                      </a:cubicBezTo>
                      <a:cubicBezTo>
                        <a:pt x="62008" y="9430"/>
                        <a:pt x="56864" y="11906"/>
                        <a:pt x="53150" y="16573"/>
                      </a:cubicBezTo>
                      <a:cubicBezTo>
                        <a:pt x="48197" y="20288"/>
                        <a:pt x="44863" y="25241"/>
                        <a:pt x="43148" y="31147"/>
                      </a:cubicBezTo>
                      <a:cubicBezTo>
                        <a:pt x="42291" y="37528"/>
                        <a:pt x="38005" y="39433"/>
                        <a:pt x="32195" y="40672"/>
                      </a:cubicBezTo>
                      <a:cubicBezTo>
                        <a:pt x="25718" y="42101"/>
                        <a:pt x="19622" y="45148"/>
                        <a:pt x="14383" y="49625"/>
                      </a:cubicBezTo>
                      <a:cubicBezTo>
                        <a:pt x="14669" y="50292"/>
                        <a:pt x="14859" y="50959"/>
                        <a:pt x="15145" y="51626"/>
                      </a:cubicBezTo>
                      <a:cubicBezTo>
                        <a:pt x="14859" y="50959"/>
                        <a:pt x="14669" y="50292"/>
                        <a:pt x="14383" y="49625"/>
                      </a:cubicBezTo>
                      <a:cubicBezTo>
                        <a:pt x="13907" y="50006"/>
                        <a:pt x="13526" y="50387"/>
                        <a:pt x="13049" y="50768"/>
                      </a:cubicBezTo>
                      <a:cubicBezTo>
                        <a:pt x="8096" y="53912"/>
                        <a:pt x="4763" y="58198"/>
                        <a:pt x="2667" y="63627"/>
                      </a:cubicBezTo>
                      <a:cubicBezTo>
                        <a:pt x="2572" y="64008"/>
                        <a:pt x="2477" y="64294"/>
                        <a:pt x="2477" y="64675"/>
                      </a:cubicBezTo>
                      <a:cubicBezTo>
                        <a:pt x="1619" y="65627"/>
                        <a:pt x="857" y="66580"/>
                        <a:pt x="0" y="67532"/>
                      </a:cubicBezTo>
                      <a:cubicBezTo>
                        <a:pt x="0" y="71437"/>
                        <a:pt x="0" y="75343"/>
                        <a:pt x="0" y="79248"/>
                      </a:cubicBezTo>
                      <a:cubicBezTo>
                        <a:pt x="0" y="80105"/>
                        <a:pt x="0" y="80962"/>
                        <a:pt x="0" y="81820"/>
                      </a:cubicBezTo>
                      <a:cubicBezTo>
                        <a:pt x="857" y="82772"/>
                        <a:pt x="1619" y="83725"/>
                        <a:pt x="2477" y="84677"/>
                      </a:cubicBezTo>
                      <a:cubicBezTo>
                        <a:pt x="2858" y="85534"/>
                        <a:pt x="3143" y="86296"/>
                        <a:pt x="3524" y="87154"/>
                      </a:cubicBezTo>
                      <a:cubicBezTo>
                        <a:pt x="4191" y="89059"/>
                        <a:pt x="4763" y="90964"/>
                        <a:pt x="6572" y="92107"/>
                      </a:cubicBezTo>
                      <a:cubicBezTo>
                        <a:pt x="11906" y="99727"/>
                        <a:pt x="19526" y="103823"/>
                        <a:pt x="28385" y="103632"/>
                      </a:cubicBezTo>
                      <a:cubicBezTo>
                        <a:pt x="35719" y="103441"/>
                        <a:pt x="39910" y="105061"/>
                        <a:pt x="40386" y="112776"/>
                      </a:cubicBezTo>
                      <a:cubicBezTo>
                        <a:pt x="40386" y="113348"/>
                        <a:pt x="41053" y="113824"/>
                        <a:pt x="41339" y="114395"/>
                      </a:cubicBezTo>
                      <a:cubicBezTo>
                        <a:pt x="43625" y="122015"/>
                        <a:pt x="48387" y="127254"/>
                        <a:pt x="55721" y="130207"/>
                      </a:cubicBezTo>
                      <a:cubicBezTo>
                        <a:pt x="69247" y="137446"/>
                        <a:pt x="81629" y="133731"/>
                        <a:pt x="93536" y="126016"/>
                      </a:cubicBezTo>
                      <a:cubicBezTo>
                        <a:pt x="95250" y="125444"/>
                        <a:pt x="96965" y="123730"/>
                        <a:pt x="98870" y="125635"/>
                      </a:cubicBezTo>
                      <a:cubicBezTo>
                        <a:pt x="104299" y="131064"/>
                        <a:pt x="111538" y="133255"/>
                        <a:pt x="118301" y="136493"/>
                      </a:cubicBezTo>
                      <a:cubicBezTo>
                        <a:pt x="119158" y="136493"/>
                        <a:pt x="120015" y="136493"/>
                        <a:pt x="120872" y="136493"/>
                      </a:cubicBezTo>
                      <a:cubicBezTo>
                        <a:pt x="125159" y="136493"/>
                        <a:pt x="129540" y="136493"/>
                        <a:pt x="133826" y="136493"/>
                      </a:cubicBezTo>
                      <a:cubicBezTo>
                        <a:pt x="134684" y="135160"/>
                        <a:pt x="136112" y="135446"/>
                        <a:pt x="137255" y="135064"/>
                      </a:cubicBezTo>
                      <a:cubicBezTo>
                        <a:pt x="149638" y="131350"/>
                        <a:pt x="159830" y="124587"/>
                        <a:pt x="166307" y="113062"/>
                      </a:cubicBezTo>
                      <a:cubicBezTo>
                        <a:pt x="169069" y="110109"/>
                        <a:pt x="170212" y="106299"/>
                        <a:pt x="170402" y="102489"/>
                      </a:cubicBezTo>
                      <a:cubicBezTo>
                        <a:pt x="170783" y="96203"/>
                        <a:pt x="173069" y="91631"/>
                        <a:pt x="179356" y="89726"/>
                      </a:cubicBezTo>
                      <a:cubicBezTo>
                        <a:pt x="187643" y="86106"/>
                        <a:pt x="194501" y="80962"/>
                        <a:pt x="198692" y="72771"/>
                      </a:cubicBezTo>
                      <a:cubicBezTo>
                        <a:pt x="201740" y="70485"/>
                        <a:pt x="200882" y="66008"/>
                        <a:pt x="203930" y="63722"/>
                      </a:cubicBezTo>
                      <a:cubicBezTo>
                        <a:pt x="203930" y="60674"/>
                        <a:pt x="203930" y="57626"/>
                        <a:pt x="203930" y="54578"/>
                      </a:cubicBezTo>
                      <a:cubicBezTo>
                        <a:pt x="203930" y="52864"/>
                        <a:pt x="203930" y="51149"/>
                        <a:pt x="203930" y="49339"/>
                      </a:cubicBezTo>
                      <a:cubicBezTo>
                        <a:pt x="203740" y="48863"/>
                        <a:pt x="203264" y="48387"/>
                        <a:pt x="202787" y="48006"/>
                      </a:cubicBezTo>
                      <a:close/>
                      <a:moveTo>
                        <a:pt x="146399" y="28099"/>
                      </a:moveTo>
                      <a:cubicBezTo>
                        <a:pt x="145637" y="28194"/>
                        <a:pt x="145161" y="28480"/>
                        <a:pt x="144780" y="29242"/>
                      </a:cubicBezTo>
                      <a:cubicBezTo>
                        <a:pt x="145161" y="28575"/>
                        <a:pt x="145733" y="28194"/>
                        <a:pt x="146399" y="28099"/>
                      </a:cubicBezTo>
                      <a:cubicBezTo>
                        <a:pt x="146876" y="28099"/>
                        <a:pt x="147447" y="28194"/>
                        <a:pt x="148114" y="28384"/>
                      </a:cubicBezTo>
                      <a:cubicBezTo>
                        <a:pt x="147447" y="28194"/>
                        <a:pt x="146876" y="28099"/>
                        <a:pt x="146399" y="28099"/>
                      </a:cubicBezTo>
                      <a:close/>
                      <a:moveTo>
                        <a:pt x="81344" y="20098"/>
                      </a:moveTo>
                      <a:cubicBezTo>
                        <a:pt x="82010" y="19526"/>
                        <a:pt x="82677" y="19717"/>
                        <a:pt x="83249" y="20098"/>
                      </a:cubicBezTo>
                      <a:cubicBezTo>
                        <a:pt x="82677" y="19717"/>
                        <a:pt x="82010" y="19526"/>
                        <a:pt x="81344" y="20098"/>
                      </a:cubicBezTo>
                      <a:close/>
                      <a:moveTo>
                        <a:pt x="51816" y="33433"/>
                      </a:moveTo>
                      <a:cubicBezTo>
                        <a:pt x="51054" y="33433"/>
                        <a:pt x="50387" y="33338"/>
                        <a:pt x="49625" y="33052"/>
                      </a:cubicBezTo>
                      <a:cubicBezTo>
                        <a:pt x="50387" y="33242"/>
                        <a:pt x="51054" y="33433"/>
                        <a:pt x="51816" y="33433"/>
                      </a:cubicBezTo>
                      <a:close/>
                      <a:moveTo>
                        <a:pt x="16383" y="80867"/>
                      </a:moveTo>
                      <a:cubicBezTo>
                        <a:pt x="16002" y="81058"/>
                        <a:pt x="15621" y="81248"/>
                        <a:pt x="15431" y="81629"/>
                      </a:cubicBezTo>
                      <a:cubicBezTo>
                        <a:pt x="15621" y="81248"/>
                        <a:pt x="16002" y="81058"/>
                        <a:pt x="16383" y="80867"/>
                      </a:cubicBezTo>
                      <a:close/>
                      <a:moveTo>
                        <a:pt x="17526" y="80582"/>
                      </a:moveTo>
                      <a:cubicBezTo>
                        <a:pt x="17240" y="80582"/>
                        <a:pt x="17050" y="80677"/>
                        <a:pt x="16764" y="80677"/>
                      </a:cubicBezTo>
                      <a:cubicBezTo>
                        <a:pt x="17050" y="80677"/>
                        <a:pt x="17335" y="80677"/>
                        <a:pt x="17526" y="80582"/>
                      </a:cubicBezTo>
                      <a:close/>
                      <a:moveTo>
                        <a:pt x="92583" y="122396"/>
                      </a:moveTo>
                      <a:cubicBezTo>
                        <a:pt x="93345" y="122873"/>
                        <a:pt x="93631" y="123634"/>
                        <a:pt x="93821" y="124492"/>
                      </a:cubicBezTo>
                      <a:cubicBezTo>
                        <a:pt x="93631" y="123539"/>
                        <a:pt x="93345" y="122777"/>
                        <a:pt x="92583" y="122396"/>
                      </a:cubicBezTo>
                      <a:close/>
                      <a:moveTo>
                        <a:pt x="91821" y="122110"/>
                      </a:moveTo>
                      <a:cubicBezTo>
                        <a:pt x="91916" y="122110"/>
                        <a:pt x="91916" y="122110"/>
                        <a:pt x="92012" y="122206"/>
                      </a:cubicBezTo>
                      <a:cubicBezTo>
                        <a:pt x="91916" y="122110"/>
                        <a:pt x="91916" y="122110"/>
                        <a:pt x="91821" y="122110"/>
                      </a:cubicBezTo>
                      <a:close/>
                    </a:path>
                  </a:pathLst>
                </a:custGeom>
                <a:solidFill>
                  <a:srgbClr val="FFFFFF">
                    <a:alpha val="20000"/>
                  </a:srgbClr>
                </a:solidFill>
                <a:ln w="9525"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3E5FD076-D115-A205-365B-88BD4871FBA2}"/>
                    </a:ext>
                  </a:extLst>
                </p:cNvPr>
                <p:cNvSpPr/>
                <p:nvPr/>
              </p:nvSpPr>
              <p:spPr>
                <a:xfrm>
                  <a:off x="10965024" y="2441274"/>
                  <a:ext cx="217646" cy="145637"/>
                </a:xfrm>
                <a:custGeom>
                  <a:avLst/>
                  <a:gdLst>
                    <a:gd name="connsiteX0" fmla="*/ 216122 w 217646"/>
                    <a:gd name="connsiteY0" fmla="*/ 51340 h 145637"/>
                    <a:gd name="connsiteX1" fmla="*/ 209169 w 217646"/>
                    <a:gd name="connsiteY1" fmla="*/ 38862 h 145637"/>
                    <a:gd name="connsiteX2" fmla="*/ 203930 w 217646"/>
                    <a:gd name="connsiteY2" fmla="*/ 34576 h 145637"/>
                    <a:gd name="connsiteX3" fmla="*/ 173164 w 217646"/>
                    <a:gd name="connsiteY3" fmla="*/ 33147 h 145637"/>
                    <a:gd name="connsiteX4" fmla="*/ 172212 w 217646"/>
                    <a:gd name="connsiteY4" fmla="*/ 33242 h 145637"/>
                    <a:gd name="connsiteX5" fmla="*/ 172212 w 217646"/>
                    <a:gd name="connsiteY5" fmla="*/ 33242 h 145637"/>
                    <a:gd name="connsiteX6" fmla="*/ 170497 w 217646"/>
                    <a:gd name="connsiteY6" fmla="*/ 29146 h 145637"/>
                    <a:gd name="connsiteX7" fmla="*/ 167830 w 217646"/>
                    <a:gd name="connsiteY7" fmla="*/ 22193 h 145637"/>
                    <a:gd name="connsiteX8" fmla="*/ 166497 w 217646"/>
                    <a:gd name="connsiteY8" fmla="*/ 19431 h 145637"/>
                    <a:gd name="connsiteX9" fmla="*/ 152590 w 217646"/>
                    <a:gd name="connsiteY9" fmla="*/ 4191 h 145637"/>
                    <a:gd name="connsiteX10" fmla="*/ 145732 w 217646"/>
                    <a:gd name="connsiteY10" fmla="*/ 0 h 145637"/>
                    <a:gd name="connsiteX11" fmla="*/ 136017 w 217646"/>
                    <a:gd name="connsiteY11" fmla="*/ 0 h 145637"/>
                    <a:gd name="connsiteX12" fmla="*/ 131826 w 217646"/>
                    <a:gd name="connsiteY12" fmla="*/ 0 h 145637"/>
                    <a:gd name="connsiteX13" fmla="*/ 122111 w 217646"/>
                    <a:gd name="connsiteY13" fmla="*/ 5524 h 145637"/>
                    <a:gd name="connsiteX14" fmla="*/ 122111 w 217646"/>
                    <a:gd name="connsiteY14" fmla="*/ 5524 h 145637"/>
                    <a:gd name="connsiteX15" fmla="*/ 112300 w 217646"/>
                    <a:gd name="connsiteY15" fmla="*/ 13716 h 145637"/>
                    <a:gd name="connsiteX16" fmla="*/ 118396 w 217646"/>
                    <a:gd name="connsiteY16" fmla="*/ 16669 h 145637"/>
                    <a:gd name="connsiteX17" fmla="*/ 124968 w 217646"/>
                    <a:gd name="connsiteY17" fmla="*/ 9716 h 145637"/>
                    <a:gd name="connsiteX18" fmla="*/ 122777 w 217646"/>
                    <a:gd name="connsiteY18" fmla="*/ 5620 h 145637"/>
                    <a:gd name="connsiteX19" fmla="*/ 124968 w 217646"/>
                    <a:gd name="connsiteY19" fmla="*/ 9716 h 145637"/>
                    <a:gd name="connsiteX20" fmla="*/ 138779 w 217646"/>
                    <a:gd name="connsiteY20" fmla="*/ 13907 h 145637"/>
                    <a:gd name="connsiteX21" fmla="*/ 143351 w 217646"/>
                    <a:gd name="connsiteY21" fmla="*/ 12192 h 145637"/>
                    <a:gd name="connsiteX22" fmla="*/ 138779 w 217646"/>
                    <a:gd name="connsiteY22" fmla="*/ 13907 h 145637"/>
                    <a:gd name="connsiteX23" fmla="*/ 146876 w 217646"/>
                    <a:gd name="connsiteY23" fmla="*/ 20764 h 145637"/>
                    <a:gd name="connsiteX24" fmla="*/ 149828 w 217646"/>
                    <a:gd name="connsiteY24" fmla="*/ 20764 h 145637"/>
                    <a:gd name="connsiteX25" fmla="*/ 151638 w 217646"/>
                    <a:gd name="connsiteY25" fmla="*/ 20574 h 145637"/>
                    <a:gd name="connsiteX26" fmla="*/ 149828 w 217646"/>
                    <a:gd name="connsiteY26" fmla="*/ 20764 h 145637"/>
                    <a:gd name="connsiteX27" fmla="*/ 146876 w 217646"/>
                    <a:gd name="connsiteY27" fmla="*/ 20764 h 145637"/>
                    <a:gd name="connsiteX28" fmla="*/ 153924 w 217646"/>
                    <a:gd name="connsiteY28" fmla="*/ 33338 h 145637"/>
                    <a:gd name="connsiteX29" fmla="*/ 153924 w 217646"/>
                    <a:gd name="connsiteY29" fmla="*/ 33338 h 145637"/>
                    <a:gd name="connsiteX30" fmla="*/ 153924 w 217646"/>
                    <a:gd name="connsiteY30" fmla="*/ 34004 h 145637"/>
                    <a:gd name="connsiteX31" fmla="*/ 168116 w 217646"/>
                    <a:gd name="connsiteY31" fmla="*/ 40672 h 145637"/>
                    <a:gd name="connsiteX32" fmla="*/ 197263 w 217646"/>
                    <a:gd name="connsiteY32" fmla="*/ 51626 h 145637"/>
                    <a:gd name="connsiteX33" fmla="*/ 202311 w 217646"/>
                    <a:gd name="connsiteY33" fmla="*/ 65056 h 145637"/>
                    <a:gd name="connsiteX34" fmla="*/ 210883 w 217646"/>
                    <a:gd name="connsiteY34" fmla="*/ 73342 h 145637"/>
                    <a:gd name="connsiteX35" fmla="*/ 202311 w 217646"/>
                    <a:gd name="connsiteY35" fmla="*/ 65056 h 145637"/>
                    <a:gd name="connsiteX36" fmla="*/ 187166 w 217646"/>
                    <a:gd name="connsiteY36" fmla="*/ 91440 h 145637"/>
                    <a:gd name="connsiteX37" fmla="*/ 188690 w 217646"/>
                    <a:gd name="connsiteY37" fmla="*/ 94107 h 145637"/>
                    <a:gd name="connsiteX38" fmla="*/ 187166 w 217646"/>
                    <a:gd name="connsiteY38" fmla="*/ 91440 h 145637"/>
                    <a:gd name="connsiteX39" fmla="*/ 168688 w 217646"/>
                    <a:gd name="connsiteY39" fmla="*/ 95821 h 145637"/>
                    <a:gd name="connsiteX40" fmla="*/ 165163 w 217646"/>
                    <a:gd name="connsiteY40" fmla="*/ 103251 h 145637"/>
                    <a:gd name="connsiteX41" fmla="*/ 166306 w 217646"/>
                    <a:gd name="connsiteY41" fmla="*/ 120396 h 145637"/>
                    <a:gd name="connsiteX42" fmla="*/ 166306 w 217646"/>
                    <a:gd name="connsiteY42" fmla="*/ 120396 h 145637"/>
                    <a:gd name="connsiteX43" fmla="*/ 163163 w 217646"/>
                    <a:gd name="connsiteY43" fmla="*/ 127159 h 145637"/>
                    <a:gd name="connsiteX44" fmla="*/ 142780 w 217646"/>
                    <a:gd name="connsiteY44" fmla="*/ 135922 h 145637"/>
                    <a:gd name="connsiteX45" fmla="*/ 146209 w 217646"/>
                    <a:gd name="connsiteY45" fmla="*/ 138017 h 145637"/>
                    <a:gd name="connsiteX46" fmla="*/ 146685 w 217646"/>
                    <a:gd name="connsiteY46" fmla="*/ 138684 h 145637"/>
                    <a:gd name="connsiteX47" fmla="*/ 146209 w 217646"/>
                    <a:gd name="connsiteY47" fmla="*/ 138017 h 145637"/>
                    <a:gd name="connsiteX48" fmla="*/ 142780 w 217646"/>
                    <a:gd name="connsiteY48" fmla="*/ 135922 h 145637"/>
                    <a:gd name="connsiteX49" fmla="*/ 118396 w 217646"/>
                    <a:gd name="connsiteY49" fmla="*/ 121539 h 145637"/>
                    <a:gd name="connsiteX50" fmla="*/ 107252 w 217646"/>
                    <a:gd name="connsiteY50" fmla="*/ 120206 h 145637"/>
                    <a:gd name="connsiteX51" fmla="*/ 96869 w 217646"/>
                    <a:gd name="connsiteY51" fmla="*/ 130112 h 145637"/>
                    <a:gd name="connsiteX52" fmla="*/ 96869 w 217646"/>
                    <a:gd name="connsiteY52" fmla="*/ 130112 h 145637"/>
                    <a:gd name="connsiteX53" fmla="*/ 58198 w 217646"/>
                    <a:gd name="connsiteY53" fmla="*/ 108394 h 145637"/>
                    <a:gd name="connsiteX54" fmla="*/ 49244 w 217646"/>
                    <a:gd name="connsiteY54" fmla="*/ 100013 h 145637"/>
                    <a:gd name="connsiteX55" fmla="*/ 19145 w 217646"/>
                    <a:gd name="connsiteY55" fmla="*/ 85820 h 145637"/>
                    <a:gd name="connsiteX56" fmla="*/ 19145 w 217646"/>
                    <a:gd name="connsiteY56" fmla="*/ 85820 h 145637"/>
                    <a:gd name="connsiteX57" fmla="*/ 16383 w 217646"/>
                    <a:gd name="connsiteY57" fmla="*/ 78867 h 145637"/>
                    <a:gd name="connsiteX58" fmla="*/ 16383 w 217646"/>
                    <a:gd name="connsiteY58" fmla="*/ 78867 h 145637"/>
                    <a:gd name="connsiteX59" fmla="*/ 15145 w 217646"/>
                    <a:gd name="connsiteY59" fmla="*/ 73342 h 145637"/>
                    <a:gd name="connsiteX60" fmla="*/ 15145 w 217646"/>
                    <a:gd name="connsiteY60" fmla="*/ 73342 h 145637"/>
                    <a:gd name="connsiteX61" fmla="*/ 17812 w 217646"/>
                    <a:gd name="connsiteY61" fmla="*/ 59436 h 145637"/>
                    <a:gd name="connsiteX62" fmla="*/ 17812 w 217646"/>
                    <a:gd name="connsiteY62" fmla="*/ 59436 h 145637"/>
                    <a:gd name="connsiteX63" fmla="*/ 35433 w 217646"/>
                    <a:gd name="connsiteY63" fmla="*/ 52102 h 145637"/>
                    <a:gd name="connsiteX64" fmla="*/ 58198 w 217646"/>
                    <a:gd name="connsiteY64" fmla="*/ 34576 h 145637"/>
                    <a:gd name="connsiteX65" fmla="*/ 58198 w 217646"/>
                    <a:gd name="connsiteY65" fmla="*/ 34576 h 145637"/>
                    <a:gd name="connsiteX66" fmla="*/ 62294 w 217646"/>
                    <a:gd name="connsiteY66" fmla="*/ 21717 h 145637"/>
                    <a:gd name="connsiteX67" fmla="*/ 69247 w 217646"/>
                    <a:gd name="connsiteY67" fmla="*/ 15049 h 145637"/>
                    <a:gd name="connsiteX68" fmla="*/ 69247 w 217646"/>
                    <a:gd name="connsiteY68" fmla="*/ 15049 h 145637"/>
                    <a:gd name="connsiteX69" fmla="*/ 85915 w 217646"/>
                    <a:gd name="connsiteY69" fmla="*/ 22098 h 145637"/>
                    <a:gd name="connsiteX70" fmla="*/ 86487 w 217646"/>
                    <a:gd name="connsiteY70" fmla="*/ 21527 h 145637"/>
                    <a:gd name="connsiteX71" fmla="*/ 85915 w 217646"/>
                    <a:gd name="connsiteY71" fmla="*/ 22098 h 145637"/>
                    <a:gd name="connsiteX72" fmla="*/ 96583 w 217646"/>
                    <a:gd name="connsiteY72" fmla="*/ 33718 h 145637"/>
                    <a:gd name="connsiteX73" fmla="*/ 102013 w 217646"/>
                    <a:gd name="connsiteY73" fmla="*/ 34862 h 145637"/>
                    <a:gd name="connsiteX74" fmla="*/ 113633 w 217646"/>
                    <a:gd name="connsiteY74" fmla="*/ 24860 h 145637"/>
                    <a:gd name="connsiteX75" fmla="*/ 118205 w 217646"/>
                    <a:gd name="connsiteY75" fmla="*/ 16669 h 145637"/>
                    <a:gd name="connsiteX76" fmla="*/ 112109 w 217646"/>
                    <a:gd name="connsiteY76" fmla="*/ 13716 h 145637"/>
                    <a:gd name="connsiteX77" fmla="*/ 101346 w 217646"/>
                    <a:gd name="connsiteY77" fmla="*/ 13716 h 145637"/>
                    <a:gd name="connsiteX78" fmla="*/ 71914 w 217646"/>
                    <a:gd name="connsiteY78" fmla="*/ 8192 h 145637"/>
                    <a:gd name="connsiteX79" fmla="*/ 56579 w 217646"/>
                    <a:gd name="connsiteY79" fmla="*/ 17716 h 145637"/>
                    <a:gd name="connsiteX80" fmla="*/ 45911 w 217646"/>
                    <a:gd name="connsiteY80" fmla="*/ 33338 h 145637"/>
                    <a:gd name="connsiteX81" fmla="*/ 34290 w 217646"/>
                    <a:gd name="connsiteY81" fmla="*/ 43529 h 145637"/>
                    <a:gd name="connsiteX82" fmla="*/ 15335 w 217646"/>
                    <a:gd name="connsiteY82" fmla="*/ 53054 h 145637"/>
                    <a:gd name="connsiteX83" fmla="*/ 16193 w 217646"/>
                    <a:gd name="connsiteY83" fmla="*/ 55245 h 145637"/>
                    <a:gd name="connsiteX84" fmla="*/ 15335 w 217646"/>
                    <a:gd name="connsiteY84" fmla="*/ 53054 h 145637"/>
                    <a:gd name="connsiteX85" fmla="*/ 13906 w 217646"/>
                    <a:gd name="connsiteY85" fmla="*/ 54292 h 145637"/>
                    <a:gd name="connsiteX86" fmla="*/ 2762 w 217646"/>
                    <a:gd name="connsiteY86" fmla="*/ 68009 h 145637"/>
                    <a:gd name="connsiteX87" fmla="*/ 2572 w 217646"/>
                    <a:gd name="connsiteY87" fmla="*/ 69152 h 145637"/>
                    <a:gd name="connsiteX88" fmla="*/ 0 w 217646"/>
                    <a:gd name="connsiteY88" fmla="*/ 72200 h 145637"/>
                    <a:gd name="connsiteX89" fmla="*/ 0 w 217646"/>
                    <a:gd name="connsiteY89" fmla="*/ 84677 h 145637"/>
                    <a:gd name="connsiteX90" fmla="*/ 0 w 217646"/>
                    <a:gd name="connsiteY90" fmla="*/ 87439 h 145637"/>
                    <a:gd name="connsiteX91" fmla="*/ 2572 w 217646"/>
                    <a:gd name="connsiteY91" fmla="*/ 90488 h 145637"/>
                    <a:gd name="connsiteX92" fmla="*/ 3715 w 217646"/>
                    <a:gd name="connsiteY92" fmla="*/ 93155 h 145637"/>
                    <a:gd name="connsiteX93" fmla="*/ 6953 w 217646"/>
                    <a:gd name="connsiteY93" fmla="*/ 98488 h 145637"/>
                    <a:gd name="connsiteX94" fmla="*/ 30289 w 217646"/>
                    <a:gd name="connsiteY94" fmla="*/ 110776 h 145637"/>
                    <a:gd name="connsiteX95" fmla="*/ 43053 w 217646"/>
                    <a:gd name="connsiteY95" fmla="*/ 120491 h 145637"/>
                    <a:gd name="connsiteX96" fmla="*/ 44101 w 217646"/>
                    <a:gd name="connsiteY96" fmla="*/ 122206 h 145637"/>
                    <a:gd name="connsiteX97" fmla="*/ 59436 w 217646"/>
                    <a:gd name="connsiteY97" fmla="*/ 139065 h 145637"/>
                    <a:gd name="connsiteX98" fmla="*/ 99727 w 217646"/>
                    <a:gd name="connsiteY98" fmla="*/ 134588 h 145637"/>
                    <a:gd name="connsiteX99" fmla="*/ 105346 w 217646"/>
                    <a:gd name="connsiteY99" fmla="*/ 134112 h 145637"/>
                    <a:gd name="connsiteX100" fmla="*/ 126016 w 217646"/>
                    <a:gd name="connsiteY100" fmla="*/ 145637 h 145637"/>
                    <a:gd name="connsiteX101" fmla="*/ 128778 w 217646"/>
                    <a:gd name="connsiteY101" fmla="*/ 145637 h 145637"/>
                    <a:gd name="connsiteX102" fmla="*/ 142685 w 217646"/>
                    <a:gd name="connsiteY102" fmla="*/ 145637 h 145637"/>
                    <a:gd name="connsiteX103" fmla="*/ 146399 w 217646"/>
                    <a:gd name="connsiteY103" fmla="*/ 144209 h 145637"/>
                    <a:gd name="connsiteX104" fmla="*/ 177451 w 217646"/>
                    <a:gd name="connsiteY104" fmla="*/ 120777 h 145637"/>
                    <a:gd name="connsiteX105" fmla="*/ 181832 w 217646"/>
                    <a:gd name="connsiteY105" fmla="*/ 109442 h 145637"/>
                    <a:gd name="connsiteX106" fmla="*/ 191357 w 217646"/>
                    <a:gd name="connsiteY106" fmla="*/ 95821 h 145637"/>
                    <a:gd name="connsiteX107" fmla="*/ 212027 w 217646"/>
                    <a:gd name="connsiteY107" fmla="*/ 77724 h 145637"/>
                    <a:gd name="connsiteX108" fmla="*/ 217646 w 217646"/>
                    <a:gd name="connsiteY108" fmla="*/ 68104 h 145637"/>
                    <a:gd name="connsiteX109" fmla="*/ 217646 w 217646"/>
                    <a:gd name="connsiteY109" fmla="*/ 58388 h 145637"/>
                    <a:gd name="connsiteX110" fmla="*/ 217646 w 217646"/>
                    <a:gd name="connsiteY110" fmla="*/ 52864 h 145637"/>
                    <a:gd name="connsiteX111" fmla="*/ 216122 w 217646"/>
                    <a:gd name="connsiteY111" fmla="*/ 51340 h 145637"/>
                    <a:gd name="connsiteX112" fmla="*/ 155924 w 217646"/>
                    <a:gd name="connsiteY112" fmla="*/ 30099 h 145637"/>
                    <a:gd name="connsiteX113" fmla="*/ 154210 w 217646"/>
                    <a:gd name="connsiteY113" fmla="*/ 31337 h 145637"/>
                    <a:gd name="connsiteX114" fmla="*/ 155924 w 217646"/>
                    <a:gd name="connsiteY114" fmla="*/ 30099 h 145637"/>
                    <a:gd name="connsiteX115" fmla="*/ 157734 w 217646"/>
                    <a:gd name="connsiteY115" fmla="*/ 30385 h 145637"/>
                    <a:gd name="connsiteX116" fmla="*/ 155924 w 217646"/>
                    <a:gd name="connsiteY116" fmla="*/ 30099 h 145637"/>
                    <a:gd name="connsiteX117" fmla="*/ 86487 w 217646"/>
                    <a:gd name="connsiteY117" fmla="*/ 21527 h 145637"/>
                    <a:gd name="connsiteX118" fmla="*/ 88487 w 217646"/>
                    <a:gd name="connsiteY118" fmla="*/ 21527 h 145637"/>
                    <a:gd name="connsiteX119" fmla="*/ 86487 w 217646"/>
                    <a:gd name="connsiteY119" fmla="*/ 21527 h 145637"/>
                    <a:gd name="connsiteX120" fmla="*/ 55054 w 217646"/>
                    <a:gd name="connsiteY120" fmla="*/ 35719 h 145637"/>
                    <a:gd name="connsiteX121" fmla="*/ 52769 w 217646"/>
                    <a:gd name="connsiteY121" fmla="*/ 35338 h 145637"/>
                    <a:gd name="connsiteX122" fmla="*/ 55054 w 217646"/>
                    <a:gd name="connsiteY122" fmla="*/ 35719 h 145637"/>
                    <a:gd name="connsiteX123" fmla="*/ 17336 w 217646"/>
                    <a:gd name="connsiteY123" fmla="*/ 86392 h 145637"/>
                    <a:gd name="connsiteX124" fmla="*/ 16288 w 217646"/>
                    <a:gd name="connsiteY124" fmla="*/ 87249 h 145637"/>
                    <a:gd name="connsiteX125" fmla="*/ 17336 w 217646"/>
                    <a:gd name="connsiteY125" fmla="*/ 86392 h 145637"/>
                    <a:gd name="connsiteX126" fmla="*/ 18479 w 217646"/>
                    <a:gd name="connsiteY126" fmla="*/ 86106 h 145637"/>
                    <a:gd name="connsiteX127" fmla="*/ 17716 w 217646"/>
                    <a:gd name="connsiteY127" fmla="*/ 86296 h 145637"/>
                    <a:gd name="connsiteX128" fmla="*/ 18479 w 217646"/>
                    <a:gd name="connsiteY128" fmla="*/ 86106 h 145637"/>
                    <a:gd name="connsiteX129" fmla="*/ 98488 w 217646"/>
                    <a:gd name="connsiteY129" fmla="*/ 130588 h 145637"/>
                    <a:gd name="connsiteX130" fmla="*/ 99727 w 217646"/>
                    <a:gd name="connsiteY130" fmla="*/ 132874 h 145637"/>
                    <a:gd name="connsiteX131" fmla="*/ 98488 w 217646"/>
                    <a:gd name="connsiteY131" fmla="*/ 130588 h 145637"/>
                    <a:gd name="connsiteX132" fmla="*/ 97727 w 217646"/>
                    <a:gd name="connsiteY132" fmla="*/ 130302 h 145637"/>
                    <a:gd name="connsiteX133" fmla="*/ 97917 w 217646"/>
                    <a:gd name="connsiteY133" fmla="*/ 130397 h 145637"/>
                    <a:gd name="connsiteX134" fmla="*/ 97727 w 217646"/>
                    <a:gd name="connsiteY134" fmla="*/ 130302 h 1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17646" h="145637">
                      <a:moveTo>
                        <a:pt x="216122" y="51340"/>
                      </a:moveTo>
                      <a:cubicBezTo>
                        <a:pt x="215646" y="46196"/>
                        <a:pt x="212979" y="42196"/>
                        <a:pt x="209169" y="38862"/>
                      </a:cubicBezTo>
                      <a:cubicBezTo>
                        <a:pt x="208216" y="36481"/>
                        <a:pt x="206502" y="34957"/>
                        <a:pt x="203930" y="34576"/>
                      </a:cubicBezTo>
                      <a:cubicBezTo>
                        <a:pt x="197358" y="28289"/>
                        <a:pt x="181928" y="27622"/>
                        <a:pt x="173164" y="33147"/>
                      </a:cubicBezTo>
                      <a:cubicBezTo>
                        <a:pt x="172879" y="33147"/>
                        <a:pt x="172498" y="33147"/>
                        <a:pt x="172212" y="33242"/>
                      </a:cubicBezTo>
                      <a:lnTo>
                        <a:pt x="172212" y="33242"/>
                      </a:lnTo>
                      <a:cubicBezTo>
                        <a:pt x="171640" y="31909"/>
                        <a:pt x="171069" y="30480"/>
                        <a:pt x="170497" y="29146"/>
                      </a:cubicBezTo>
                      <a:cubicBezTo>
                        <a:pt x="170402" y="26480"/>
                        <a:pt x="168878" y="24479"/>
                        <a:pt x="167830" y="22193"/>
                      </a:cubicBezTo>
                      <a:cubicBezTo>
                        <a:pt x="167830" y="21050"/>
                        <a:pt x="167545" y="20003"/>
                        <a:pt x="166497" y="19431"/>
                      </a:cubicBezTo>
                      <a:cubicBezTo>
                        <a:pt x="163354" y="13049"/>
                        <a:pt x="159544" y="7239"/>
                        <a:pt x="152590" y="4191"/>
                      </a:cubicBezTo>
                      <a:cubicBezTo>
                        <a:pt x="151066" y="1524"/>
                        <a:pt x="147447" y="2286"/>
                        <a:pt x="145732" y="0"/>
                      </a:cubicBezTo>
                      <a:cubicBezTo>
                        <a:pt x="142494" y="0"/>
                        <a:pt x="139255" y="0"/>
                        <a:pt x="136017" y="0"/>
                      </a:cubicBezTo>
                      <a:cubicBezTo>
                        <a:pt x="134588" y="0"/>
                        <a:pt x="133255" y="0"/>
                        <a:pt x="131826" y="0"/>
                      </a:cubicBezTo>
                      <a:cubicBezTo>
                        <a:pt x="129064" y="2572"/>
                        <a:pt x="124682" y="2477"/>
                        <a:pt x="122111" y="5524"/>
                      </a:cubicBezTo>
                      <a:lnTo>
                        <a:pt x="122111" y="5524"/>
                      </a:lnTo>
                      <a:cubicBezTo>
                        <a:pt x="117920" y="7144"/>
                        <a:pt x="114871" y="10192"/>
                        <a:pt x="112300" y="13716"/>
                      </a:cubicBezTo>
                      <a:cubicBezTo>
                        <a:pt x="114300" y="14668"/>
                        <a:pt x="116396" y="15716"/>
                        <a:pt x="118396" y="16669"/>
                      </a:cubicBezTo>
                      <a:cubicBezTo>
                        <a:pt x="120587" y="14383"/>
                        <a:pt x="122777" y="12002"/>
                        <a:pt x="124968" y="9716"/>
                      </a:cubicBezTo>
                      <a:cubicBezTo>
                        <a:pt x="124968" y="7906"/>
                        <a:pt x="124968" y="6001"/>
                        <a:pt x="122777" y="5620"/>
                      </a:cubicBezTo>
                      <a:cubicBezTo>
                        <a:pt x="124968" y="6001"/>
                        <a:pt x="124968" y="7906"/>
                        <a:pt x="124968" y="9716"/>
                      </a:cubicBezTo>
                      <a:cubicBezTo>
                        <a:pt x="130016" y="9525"/>
                        <a:pt x="134493" y="11620"/>
                        <a:pt x="138779" y="13907"/>
                      </a:cubicBezTo>
                      <a:cubicBezTo>
                        <a:pt x="141256" y="11716"/>
                        <a:pt x="141922" y="11144"/>
                        <a:pt x="143351" y="12192"/>
                      </a:cubicBezTo>
                      <a:cubicBezTo>
                        <a:pt x="141827" y="11144"/>
                        <a:pt x="141256" y="11716"/>
                        <a:pt x="138779" y="13907"/>
                      </a:cubicBezTo>
                      <a:cubicBezTo>
                        <a:pt x="141446" y="16192"/>
                        <a:pt x="144208" y="18479"/>
                        <a:pt x="146876" y="20764"/>
                      </a:cubicBezTo>
                      <a:cubicBezTo>
                        <a:pt x="147828" y="20764"/>
                        <a:pt x="148876" y="20764"/>
                        <a:pt x="149828" y="20764"/>
                      </a:cubicBezTo>
                      <a:cubicBezTo>
                        <a:pt x="150495" y="20764"/>
                        <a:pt x="151066" y="20669"/>
                        <a:pt x="151638" y="20574"/>
                      </a:cubicBezTo>
                      <a:cubicBezTo>
                        <a:pt x="151066" y="20669"/>
                        <a:pt x="150400" y="20860"/>
                        <a:pt x="149828" y="20764"/>
                      </a:cubicBezTo>
                      <a:cubicBezTo>
                        <a:pt x="148876" y="20764"/>
                        <a:pt x="147828" y="20764"/>
                        <a:pt x="146876" y="20764"/>
                      </a:cubicBezTo>
                      <a:cubicBezTo>
                        <a:pt x="149257" y="24956"/>
                        <a:pt x="151638" y="29146"/>
                        <a:pt x="153924" y="33338"/>
                      </a:cubicBezTo>
                      <a:lnTo>
                        <a:pt x="153924" y="33338"/>
                      </a:lnTo>
                      <a:cubicBezTo>
                        <a:pt x="153924" y="33528"/>
                        <a:pt x="153924" y="33814"/>
                        <a:pt x="153924" y="34004"/>
                      </a:cubicBezTo>
                      <a:cubicBezTo>
                        <a:pt x="156686" y="46482"/>
                        <a:pt x="156686" y="46482"/>
                        <a:pt x="168116" y="40672"/>
                      </a:cubicBezTo>
                      <a:cubicBezTo>
                        <a:pt x="176974" y="36195"/>
                        <a:pt x="191071" y="41624"/>
                        <a:pt x="197263" y="51626"/>
                      </a:cubicBezTo>
                      <a:cubicBezTo>
                        <a:pt x="199835" y="55816"/>
                        <a:pt x="200692" y="60579"/>
                        <a:pt x="202311" y="65056"/>
                      </a:cubicBezTo>
                      <a:cubicBezTo>
                        <a:pt x="206978" y="66389"/>
                        <a:pt x="209360" y="69533"/>
                        <a:pt x="210883" y="73342"/>
                      </a:cubicBezTo>
                      <a:cubicBezTo>
                        <a:pt x="209360" y="69533"/>
                        <a:pt x="206978" y="66389"/>
                        <a:pt x="202311" y="65056"/>
                      </a:cubicBezTo>
                      <a:cubicBezTo>
                        <a:pt x="201454" y="76200"/>
                        <a:pt x="199835" y="87059"/>
                        <a:pt x="187166" y="91440"/>
                      </a:cubicBezTo>
                      <a:cubicBezTo>
                        <a:pt x="187643" y="92297"/>
                        <a:pt x="188119" y="93345"/>
                        <a:pt x="188690" y="94107"/>
                      </a:cubicBezTo>
                      <a:cubicBezTo>
                        <a:pt x="188119" y="93345"/>
                        <a:pt x="187738" y="92297"/>
                        <a:pt x="187166" y="91440"/>
                      </a:cubicBezTo>
                      <a:cubicBezTo>
                        <a:pt x="180499" y="90868"/>
                        <a:pt x="174403" y="92202"/>
                        <a:pt x="168688" y="95821"/>
                      </a:cubicBezTo>
                      <a:cubicBezTo>
                        <a:pt x="165926" y="97536"/>
                        <a:pt x="164021" y="99917"/>
                        <a:pt x="165163" y="103251"/>
                      </a:cubicBezTo>
                      <a:cubicBezTo>
                        <a:pt x="167069" y="108871"/>
                        <a:pt x="166116" y="114681"/>
                        <a:pt x="166306" y="120396"/>
                      </a:cubicBezTo>
                      <a:lnTo>
                        <a:pt x="166306" y="120396"/>
                      </a:lnTo>
                      <a:cubicBezTo>
                        <a:pt x="165259" y="122682"/>
                        <a:pt x="164211" y="124873"/>
                        <a:pt x="163163" y="127159"/>
                      </a:cubicBezTo>
                      <a:cubicBezTo>
                        <a:pt x="159068" y="136303"/>
                        <a:pt x="150876" y="136112"/>
                        <a:pt x="142780" y="135922"/>
                      </a:cubicBezTo>
                      <a:cubicBezTo>
                        <a:pt x="143732" y="136779"/>
                        <a:pt x="145256" y="137160"/>
                        <a:pt x="146209" y="138017"/>
                      </a:cubicBezTo>
                      <a:cubicBezTo>
                        <a:pt x="146399" y="138208"/>
                        <a:pt x="146590" y="138398"/>
                        <a:pt x="146685" y="138684"/>
                      </a:cubicBezTo>
                      <a:cubicBezTo>
                        <a:pt x="146590" y="138493"/>
                        <a:pt x="146399" y="138208"/>
                        <a:pt x="146209" y="138017"/>
                      </a:cubicBezTo>
                      <a:cubicBezTo>
                        <a:pt x="145256" y="137160"/>
                        <a:pt x="143637" y="136779"/>
                        <a:pt x="142780" y="135922"/>
                      </a:cubicBezTo>
                      <a:cubicBezTo>
                        <a:pt x="133160" y="133636"/>
                        <a:pt x="124778" y="129064"/>
                        <a:pt x="118396" y="121539"/>
                      </a:cubicBezTo>
                      <a:cubicBezTo>
                        <a:pt x="114681" y="117158"/>
                        <a:pt x="111443" y="117443"/>
                        <a:pt x="107252" y="120206"/>
                      </a:cubicBezTo>
                      <a:cubicBezTo>
                        <a:pt x="103156" y="122873"/>
                        <a:pt x="99917" y="126397"/>
                        <a:pt x="96869" y="130112"/>
                      </a:cubicBezTo>
                      <a:lnTo>
                        <a:pt x="96869" y="130112"/>
                      </a:lnTo>
                      <a:cubicBezTo>
                        <a:pt x="80677" y="139446"/>
                        <a:pt x="60007" y="122968"/>
                        <a:pt x="58198" y="108394"/>
                      </a:cubicBezTo>
                      <a:cubicBezTo>
                        <a:pt x="57531" y="103061"/>
                        <a:pt x="54769" y="99155"/>
                        <a:pt x="49244" y="100013"/>
                      </a:cubicBezTo>
                      <a:cubicBezTo>
                        <a:pt x="35719" y="102108"/>
                        <a:pt x="26956" y="95345"/>
                        <a:pt x="19145" y="85820"/>
                      </a:cubicBezTo>
                      <a:lnTo>
                        <a:pt x="19145" y="85820"/>
                      </a:lnTo>
                      <a:cubicBezTo>
                        <a:pt x="18193" y="83534"/>
                        <a:pt x="17336" y="81248"/>
                        <a:pt x="16383" y="78867"/>
                      </a:cubicBezTo>
                      <a:lnTo>
                        <a:pt x="16383" y="78867"/>
                      </a:lnTo>
                      <a:cubicBezTo>
                        <a:pt x="16002" y="77057"/>
                        <a:pt x="15526" y="75152"/>
                        <a:pt x="15145" y="73342"/>
                      </a:cubicBezTo>
                      <a:lnTo>
                        <a:pt x="15145" y="73342"/>
                      </a:lnTo>
                      <a:cubicBezTo>
                        <a:pt x="15240" y="68580"/>
                        <a:pt x="15145" y="63722"/>
                        <a:pt x="17812" y="59436"/>
                      </a:cubicBezTo>
                      <a:lnTo>
                        <a:pt x="17812" y="59436"/>
                      </a:lnTo>
                      <a:cubicBezTo>
                        <a:pt x="22288" y="51911"/>
                        <a:pt x="26765" y="50102"/>
                        <a:pt x="35433" y="52102"/>
                      </a:cubicBezTo>
                      <a:cubicBezTo>
                        <a:pt x="51149" y="55626"/>
                        <a:pt x="57817" y="50483"/>
                        <a:pt x="58198" y="34576"/>
                      </a:cubicBezTo>
                      <a:lnTo>
                        <a:pt x="58198" y="34576"/>
                      </a:lnTo>
                      <a:cubicBezTo>
                        <a:pt x="59531" y="30289"/>
                        <a:pt x="60960" y="26003"/>
                        <a:pt x="62294" y="21717"/>
                      </a:cubicBezTo>
                      <a:cubicBezTo>
                        <a:pt x="63437" y="18193"/>
                        <a:pt x="65627" y="15907"/>
                        <a:pt x="69247" y="15049"/>
                      </a:cubicBezTo>
                      <a:lnTo>
                        <a:pt x="69247" y="15049"/>
                      </a:lnTo>
                      <a:cubicBezTo>
                        <a:pt x="76010" y="14668"/>
                        <a:pt x="81058" y="18193"/>
                        <a:pt x="85915" y="22098"/>
                      </a:cubicBezTo>
                      <a:cubicBezTo>
                        <a:pt x="86106" y="21812"/>
                        <a:pt x="86296" y="21717"/>
                        <a:pt x="86487" y="21527"/>
                      </a:cubicBezTo>
                      <a:cubicBezTo>
                        <a:pt x="86296" y="21717"/>
                        <a:pt x="86106" y="21812"/>
                        <a:pt x="85915" y="22098"/>
                      </a:cubicBezTo>
                      <a:cubicBezTo>
                        <a:pt x="89440" y="26003"/>
                        <a:pt x="93059" y="29813"/>
                        <a:pt x="96583" y="33718"/>
                      </a:cubicBezTo>
                      <a:cubicBezTo>
                        <a:pt x="98107" y="35433"/>
                        <a:pt x="99822" y="36100"/>
                        <a:pt x="102013" y="34862"/>
                      </a:cubicBezTo>
                      <a:cubicBezTo>
                        <a:pt x="106680" y="32385"/>
                        <a:pt x="111728" y="30480"/>
                        <a:pt x="113633" y="24860"/>
                      </a:cubicBezTo>
                      <a:cubicBezTo>
                        <a:pt x="115919" y="22574"/>
                        <a:pt x="117062" y="19621"/>
                        <a:pt x="118205" y="16669"/>
                      </a:cubicBezTo>
                      <a:cubicBezTo>
                        <a:pt x="116205" y="15716"/>
                        <a:pt x="114110" y="14668"/>
                        <a:pt x="112109" y="13716"/>
                      </a:cubicBezTo>
                      <a:cubicBezTo>
                        <a:pt x="108490" y="18479"/>
                        <a:pt x="104965" y="18097"/>
                        <a:pt x="101346" y="13716"/>
                      </a:cubicBezTo>
                      <a:cubicBezTo>
                        <a:pt x="92773" y="4667"/>
                        <a:pt x="83153" y="2857"/>
                        <a:pt x="71914" y="8192"/>
                      </a:cubicBezTo>
                      <a:cubicBezTo>
                        <a:pt x="66008" y="10001"/>
                        <a:pt x="60579" y="12668"/>
                        <a:pt x="56579" y="17716"/>
                      </a:cubicBezTo>
                      <a:cubicBezTo>
                        <a:pt x="51245" y="21717"/>
                        <a:pt x="47720" y="26956"/>
                        <a:pt x="45911" y="33338"/>
                      </a:cubicBezTo>
                      <a:cubicBezTo>
                        <a:pt x="45053" y="40195"/>
                        <a:pt x="40481" y="42101"/>
                        <a:pt x="34290" y="43529"/>
                      </a:cubicBezTo>
                      <a:cubicBezTo>
                        <a:pt x="27337" y="45053"/>
                        <a:pt x="20860" y="48292"/>
                        <a:pt x="15335" y="53054"/>
                      </a:cubicBezTo>
                      <a:cubicBezTo>
                        <a:pt x="15621" y="53816"/>
                        <a:pt x="15907" y="54483"/>
                        <a:pt x="16193" y="55245"/>
                      </a:cubicBezTo>
                      <a:cubicBezTo>
                        <a:pt x="15907" y="54483"/>
                        <a:pt x="15621" y="53816"/>
                        <a:pt x="15335" y="53054"/>
                      </a:cubicBezTo>
                      <a:cubicBezTo>
                        <a:pt x="14859" y="53435"/>
                        <a:pt x="14383" y="53912"/>
                        <a:pt x="13906" y="54292"/>
                      </a:cubicBezTo>
                      <a:cubicBezTo>
                        <a:pt x="8668" y="57626"/>
                        <a:pt x="5048" y="62293"/>
                        <a:pt x="2762" y="68009"/>
                      </a:cubicBezTo>
                      <a:cubicBezTo>
                        <a:pt x="2667" y="68389"/>
                        <a:pt x="2572" y="68770"/>
                        <a:pt x="2572" y="69152"/>
                      </a:cubicBezTo>
                      <a:cubicBezTo>
                        <a:pt x="1714" y="70199"/>
                        <a:pt x="857" y="71152"/>
                        <a:pt x="0" y="72200"/>
                      </a:cubicBezTo>
                      <a:cubicBezTo>
                        <a:pt x="0" y="76390"/>
                        <a:pt x="0" y="80486"/>
                        <a:pt x="0" y="84677"/>
                      </a:cubicBezTo>
                      <a:cubicBezTo>
                        <a:pt x="0" y="85630"/>
                        <a:pt x="0" y="86487"/>
                        <a:pt x="0" y="87439"/>
                      </a:cubicBezTo>
                      <a:cubicBezTo>
                        <a:pt x="857" y="88487"/>
                        <a:pt x="1714" y="89440"/>
                        <a:pt x="2572" y="90488"/>
                      </a:cubicBezTo>
                      <a:cubicBezTo>
                        <a:pt x="2953" y="91345"/>
                        <a:pt x="3334" y="92202"/>
                        <a:pt x="3715" y="93155"/>
                      </a:cubicBezTo>
                      <a:cubicBezTo>
                        <a:pt x="4381" y="95155"/>
                        <a:pt x="5048" y="97155"/>
                        <a:pt x="6953" y="98488"/>
                      </a:cubicBezTo>
                      <a:cubicBezTo>
                        <a:pt x="12573" y="106585"/>
                        <a:pt x="20764" y="111062"/>
                        <a:pt x="30289" y="110776"/>
                      </a:cubicBezTo>
                      <a:cubicBezTo>
                        <a:pt x="38100" y="110585"/>
                        <a:pt x="42577" y="112300"/>
                        <a:pt x="43053" y="120491"/>
                      </a:cubicBezTo>
                      <a:cubicBezTo>
                        <a:pt x="43053" y="121063"/>
                        <a:pt x="43720" y="121634"/>
                        <a:pt x="44101" y="122206"/>
                      </a:cubicBezTo>
                      <a:cubicBezTo>
                        <a:pt x="46482" y="130302"/>
                        <a:pt x="51626" y="135922"/>
                        <a:pt x="59436" y="139065"/>
                      </a:cubicBezTo>
                      <a:cubicBezTo>
                        <a:pt x="73914" y="146780"/>
                        <a:pt x="87058" y="142875"/>
                        <a:pt x="99727" y="134588"/>
                      </a:cubicBezTo>
                      <a:cubicBezTo>
                        <a:pt x="101537" y="133922"/>
                        <a:pt x="103441" y="132207"/>
                        <a:pt x="105346" y="134112"/>
                      </a:cubicBezTo>
                      <a:cubicBezTo>
                        <a:pt x="111157" y="139922"/>
                        <a:pt x="118872" y="142304"/>
                        <a:pt x="126016" y="145637"/>
                      </a:cubicBezTo>
                      <a:cubicBezTo>
                        <a:pt x="126968" y="145637"/>
                        <a:pt x="127826" y="145637"/>
                        <a:pt x="128778" y="145637"/>
                      </a:cubicBezTo>
                      <a:cubicBezTo>
                        <a:pt x="133445" y="145637"/>
                        <a:pt x="138017" y="145637"/>
                        <a:pt x="142685" y="145637"/>
                      </a:cubicBezTo>
                      <a:cubicBezTo>
                        <a:pt x="143542" y="144209"/>
                        <a:pt x="145066" y="144589"/>
                        <a:pt x="146399" y="144209"/>
                      </a:cubicBezTo>
                      <a:cubicBezTo>
                        <a:pt x="159639" y="140208"/>
                        <a:pt x="170402" y="133064"/>
                        <a:pt x="177451" y="120777"/>
                      </a:cubicBezTo>
                      <a:cubicBezTo>
                        <a:pt x="180404" y="117634"/>
                        <a:pt x="181642" y="113538"/>
                        <a:pt x="181832" y="109442"/>
                      </a:cubicBezTo>
                      <a:cubicBezTo>
                        <a:pt x="182213" y="102680"/>
                        <a:pt x="184690" y="97917"/>
                        <a:pt x="191357" y="95821"/>
                      </a:cubicBezTo>
                      <a:cubicBezTo>
                        <a:pt x="200120" y="91916"/>
                        <a:pt x="207454" y="86392"/>
                        <a:pt x="212027" y="77724"/>
                      </a:cubicBezTo>
                      <a:cubicBezTo>
                        <a:pt x="215265" y="75343"/>
                        <a:pt x="214408" y="70485"/>
                        <a:pt x="217646" y="68104"/>
                      </a:cubicBezTo>
                      <a:cubicBezTo>
                        <a:pt x="217646" y="64865"/>
                        <a:pt x="217646" y="61627"/>
                        <a:pt x="217646" y="58388"/>
                      </a:cubicBezTo>
                      <a:cubicBezTo>
                        <a:pt x="217646" y="56579"/>
                        <a:pt x="217646" y="54673"/>
                        <a:pt x="217646" y="52864"/>
                      </a:cubicBezTo>
                      <a:cubicBezTo>
                        <a:pt x="217075" y="52197"/>
                        <a:pt x="216598" y="51721"/>
                        <a:pt x="216122" y="51340"/>
                      </a:cubicBezTo>
                      <a:close/>
                      <a:moveTo>
                        <a:pt x="155924" y="30099"/>
                      </a:moveTo>
                      <a:cubicBezTo>
                        <a:pt x="155162" y="30194"/>
                        <a:pt x="154591" y="30575"/>
                        <a:pt x="154210" y="31337"/>
                      </a:cubicBezTo>
                      <a:cubicBezTo>
                        <a:pt x="154591" y="30575"/>
                        <a:pt x="155162" y="30194"/>
                        <a:pt x="155924" y="30099"/>
                      </a:cubicBezTo>
                      <a:cubicBezTo>
                        <a:pt x="156401" y="30099"/>
                        <a:pt x="157067" y="30194"/>
                        <a:pt x="157734" y="30385"/>
                      </a:cubicBezTo>
                      <a:cubicBezTo>
                        <a:pt x="157067" y="30194"/>
                        <a:pt x="156496" y="30099"/>
                        <a:pt x="155924" y="30099"/>
                      </a:cubicBezTo>
                      <a:close/>
                      <a:moveTo>
                        <a:pt x="86487" y="21527"/>
                      </a:moveTo>
                      <a:cubicBezTo>
                        <a:pt x="87249" y="20955"/>
                        <a:pt x="87916" y="21050"/>
                        <a:pt x="88487" y="21527"/>
                      </a:cubicBezTo>
                      <a:cubicBezTo>
                        <a:pt x="87916" y="21145"/>
                        <a:pt x="87249" y="20955"/>
                        <a:pt x="86487" y="21527"/>
                      </a:cubicBezTo>
                      <a:close/>
                      <a:moveTo>
                        <a:pt x="55054" y="35719"/>
                      </a:moveTo>
                      <a:cubicBezTo>
                        <a:pt x="54293" y="35719"/>
                        <a:pt x="53530" y="35528"/>
                        <a:pt x="52769" y="35338"/>
                      </a:cubicBezTo>
                      <a:cubicBezTo>
                        <a:pt x="53530" y="35623"/>
                        <a:pt x="54293" y="35814"/>
                        <a:pt x="55054" y="35719"/>
                      </a:cubicBezTo>
                      <a:close/>
                      <a:moveTo>
                        <a:pt x="17336" y="86392"/>
                      </a:moveTo>
                      <a:cubicBezTo>
                        <a:pt x="16859" y="86582"/>
                        <a:pt x="16478" y="86773"/>
                        <a:pt x="16288" y="87249"/>
                      </a:cubicBezTo>
                      <a:cubicBezTo>
                        <a:pt x="16478" y="86773"/>
                        <a:pt x="16859" y="86487"/>
                        <a:pt x="17336" y="86392"/>
                      </a:cubicBezTo>
                      <a:close/>
                      <a:moveTo>
                        <a:pt x="18479" y="86106"/>
                      </a:moveTo>
                      <a:cubicBezTo>
                        <a:pt x="18193" y="86106"/>
                        <a:pt x="18002" y="86201"/>
                        <a:pt x="17716" y="86296"/>
                      </a:cubicBezTo>
                      <a:cubicBezTo>
                        <a:pt x="18002" y="86201"/>
                        <a:pt x="18288" y="86106"/>
                        <a:pt x="18479" y="86106"/>
                      </a:cubicBezTo>
                      <a:close/>
                      <a:moveTo>
                        <a:pt x="98488" y="130588"/>
                      </a:moveTo>
                      <a:cubicBezTo>
                        <a:pt x="99346" y="131064"/>
                        <a:pt x="99631" y="131826"/>
                        <a:pt x="99727" y="132874"/>
                      </a:cubicBezTo>
                      <a:cubicBezTo>
                        <a:pt x="99631" y="131921"/>
                        <a:pt x="99346" y="131064"/>
                        <a:pt x="98488" y="130588"/>
                      </a:cubicBezTo>
                      <a:close/>
                      <a:moveTo>
                        <a:pt x="97727" y="130302"/>
                      </a:moveTo>
                      <a:cubicBezTo>
                        <a:pt x="97822" y="130302"/>
                        <a:pt x="97822" y="130302"/>
                        <a:pt x="97917" y="130397"/>
                      </a:cubicBezTo>
                      <a:cubicBezTo>
                        <a:pt x="97822" y="130397"/>
                        <a:pt x="97822" y="130397"/>
                        <a:pt x="97727" y="130302"/>
                      </a:cubicBezTo>
                      <a:close/>
                    </a:path>
                  </a:pathLst>
                </a:custGeom>
                <a:solidFill>
                  <a:srgbClr val="FFFFFF">
                    <a:alpha val="20000"/>
                  </a:srgbClr>
                </a:solidFill>
                <a:ln w="9525" cap="flat">
                  <a:no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06BDD490-A5FA-E247-4356-5EFD720D0CFB}"/>
                    </a:ext>
                  </a:extLst>
                </p:cNvPr>
                <p:cNvSpPr/>
                <p:nvPr/>
              </p:nvSpPr>
              <p:spPr>
                <a:xfrm>
                  <a:off x="9444886" y="2977909"/>
                  <a:ext cx="359533" cy="219067"/>
                </a:xfrm>
                <a:custGeom>
                  <a:avLst/>
                  <a:gdLst>
                    <a:gd name="connsiteX0" fmla="*/ 335102 w 359533"/>
                    <a:gd name="connsiteY0" fmla="*/ 81855 h 219067"/>
                    <a:gd name="connsiteX1" fmla="*/ 325672 w 359533"/>
                    <a:gd name="connsiteY1" fmla="*/ 77093 h 219067"/>
                    <a:gd name="connsiteX2" fmla="*/ 309860 w 359533"/>
                    <a:gd name="connsiteY2" fmla="*/ 73283 h 219067"/>
                    <a:gd name="connsiteX3" fmla="*/ 278142 w 359533"/>
                    <a:gd name="connsiteY3" fmla="*/ 35754 h 219067"/>
                    <a:gd name="connsiteX4" fmla="*/ 244233 w 359533"/>
                    <a:gd name="connsiteY4" fmla="*/ 34325 h 219067"/>
                    <a:gd name="connsiteX5" fmla="*/ 226993 w 359533"/>
                    <a:gd name="connsiteY5" fmla="*/ 47184 h 219067"/>
                    <a:gd name="connsiteX6" fmla="*/ 226993 w 359533"/>
                    <a:gd name="connsiteY6" fmla="*/ 47089 h 219067"/>
                    <a:gd name="connsiteX7" fmla="*/ 165842 w 359533"/>
                    <a:gd name="connsiteY7" fmla="*/ 512 h 219067"/>
                    <a:gd name="connsiteX8" fmla="*/ 119551 w 359533"/>
                    <a:gd name="connsiteY8" fmla="*/ 44898 h 219067"/>
                    <a:gd name="connsiteX9" fmla="*/ 80212 w 359533"/>
                    <a:gd name="connsiteY9" fmla="*/ 35087 h 219067"/>
                    <a:gd name="connsiteX10" fmla="*/ 65449 w 359533"/>
                    <a:gd name="connsiteY10" fmla="*/ 38040 h 219067"/>
                    <a:gd name="connsiteX11" fmla="*/ 33254 w 359533"/>
                    <a:gd name="connsiteY11" fmla="*/ 77283 h 219067"/>
                    <a:gd name="connsiteX12" fmla="*/ 34683 w 359533"/>
                    <a:gd name="connsiteY12" fmla="*/ 84046 h 219067"/>
                    <a:gd name="connsiteX13" fmla="*/ 34778 w 359533"/>
                    <a:gd name="connsiteY13" fmla="*/ 85665 h 219067"/>
                    <a:gd name="connsiteX14" fmla="*/ 24301 w 359533"/>
                    <a:gd name="connsiteY14" fmla="*/ 87189 h 219067"/>
                    <a:gd name="connsiteX15" fmla="*/ 393 w 359533"/>
                    <a:gd name="connsiteY15" fmla="*/ 114907 h 219067"/>
                    <a:gd name="connsiteX16" fmla="*/ 24301 w 359533"/>
                    <a:gd name="connsiteY16" fmla="*/ 156817 h 219067"/>
                    <a:gd name="connsiteX17" fmla="*/ 58114 w 359533"/>
                    <a:gd name="connsiteY17" fmla="*/ 157960 h 219067"/>
                    <a:gd name="connsiteX18" fmla="*/ 68687 w 359533"/>
                    <a:gd name="connsiteY18" fmla="*/ 153102 h 219067"/>
                    <a:gd name="connsiteX19" fmla="*/ 99834 w 359533"/>
                    <a:gd name="connsiteY19" fmla="*/ 194917 h 219067"/>
                    <a:gd name="connsiteX20" fmla="*/ 143649 w 359533"/>
                    <a:gd name="connsiteY20" fmla="*/ 196441 h 219067"/>
                    <a:gd name="connsiteX21" fmla="*/ 159460 w 359533"/>
                    <a:gd name="connsiteY21" fmla="*/ 188821 h 219067"/>
                    <a:gd name="connsiteX22" fmla="*/ 223088 w 359533"/>
                    <a:gd name="connsiteY22" fmla="*/ 217586 h 219067"/>
                    <a:gd name="connsiteX23" fmla="*/ 228517 w 359533"/>
                    <a:gd name="connsiteY23" fmla="*/ 216062 h 219067"/>
                    <a:gd name="connsiteX24" fmla="*/ 274713 w 359533"/>
                    <a:gd name="connsiteY24" fmla="*/ 173486 h 219067"/>
                    <a:gd name="connsiteX25" fmla="*/ 309003 w 359533"/>
                    <a:gd name="connsiteY25" fmla="*/ 178820 h 219067"/>
                    <a:gd name="connsiteX26" fmla="*/ 320243 w 359533"/>
                    <a:gd name="connsiteY26" fmla="*/ 176248 h 219067"/>
                    <a:gd name="connsiteX27" fmla="*/ 359105 w 359533"/>
                    <a:gd name="connsiteY27" fmla="*/ 118526 h 219067"/>
                    <a:gd name="connsiteX28" fmla="*/ 335102 w 359533"/>
                    <a:gd name="connsiteY28" fmla="*/ 81855 h 21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9533" h="219067">
                      <a:moveTo>
                        <a:pt x="335102" y="81855"/>
                      </a:moveTo>
                      <a:cubicBezTo>
                        <a:pt x="332149" y="79379"/>
                        <a:pt x="329006" y="77759"/>
                        <a:pt x="325672" y="77093"/>
                      </a:cubicBezTo>
                      <a:cubicBezTo>
                        <a:pt x="320623" y="75092"/>
                        <a:pt x="315385" y="73854"/>
                        <a:pt x="309860" y="73283"/>
                      </a:cubicBezTo>
                      <a:cubicBezTo>
                        <a:pt x="309670" y="58043"/>
                        <a:pt x="296811" y="42707"/>
                        <a:pt x="278142" y="35754"/>
                      </a:cubicBezTo>
                      <a:cubicBezTo>
                        <a:pt x="266617" y="31468"/>
                        <a:pt x="254520" y="30991"/>
                        <a:pt x="244233" y="34325"/>
                      </a:cubicBezTo>
                      <a:cubicBezTo>
                        <a:pt x="236613" y="36802"/>
                        <a:pt x="230612" y="41374"/>
                        <a:pt x="226993" y="47184"/>
                      </a:cubicBezTo>
                      <a:cubicBezTo>
                        <a:pt x="226993" y="47184"/>
                        <a:pt x="226993" y="47089"/>
                        <a:pt x="226993" y="47089"/>
                      </a:cubicBezTo>
                      <a:cubicBezTo>
                        <a:pt x="222992" y="17371"/>
                        <a:pt x="195560" y="-3584"/>
                        <a:pt x="165842" y="512"/>
                      </a:cubicBezTo>
                      <a:cubicBezTo>
                        <a:pt x="141839" y="3750"/>
                        <a:pt x="123551" y="22228"/>
                        <a:pt x="119551" y="44898"/>
                      </a:cubicBezTo>
                      <a:cubicBezTo>
                        <a:pt x="109359" y="37373"/>
                        <a:pt x="95072" y="33754"/>
                        <a:pt x="80212" y="35087"/>
                      </a:cubicBezTo>
                      <a:cubicBezTo>
                        <a:pt x="75164" y="35564"/>
                        <a:pt x="70211" y="36516"/>
                        <a:pt x="65449" y="38040"/>
                      </a:cubicBezTo>
                      <a:cubicBezTo>
                        <a:pt x="44684" y="44803"/>
                        <a:pt x="31826" y="60614"/>
                        <a:pt x="33254" y="77283"/>
                      </a:cubicBezTo>
                      <a:cubicBezTo>
                        <a:pt x="33445" y="79569"/>
                        <a:pt x="33921" y="81855"/>
                        <a:pt x="34683" y="84046"/>
                      </a:cubicBezTo>
                      <a:cubicBezTo>
                        <a:pt x="34683" y="84617"/>
                        <a:pt x="34778" y="85093"/>
                        <a:pt x="34778" y="85665"/>
                      </a:cubicBezTo>
                      <a:cubicBezTo>
                        <a:pt x="31254" y="85570"/>
                        <a:pt x="27825" y="86046"/>
                        <a:pt x="24301" y="87189"/>
                      </a:cubicBezTo>
                      <a:cubicBezTo>
                        <a:pt x="11918" y="91285"/>
                        <a:pt x="2298" y="102334"/>
                        <a:pt x="393" y="114907"/>
                      </a:cubicBezTo>
                      <a:cubicBezTo>
                        <a:pt x="-2179" y="131576"/>
                        <a:pt x="8108" y="149578"/>
                        <a:pt x="24301" y="156817"/>
                      </a:cubicBezTo>
                      <a:cubicBezTo>
                        <a:pt x="34493" y="161389"/>
                        <a:pt x="46494" y="161770"/>
                        <a:pt x="58114" y="157960"/>
                      </a:cubicBezTo>
                      <a:cubicBezTo>
                        <a:pt x="61829" y="156722"/>
                        <a:pt x="65449" y="155102"/>
                        <a:pt x="68687" y="153102"/>
                      </a:cubicBezTo>
                      <a:cubicBezTo>
                        <a:pt x="70878" y="170628"/>
                        <a:pt x="82880" y="187392"/>
                        <a:pt x="99834" y="194917"/>
                      </a:cubicBezTo>
                      <a:cubicBezTo>
                        <a:pt x="113074" y="200822"/>
                        <a:pt x="128695" y="201394"/>
                        <a:pt x="143649" y="196441"/>
                      </a:cubicBezTo>
                      <a:cubicBezTo>
                        <a:pt x="149269" y="194631"/>
                        <a:pt x="154603" y="192059"/>
                        <a:pt x="159460" y="188821"/>
                      </a:cubicBezTo>
                      <a:cubicBezTo>
                        <a:pt x="169557" y="210824"/>
                        <a:pt x="197180" y="223587"/>
                        <a:pt x="223088" y="217586"/>
                      </a:cubicBezTo>
                      <a:cubicBezTo>
                        <a:pt x="224897" y="217205"/>
                        <a:pt x="226707" y="216634"/>
                        <a:pt x="228517" y="216062"/>
                      </a:cubicBezTo>
                      <a:cubicBezTo>
                        <a:pt x="247852" y="209776"/>
                        <a:pt x="264521" y="194345"/>
                        <a:pt x="274713" y="173486"/>
                      </a:cubicBezTo>
                      <a:cubicBezTo>
                        <a:pt x="285190" y="178534"/>
                        <a:pt x="297002" y="180343"/>
                        <a:pt x="309003" y="178820"/>
                      </a:cubicBezTo>
                      <a:cubicBezTo>
                        <a:pt x="312813" y="178343"/>
                        <a:pt x="316623" y="177486"/>
                        <a:pt x="320243" y="176248"/>
                      </a:cubicBezTo>
                      <a:cubicBezTo>
                        <a:pt x="346055" y="167770"/>
                        <a:pt x="362438" y="143482"/>
                        <a:pt x="359105" y="118526"/>
                      </a:cubicBezTo>
                      <a:cubicBezTo>
                        <a:pt x="357200" y="103572"/>
                        <a:pt x="348436" y="90237"/>
                        <a:pt x="335102" y="81855"/>
                      </a:cubicBezTo>
                      <a:close/>
                    </a:path>
                  </a:pathLst>
                </a:custGeom>
                <a:solidFill>
                  <a:srgbClr val="FFFFFF">
                    <a:alpha val="30000"/>
                  </a:srgbClr>
                </a:solidFill>
                <a:ln w="9525" cap="flat">
                  <a:no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B3C8CF8C-F62B-5D42-A665-CD99B1DA27F0}"/>
                    </a:ext>
                  </a:extLst>
                </p:cNvPr>
                <p:cNvSpPr/>
                <p:nvPr/>
              </p:nvSpPr>
              <p:spPr>
                <a:xfrm>
                  <a:off x="9001056" y="3706417"/>
                  <a:ext cx="2543175" cy="1420775"/>
                </a:xfrm>
                <a:custGeom>
                  <a:avLst/>
                  <a:gdLst>
                    <a:gd name="connsiteX0" fmla="*/ 1706348 w 2543175"/>
                    <a:gd name="connsiteY0" fmla="*/ 0 h 1420775"/>
                    <a:gd name="connsiteX1" fmla="*/ 1851700 w 2543175"/>
                    <a:gd name="connsiteY1" fmla="*/ 149162 h 1420775"/>
                    <a:gd name="connsiteX2" fmla="*/ 1851605 w 2543175"/>
                    <a:gd name="connsiteY2" fmla="*/ 153734 h 1420775"/>
                    <a:gd name="connsiteX3" fmla="*/ 1901611 w 2543175"/>
                    <a:gd name="connsiteY3" fmla="*/ 144685 h 1420775"/>
                    <a:gd name="connsiteX4" fmla="*/ 2046962 w 2543175"/>
                    <a:gd name="connsiteY4" fmla="*/ 293846 h 1420775"/>
                    <a:gd name="connsiteX5" fmla="*/ 2044200 w 2543175"/>
                    <a:gd name="connsiteY5" fmla="*/ 322898 h 1420775"/>
                    <a:gd name="connsiteX6" fmla="*/ 2098874 w 2543175"/>
                    <a:gd name="connsiteY6" fmla="*/ 306324 h 1420775"/>
                    <a:gd name="connsiteX7" fmla="*/ 2179836 w 2543175"/>
                    <a:gd name="connsiteY7" fmla="*/ 348044 h 1420775"/>
                    <a:gd name="connsiteX8" fmla="*/ 2304709 w 2543175"/>
                    <a:gd name="connsiteY8" fmla="*/ 275273 h 1420775"/>
                    <a:gd name="connsiteX9" fmla="*/ 2450061 w 2543175"/>
                    <a:gd name="connsiteY9" fmla="*/ 424434 h 1420775"/>
                    <a:gd name="connsiteX10" fmla="*/ 2436249 w 2543175"/>
                    <a:gd name="connsiteY10" fmla="*/ 487775 h 1420775"/>
                    <a:gd name="connsiteX11" fmla="*/ 2452823 w 2543175"/>
                    <a:gd name="connsiteY11" fmla="*/ 486251 h 1420775"/>
                    <a:gd name="connsiteX12" fmla="*/ 2524499 w 2543175"/>
                    <a:gd name="connsiteY12" fmla="*/ 516720 h 1420775"/>
                    <a:gd name="connsiteX13" fmla="*/ 2543175 w 2543175"/>
                    <a:gd name="connsiteY13" fmla="*/ 545160 h 1420775"/>
                    <a:gd name="connsiteX14" fmla="*/ 2543175 w 2543175"/>
                    <a:gd name="connsiteY14" fmla="*/ 635368 h 1420775"/>
                    <a:gd name="connsiteX15" fmla="*/ 2524499 w 2543175"/>
                    <a:gd name="connsiteY15" fmla="*/ 663809 h 1420775"/>
                    <a:gd name="connsiteX16" fmla="*/ 2452823 w 2543175"/>
                    <a:gd name="connsiteY16" fmla="*/ 694277 h 1420775"/>
                    <a:gd name="connsiteX17" fmla="*/ 2442726 w 2543175"/>
                    <a:gd name="connsiteY17" fmla="*/ 693801 h 1420775"/>
                    <a:gd name="connsiteX18" fmla="*/ 2543175 w 2543175"/>
                    <a:gd name="connsiteY18" fmla="*/ 895318 h 1420775"/>
                    <a:gd name="connsiteX19" fmla="*/ 2543175 w 2543175"/>
                    <a:gd name="connsiteY19" fmla="*/ 1165344 h 1420775"/>
                    <a:gd name="connsiteX20" fmla="*/ 2536044 w 2543175"/>
                    <a:gd name="connsiteY20" fmla="*/ 1167499 h 1420775"/>
                    <a:gd name="connsiteX21" fmla="*/ 1842175 w 2543175"/>
                    <a:gd name="connsiteY21" fmla="*/ 1371600 h 1420775"/>
                    <a:gd name="connsiteX22" fmla="*/ 52493 w 2543175"/>
                    <a:gd name="connsiteY22" fmla="*/ 1419318 h 1420775"/>
                    <a:gd name="connsiteX23" fmla="*/ 0 w 2543175"/>
                    <a:gd name="connsiteY23" fmla="*/ 1420775 h 1420775"/>
                    <a:gd name="connsiteX24" fmla="*/ 0 w 2543175"/>
                    <a:gd name="connsiteY24" fmla="*/ 64162 h 1420775"/>
                    <a:gd name="connsiteX25" fmla="*/ 30329 w 2543175"/>
                    <a:gd name="connsiteY25" fmla="*/ 59817 h 1420775"/>
                    <a:gd name="connsiteX26" fmla="*/ 175681 w 2543175"/>
                    <a:gd name="connsiteY26" fmla="*/ 208883 h 1420775"/>
                    <a:gd name="connsiteX27" fmla="*/ 172157 w 2543175"/>
                    <a:gd name="connsiteY27" fmla="*/ 241364 h 1420775"/>
                    <a:gd name="connsiteX28" fmla="*/ 227116 w 2543175"/>
                    <a:gd name="connsiteY28" fmla="*/ 224695 h 1420775"/>
                    <a:gd name="connsiteX29" fmla="*/ 328462 w 2543175"/>
                    <a:gd name="connsiteY29" fmla="*/ 328708 h 1420775"/>
                    <a:gd name="connsiteX30" fmla="*/ 327890 w 2543175"/>
                    <a:gd name="connsiteY30" fmla="*/ 339471 h 1420775"/>
                    <a:gd name="connsiteX31" fmla="*/ 390374 w 2543175"/>
                    <a:gd name="connsiteY31" fmla="*/ 317278 h 1420775"/>
                    <a:gd name="connsiteX32" fmla="*/ 420950 w 2543175"/>
                    <a:gd name="connsiteY32" fmla="*/ 322136 h 1420775"/>
                    <a:gd name="connsiteX33" fmla="*/ 420569 w 2543175"/>
                    <a:gd name="connsiteY33" fmla="*/ 312420 h 1420775"/>
                    <a:gd name="connsiteX34" fmla="*/ 565920 w 2543175"/>
                    <a:gd name="connsiteY34" fmla="*/ 163259 h 1420775"/>
                    <a:gd name="connsiteX35" fmla="*/ 708033 w 2543175"/>
                    <a:gd name="connsiteY35" fmla="*/ 280892 h 1420775"/>
                    <a:gd name="connsiteX36" fmla="*/ 772232 w 2543175"/>
                    <a:gd name="connsiteY36" fmla="*/ 257366 h 1420775"/>
                    <a:gd name="connsiteX37" fmla="*/ 873578 w 2543175"/>
                    <a:gd name="connsiteY37" fmla="*/ 361379 h 1420775"/>
                    <a:gd name="connsiteX38" fmla="*/ 873292 w 2543175"/>
                    <a:gd name="connsiteY38" fmla="*/ 367284 h 1420775"/>
                    <a:gd name="connsiteX39" fmla="*/ 947873 w 2543175"/>
                    <a:gd name="connsiteY39" fmla="*/ 333566 h 1420775"/>
                    <a:gd name="connsiteX40" fmla="*/ 1045790 w 2543175"/>
                    <a:gd name="connsiteY40" fmla="*/ 411194 h 1420775"/>
                    <a:gd name="connsiteX41" fmla="*/ 1133515 w 2543175"/>
                    <a:gd name="connsiteY41" fmla="*/ 381000 h 1420775"/>
                    <a:gd name="connsiteX42" fmla="*/ 1179235 w 2543175"/>
                    <a:gd name="connsiteY42" fmla="*/ 388620 h 1420775"/>
                    <a:gd name="connsiteX43" fmla="*/ 1324491 w 2543175"/>
                    <a:gd name="connsiteY43" fmla="*/ 244983 h 1420775"/>
                    <a:gd name="connsiteX44" fmla="*/ 1404977 w 2543175"/>
                    <a:gd name="connsiteY44" fmla="*/ 269939 h 1420775"/>
                    <a:gd name="connsiteX45" fmla="*/ 1403453 w 2543175"/>
                    <a:gd name="connsiteY45" fmla="*/ 252603 h 1420775"/>
                    <a:gd name="connsiteX46" fmla="*/ 1504799 w 2543175"/>
                    <a:gd name="connsiteY46" fmla="*/ 148590 h 1420775"/>
                    <a:gd name="connsiteX47" fmla="*/ 1562045 w 2543175"/>
                    <a:gd name="connsiteY47" fmla="*/ 166783 h 1420775"/>
                    <a:gd name="connsiteX48" fmla="*/ 1560997 w 2543175"/>
                    <a:gd name="connsiteY48" fmla="*/ 149162 h 1420775"/>
                    <a:gd name="connsiteX49" fmla="*/ 1706348 w 2543175"/>
                    <a:gd name="connsiteY49" fmla="*/ 0 h 142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43175" h="1420775">
                      <a:moveTo>
                        <a:pt x="1706348" y="0"/>
                      </a:moveTo>
                      <a:cubicBezTo>
                        <a:pt x="1786644" y="0"/>
                        <a:pt x="1851700" y="66770"/>
                        <a:pt x="1851700" y="149162"/>
                      </a:cubicBezTo>
                      <a:cubicBezTo>
                        <a:pt x="1851700" y="150686"/>
                        <a:pt x="1851605" y="152210"/>
                        <a:pt x="1851605" y="153734"/>
                      </a:cubicBezTo>
                      <a:cubicBezTo>
                        <a:pt x="1867226" y="147923"/>
                        <a:pt x="1884085" y="144685"/>
                        <a:pt x="1901611" y="144685"/>
                      </a:cubicBezTo>
                      <a:cubicBezTo>
                        <a:pt x="1981907" y="144685"/>
                        <a:pt x="2046962" y="211455"/>
                        <a:pt x="2046962" y="293846"/>
                      </a:cubicBezTo>
                      <a:cubicBezTo>
                        <a:pt x="2046962" y="303752"/>
                        <a:pt x="2046010" y="313468"/>
                        <a:pt x="2044200" y="322898"/>
                      </a:cubicBezTo>
                      <a:cubicBezTo>
                        <a:pt x="2059916" y="312420"/>
                        <a:pt x="2078681" y="306324"/>
                        <a:pt x="2098874" y="306324"/>
                      </a:cubicBezTo>
                      <a:cubicBezTo>
                        <a:pt x="2132021" y="306324"/>
                        <a:pt x="2161357" y="322802"/>
                        <a:pt x="2179836" y="348044"/>
                      </a:cubicBezTo>
                      <a:cubicBezTo>
                        <a:pt x="2205268" y="304419"/>
                        <a:pt x="2251655" y="275273"/>
                        <a:pt x="2304709" y="275273"/>
                      </a:cubicBezTo>
                      <a:cubicBezTo>
                        <a:pt x="2385005" y="275273"/>
                        <a:pt x="2450061" y="342043"/>
                        <a:pt x="2450061" y="424434"/>
                      </a:cubicBezTo>
                      <a:cubicBezTo>
                        <a:pt x="2450061" y="447104"/>
                        <a:pt x="2445107" y="468535"/>
                        <a:pt x="2436249" y="487775"/>
                      </a:cubicBezTo>
                      <a:cubicBezTo>
                        <a:pt x="2441678" y="486823"/>
                        <a:pt x="2447203" y="486251"/>
                        <a:pt x="2452823" y="486251"/>
                      </a:cubicBezTo>
                      <a:cubicBezTo>
                        <a:pt x="2480826" y="486251"/>
                        <a:pt x="2506163" y="497896"/>
                        <a:pt x="2524499" y="516720"/>
                      </a:cubicBezTo>
                      <a:lnTo>
                        <a:pt x="2543175" y="545160"/>
                      </a:lnTo>
                      <a:lnTo>
                        <a:pt x="2543175" y="635368"/>
                      </a:lnTo>
                      <a:lnTo>
                        <a:pt x="2524499" y="663809"/>
                      </a:lnTo>
                      <a:cubicBezTo>
                        <a:pt x="2506163" y="682633"/>
                        <a:pt x="2480826" y="694277"/>
                        <a:pt x="2452823" y="694277"/>
                      </a:cubicBezTo>
                      <a:cubicBezTo>
                        <a:pt x="2449394" y="694277"/>
                        <a:pt x="2446060" y="694182"/>
                        <a:pt x="2442726" y="693801"/>
                      </a:cubicBezTo>
                      <a:lnTo>
                        <a:pt x="2543175" y="895318"/>
                      </a:lnTo>
                      <a:lnTo>
                        <a:pt x="2543175" y="1165344"/>
                      </a:lnTo>
                      <a:lnTo>
                        <a:pt x="2536044" y="1167499"/>
                      </a:lnTo>
                      <a:cubicBezTo>
                        <a:pt x="2400901" y="1208319"/>
                        <a:pt x="1859260" y="1371600"/>
                        <a:pt x="1842175" y="1371600"/>
                      </a:cubicBezTo>
                      <a:cubicBezTo>
                        <a:pt x="1830412" y="1371600"/>
                        <a:pt x="863126" y="1396941"/>
                        <a:pt x="52493" y="1419318"/>
                      </a:cubicBezTo>
                      <a:lnTo>
                        <a:pt x="0" y="1420775"/>
                      </a:lnTo>
                      <a:lnTo>
                        <a:pt x="0" y="64162"/>
                      </a:lnTo>
                      <a:lnTo>
                        <a:pt x="30329" y="59817"/>
                      </a:lnTo>
                      <a:cubicBezTo>
                        <a:pt x="110625" y="59817"/>
                        <a:pt x="175681" y="126492"/>
                        <a:pt x="175681" y="208883"/>
                      </a:cubicBezTo>
                      <a:cubicBezTo>
                        <a:pt x="175681" y="220123"/>
                        <a:pt x="174443" y="230886"/>
                        <a:pt x="172157" y="241364"/>
                      </a:cubicBezTo>
                      <a:cubicBezTo>
                        <a:pt x="187968" y="230886"/>
                        <a:pt x="206828" y="224695"/>
                        <a:pt x="227116" y="224695"/>
                      </a:cubicBezTo>
                      <a:cubicBezTo>
                        <a:pt x="283123" y="224695"/>
                        <a:pt x="328462" y="271272"/>
                        <a:pt x="328462" y="328708"/>
                      </a:cubicBezTo>
                      <a:cubicBezTo>
                        <a:pt x="328462" y="332327"/>
                        <a:pt x="328271" y="335947"/>
                        <a:pt x="327890" y="339471"/>
                      </a:cubicBezTo>
                      <a:cubicBezTo>
                        <a:pt x="345131" y="325660"/>
                        <a:pt x="366752" y="317278"/>
                        <a:pt x="390374" y="317278"/>
                      </a:cubicBezTo>
                      <a:cubicBezTo>
                        <a:pt x="401042" y="317278"/>
                        <a:pt x="411329" y="318992"/>
                        <a:pt x="420950" y="322136"/>
                      </a:cubicBezTo>
                      <a:cubicBezTo>
                        <a:pt x="420664" y="318897"/>
                        <a:pt x="420569" y="315659"/>
                        <a:pt x="420569" y="312420"/>
                      </a:cubicBezTo>
                      <a:cubicBezTo>
                        <a:pt x="420569" y="230029"/>
                        <a:pt x="485624" y="163259"/>
                        <a:pt x="565920" y="163259"/>
                      </a:cubicBezTo>
                      <a:cubicBezTo>
                        <a:pt x="635738" y="163259"/>
                        <a:pt x="693936" y="213646"/>
                        <a:pt x="708033" y="280892"/>
                      </a:cubicBezTo>
                      <a:cubicBezTo>
                        <a:pt x="725464" y="266224"/>
                        <a:pt x="747848" y="257366"/>
                        <a:pt x="772232" y="257366"/>
                      </a:cubicBezTo>
                      <a:cubicBezTo>
                        <a:pt x="828239" y="257366"/>
                        <a:pt x="873578" y="303943"/>
                        <a:pt x="873578" y="361379"/>
                      </a:cubicBezTo>
                      <a:cubicBezTo>
                        <a:pt x="873578" y="363379"/>
                        <a:pt x="873387" y="365284"/>
                        <a:pt x="873292" y="367284"/>
                      </a:cubicBezTo>
                      <a:cubicBezTo>
                        <a:pt x="891866" y="346615"/>
                        <a:pt x="918345" y="333566"/>
                        <a:pt x="947873" y="333566"/>
                      </a:cubicBezTo>
                      <a:cubicBezTo>
                        <a:pt x="994926" y="333566"/>
                        <a:pt x="1034359" y="366522"/>
                        <a:pt x="1045790" y="411194"/>
                      </a:cubicBezTo>
                      <a:cubicBezTo>
                        <a:pt x="1070174" y="392240"/>
                        <a:pt x="1100558" y="381000"/>
                        <a:pt x="1133515" y="381000"/>
                      </a:cubicBezTo>
                      <a:cubicBezTo>
                        <a:pt x="1149517" y="381000"/>
                        <a:pt x="1164852" y="383762"/>
                        <a:pt x="1179235" y="388620"/>
                      </a:cubicBezTo>
                      <a:cubicBezTo>
                        <a:pt x="1182092" y="308800"/>
                        <a:pt x="1246005" y="244983"/>
                        <a:pt x="1324491" y="244983"/>
                      </a:cubicBezTo>
                      <a:cubicBezTo>
                        <a:pt x="1354209" y="244983"/>
                        <a:pt x="1381927" y="254127"/>
                        <a:pt x="1404977" y="269939"/>
                      </a:cubicBezTo>
                      <a:cubicBezTo>
                        <a:pt x="1404025" y="264319"/>
                        <a:pt x="1403453" y="258509"/>
                        <a:pt x="1403453" y="252603"/>
                      </a:cubicBezTo>
                      <a:cubicBezTo>
                        <a:pt x="1403453" y="195167"/>
                        <a:pt x="1448792" y="148590"/>
                        <a:pt x="1504799" y="148590"/>
                      </a:cubicBezTo>
                      <a:cubicBezTo>
                        <a:pt x="1526040" y="148590"/>
                        <a:pt x="1545757" y="155353"/>
                        <a:pt x="1562045" y="166783"/>
                      </a:cubicBezTo>
                      <a:cubicBezTo>
                        <a:pt x="1561378" y="160973"/>
                        <a:pt x="1560997" y="155162"/>
                        <a:pt x="1560997" y="149162"/>
                      </a:cubicBezTo>
                      <a:cubicBezTo>
                        <a:pt x="1560997" y="66770"/>
                        <a:pt x="1626053" y="0"/>
                        <a:pt x="1706348" y="0"/>
                      </a:cubicBezTo>
                      <a:close/>
                    </a:path>
                  </a:pathLst>
                </a:custGeom>
                <a:solidFill>
                  <a:srgbClr val="E7F4F9">
                    <a:alpha val="30000"/>
                  </a:srgbClr>
                </a:solidFill>
                <a:ln w="9525" cap="flat">
                  <a:noFill/>
                  <a:prstDash val="solid"/>
                  <a:miter/>
                </a:ln>
              </p:spPr>
              <p:txBody>
                <a:bodyPr rtlCol="0" anchor="ctr"/>
                <a:lstStyle/>
                <a:p>
                  <a:endParaRPr lang="en-US"/>
                </a:p>
              </p:txBody>
            </p:sp>
          </p:grpSp>
          <p:sp>
            <p:nvSpPr>
              <p:cNvPr id="719" name="Rectangle: Rounded Corners 718">
                <a:extLst>
                  <a:ext uri="{FF2B5EF4-FFF2-40B4-BE49-F238E27FC236}">
                    <a16:creationId xmlns:a16="http://schemas.microsoft.com/office/drawing/2014/main" id="{CCE25AC8-0566-34AA-E0EF-D8D272990012}"/>
                  </a:ext>
                </a:extLst>
              </p:cNvPr>
              <p:cNvSpPr/>
              <p:nvPr/>
            </p:nvSpPr>
            <p:spPr>
              <a:xfrm>
                <a:off x="3692108" y="1653540"/>
                <a:ext cx="2652730" cy="3277092"/>
              </a:xfrm>
              <a:prstGeom prst="roundRect">
                <a:avLst>
                  <a:gd name="adj" fmla="val 5823"/>
                </a:avLst>
              </a:prstGeom>
              <a:noFill/>
              <a:ln w="25400" cap="rnd">
                <a:solidFill>
                  <a:srgbClr val="ABE9FF"/>
                </a:solidFill>
                <a:prstDash val="sysDash"/>
                <a:miter/>
              </a:ln>
            </p:spPr>
            <p:txBody>
              <a:bodyPr rtlCol="0" anchor="ctr"/>
              <a:lstStyle/>
              <a:p>
                <a:endParaRPr lang="en-US"/>
              </a:p>
            </p:txBody>
          </p:sp>
        </p:grpSp>
        <p:pic>
          <p:nvPicPr>
            <p:cNvPr id="704" name="!!pic1" descr="Ảnh có chứa Mặt người, người, trang phục, cổ&#10;&#10;Mô tả được tự động tạo">
              <a:extLst>
                <a:ext uri="{FF2B5EF4-FFF2-40B4-BE49-F238E27FC236}">
                  <a16:creationId xmlns:a16="http://schemas.microsoft.com/office/drawing/2014/main" id="{EA9E0D18-2215-89EF-147D-90340B2A64B2}"/>
                </a:ext>
              </a:extLst>
            </p:cNvPr>
            <p:cNvPicPr>
              <a:picLocks noChangeAspect="1"/>
            </p:cNvPicPr>
            <p:nvPr/>
          </p:nvPicPr>
          <p:blipFill rotWithShape="1">
            <a:blip r:embed="rId8"/>
            <a:srcRect t="984" b="984"/>
            <a:stretch/>
          </p:blipFill>
          <p:spPr>
            <a:xfrm>
              <a:off x="1717543" y="1298922"/>
              <a:ext cx="1474580" cy="2180756"/>
            </a:xfrm>
            <a:prstGeom prst="rect">
              <a:avLst/>
            </a:prstGeom>
          </p:spPr>
        </p:pic>
        <p:sp>
          <p:nvSpPr>
            <p:cNvPr id="705" name="Freeform: Shape 704">
              <a:extLst>
                <a:ext uri="{FF2B5EF4-FFF2-40B4-BE49-F238E27FC236}">
                  <a16:creationId xmlns:a16="http://schemas.microsoft.com/office/drawing/2014/main" id="{EFE772C4-D707-5E4A-E304-83DF6D0ABCC9}"/>
                </a:ext>
              </a:extLst>
            </p:cNvPr>
            <p:cNvSpPr/>
            <p:nvPr/>
          </p:nvSpPr>
          <p:spPr>
            <a:xfrm>
              <a:off x="2841799" y="2565400"/>
              <a:ext cx="616414" cy="467431"/>
            </a:xfrm>
            <a:custGeom>
              <a:avLst/>
              <a:gdLst>
                <a:gd name="connsiteX0" fmla="*/ 291021 w 616414"/>
                <a:gd name="connsiteY0" fmla="*/ 402632 h 402694"/>
                <a:gd name="connsiteX1" fmla="*/ 278924 w 616414"/>
                <a:gd name="connsiteY1" fmla="*/ 402537 h 402694"/>
                <a:gd name="connsiteX2" fmla="*/ 165863 w 616414"/>
                <a:gd name="connsiteY2" fmla="*/ 306144 h 402694"/>
                <a:gd name="connsiteX3" fmla="*/ 129001 w 616414"/>
                <a:gd name="connsiteY3" fmla="*/ 312335 h 402694"/>
                <a:gd name="connsiteX4" fmla="*/ 40323 w 616414"/>
                <a:gd name="connsiteY4" fmla="*/ 283284 h 402694"/>
                <a:gd name="connsiteX5" fmla="*/ 8986 w 616414"/>
                <a:gd name="connsiteY5" fmla="*/ 153934 h 402694"/>
                <a:gd name="connsiteX6" fmla="*/ 93663 w 616414"/>
                <a:gd name="connsiteY6" fmla="*/ 98880 h 402694"/>
                <a:gd name="connsiteX7" fmla="*/ 122619 w 616414"/>
                <a:gd name="connsiteY7" fmla="*/ 102880 h 402694"/>
                <a:gd name="connsiteX8" fmla="*/ 123572 w 616414"/>
                <a:gd name="connsiteY8" fmla="*/ 98594 h 402694"/>
                <a:gd name="connsiteX9" fmla="*/ 124905 w 616414"/>
                <a:gd name="connsiteY9" fmla="*/ 79544 h 402694"/>
                <a:gd name="connsiteX10" fmla="*/ 240348 w 616414"/>
                <a:gd name="connsiteY10" fmla="*/ 105 h 402694"/>
                <a:gd name="connsiteX11" fmla="*/ 281782 w 616414"/>
                <a:gd name="connsiteY11" fmla="*/ 3439 h 402694"/>
                <a:gd name="connsiteX12" fmla="*/ 381032 w 616414"/>
                <a:gd name="connsiteY12" fmla="*/ 62970 h 402694"/>
                <a:gd name="connsiteX13" fmla="*/ 430086 w 616414"/>
                <a:gd name="connsiteY13" fmla="*/ 40301 h 402694"/>
                <a:gd name="connsiteX14" fmla="*/ 498476 w 616414"/>
                <a:gd name="connsiteY14" fmla="*/ 63161 h 402694"/>
                <a:gd name="connsiteX15" fmla="*/ 541148 w 616414"/>
                <a:gd name="connsiteY15" fmla="*/ 158601 h 402694"/>
                <a:gd name="connsiteX16" fmla="*/ 571151 w 616414"/>
                <a:gd name="connsiteY16" fmla="*/ 175746 h 402694"/>
                <a:gd name="connsiteX17" fmla="*/ 587630 w 616414"/>
                <a:gd name="connsiteY17" fmla="*/ 191082 h 402694"/>
                <a:gd name="connsiteX18" fmla="*/ 615252 w 616414"/>
                <a:gd name="connsiteY18" fmla="*/ 280236 h 402694"/>
                <a:gd name="connsiteX19" fmla="*/ 501714 w 616414"/>
                <a:gd name="connsiteY19" fmla="*/ 375200 h 402694"/>
                <a:gd name="connsiteX20" fmla="*/ 501714 w 616414"/>
                <a:gd name="connsiteY20" fmla="*/ 375200 h 402694"/>
                <a:gd name="connsiteX21" fmla="*/ 477330 w 616414"/>
                <a:gd name="connsiteY21" fmla="*/ 373771 h 402694"/>
                <a:gd name="connsiteX22" fmla="*/ 410465 w 616414"/>
                <a:gd name="connsiteY22" fmla="*/ 342720 h 402694"/>
                <a:gd name="connsiteX23" fmla="*/ 291021 w 616414"/>
                <a:gd name="connsiteY23" fmla="*/ 402632 h 40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16414" h="402694">
                  <a:moveTo>
                    <a:pt x="291021" y="402632"/>
                  </a:moveTo>
                  <a:cubicBezTo>
                    <a:pt x="287021" y="402727"/>
                    <a:pt x="282925" y="402727"/>
                    <a:pt x="278924" y="402537"/>
                  </a:cubicBezTo>
                  <a:cubicBezTo>
                    <a:pt x="222346" y="399489"/>
                    <a:pt x="173483" y="357102"/>
                    <a:pt x="165863" y="306144"/>
                  </a:cubicBezTo>
                  <a:cubicBezTo>
                    <a:pt x="153956" y="309763"/>
                    <a:pt x="141669" y="311859"/>
                    <a:pt x="129001" y="312335"/>
                  </a:cubicBezTo>
                  <a:cubicBezTo>
                    <a:pt x="95473" y="313478"/>
                    <a:pt x="63945" y="303191"/>
                    <a:pt x="40323" y="283284"/>
                  </a:cubicBezTo>
                  <a:cubicBezTo>
                    <a:pt x="2795" y="251756"/>
                    <a:pt x="-10636" y="196130"/>
                    <a:pt x="8986" y="153934"/>
                  </a:cubicBezTo>
                  <a:cubicBezTo>
                    <a:pt x="23750" y="122216"/>
                    <a:pt x="57754" y="100118"/>
                    <a:pt x="93663" y="98880"/>
                  </a:cubicBezTo>
                  <a:cubicBezTo>
                    <a:pt x="103760" y="98499"/>
                    <a:pt x="113475" y="99832"/>
                    <a:pt x="122619" y="102880"/>
                  </a:cubicBezTo>
                  <a:cubicBezTo>
                    <a:pt x="122905" y="101451"/>
                    <a:pt x="123191" y="100023"/>
                    <a:pt x="123572" y="98594"/>
                  </a:cubicBezTo>
                  <a:cubicBezTo>
                    <a:pt x="123286" y="92117"/>
                    <a:pt x="123762" y="85640"/>
                    <a:pt x="124905" y="79544"/>
                  </a:cubicBezTo>
                  <a:cubicBezTo>
                    <a:pt x="133763" y="34110"/>
                    <a:pt x="180150" y="2201"/>
                    <a:pt x="240348" y="105"/>
                  </a:cubicBezTo>
                  <a:cubicBezTo>
                    <a:pt x="253969" y="-371"/>
                    <a:pt x="267971" y="772"/>
                    <a:pt x="281782" y="3439"/>
                  </a:cubicBezTo>
                  <a:cubicBezTo>
                    <a:pt x="323692" y="11631"/>
                    <a:pt x="359982" y="33633"/>
                    <a:pt x="381032" y="62970"/>
                  </a:cubicBezTo>
                  <a:cubicBezTo>
                    <a:pt x="392081" y="49064"/>
                    <a:pt x="409417" y="40968"/>
                    <a:pt x="430086" y="40301"/>
                  </a:cubicBezTo>
                  <a:cubicBezTo>
                    <a:pt x="453042" y="39539"/>
                    <a:pt x="477330" y="47635"/>
                    <a:pt x="498476" y="63161"/>
                  </a:cubicBezTo>
                  <a:cubicBezTo>
                    <a:pt x="532670" y="88307"/>
                    <a:pt x="549815" y="127455"/>
                    <a:pt x="541148" y="158601"/>
                  </a:cubicBezTo>
                  <a:cubicBezTo>
                    <a:pt x="552006" y="162983"/>
                    <a:pt x="562103" y="168793"/>
                    <a:pt x="571151" y="175746"/>
                  </a:cubicBezTo>
                  <a:cubicBezTo>
                    <a:pt x="577628" y="179271"/>
                    <a:pt x="583153" y="184414"/>
                    <a:pt x="587630" y="191082"/>
                  </a:cubicBezTo>
                  <a:cubicBezTo>
                    <a:pt x="610013" y="216132"/>
                    <a:pt x="620015" y="248613"/>
                    <a:pt x="615252" y="280236"/>
                  </a:cubicBezTo>
                  <a:cubicBezTo>
                    <a:pt x="607251" y="333290"/>
                    <a:pt x="559531" y="373200"/>
                    <a:pt x="501714" y="375200"/>
                  </a:cubicBezTo>
                  <a:cubicBezTo>
                    <a:pt x="501714" y="375200"/>
                    <a:pt x="501714" y="375200"/>
                    <a:pt x="501714" y="375200"/>
                  </a:cubicBezTo>
                  <a:cubicBezTo>
                    <a:pt x="493618" y="375486"/>
                    <a:pt x="485426" y="375009"/>
                    <a:pt x="477330" y="373771"/>
                  </a:cubicBezTo>
                  <a:cubicBezTo>
                    <a:pt x="451898" y="369961"/>
                    <a:pt x="428943" y="359293"/>
                    <a:pt x="410465" y="342720"/>
                  </a:cubicBezTo>
                  <a:cubicBezTo>
                    <a:pt x="377508" y="379391"/>
                    <a:pt x="334265" y="401108"/>
                    <a:pt x="291021" y="402632"/>
                  </a:cubicBezTo>
                  <a:close/>
                </a:path>
              </a:pathLst>
            </a:custGeom>
            <a:gradFill>
              <a:gsLst>
                <a:gs pos="381">
                  <a:srgbClr val="F1FF0E">
                    <a:lumMod val="50000"/>
                    <a:lumOff val="50000"/>
                  </a:srgbClr>
                </a:gs>
                <a:gs pos="100000">
                  <a:srgbClr val="13B2E1">
                    <a:lumMod val="50000"/>
                    <a:lumOff val="50000"/>
                  </a:srgbClr>
                </a:gs>
              </a:gsLst>
              <a:lin ang="18900000" scaled="1"/>
            </a:gradFill>
            <a:ln w="9525"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706" name="!!front">
              <a:extLst>
                <a:ext uri="{FF2B5EF4-FFF2-40B4-BE49-F238E27FC236}">
                  <a16:creationId xmlns:a16="http://schemas.microsoft.com/office/drawing/2014/main" id="{7BA62F3D-AA98-F721-C269-83D336FE2844}"/>
                </a:ext>
              </a:extLst>
            </p:cNvPr>
            <p:cNvGrpSpPr/>
            <p:nvPr/>
          </p:nvGrpSpPr>
          <p:grpSpPr>
            <a:xfrm>
              <a:off x="1318673" y="1661324"/>
              <a:ext cx="2257040" cy="2129324"/>
              <a:chOff x="8760362" y="2567321"/>
              <a:chExt cx="2878778" cy="2715879"/>
            </a:xfrm>
          </p:grpSpPr>
          <p:pic>
            <p:nvPicPr>
              <p:cNvPr id="712" name="Picture 711">
                <a:extLst>
                  <a:ext uri="{FF2B5EF4-FFF2-40B4-BE49-F238E27FC236}">
                    <a16:creationId xmlns:a16="http://schemas.microsoft.com/office/drawing/2014/main" id="{8C826C59-77D4-E2C5-9EF0-5FB235546193}"/>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a:xfrm>
                <a:off x="9001056" y="3428244"/>
                <a:ext cx="2543175" cy="1854956"/>
              </a:xfrm>
              <a:prstGeom prst="roundRect">
                <a:avLst>
                  <a:gd name="adj" fmla="val 7195"/>
                </a:avLst>
              </a:prstGeom>
            </p:spPr>
          </p:pic>
          <p:grpSp>
            <p:nvGrpSpPr>
              <p:cNvPr id="713" name="Group 712">
                <a:extLst>
                  <a:ext uri="{FF2B5EF4-FFF2-40B4-BE49-F238E27FC236}">
                    <a16:creationId xmlns:a16="http://schemas.microsoft.com/office/drawing/2014/main" id="{5F616DC5-DC0F-22A5-AFB4-4A83F05C9E74}"/>
                  </a:ext>
                </a:extLst>
              </p:cNvPr>
              <p:cNvGrpSpPr/>
              <p:nvPr/>
            </p:nvGrpSpPr>
            <p:grpSpPr>
              <a:xfrm>
                <a:off x="8760362" y="2567321"/>
                <a:ext cx="2878778" cy="984441"/>
                <a:chOff x="8760362" y="2567321"/>
                <a:chExt cx="2878778" cy="984441"/>
              </a:xfrm>
            </p:grpSpPr>
            <p:sp>
              <p:nvSpPr>
                <p:cNvPr id="714" name="Freeform: Shape 713">
                  <a:extLst>
                    <a:ext uri="{FF2B5EF4-FFF2-40B4-BE49-F238E27FC236}">
                      <a16:creationId xmlns:a16="http://schemas.microsoft.com/office/drawing/2014/main" id="{67550553-A9C0-E7A9-5A41-16169D22DBD7}"/>
                    </a:ext>
                  </a:extLst>
                </p:cNvPr>
                <p:cNvSpPr/>
                <p:nvPr/>
              </p:nvSpPr>
              <p:spPr>
                <a:xfrm>
                  <a:off x="10661979" y="2635076"/>
                  <a:ext cx="339608" cy="215265"/>
                </a:xfrm>
                <a:custGeom>
                  <a:avLst/>
                  <a:gdLst>
                    <a:gd name="connsiteX0" fmla="*/ 162615 w 339608"/>
                    <a:gd name="connsiteY0" fmla="*/ 215265 h 215265"/>
                    <a:gd name="connsiteX1" fmla="*/ 100417 w 339608"/>
                    <a:gd name="connsiteY1" fmla="*/ 173831 h 215265"/>
                    <a:gd name="connsiteX2" fmla="*/ 65270 w 339608"/>
                    <a:gd name="connsiteY2" fmla="*/ 182309 h 215265"/>
                    <a:gd name="connsiteX3" fmla="*/ 30885 w 339608"/>
                    <a:gd name="connsiteY3" fmla="*/ 173355 h 215265"/>
                    <a:gd name="connsiteX4" fmla="*/ 1738 w 339608"/>
                    <a:gd name="connsiteY4" fmla="*/ 106775 h 215265"/>
                    <a:gd name="connsiteX5" fmla="*/ 51935 w 339608"/>
                    <a:gd name="connsiteY5" fmla="*/ 68009 h 215265"/>
                    <a:gd name="connsiteX6" fmla="*/ 57936 w 339608"/>
                    <a:gd name="connsiteY6" fmla="*/ 68390 h 215265"/>
                    <a:gd name="connsiteX7" fmla="*/ 58031 w 339608"/>
                    <a:gd name="connsiteY7" fmla="*/ 66199 h 215265"/>
                    <a:gd name="connsiteX8" fmla="*/ 56983 w 339608"/>
                    <a:gd name="connsiteY8" fmla="*/ 55817 h 215265"/>
                    <a:gd name="connsiteX9" fmla="*/ 132135 w 339608"/>
                    <a:gd name="connsiteY9" fmla="*/ 0 h 215265"/>
                    <a:gd name="connsiteX10" fmla="*/ 134040 w 339608"/>
                    <a:gd name="connsiteY10" fmla="*/ 0 h 215265"/>
                    <a:gd name="connsiteX11" fmla="*/ 192905 w 339608"/>
                    <a:gd name="connsiteY11" fmla="*/ 22479 h 215265"/>
                    <a:gd name="connsiteX12" fmla="*/ 227766 w 339608"/>
                    <a:gd name="connsiteY12" fmla="*/ 4667 h 215265"/>
                    <a:gd name="connsiteX13" fmla="*/ 256151 w 339608"/>
                    <a:gd name="connsiteY13" fmla="*/ 11621 h 215265"/>
                    <a:gd name="connsiteX14" fmla="*/ 288250 w 339608"/>
                    <a:gd name="connsiteY14" fmla="*/ 58865 h 215265"/>
                    <a:gd name="connsiteX15" fmla="*/ 305872 w 339608"/>
                    <a:gd name="connsiteY15" fmla="*/ 65246 h 215265"/>
                    <a:gd name="connsiteX16" fmla="*/ 316254 w 339608"/>
                    <a:gd name="connsiteY16" fmla="*/ 72009 h 215265"/>
                    <a:gd name="connsiteX17" fmla="*/ 339590 w 339608"/>
                    <a:gd name="connsiteY17" fmla="*/ 117348 h 215265"/>
                    <a:gd name="connsiteX18" fmla="*/ 274248 w 339608"/>
                    <a:gd name="connsiteY18" fmla="*/ 180785 h 215265"/>
                    <a:gd name="connsiteX19" fmla="*/ 272343 w 339608"/>
                    <a:gd name="connsiteY19" fmla="*/ 180785 h 215265"/>
                    <a:gd name="connsiteX20" fmla="*/ 235387 w 339608"/>
                    <a:gd name="connsiteY20" fmla="*/ 170498 h 215265"/>
                    <a:gd name="connsiteX21" fmla="*/ 170331 w 339608"/>
                    <a:gd name="connsiteY21" fmla="*/ 214884 h 215265"/>
                    <a:gd name="connsiteX22" fmla="*/ 162615 w 339608"/>
                    <a:gd name="connsiteY22" fmla="*/ 215265 h 21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9608" h="215265">
                      <a:moveTo>
                        <a:pt x="162615" y="215265"/>
                      </a:moveTo>
                      <a:cubicBezTo>
                        <a:pt x="134422" y="215265"/>
                        <a:pt x="108513" y="197739"/>
                        <a:pt x="100417" y="173831"/>
                      </a:cubicBezTo>
                      <a:cubicBezTo>
                        <a:pt x="89654" y="179261"/>
                        <a:pt x="77367" y="182309"/>
                        <a:pt x="65270" y="182309"/>
                      </a:cubicBezTo>
                      <a:cubicBezTo>
                        <a:pt x="52887" y="182309"/>
                        <a:pt x="40981" y="179261"/>
                        <a:pt x="30885" y="173355"/>
                      </a:cubicBezTo>
                      <a:cubicBezTo>
                        <a:pt x="7739" y="159925"/>
                        <a:pt x="-4834" y="131255"/>
                        <a:pt x="1738" y="106775"/>
                      </a:cubicBezTo>
                      <a:cubicBezTo>
                        <a:pt x="7644" y="84677"/>
                        <a:pt x="29170" y="68009"/>
                        <a:pt x="51935" y="68009"/>
                      </a:cubicBezTo>
                      <a:cubicBezTo>
                        <a:pt x="53935" y="68009"/>
                        <a:pt x="55935" y="68104"/>
                        <a:pt x="57936" y="68390"/>
                      </a:cubicBezTo>
                      <a:cubicBezTo>
                        <a:pt x="57936" y="67628"/>
                        <a:pt x="58031" y="66961"/>
                        <a:pt x="58031" y="66199"/>
                      </a:cubicBezTo>
                      <a:cubicBezTo>
                        <a:pt x="57269" y="62770"/>
                        <a:pt x="56888" y="59246"/>
                        <a:pt x="56983" y="55817"/>
                      </a:cubicBezTo>
                      <a:cubicBezTo>
                        <a:pt x="57555" y="24479"/>
                        <a:pt x="90606" y="0"/>
                        <a:pt x="132135" y="0"/>
                      </a:cubicBezTo>
                      <a:cubicBezTo>
                        <a:pt x="132802" y="0"/>
                        <a:pt x="133469" y="0"/>
                        <a:pt x="134040" y="0"/>
                      </a:cubicBezTo>
                      <a:cubicBezTo>
                        <a:pt x="157281" y="476"/>
                        <a:pt x="178808" y="8763"/>
                        <a:pt x="192905" y="22479"/>
                      </a:cubicBezTo>
                      <a:cubicBezTo>
                        <a:pt x="199096" y="11335"/>
                        <a:pt x="211955" y="4667"/>
                        <a:pt x="227766" y="4667"/>
                      </a:cubicBezTo>
                      <a:cubicBezTo>
                        <a:pt x="237196" y="4667"/>
                        <a:pt x="247007" y="7049"/>
                        <a:pt x="256151" y="11621"/>
                      </a:cubicBezTo>
                      <a:cubicBezTo>
                        <a:pt x="276915" y="21908"/>
                        <a:pt x="289774" y="41243"/>
                        <a:pt x="288250" y="58865"/>
                      </a:cubicBezTo>
                      <a:cubicBezTo>
                        <a:pt x="294441" y="60198"/>
                        <a:pt x="300347" y="62294"/>
                        <a:pt x="305872" y="65246"/>
                      </a:cubicBezTo>
                      <a:cubicBezTo>
                        <a:pt x="309681" y="66485"/>
                        <a:pt x="313206" y="68771"/>
                        <a:pt x="316254" y="72009"/>
                      </a:cubicBezTo>
                      <a:cubicBezTo>
                        <a:pt x="330637" y="83344"/>
                        <a:pt x="339114" y="99917"/>
                        <a:pt x="339590" y="117348"/>
                      </a:cubicBezTo>
                      <a:cubicBezTo>
                        <a:pt x="340447" y="151352"/>
                        <a:pt x="311110" y="179832"/>
                        <a:pt x="274248" y="180785"/>
                      </a:cubicBezTo>
                      <a:cubicBezTo>
                        <a:pt x="273582" y="180785"/>
                        <a:pt x="273010" y="180785"/>
                        <a:pt x="272343" y="180785"/>
                      </a:cubicBezTo>
                      <a:cubicBezTo>
                        <a:pt x="259008" y="180785"/>
                        <a:pt x="246340" y="177260"/>
                        <a:pt x="235387" y="170498"/>
                      </a:cubicBezTo>
                      <a:cubicBezTo>
                        <a:pt x="219670" y="195358"/>
                        <a:pt x="195667" y="211836"/>
                        <a:pt x="170331" y="214884"/>
                      </a:cubicBezTo>
                      <a:cubicBezTo>
                        <a:pt x="167759" y="215170"/>
                        <a:pt x="165187" y="215265"/>
                        <a:pt x="162615" y="215265"/>
                      </a:cubicBezTo>
                      <a:close/>
                    </a:path>
                  </a:pathLst>
                </a:custGeom>
                <a:solidFill>
                  <a:srgbClr val="FFFFFF"/>
                </a:solidFill>
                <a:ln w="9525" cap="flat">
                  <a:noFill/>
                  <a:prstDash val="solid"/>
                  <a:miter/>
                </a:ln>
                <a:effectLst>
                  <a:outerShdw blurRad="127000" sx="102000" sy="102000" algn="c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5" name="Freeform: Shape 714">
                  <a:extLst>
                    <a:ext uri="{FF2B5EF4-FFF2-40B4-BE49-F238E27FC236}">
                      <a16:creationId xmlns:a16="http://schemas.microsoft.com/office/drawing/2014/main" id="{FDE5DCEA-5D08-B60F-F61C-B176F5A4DBB2}"/>
                    </a:ext>
                  </a:extLst>
                </p:cNvPr>
                <p:cNvSpPr/>
                <p:nvPr/>
              </p:nvSpPr>
              <p:spPr>
                <a:xfrm>
                  <a:off x="11023787" y="2832021"/>
                  <a:ext cx="615353" cy="390144"/>
                </a:xfrm>
                <a:custGeom>
                  <a:avLst/>
                  <a:gdLst>
                    <a:gd name="connsiteX0" fmla="*/ 294805 w 615353"/>
                    <a:gd name="connsiteY0" fmla="*/ 390144 h 390144"/>
                    <a:gd name="connsiteX1" fmla="*/ 182029 w 615353"/>
                    <a:gd name="connsiteY1" fmla="*/ 315087 h 390144"/>
                    <a:gd name="connsiteX2" fmla="*/ 118307 w 615353"/>
                    <a:gd name="connsiteY2" fmla="*/ 330422 h 390144"/>
                    <a:gd name="connsiteX3" fmla="*/ 56013 w 615353"/>
                    <a:gd name="connsiteY3" fmla="*/ 314325 h 390144"/>
                    <a:gd name="connsiteX4" fmla="*/ 3149 w 615353"/>
                    <a:gd name="connsiteY4" fmla="*/ 193548 h 390144"/>
                    <a:gd name="connsiteX5" fmla="*/ 94018 w 615353"/>
                    <a:gd name="connsiteY5" fmla="*/ 123349 h 390144"/>
                    <a:gd name="connsiteX6" fmla="*/ 104876 w 615353"/>
                    <a:gd name="connsiteY6" fmla="*/ 124111 h 390144"/>
                    <a:gd name="connsiteX7" fmla="*/ 105067 w 615353"/>
                    <a:gd name="connsiteY7" fmla="*/ 120110 h 390144"/>
                    <a:gd name="connsiteX8" fmla="*/ 103162 w 615353"/>
                    <a:gd name="connsiteY8" fmla="*/ 101251 h 390144"/>
                    <a:gd name="connsiteX9" fmla="*/ 239465 w 615353"/>
                    <a:gd name="connsiteY9" fmla="*/ 0 h 390144"/>
                    <a:gd name="connsiteX10" fmla="*/ 242989 w 615353"/>
                    <a:gd name="connsiteY10" fmla="*/ 0 h 390144"/>
                    <a:gd name="connsiteX11" fmla="*/ 349764 w 615353"/>
                    <a:gd name="connsiteY11" fmla="*/ 40767 h 390144"/>
                    <a:gd name="connsiteX12" fmla="*/ 412915 w 615353"/>
                    <a:gd name="connsiteY12" fmla="*/ 8477 h 390144"/>
                    <a:gd name="connsiteX13" fmla="*/ 464255 w 615353"/>
                    <a:gd name="connsiteY13" fmla="*/ 20955 h 390144"/>
                    <a:gd name="connsiteX14" fmla="*/ 522357 w 615353"/>
                    <a:gd name="connsiteY14" fmla="*/ 106490 h 390144"/>
                    <a:gd name="connsiteX15" fmla="*/ 554266 w 615353"/>
                    <a:gd name="connsiteY15" fmla="*/ 118015 h 390144"/>
                    <a:gd name="connsiteX16" fmla="*/ 573030 w 615353"/>
                    <a:gd name="connsiteY16" fmla="*/ 130207 h 390144"/>
                    <a:gd name="connsiteX17" fmla="*/ 615321 w 615353"/>
                    <a:gd name="connsiteY17" fmla="*/ 212408 h 390144"/>
                    <a:gd name="connsiteX18" fmla="*/ 496925 w 615353"/>
                    <a:gd name="connsiteY18" fmla="*/ 327374 h 390144"/>
                    <a:gd name="connsiteX19" fmla="*/ 493592 w 615353"/>
                    <a:gd name="connsiteY19" fmla="*/ 327374 h 390144"/>
                    <a:gd name="connsiteX20" fmla="*/ 426631 w 615353"/>
                    <a:gd name="connsiteY20" fmla="*/ 308705 h 390144"/>
                    <a:gd name="connsiteX21" fmla="*/ 308807 w 615353"/>
                    <a:gd name="connsiteY21" fmla="*/ 389287 h 390144"/>
                    <a:gd name="connsiteX22" fmla="*/ 294805 w 615353"/>
                    <a:gd name="connsiteY22" fmla="*/ 390144 h 39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353" h="390144">
                      <a:moveTo>
                        <a:pt x="294805" y="390144"/>
                      </a:moveTo>
                      <a:cubicBezTo>
                        <a:pt x="243656" y="390144"/>
                        <a:pt x="196793" y="358426"/>
                        <a:pt x="182029" y="315087"/>
                      </a:cubicBezTo>
                      <a:cubicBezTo>
                        <a:pt x="162503" y="324993"/>
                        <a:pt x="140214" y="330422"/>
                        <a:pt x="118307" y="330422"/>
                      </a:cubicBezTo>
                      <a:cubicBezTo>
                        <a:pt x="95828" y="330422"/>
                        <a:pt x="74301" y="324803"/>
                        <a:pt x="56013" y="314325"/>
                      </a:cubicBezTo>
                      <a:cubicBezTo>
                        <a:pt x="14008" y="290036"/>
                        <a:pt x="-8757" y="238125"/>
                        <a:pt x="3149" y="193548"/>
                      </a:cubicBezTo>
                      <a:cubicBezTo>
                        <a:pt x="13817" y="153543"/>
                        <a:pt x="52965" y="123349"/>
                        <a:pt x="94018" y="123349"/>
                      </a:cubicBezTo>
                      <a:cubicBezTo>
                        <a:pt x="97638" y="123349"/>
                        <a:pt x="101257" y="123635"/>
                        <a:pt x="104876" y="124111"/>
                      </a:cubicBezTo>
                      <a:cubicBezTo>
                        <a:pt x="104876" y="122777"/>
                        <a:pt x="104972" y="121444"/>
                        <a:pt x="105067" y="120110"/>
                      </a:cubicBezTo>
                      <a:cubicBezTo>
                        <a:pt x="103638" y="113824"/>
                        <a:pt x="103067" y="107537"/>
                        <a:pt x="103162" y="101251"/>
                      </a:cubicBezTo>
                      <a:cubicBezTo>
                        <a:pt x="104210" y="44482"/>
                        <a:pt x="164122" y="0"/>
                        <a:pt x="239465" y="0"/>
                      </a:cubicBezTo>
                      <a:cubicBezTo>
                        <a:pt x="240608" y="0"/>
                        <a:pt x="241846" y="0"/>
                        <a:pt x="242989" y="0"/>
                      </a:cubicBezTo>
                      <a:cubicBezTo>
                        <a:pt x="285090" y="762"/>
                        <a:pt x="324142" y="15812"/>
                        <a:pt x="349764" y="40767"/>
                      </a:cubicBezTo>
                      <a:cubicBezTo>
                        <a:pt x="360908" y="20479"/>
                        <a:pt x="384340" y="8477"/>
                        <a:pt x="412915" y="8477"/>
                      </a:cubicBezTo>
                      <a:cubicBezTo>
                        <a:pt x="429965" y="8477"/>
                        <a:pt x="447776" y="12764"/>
                        <a:pt x="464255" y="20955"/>
                      </a:cubicBezTo>
                      <a:cubicBezTo>
                        <a:pt x="501878" y="39624"/>
                        <a:pt x="525310" y="74676"/>
                        <a:pt x="522357" y="106490"/>
                      </a:cubicBezTo>
                      <a:cubicBezTo>
                        <a:pt x="533597" y="108871"/>
                        <a:pt x="544265" y="112776"/>
                        <a:pt x="554266" y="118015"/>
                      </a:cubicBezTo>
                      <a:cubicBezTo>
                        <a:pt x="561219" y="120301"/>
                        <a:pt x="567506" y="124397"/>
                        <a:pt x="573030" y="130207"/>
                      </a:cubicBezTo>
                      <a:cubicBezTo>
                        <a:pt x="599129" y="150781"/>
                        <a:pt x="614559" y="180689"/>
                        <a:pt x="615321" y="212408"/>
                      </a:cubicBezTo>
                      <a:cubicBezTo>
                        <a:pt x="616845" y="274130"/>
                        <a:pt x="563791" y="325755"/>
                        <a:pt x="496925" y="327374"/>
                      </a:cubicBezTo>
                      <a:cubicBezTo>
                        <a:pt x="495783" y="327374"/>
                        <a:pt x="494640" y="327374"/>
                        <a:pt x="493592" y="327374"/>
                      </a:cubicBezTo>
                      <a:cubicBezTo>
                        <a:pt x="469493" y="327374"/>
                        <a:pt x="446538" y="320897"/>
                        <a:pt x="426631" y="308705"/>
                      </a:cubicBezTo>
                      <a:cubicBezTo>
                        <a:pt x="398151" y="353759"/>
                        <a:pt x="354622" y="383667"/>
                        <a:pt x="308807" y="389287"/>
                      </a:cubicBezTo>
                      <a:cubicBezTo>
                        <a:pt x="304235" y="389858"/>
                        <a:pt x="299472" y="390144"/>
                        <a:pt x="294805" y="390144"/>
                      </a:cubicBezTo>
                      <a:close/>
                    </a:path>
                  </a:pathLst>
                </a:custGeom>
                <a:gradFill>
                  <a:gsLst>
                    <a:gs pos="381">
                      <a:srgbClr val="13B2E1">
                        <a:lumMod val="50000"/>
                        <a:lumOff val="50000"/>
                      </a:srgbClr>
                    </a:gs>
                    <a:gs pos="79000">
                      <a:srgbClr val="F1FF0E">
                        <a:lumMod val="50000"/>
                        <a:lumOff val="50000"/>
                      </a:srgbClr>
                    </a:gs>
                  </a:gsLst>
                  <a:lin ang="18900000" scaled="1"/>
                </a:gradFill>
                <a:ln w="9525" cap="flat">
                  <a:noFill/>
                  <a:prstDash val="solid"/>
                  <a:miter/>
                </a:ln>
                <a:effectLst>
                  <a:outerShdw blurRad="127000" sx="102000" sy="102000" algn="c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6" name="Freeform: Shape 715">
                  <a:extLst>
                    <a:ext uri="{FF2B5EF4-FFF2-40B4-BE49-F238E27FC236}">
                      <a16:creationId xmlns:a16="http://schemas.microsoft.com/office/drawing/2014/main" id="{08C08676-9263-F0A1-E569-5ACE7999757A}"/>
                    </a:ext>
                  </a:extLst>
                </p:cNvPr>
                <p:cNvSpPr/>
                <p:nvPr/>
              </p:nvSpPr>
              <p:spPr>
                <a:xfrm>
                  <a:off x="9092713" y="2567321"/>
                  <a:ext cx="329463" cy="208692"/>
                </a:xfrm>
                <a:custGeom>
                  <a:avLst/>
                  <a:gdLst>
                    <a:gd name="connsiteX0" fmla="*/ 157804 w 329463"/>
                    <a:gd name="connsiteY0" fmla="*/ 208693 h 208692"/>
                    <a:gd name="connsiteX1" fmla="*/ 97415 w 329463"/>
                    <a:gd name="connsiteY1" fmla="*/ 168497 h 208692"/>
                    <a:gd name="connsiteX2" fmla="*/ 63316 w 329463"/>
                    <a:gd name="connsiteY2" fmla="*/ 176689 h 208692"/>
                    <a:gd name="connsiteX3" fmla="*/ 29978 w 329463"/>
                    <a:gd name="connsiteY3" fmla="*/ 168021 h 208692"/>
                    <a:gd name="connsiteX4" fmla="*/ 1689 w 329463"/>
                    <a:gd name="connsiteY4" fmla="*/ 103442 h 208692"/>
                    <a:gd name="connsiteX5" fmla="*/ 50362 w 329463"/>
                    <a:gd name="connsiteY5" fmla="*/ 65913 h 208692"/>
                    <a:gd name="connsiteX6" fmla="*/ 56172 w 329463"/>
                    <a:gd name="connsiteY6" fmla="*/ 66294 h 208692"/>
                    <a:gd name="connsiteX7" fmla="*/ 56267 w 329463"/>
                    <a:gd name="connsiteY7" fmla="*/ 64198 h 208692"/>
                    <a:gd name="connsiteX8" fmla="*/ 55220 w 329463"/>
                    <a:gd name="connsiteY8" fmla="*/ 54102 h 208692"/>
                    <a:gd name="connsiteX9" fmla="*/ 128181 w 329463"/>
                    <a:gd name="connsiteY9" fmla="*/ 0 h 208692"/>
                    <a:gd name="connsiteX10" fmla="*/ 130086 w 329463"/>
                    <a:gd name="connsiteY10" fmla="*/ 0 h 208692"/>
                    <a:gd name="connsiteX11" fmla="*/ 187236 w 329463"/>
                    <a:gd name="connsiteY11" fmla="*/ 21812 h 208692"/>
                    <a:gd name="connsiteX12" fmla="*/ 221050 w 329463"/>
                    <a:gd name="connsiteY12" fmla="*/ 4572 h 208692"/>
                    <a:gd name="connsiteX13" fmla="*/ 248577 w 329463"/>
                    <a:gd name="connsiteY13" fmla="*/ 11240 h 208692"/>
                    <a:gd name="connsiteX14" fmla="*/ 279629 w 329463"/>
                    <a:gd name="connsiteY14" fmla="*/ 57055 h 208692"/>
                    <a:gd name="connsiteX15" fmla="*/ 296678 w 329463"/>
                    <a:gd name="connsiteY15" fmla="*/ 63246 h 208692"/>
                    <a:gd name="connsiteX16" fmla="*/ 306775 w 329463"/>
                    <a:gd name="connsiteY16" fmla="*/ 69723 h 208692"/>
                    <a:gd name="connsiteX17" fmla="*/ 329444 w 329463"/>
                    <a:gd name="connsiteY17" fmla="*/ 113728 h 208692"/>
                    <a:gd name="connsiteX18" fmla="*/ 266103 w 329463"/>
                    <a:gd name="connsiteY18" fmla="*/ 175260 h 208692"/>
                    <a:gd name="connsiteX19" fmla="*/ 264293 w 329463"/>
                    <a:gd name="connsiteY19" fmla="*/ 175260 h 208692"/>
                    <a:gd name="connsiteX20" fmla="*/ 228479 w 329463"/>
                    <a:gd name="connsiteY20" fmla="*/ 165259 h 208692"/>
                    <a:gd name="connsiteX21" fmla="*/ 165424 w 329463"/>
                    <a:gd name="connsiteY21" fmla="*/ 208312 h 208692"/>
                    <a:gd name="connsiteX22" fmla="*/ 157804 w 329463"/>
                    <a:gd name="connsiteY22" fmla="*/ 208693 h 20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9463" h="208692">
                      <a:moveTo>
                        <a:pt x="157804" y="208693"/>
                      </a:moveTo>
                      <a:cubicBezTo>
                        <a:pt x="130467" y="208693"/>
                        <a:pt x="105321" y="191738"/>
                        <a:pt x="97415" y="168497"/>
                      </a:cubicBezTo>
                      <a:cubicBezTo>
                        <a:pt x="86938" y="173831"/>
                        <a:pt x="75032" y="176689"/>
                        <a:pt x="63316" y="176689"/>
                      </a:cubicBezTo>
                      <a:cubicBezTo>
                        <a:pt x="51314" y="176689"/>
                        <a:pt x="39789" y="173736"/>
                        <a:pt x="29978" y="168021"/>
                      </a:cubicBezTo>
                      <a:cubicBezTo>
                        <a:pt x="7499" y="154972"/>
                        <a:pt x="-4693" y="127254"/>
                        <a:pt x="1689" y="103442"/>
                      </a:cubicBezTo>
                      <a:cubicBezTo>
                        <a:pt x="7404" y="82010"/>
                        <a:pt x="28359" y="65913"/>
                        <a:pt x="50362" y="65913"/>
                      </a:cubicBezTo>
                      <a:cubicBezTo>
                        <a:pt x="52362" y="65913"/>
                        <a:pt x="54267" y="66008"/>
                        <a:pt x="56172" y="66294"/>
                      </a:cubicBezTo>
                      <a:cubicBezTo>
                        <a:pt x="56172" y="65627"/>
                        <a:pt x="56267" y="64865"/>
                        <a:pt x="56267" y="64198"/>
                      </a:cubicBezTo>
                      <a:cubicBezTo>
                        <a:pt x="55505" y="60865"/>
                        <a:pt x="55220" y="57436"/>
                        <a:pt x="55220" y="54102"/>
                      </a:cubicBezTo>
                      <a:cubicBezTo>
                        <a:pt x="55791" y="23717"/>
                        <a:pt x="87795" y="0"/>
                        <a:pt x="128181" y="0"/>
                      </a:cubicBezTo>
                      <a:cubicBezTo>
                        <a:pt x="128848" y="0"/>
                        <a:pt x="129419" y="0"/>
                        <a:pt x="130086" y="0"/>
                      </a:cubicBezTo>
                      <a:cubicBezTo>
                        <a:pt x="152565" y="381"/>
                        <a:pt x="173520" y="8477"/>
                        <a:pt x="187236" y="21812"/>
                      </a:cubicBezTo>
                      <a:cubicBezTo>
                        <a:pt x="193237" y="10954"/>
                        <a:pt x="205715" y="4572"/>
                        <a:pt x="221050" y="4572"/>
                      </a:cubicBezTo>
                      <a:cubicBezTo>
                        <a:pt x="230194" y="4572"/>
                        <a:pt x="239719" y="6858"/>
                        <a:pt x="248577" y="11240"/>
                      </a:cubicBezTo>
                      <a:cubicBezTo>
                        <a:pt x="268675" y="21241"/>
                        <a:pt x="281248" y="40005"/>
                        <a:pt x="279629" y="57055"/>
                      </a:cubicBezTo>
                      <a:cubicBezTo>
                        <a:pt x="285629" y="58388"/>
                        <a:pt x="291344" y="60389"/>
                        <a:pt x="296678" y="63246"/>
                      </a:cubicBezTo>
                      <a:cubicBezTo>
                        <a:pt x="300393" y="64484"/>
                        <a:pt x="303727" y="66675"/>
                        <a:pt x="306775" y="69723"/>
                      </a:cubicBezTo>
                      <a:cubicBezTo>
                        <a:pt x="320777" y="80772"/>
                        <a:pt x="328968" y="96774"/>
                        <a:pt x="329444" y="113728"/>
                      </a:cubicBezTo>
                      <a:cubicBezTo>
                        <a:pt x="330302" y="146780"/>
                        <a:pt x="301822" y="174308"/>
                        <a:pt x="266103" y="175260"/>
                      </a:cubicBezTo>
                      <a:cubicBezTo>
                        <a:pt x="265532" y="175260"/>
                        <a:pt x="264865" y="175260"/>
                        <a:pt x="264293" y="175260"/>
                      </a:cubicBezTo>
                      <a:cubicBezTo>
                        <a:pt x="251435" y="175260"/>
                        <a:pt x="239147" y="171831"/>
                        <a:pt x="228479" y="165259"/>
                      </a:cubicBezTo>
                      <a:cubicBezTo>
                        <a:pt x="213239" y="189357"/>
                        <a:pt x="189903" y="205359"/>
                        <a:pt x="165424" y="208312"/>
                      </a:cubicBezTo>
                      <a:cubicBezTo>
                        <a:pt x="162852" y="208502"/>
                        <a:pt x="160280" y="208693"/>
                        <a:pt x="157804" y="208693"/>
                      </a:cubicBezTo>
                      <a:close/>
                    </a:path>
                  </a:pathLst>
                </a:custGeom>
                <a:solidFill>
                  <a:srgbClr val="FFFFFF"/>
                </a:solidFill>
                <a:ln w="9525" cap="flat">
                  <a:noFill/>
                  <a:prstDash val="solid"/>
                  <a:miter/>
                </a:ln>
                <a:effectLst>
                  <a:outerShdw blurRad="127000" sx="102000" sy="102000" algn="c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17" name="Freeform: Shape 716">
                  <a:extLst>
                    <a:ext uri="{FF2B5EF4-FFF2-40B4-BE49-F238E27FC236}">
                      <a16:creationId xmlns:a16="http://schemas.microsoft.com/office/drawing/2014/main" id="{61AFC835-B35F-91EC-54D5-DC1D365860D7}"/>
                    </a:ext>
                  </a:extLst>
                </p:cNvPr>
                <p:cNvSpPr/>
                <p:nvPr/>
              </p:nvSpPr>
              <p:spPr>
                <a:xfrm>
                  <a:off x="8760362" y="3126662"/>
                  <a:ext cx="670213" cy="425100"/>
                </a:xfrm>
                <a:custGeom>
                  <a:avLst/>
                  <a:gdLst>
                    <a:gd name="connsiteX0" fmla="*/ 321086 w 670213"/>
                    <a:gd name="connsiteY0" fmla="*/ 425101 h 425100"/>
                    <a:gd name="connsiteX1" fmla="*/ 198213 w 670213"/>
                    <a:gd name="connsiteY1" fmla="*/ 343281 h 425100"/>
                    <a:gd name="connsiteX2" fmla="*/ 128776 w 670213"/>
                    <a:gd name="connsiteY2" fmla="*/ 359950 h 425100"/>
                    <a:gd name="connsiteX3" fmla="*/ 60958 w 670213"/>
                    <a:gd name="connsiteY3" fmla="*/ 342329 h 425100"/>
                    <a:gd name="connsiteX4" fmla="*/ 3427 w 670213"/>
                    <a:gd name="connsiteY4" fmla="*/ 210788 h 425100"/>
                    <a:gd name="connsiteX5" fmla="*/ 102487 w 670213"/>
                    <a:gd name="connsiteY5" fmla="*/ 134302 h 425100"/>
                    <a:gd name="connsiteX6" fmla="*/ 114298 w 670213"/>
                    <a:gd name="connsiteY6" fmla="*/ 135064 h 425100"/>
                    <a:gd name="connsiteX7" fmla="*/ 114488 w 670213"/>
                    <a:gd name="connsiteY7" fmla="*/ 130683 h 425100"/>
                    <a:gd name="connsiteX8" fmla="*/ 112393 w 670213"/>
                    <a:gd name="connsiteY8" fmla="*/ 110204 h 425100"/>
                    <a:gd name="connsiteX9" fmla="*/ 260888 w 670213"/>
                    <a:gd name="connsiteY9" fmla="*/ 0 h 425100"/>
                    <a:gd name="connsiteX10" fmla="*/ 264698 w 670213"/>
                    <a:gd name="connsiteY10" fmla="*/ 0 h 425100"/>
                    <a:gd name="connsiteX11" fmla="*/ 380903 w 670213"/>
                    <a:gd name="connsiteY11" fmla="*/ 44386 h 425100"/>
                    <a:gd name="connsiteX12" fmla="*/ 449673 w 670213"/>
                    <a:gd name="connsiteY12" fmla="*/ 9239 h 425100"/>
                    <a:gd name="connsiteX13" fmla="*/ 505585 w 670213"/>
                    <a:gd name="connsiteY13" fmla="*/ 22860 h 425100"/>
                    <a:gd name="connsiteX14" fmla="*/ 568831 w 670213"/>
                    <a:gd name="connsiteY14" fmla="*/ 116110 h 425100"/>
                    <a:gd name="connsiteX15" fmla="*/ 603597 w 670213"/>
                    <a:gd name="connsiteY15" fmla="*/ 128683 h 425100"/>
                    <a:gd name="connsiteX16" fmla="*/ 624076 w 670213"/>
                    <a:gd name="connsiteY16" fmla="*/ 141922 h 425100"/>
                    <a:gd name="connsiteX17" fmla="*/ 670177 w 670213"/>
                    <a:gd name="connsiteY17" fmla="*/ 231457 h 425100"/>
                    <a:gd name="connsiteX18" fmla="*/ 541208 w 670213"/>
                    <a:gd name="connsiteY18" fmla="*/ 356711 h 425100"/>
                    <a:gd name="connsiteX19" fmla="*/ 537494 w 670213"/>
                    <a:gd name="connsiteY19" fmla="*/ 356711 h 425100"/>
                    <a:gd name="connsiteX20" fmla="*/ 464627 w 670213"/>
                    <a:gd name="connsiteY20" fmla="*/ 336328 h 425100"/>
                    <a:gd name="connsiteX21" fmla="*/ 336230 w 670213"/>
                    <a:gd name="connsiteY21" fmla="*/ 424053 h 425100"/>
                    <a:gd name="connsiteX22" fmla="*/ 321086 w 670213"/>
                    <a:gd name="connsiteY22" fmla="*/ 425101 h 42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0213" h="425100">
                      <a:moveTo>
                        <a:pt x="321086" y="425101"/>
                      </a:moveTo>
                      <a:cubicBezTo>
                        <a:pt x="265364" y="425101"/>
                        <a:pt x="214310" y="390525"/>
                        <a:pt x="198213" y="343281"/>
                      </a:cubicBezTo>
                      <a:cubicBezTo>
                        <a:pt x="176972" y="354044"/>
                        <a:pt x="152588" y="359950"/>
                        <a:pt x="128776" y="359950"/>
                      </a:cubicBezTo>
                      <a:cubicBezTo>
                        <a:pt x="104297" y="359950"/>
                        <a:pt x="80770" y="353854"/>
                        <a:pt x="60958" y="342329"/>
                      </a:cubicBezTo>
                      <a:cubicBezTo>
                        <a:pt x="15238" y="315849"/>
                        <a:pt x="-9527" y="259270"/>
                        <a:pt x="3427" y="210788"/>
                      </a:cubicBezTo>
                      <a:cubicBezTo>
                        <a:pt x="15047" y="167164"/>
                        <a:pt x="57624" y="134302"/>
                        <a:pt x="102487" y="134302"/>
                      </a:cubicBezTo>
                      <a:cubicBezTo>
                        <a:pt x="106487" y="134302"/>
                        <a:pt x="110393" y="134588"/>
                        <a:pt x="114298" y="135064"/>
                      </a:cubicBezTo>
                      <a:cubicBezTo>
                        <a:pt x="114298" y="133636"/>
                        <a:pt x="114393" y="132207"/>
                        <a:pt x="114488" y="130683"/>
                      </a:cubicBezTo>
                      <a:cubicBezTo>
                        <a:pt x="112964" y="123825"/>
                        <a:pt x="112298" y="116967"/>
                        <a:pt x="112393" y="110204"/>
                      </a:cubicBezTo>
                      <a:cubicBezTo>
                        <a:pt x="113536" y="48387"/>
                        <a:pt x="178782" y="0"/>
                        <a:pt x="260888" y="0"/>
                      </a:cubicBezTo>
                      <a:cubicBezTo>
                        <a:pt x="262126" y="0"/>
                        <a:pt x="263459" y="0"/>
                        <a:pt x="264698" y="0"/>
                      </a:cubicBezTo>
                      <a:cubicBezTo>
                        <a:pt x="310513" y="857"/>
                        <a:pt x="353090" y="17240"/>
                        <a:pt x="380903" y="44386"/>
                      </a:cubicBezTo>
                      <a:cubicBezTo>
                        <a:pt x="392999" y="22288"/>
                        <a:pt x="418526" y="9239"/>
                        <a:pt x="449673" y="9239"/>
                      </a:cubicBezTo>
                      <a:cubicBezTo>
                        <a:pt x="468247" y="9239"/>
                        <a:pt x="487678" y="14002"/>
                        <a:pt x="505585" y="22860"/>
                      </a:cubicBezTo>
                      <a:cubicBezTo>
                        <a:pt x="546542" y="43148"/>
                        <a:pt x="572069" y="81343"/>
                        <a:pt x="568831" y="116110"/>
                      </a:cubicBezTo>
                      <a:cubicBezTo>
                        <a:pt x="581118" y="118777"/>
                        <a:pt x="592739" y="122968"/>
                        <a:pt x="603597" y="128683"/>
                      </a:cubicBezTo>
                      <a:cubicBezTo>
                        <a:pt x="611122" y="131254"/>
                        <a:pt x="617980" y="135636"/>
                        <a:pt x="624076" y="141922"/>
                      </a:cubicBezTo>
                      <a:cubicBezTo>
                        <a:pt x="652460" y="164306"/>
                        <a:pt x="669320" y="196977"/>
                        <a:pt x="670177" y="231457"/>
                      </a:cubicBezTo>
                      <a:cubicBezTo>
                        <a:pt x="671891" y="298704"/>
                        <a:pt x="613979" y="354901"/>
                        <a:pt x="541208" y="356711"/>
                      </a:cubicBezTo>
                      <a:cubicBezTo>
                        <a:pt x="539970" y="356711"/>
                        <a:pt x="538732" y="356711"/>
                        <a:pt x="537494" y="356711"/>
                      </a:cubicBezTo>
                      <a:cubicBezTo>
                        <a:pt x="511300" y="356711"/>
                        <a:pt x="486249" y="349663"/>
                        <a:pt x="464627" y="336328"/>
                      </a:cubicBezTo>
                      <a:cubicBezTo>
                        <a:pt x="433671" y="385381"/>
                        <a:pt x="386141" y="417957"/>
                        <a:pt x="336230" y="424053"/>
                      </a:cubicBezTo>
                      <a:cubicBezTo>
                        <a:pt x="331373" y="424815"/>
                        <a:pt x="326229" y="425101"/>
                        <a:pt x="321086" y="425101"/>
                      </a:cubicBezTo>
                      <a:close/>
                    </a:path>
                  </a:pathLst>
                </a:custGeom>
                <a:gradFill>
                  <a:gsLst>
                    <a:gs pos="381">
                      <a:srgbClr val="13B2E1">
                        <a:lumMod val="50000"/>
                        <a:lumOff val="50000"/>
                      </a:srgbClr>
                    </a:gs>
                    <a:gs pos="79000">
                      <a:srgbClr val="F1FF0E">
                        <a:lumMod val="50000"/>
                        <a:lumOff val="50000"/>
                      </a:srgbClr>
                    </a:gs>
                  </a:gsLst>
                  <a:lin ang="18900000" scaled="1"/>
                </a:gradFill>
                <a:ln w="9525" cap="flat">
                  <a:noFill/>
                  <a:prstDash val="solid"/>
                  <a:miter/>
                </a:ln>
                <a:effectLst>
                  <a:outerShdw blurRad="127000" sx="102000" sy="102000" algn="c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sp>
          <p:nvSpPr>
            <p:cNvPr id="708" name="TextBox 707">
              <a:extLst>
                <a:ext uri="{FF2B5EF4-FFF2-40B4-BE49-F238E27FC236}">
                  <a16:creationId xmlns:a16="http://schemas.microsoft.com/office/drawing/2014/main" id="{047A8344-F759-5086-695C-375783C710DA}"/>
                </a:ext>
              </a:extLst>
            </p:cNvPr>
            <p:cNvSpPr txBox="1"/>
            <p:nvPr/>
          </p:nvSpPr>
          <p:spPr>
            <a:xfrm>
              <a:off x="1505728" y="3245824"/>
              <a:ext cx="2040722" cy="561692"/>
            </a:xfrm>
            <a:prstGeom prst="rect">
              <a:avLst/>
            </a:prstGeom>
            <a:noFill/>
          </p:spPr>
          <p:txBody>
            <a:bodyPr wrap="square" lIns="91440" tIns="45720" rIns="91440" bIns="45720" rtlCol="0" anchor="t">
              <a:spAutoFit/>
            </a:bodyPr>
            <a:lstStyle/>
            <a:p>
              <a:pPr>
                <a:spcBef>
                  <a:spcPts val="300"/>
                </a:spcBef>
              </a:pPr>
              <a:r>
                <a:rPr lang="en-US" sz="1400" err="1">
                  <a:ln w="3175">
                    <a:solidFill>
                      <a:schemeClr val="bg1"/>
                    </a:solidFill>
                  </a:ln>
                  <a:solidFill>
                    <a:schemeClr val="bg1"/>
                  </a:solidFill>
                  <a:effectLst>
                    <a:outerShdw blurRad="749300" sx="102000" sy="102000" algn="ctr" rotWithShape="0">
                      <a:prstClr val="black">
                        <a:alpha val="40000"/>
                      </a:prstClr>
                    </a:outerShdw>
                  </a:effectLst>
                  <a:latin typeface="Montserrat"/>
                </a:rPr>
                <a:t>Đỗ</a:t>
              </a:r>
              <a:r>
                <a:rPr lang="en-US" sz="1400">
                  <a:ln w="3175">
                    <a:solidFill>
                      <a:schemeClr val="bg1"/>
                    </a:solidFill>
                  </a:ln>
                  <a:solidFill>
                    <a:schemeClr val="bg1"/>
                  </a:solidFill>
                  <a:effectLst>
                    <a:outerShdw blurRad="749300" sx="102000" sy="102000" algn="ctr" rotWithShape="0">
                      <a:prstClr val="black">
                        <a:alpha val="40000"/>
                      </a:prstClr>
                    </a:outerShdw>
                  </a:effectLst>
                  <a:latin typeface="Montserrat"/>
                </a:rPr>
                <a:t> Hoàng Đông</a:t>
              </a:r>
              <a:endParaRPr lang="en-US" sz="1400">
                <a:ln w="3175">
                  <a:solidFill>
                    <a:prstClr val="white"/>
                  </a:solidFill>
                </a:ln>
                <a:solidFill>
                  <a:schemeClr val="bg1"/>
                </a:solidFill>
                <a:effectLst>
                  <a:outerShdw blurRad="749300" sx="102000" sy="102000" algn="ctr" rotWithShape="0">
                    <a:prstClr val="black">
                      <a:alpha val="40000"/>
                    </a:prstClr>
                  </a:outerShdw>
                </a:effectLst>
                <a:latin typeface="Montserrat" panose="00000500000000000000" pitchFamily="2" charset="0"/>
              </a:endParaRPr>
            </a:p>
            <a:p>
              <a:pPr>
                <a:spcBef>
                  <a:spcPts val="300"/>
                </a:spcBef>
              </a:pPr>
              <a:r>
                <a:rPr lang="en-US" sz="1400">
                  <a:ln w="3175">
                    <a:solidFill>
                      <a:schemeClr val="bg1"/>
                    </a:solidFill>
                  </a:ln>
                  <a:solidFill>
                    <a:schemeClr val="bg1"/>
                  </a:solidFill>
                  <a:effectLst>
                    <a:outerShdw blurRad="749300" sx="102000" sy="102000" algn="ctr" rotWithShape="0">
                      <a:prstClr val="black">
                        <a:alpha val="40000"/>
                      </a:prstClr>
                    </a:outerShdw>
                  </a:effectLst>
                  <a:latin typeface="Montserrat"/>
                </a:rPr>
                <a:t>20225807</a:t>
              </a:r>
              <a:endParaRPr lang="en-US" sz="1400">
                <a:ln w="3175">
                  <a:solidFill>
                    <a:prstClr val="white"/>
                  </a:solidFill>
                </a:ln>
                <a:solidFill>
                  <a:schemeClr val="bg1"/>
                </a:solidFill>
                <a:effectLst>
                  <a:outerShdw blurRad="749300" sx="102000" sy="102000" algn="ctr" rotWithShape="0">
                    <a:prstClr val="black">
                      <a:alpha val="40000"/>
                    </a:prstClr>
                  </a:outerShdw>
                </a:effectLst>
                <a:latin typeface="Montserrat" panose="00000500000000000000" pitchFamily="2" charset="0"/>
              </a:endParaRPr>
            </a:p>
          </p:txBody>
        </p:sp>
        <p:sp>
          <p:nvSpPr>
            <p:cNvPr id="710" name="Oval 709">
              <a:extLst>
                <a:ext uri="{FF2B5EF4-FFF2-40B4-BE49-F238E27FC236}">
                  <a16:creationId xmlns:a16="http://schemas.microsoft.com/office/drawing/2014/main" id="{AA950F7E-7C36-0AAA-5D07-F81C442A2F33}"/>
                </a:ext>
              </a:extLst>
            </p:cNvPr>
            <p:cNvSpPr/>
            <p:nvPr/>
          </p:nvSpPr>
          <p:spPr>
            <a:xfrm>
              <a:off x="2231181" y="2640744"/>
              <a:ext cx="606610" cy="606606"/>
            </a:xfrm>
            <a:prstGeom prst="ellipse">
              <a:avLst/>
            </a:prstGeom>
            <a:solidFill>
              <a:schemeClr val="bg1"/>
            </a:solidFill>
            <a:ln>
              <a:noFill/>
            </a:ln>
            <a:effectLst>
              <a:innerShdw blurRad="63500">
                <a:prstClr val="black">
                  <a:alpha val="48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7" name="TextBox 746">
            <a:extLst>
              <a:ext uri="{FF2B5EF4-FFF2-40B4-BE49-F238E27FC236}">
                <a16:creationId xmlns:a16="http://schemas.microsoft.com/office/drawing/2014/main" id="{6382204C-DC33-AE34-3B7A-E8ACC85B3EAD}"/>
              </a:ext>
            </a:extLst>
          </p:cNvPr>
          <p:cNvSpPr txBox="1"/>
          <p:nvPr/>
        </p:nvSpPr>
        <p:spPr>
          <a:xfrm>
            <a:off x="281355" y="2737819"/>
            <a:ext cx="4900245" cy="156966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pPr algn="l"/>
            <a:r>
              <a:rPr lang="vi-VN" sz="4800">
                <a:effectLst>
                  <a:outerShdw blurRad="127000" sx="102000" sy="102000" algn="ctr" rotWithShape="0">
                    <a:prstClr val="black">
                      <a:alpha val="30000"/>
                    </a:prstClr>
                  </a:outerShdw>
                </a:effectLst>
              </a:rPr>
              <a:t>THÀNH VIÊN NHÓM 1</a:t>
            </a:r>
          </a:p>
        </p:txBody>
      </p:sp>
      <p:grpSp>
        <p:nvGrpSpPr>
          <p:cNvPr id="868" name="Group 867">
            <a:extLst>
              <a:ext uri="{FF2B5EF4-FFF2-40B4-BE49-F238E27FC236}">
                <a16:creationId xmlns:a16="http://schemas.microsoft.com/office/drawing/2014/main" id="{55FEE677-DAA9-5A58-F6CF-7ADEB30A056B}"/>
              </a:ext>
            </a:extLst>
          </p:cNvPr>
          <p:cNvGrpSpPr/>
          <p:nvPr/>
        </p:nvGrpSpPr>
        <p:grpSpPr>
          <a:xfrm>
            <a:off x="6966439" y="3832250"/>
            <a:ext cx="2257040" cy="2593462"/>
            <a:chOff x="1318673" y="1239390"/>
            <a:chExt cx="2257040" cy="2593462"/>
          </a:xfrm>
        </p:grpSpPr>
        <p:grpSp>
          <p:nvGrpSpPr>
            <p:cNvPr id="869" name="!!back1">
              <a:extLst>
                <a:ext uri="{FF2B5EF4-FFF2-40B4-BE49-F238E27FC236}">
                  <a16:creationId xmlns:a16="http://schemas.microsoft.com/office/drawing/2014/main" id="{F3939D9F-D6E3-9639-2F47-BBB1AE2903C1}"/>
                </a:ext>
              </a:extLst>
            </p:cNvPr>
            <p:cNvGrpSpPr/>
            <p:nvPr/>
          </p:nvGrpSpPr>
          <p:grpSpPr>
            <a:xfrm>
              <a:off x="1464437" y="1263522"/>
              <a:ext cx="2079812" cy="2569330"/>
              <a:chOff x="3692108" y="1653540"/>
              <a:chExt cx="2652730" cy="3277092"/>
            </a:xfrm>
          </p:grpSpPr>
          <p:grpSp>
            <p:nvGrpSpPr>
              <p:cNvPr id="881" name="!!back">
                <a:extLst>
                  <a:ext uri="{FF2B5EF4-FFF2-40B4-BE49-F238E27FC236}">
                    <a16:creationId xmlns:a16="http://schemas.microsoft.com/office/drawing/2014/main" id="{6C11B6F7-B23D-0AA0-FE30-ED2404655D5A}"/>
                  </a:ext>
                </a:extLst>
              </p:cNvPr>
              <p:cNvGrpSpPr/>
              <p:nvPr/>
            </p:nvGrpSpPr>
            <p:grpSpPr>
              <a:xfrm>
                <a:off x="3746886" y="1705494"/>
                <a:ext cx="2543175" cy="3173185"/>
                <a:chOff x="9001056" y="2110014"/>
                <a:chExt cx="2543175" cy="3173185"/>
              </a:xfrm>
            </p:grpSpPr>
            <p:sp>
              <p:nvSpPr>
                <p:cNvPr id="883" name="Rectangle: Rounded Corners 882">
                  <a:extLst>
                    <a:ext uri="{FF2B5EF4-FFF2-40B4-BE49-F238E27FC236}">
                      <a16:creationId xmlns:a16="http://schemas.microsoft.com/office/drawing/2014/main" id="{1E7B186E-4A07-304F-BA8C-D9E601179C67}"/>
                    </a:ext>
                  </a:extLst>
                </p:cNvPr>
                <p:cNvSpPr/>
                <p:nvPr/>
              </p:nvSpPr>
              <p:spPr>
                <a:xfrm>
                  <a:off x="9001056" y="2110014"/>
                  <a:ext cx="2543175" cy="3173185"/>
                </a:xfrm>
                <a:prstGeom prst="roundRect">
                  <a:avLst>
                    <a:gd name="adj" fmla="val 5823"/>
                  </a:avLst>
                </a:prstGeom>
                <a:gradFill>
                  <a:gsLst>
                    <a:gs pos="381">
                      <a:srgbClr val="F9CD25"/>
                    </a:gs>
                    <a:gs pos="100000">
                      <a:srgbClr val="00B0F0"/>
                    </a:gs>
                  </a:gsLst>
                  <a:lin ang="18900000" scaled="1"/>
                </a:gradFill>
                <a:ln w="9525" cap="flat">
                  <a:noFill/>
                  <a:prstDash val="solid"/>
                  <a:miter/>
                </a:ln>
              </p:spPr>
              <p:txBody>
                <a:bodyPr rtlCol="0" anchor="ctr"/>
                <a:lstStyle/>
                <a:p>
                  <a:endParaRPr lang="en-US"/>
                </a:p>
              </p:txBody>
            </p:sp>
            <p:sp>
              <p:nvSpPr>
                <p:cNvPr id="884" name="Freeform: Shape 883">
                  <a:extLst>
                    <a:ext uri="{FF2B5EF4-FFF2-40B4-BE49-F238E27FC236}">
                      <a16:creationId xmlns:a16="http://schemas.microsoft.com/office/drawing/2014/main" id="{5BE31576-5F4F-FA25-28A6-0C860AA10EB9}"/>
                    </a:ext>
                  </a:extLst>
                </p:cNvPr>
                <p:cNvSpPr/>
                <p:nvPr/>
              </p:nvSpPr>
              <p:spPr>
                <a:xfrm>
                  <a:off x="9390700" y="2441655"/>
                  <a:ext cx="203930" cy="136493"/>
                </a:xfrm>
                <a:custGeom>
                  <a:avLst/>
                  <a:gdLst>
                    <a:gd name="connsiteX0" fmla="*/ 202787 w 203930"/>
                    <a:gd name="connsiteY0" fmla="*/ 48006 h 136493"/>
                    <a:gd name="connsiteX1" fmla="*/ 196215 w 203930"/>
                    <a:gd name="connsiteY1" fmla="*/ 36290 h 136493"/>
                    <a:gd name="connsiteX2" fmla="*/ 191262 w 203930"/>
                    <a:gd name="connsiteY2" fmla="*/ 32290 h 136493"/>
                    <a:gd name="connsiteX3" fmla="*/ 162401 w 203930"/>
                    <a:gd name="connsiteY3" fmla="*/ 30956 h 136493"/>
                    <a:gd name="connsiteX4" fmla="*/ 161449 w 203930"/>
                    <a:gd name="connsiteY4" fmla="*/ 31051 h 136493"/>
                    <a:gd name="connsiteX5" fmla="*/ 161449 w 203930"/>
                    <a:gd name="connsiteY5" fmla="*/ 31051 h 136493"/>
                    <a:gd name="connsiteX6" fmla="*/ 159830 w 203930"/>
                    <a:gd name="connsiteY6" fmla="*/ 27241 h 136493"/>
                    <a:gd name="connsiteX7" fmla="*/ 157353 w 203930"/>
                    <a:gd name="connsiteY7" fmla="*/ 20764 h 136493"/>
                    <a:gd name="connsiteX8" fmla="*/ 156115 w 203930"/>
                    <a:gd name="connsiteY8" fmla="*/ 18193 h 136493"/>
                    <a:gd name="connsiteX9" fmla="*/ 143161 w 203930"/>
                    <a:gd name="connsiteY9" fmla="*/ 3905 h 136493"/>
                    <a:gd name="connsiteX10" fmla="*/ 136684 w 203930"/>
                    <a:gd name="connsiteY10" fmla="*/ 0 h 136493"/>
                    <a:gd name="connsiteX11" fmla="*/ 127540 w 203930"/>
                    <a:gd name="connsiteY11" fmla="*/ 0 h 136493"/>
                    <a:gd name="connsiteX12" fmla="*/ 123635 w 203930"/>
                    <a:gd name="connsiteY12" fmla="*/ 0 h 136493"/>
                    <a:gd name="connsiteX13" fmla="*/ 114586 w 203930"/>
                    <a:gd name="connsiteY13" fmla="*/ 5239 h 136493"/>
                    <a:gd name="connsiteX14" fmla="*/ 114586 w 203930"/>
                    <a:gd name="connsiteY14" fmla="*/ 5239 h 136493"/>
                    <a:gd name="connsiteX15" fmla="*/ 105347 w 203930"/>
                    <a:gd name="connsiteY15" fmla="*/ 12954 h 136493"/>
                    <a:gd name="connsiteX16" fmla="*/ 111062 w 203930"/>
                    <a:gd name="connsiteY16" fmla="*/ 15716 h 136493"/>
                    <a:gd name="connsiteX17" fmla="*/ 117158 w 203930"/>
                    <a:gd name="connsiteY17" fmla="*/ 9144 h 136493"/>
                    <a:gd name="connsiteX18" fmla="*/ 115157 w 203930"/>
                    <a:gd name="connsiteY18" fmla="*/ 5334 h 136493"/>
                    <a:gd name="connsiteX19" fmla="*/ 117158 w 203930"/>
                    <a:gd name="connsiteY19" fmla="*/ 9144 h 136493"/>
                    <a:gd name="connsiteX20" fmla="*/ 130112 w 203930"/>
                    <a:gd name="connsiteY20" fmla="*/ 13144 h 136493"/>
                    <a:gd name="connsiteX21" fmla="*/ 134398 w 203930"/>
                    <a:gd name="connsiteY21" fmla="*/ 11525 h 136493"/>
                    <a:gd name="connsiteX22" fmla="*/ 130112 w 203930"/>
                    <a:gd name="connsiteY22" fmla="*/ 13144 h 136493"/>
                    <a:gd name="connsiteX23" fmla="*/ 137732 w 203930"/>
                    <a:gd name="connsiteY23" fmla="*/ 19621 h 136493"/>
                    <a:gd name="connsiteX24" fmla="*/ 140494 w 203930"/>
                    <a:gd name="connsiteY24" fmla="*/ 19621 h 136493"/>
                    <a:gd name="connsiteX25" fmla="*/ 142208 w 203930"/>
                    <a:gd name="connsiteY25" fmla="*/ 19431 h 136493"/>
                    <a:gd name="connsiteX26" fmla="*/ 140494 w 203930"/>
                    <a:gd name="connsiteY26" fmla="*/ 19621 h 136493"/>
                    <a:gd name="connsiteX27" fmla="*/ 137732 w 203930"/>
                    <a:gd name="connsiteY27" fmla="*/ 19621 h 136493"/>
                    <a:gd name="connsiteX28" fmla="*/ 144399 w 203930"/>
                    <a:gd name="connsiteY28" fmla="*/ 31432 h 136493"/>
                    <a:gd name="connsiteX29" fmla="*/ 144399 w 203930"/>
                    <a:gd name="connsiteY29" fmla="*/ 31432 h 136493"/>
                    <a:gd name="connsiteX30" fmla="*/ 144399 w 203930"/>
                    <a:gd name="connsiteY30" fmla="*/ 32099 h 136493"/>
                    <a:gd name="connsiteX31" fmla="*/ 157639 w 203930"/>
                    <a:gd name="connsiteY31" fmla="*/ 38386 h 136493"/>
                    <a:gd name="connsiteX32" fmla="*/ 184976 w 203930"/>
                    <a:gd name="connsiteY32" fmla="*/ 48673 h 136493"/>
                    <a:gd name="connsiteX33" fmla="*/ 189738 w 203930"/>
                    <a:gd name="connsiteY33" fmla="*/ 61246 h 136493"/>
                    <a:gd name="connsiteX34" fmla="*/ 197739 w 203930"/>
                    <a:gd name="connsiteY34" fmla="*/ 69056 h 136493"/>
                    <a:gd name="connsiteX35" fmla="*/ 189738 w 203930"/>
                    <a:gd name="connsiteY35" fmla="*/ 61246 h 136493"/>
                    <a:gd name="connsiteX36" fmla="*/ 175546 w 203930"/>
                    <a:gd name="connsiteY36" fmla="*/ 86011 h 136493"/>
                    <a:gd name="connsiteX37" fmla="*/ 176975 w 203930"/>
                    <a:gd name="connsiteY37" fmla="*/ 88582 h 136493"/>
                    <a:gd name="connsiteX38" fmla="*/ 175546 w 203930"/>
                    <a:gd name="connsiteY38" fmla="*/ 86011 h 136493"/>
                    <a:gd name="connsiteX39" fmla="*/ 158210 w 203930"/>
                    <a:gd name="connsiteY39" fmla="*/ 90107 h 136493"/>
                    <a:gd name="connsiteX40" fmla="*/ 154877 w 203930"/>
                    <a:gd name="connsiteY40" fmla="*/ 97060 h 136493"/>
                    <a:gd name="connsiteX41" fmla="*/ 155924 w 203930"/>
                    <a:gd name="connsiteY41" fmla="*/ 113062 h 136493"/>
                    <a:gd name="connsiteX42" fmla="*/ 155924 w 203930"/>
                    <a:gd name="connsiteY42" fmla="*/ 113062 h 136493"/>
                    <a:gd name="connsiteX43" fmla="*/ 152972 w 203930"/>
                    <a:gd name="connsiteY43" fmla="*/ 119348 h 136493"/>
                    <a:gd name="connsiteX44" fmla="*/ 133826 w 203930"/>
                    <a:gd name="connsiteY44" fmla="*/ 127635 h 136493"/>
                    <a:gd name="connsiteX45" fmla="*/ 137065 w 203930"/>
                    <a:gd name="connsiteY45" fmla="*/ 129635 h 136493"/>
                    <a:gd name="connsiteX46" fmla="*/ 137541 w 203930"/>
                    <a:gd name="connsiteY46" fmla="*/ 130207 h 136493"/>
                    <a:gd name="connsiteX47" fmla="*/ 137065 w 203930"/>
                    <a:gd name="connsiteY47" fmla="*/ 129635 h 136493"/>
                    <a:gd name="connsiteX48" fmla="*/ 133826 w 203930"/>
                    <a:gd name="connsiteY48" fmla="*/ 127635 h 136493"/>
                    <a:gd name="connsiteX49" fmla="*/ 110966 w 203930"/>
                    <a:gd name="connsiteY49" fmla="*/ 114109 h 136493"/>
                    <a:gd name="connsiteX50" fmla="*/ 100489 w 203930"/>
                    <a:gd name="connsiteY50" fmla="*/ 112871 h 136493"/>
                    <a:gd name="connsiteX51" fmla="*/ 90773 w 203930"/>
                    <a:gd name="connsiteY51" fmla="*/ 122110 h 136493"/>
                    <a:gd name="connsiteX52" fmla="*/ 90773 w 203930"/>
                    <a:gd name="connsiteY52" fmla="*/ 122110 h 136493"/>
                    <a:gd name="connsiteX53" fmla="*/ 54578 w 203930"/>
                    <a:gd name="connsiteY53" fmla="*/ 101727 h 136493"/>
                    <a:gd name="connsiteX54" fmla="*/ 46196 w 203930"/>
                    <a:gd name="connsiteY54" fmla="*/ 93916 h 136493"/>
                    <a:gd name="connsiteX55" fmla="*/ 18002 w 203930"/>
                    <a:gd name="connsiteY55" fmla="*/ 80582 h 136493"/>
                    <a:gd name="connsiteX56" fmla="*/ 18002 w 203930"/>
                    <a:gd name="connsiteY56" fmla="*/ 80582 h 136493"/>
                    <a:gd name="connsiteX57" fmla="*/ 15431 w 203930"/>
                    <a:gd name="connsiteY57" fmla="*/ 74105 h 136493"/>
                    <a:gd name="connsiteX58" fmla="*/ 15431 w 203930"/>
                    <a:gd name="connsiteY58" fmla="*/ 74105 h 136493"/>
                    <a:gd name="connsiteX59" fmla="*/ 14288 w 203930"/>
                    <a:gd name="connsiteY59" fmla="*/ 68866 h 136493"/>
                    <a:gd name="connsiteX60" fmla="*/ 14288 w 203930"/>
                    <a:gd name="connsiteY60" fmla="*/ 68866 h 136493"/>
                    <a:gd name="connsiteX61" fmla="*/ 16764 w 203930"/>
                    <a:gd name="connsiteY61" fmla="*/ 55816 h 136493"/>
                    <a:gd name="connsiteX62" fmla="*/ 16764 w 203930"/>
                    <a:gd name="connsiteY62" fmla="*/ 55816 h 136493"/>
                    <a:gd name="connsiteX63" fmla="*/ 33338 w 203930"/>
                    <a:gd name="connsiteY63" fmla="*/ 48863 h 136493"/>
                    <a:gd name="connsiteX64" fmla="*/ 54674 w 203930"/>
                    <a:gd name="connsiteY64" fmla="*/ 32385 h 136493"/>
                    <a:gd name="connsiteX65" fmla="*/ 54674 w 203930"/>
                    <a:gd name="connsiteY65" fmla="*/ 32385 h 136493"/>
                    <a:gd name="connsiteX66" fmla="*/ 58579 w 203930"/>
                    <a:gd name="connsiteY66" fmla="*/ 20288 h 136493"/>
                    <a:gd name="connsiteX67" fmla="*/ 65056 w 203930"/>
                    <a:gd name="connsiteY67" fmla="*/ 14002 h 136493"/>
                    <a:gd name="connsiteX68" fmla="*/ 65056 w 203930"/>
                    <a:gd name="connsiteY68" fmla="*/ 14002 h 136493"/>
                    <a:gd name="connsiteX69" fmla="*/ 80677 w 203930"/>
                    <a:gd name="connsiteY69" fmla="*/ 20669 h 136493"/>
                    <a:gd name="connsiteX70" fmla="*/ 81153 w 203930"/>
                    <a:gd name="connsiteY70" fmla="*/ 20098 h 136493"/>
                    <a:gd name="connsiteX71" fmla="*/ 80677 w 203930"/>
                    <a:gd name="connsiteY71" fmla="*/ 20669 h 136493"/>
                    <a:gd name="connsiteX72" fmla="*/ 90678 w 203930"/>
                    <a:gd name="connsiteY72" fmla="*/ 31528 h 136493"/>
                    <a:gd name="connsiteX73" fmla="*/ 95822 w 203930"/>
                    <a:gd name="connsiteY73" fmla="*/ 32671 h 136493"/>
                    <a:gd name="connsiteX74" fmla="*/ 106680 w 203930"/>
                    <a:gd name="connsiteY74" fmla="*/ 23336 h 136493"/>
                    <a:gd name="connsiteX75" fmla="*/ 110966 w 203930"/>
                    <a:gd name="connsiteY75" fmla="*/ 15621 h 136493"/>
                    <a:gd name="connsiteX76" fmla="*/ 105251 w 203930"/>
                    <a:gd name="connsiteY76" fmla="*/ 12859 h 136493"/>
                    <a:gd name="connsiteX77" fmla="*/ 95155 w 203930"/>
                    <a:gd name="connsiteY77" fmla="*/ 12859 h 136493"/>
                    <a:gd name="connsiteX78" fmla="*/ 67532 w 203930"/>
                    <a:gd name="connsiteY78" fmla="*/ 7715 h 136493"/>
                    <a:gd name="connsiteX79" fmla="*/ 53150 w 203930"/>
                    <a:gd name="connsiteY79" fmla="*/ 16573 h 136493"/>
                    <a:gd name="connsiteX80" fmla="*/ 43148 w 203930"/>
                    <a:gd name="connsiteY80" fmla="*/ 31147 h 136493"/>
                    <a:gd name="connsiteX81" fmla="*/ 32195 w 203930"/>
                    <a:gd name="connsiteY81" fmla="*/ 40672 h 136493"/>
                    <a:gd name="connsiteX82" fmla="*/ 14383 w 203930"/>
                    <a:gd name="connsiteY82" fmla="*/ 49625 h 136493"/>
                    <a:gd name="connsiteX83" fmla="*/ 15145 w 203930"/>
                    <a:gd name="connsiteY83" fmla="*/ 51626 h 136493"/>
                    <a:gd name="connsiteX84" fmla="*/ 14383 w 203930"/>
                    <a:gd name="connsiteY84" fmla="*/ 49625 h 136493"/>
                    <a:gd name="connsiteX85" fmla="*/ 13049 w 203930"/>
                    <a:gd name="connsiteY85" fmla="*/ 50768 h 136493"/>
                    <a:gd name="connsiteX86" fmla="*/ 2667 w 203930"/>
                    <a:gd name="connsiteY86" fmla="*/ 63627 h 136493"/>
                    <a:gd name="connsiteX87" fmla="*/ 2477 w 203930"/>
                    <a:gd name="connsiteY87" fmla="*/ 64675 h 136493"/>
                    <a:gd name="connsiteX88" fmla="*/ 0 w 203930"/>
                    <a:gd name="connsiteY88" fmla="*/ 67532 h 136493"/>
                    <a:gd name="connsiteX89" fmla="*/ 0 w 203930"/>
                    <a:gd name="connsiteY89" fmla="*/ 79248 h 136493"/>
                    <a:gd name="connsiteX90" fmla="*/ 0 w 203930"/>
                    <a:gd name="connsiteY90" fmla="*/ 81820 h 136493"/>
                    <a:gd name="connsiteX91" fmla="*/ 2477 w 203930"/>
                    <a:gd name="connsiteY91" fmla="*/ 84677 h 136493"/>
                    <a:gd name="connsiteX92" fmla="*/ 3524 w 203930"/>
                    <a:gd name="connsiteY92" fmla="*/ 87154 h 136493"/>
                    <a:gd name="connsiteX93" fmla="*/ 6572 w 203930"/>
                    <a:gd name="connsiteY93" fmla="*/ 92107 h 136493"/>
                    <a:gd name="connsiteX94" fmla="*/ 28385 w 203930"/>
                    <a:gd name="connsiteY94" fmla="*/ 103632 h 136493"/>
                    <a:gd name="connsiteX95" fmla="*/ 40386 w 203930"/>
                    <a:gd name="connsiteY95" fmla="*/ 112776 h 136493"/>
                    <a:gd name="connsiteX96" fmla="*/ 41339 w 203930"/>
                    <a:gd name="connsiteY96" fmla="*/ 114395 h 136493"/>
                    <a:gd name="connsiteX97" fmla="*/ 55721 w 203930"/>
                    <a:gd name="connsiteY97" fmla="*/ 130207 h 136493"/>
                    <a:gd name="connsiteX98" fmla="*/ 93536 w 203930"/>
                    <a:gd name="connsiteY98" fmla="*/ 126016 h 136493"/>
                    <a:gd name="connsiteX99" fmla="*/ 98870 w 203930"/>
                    <a:gd name="connsiteY99" fmla="*/ 125635 h 136493"/>
                    <a:gd name="connsiteX100" fmla="*/ 118301 w 203930"/>
                    <a:gd name="connsiteY100" fmla="*/ 136493 h 136493"/>
                    <a:gd name="connsiteX101" fmla="*/ 120872 w 203930"/>
                    <a:gd name="connsiteY101" fmla="*/ 136493 h 136493"/>
                    <a:gd name="connsiteX102" fmla="*/ 133826 w 203930"/>
                    <a:gd name="connsiteY102" fmla="*/ 136493 h 136493"/>
                    <a:gd name="connsiteX103" fmla="*/ 137255 w 203930"/>
                    <a:gd name="connsiteY103" fmla="*/ 135064 h 136493"/>
                    <a:gd name="connsiteX104" fmla="*/ 166307 w 203930"/>
                    <a:gd name="connsiteY104" fmla="*/ 113062 h 136493"/>
                    <a:gd name="connsiteX105" fmla="*/ 170402 w 203930"/>
                    <a:gd name="connsiteY105" fmla="*/ 102489 h 136493"/>
                    <a:gd name="connsiteX106" fmla="*/ 179356 w 203930"/>
                    <a:gd name="connsiteY106" fmla="*/ 89726 h 136493"/>
                    <a:gd name="connsiteX107" fmla="*/ 198692 w 203930"/>
                    <a:gd name="connsiteY107" fmla="*/ 72771 h 136493"/>
                    <a:gd name="connsiteX108" fmla="*/ 203930 w 203930"/>
                    <a:gd name="connsiteY108" fmla="*/ 63722 h 136493"/>
                    <a:gd name="connsiteX109" fmla="*/ 203930 w 203930"/>
                    <a:gd name="connsiteY109" fmla="*/ 54578 h 136493"/>
                    <a:gd name="connsiteX110" fmla="*/ 203930 w 203930"/>
                    <a:gd name="connsiteY110" fmla="*/ 49339 h 136493"/>
                    <a:gd name="connsiteX111" fmla="*/ 202787 w 203930"/>
                    <a:gd name="connsiteY111" fmla="*/ 48006 h 136493"/>
                    <a:gd name="connsiteX112" fmla="*/ 146399 w 203930"/>
                    <a:gd name="connsiteY112" fmla="*/ 28099 h 136493"/>
                    <a:gd name="connsiteX113" fmla="*/ 144780 w 203930"/>
                    <a:gd name="connsiteY113" fmla="*/ 29242 h 136493"/>
                    <a:gd name="connsiteX114" fmla="*/ 146399 w 203930"/>
                    <a:gd name="connsiteY114" fmla="*/ 28099 h 136493"/>
                    <a:gd name="connsiteX115" fmla="*/ 148114 w 203930"/>
                    <a:gd name="connsiteY115" fmla="*/ 28384 h 136493"/>
                    <a:gd name="connsiteX116" fmla="*/ 146399 w 203930"/>
                    <a:gd name="connsiteY116" fmla="*/ 28099 h 136493"/>
                    <a:gd name="connsiteX117" fmla="*/ 81344 w 203930"/>
                    <a:gd name="connsiteY117" fmla="*/ 20098 h 136493"/>
                    <a:gd name="connsiteX118" fmla="*/ 83249 w 203930"/>
                    <a:gd name="connsiteY118" fmla="*/ 20098 h 136493"/>
                    <a:gd name="connsiteX119" fmla="*/ 81344 w 203930"/>
                    <a:gd name="connsiteY119" fmla="*/ 20098 h 136493"/>
                    <a:gd name="connsiteX120" fmla="*/ 51816 w 203930"/>
                    <a:gd name="connsiteY120" fmla="*/ 33433 h 136493"/>
                    <a:gd name="connsiteX121" fmla="*/ 49625 w 203930"/>
                    <a:gd name="connsiteY121" fmla="*/ 33052 h 136493"/>
                    <a:gd name="connsiteX122" fmla="*/ 51816 w 203930"/>
                    <a:gd name="connsiteY122" fmla="*/ 33433 h 136493"/>
                    <a:gd name="connsiteX123" fmla="*/ 16383 w 203930"/>
                    <a:gd name="connsiteY123" fmla="*/ 80867 h 136493"/>
                    <a:gd name="connsiteX124" fmla="*/ 15431 w 203930"/>
                    <a:gd name="connsiteY124" fmla="*/ 81629 h 136493"/>
                    <a:gd name="connsiteX125" fmla="*/ 16383 w 203930"/>
                    <a:gd name="connsiteY125" fmla="*/ 80867 h 136493"/>
                    <a:gd name="connsiteX126" fmla="*/ 17526 w 203930"/>
                    <a:gd name="connsiteY126" fmla="*/ 80582 h 136493"/>
                    <a:gd name="connsiteX127" fmla="*/ 16764 w 203930"/>
                    <a:gd name="connsiteY127" fmla="*/ 80677 h 136493"/>
                    <a:gd name="connsiteX128" fmla="*/ 17526 w 203930"/>
                    <a:gd name="connsiteY128" fmla="*/ 80582 h 136493"/>
                    <a:gd name="connsiteX129" fmla="*/ 92583 w 203930"/>
                    <a:gd name="connsiteY129" fmla="*/ 122396 h 136493"/>
                    <a:gd name="connsiteX130" fmla="*/ 93821 w 203930"/>
                    <a:gd name="connsiteY130" fmla="*/ 124492 h 136493"/>
                    <a:gd name="connsiteX131" fmla="*/ 92583 w 203930"/>
                    <a:gd name="connsiteY131" fmla="*/ 122396 h 136493"/>
                    <a:gd name="connsiteX132" fmla="*/ 91821 w 203930"/>
                    <a:gd name="connsiteY132" fmla="*/ 122110 h 136493"/>
                    <a:gd name="connsiteX133" fmla="*/ 92012 w 203930"/>
                    <a:gd name="connsiteY133" fmla="*/ 122206 h 136493"/>
                    <a:gd name="connsiteX134" fmla="*/ 91821 w 203930"/>
                    <a:gd name="connsiteY134" fmla="*/ 122110 h 13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03930" h="136493">
                      <a:moveTo>
                        <a:pt x="202787" y="48006"/>
                      </a:moveTo>
                      <a:cubicBezTo>
                        <a:pt x="202311" y="43148"/>
                        <a:pt x="199835" y="39433"/>
                        <a:pt x="196215" y="36290"/>
                      </a:cubicBezTo>
                      <a:cubicBezTo>
                        <a:pt x="195263" y="34004"/>
                        <a:pt x="193739" y="32576"/>
                        <a:pt x="191262" y="32290"/>
                      </a:cubicBezTo>
                      <a:cubicBezTo>
                        <a:pt x="185071" y="26384"/>
                        <a:pt x="170593" y="25717"/>
                        <a:pt x="162401" y="30956"/>
                      </a:cubicBezTo>
                      <a:cubicBezTo>
                        <a:pt x="162116" y="30956"/>
                        <a:pt x="161830" y="30956"/>
                        <a:pt x="161449" y="31051"/>
                      </a:cubicBezTo>
                      <a:lnTo>
                        <a:pt x="161449" y="31051"/>
                      </a:lnTo>
                      <a:cubicBezTo>
                        <a:pt x="160877" y="29813"/>
                        <a:pt x="160401" y="28480"/>
                        <a:pt x="159830" y="27241"/>
                      </a:cubicBezTo>
                      <a:cubicBezTo>
                        <a:pt x="159734" y="24765"/>
                        <a:pt x="158306" y="22860"/>
                        <a:pt x="157353" y="20764"/>
                      </a:cubicBezTo>
                      <a:cubicBezTo>
                        <a:pt x="157353" y="19717"/>
                        <a:pt x="157067" y="18764"/>
                        <a:pt x="156115" y="18193"/>
                      </a:cubicBezTo>
                      <a:cubicBezTo>
                        <a:pt x="153162" y="12192"/>
                        <a:pt x="149543" y="6763"/>
                        <a:pt x="143161" y="3905"/>
                      </a:cubicBezTo>
                      <a:cubicBezTo>
                        <a:pt x="141732" y="1429"/>
                        <a:pt x="138398" y="2095"/>
                        <a:pt x="136684" y="0"/>
                      </a:cubicBezTo>
                      <a:cubicBezTo>
                        <a:pt x="133636" y="0"/>
                        <a:pt x="130588" y="0"/>
                        <a:pt x="127540" y="0"/>
                      </a:cubicBezTo>
                      <a:cubicBezTo>
                        <a:pt x="126206" y="0"/>
                        <a:pt x="124968" y="0"/>
                        <a:pt x="123635" y="0"/>
                      </a:cubicBezTo>
                      <a:cubicBezTo>
                        <a:pt x="120968" y="2381"/>
                        <a:pt x="116872" y="2286"/>
                        <a:pt x="114586" y="5239"/>
                      </a:cubicBezTo>
                      <a:lnTo>
                        <a:pt x="114586" y="5239"/>
                      </a:lnTo>
                      <a:cubicBezTo>
                        <a:pt x="110585" y="6763"/>
                        <a:pt x="107823" y="9620"/>
                        <a:pt x="105347" y="12954"/>
                      </a:cubicBezTo>
                      <a:cubicBezTo>
                        <a:pt x="107252" y="13906"/>
                        <a:pt x="109157" y="14764"/>
                        <a:pt x="111062" y="15716"/>
                      </a:cubicBezTo>
                      <a:cubicBezTo>
                        <a:pt x="113062" y="13526"/>
                        <a:pt x="115157" y="11335"/>
                        <a:pt x="117158" y="9144"/>
                      </a:cubicBezTo>
                      <a:cubicBezTo>
                        <a:pt x="117158" y="7429"/>
                        <a:pt x="117158" y="5715"/>
                        <a:pt x="115157" y="5334"/>
                      </a:cubicBezTo>
                      <a:cubicBezTo>
                        <a:pt x="117158" y="5715"/>
                        <a:pt x="117158" y="7429"/>
                        <a:pt x="117158" y="9144"/>
                      </a:cubicBezTo>
                      <a:cubicBezTo>
                        <a:pt x="121920" y="8953"/>
                        <a:pt x="126016" y="10954"/>
                        <a:pt x="130112" y="13144"/>
                      </a:cubicBezTo>
                      <a:cubicBezTo>
                        <a:pt x="132398" y="11144"/>
                        <a:pt x="133064" y="10573"/>
                        <a:pt x="134398" y="11525"/>
                      </a:cubicBezTo>
                      <a:cubicBezTo>
                        <a:pt x="132969" y="10573"/>
                        <a:pt x="132398" y="11144"/>
                        <a:pt x="130112" y="13144"/>
                      </a:cubicBezTo>
                      <a:cubicBezTo>
                        <a:pt x="132683" y="15335"/>
                        <a:pt x="135160" y="17431"/>
                        <a:pt x="137732" y="19621"/>
                      </a:cubicBezTo>
                      <a:cubicBezTo>
                        <a:pt x="138684" y="19621"/>
                        <a:pt x="139637" y="19621"/>
                        <a:pt x="140494" y="19621"/>
                      </a:cubicBezTo>
                      <a:cubicBezTo>
                        <a:pt x="141065" y="19621"/>
                        <a:pt x="141637" y="19526"/>
                        <a:pt x="142208" y="19431"/>
                      </a:cubicBezTo>
                      <a:cubicBezTo>
                        <a:pt x="141637" y="19526"/>
                        <a:pt x="141065" y="19621"/>
                        <a:pt x="140494" y="19621"/>
                      </a:cubicBezTo>
                      <a:cubicBezTo>
                        <a:pt x="139541" y="19621"/>
                        <a:pt x="138589" y="19621"/>
                        <a:pt x="137732" y="19621"/>
                      </a:cubicBezTo>
                      <a:cubicBezTo>
                        <a:pt x="139922" y="23527"/>
                        <a:pt x="142208" y="27527"/>
                        <a:pt x="144399" y="31432"/>
                      </a:cubicBezTo>
                      <a:lnTo>
                        <a:pt x="144399" y="31432"/>
                      </a:lnTo>
                      <a:cubicBezTo>
                        <a:pt x="144399" y="31623"/>
                        <a:pt x="144399" y="31909"/>
                        <a:pt x="144399" y="32099"/>
                      </a:cubicBezTo>
                      <a:cubicBezTo>
                        <a:pt x="146971" y="43815"/>
                        <a:pt x="146971" y="43815"/>
                        <a:pt x="157639" y="38386"/>
                      </a:cubicBezTo>
                      <a:cubicBezTo>
                        <a:pt x="165926" y="34195"/>
                        <a:pt x="179165" y="39243"/>
                        <a:pt x="184976" y="48673"/>
                      </a:cubicBezTo>
                      <a:cubicBezTo>
                        <a:pt x="187357" y="52578"/>
                        <a:pt x="188214" y="57055"/>
                        <a:pt x="189738" y="61246"/>
                      </a:cubicBezTo>
                      <a:cubicBezTo>
                        <a:pt x="194120" y="62484"/>
                        <a:pt x="196406" y="65437"/>
                        <a:pt x="197739" y="69056"/>
                      </a:cubicBezTo>
                      <a:cubicBezTo>
                        <a:pt x="196310" y="65437"/>
                        <a:pt x="194024" y="62484"/>
                        <a:pt x="189738" y="61246"/>
                      </a:cubicBezTo>
                      <a:cubicBezTo>
                        <a:pt x="188881" y="71723"/>
                        <a:pt x="187452" y="81820"/>
                        <a:pt x="175546" y="86011"/>
                      </a:cubicBezTo>
                      <a:cubicBezTo>
                        <a:pt x="176022" y="86868"/>
                        <a:pt x="176403" y="87820"/>
                        <a:pt x="176975" y="88582"/>
                      </a:cubicBezTo>
                      <a:cubicBezTo>
                        <a:pt x="176403" y="87820"/>
                        <a:pt x="176022" y="86868"/>
                        <a:pt x="175546" y="86011"/>
                      </a:cubicBezTo>
                      <a:cubicBezTo>
                        <a:pt x="169355" y="85439"/>
                        <a:pt x="163544" y="86773"/>
                        <a:pt x="158210" y="90107"/>
                      </a:cubicBezTo>
                      <a:cubicBezTo>
                        <a:pt x="155639" y="91726"/>
                        <a:pt x="153829" y="93916"/>
                        <a:pt x="154877" y="97060"/>
                      </a:cubicBezTo>
                      <a:cubicBezTo>
                        <a:pt x="156686" y="102394"/>
                        <a:pt x="155734" y="107728"/>
                        <a:pt x="155924" y="113062"/>
                      </a:cubicBezTo>
                      <a:lnTo>
                        <a:pt x="155924" y="113062"/>
                      </a:lnTo>
                      <a:cubicBezTo>
                        <a:pt x="154972" y="115157"/>
                        <a:pt x="153924" y="117253"/>
                        <a:pt x="152972" y="119348"/>
                      </a:cubicBezTo>
                      <a:cubicBezTo>
                        <a:pt x="149066" y="127921"/>
                        <a:pt x="141446" y="127730"/>
                        <a:pt x="133826" y="127635"/>
                      </a:cubicBezTo>
                      <a:cubicBezTo>
                        <a:pt x="134684" y="128397"/>
                        <a:pt x="136208" y="128778"/>
                        <a:pt x="137065" y="129635"/>
                      </a:cubicBezTo>
                      <a:cubicBezTo>
                        <a:pt x="137255" y="129826"/>
                        <a:pt x="137446" y="130016"/>
                        <a:pt x="137541" y="130207"/>
                      </a:cubicBezTo>
                      <a:cubicBezTo>
                        <a:pt x="137446" y="130016"/>
                        <a:pt x="137255" y="129826"/>
                        <a:pt x="137065" y="129635"/>
                      </a:cubicBezTo>
                      <a:cubicBezTo>
                        <a:pt x="136208" y="128873"/>
                        <a:pt x="134684" y="128492"/>
                        <a:pt x="133826" y="127635"/>
                      </a:cubicBezTo>
                      <a:cubicBezTo>
                        <a:pt x="124873" y="125444"/>
                        <a:pt x="116872" y="121253"/>
                        <a:pt x="110966" y="114109"/>
                      </a:cubicBezTo>
                      <a:cubicBezTo>
                        <a:pt x="107537" y="110014"/>
                        <a:pt x="104394" y="110300"/>
                        <a:pt x="100489" y="112871"/>
                      </a:cubicBezTo>
                      <a:cubicBezTo>
                        <a:pt x="96679" y="115348"/>
                        <a:pt x="93631" y="118682"/>
                        <a:pt x="90773" y="122110"/>
                      </a:cubicBezTo>
                      <a:lnTo>
                        <a:pt x="90773" y="122110"/>
                      </a:lnTo>
                      <a:cubicBezTo>
                        <a:pt x="75533" y="130874"/>
                        <a:pt x="56198" y="115443"/>
                        <a:pt x="54578" y="101727"/>
                      </a:cubicBezTo>
                      <a:cubicBezTo>
                        <a:pt x="54007" y="96774"/>
                        <a:pt x="51340" y="93059"/>
                        <a:pt x="46196" y="93916"/>
                      </a:cubicBezTo>
                      <a:cubicBezTo>
                        <a:pt x="33528" y="95917"/>
                        <a:pt x="25241" y="89535"/>
                        <a:pt x="18002" y="80582"/>
                      </a:cubicBezTo>
                      <a:lnTo>
                        <a:pt x="18002" y="80582"/>
                      </a:lnTo>
                      <a:cubicBezTo>
                        <a:pt x="17145" y="78391"/>
                        <a:pt x="16288" y="76295"/>
                        <a:pt x="15431" y="74105"/>
                      </a:cubicBezTo>
                      <a:lnTo>
                        <a:pt x="15431" y="74105"/>
                      </a:lnTo>
                      <a:cubicBezTo>
                        <a:pt x="15050" y="72390"/>
                        <a:pt x="14669" y="70676"/>
                        <a:pt x="14288" y="68866"/>
                      </a:cubicBezTo>
                      <a:lnTo>
                        <a:pt x="14288" y="68866"/>
                      </a:lnTo>
                      <a:cubicBezTo>
                        <a:pt x="14383" y="64389"/>
                        <a:pt x="14288" y="59912"/>
                        <a:pt x="16764" y="55816"/>
                      </a:cubicBezTo>
                      <a:lnTo>
                        <a:pt x="16764" y="55816"/>
                      </a:lnTo>
                      <a:cubicBezTo>
                        <a:pt x="20955" y="48768"/>
                        <a:pt x="25146" y="47053"/>
                        <a:pt x="33338" y="48863"/>
                      </a:cubicBezTo>
                      <a:cubicBezTo>
                        <a:pt x="48006" y="52197"/>
                        <a:pt x="54293" y="47339"/>
                        <a:pt x="54674" y="32385"/>
                      </a:cubicBezTo>
                      <a:lnTo>
                        <a:pt x="54674" y="32385"/>
                      </a:lnTo>
                      <a:cubicBezTo>
                        <a:pt x="56007" y="28384"/>
                        <a:pt x="57245" y="24384"/>
                        <a:pt x="58579" y="20288"/>
                      </a:cubicBezTo>
                      <a:cubicBezTo>
                        <a:pt x="59627" y="17050"/>
                        <a:pt x="61722" y="14859"/>
                        <a:pt x="65056" y="14002"/>
                      </a:cubicBezTo>
                      <a:lnTo>
                        <a:pt x="65056" y="14002"/>
                      </a:lnTo>
                      <a:cubicBezTo>
                        <a:pt x="71342" y="13621"/>
                        <a:pt x="76105" y="16954"/>
                        <a:pt x="80677" y="20669"/>
                      </a:cubicBezTo>
                      <a:cubicBezTo>
                        <a:pt x="80867" y="20479"/>
                        <a:pt x="81058" y="20288"/>
                        <a:pt x="81153" y="20098"/>
                      </a:cubicBezTo>
                      <a:cubicBezTo>
                        <a:pt x="80963" y="20193"/>
                        <a:pt x="80867" y="20383"/>
                        <a:pt x="80677" y="20669"/>
                      </a:cubicBezTo>
                      <a:cubicBezTo>
                        <a:pt x="84011" y="24289"/>
                        <a:pt x="87344" y="27908"/>
                        <a:pt x="90678" y="31528"/>
                      </a:cubicBezTo>
                      <a:cubicBezTo>
                        <a:pt x="92107" y="33147"/>
                        <a:pt x="93726" y="33718"/>
                        <a:pt x="95822" y="32671"/>
                      </a:cubicBezTo>
                      <a:cubicBezTo>
                        <a:pt x="100203" y="30385"/>
                        <a:pt x="104870" y="28575"/>
                        <a:pt x="106680" y="23336"/>
                      </a:cubicBezTo>
                      <a:cubicBezTo>
                        <a:pt x="108776" y="21145"/>
                        <a:pt x="109823" y="18383"/>
                        <a:pt x="110966" y="15621"/>
                      </a:cubicBezTo>
                      <a:cubicBezTo>
                        <a:pt x="109061" y="14668"/>
                        <a:pt x="107156" y="13811"/>
                        <a:pt x="105251" y="12859"/>
                      </a:cubicBezTo>
                      <a:cubicBezTo>
                        <a:pt x="101918" y="17335"/>
                        <a:pt x="98489" y="16954"/>
                        <a:pt x="95155" y="12859"/>
                      </a:cubicBezTo>
                      <a:cubicBezTo>
                        <a:pt x="87154" y="4381"/>
                        <a:pt x="78105" y="2762"/>
                        <a:pt x="67532" y="7715"/>
                      </a:cubicBezTo>
                      <a:cubicBezTo>
                        <a:pt x="62008" y="9430"/>
                        <a:pt x="56864" y="11906"/>
                        <a:pt x="53150" y="16573"/>
                      </a:cubicBezTo>
                      <a:cubicBezTo>
                        <a:pt x="48197" y="20288"/>
                        <a:pt x="44863" y="25241"/>
                        <a:pt x="43148" y="31147"/>
                      </a:cubicBezTo>
                      <a:cubicBezTo>
                        <a:pt x="42291" y="37528"/>
                        <a:pt x="38005" y="39433"/>
                        <a:pt x="32195" y="40672"/>
                      </a:cubicBezTo>
                      <a:cubicBezTo>
                        <a:pt x="25718" y="42101"/>
                        <a:pt x="19622" y="45148"/>
                        <a:pt x="14383" y="49625"/>
                      </a:cubicBezTo>
                      <a:cubicBezTo>
                        <a:pt x="14669" y="50292"/>
                        <a:pt x="14859" y="50959"/>
                        <a:pt x="15145" y="51626"/>
                      </a:cubicBezTo>
                      <a:cubicBezTo>
                        <a:pt x="14859" y="50959"/>
                        <a:pt x="14669" y="50292"/>
                        <a:pt x="14383" y="49625"/>
                      </a:cubicBezTo>
                      <a:cubicBezTo>
                        <a:pt x="13907" y="50006"/>
                        <a:pt x="13526" y="50387"/>
                        <a:pt x="13049" y="50768"/>
                      </a:cubicBezTo>
                      <a:cubicBezTo>
                        <a:pt x="8096" y="53912"/>
                        <a:pt x="4763" y="58198"/>
                        <a:pt x="2667" y="63627"/>
                      </a:cubicBezTo>
                      <a:cubicBezTo>
                        <a:pt x="2572" y="64008"/>
                        <a:pt x="2477" y="64294"/>
                        <a:pt x="2477" y="64675"/>
                      </a:cubicBezTo>
                      <a:cubicBezTo>
                        <a:pt x="1619" y="65627"/>
                        <a:pt x="857" y="66580"/>
                        <a:pt x="0" y="67532"/>
                      </a:cubicBezTo>
                      <a:cubicBezTo>
                        <a:pt x="0" y="71437"/>
                        <a:pt x="0" y="75343"/>
                        <a:pt x="0" y="79248"/>
                      </a:cubicBezTo>
                      <a:cubicBezTo>
                        <a:pt x="0" y="80105"/>
                        <a:pt x="0" y="80962"/>
                        <a:pt x="0" y="81820"/>
                      </a:cubicBezTo>
                      <a:cubicBezTo>
                        <a:pt x="857" y="82772"/>
                        <a:pt x="1619" y="83725"/>
                        <a:pt x="2477" y="84677"/>
                      </a:cubicBezTo>
                      <a:cubicBezTo>
                        <a:pt x="2858" y="85534"/>
                        <a:pt x="3143" y="86296"/>
                        <a:pt x="3524" y="87154"/>
                      </a:cubicBezTo>
                      <a:cubicBezTo>
                        <a:pt x="4191" y="89059"/>
                        <a:pt x="4763" y="90964"/>
                        <a:pt x="6572" y="92107"/>
                      </a:cubicBezTo>
                      <a:cubicBezTo>
                        <a:pt x="11906" y="99727"/>
                        <a:pt x="19526" y="103823"/>
                        <a:pt x="28385" y="103632"/>
                      </a:cubicBezTo>
                      <a:cubicBezTo>
                        <a:pt x="35719" y="103441"/>
                        <a:pt x="39910" y="105061"/>
                        <a:pt x="40386" y="112776"/>
                      </a:cubicBezTo>
                      <a:cubicBezTo>
                        <a:pt x="40386" y="113348"/>
                        <a:pt x="41053" y="113824"/>
                        <a:pt x="41339" y="114395"/>
                      </a:cubicBezTo>
                      <a:cubicBezTo>
                        <a:pt x="43625" y="122015"/>
                        <a:pt x="48387" y="127254"/>
                        <a:pt x="55721" y="130207"/>
                      </a:cubicBezTo>
                      <a:cubicBezTo>
                        <a:pt x="69247" y="137446"/>
                        <a:pt x="81629" y="133731"/>
                        <a:pt x="93536" y="126016"/>
                      </a:cubicBezTo>
                      <a:cubicBezTo>
                        <a:pt x="95250" y="125444"/>
                        <a:pt x="96965" y="123730"/>
                        <a:pt x="98870" y="125635"/>
                      </a:cubicBezTo>
                      <a:cubicBezTo>
                        <a:pt x="104299" y="131064"/>
                        <a:pt x="111538" y="133255"/>
                        <a:pt x="118301" y="136493"/>
                      </a:cubicBezTo>
                      <a:cubicBezTo>
                        <a:pt x="119158" y="136493"/>
                        <a:pt x="120015" y="136493"/>
                        <a:pt x="120872" y="136493"/>
                      </a:cubicBezTo>
                      <a:cubicBezTo>
                        <a:pt x="125159" y="136493"/>
                        <a:pt x="129540" y="136493"/>
                        <a:pt x="133826" y="136493"/>
                      </a:cubicBezTo>
                      <a:cubicBezTo>
                        <a:pt x="134684" y="135160"/>
                        <a:pt x="136112" y="135446"/>
                        <a:pt x="137255" y="135064"/>
                      </a:cubicBezTo>
                      <a:cubicBezTo>
                        <a:pt x="149638" y="131350"/>
                        <a:pt x="159830" y="124587"/>
                        <a:pt x="166307" y="113062"/>
                      </a:cubicBezTo>
                      <a:cubicBezTo>
                        <a:pt x="169069" y="110109"/>
                        <a:pt x="170212" y="106299"/>
                        <a:pt x="170402" y="102489"/>
                      </a:cubicBezTo>
                      <a:cubicBezTo>
                        <a:pt x="170783" y="96203"/>
                        <a:pt x="173069" y="91631"/>
                        <a:pt x="179356" y="89726"/>
                      </a:cubicBezTo>
                      <a:cubicBezTo>
                        <a:pt x="187643" y="86106"/>
                        <a:pt x="194501" y="80962"/>
                        <a:pt x="198692" y="72771"/>
                      </a:cubicBezTo>
                      <a:cubicBezTo>
                        <a:pt x="201740" y="70485"/>
                        <a:pt x="200882" y="66008"/>
                        <a:pt x="203930" y="63722"/>
                      </a:cubicBezTo>
                      <a:cubicBezTo>
                        <a:pt x="203930" y="60674"/>
                        <a:pt x="203930" y="57626"/>
                        <a:pt x="203930" y="54578"/>
                      </a:cubicBezTo>
                      <a:cubicBezTo>
                        <a:pt x="203930" y="52864"/>
                        <a:pt x="203930" y="51149"/>
                        <a:pt x="203930" y="49339"/>
                      </a:cubicBezTo>
                      <a:cubicBezTo>
                        <a:pt x="203740" y="48863"/>
                        <a:pt x="203264" y="48387"/>
                        <a:pt x="202787" y="48006"/>
                      </a:cubicBezTo>
                      <a:close/>
                      <a:moveTo>
                        <a:pt x="146399" y="28099"/>
                      </a:moveTo>
                      <a:cubicBezTo>
                        <a:pt x="145637" y="28194"/>
                        <a:pt x="145161" y="28480"/>
                        <a:pt x="144780" y="29242"/>
                      </a:cubicBezTo>
                      <a:cubicBezTo>
                        <a:pt x="145161" y="28575"/>
                        <a:pt x="145733" y="28194"/>
                        <a:pt x="146399" y="28099"/>
                      </a:cubicBezTo>
                      <a:cubicBezTo>
                        <a:pt x="146876" y="28099"/>
                        <a:pt x="147447" y="28194"/>
                        <a:pt x="148114" y="28384"/>
                      </a:cubicBezTo>
                      <a:cubicBezTo>
                        <a:pt x="147447" y="28194"/>
                        <a:pt x="146876" y="28099"/>
                        <a:pt x="146399" y="28099"/>
                      </a:cubicBezTo>
                      <a:close/>
                      <a:moveTo>
                        <a:pt x="81344" y="20098"/>
                      </a:moveTo>
                      <a:cubicBezTo>
                        <a:pt x="82010" y="19526"/>
                        <a:pt x="82677" y="19717"/>
                        <a:pt x="83249" y="20098"/>
                      </a:cubicBezTo>
                      <a:cubicBezTo>
                        <a:pt x="82677" y="19717"/>
                        <a:pt x="82010" y="19526"/>
                        <a:pt x="81344" y="20098"/>
                      </a:cubicBezTo>
                      <a:close/>
                      <a:moveTo>
                        <a:pt x="51816" y="33433"/>
                      </a:moveTo>
                      <a:cubicBezTo>
                        <a:pt x="51054" y="33433"/>
                        <a:pt x="50387" y="33338"/>
                        <a:pt x="49625" y="33052"/>
                      </a:cubicBezTo>
                      <a:cubicBezTo>
                        <a:pt x="50387" y="33242"/>
                        <a:pt x="51054" y="33433"/>
                        <a:pt x="51816" y="33433"/>
                      </a:cubicBezTo>
                      <a:close/>
                      <a:moveTo>
                        <a:pt x="16383" y="80867"/>
                      </a:moveTo>
                      <a:cubicBezTo>
                        <a:pt x="16002" y="81058"/>
                        <a:pt x="15621" y="81248"/>
                        <a:pt x="15431" y="81629"/>
                      </a:cubicBezTo>
                      <a:cubicBezTo>
                        <a:pt x="15621" y="81248"/>
                        <a:pt x="16002" y="81058"/>
                        <a:pt x="16383" y="80867"/>
                      </a:cubicBezTo>
                      <a:close/>
                      <a:moveTo>
                        <a:pt x="17526" y="80582"/>
                      </a:moveTo>
                      <a:cubicBezTo>
                        <a:pt x="17240" y="80582"/>
                        <a:pt x="17050" y="80677"/>
                        <a:pt x="16764" y="80677"/>
                      </a:cubicBezTo>
                      <a:cubicBezTo>
                        <a:pt x="17050" y="80677"/>
                        <a:pt x="17335" y="80677"/>
                        <a:pt x="17526" y="80582"/>
                      </a:cubicBezTo>
                      <a:close/>
                      <a:moveTo>
                        <a:pt x="92583" y="122396"/>
                      </a:moveTo>
                      <a:cubicBezTo>
                        <a:pt x="93345" y="122873"/>
                        <a:pt x="93631" y="123634"/>
                        <a:pt x="93821" y="124492"/>
                      </a:cubicBezTo>
                      <a:cubicBezTo>
                        <a:pt x="93631" y="123539"/>
                        <a:pt x="93345" y="122777"/>
                        <a:pt x="92583" y="122396"/>
                      </a:cubicBezTo>
                      <a:close/>
                      <a:moveTo>
                        <a:pt x="91821" y="122110"/>
                      </a:moveTo>
                      <a:cubicBezTo>
                        <a:pt x="91916" y="122110"/>
                        <a:pt x="91916" y="122110"/>
                        <a:pt x="92012" y="122206"/>
                      </a:cubicBezTo>
                      <a:cubicBezTo>
                        <a:pt x="91916" y="122110"/>
                        <a:pt x="91916" y="122110"/>
                        <a:pt x="91821" y="122110"/>
                      </a:cubicBezTo>
                      <a:close/>
                    </a:path>
                  </a:pathLst>
                </a:custGeom>
                <a:solidFill>
                  <a:srgbClr val="FFFFFF">
                    <a:alpha val="20000"/>
                  </a:srgbClr>
                </a:solidFill>
                <a:ln w="9525" cap="flat">
                  <a:noFill/>
                  <a:prstDash val="solid"/>
                  <a:miter/>
                </a:ln>
              </p:spPr>
              <p:txBody>
                <a:bodyPr rtlCol="0" anchor="ctr"/>
                <a:lstStyle/>
                <a:p>
                  <a:endParaRPr lang="en-US"/>
                </a:p>
              </p:txBody>
            </p:sp>
            <p:sp>
              <p:nvSpPr>
                <p:cNvPr id="885" name="Freeform: Shape 884">
                  <a:extLst>
                    <a:ext uri="{FF2B5EF4-FFF2-40B4-BE49-F238E27FC236}">
                      <a16:creationId xmlns:a16="http://schemas.microsoft.com/office/drawing/2014/main" id="{2E1932A3-6ABA-4EED-DA6D-D0EE9F2F224C}"/>
                    </a:ext>
                  </a:extLst>
                </p:cNvPr>
                <p:cNvSpPr/>
                <p:nvPr/>
              </p:nvSpPr>
              <p:spPr>
                <a:xfrm>
                  <a:off x="10965024" y="2441274"/>
                  <a:ext cx="217646" cy="145637"/>
                </a:xfrm>
                <a:custGeom>
                  <a:avLst/>
                  <a:gdLst>
                    <a:gd name="connsiteX0" fmla="*/ 216122 w 217646"/>
                    <a:gd name="connsiteY0" fmla="*/ 51340 h 145637"/>
                    <a:gd name="connsiteX1" fmla="*/ 209169 w 217646"/>
                    <a:gd name="connsiteY1" fmla="*/ 38862 h 145637"/>
                    <a:gd name="connsiteX2" fmla="*/ 203930 w 217646"/>
                    <a:gd name="connsiteY2" fmla="*/ 34576 h 145637"/>
                    <a:gd name="connsiteX3" fmla="*/ 173164 w 217646"/>
                    <a:gd name="connsiteY3" fmla="*/ 33147 h 145637"/>
                    <a:gd name="connsiteX4" fmla="*/ 172212 w 217646"/>
                    <a:gd name="connsiteY4" fmla="*/ 33242 h 145637"/>
                    <a:gd name="connsiteX5" fmla="*/ 172212 w 217646"/>
                    <a:gd name="connsiteY5" fmla="*/ 33242 h 145637"/>
                    <a:gd name="connsiteX6" fmla="*/ 170497 w 217646"/>
                    <a:gd name="connsiteY6" fmla="*/ 29146 h 145637"/>
                    <a:gd name="connsiteX7" fmla="*/ 167830 w 217646"/>
                    <a:gd name="connsiteY7" fmla="*/ 22193 h 145637"/>
                    <a:gd name="connsiteX8" fmla="*/ 166497 w 217646"/>
                    <a:gd name="connsiteY8" fmla="*/ 19431 h 145637"/>
                    <a:gd name="connsiteX9" fmla="*/ 152590 w 217646"/>
                    <a:gd name="connsiteY9" fmla="*/ 4191 h 145637"/>
                    <a:gd name="connsiteX10" fmla="*/ 145732 w 217646"/>
                    <a:gd name="connsiteY10" fmla="*/ 0 h 145637"/>
                    <a:gd name="connsiteX11" fmla="*/ 136017 w 217646"/>
                    <a:gd name="connsiteY11" fmla="*/ 0 h 145637"/>
                    <a:gd name="connsiteX12" fmla="*/ 131826 w 217646"/>
                    <a:gd name="connsiteY12" fmla="*/ 0 h 145637"/>
                    <a:gd name="connsiteX13" fmla="*/ 122111 w 217646"/>
                    <a:gd name="connsiteY13" fmla="*/ 5524 h 145637"/>
                    <a:gd name="connsiteX14" fmla="*/ 122111 w 217646"/>
                    <a:gd name="connsiteY14" fmla="*/ 5524 h 145637"/>
                    <a:gd name="connsiteX15" fmla="*/ 112300 w 217646"/>
                    <a:gd name="connsiteY15" fmla="*/ 13716 h 145637"/>
                    <a:gd name="connsiteX16" fmla="*/ 118396 w 217646"/>
                    <a:gd name="connsiteY16" fmla="*/ 16669 h 145637"/>
                    <a:gd name="connsiteX17" fmla="*/ 124968 w 217646"/>
                    <a:gd name="connsiteY17" fmla="*/ 9716 h 145637"/>
                    <a:gd name="connsiteX18" fmla="*/ 122777 w 217646"/>
                    <a:gd name="connsiteY18" fmla="*/ 5620 h 145637"/>
                    <a:gd name="connsiteX19" fmla="*/ 124968 w 217646"/>
                    <a:gd name="connsiteY19" fmla="*/ 9716 h 145637"/>
                    <a:gd name="connsiteX20" fmla="*/ 138779 w 217646"/>
                    <a:gd name="connsiteY20" fmla="*/ 13907 h 145637"/>
                    <a:gd name="connsiteX21" fmla="*/ 143351 w 217646"/>
                    <a:gd name="connsiteY21" fmla="*/ 12192 h 145637"/>
                    <a:gd name="connsiteX22" fmla="*/ 138779 w 217646"/>
                    <a:gd name="connsiteY22" fmla="*/ 13907 h 145637"/>
                    <a:gd name="connsiteX23" fmla="*/ 146876 w 217646"/>
                    <a:gd name="connsiteY23" fmla="*/ 20764 h 145637"/>
                    <a:gd name="connsiteX24" fmla="*/ 149828 w 217646"/>
                    <a:gd name="connsiteY24" fmla="*/ 20764 h 145637"/>
                    <a:gd name="connsiteX25" fmla="*/ 151638 w 217646"/>
                    <a:gd name="connsiteY25" fmla="*/ 20574 h 145637"/>
                    <a:gd name="connsiteX26" fmla="*/ 149828 w 217646"/>
                    <a:gd name="connsiteY26" fmla="*/ 20764 h 145637"/>
                    <a:gd name="connsiteX27" fmla="*/ 146876 w 217646"/>
                    <a:gd name="connsiteY27" fmla="*/ 20764 h 145637"/>
                    <a:gd name="connsiteX28" fmla="*/ 153924 w 217646"/>
                    <a:gd name="connsiteY28" fmla="*/ 33338 h 145637"/>
                    <a:gd name="connsiteX29" fmla="*/ 153924 w 217646"/>
                    <a:gd name="connsiteY29" fmla="*/ 33338 h 145637"/>
                    <a:gd name="connsiteX30" fmla="*/ 153924 w 217646"/>
                    <a:gd name="connsiteY30" fmla="*/ 34004 h 145637"/>
                    <a:gd name="connsiteX31" fmla="*/ 168116 w 217646"/>
                    <a:gd name="connsiteY31" fmla="*/ 40672 h 145637"/>
                    <a:gd name="connsiteX32" fmla="*/ 197263 w 217646"/>
                    <a:gd name="connsiteY32" fmla="*/ 51626 h 145637"/>
                    <a:gd name="connsiteX33" fmla="*/ 202311 w 217646"/>
                    <a:gd name="connsiteY33" fmla="*/ 65056 h 145637"/>
                    <a:gd name="connsiteX34" fmla="*/ 210883 w 217646"/>
                    <a:gd name="connsiteY34" fmla="*/ 73342 h 145637"/>
                    <a:gd name="connsiteX35" fmla="*/ 202311 w 217646"/>
                    <a:gd name="connsiteY35" fmla="*/ 65056 h 145637"/>
                    <a:gd name="connsiteX36" fmla="*/ 187166 w 217646"/>
                    <a:gd name="connsiteY36" fmla="*/ 91440 h 145637"/>
                    <a:gd name="connsiteX37" fmla="*/ 188690 w 217646"/>
                    <a:gd name="connsiteY37" fmla="*/ 94107 h 145637"/>
                    <a:gd name="connsiteX38" fmla="*/ 187166 w 217646"/>
                    <a:gd name="connsiteY38" fmla="*/ 91440 h 145637"/>
                    <a:gd name="connsiteX39" fmla="*/ 168688 w 217646"/>
                    <a:gd name="connsiteY39" fmla="*/ 95821 h 145637"/>
                    <a:gd name="connsiteX40" fmla="*/ 165163 w 217646"/>
                    <a:gd name="connsiteY40" fmla="*/ 103251 h 145637"/>
                    <a:gd name="connsiteX41" fmla="*/ 166306 w 217646"/>
                    <a:gd name="connsiteY41" fmla="*/ 120396 h 145637"/>
                    <a:gd name="connsiteX42" fmla="*/ 166306 w 217646"/>
                    <a:gd name="connsiteY42" fmla="*/ 120396 h 145637"/>
                    <a:gd name="connsiteX43" fmla="*/ 163163 w 217646"/>
                    <a:gd name="connsiteY43" fmla="*/ 127159 h 145637"/>
                    <a:gd name="connsiteX44" fmla="*/ 142780 w 217646"/>
                    <a:gd name="connsiteY44" fmla="*/ 135922 h 145637"/>
                    <a:gd name="connsiteX45" fmla="*/ 146209 w 217646"/>
                    <a:gd name="connsiteY45" fmla="*/ 138017 h 145637"/>
                    <a:gd name="connsiteX46" fmla="*/ 146685 w 217646"/>
                    <a:gd name="connsiteY46" fmla="*/ 138684 h 145637"/>
                    <a:gd name="connsiteX47" fmla="*/ 146209 w 217646"/>
                    <a:gd name="connsiteY47" fmla="*/ 138017 h 145637"/>
                    <a:gd name="connsiteX48" fmla="*/ 142780 w 217646"/>
                    <a:gd name="connsiteY48" fmla="*/ 135922 h 145637"/>
                    <a:gd name="connsiteX49" fmla="*/ 118396 w 217646"/>
                    <a:gd name="connsiteY49" fmla="*/ 121539 h 145637"/>
                    <a:gd name="connsiteX50" fmla="*/ 107252 w 217646"/>
                    <a:gd name="connsiteY50" fmla="*/ 120206 h 145637"/>
                    <a:gd name="connsiteX51" fmla="*/ 96869 w 217646"/>
                    <a:gd name="connsiteY51" fmla="*/ 130112 h 145637"/>
                    <a:gd name="connsiteX52" fmla="*/ 96869 w 217646"/>
                    <a:gd name="connsiteY52" fmla="*/ 130112 h 145637"/>
                    <a:gd name="connsiteX53" fmla="*/ 58198 w 217646"/>
                    <a:gd name="connsiteY53" fmla="*/ 108394 h 145637"/>
                    <a:gd name="connsiteX54" fmla="*/ 49244 w 217646"/>
                    <a:gd name="connsiteY54" fmla="*/ 100013 h 145637"/>
                    <a:gd name="connsiteX55" fmla="*/ 19145 w 217646"/>
                    <a:gd name="connsiteY55" fmla="*/ 85820 h 145637"/>
                    <a:gd name="connsiteX56" fmla="*/ 19145 w 217646"/>
                    <a:gd name="connsiteY56" fmla="*/ 85820 h 145637"/>
                    <a:gd name="connsiteX57" fmla="*/ 16383 w 217646"/>
                    <a:gd name="connsiteY57" fmla="*/ 78867 h 145637"/>
                    <a:gd name="connsiteX58" fmla="*/ 16383 w 217646"/>
                    <a:gd name="connsiteY58" fmla="*/ 78867 h 145637"/>
                    <a:gd name="connsiteX59" fmla="*/ 15145 w 217646"/>
                    <a:gd name="connsiteY59" fmla="*/ 73342 h 145637"/>
                    <a:gd name="connsiteX60" fmla="*/ 15145 w 217646"/>
                    <a:gd name="connsiteY60" fmla="*/ 73342 h 145637"/>
                    <a:gd name="connsiteX61" fmla="*/ 17812 w 217646"/>
                    <a:gd name="connsiteY61" fmla="*/ 59436 h 145637"/>
                    <a:gd name="connsiteX62" fmla="*/ 17812 w 217646"/>
                    <a:gd name="connsiteY62" fmla="*/ 59436 h 145637"/>
                    <a:gd name="connsiteX63" fmla="*/ 35433 w 217646"/>
                    <a:gd name="connsiteY63" fmla="*/ 52102 h 145637"/>
                    <a:gd name="connsiteX64" fmla="*/ 58198 w 217646"/>
                    <a:gd name="connsiteY64" fmla="*/ 34576 h 145637"/>
                    <a:gd name="connsiteX65" fmla="*/ 58198 w 217646"/>
                    <a:gd name="connsiteY65" fmla="*/ 34576 h 145637"/>
                    <a:gd name="connsiteX66" fmla="*/ 62294 w 217646"/>
                    <a:gd name="connsiteY66" fmla="*/ 21717 h 145637"/>
                    <a:gd name="connsiteX67" fmla="*/ 69247 w 217646"/>
                    <a:gd name="connsiteY67" fmla="*/ 15049 h 145637"/>
                    <a:gd name="connsiteX68" fmla="*/ 69247 w 217646"/>
                    <a:gd name="connsiteY68" fmla="*/ 15049 h 145637"/>
                    <a:gd name="connsiteX69" fmla="*/ 85915 w 217646"/>
                    <a:gd name="connsiteY69" fmla="*/ 22098 h 145637"/>
                    <a:gd name="connsiteX70" fmla="*/ 86487 w 217646"/>
                    <a:gd name="connsiteY70" fmla="*/ 21527 h 145637"/>
                    <a:gd name="connsiteX71" fmla="*/ 85915 w 217646"/>
                    <a:gd name="connsiteY71" fmla="*/ 22098 h 145637"/>
                    <a:gd name="connsiteX72" fmla="*/ 96583 w 217646"/>
                    <a:gd name="connsiteY72" fmla="*/ 33718 h 145637"/>
                    <a:gd name="connsiteX73" fmla="*/ 102013 w 217646"/>
                    <a:gd name="connsiteY73" fmla="*/ 34862 h 145637"/>
                    <a:gd name="connsiteX74" fmla="*/ 113633 w 217646"/>
                    <a:gd name="connsiteY74" fmla="*/ 24860 h 145637"/>
                    <a:gd name="connsiteX75" fmla="*/ 118205 w 217646"/>
                    <a:gd name="connsiteY75" fmla="*/ 16669 h 145637"/>
                    <a:gd name="connsiteX76" fmla="*/ 112109 w 217646"/>
                    <a:gd name="connsiteY76" fmla="*/ 13716 h 145637"/>
                    <a:gd name="connsiteX77" fmla="*/ 101346 w 217646"/>
                    <a:gd name="connsiteY77" fmla="*/ 13716 h 145637"/>
                    <a:gd name="connsiteX78" fmla="*/ 71914 w 217646"/>
                    <a:gd name="connsiteY78" fmla="*/ 8192 h 145637"/>
                    <a:gd name="connsiteX79" fmla="*/ 56579 w 217646"/>
                    <a:gd name="connsiteY79" fmla="*/ 17716 h 145637"/>
                    <a:gd name="connsiteX80" fmla="*/ 45911 w 217646"/>
                    <a:gd name="connsiteY80" fmla="*/ 33338 h 145637"/>
                    <a:gd name="connsiteX81" fmla="*/ 34290 w 217646"/>
                    <a:gd name="connsiteY81" fmla="*/ 43529 h 145637"/>
                    <a:gd name="connsiteX82" fmla="*/ 15335 w 217646"/>
                    <a:gd name="connsiteY82" fmla="*/ 53054 h 145637"/>
                    <a:gd name="connsiteX83" fmla="*/ 16193 w 217646"/>
                    <a:gd name="connsiteY83" fmla="*/ 55245 h 145637"/>
                    <a:gd name="connsiteX84" fmla="*/ 15335 w 217646"/>
                    <a:gd name="connsiteY84" fmla="*/ 53054 h 145637"/>
                    <a:gd name="connsiteX85" fmla="*/ 13906 w 217646"/>
                    <a:gd name="connsiteY85" fmla="*/ 54292 h 145637"/>
                    <a:gd name="connsiteX86" fmla="*/ 2762 w 217646"/>
                    <a:gd name="connsiteY86" fmla="*/ 68009 h 145637"/>
                    <a:gd name="connsiteX87" fmla="*/ 2572 w 217646"/>
                    <a:gd name="connsiteY87" fmla="*/ 69152 h 145637"/>
                    <a:gd name="connsiteX88" fmla="*/ 0 w 217646"/>
                    <a:gd name="connsiteY88" fmla="*/ 72200 h 145637"/>
                    <a:gd name="connsiteX89" fmla="*/ 0 w 217646"/>
                    <a:gd name="connsiteY89" fmla="*/ 84677 h 145637"/>
                    <a:gd name="connsiteX90" fmla="*/ 0 w 217646"/>
                    <a:gd name="connsiteY90" fmla="*/ 87439 h 145637"/>
                    <a:gd name="connsiteX91" fmla="*/ 2572 w 217646"/>
                    <a:gd name="connsiteY91" fmla="*/ 90488 h 145637"/>
                    <a:gd name="connsiteX92" fmla="*/ 3715 w 217646"/>
                    <a:gd name="connsiteY92" fmla="*/ 93155 h 145637"/>
                    <a:gd name="connsiteX93" fmla="*/ 6953 w 217646"/>
                    <a:gd name="connsiteY93" fmla="*/ 98488 h 145637"/>
                    <a:gd name="connsiteX94" fmla="*/ 30289 w 217646"/>
                    <a:gd name="connsiteY94" fmla="*/ 110776 h 145637"/>
                    <a:gd name="connsiteX95" fmla="*/ 43053 w 217646"/>
                    <a:gd name="connsiteY95" fmla="*/ 120491 h 145637"/>
                    <a:gd name="connsiteX96" fmla="*/ 44101 w 217646"/>
                    <a:gd name="connsiteY96" fmla="*/ 122206 h 145637"/>
                    <a:gd name="connsiteX97" fmla="*/ 59436 w 217646"/>
                    <a:gd name="connsiteY97" fmla="*/ 139065 h 145637"/>
                    <a:gd name="connsiteX98" fmla="*/ 99727 w 217646"/>
                    <a:gd name="connsiteY98" fmla="*/ 134588 h 145637"/>
                    <a:gd name="connsiteX99" fmla="*/ 105346 w 217646"/>
                    <a:gd name="connsiteY99" fmla="*/ 134112 h 145637"/>
                    <a:gd name="connsiteX100" fmla="*/ 126016 w 217646"/>
                    <a:gd name="connsiteY100" fmla="*/ 145637 h 145637"/>
                    <a:gd name="connsiteX101" fmla="*/ 128778 w 217646"/>
                    <a:gd name="connsiteY101" fmla="*/ 145637 h 145637"/>
                    <a:gd name="connsiteX102" fmla="*/ 142685 w 217646"/>
                    <a:gd name="connsiteY102" fmla="*/ 145637 h 145637"/>
                    <a:gd name="connsiteX103" fmla="*/ 146399 w 217646"/>
                    <a:gd name="connsiteY103" fmla="*/ 144209 h 145637"/>
                    <a:gd name="connsiteX104" fmla="*/ 177451 w 217646"/>
                    <a:gd name="connsiteY104" fmla="*/ 120777 h 145637"/>
                    <a:gd name="connsiteX105" fmla="*/ 181832 w 217646"/>
                    <a:gd name="connsiteY105" fmla="*/ 109442 h 145637"/>
                    <a:gd name="connsiteX106" fmla="*/ 191357 w 217646"/>
                    <a:gd name="connsiteY106" fmla="*/ 95821 h 145637"/>
                    <a:gd name="connsiteX107" fmla="*/ 212027 w 217646"/>
                    <a:gd name="connsiteY107" fmla="*/ 77724 h 145637"/>
                    <a:gd name="connsiteX108" fmla="*/ 217646 w 217646"/>
                    <a:gd name="connsiteY108" fmla="*/ 68104 h 145637"/>
                    <a:gd name="connsiteX109" fmla="*/ 217646 w 217646"/>
                    <a:gd name="connsiteY109" fmla="*/ 58388 h 145637"/>
                    <a:gd name="connsiteX110" fmla="*/ 217646 w 217646"/>
                    <a:gd name="connsiteY110" fmla="*/ 52864 h 145637"/>
                    <a:gd name="connsiteX111" fmla="*/ 216122 w 217646"/>
                    <a:gd name="connsiteY111" fmla="*/ 51340 h 145637"/>
                    <a:gd name="connsiteX112" fmla="*/ 155924 w 217646"/>
                    <a:gd name="connsiteY112" fmla="*/ 30099 h 145637"/>
                    <a:gd name="connsiteX113" fmla="*/ 154210 w 217646"/>
                    <a:gd name="connsiteY113" fmla="*/ 31337 h 145637"/>
                    <a:gd name="connsiteX114" fmla="*/ 155924 w 217646"/>
                    <a:gd name="connsiteY114" fmla="*/ 30099 h 145637"/>
                    <a:gd name="connsiteX115" fmla="*/ 157734 w 217646"/>
                    <a:gd name="connsiteY115" fmla="*/ 30385 h 145637"/>
                    <a:gd name="connsiteX116" fmla="*/ 155924 w 217646"/>
                    <a:gd name="connsiteY116" fmla="*/ 30099 h 145637"/>
                    <a:gd name="connsiteX117" fmla="*/ 86487 w 217646"/>
                    <a:gd name="connsiteY117" fmla="*/ 21527 h 145637"/>
                    <a:gd name="connsiteX118" fmla="*/ 88487 w 217646"/>
                    <a:gd name="connsiteY118" fmla="*/ 21527 h 145637"/>
                    <a:gd name="connsiteX119" fmla="*/ 86487 w 217646"/>
                    <a:gd name="connsiteY119" fmla="*/ 21527 h 145637"/>
                    <a:gd name="connsiteX120" fmla="*/ 55054 w 217646"/>
                    <a:gd name="connsiteY120" fmla="*/ 35719 h 145637"/>
                    <a:gd name="connsiteX121" fmla="*/ 52769 w 217646"/>
                    <a:gd name="connsiteY121" fmla="*/ 35338 h 145637"/>
                    <a:gd name="connsiteX122" fmla="*/ 55054 w 217646"/>
                    <a:gd name="connsiteY122" fmla="*/ 35719 h 145637"/>
                    <a:gd name="connsiteX123" fmla="*/ 17336 w 217646"/>
                    <a:gd name="connsiteY123" fmla="*/ 86392 h 145637"/>
                    <a:gd name="connsiteX124" fmla="*/ 16288 w 217646"/>
                    <a:gd name="connsiteY124" fmla="*/ 87249 h 145637"/>
                    <a:gd name="connsiteX125" fmla="*/ 17336 w 217646"/>
                    <a:gd name="connsiteY125" fmla="*/ 86392 h 145637"/>
                    <a:gd name="connsiteX126" fmla="*/ 18479 w 217646"/>
                    <a:gd name="connsiteY126" fmla="*/ 86106 h 145637"/>
                    <a:gd name="connsiteX127" fmla="*/ 17716 w 217646"/>
                    <a:gd name="connsiteY127" fmla="*/ 86296 h 145637"/>
                    <a:gd name="connsiteX128" fmla="*/ 18479 w 217646"/>
                    <a:gd name="connsiteY128" fmla="*/ 86106 h 145637"/>
                    <a:gd name="connsiteX129" fmla="*/ 98488 w 217646"/>
                    <a:gd name="connsiteY129" fmla="*/ 130588 h 145637"/>
                    <a:gd name="connsiteX130" fmla="*/ 99727 w 217646"/>
                    <a:gd name="connsiteY130" fmla="*/ 132874 h 145637"/>
                    <a:gd name="connsiteX131" fmla="*/ 98488 w 217646"/>
                    <a:gd name="connsiteY131" fmla="*/ 130588 h 145637"/>
                    <a:gd name="connsiteX132" fmla="*/ 97727 w 217646"/>
                    <a:gd name="connsiteY132" fmla="*/ 130302 h 145637"/>
                    <a:gd name="connsiteX133" fmla="*/ 97917 w 217646"/>
                    <a:gd name="connsiteY133" fmla="*/ 130397 h 145637"/>
                    <a:gd name="connsiteX134" fmla="*/ 97727 w 217646"/>
                    <a:gd name="connsiteY134" fmla="*/ 130302 h 1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17646" h="145637">
                      <a:moveTo>
                        <a:pt x="216122" y="51340"/>
                      </a:moveTo>
                      <a:cubicBezTo>
                        <a:pt x="215646" y="46196"/>
                        <a:pt x="212979" y="42196"/>
                        <a:pt x="209169" y="38862"/>
                      </a:cubicBezTo>
                      <a:cubicBezTo>
                        <a:pt x="208216" y="36481"/>
                        <a:pt x="206502" y="34957"/>
                        <a:pt x="203930" y="34576"/>
                      </a:cubicBezTo>
                      <a:cubicBezTo>
                        <a:pt x="197358" y="28289"/>
                        <a:pt x="181928" y="27622"/>
                        <a:pt x="173164" y="33147"/>
                      </a:cubicBezTo>
                      <a:cubicBezTo>
                        <a:pt x="172879" y="33147"/>
                        <a:pt x="172498" y="33147"/>
                        <a:pt x="172212" y="33242"/>
                      </a:cubicBezTo>
                      <a:lnTo>
                        <a:pt x="172212" y="33242"/>
                      </a:lnTo>
                      <a:cubicBezTo>
                        <a:pt x="171640" y="31909"/>
                        <a:pt x="171069" y="30480"/>
                        <a:pt x="170497" y="29146"/>
                      </a:cubicBezTo>
                      <a:cubicBezTo>
                        <a:pt x="170402" y="26480"/>
                        <a:pt x="168878" y="24479"/>
                        <a:pt x="167830" y="22193"/>
                      </a:cubicBezTo>
                      <a:cubicBezTo>
                        <a:pt x="167830" y="21050"/>
                        <a:pt x="167545" y="20003"/>
                        <a:pt x="166497" y="19431"/>
                      </a:cubicBezTo>
                      <a:cubicBezTo>
                        <a:pt x="163354" y="13049"/>
                        <a:pt x="159544" y="7239"/>
                        <a:pt x="152590" y="4191"/>
                      </a:cubicBezTo>
                      <a:cubicBezTo>
                        <a:pt x="151066" y="1524"/>
                        <a:pt x="147447" y="2286"/>
                        <a:pt x="145732" y="0"/>
                      </a:cubicBezTo>
                      <a:cubicBezTo>
                        <a:pt x="142494" y="0"/>
                        <a:pt x="139255" y="0"/>
                        <a:pt x="136017" y="0"/>
                      </a:cubicBezTo>
                      <a:cubicBezTo>
                        <a:pt x="134588" y="0"/>
                        <a:pt x="133255" y="0"/>
                        <a:pt x="131826" y="0"/>
                      </a:cubicBezTo>
                      <a:cubicBezTo>
                        <a:pt x="129064" y="2572"/>
                        <a:pt x="124682" y="2477"/>
                        <a:pt x="122111" y="5524"/>
                      </a:cubicBezTo>
                      <a:lnTo>
                        <a:pt x="122111" y="5524"/>
                      </a:lnTo>
                      <a:cubicBezTo>
                        <a:pt x="117920" y="7144"/>
                        <a:pt x="114871" y="10192"/>
                        <a:pt x="112300" y="13716"/>
                      </a:cubicBezTo>
                      <a:cubicBezTo>
                        <a:pt x="114300" y="14668"/>
                        <a:pt x="116396" y="15716"/>
                        <a:pt x="118396" y="16669"/>
                      </a:cubicBezTo>
                      <a:cubicBezTo>
                        <a:pt x="120587" y="14383"/>
                        <a:pt x="122777" y="12002"/>
                        <a:pt x="124968" y="9716"/>
                      </a:cubicBezTo>
                      <a:cubicBezTo>
                        <a:pt x="124968" y="7906"/>
                        <a:pt x="124968" y="6001"/>
                        <a:pt x="122777" y="5620"/>
                      </a:cubicBezTo>
                      <a:cubicBezTo>
                        <a:pt x="124968" y="6001"/>
                        <a:pt x="124968" y="7906"/>
                        <a:pt x="124968" y="9716"/>
                      </a:cubicBezTo>
                      <a:cubicBezTo>
                        <a:pt x="130016" y="9525"/>
                        <a:pt x="134493" y="11620"/>
                        <a:pt x="138779" y="13907"/>
                      </a:cubicBezTo>
                      <a:cubicBezTo>
                        <a:pt x="141256" y="11716"/>
                        <a:pt x="141922" y="11144"/>
                        <a:pt x="143351" y="12192"/>
                      </a:cubicBezTo>
                      <a:cubicBezTo>
                        <a:pt x="141827" y="11144"/>
                        <a:pt x="141256" y="11716"/>
                        <a:pt x="138779" y="13907"/>
                      </a:cubicBezTo>
                      <a:cubicBezTo>
                        <a:pt x="141446" y="16192"/>
                        <a:pt x="144208" y="18479"/>
                        <a:pt x="146876" y="20764"/>
                      </a:cubicBezTo>
                      <a:cubicBezTo>
                        <a:pt x="147828" y="20764"/>
                        <a:pt x="148876" y="20764"/>
                        <a:pt x="149828" y="20764"/>
                      </a:cubicBezTo>
                      <a:cubicBezTo>
                        <a:pt x="150495" y="20764"/>
                        <a:pt x="151066" y="20669"/>
                        <a:pt x="151638" y="20574"/>
                      </a:cubicBezTo>
                      <a:cubicBezTo>
                        <a:pt x="151066" y="20669"/>
                        <a:pt x="150400" y="20860"/>
                        <a:pt x="149828" y="20764"/>
                      </a:cubicBezTo>
                      <a:cubicBezTo>
                        <a:pt x="148876" y="20764"/>
                        <a:pt x="147828" y="20764"/>
                        <a:pt x="146876" y="20764"/>
                      </a:cubicBezTo>
                      <a:cubicBezTo>
                        <a:pt x="149257" y="24956"/>
                        <a:pt x="151638" y="29146"/>
                        <a:pt x="153924" y="33338"/>
                      </a:cubicBezTo>
                      <a:lnTo>
                        <a:pt x="153924" y="33338"/>
                      </a:lnTo>
                      <a:cubicBezTo>
                        <a:pt x="153924" y="33528"/>
                        <a:pt x="153924" y="33814"/>
                        <a:pt x="153924" y="34004"/>
                      </a:cubicBezTo>
                      <a:cubicBezTo>
                        <a:pt x="156686" y="46482"/>
                        <a:pt x="156686" y="46482"/>
                        <a:pt x="168116" y="40672"/>
                      </a:cubicBezTo>
                      <a:cubicBezTo>
                        <a:pt x="176974" y="36195"/>
                        <a:pt x="191071" y="41624"/>
                        <a:pt x="197263" y="51626"/>
                      </a:cubicBezTo>
                      <a:cubicBezTo>
                        <a:pt x="199835" y="55816"/>
                        <a:pt x="200692" y="60579"/>
                        <a:pt x="202311" y="65056"/>
                      </a:cubicBezTo>
                      <a:cubicBezTo>
                        <a:pt x="206978" y="66389"/>
                        <a:pt x="209360" y="69533"/>
                        <a:pt x="210883" y="73342"/>
                      </a:cubicBezTo>
                      <a:cubicBezTo>
                        <a:pt x="209360" y="69533"/>
                        <a:pt x="206978" y="66389"/>
                        <a:pt x="202311" y="65056"/>
                      </a:cubicBezTo>
                      <a:cubicBezTo>
                        <a:pt x="201454" y="76200"/>
                        <a:pt x="199835" y="87059"/>
                        <a:pt x="187166" y="91440"/>
                      </a:cubicBezTo>
                      <a:cubicBezTo>
                        <a:pt x="187643" y="92297"/>
                        <a:pt x="188119" y="93345"/>
                        <a:pt x="188690" y="94107"/>
                      </a:cubicBezTo>
                      <a:cubicBezTo>
                        <a:pt x="188119" y="93345"/>
                        <a:pt x="187738" y="92297"/>
                        <a:pt x="187166" y="91440"/>
                      </a:cubicBezTo>
                      <a:cubicBezTo>
                        <a:pt x="180499" y="90868"/>
                        <a:pt x="174403" y="92202"/>
                        <a:pt x="168688" y="95821"/>
                      </a:cubicBezTo>
                      <a:cubicBezTo>
                        <a:pt x="165926" y="97536"/>
                        <a:pt x="164021" y="99917"/>
                        <a:pt x="165163" y="103251"/>
                      </a:cubicBezTo>
                      <a:cubicBezTo>
                        <a:pt x="167069" y="108871"/>
                        <a:pt x="166116" y="114681"/>
                        <a:pt x="166306" y="120396"/>
                      </a:cubicBezTo>
                      <a:lnTo>
                        <a:pt x="166306" y="120396"/>
                      </a:lnTo>
                      <a:cubicBezTo>
                        <a:pt x="165259" y="122682"/>
                        <a:pt x="164211" y="124873"/>
                        <a:pt x="163163" y="127159"/>
                      </a:cubicBezTo>
                      <a:cubicBezTo>
                        <a:pt x="159068" y="136303"/>
                        <a:pt x="150876" y="136112"/>
                        <a:pt x="142780" y="135922"/>
                      </a:cubicBezTo>
                      <a:cubicBezTo>
                        <a:pt x="143732" y="136779"/>
                        <a:pt x="145256" y="137160"/>
                        <a:pt x="146209" y="138017"/>
                      </a:cubicBezTo>
                      <a:cubicBezTo>
                        <a:pt x="146399" y="138208"/>
                        <a:pt x="146590" y="138398"/>
                        <a:pt x="146685" y="138684"/>
                      </a:cubicBezTo>
                      <a:cubicBezTo>
                        <a:pt x="146590" y="138493"/>
                        <a:pt x="146399" y="138208"/>
                        <a:pt x="146209" y="138017"/>
                      </a:cubicBezTo>
                      <a:cubicBezTo>
                        <a:pt x="145256" y="137160"/>
                        <a:pt x="143637" y="136779"/>
                        <a:pt x="142780" y="135922"/>
                      </a:cubicBezTo>
                      <a:cubicBezTo>
                        <a:pt x="133160" y="133636"/>
                        <a:pt x="124778" y="129064"/>
                        <a:pt x="118396" y="121539"/>
                      </a:cubicBezTo>
                      <a:cubicBezTo>
                        <a:pt x="114681" y="117158"/>
                        <a:pt x="111443" y="117443"/>
                        <a:pt x="107252" y="120206"/>
                      </a:cubicBezTo>
                      <a:cubicBezTo>
                        <a:pt x="103156" y="122873"/>
                        <a:pt x="99917" y="126397"/>
                        <a:pt x="96869" y="130112"/>
                      </a:cubicBezTo>
                      <a:lnTo>
                        <a:pt x="96869" y="130112"/>
                      </a:lnTo>
                      <a:cubicBezTo>
                        <a:pt x="80677" y="139446"/>
                        <a:pt x="60007" y="122968"/>
                        <a:pt x="58198" y="108394"/>
                      </a:cubicBezTo>
                      <a:cubicBezTo>
                        <a:pt x="57531" y="103061"/>
                        <a:pt x="54769" y="99155"/>
                        <a:pt x="49244" y="100013"/>
                      </a:cubicBezTo>
                      <a:cubicBezTo>
                        <a:pt x="35719" y="102108"/>
                        <a:pt x="26956" y="95345"/>
                        <a:pt x="19145" y="85820"/>
                      </a:cubicBezTo>
                      <a:lnTo>
                        <a:pt x="19145" y="85820"/>
                      </a:lnTo>
                      <a:cubicBezTo>
                        <a:pt x="18193" y="83534"/>
                        <a:pt x="17336" y="81248"/>
                        <a:pt x="16383" y="78867"/>
                      </a:cubicBezTo>
                      <a:lnTo>
                        <a:pt x="16383" y="78867"/>
                      </a:lnTo>
                      <a:cubicBezTo>
                        <a:pt x="16002" y="77057"/>
                        <a:pt x="15526" y="75152"/>
                        <a:pt x="15145" y="73342"/>
                      </a:cubicBezTo>
                      <a:lnTo>
                        <a:pt x="15145" y="73342"/>
                      </a:lnTo>
                      <a:cubicBezTo>
                        <a:pt x="15240" y="68580"/>
                        <a:pt x="15145" y="63722"/>
                        <a:pt x="17812" y="59436"/>
                      </a:cubicBezTo>
                      <a:lnTo>
                        <a:pt x="17812" y="59436"/>
                      </a:lnTo>
                      <a:cubicBezTo>
                        <a:pt x="22288" y="51911"/>
                        <a:pt x="26765" y="50102"/>
                        <a:pt x="35433" y="52102"/>
                      </a:cubicBezTo>
                      <a:cubicBezTo>
                        <a:pt x="51149" y="55626"/>
                        <a:pt x="57817" y="50483"/>
                        <a:pt x="58198" y="34576"/>
                      </a:cubicBezTo>
                      <a:lnTo>
                        <a:pt x="58198" y="34576"/>
                      </a:lnTo>
                      <a:cubicBezTo>
                        <a:pt x="59531" y="30289"/>
                        <a:pt x="60960" y="26003"/>
                        <a:pt x="62294" y="21717"/>
                      </a:cubicBezTo>
                      <a:cubicBezTo>
                        <a:pt x="63437" y="18193"/>
                        <a:pt x="65627" y="15907"/>
                        <a:pt x="69247" y="15049"/>
                      </a:cubicBezTo>
                      <a:lnTo>
                        <a:pt x="69247" y="15049"/>
                      </a:lnTo>
                      <a:cubicBezTo>
                        <a:pt x="76010" y="14668"/>
                        <a:pt x="81058" y="18193"/>
                        <a:pt x="85915" y="22098"/>
                      </a:cubicBezTo>
                      <a:cubicBezTo>
                        <a:pt x="86106" y="21812"/>
                        <a:pt x="86296" y="21717"/>
                        <a:pt x="86487" y="21527"/>
                      </a:cubicBezTo>
                      <a:cubicBezTo>
                        <a:pt x="86296" y="21717"/>
                        <a:pt x="86106" y="21812"/>
                        <a:pt x="85915" y="22098"/>
                      </a:cubicBezTo>
                      <a:cubicBezTo>
                        <a:pt x="89440" y="26003"/>
                        <a:pt x="93059" y="29813"/>
                        <a:pt x="96583" y="33718"/>
                      </a:cubicBezTo>
                      <a:cubicBezTo>
                        <a:pt x="98107" y="35433"/>
                        <a:pt x="99822" y="36100"/>
                        <a:pt x="102013" y="34862"/>
                      </a:cubicBezTo>
                      <a:cubicBezTo>
                        <a:pt x="106680" y="32385"/>
                        <a:pt x="111728" y="30480"/>
                        <a:pt x="113633" y="24860"/>
                      </a:cubicBezTo>
                      <a:cubicBezTo>
                        <a:pt x="115919" y="22574"/>
                        <a:pt x="117062" y="19621"/>
                        <a:pt x="118205" y="16669"/>
                      </a:cubicBezTo>
                      <a:cubicBezTo>
                        <a:pt x="116205" y="15716"/>
                        <a:pt x="114110" y="14668"/>
                        <a:pt x="112109" y="13716"/>
                      </a:cubicBezTo>
                      <a:cubicBezTo>
                        <a:pt x="108490" y="18479"/>
                        <a:pt x="104965" y="18097"/>
                        <a:pt x="101346" y="13716"/>
                      </a:cubicBezTo>
                      <a:cubicBezTo>
                        <a:pt x="92773" y="4667"/>
                        <a:pt x="83153" y="2857"/>
                        <a:pt x="71914" y="8192"/>
                      </a:cubicBezTo>
                      <a:cubicBezTo>
                        <a:pt x="66008" y="10001"/>
                        <a:pt x="60579" y="12668"/>
                        <a:pt x="56579" y="17716"/>
                      </a:cubicBezTo>
                      <a:cubicBezTo>
                        <a:pt x="51245" y="21717"/>
                        <a:pt x="47720" y="26956"/>
                        <a:pt x="45911" y="33338"/>
                      </a:cubicBezTo>
                      <a:cubicBezTo>
                        <a:pt x="45053" y="40195"/>
                        <a:pt x="40481" y="42101"/>
                        <a:pt x="34290" y="43529"/>
                      </a:cubicBezTo>
                      <a:cubicBezTo>
                        <a:pt x="27337" y="45053"/>
                        <a:pt x="20860" y="48292"/>
                        <a:pt x="15335" y="53054"/>
                      </a:cubicBezTo>
                      <a:cubicBezTo>
                        <a:pt x="15621" y="53816"/>
                        <a:pt x="15907" y="54483"/>
                        <a:pt x="16193" y="55245"/>
                      </a:cubicBezTo>
                      <a:cubicBezTo>
                        <a:pt x="15907" y="54483"/>
                        <a:pt x="15621" y="53816"/>
                        <a:pt x="15335" y="53054"/>
                      </a:cubicBezTo>
                      <a:cubicBezTo>
                        <a:pt x="14859" y="53435"/>
                        <a:pt x="14383" y="53912"/>
                        <a:pt x="13906" y="54292"/>
                      </a:cubicBezTo>
                      <a:cubicBezTo>
                        <a:pt x="8668" y="57626"/>
                        <a:pt x="5048" y="62293"/>
                        <a:pt x="2762" y="68009"/>
                      </a:cubicBezTo>
                      <a:cubicBezTo>
                        <a:pt x="2667" y="68389"/>
                        <a:pt x="2572" y="68770"/>
                        <a:pt x="2572" y="69152"/>
                      </a:cubicBezTo>
                      <a:cubicBezTo>
                        <a:pt x="1714" y="70199"/>
                        <a:pt x="857" y="71152"/>
                        <a:pt x="0" y="72200"/>
                      </a:cubicBezTo>
                      <a:cubicBezTo>
                        <a:pt x="0" y="76390"/>
                        <a:pt x="0" y="80486"/>
                        <a:pt x="0" y="84677"/>
                      </a:cubicBezTo>
                      <a:cubicBezTo>
                        <a:pt x="0" y="85630"/>
                        <a:pt x="0" y="86487"/>
                        <a:pt x="0" y="87439"/>
                      </a:cubicBezTo>
                      <a:cubicBezTo>
                        <a:pt x="857" y="88487"/>
                        <a:pt x="1714" y="89440"/>
                        <a:pt x="2572" y="90488"/>
                      </a:cubicBezTo>
                      <a:cubicBezTo>
                        <a:pt x="2953" y="91345"/>
                        <a:pt x="3334" y="92202"/>
                        <a:pt x="3715" y="93155"/>
                      </a:cubicBezTo>
                      <a:cubicBezTo>
                        <a:pt x="4381" y="95155"/>
                        <a:pt x="5048" y="97155"/>
                        <a:pt x="6953" y="98488"/>
                      </a:cubicBezTo>
                      <a:cubicBezTo>
                        <a:pt x="12573" y="106585"/>
                        <a:pt x="20764" y="111062"/>
                        <a:pt x="30289" y="110776"/>
                      </a:cubicBezTo>
                      <a:cubicBezTo>
                        <a:pt x="38100" y="110585"/>
                        <a:pt x="42577" y="112300"/>
                        <a:pt x="43053" y="120491"/>
                      </a:cubicBezTo>
                      <a:cubicBezTo>
                        <a:pt x="43053" y="121063"/>
                        <a:pt x="43720" y="121634"/>
                        <a:pt x="44101" y="122206"/>
                      </a:cubicBezTo>
                      <a:cubicBezTo>
                        <a:pt x="46482" y="130302"/>
                        <a:pt x="51626" y="135922"/>
                        <a:pt x="59436" y="139065"/>
                      </a:cubicBezTo>
                      <a:cubicBezTo>
                        <a:pt x="73914" y="146780"/>
                        <a:pt x="87058" y="142875"/>
                        <a:pt x="99727" y="134588"/>
                      </a:cubicBezTo>
                      <a:cubicBezTo>
                        <a:pt x="101537" y="133922"/>
                        <a:pt x="103441" y="132207"/>
                        <a:pt x="105346" y="134112"/>
                      </a:cubicBezTo>
                      <a:cubicBezTo>
                        <a:pt x="111157" y="139922"/>
                        <a:pt x="118872" y="142304"/>
                        <a:pt x="126016" y="145637"/>
                      </a:cubicBezTo>
                      <a:cubicBezTo>
                        <a:pt x="126968" y="145637"/>
                        <a:pt x="127826" y="145637"/>
                        <a:pt x="128778" y="145637"/>
                      </a:cubicBezTo>
                      <a:cubicBezTo>
                        <a:pt x="133445" y="145637"/>
                        <a:pt x="138017" y="145637"/>
                        <a:pt x="142685" y="145637"/>
                      </a:cubicBezTo>
                      <a:cubicBezTo>
                        <a:pt x="143542" y="144209"/>
                        <a:pt x="145066" y="144589"/>
                        <a:pt x="146399" y="144209"/>
                      </a:cubicBezTo>
                      <a:cubicBezTo>
                        <a:pt x="159639" y="140208"/>
                        <a:pt x="170402" y="133064"/>
                        <a:pt x="177451" y="120777"/>
                      </a:cubicBezTo>
                      <a:cubicBezTo>
                        <a:pt x="180404" y="117634"/>
                        <a:pt x="181642" y="113538"/>
                        <a:pt x="181832" y="109442"/>
                      </a:cubicBezTo>
                      <a:cubicBezTo>
                        <a:pt x="182213" y="102680"/>
                        <a:pt x="184690" y="97917"/>
                        <a:pt x="191357" y="95821"/>
                      </a:cubicBezTo>
                      <a:cubicBezTo>
                        <a:pt x="200120" y="91916"/>
                        <a:pt x="207454" y="86392"/>
                        <a:pt x="212027" y="77724"/>
                      </a:cubicBezTo>
                      <a:cubicBezTo>
                        <a:pt x="215265" y="75343"/>
                        <a:pt x="214408" y="70485"/>
                        <a:pt x="217646" y="68104"/>
                      </a:cubicBezTo>
                      <a:cubicBezTo>
                        <a:pt x="217646" y="64865"/>
                        <a:pt x="217646" y="61627"/>
                        <a:pt x="217646" y="58388"/>
                      </a:cubicBezTo>
                      <a:cubicBezTo>
                        <a:pt x="217646" y="56579"/>
                        <a:pt x="217646" y="54673"/>
                        <a:pt x="217646" y="52864"/>
                      </a:cubicBezTo>
                      <a:cubicBezTo>
                        <a:pt x="217075" y="52197"/>
                        <a:pt x="216598" y="51721"/>
                        <a:pt x="216122" y="51340"/>
                      </a:cubicBezTo>
                      <a:close/>
                      <a:moveTo>
                        <a:pt x="155924" y="30099"/>
                      </a:moveTo>
                      <a:cubicBezTo>
                        <a:pt x="155162" y="30194"/>
                        <a:pt x="154591" y="30575"/>
                        <a:pt x="154210" y="31337"/>
                      </a:cubicBezTo>
                      <a:cubicBezTo>
                        <a:pt x="154591" y="30575"/>
                        <a:pt x="155162" y="30194"/>
                        <a:pt x="155924" y="30099"/>
                      </a:cubicBezTo>
                      <a:cubicBezTo>
                        <a:pt x="156401" y="30099"/>
                        <a:pt x="157067" y="30194"/>
                        <a:pt x="157734" y="30385"/>
                      </a:cubicBezTo>
                      <a:cubicBezTo>
                        <a:pt x="157067" y="30194"/>
                        <a:pt x="156496" y="30099"/>
                        <a:pt x="155924" y="30099"/>
                      </a:cubicBezTo>
                      <a:close/>
                      <a:moveTo>
                        <a:pt x="86487" y="21527"/>
                      </a:moveTo>
                      <a:cubicBezTo>
                        <a:pt x="87249" y="20955"/>
                        <a:pt x="87916" y="21050"/>
                        <a:pt x="88487" y="21527"/>
                      </a:cubicBezTo>
                      <a:cubicBezTo>
                        <a:pt x="87916" y="21145"/>
                        <a:pt x="87249" y="20955"/>
                        <a:pt x="86487" y="21527"/>
                      </a:cubicBezTo>
                      <a:close/>
                      <a:moveTo>
                        <a:pt x="55054" y="35719"/>
                      </a:moveTo>
                      <a:cubicBezTo>
                        <a:pt x="54293" y="35719"/>
                        <a:pt x="53530" y="35528"/>
                        <a:pt x="52769" y="35338"/>
                      </a:cubicBezTo>
                      <a:cubicBezTo>
                        <a:pt x="53530" y="35623"/>
                        <a:pt x="54293" y="35814"/>
                        <a:pt x="55054" y="35719"/>
                      </a:cubicBezTo>
                      <a:close/>
                      <a:moveTo>
                        <a:pt x="17336" y="86392"/>
                      </a:moveTo>
                      <a:cubicBezTo>
                        <a:pt x="16859" y="86582"/>
                        <a:pt x="16478" y="86773"/>
                        <a:pt x="16288" y="87249"/>
                      </a:cubicBezTo>
                      <a:cubicBezTo>
                        <a:pt x="16478" y="86773"/>
                        <a:pt x="16859" y="86487"/>
                        <a:pt x="17336" y="86392"/>
                      </a:cubicBezTo>
                      <a:close/>
                      <a:moveTo>
                        <a:pt x="18479" y="86106"/>
                      </a:moveTo>
                      <a:cubicBezTo>
                        <a:pt x="18193" y="86106"/>
                        <a:pt x="18002" y="86201"/>
                        <a:pt x="17716" y="86296"/>
                      </a:cubicBezTo>
                      <a:cubicBezTo>
                        <a:pt x="18002" y="86201"/>
                        <a:pt x="18288" y="86106"/>
                        <a:pt x="18479" y="86106"/>
                      </a:cubicBezTo>
                      <a:close/>
                      <a:moveTo>
                        <a:pt x="98488" y="130588"/>
                      </a:moveTo>
                      <a:cubicBezTo>
                        <a:pt x="99346" y="131064"/>
                        <a:pt x="99631" y="131826"/>
                        <a:pt x="99727" y="132874"/>
                      </a:cubicBezTo>
                      <a:cubicBezTo>
                        <a:pt x="99631" y="131921"/>
                        <a:pt x="99346" y="131064"/>
                        <a:pt x="98488" y="130588"/>
                      </a:cubicBezTo>
                      <a:close/>
                      <a:moveTo>
                        <a:pt x="97727" y="130302"/>
                      </a:moveTo>
                      <a:cubicBezTo>
                        <a:pt x="97822" y="130302"/>
                        <a:pt x="97822" y="130302"/>
                        <a:pt x="97917" y="130397"/>
                      </a:cubicBezTo>
                      <a:cubicBezTo>
                        <a:pt x="97822" y="130397"/>
                        <a:pt x="97822" y="130397"/>
                        <a:pt x="97727" y="130302"/>
                      </a:cubicBezTo>
                      <a:close/>
                    </a:path>
                  </a:pathLst>
                </a:custGeom>
                <a:solidFill>
                  <a:srgbClr val="FFFFFF">
                    <a:alpha val="20000"/>
                  </a:srgbClr>
                </a:solidFill>
                <a:ln w="9525" cap="flat">
                  <a:noFill/>
                  <a:prstDash val="solid"/>
                  <a:miter/>
                </a:ln>
              </p:spPr>
              <p:txBody>
                <a:bodyPr rtlCol="0" anchor="ctr"/>
                <a:lstStyle/>
                <a:p>
                  <a:endParaRPr lang="en-US"/>
                </a:p>
              </p:txBody>
            </p:sp>
            <p:sp>
              <p:nvSpPr>
                <p:cNvPr id="886" name="Freeform: Shape 885">
                  <a:extLst>
                    <a:ext uri="{FF2B5EF4-FFF2-40B4-BE49-F238E27FC236}">
                      <a16:creationId xmlns:a16="http://schemas.microsoft.com/office/drawing/2014/main" id="{6DF82CCB-F259-3054-2450-4AE7D199E369}"/>
                    </a:ext>
                  </a:extLst>
                </p:cNvPr>
                <p:cNvSpPr/>
                <p:nvPr/>
              </p:nvSpPr>
              <p:spPr>
                <a:xfrm>
                  <a:off x="9444886" y="2977909"/>
                  <a:ext cx="359533" cy="219067"/>
                </a:xfrm>
                <a:custGeom>
                  <a:avLst/>
                  <a:gdLst>
                    <a:gd name="connsiteX0" fmla="*/ 335102 w 359533"/>
                    <a:gd name="connsiteY0" fmla="*/ 81855 h 219067"/>
                    <a:gd name="connsiteX1" fmla="*/ 325672 w 359533"/>
                    <a:gd name="connsiteY1" fmla="*/ 77093 h 219067"/>
                    <a:gd name="connsiteX2" fmla="*/ 309860 w 359533"/>
                    <a:gd name="connsiteY2" fmla="*/ 73283 h 219067"/>
                    <a:gd name="connsiteX3" fmla="*/ 278142 w 359533"/>
                    <a:gd name="connsiteY3" fmla="*/ 35754 h 219067"/>
                    <a:gd name="connsiteX4" fmla="*/ 244233 w 359533"/>
                    <a:gd name="connsiteY4" fmla="*/ 34325 h 219067"/>
                    <a:gd name="connsiteX5" fmla="*/ 226993 w 359533"/>
                    <a:gd name="connsiteY5" fmla="*/ 47184 h 219067"/>
                    <a:gd name="connsiteX6" fmla="*/ 226993 w 359533"/>
                    <a:gd name="connsiteY6" fmla="*/ 47089 h 219067"/>
                    <a:gd name="connsiteX7" fmla="*/ 165842 w 359533"/>
                    <a:gd name="connsiteY7" fmla="*/ 512 h 219067"/>
                    <a:gd name="connsiteX8" fmla="*/ 119551 w 359533"/>
                    <a:gd name="connsiteY8" fmla="*/ 44898 h 219067"/>
                    <a:gd name="connsiteX9" fmla="*/ 80212 w 359533"/>
                    <a:gd name="connsiteY9" fmla="*/ 35087 h 219067"/>
                    <a:gd name="connsiteX10" fmla="*/ 65449 w 359533"/>
                    <a:gd name="connsiteY10" fmla="*/ 38040 h 219067"/>
                    <a:gd name="connsiteX11" fmla="*/ 33254 w 359533"/>
                    <a:gd name="connsiteY11" fmla="*/ 77283 h 219067"/>
                    <a:gd name="connsiteX12" fmla="*/ 34683 w 359533"/>
                    <a:gd name="connsiteY12" fmla="*/ 84046 h 219067"/>
                    <a:gd name="connsiteX13" fmla="*/ 34778 w 359533"/>
                    <a:gd name="connsiteY13" fmla="*/ 85665 h 219067"/>
                    <a:gd name="connsiteX14" fmla="*/ 24301 w 359533"/>
                    <a:gd name="connsiteY14" fmla="*/ 87189 h 219067"/>
                    <a:gd name="connsiteX15" fmla="*/ 393 w 359533"/>
                    <a:gd name="connsiteY15" fmla="*/ 114907 h 219067"/>
                    <a:gd name="connsiteX16" fmla="*/ 24301 w 359533"/>
                    <a:gd name="connsiteY16" fmla="*/ 156817 h 219067"/>
                    <a:gd name="connsiteX17" fmla="*/ 58114 w 359533"/>
                    <a:gd name="connsiteY17" fmla="*/ 157960 h 219067"/>
                    <a:gd name="connsiteX18" fmla="*/ 68687 w 359533"/>
                    <a:gd name="connsiteY18" fmla="*/ 153102 h 219067"/>
                    <a:gd name="connsiteX19" fmla="*/ 99834 w 359533"/>
                    <a:gd name="connsiteY19" fmla="*/ 194917 h 219067"/>
                    <a:gd name="connsiteX20" fmla="*/ 143649 w 359533"/>
                    <a:gd name="connsiteY20" fmla="*/ 196441 h 219067"/>
                    <a:gd name="connsiteX21" fmla="*/ 159460 w 359533"/>
                    <a:gd name="connsiteY21" fmla="*/ 188821 h 219067"/>
                    <a:gd name="connsiteX22" fmla="*/ 223088 w 359533"/>
                    <a:gd name="connsiteY22" fmla="*/ 217586 h 219067"/>
                    <a:gd name="connsiteX23" fmla="*/ 228517 w 359533"/>
                    <a:gd name="connsiteY23" fmla="*/ 216062 h 219067"/>
                    <a:gd name="connsiteX24" fmla="*/ 274713 w 359533"/>
                    <a:gd name="connsiteY24" fmla="*/ 173486 h 219067"/>
                    <a:gd name="connsiteX25" fmla="*/ 309003 w 359533"/>
                    <a:gd name="connsiteY25" fmla="*/ 178820 h 219067"/>
                    <a:gd name="connsiteX26" fmla="*/ 320243 w 359533"/>
                    <a:gd name="connsiteY26" fmla="*/ 176248 h 219067"/>
                    <a:gd name="connsiteX27" fmla="*/ 359105 w 359533"/>
                    <a:gd name="connsiteY27" fmla="*/ 118526 h 219067"/>
                    <a:gd name="connsiteX28" fmla="*/ 335102 w 359533"/>
                    <a:gd name="connsiteY28" fmla="*/ 81855 h 21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9533" h="219067">
                      <a:moveTo>
                        <a:pt x="335102" y="81855"/>
                      </a:moveTo>
                      <a:cubicBezTo>
                        <a:pt x="332149" y="79379"/>
                        <a:pt x="329006" y="77759"/>
                        <a:pt x="325672" y="77093"/>
                      </a:cubicBezTo>
                      <a:cubicBezTo>
                        <a:pt x="320623" y="75092"/>
                        <a:pt x="315385" y="73854"/>
                        <a:pt x="309860" y="73283"/>
                      </a:cubicBezTo>
                      <a:cubicBezTo>
                        <a:pt x="309670" y="58043"/>
                        <a:pt x="296811" y="42707"/>
                        <a:pt x="278142" y="35754"/>
                      </a:cubicBezTo>
                      <a:cubicBezTo>
                        <a:pt x="266617" y="31468"/>
                        <a:pt x="254520" y="30991"/>
                        <a:pt x="244233" y="34325"/>
                      </a:cubicBezTo>
                      <a:cubicBezTo>
                        <a:pt x="236613" y="36802"/>
                        <a:pt x="230612" y="41374"/>
                        <a:pt x="226993" y="47184"/>
                      </a:cubicBezTo>
                      <a:cubicBezTo>
                        <a:pt x="226993" y="47184"/>
                        <a:pt x="226993" y="47089"/>
                        <a:pt x="226993" y="47089"/>
                      </a:cubicBezTo>
                      <a:cubicBezTo>
                        <a:pt x="222992" y="17371"/>
                        <a:pt x="195560" y="-3584"/>
                        <a:pt x="165842" y="512"/>
                      </a:cubicBezTo>
                      <a:cubicBezTo>
                        <a:pt x="141839" y="3750"/>
                        <a:pt x="123551" y="22228"/>
                        <a:pt x="119551" y="44898"/>
                      </a:cubicBezTo>
                      <a:cubicBezTo>
                        <a:pt x="109359" y="37373"/>
                        <a:pt x="95072" y="33754"/>
                        <a:pt x="80212" y="35087"/>
                      </a:cubicBezTo>
                      <a:cubicBezTo>
                        <a:pt x="75164" y="35564"/>
                        <a:pt x="70211" y="36516"/>
                        <a:pt x="65449" y="38040"/>
                      </a:cubicBezTo>
                      <a:cubicBezTo>
                        <a:pt x="44684" y="44803"/>
                        <a:pt x="31826" y="60614"/>
                        <a:pt x="33254" y="77283"/>
                      </a:cubicBezTo>
                      <a:cubicBezTo>
                        <a:pt x="33445" y="79569"/>
                        <a:pt x="33921" y="81855"/>
                        <a:pt x="34683" y="84046"/>
                      </a:cubicBezTo>
                      <a:cubicBezTo>
                        <a:pt x="34683" y="84617"/>
                        <a:pt x="34778" y="85093"/>
                        <a:pt x="34778" y="85665"/>
                      </a:cubicBezTo>
                      <a:cubicBezTo>
                        <a:pt x="31254" y="85570"/>
                        <a:pt x="27825" y="86046"/>
                        <a:pt x="24301" y="87189"/>
                      </a:cubicBezTo>
                      <a:cubicBezTo>
                        <a:pt x="11918" y="91285"/>
                        <a:pt x="2298" y="102334"/>
                        <a:pt x="393" y="114907"/>
                      </a:cubicBezTo>
                      <a:cubicBezTo>
                        <a:pt x="-2179" y="131576"/>
                        <a:pt x="8108" y="149578"/>
                        <a:pt x="24301" y="156817"/>
                      </a:cubicBezTo>
                      <a:cubicBezTo>
                        <a:pt x="34493" y="161389"/>
                        <a:pt x="46494" y="161770"/>
                        <a:pt x="58114" y="157960"/>
                      </a:cubicBezTo>
                      <a:cubicBezTo>
                        <a:pt x="61829" y="156722"/>
                        <a:pt x="65449" y="155102"/>
                        <a:pt x="68687" y="153102"/>
                      </a:cubicBezTo>
                      <a:cubicBezTo>
                        <a:pt x="70878" y="170628"/>
                        <a:pt x="82880" y="187392"/>
                        <a:pt x="99834" y="194917"/>
                      </a:cubicBezTo>
                      <a:cubicBezTo>
                        <a:pt x="113074" y="200822"/>
                        <a:pt x="128695" y="201394"/>
                        <a:pt x="143649" y="196441"/>
                      </a:cubicBezTo>
                      <a:cubicBezTo>
                        <a:pt x="149269" y="194631"/>
                        <a:pt x="154603" y="192059"/>
                        <a:pt x="159460" y="188821"/>
                      </a:cubicBezTo>
                      <a:cubicBezTo>
                        <a:pt x="169557" y="210824"/>
                        <a:pt x="197180" y="223587"/>
                        <a:pt x="223088" y="217586"/>
                      </a:cubicBezTo>
                      <a:cubicBezTo>
                        <a:pt x="224897" y="217205"/>
                        <a:pt x="226707" y="216634"/>
                        <a:pt x="228517" y="216062"/>
                      </a:cubicBezTo>
                      <a:cubicBezTo>
                        <a:pt x="247852" y="209776"/>
                        <a:pt x="264521" y="194345"/>
                        <a:pt x="274713" y="173486"/>
                      </a:cubicBezTo>
                      <a:cubicBezTo>
                        <a:pt x="285190" y="178534"/>
                        <a:pt x="297002" y="180343"/>
                        <a:pt x="309003" y="178820"/>
                      </a:cubicBezTo>
                      <a:cubicBezTo>
                        <a:pt x="312813" y="178343"/>
                        <a:pt x="316623" y="177486"/>
                        <a:pt x="320243" y="176248"/>
                      </a:cubicBezTo>
                      <a:cubicBezTo>
                        <a:pt x="346055" y="167770"/>
                        <a:pt x="362438" y="143482"/>
                        <a:pt x="359105" y="118526"/>
                      </a:cubicBezTo>
                      <a:cubicBezTo>
                        <a:pt x="357200" y="103572"/>
                        <a:pt x="348436" y="90237"/>
                        <a:pt x="335102" y="81855"/>
                      </a:cubicBezTo>
                      <a:close/>
                    </a:path>
                  </a:pathLst>
                </a:custGeom>
                <a:solidFill>
                  <a:srgbClr val="FFFFFF">
                    <a:alpha val="30000"/>
                  </a:srgbClr>
                </a:solidFill>
                <a:ln w="9525" cap="flat">
                  <a:noFill/>
                  <a:prstDash val="solid"/>
                  <a:miter/>
                </a:ln>
              </p:spPr>
              <p:txBody>
                <a:bodyPr rtlCol="0" anchor="ctr"/>
                <a:lstStyle/>
                <a:p>
                  <a:endParaRPr lang="en-US"/>
                </a:p>
              </p:txBody>
            </p:sp>
            <p:sp>
              <p:nvSpPr>
                <p:cNvPr id="887" name="Freeform: Shape 886">
                  <a:extLst>
                    <a:ext uri="{FF2B5EF4-FFF2-40B4-BE49-F238E27FC236}">
                      <a16:creationId xmlns:a16="http://schemas.microsoft.com/office/drawing/2014/main" id="{7D9B02CB-9F97-D338-F768-CC298B098D35}"/>
                    </a:ext>
                  </a:extLst>
                </p:cNvPr>
                <p:cNvSpPr/>
                <p:nvPr/>
              </p:nvSpPr>
              <p:spPr>
                <a:xfrm>
                  <a:off x="9001056" y="3706417"/>
                  <a:ext cx="2543175" cy="1420775"/>
                </a:xfrm>
                <a:custGeom>
                  <a:avLst/>
                  <a:gdLst>
                    <a:gd name="connsiteX0" fmla="*/ 1706348 w 2543175"/>
                    <a:gd name="connsiteY0" fmla="*/ 0 h 1420775"/>
                    <a:gd name="connsiteX1" fmla="*/ 1851700 w 2543175"/>
                    <a:gd name="connsiteY1" fmla="*/ 149162 h 1420775"/>
                    <a:gd name="connsiteX2" fmla="*/ 1851605 w 2543175"/>
                    <a:gd name="connsiteY2" fmla="*/ 153734 h 1420775"/>
                    <a:gd name="connsiteX3" fmla="*/ 1901611 w 2543175"/>
                    <a:gd name="connsiteY3" fmla="*/ 144685 h 1420775"/>
                    <a:gd name="connsiteX4" fmla="*/ 2046962 w 2543175"/>
                    <a:gd name="connsiteY4" fmla="*/ 293846 h 1420775"/>
                    <a:gd name="connsiteX5" fmla="*/ 2044200 w 2543175"/>
                    <a:gd name="connsiteY5" fmla="*/ 322898 h 1420775"/>
                    <a:gd name="connsiteX6" fmla="*/ 2098874 w 2543175"/>
                    <a:gd name="connsiteY6" fmla="*/ 306324 h 1420775"/>
                    <a:gd name="connsiteX7" fmla="*/ 2179836 w 2543175"/>
                    <a:gd name="connsiteY7" fmla="*/ 348044 h 1420775"/>
                    <a:gd name="connsiteX8" fmla="*/ 2304709 w 2543175"/>
                    <a:gd name="connsiteY8" fmla="*/ 275273 h 1420775"/>
                    <a:gd name="connsiteX9" fmla="*/ 2450061 w 2543175"/>
                    <a:gd name="connsiteY9" fmla="*/ 424434 h 1420775"/>
                    <a:gd name="connsiteX10" fmla="*/ 2436249 w 2543175"/>
                    <a:gd name="connsiteY10" fmla="*/ 487775 h 1420775"/>
                    <a:gd name="connsiteX11" fmla="*/ 2452823 w 2543175"/>
                    <a:gd name="connsiteY11" fmla="*/ 486251 h 1420775"/>
                    <a:gd name="connsiteX12" fmla="*/ 2524499 w 2543175"/>
                    <a:gd name="connsiteY12" fmla="*/ 516720 h 1420775"/>
                    <a:gd name="connsiteX13" fmla="*/ 2543175 w 2543175"/>
                    <a:gd name="connsiteY13" fmla="*/ 545160 h 1420775"/>
                    <a:gd name="connsiteX14" fmla="*/ 2543175 w 2543175"/>
                    <a:gd name="connsiteY14" fmla="*/ 635368 h 1420775"/>
                    <a:gd name="connsiteX15" fmla="*/ 2524499 w 2543175"/>
                    <a:gd name="connsiteY15" fmla="*/ 663809 h 1420775"/>
                    <a:gd name="connsiteX16" fmla="*/ 2452823 w 2543175"/>
                    <a:gd name="connsiteY16" fmla="*/ 694277 h 1420775"/>
                    <a:gd name="connsiteX17" fmla="*/ 2442726 w 2543175"/>
                    <a:gd name="connsiteY17" fmla="*/ 693801 h 1420775"/>
                    <a:gd name="connsiteX18" fmla="*/ 2543175 w 2543175"/>
                    <a:gd name="connsiteY18" fmla="*/ 895318 h 1420775"/>
                    <a:gd name="connsiteX19" fmla="*/ 2543175 w 2543175"/>
                    <a:gd name="connsiteY19" fmla="*/ 1165344 h 1420775"/>
                    <a:gd name="connsiteX20" fmla="*/ 2536044 w 2543175"/>
                    <a:gd name="connsiteY20" fmla="*/ 1167499 h 1420775"/>
                    <a:gd name="connsiteX21" fmla="*/ 1842175 w 2543175"/>
                    <a:gd name="connsiteY21" fmla="*/ 1371600 h 1420775"/>
                    <a:gd name="connsiteX22" fmla="*/ 52493 w 2543175"/>
                    <a:gd name="connsiteY22" fmla="*/ 1419318 h 1420775"/>
                    <a:gd name="connsiteX23" fmla="*/ 0 w 2543175"/>
                    <a:gd name="connsiteY23" fmla="*/ 1420775 h 1420775"/>
                    <a:gd name="connsiteX24" fmla="*/ 0 w 2543175"/>
                    <a:gd name="connsiteY24" fmla="*/ 64162 h 1420775"/>
                    <a:gd name="connsiteX25" fmla="*/ 30329 w 2543175"/>
                    <a:gd name="connsiteY25" fmla="*/ 59817 h 1420775"/>
                    <a:gd name="connsiteX26" fmla="*/ 175681 w 2543175"/>
                    <a:gd name="connsiteY26" fmla="*/ 208883 h 1420775"/>
                    <a:gd name="connsiteX27" fmla="*/ 172157 w 2543175"/>
                    <a:gd name="connsiteY27" fmla="*/ 241364 h 1420775"/>
                    <a:gd name="connsiteX28" fmla="*/ 227116 w 2543175"/>
                    <a:gd name="connsiteY28" fmla="*/ 224695 h 1420775"/>
                    <a:gd name="connsiteX29" fmla="*/ 328462 w 2543175"/>
                    <a:gd name="connsiteY29" fmla="*/ 328708 h 1420775"/>
                    <a:gd name="connsiteX30" fmla="*/ 327890 w 2543175"/>
                    <a:gd name="connsiteY30" fmla="*/ 339471 h 1420775"/>
                    <a:gd name="connsiteX31" fmla="*/ 390374 w 2543175"/>
                    <a:gd name="connsiteY31" fmla="*/ 317278 h 1420775"/>
                    <a:gd name="connsiteX32" fmla="*/ 420950 w 2543175"/>
                    <a:gd name="connsiteY32" fmla="*/ 322136 h 1420775"/>
                    <a:gd name="connsiteX33" fmla="*/ 420569 w 2543175"/>
                    <a:gd name="connsiteY33" fmla="*/ 312420 h 1420775"/>
                    <a:gd name="connsiteX34" fmla="*/ 565920 w 2543175"/>
                    <a:gd name="connsiteY34" fmla="*/ 163259 h 1420775"/>
                    <a:gd name="connsiteX35" fmla="*/ 708033 w 2543175"/>
                    <a:gd name="connsiteY35" fmla="*/ 280892 h 1420775"/>
                    <a:gd name="connsiteX36" fmla="*/ 772232 w 2543175"/>
                    <a:gd name="connsiteY36" fmla="*/ 257366 h 1420775"/>
                    <a:gd name="connsiteX37" fmla="*/ 873578 w 2543175"/>
                    <a:gd name="connsiteY37" fmla="*/ 361379 h 1420775"/>
                    <a:gd name="connsiteX38" fmla="*/ 873292 w 2543175"/>
                    <a:gd name="connsiteY38" fmla="*/ 367284 h 1420775"/>
                    <a:gd name="connsiteX39" fmla="*/ 947873 w 2543175"/>
                    <a:gd name="connsiteY39" fmla="*/ 333566 h 1420775"/>
                    <a:gd name="connsiteX40" fmla="*/ 1045790 w 2543175"/>
                    <a:gd name="connsiteY40" fmla="*/ 411194 h 1420775"/>
                    <a:gd name="connsiteX41" fmla="*/ 1133515 w 2543175"/>
                    <a:gd name="connsiteY41" fmla="*/ 381000 h 1420775"/>
                    <a:gd name="connsiteX42" fmla="*/ 1179235 w 2543175"/>
                    <a:gd name="connsiteY42" fmla="*/ 388620 h 1420775"/>
                    <a:gd name="connsiteX43" fmla="*/ 1324491 w 2543175"/>
                    <a:gd name="connsiteY43" fmla="*/ 244983 h 1420775"/>
                    <a:gd name="connsiteX44" fmla="*/ 1404977 w 2543175"/>
                    <a:gd name="connsiteY44" fmla="*/ 269939 h 1420775"/>
                    <a:gd name="connsiteX45" fmla="*/ 1403453 w 2543175"/>
                    <a:gd name="connsiteY45" fmla="*/ 252603 h 1420775"/>
                    <a:gd name="connsiteX46" fmla="*/ 1504799 w 2543175"/>
                    <a:gd name="connsiteY46" fmla="*/ 148590 h 1420775"/>
                    <a:gd name="connsiteX47" fmla="*/ 1562045 w 2543175"/>
                    <a:gd name="connsiteY47" fmla="*/ 166783 h 1420775"/>
                    <a:gd name="connsiteX48" fmla="*/ 1560997 w 2543175"/>
                    <a:gd name="connsiteY48" fmla="*/ 149162 h 1420775"/>
                    <a:gd name="connsiteX49" fmla="*/ 1706348 w 2543175"/>
                    <a:gd name="connsiteY49" fmla="*/ 0 h 142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43175" h="1420775">
                      <a:moveTo>
                        <a:pt x="1706348" y="0"/>
                      </a:moveTo>
                      <a:cubicBezTo>
                        <a:pt x="1786644" y="0"/>
                        <a:pt x="1851700" y="66770"/>
                        <a:pt x="1851700" y="149162"/>
                      </a:cubicBezTo>
                      <a:cubicBezTo>
                        <a:pt x="1851700" y="150686"/>
                        <a:pt x="1851605" y="152210"/>
                        <a:pt x="1851605" y="153734"/>
                      </a:cubicBezTo>
                      <a:cubicBezTo>
                        <a:pt x="1867226" y="147923"/>
                        <a:pt x="1884085" y="144685"/>
                        <a:pt x="1901611" y="144685"/>
                      </a:cubicBezTo>
                      <a:cubicBezTo>
                        <a:pt x="1981907" y="144685"/>
                        <a:pt x="2046962" y="211455"/>
                        <a:pt x="2046962" y="293846"/>
                      </a:cubicBezTo>
                      <a:cubicBezTo>
                        <a:pt x="2046962" y="303752"/>
                        <a:pt x="2046010" y="313468"/>
                        <a:pt x="2044200" y="322898"/>
                      </a:cubicBezTo>
                      <a:cubicBezTo>
                        <a:pt x="2059916" y="312420"/>
                        <a:pt x="2078681" y="306324"/>
                        <a:pt x="2098874" y="306324"/>
                      </a:cubicBezTo>
                      <a:cubicBezTo>
                        <a:pt x="2132021" y="306324"/>
                        <a:pt x="2161357" y="322802"/>
                        <a:pt x="2179836" y="348044"/>
                      </a:cubicBezTo>
                      <a:cubicBezTo>
                        <a:pt x="2205268" y="304419"/>
                        <a:pt x="2251655" y="275273"/>
                        <a:pt x="2304709" y="275273"/>
                      </a:cubicBezTo>
                      <a:cubicBezTo>
                        <a:pt x="2385005" y="275273"/>
                        <a:pt x="2450061" y="342043"/>
                        <a:pt x="2450061" y="424434"/>
                      </a:cubicBezTo>
                      <a:cubicBezTo>
                        <a:pt x="2450061" y="447104"/>
                        <a:pt x="2445107" y="468535"/>
                        <a:pt x="2436249" y="487775"/>
                      </a:cubicBezTo>
                      <a:cubicBezTo>
                        <a:pt x="2441678" y="486823"/>
                        <a:pt x="2447203" y="486251"/>
                        <a:pt x="2452823" y="486251"/>
                      </a:cubicBezTo>
                      <a:cubicBezTo>
                        <a:pt x="2480826" y="486251"/>
                        <a:pt x="2506163" y="497896"/>
                        <a:pt x="2524499" y="516720"/>
                      </a:cubicBezTo>
                      <a:lnTo>
                        <a:pt x="2543175" y="545160"/>
                      </a:lnTo>
                      <a:lnTo>
                        <a:pt x="2543175" y="635368"/>
                      </a:lnTo>
                      <a:lnTo>
                        <a:pt x="2524499" y="663809"/>
                      </a:lnTo>
                      <a:cubicBezTo>
                        <a:pt x="2506163" y="682633"/>
                        <a:pt x="2480826" y="694277"/>
                        <a:pt x="2452823" y="694277"/>
                      </a:cubicBezTo>
                      <a:cubicBezTo>
                        <a:pt x="2449394" y="694277"/>
                        <a:pt x="2446060" y="694182"/>
                        <a:pt x="2442726" y="693801"/>
                      </a:cubicBezTo>
                      <a:lnTo>
                        <a:pt x="2543175" y="895318"/>
                      </a:lnTo>
                      <a:lnTo>
                        <a:pt x="2543175" y="1165344"/>
                      </a:lnTo>
                      <a:lnTo>
                        <a:pt x="2536044" y="1167499"/>
                      </a:lnTo>
                      <a:cubicBezTo>
                        <a:pt x="2400901" y="1208319"/>
                        <a:pt x="1859260" y="1371600"/>
                        <a:pt x="1842175" y="1371600"/>
                      </a:cubicBezTo>
                      <a:cubicBezTo>
                        <a:pt x="1830412" y="1371600"/>
                        <a:pt x="863126" y="1396941"/>
                        <a:pt x="52493" y="1419318"/>
                      </a:cubicBezTo>
                      <a:lnTo>
                        <a:pt x="0" y="1420775"/>
                      </a:lnTo>
                      <a:lnTo>
                        <a:pt x="0" y="64162"/>
                      </a:lnTo>
                      <a:lnTo>
                        <a:pt x="30329" y="59817"/>
                      </a:lnTo>
                      <a:cubicBezTo>
                        <a:pt x="110625" y="59817"/>
                        <a:pt x="175681" y="126492"/>
                        <a:pt x="175681" y="208883"/>
                      </a:cubicBezTo>
                      <a:cubicBezTo>
                        <a:pt x="175681" y="220123"/>
                        <a:pt x="174443" y="230886"/>
                        <a:pt x="172157" y="241364"/>
                      </a:cubicBezTo>
                      <a:cubicBezTo>
                        <a:pt x="187968" y="230886"/>
                        <a:pt x="206828" y="224695"/>
                        <a:pt x="227116" y="224695"/>
                      </a:cubicBezTo>
                      <a:cubicBezTo>
                        <a:pt x="283123" y="224695"/>
                        <a:pt x="328462" y="271272"/>
                        <a:pt x="328462" y="328708"/>
                      </a:cubicBezTo>
                      <a:cubicBezTo>
                        <a:pt x="328462" y="332327"/>
                        <a:pt x="328271" y="335947"/>
                        <a:pt x="327890" y="339471"/>
                      </a:cubicBezTo>
                      <a:cubicBezTo>
                        <a:pt x="345131" y="325660"/>
                        <a:pt x="366752" y="317278"/>
                        <a:pt x="390374" y="317278"/>
                      </a:cubicBezTo>
                      <a:cubicBezTo>
                        <a:pt x="401042" y="317278"/>
                        <a:pt x="411329" y="318992"/>
                        <a:pt x="420950" y="322136"/>
                      </a:cubicBezTo>
                      <a:cubicBezTo>
                        <a:pt x="420664" y="318897"/>
                        <a:pt x="420569" y="315659"/>
                        <a:pt x="420569" y="312420"/>
                      </a:cubicBezTo>
                      <a:cubicBezTo>
                        <a:pt x="420569" y="230029"/>
                        <a:pt x="485624" y="163259"/>
                        <a:pt x="565920" y="163259"/>
                      </a:cubicBezTo>
                      <a:cubicBezTo>
                        <a:pt x="635738" y="163259"/>
                        <a:pt x="693936" y="213646"/>
                        <a:pt x="708033" y="280892"/>
                      </a:cubicBezTo>
                      <a:cubicBezTo>
                        <a:pt x="725464" y="266224"/>
                        <a:pt x="747848" y="257366"/>
                        <a:pt x="772232" y="257366"/>
                      </a:cubicBezTo>
                      <a:cubicBezTo>
                        <a:pt x="828239" y="257366"/>
                        <a:pt x="873578" y="303943"/>
                        <a:pt x="873578" y="361379"/>
                      </a:cubicBezTo>
                      <a:cubicBezTo>
                        <a:pt x="873578" y="363379"/>
                        <a:pt x="873387" y="365284"/>
                        <a:pt x="873292" y="367284"/>
                      </a:cubicBezTo>
                      <a:cubicBezTo>
                        <a:pt x="891866" y="346615"/>
                        <a:pt x="918345" y="333566"/>
                        <a:pt x="947873" y="333566"/>
                      </a:cubicBezTo>
                      <a:cubicBezTo>
                        <a:pt x="994926" y="333566"/>
                        <a:pt x="1034359" y="366522"/>
                        <a:pt x="1045790" y="411194"/>
                      </a:cubicBezTo>
                      <a:cubicBezTo>
                        <a:pt x="1070174" y="392240"/>
                        <a:pt x="1100558" y="381000"/>
                        <a:pt x="1133515" y="381000"/>
                      </a:cubicBezTo>
                      <a:cubicBezTo>
                        <a:pt x="1149517" y="381000"/>
                        <a:pt x="1164852" y="383762"/>
                        <a:pt x="1179235" y="388620"/>
                      </a:cubicBezTo>
                      <a:cubicBezTo>
                        <a:pt x="1182092" y="308800"/>
                        <a:pt x="1246005" y="244983"/>
                        <a:pt x="1324491" y="244983"/>
                      </a:cubicBezTo>
                      <a:cubicBezTo>
                        <a:pt x="1354209" y="244983"/>
                        <a:pt x="1381927" y="254127"/>
                        <a:pt x="1404977" y="269939"/>
                      </a:cubicBezTo>
                      <a:cubicBezTo>
                        <a:pt x="1404025" y="264319"/>
                        <a:pt x="1403453" y="258509"/>
                        <a:pt x="1403453" y="252603"/>
                      </a:cubicBezTo>
                      <a:cubicBezTo>
                        <a:pt x="1403453" y="195167"/>
                        <a:pt x="1448792" y="148590"/>
                        <a:pt x="1504799" y="148590"/>
                      </a:cubicBezTo>
                      <a:cubicBezTo>
                        <a:pt x="1526040" y="148590"/>
                        <a:pt x="1545757" y="155353"/>
                        <a:pt x="1562045" y="166783"/>
                      </a:cubicBezTo>
                      <a:cubicBezTo>
                        <a:pt x="1561378" y="160973"/>
                        <a:pt x="1560997" y="155162"/>
                        <a:pt x="1560997" y="149162"/>
                      </a:cubicBezTo>
                      <a:cubicBezTo>
                        <a:pt x="1560997" y="66770"/>
                        <a:pt x="1626053" y="0"/>
                        <a:pt x="1706348" y="0"/>
                      </a:cubicBezTo>
                      <a:close/>
                    </a:path>
                  </a:pathLst>
                </a:custGeom>
                <a:solidFill>
                  <a:srgbClr val="E7F4F9">
                    <a:alpha val="30000"/>
                  </a:srgbClr>
                </a:solidFill>
                <a:ln w="9525" cap="flat">
                  <a:noFill/>
                  <a:prstDash val="solid"/>
                  <a:miter/>
                </a:ln>
              </p:spPr>
              <p:txBody>
                <a:bodyPr rtlCol="0" anchor="ctr"/>
                <a:lstStyle/>
                <a:p>
                  <a:endParaRPr lang="en-US"/>
                </a:p>
              </p:txBody>
            </p:sp>
          </p:grpSp>
          <p:sp>
            <p:nvSpPr>
              <p:cNvPr id="882" name="Rectangle: Rounded Corners 881">
                <a:extLst>
                  <a:ext uri="{FF2B5EF4-FFF2-40B4-BE49-F238E27FC236}">
                    <a16:creationId xmlns:a16="http://schemas.microsoft.com/office/drawing/2014/main" id="{C5EBDC22-CC26-327D-4AD8-3B9A58915BA5}"/>
                  </a:ext>
                </a:extLst>
              </p:cNvPr>
              <p:cNvSpPr/>
              <p:nvPr/>
            </p:nvSpPr>
            <p:spPr>
              <a:xfrm>
                <a:off x="3692108" y="1653540"/>
                <a:ext cx="2652730" cy="3277092"/>
              </a:xfrm>
              <a:prstGeom prst="roundRect">
                <a:avLst>
                  <a:gd name="adj" fmla="val 5823"/>
                </a:avLst>
              </a:prstGeom>
              <a:noFill/>
              <a:ln w="25400" cap="rnd">
                <a:solidFill>
                  <a:srgbClr val="ABE9FF"/>
                </a:solidFill>
                <a:prstDash val="sysDash"/>
                <a:miter/>
              </a:ln>
            </p:spPr>
            <p:txBody>
              <a:bodyPr rtlCol="0" anchor="ctr"/>
              <a:lstStyle/>
              <a:p>
                <a:endParaRPr lang="en-US"/>
              </a:p>
            </p:txBody>
          </p:sp>
        </p:grpSp>
        <p:pic>
          <p:nvPicPr>
            <p:cNvPr id="870" name="!!pic1" descr="Ảnh có chứa Mặt người, người, trang phục, chân dung&#10;&#10;Mô tả được tự động tạo">
              <a:extLst>
                <a:ext uri="{FF2B5EF4-FFF2-40B4-BE49-F238E27FC236}">
                  <a16:creationId xmlns:a16="http://schemas.microsoft.com/office/drawing/2014/main" id="{D86ECDBB-D970-E0DD-5BD9-3EF6F08FEFE7}"/>
                </a:ext>
              </a:extLst>
            </p:cNvPr>
            <p:cNvPicPr>
              <a:picLocks noChangeAspect="1"/>
            </p:cNvPicPr>
            <p:nvPr/>
          </p:nvPicPr>
          <p:blipFill rotWithShape="1">
            <a:blip r:embed="rId9"/>
            <a:srcRect t="784" b="784"/>
            <a:stretch/>
          </p:blipFill>
          <p:spPr>
            <a:xfrm>
              <a:off x="1729449" y="1239390"/>
              <a:ext cx="1474580" cy="2180756"/>
            </a:xfrm>
            <a:prstGeom prst="rect">
              <a:avLst/>
            </a:prstGeom>
          </p:spPr>
        </p:pic>
        <p:sp>
          <p:nvSpPr>
            <p:cNvPr id="871" name="Freeform: Shape 870">
              <a:extLst>
                <a:ext uri="{FF2B5EF4-FFF2-40B4-BE49-F238E27FC236}">
                  <a16:creationId xmlns:a16="http://schemas.microsoft.com/office/drawing/2014/main" id="{0C2AF4A6-688A-1A43-783A-FF98B7E526B6}"/>
                </a:ext>
              </a:extLst>
            </p:cNvPr>
            <p:cNvSpPr/>
            <p:nvPr/>
          </p:nvSpPr>
          <p:spPr>
            <a:xfrm>
              <a:off x="2841799" y="2565400"/>
              <a:ext cx="616414" cy="467431"/>
            </a:xfrm>
            <a:custGeom>
              <a:avLst/>
              <a:gdLst>
                <a:gd name="connsiteX0" fmla="*/ 291021 w 616414"/>
                <a:gd name="connsiteY0" fmla="*/ 402632 h 402694"/>
                <a:gd name="connsiteX1" fmla="*/ 278924 w 616414"/>
                <a:gd name="connsiteY1" fmla="*/ 402537 h 402694"/>
                <a:gd name="connsiteX2" fmla="*/ 165863 w 616414"/>
                <a:gd name="connsiteY2" fmla="*/ 306144 h 402694"/>
                <a:gd name="connsiteX3" fmla="*/ 129001 w 616414"/>
                <a:gd name="connsiteY3" fmla="*/ 312335 h 402694"/>
                <a:gd name="connsiteX4" fmla="*/ 40323 w 616414"/>
                <a:gd name="connsiteY4" fmla="*/ 283284 h 402694"/>
                <a:gd name="connsiteX5" fmla="*/ 8986 w 616414"/>
                <a:gd name="connsiteY5" fmla="*/ 153934 h 402694"/>
                <a:gd name="connsiteX6" fmla="*/ 93663 w 616414"/>
                <a:gd name="connsiteY6" fmla="*/ 98880 h 402694"/>
                <a:gd name="connsiteX7" fmla="*/ 122619 w 616414"/>
                <a:gd name="connsiteY7" fmla="*/ 102880 h 402694"/>
                <a:gd name="connsiteX8" fmla="*/ 123572 w 616414"/>
                <a:gd name="connsiteY8" fmla="*/ 98594 h 402694"/>
                <a:gd name="connsiteX9" fmla="*/ 124905 w 616414"/>
                <a:gd name="connsiteY9" fmla="*/ 79544 h 402694"/>
                <a:gd name="connsiteX10" fmla="*/ 240348 w 616414"/>
                <a:gd name="connsiteY10" fmla="*/ 105 h 402694"/>
                <a:gd name="connsiteX11" fmla="*/ 281782 w 616414"/>
                <a:gd name="connsiteY11" fmla="*/ 3439 h 402694"/>
                <a:gd name="connsiteX12" fmla="*/ 381032 w 616414"/>
                <a:gd name="connsiteY12" fmla="*/ 62970 h 402694"/>
                <a:gd name="connsiteX13" fmla="*/ 430086 w 616414"/>
                <a:gd name="connsiteY13" fmla="*/ 40301 h 402694"/>
                <a:gd name="connsiteX14" fmla="*/ 498476 w 616414"/>
                <a:gd name="connsiteY14" fmla="*/ 63161 h 402694"/>
                <a:gd name="connsiteX15" fmla="*/ 541148 w 616414"/>
                <a:gd name="connsiteY15" fmla="*/ 158601 h 402694"/>
                <a:gd name="connsiteX16" fmla="*/ 571151 w 616414"/>
                <a:gd name="connsiteY16" fmla="*/ 175746 h 402694"/>
                <a:gd name="connsiteX17" fmla="*/ 587630 w 616414"/>
                <a:gd name="connsiteY17" fmla="*/ 191082 h 402694"/>
                <a:gd name="connsiteX18" fmla="*/ 615252 w 616414"/>
                <a:gd name="connsiteY18" fmla="*/ 280236 h 402694"/>
                <a:gd name="connsiteX19" fmla="*/ 501714 w 616414"/>
                <a:gd name="connsiteY19" fmla="*/ 375200 h 402694"/>
                <a:gd name="connsiteX20" fmla="*/ 501714 w 616414"/>
                <a:gd name="connsiteY20" fmla="*/ 375200 h 402694"/>
                <a:gd name="connsiteX21" fmla="*/ 477330 w 616414"/>
                <a:gd name="connsiteY21" fmla="*/ 373771 h 402694"/>
                <a:gd name="connsiteX22" fmla="*/ 410465 w 616414"/>
                <a:gd name="connsiteY22" fmla="*/ 342720 h 402694"/>
                <a:gd name="connsiteX23" fmla="*/ 291021 w 616414"/>
                <a:gd name="connsiteY23" fmla="*/ 402632 h 40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16414" h="402694">
                  <a:moveTo>
                    <a:pt x="291021" y="402632"/>
                  </a:moveTo>
                  <a:cubicBezTo>
                    <a:pt x="287021" y="402727"/>
                    <a:pt x="282925" y="402727"/>
                    <a:pt x="278924" y="402537"/>
                  </a:cubicBezTo>
                  <a:cubicBezTo>
                    <a:pt x="222346" y="399489"/>
                    <a:pt x="173483" y="357102"/>
                    <a:pt x="165863" y="306144"/>
                  </a:cubicBezTo>
                  <a:cubicBezTo>
                    <a:pt x="153956" y="309763"/>
                    <a:pt x="141669" y="311859"/>
                    <a:pt x="129001" y="312335"/>
                  </a:cubicBezTo>
                  <a:cubicBezTo>
                    <a:pt x="95473" y="313478"/>
                    <a:pt x="63945" y="303191"/>
                    <a:pt x="40323" y="283284"/>
                  </a:cubicBezTo>
                  <a:cubicBezTo>
                    <a:pt x="2795" y="251756"/>
                    <a:pt x="-10636" y="196130"/>
                    <a:pt x="8986" y="153934"/>
                  </a:cubicBezTo>
                  <a:cubicBezTo>
                    <a:pt x="23750" y="122216"/>
                    <a:pt x="57754" y="100118"/>
                    <a:pt x="93663" y="98880"/>
                  </a:cubicBezTo>
                  <a:cubicBezTo>
                    <a:pt x="103760" y="98499"/>
                    <a:pt x="113475" y="99832"/>
                    <a:pt x="122619" y="102880"/>
                  </a:cubicBezTo>
                  <a:cubicBezTo>
                    <a:pt x="122905" y="101451"/>
                    <a:pt x="123191" y="100023"/>
                    <a:pt x="123572" y="98594"/>
                  </a:cubicBezTo>
                  <a:cubicBezTo>
                    <a:pt x="123286" y="92117"/>
                    <a:pt x="123762" y="85640"/>
                    <a:pt x="124905" y="79544"/>
                  </a:cubicBezTo>
                  <a:cubicBezTo>
                    <a:pt x="133763" y="34110"/>
                    <a:pt x="180150" y="2201"/>
                    <a:pt x="240348" y="105"/>
                  </a:cubicBezTo>
                  <a:cubicBezTo>
                    <a:pt x="253969" y="-371"/>
                    <a:pt x="267971" y="772"/>
                    <a:pt x="281782" y="3439"/>
                  </a:cubicBezTo>
                  <a:cubicBezTo>
                    <a:pt x="323692" y="11631"/>
                    <a:pt x="359982" y="33633"/>
                    <a:pt x="381032" y="62970"/>
                  </a:cubicBezTo>
                  <a:cubicBezTo>
                    <a:pt x="392081" y="49064"/>
                    <a:pt x="409417" y="40968"/>
                    <a:pt x="430086" y="40301"/>
                  </a:cubicBezTo>
                  <a:cubicBezTo>
                    <a:pt x="453042" y="39539"/>
                    <a:pt x="477330" y="47635"/>
                    <a:pt x="498476" y="63161"/>
                  </a:cubicBezTo>
                  <a:cubicBezTo>
                    <a:pt x="532670" y="88307"/>
                    <a:pt x="549815" y="127455"/>
                    <a:pt x="541148" y="158601"/>
                  </a:cubicBezTo>
                  <a:cubicBezTo>
                    <a:pt x="552006" y="162983"/>
                    <a:pt x="562103" y="168793"/>
                    <a:pt x="571151" y="175746"/>
                  </a:cubicBezTo>
                  <a:cubicBezTo>
                    <a:pt x="577628" y="179271"/>
                    <a:pt x="583153" y="184414"/>
                    <a:pt x="587630" y="191082"/>
                  </a:cubicBezTo>
                  <a:cubicBezTo>
                    <a:pt x="610013" y="216132"/>
                    <a:pt x="620015" y="248613"/>
                    <a:pt x="615252" y="280236"/>
                  </a:cubicBezTo>
                  <a:cubicBezTo>
                    <a:pt x="607251" y="333290"/>
                    <a:pt x="559531" y="373200"/>
                    <a:pt x="501714" y="375200"/>
                  </a:cubicBezTo>
                  <a:cubicBezTo>
                    <a:pt x="501714" y="375200"/>
                    <a:pt x="501714" y="375200"/>
                    <a:pt x="501714" y="375200"/>
                  </a:cubicBezTo>
                  <a:cubicBezTo>
                    <a:pt x="493618" y="375486"/>
                    <a:pt x="485426" y="375009"/>
                    <a:pt x="477330" y="373771"/>
                  </a:cubicBezTo>
                  <a:cubicBezTo>
                    <a:pt x="451898" y="369961"/>
                    <a:pt x="428943" y="359293"/>
                    <a:pt x="410465" y="342720"/>
                  </a:cubicBezTo>
                  <a:cubicBezTo>
                    <a:pt x="377508" y="379391"/>
                    <a:pt x="334265" y="401108"/>
                    <a:pt x="291021" y="402632"/>
                  </a:cubicBezTo>
                  <a:close/>
                </a:path>
              </a:pathLst>
            </a:custGeom>
            <a:gradFill>
              <a:gsLst>
                <a:gs pos="381">
                  <a:srgbClr val="F1FF0E">
                    <a:lumMod val="50000"/>
                    <a:lumOff val="50000"/>
                  </a:srgbClr>
                </a:gs>
                <a:gs pos="100000">
                  <a:srgbClr val="13B2E1">
                    <a:lumMod val="50000"/>
                    <a:lumOff val="50000"/>
                  </a:srgbClr>
                </a:gs>
              </a:gsLst>
              <a:lin ang="18900000" scaled="1"/>
            </a:gradFill>
            <a:ln w="9525"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872" name="!!front">
              <a:extLst>
                <a:ext uri="{FF2B5EF4-FFF2-40B4-BE49-F238E27FC236}">
                  <a16:creationId xmlns:a16="http://schemas.microsoft.com/office/drawing/2014/main" id="{57D604BD-29BF-6DC2-AEF5-CA6E282D19E3}"/>
                </a:ext>
              </a:extLst>
            </p:cNvPr>
            <p:cNvGrpSpPr/>
            <p:nvPr/>
          </p:nvGrpSpPr>
          <p:grpSpPr>
            <a:xfrm>
              <a:off x="1318673" y="1661324"/>
              <a:ext cx="2257040" cy="2129324"/>
              <a:chOff x="8760362" y="2567321"/>
              <a:chExt cx="2878778" cy="2715879"/>
            </a:xfrm>
          </p:grpSpPr>
          <p:pic>
            <p:nvPicPr>
              <p:cNvPr id="875" name="Picture 874">
                <a:extLst>
                  <a:ext uri="{FF2B5EF4-FFF2-40B4-BE49-F238E27FC236}">
                    <a16:creationId xmlns:a16="http://schemas.microsoft.com/office/drawing/2014/main" id="{2379B1CF-C859-C05C-5D86-45A15C04CDE9}"/>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a:xfrm>
                <a:off x="9001056" y="3428244"/>
                <a:ext cx="2543175" cy="1854956"/>
              </a:xfrm>
              <a:prstGeom prst="roundRect">
                <a:avLst>
                  <a:gd name="adj" fmla="val 7195"/>
                </a:avLst>
              </a:prstGeom>
            </p:spPr>
          </p:pic>
          <p:grpSp>
            <p:nvGrpSpPr>
              <p:cNvPr id="876" name="Group 875">
                <a:extLst>
                  <a:ext uri="{FF2B5EF4-FFF2-40B4-BE49-F238E27FC236}">
                    <a16:creationId xmlns:a16="http://schemas.microsoft.com/office/drawing/2014/main" id="{25B4234B-62A0-B092-F041-9AB71A5E084F}"/>
                  </a:ext>
                </a:extLst>
              </p:cNvPr>
              <p:cNvGrpSpPr/>
              <p:nvPr/>
            </p:nvGrpSpPr>
            <p:grpSpPr>
              <a:xfrm>
                <a:off x="8760362" y="2567321"/>
                <a:ext cx="2878778" cy="984441"/>
                <a:chOff x="8760362" y="2567321"/>
                <a:chExt cx="2878778" cy="984441"/>
              </a:xfrm>
            </p:grpSpPr>
            <p:sp>
              <p:nvSpPr>
                <p:cNvPr id="877" name="Freeform: Shape 876">
                  <a:extLst>
                    <a:ext uri="{FF2B5EF4-FFF2-40B4-BE49-F238E27FC236}">
                      <a16:creationId xmlns:a16="http://schemas.microsoft.com/office/drawing/2014/main" id="{EB826319-D3ED-B164-F6C9-89B7E06A3FC2}"/>
                    </a:ext>
                  </a:extLst>
                </p:cNvPr>
                <p:cNvSpPr/>
                <p:nvPr/>
              </p:nvSpPr>
              <p:spPr>
                <a:xfrm>
                  <a:off x="10661979" y="2635076"/>
                  <a:ext cx="339608" cy="215265"/>
                </a:xfrm>
                <a:custGeom>
                  <a:avLst/>
                  <a:gdLst>
                    <a:gd name="connsiteX0" fmla="*/ 162615 w 339608"/>
                    <a:gd name="connsiteY0" fmla="*/ 215265 h 215265"/>
                    <a:gd name="connsiteX1" fmla="*/ 100417 w 339608"/>
                    <a:gd name="connsiteY1" fmla="*/ 173831 h 215265"/>
                    <a:gd name="connsiteX2" fmla="*/ 65270 w 339608"/>
                    <a:gd name="connsiteY2" fmla="*/ 182309 h 215265"/>
                    <a:gd name="connsiteX3" fmla="*/ 30885 w 339608"/>
                    <a:gd name="connsiteY3" fmla="*/ 173355 h 215265"/>
                    <a:gd name="connsiteX4" fmla="*/ 1738 w 339608"/>
                    <a:gd name="connsiteY4" fmla="*/ 106775 h 215265"/>
                    <a:gd name="connsiteX5" fmla="*/ 51935 w 339608"/>
                    <a:gd name="connsiteY5" fmla="*/ 68009 h 215265"/>
                    <a:gd name="connsiteX6" fmla="*/ 57936 w 339608"/>
                    <a:gd name="connsiteY6" fmla="*/ 68390 h 215265"/>
                    <a:gd name="connsiteX7" fmla="*/ 58031 w 339608"/>
                    <a:gd name="connsiteY7" fmla="*/ 66199 h 215265"/>
                    <a:gd name="connsiteX8" fmla="*/ 56983 w 339608"/>
                    <a:gd name="connsiteY8" fmla="*/ 55817 h 215265"/>
                    <a:gd name="connsiteX9" fmla="*/ 132135 w 339608"/>
                    <a:gd name="connsiteY9" fmla="*/ 0 h 215265"/>
                    <a:gd name="connsiteX10" fmla="*/ 134040 w 339608"/>
                    <a:gd name="connsiteY10" fmla="*/ 0 h 215265"/>
                    <a:gd name="connsiteX11" fmla="*/ 192905 w 339608"/>
                    <a:gd name="connsiteY11" fmla="*/ 22479 h 215265"/>
                    <a:gd name="connsiteX12" fmla="*/ 227766 w 339608"/>
                    <a:gd name="connsiteY12" fmla="*/ 4667 h 215265"/>
                    <a:gd name="connsiteX13" fmla="*/ 256151 w 339608"/>
                    <a:gd name="connsiteY13" fmla="*/ 11621 h 215265"/>
                    <a:gd name="connsiteX14" fmla="*/ 288250 w 339608"/>
                    <a:gd name="connsiteY14" fmla="*/ 58865 h 215265"/>
                    <a:gd name="connsiteX15" fmla="*/ 305872 w 339608"/>
                    <a:gd name="connsiteY15" fmla="*/ 65246 h 215265"/>
                    <a:gd name="connsiteX16" fmla="*/ 316254 w 339608"/>
                    <a:gd name="connsiteY16" fmla="*/ 72009 h 215265"/>
                    <a:gd name="connsiteX17" fmla="*/ 339590 w 339608"/>
                    <a:gd name="connsiteY17" fmla="*/ 117348 h 215265"/>
                    <a:gd name="connsiteX18" fmla="*/ 274248 w 339608"/>
                    <a:gd name="connsiteY18" fmla="*/ 180785 h 215265"/>
                    <a:gd name="connsiteX19" fmla="*/ 272343 w 339608"/>
                    <a:gd name="connsiteY19" fmla="*/ 180785 h 215265"/>
                    <a:gd name="connsiteX20" fmla="*/ 235387 w 339608"/>
                    <a:gd name="connsiteY20" fmla="*/ 170498 h 215265"/>
                    <a:gd name="connsiteX21" fmla="*/ 170331 w 339608"/>
                    <a:gd name="connsiteY21" fmla="*/ 214884 h 215265"/>
                    <a:gd name="connsiteX22" fmla="*/ 162615 w 339608"/>
                    <a:gd name="connsiteY22" fmla="*/ 215265 h 21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9608" h="215265">
                      <a:moveTo>
                        <a:pt x="162615" y="215265"/>
                      </a:moveTo>
                      <a:cubicBezTo>
                        <a:pt x="134422" y="215265"/>
                        <a:pt x="108513" y="197739"/>
                        <a:pt x="100417" y="173831"/>
                      </a:cubicBezTo>
                      <a:cubicBezTo>
                        <a:pt x="89654" y="179261"/>
                        <a:pt x="77367" y="182309"/>
                        <a:pt x="65270" y="182309"/>
                      </a:cubicBezTo>
                      <a:cubicBezTo>
                        <a:pt x="52887" y="182309"/>
                        <a:pt x="40981" y="179261"/>
                        <a:pt x="30885" y="173355"/>
                      </a:cubicBezTo>
                      <a:cubicBezTo>
                        <a:pt x="7739" y="159925"/>
                        <a:pt x="-4834" y="131255"/>
                        <a:pt x="1738" y="106775"/>
                      </a:cubicBezTo>
                      <a:cubicBezTo>
                        <a:pt x="7644" y="84677"/>
                        <a:pt x="29170" y="68009"/>
                        <a:pt x="51935" y="68009"/>
                      </a:cubicBezTo>
                      <a:cubicBezTo>
                        <a:pt x="53935" y="68009"/>
                        <a:pt x="55935" y="68104"/>
                        <a:pt x="57936" y="68390"/>
                      </a:cubicBezTo>
                      <a:cubicBezTo>
                        <a:pt x="57936" y="67628"/>
                        <a:pt x="58031" y="66961"/>
                        <a:pt x="58031" y="66199"/>
                      </a:cubicBezTo>
                      <a:cubicBezTo>
                        <a:pt x="57269" y="62770"/>
                        <a:pt x="56888" y="59246"/>
                        <a:pt x="56983" y="55817"/>
                      </a:cubicBezTo>
                      <a:cubicBezTo>
                        <a:pt x="57555" y="24479"/>
                        <a:pt x="90606" y="0"/>
                        <a:pt x="132135" y="0"/>
                      </a:cubicBezTo>
                      <a:cubicBezTo>
                        <a:pt x="132802" y="0"/>
                        <a:pt x="133469" y="0"/>
                        <a:pt x="134040" y="0"/>
                      </a:cubicBezTo>
                      <a:cubicBezTo>
                        <a:pt x="157281" y="476"/>
                        <a:pt x="178808" y="8763"/>
                        <a:pt x="192905" y="22479"/>
                      </a:cubicBezTo>
                      <a:cubicBezTo>
                        <a:pt x="199096" y="11335"/>
                        <a:pt x="211955" y="4667"/>
                        <a:pt x="227766" y="4667"/>
                      </a:cubicBezTo>
                      <a:cubicBezTo>
                        <a:pt x="237196" y="4667"/>
                        <a:pt x="247007" y="7049"/>
                        <a:pt x="256151" y="11621"/>
                      </a:cubicBezTo>
                      <a:cubicBezTo>
                        <a:pt x="276915" y="21908"/>
                        <a:pt x="289774" y="41243"/>
                        <a:pt x="288250" y="58865"/>
                      </a:cubicBezTo>
                      <a:cubicBezTo>
                        <a:pt x="294441" y="60198"/>
                        <a:pt x="300347" y="62294"/>
                        <a:pt x="305872" y="65246"/>
                      </a:cubicBezTo>
                      <a:cubicBezTo>
                        <a:pt x="309681" y="66485"/>
                        <a:pt x="313206" y="68771"/>
                        <a:pt x="316254" y="72009"/>
                      </a:cubicBezTo>
                      <a:cubicBezTo>
                        <a:pt x="330637" y="83344"/>
                        <a:pt x="339114" y="99917"/>
                        <a:pt x="339590" y="117348"/>
                      </a:cubicBezTo>
                      <a:cubicBezTo>
                        <a:pt x="340447" y="151352"/>
                        <a:pt x="311110" y="179832"/>
                        <a:pt x="274248" y="180785"/>
                      </a:cubicBezTo>
                      <a:cubicBezTo>
                        <a:pt x="273582" y="180785"/>
                        <a:pt x="273010" y="180785"/>
                        <a:pt x="272343" y="180785"/>
                      </a:cubicBezTo>
                      <a:cubicBezTo>
                        <a:pt x="259008" y="180785"/>
                        <a:pt x="246340" y="177260"/>
                        <a:pt x="235387" y="170498"/>
                      </a:cubicBezTo>
                      <a:cubicBezTo>
                        <a:pt x="219670" y="195358"/>
                        <a:pt x="195667" y="211836"/>
                        <a:pt x="170331" y="214884"/>
                      </a:cubicBezTo>
                      <a:cubicBezTo>
                        <a:pt x="167759" y="215170"/>
                        <a:pt x="165187" y="215265"/>
                        <a:pt x="162615" y="215265"/>
                      </a:cubicBezTo>
                      <a:close/>
                    </a:path>
                  </a:pathLst>
                </a:custGeom>
                <a:solidFill>
                  <a:srgbClr val="FFFFFF"/>
                </a:solidFill>
                <a:ln w="9525" cap="flat">
                  <a:noFill/>
                  <a:prstDash val="solid"/>
                  <a:miter/>
                </a:ln>
                <a:effectLst>
                  <a:outerShdw blurRad="127000" sx="102000" sy="102000" algn="c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8" name="Freeform: Shape 877">
                  <a:extLst>
                    <a:ext uri="{FF2B5EF4-FFF2-40B4-BE49-F238E27FC236}">
                      <a16:creationId xmlns:a16="http://schemas.microsoft.com/office/drawing/2014/main" id="{2ACB9428-41B7-8AB1-5463-EC5B2045AB7B}"/>
                    </a:ext>
                  </a:extLst>
                </p:cNvPr>
                <p:cNvSpPr/>
                <p:nvPr/>
              </p:nvSpPr>
              <p:spPr>
                <a:xfrm>
                  <a:off x="11023787" y="2832021"/>
                  <a:ext cx="615353" cy="390144"/>
                </a:xfrm>
                <a:custGeom>
                  <a:avLst/>
                  <a:gdLst>
                    <a:gd name="connsiteX0" fmla="*/ 294805 w 615353"/>
                    <a:gd name="connsiteY0" fmla="*/ 390144 h 390144"/>
                    <a:gd name="connsiteX1" fmla="*/ 182029 w 615353"/>
                    <a:gd name="connsiteY1" fmla="*/ 315087 h 390144"/>
                    <a:gd name="connsiteX2" fmla="*/ 118307 w 615353"/>
                    <a:gd name="connsiteY2" fmla="*/ 330422 h 390144"/>
                    <a:gd name="connsiteX3" fmla="*/ 56013 w 615353"/>
                    <a:gd name="connsiteY3" fmla="*/ 314325 h 390144"/>
                    <a:gd name="connsiteX4" fmla="*/ 3149 w 615353"/>
                    <a:gd name="connsiteY4" fmla="*/ 193548 h 390144"/>
                    <a:gd name="connsiteX5" fmla="*/ 94018 w 615353"/>
                    <a:gd name="connsiteY5" fmla="*/ 123349 h 390144"/>
                    <a:gd name="connsiteX6" fmla="*/ 104876 w 615353"/>
                    <a:gd name="connsiteY6" fmla="*/ 124111 h 390144"/>
                    <a:gd name="connsiteX7" fmla="*/ 105067 w 615353"/>
                    <a:gd name="connsiteY7" fmla="*/ 120110 h 390144"/>
                    <a:gd name="connsiteX8" fmla="*/ 103162 w 615353"/>
                    <a:gd name="connsiteY8" fmla="*/ 101251 h 390144"/>
                    <a:gd name="connsiteX9" fmla="*/ 239465 w 615353"/>
                    <a:gd name="connsiteY9" fmla="*/ 0 h 390144"/>
                    <a:gd name="connsiteX10" fmla="*/ 242989 w 615353"/>
                    <a:gd name="connsiteY10" fmla="*/ 0 h 390144"/>
                    <a:gd name="connsiteX11" fmla="*/ 349764 w 615353"/>
                    <a:gd name="connsiteY11" fmla="*/ 40767 h 390144"/>
                    <a:gd name="connsiteX12" fmla="*/ 412915 w 615353"/>
                    <a:gd name="connsiteY12" fmla="*/ 8477 h 390144"/>
                    <a:gd name="connsiteX13" fmla="*/ 464255 w 615353"/>
                    <a:gd name="connsiteY13" fmla="*/ 20955 h 390144"/>
                    <a:gd name="connsiteX14" fmla="*/ 522357 w 615353"/>
                    <a:gd name="connsiteY14" fmla="*/ 106490 h 390144"/>
                    <a:gd name="connsiteX15" fmla="*/ 554266 w 615353"/>
                    <a:gd name="connsiteY15" fmla="*/ 118015 h 390144"/>
                    <a:gd name="connsiteX16" fmla="*/ 573030 w 615353"/>
                    <a:gd name="connsiteY16" fmla="*/ 130207 h 390144"/>
                    <a:gd name="connsiteX17" fmla="*/ 615321 w 615353"/>
                    <a:gd name="connsiteY17" fmla="*/ 212408 h 390144"/>
                    <a:gd name="connsiteX18" fmla="*/ 496925 w 615353"/>
                    <a:gd name="connsiteY18" fmla="*/ 327374 h 390144"/>
                    <a:gd name="connsiteX19" fmla="*/ 493592 w 615353"/>
                    <a:gd name="connsiteY19" fmla="*/ 327374 h 390144"/>
                    <a:gd name="connsiteX20" fmla="*/ 426631 w 615353"/>
                    <a:gd name="connsiteY20" fmla="*/ 308705 h 390144"/>
                    <a:gd name="connsiteX21" fmla="*/ 308807 w 615353"/>
                    <a:gd name="connsiteY21" fmla="*/ 389287 h 390144"/>
                    <a:gd name="connsiteX22" fmla="*/ 294805 w 615353"/>
                    <a:gd name="connsiteY22" fmla="*/ 390144 h 39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353" h="390144">
                      <a:moveTo>
                        <a:pt x="294805" y="390144"/>
                      </a:moveTo>
                      <a:cubicBezTo>
                        <a:pt x="243656" y="390144"/>
                        <a:pt x="196793" y="358426"/>
                        <a:pt x="182029" y="315087"/>
                      </a:cubicBezTo>
                      <a:cubicBezTo>
                        <a:pt x="162503" y="324993"/>
                        <a:pt x="140214" y="330422"/>
                        <a:pt x="118307" y="330422"/>
                      </a:cubicBezTo>
                      <a:cubicBezTo>
                        <a:pt x="95828" y="330422"/>
                        <a:pt x="74301" y="324803"/>
                        <a:pt x="56013" y="314325"/>
                      </a:cubicBezTo>
                      <a:cubicBezTo>
                        <a:pt x="14008" y="290036"/>
                        <a:pt x="-8757" y="238125"/>
                        <a:pt x="3149" y="193548"/>
                      </a:cubicBezTo>
                      <a:cubicBezTo>
                        <a:pt x="13817" y="153543"/>
                        <a:pt x="52965" y="123349"/>
                        <a:pt x="94018" y="123349"/>
                      </a:cubicBezTo>
                      <a:cubicBezTo>
                        <a:pt x="97638" y="123349"/>
                        <a:pt x="101257" y="123635"/>
                        <a:pt x="104876" y="124111"/>
                      </a:cubicBezTo>
                      <a:cubicBezTo>
                        <a:pt x="104876" y="122777"/>
                        <a:pt x="104972" y="121444"/>
                        <a:pt x="105067" y="120110"/>
                      </a:cubicBezTo>
                      <a:cubicBezTo>
                        <a:pt x="103638" y="113824"/>
                        <a:pt x="103067" y="107537"/>
                        <a:pt x="103162" y="101251"/>
                      </a:cubicBezTo>
                      <a:cubicBezTo>
                        <a:pt x="104210" y="44482"/>
                        <a:pt x="164122" y="0"/>
                        <a:pt x="239465" y="0"/>
                      </a:cubicBezTo>
                      <a:cubicBezTo>
                        <a:pt x="240608" y="0"/>
                        <a:pt x="241846" y="0"/>
                        <a:pt x="242989" y="0"/>
                      </a:cubicBezTo>
                      <a:cubicBezTo>
                        <a:pt x="285090" y="762"/>
                        <a:pt x="324142" y="15812"/>
                        <a:pt x="349764" y="40767"/>
                      </a:cubicBezTo>
                      <a:cubicBezTo>
                        <a:pt x="360908" y="20479"/>
                        <a:pt x="384340" y="8477"/>
                        <a:pt x="412915" y="8477"/>
                      </a:cubicBezTo>
                      <a:cubicBezTo>
                        <a:pt x="429965" y="8477"/>
                        <a:pt x="447776" y="12764"/>
                        <a:pt x="464255" y="20955"/>
                      </a:cubicBezTo>
                      <a:cubicBezTo>
                        <a:pt x="501878" y="39624"/>
                        <a:pt x="525310" y="74676"/>
                        <a:pt x="522357" y="106490"/>
                      </a:cubicBezTo>
                      <a:cubicBezTo>
                        <a:pt x="533597" y="108871"/>
                        <a:pt x="544265" y="112776"/>
                        <a:pt x="554266" y="118015"/>
                      </a:cubicBezTo>
                      <a:cubicBezTo>
                        <a:pt x="561219" y="120301"/>
                        <a:pt x="567506" y="124397"/>
                        <a:pt x="573030" y="130207"/>
                      </a:cubicBezTo>
                      <a:cubicBezTo>
                        <a:pt x="599129" y="150781"/>
                        <a:pt x="614559" y="180689"/>
                        <a:pt x="615321" y="212408"/>
                      </a:cubicBezTo>
                      <a:cubicBezTo>
                        <a:pt x="616845" y="274130"/>
                        <a:pt x="563791" y="325755"/>
                        <a:pt x="496925" y="327374"/>
                      </a:cubicBezTo>
                      <a:cubicBezTo>
                        <a:pt x="495783" y="327374"/>
                        <a:pt x="494640" y="327374"/>
                        <a:pt x="493592" y="327374"/>
                      </a:cubicBezTo>
                      <a:cubicBezTo>
                        <a:pt x="469493" y="327374"/>
                        <a:pt x="446538" y="320897"/>
                        <a:pt x="426631" y="308705"/>
                      </a:cubicBezTo>
                      <a:cubicBezTo>
                        <a:pt x="398151" y="353759"/>
                        <a:pt x="354622" y="383667"/>
                        <a:pt x="308807" y="389287"/>
                      </a:cubicBezTo>
                      <a:cubicBezTo>
                        <a:pt x="304235" y="389858"/>
                        <a:pt x="299472" y="390144"/>
                        <a:pt x="294805" y="390144"/>
                      </a:cubicBezTo>
                      <a:close/>
                    </a:path>
                  </a:pathLst>
                </a:custGeom>
                <a:gradFill>
                  <a:gsLst>
                    <a:gs pos="381">
                      <a:srgbClr val="13B2E1">
                        <a:lumMod val="50000"/>
                        <a:lumOff val="50000"/>
                      </a:srgbClr>
                    </a:gs>
                    <a:gs pos="79000">
                      <a:srgbClr val="F1FF0E">
                        <a:lumMod val="50000"/>
                        <a:lumOff val="50000"/>
                      </a:srgbClr>
                    </a:gs>
                  </a:gsLst>
                  <a:lin ang="18900000" scaled="1"/>
                </a:gradFill>
                <a:ln w="9525" cap="flat">
                  <a:noFill/>
                  <a:prstDash val="solid"/>
                  <a:miter/>
                </a:ln>
                <a:effectLst>
                  <a:outerShdw blurRad="127000" sx="102000" sy="102000" algn="c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79" name="Freeform: Shape 878">
                  <a:extLst>
                    <a:ext uri="{FF2B5EF4-FFF2-40B4-BE49-F238E27FC236}">
                      <a16:creationId xmlns:a16="http://schemas.microsoft.com/office/drawing/2014/main" id="{C353915A-A35B-55E5-039A-557279D249E3}"/>
                    </a:ext>
                  </a:extLst>
                </p:cNvPr>
                <p:cNvSpPr/>
                <p:nvPr/>
              </p:nvSpPr>
              <p:spPr>
                <a:xfrm>
                  <a:off x="9092713" y="2567321"/>
                  <a:ext cx="329463" cy="208692"/>
                </a:xfrm>
                <a:custGeom>
                  <a:avLst/>
                  <a:gdLst>
                    <a:gd name="connsiteX0" fmla="*/ 157804 w 329463"/>
                    <a:gd name="connsiteY0" fmla="*/ 208693 h 208692"/>
                    <a:gd name="connsiteX1" fmla="*/ 97415 w 329463"/>
                    <a:gd name="connsiteY1" fmla="*/ 168497 h 208692"/>
                    <a:gd name="connsiteX2" fmla="*/ 63316 w 329463"/>
                    <a:gd name="connsiteY2" fmla="*/ 176689 h 208692"/>
                    <a:gd name="connsiteX3" fmla="*/ 29978 w 329463"/>
                    <a:gd name="connsiteY3" fmla="*/ 168021 h 208692"/>
                    <a:gd name="connsiteX4" fmla="*/ 1689 w 329463"/>
                    <a:gd name="connsiteY4" fmla="*/ 103442 h 208692"/>
                    <a:gd name="connsiteX5" fmla="*/ 50362 w 329463"/>
                    <a:gd name="connsiteY5" fmla="*/ 65913 h 208692"/>
                    <a:gd name="connsiteX6" fmla="*/ 56172 w 329463"/>
                    <a:gd name="connsiteY6" fmla="*/ 66294 h 208692"/>
                    <a:gd name="connsiteX7" fmla="*/ 56267 w 329463"/>
                    <a:gd name="connsiteY7" fmla="*/ 64198 h 208692"/>
                    <a:gd name="connsiteX8" fmla="*/ 55220 w 329463"/>
                    <a:gd name="connsiteY8" fmla="*/ 54102 h 208692"/>
                    <a:gd name="connsiteX9" fmla="*/ 128181 w 329463"/>
                    <a:gd name="connsiteY9" fmla="*/ 0 h 208692"/>
                    <a:gd name="connsiteX10" fmla="*/ 130086 w 329463"/>
                    <a:gd name="connsiteY10" fmla="*/ 0 h 208692"/>
                    <a:gd name="connsiteX11" fmla="*/ 187236 w 329463"/>
                    <a:gd name="connsiteY11" fmla="*/ 21812 h 208692"/>
                    <a:gd name="connsiteX12" fmla="*/ 221050 w 329463"/>
                    <a:gd name="connsiteY12" fmla="*/ 4572 h 208692"/>
                    <a:gd name="connsiteX13" fmla="*/ 248577 w 329463"/>
                    <a:gd name="connsiteY13" fmla="*/ 11240 h 208692"/>
                    <a:gd name="connsiteX14" fmla="*/ 279629 w 329463"/>
                    <a:gd name="connsiteY14" fmla="*/ 57055 h 208692"/>
                    <a:gd name="connsiteX15" fmla="*/ 296678 w 329463"/>
                    <a:gd name="connsiteY15" fmla="*/ 63246 h 208692"/>
                    <a:gd name="connsiteX16" fmla="*/ 306775 w 329463"/>
                    <a:gd name="connsiteY16" fmla="*/ 69723 h 208692"/>
                    <a:gd name="connsiteX17" fmla="*/ 329444 w 329463"/>
                    <a:gd name="connsiteY17" fmla="*/ 113728 h 208692"/>
                    <a:gd name="connsiteX18" fmla="*/ 266103 w 329463"/>
                    <a:gd name="connsiteY18" fmla="*/ 175260 h 208692"/>
                    <a:gd name="connsiteX19" fmla="*/ 264293 w 329463"/>
                    <a:gd name="connsiteY19" fmla="*/ 175260 h 208692"/>
                    <a:gd name="connsiteX20" fmla="*/ 228479 w 329463"/>
                    <a:gd name="connsiteY20" fmla="*/ 165259 h 208692"/>
                    <a:gd name="connsiteX21" fmla="*/ 165424 w 329463"/>
                    <a:gd name="connsiteY21" fmla="*/ 208312 h 208692"/>
                    <a:gd name="connsiteX22" fmla="*/ 157804 w 329463"/>
                    <a:gd name="connsiteY22" fmla="*/ 208693 h 20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9463" h="208692">
                      <a:moveTo>
                        <a:pt x="157804" y="208693"/>
                      </a:moveTo>
                      <a:cubicBezTo>
                        <a:pt x="130467" y="208693"/>
                        <a:pt x="105321" y="191738"/>
                        <a:pt x="97415" y="168497"/>
                      </a:cubicBezTo>
                      <a:cubicBezTo>
                        <a:pt x="86938" y="173831"/>
                        <a:pt x="75032" y="176689"/>
                        <a:pt x="63316" y="176689"/>
                      </a:cubicBezTo>
                      <a:cubicBezTo>
                        <a:pt x="51314" y="176689"/>
                        <a:pt x="39789" y="173736"/>
                        <a:pt x="29978" y="168021"/>
                      </a:cubicBezTo>
                      <a:cubicBezTo>
                        <a:pt x="7499" y="154972"/>
                        <a:pt x="-4693" y="127254"/>
                        <a:pt x="1689" y="103442"/>
                      </a:cubicBezTo>
                      <a:cubicBezTo>
                        <a:pt x="7404" y="82010"/>
                        <a:pt x="28359" y="65913"/>
                        <a:pt x="50362" y="65913"/>
                      </a:cubicBezTo>
                      <a:cubicBezTo>
                        <a:pt x="52362" y="65913"/>
                        <a:pt x="54267" y="66008"/>
                        <a:pt x="56172" y="66294"/>
                      </a:cubicBezTo>
                      <a:cubicBezTo>
                        <a:pt x="56172" y="65627"/>
                        <a:pt x="56267" y="64865"/>
                        <a:pt x="56267" y="64198"/>
                      </a:cubicBezTo>
                      <a:cubicBezTo>
                        <a:pt x="55505" y="60865"/>
                        <a:pt x="55220" y="57436"/>
                        <a:pt x="55220" y="54102"/>
                      </a:cubicBezTo>
                      <a:cubicBezTo>
                        <a:pt x="55791" y="23717"/>
                        <a:pt x="87795" y="0"/>
                        <a:pt x="128181" y="0"/>
                      </a:cubicBezTo>
                      <a:cubicBezTo>
                        <a:pt x="128848" y="0"/>
                        <a:pt x="129419" y="0"/>
                        <a:pt x="130086" y="0"/>
                      </a:cubicBezTo>
                      <a:cubicBezTo>
                        <a:pt x="152565" y="381"/>
                        <a:pt x="173520" y="8477"/>
                        <a:pt x="187236" y="21812"/>
                      </a:cubicBezTo>
                      <a:cubicBezTo>
                        <a:pt x="193237" y="10954"/>
                        <a:pt x="205715" y="4572"/>
                        <a:pt x="221050" y="4572"/>
                      </a:cubicBezTo>
                      <a:cubicBezTo>
                        <a:pt x="230194" y="4572"/>
                        <a:pt x="239719" y="6858"/>
                        <a:pt x="248577" y="11240"/>
                      </a:cubicBezTo>
                      <a:cubicBezTo>
                        <a:pt x="268675" y="21241"/>
                        <a:pt x="281248" y="40005"/>
                        <a:pt x="279629" y="57055"/>
                      </a:cubicBezTo>
                      <a:cubicBezTo>
                        <a:pt x="285629" y="58388"/>
                        <a:pt x="291344" y="60389"/>
                        <a:pt x="296678" y="63246"/>
                      </a:cubicBezTo>
                      <a:cubicBezTo>
                        <a:pt x="300393" y="64484"/>
                        <a:pt x="303727" y="66675"/>
                        <a:pt x="306775" y="69723"/>
                      </a:cubicBezTo>
                      <a:cubicBezTo>
                        <a:pt x="320777" y="80772"/>
                        <a:pt x="328968" y="96774"/>
                        <a:pt x="329444" y="113728"/>
                      </a:cubicBezTo>
                      <a:cubicBezTo>
                        <a:pt x="330302" y="146780"/>
                        <a:pt x="301822" y="174308"/>
                        <a:pt x="266103" y="175260"/>
                      </a:cubicBezTo>
                      <a:cubicBezTo>
                        <a:pt x="265532" y="175260"/>
                        <a:pt x="264865" y="175260"/>
                        <a:pt x="264293" y="175260"/>
                      </a:cubicBezTo>
                      <a:cubicBezTo>
                        <a:pt x="251435" y="175260"/>
                        <a:pt x="239147" y="171831"/>
                        <a:pt x="228479" y="165259"/>
                      </a:cubicBezTo>
                      <a:cubicBezTo>
                        <a:pt x="213239" y="189357"/>
                        <a:pt x="189903" y="205359"/>
                        <a:pt x="165424" y="208312"/>
                      </a:cubicBezTo>
                      <a:cubicBezTo>
                        <a:pt x="162852" y="208502"/>
                        <a:pt x="160280" y="208693"/>
                        <a:pt x="157804" y="208693"/>
                      </a:cubicBezTo>
                      <a:close/>
                    </a:path>
                  </a:pathLst>
                </a:custGeom>
                <a:solidFill>
                  <a:srgbClr val="FFFFFF"/>
                </a:solidFill>
                <a:ln w="9525" cap="flat">
                  <a:noFill/>
                  <a:prstDash val="solid"/>
                  <a:miter/>
                </a:ln>
                <a:effectLst>
                  <a:outerShdw blurRad="127000" sx="102000" sy="102000" algn="c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0" name="Freeform: Shape 879">
                  <a:extLst>
                    <a:ext uri="{FF2B5EF4-FFF2-40B4-BE49-F238E27FC236}">
                      <a16:creationId xmlns:a16="http://schemas.microsoft.com/office/drawing/2014/main" id="{25A569D4-BA7F-BC9A-8533-000A2AE577E1}"/>
                    </a:ext>
                  </a:extLst>
                </p:cNvPr>
                <p:cNvSpPr/>
                <p:nvPr/>
              </p:nvSpPr>
              <p:spPr>
                <a:xfrm>
                  <a:off x="8760362" y="3126662"/>
                  <a:ext cx="670213" cy="425100"/>
                </a:xfrm>
                <a:custGeom>
                  <a:avLst/>
                  <a:gdLst>
                    <a:gd name="connsiteX0" fmla="*/ 321086 w 670213"/>
                    <a:gd name="connsiteY0" fmla="*/ 425101 h 425100"/>
                    <a:gd name="connsiteX1" fmla="*/ 198213 w 670213"/>
                    <a:gd name="connsiteY1" fmla="*/ 343281 h 425100"/>
                    <a:gd name="connsiteX2" fmla="*/ 128776 w 670213"/>
                    <a:gd name="connsiteY2" fmla="*/ 359950 h 425100"/>
                    <a:gd name="connsiteX3" fmla="*/ 60958 w 670213"/>
                    <a:gd name="connsiteY3" fmla="*/ 342329 h 425100"/>
                    <a:gd name="connsiteX4" fmla="*/ 3427 w 670213"/>
                    <a:gd name="connsiteY4" fmla="*/ 210788 h 425100"/>
                    <a:gd name="connsiteX5" fmla="*/ 102487 w 670213"/>
                    <a:gd name="connsiteY5" fmla="*/ 134302 h 425100"/>
                    <a:gd name="connsiteX6" fmla="*/ 114298 w 670213"/>
                    <a:gd name="connsiteY6" fmla="*/ 135064 h 425100"/>
                    <a:gd name="connsiteX7" fmla="*/ 114488 w 670213"/>
                    <a:gd name="connsiteY7" fmla="*/ 130683 h 425100"/>
                    <a:gd name="connsiteX8" fmla="*/ 112393 w 670213"/>
                    <a:gd name="connsiteY8" fmla="*/ 110204 h 425100"/>
                    <a:gd name="connsiteX9" fmla="*/ 260888 w 670213"/>
                    <a:gd name="connsiteY9" fmla="*/ 0 h 425100"/>
                    <a:gd name="connsiteX10" fmla="*/ 264698 w 670213"/>
                    <a:gd name="connsiteY10" fmla="*/ 0 h 425100"/>
                    <a:gd name="connsiteX11" fmla="*/ 380903 w 670213"/>
                    <a:gd name="connsiteY11" fmla="*/ 44386 h 425100"/>
                    <a:gd name="connsiteX12" fmla="*/ 449673 w 670213"/>
                    <a:gd name="connsiteY12" fmla="*/ 9239 h 425100"/>
                    <a:gd name="connsiteX13" fmla="*/ 505585 w 670213"/>
                    <a:gd name="connsiteY13" fmla="*/ 22860 h 425100"/>
                    <a:gd name="connsiteX14" fmla="*/ 568831 w 670213"/>
                    <a:gd name="connsiteY14" fmla="*/ 116110 h 425100"/>
                    <a:gd name="connsiteX15" fmla="*/ 603597 w 670213"/>
                    <a:gd name="connsiteY15" fmla="*/ 128683 h 425100"/>
                    <a:gd name="connsiteX16" fmla="*/ 624076 w 670213"/>
                    <a:gd name="connsiteY16" fmla="*/ 141922 h 425100"/>
                    <a:gd name="connsiteX17" fmla="*/ 670177 w 670213"/>
                    <a:gd name="connsiteY17" fmla="*/ 231457 h 425100"/>
                    <a:gd name="connsiteX18" fmla="*/ 541208 w 670213"/>
                    <a:gd name="connsiteY18" fmla="*/ 356711 h 425100"/>
                    <a:gd name="connsiteX19" fmla="*/ 537494 w 670213"/>
                    <a:gd name="connsiteY19" fmla="*/ 356711 h 425100"/>
                    <a:gd name="connsiteX20" fmla="*/ 464627 w 670213"/>
                    <a:gd name="connsiteY20" fmla="*/ 336328 h 425100"/>
                    <a:gd name="connsiteX21" fmla="*/ 336230 w 670213"/>
                    <a:gd name="connsiteY21" fmla="*/ 424053 h 425100"/>
                    <a:gd name="connsiteX22" fmla="*/ 321086 w 670213"/>
                    <a:gd name="connsiteY22" fmla="*/ 425101 h 42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0213" h="425100">
                      <a:moveTo>
                        <a:pt x="321086" y="425101"/>
                      </a:moveTo>
                      <a:cubicBezTo>
                        <a:pt x="265364" y="425101"/>
                        <a:pt x="214310" y="390525"/>
                        <a:pt x="198213" y="343281"/>
                      </a:cubicBezTo>
                      <a:cubicBezTo>
                        <a:pt x="176972" y="354044"/>
                        <a:pt x="152588" y="359950"/>
                        <a:pt x="128776" y="359950"/>
                      </a:cubicBezTo>
                      <a:cubicBezTo>
                        <a:pt x="104297" y="359950"/>
                        <a:pt x="80770" y="353854"/>
                        <a:pt x="60958" y="342329"/>
                      </a:cubicBezTo>
                      <a:cubicBezTo>
                        <a:pt x="15238" y="315849"/>
                        <a:pt x="-9527" y="259270"/>
                        <a:pt x="3427" y="210788"/>
                      </a:cubicBezTo>
                      <a:cubicBezTo>
                        <a:pt x="15047" y="167164"/>
                        <a:pt x="57624" y="134302"/>
                        <a:pt x="102487" y="134302"/>
                      </a:cubicBezTo>
                      <a:cubicBezTo>
                        <a:pt x="106487" y="134302"/>
                        <a:pt x="110393" y="134588"/>
                        <a:pt x="114298" y="135064"/>
                      </a:cubicBezTo>
                      <a:cubicBezTo>
                        <a:pt x="114298" y="133636"/>
                        <a:pt x="114393" y="132207"/>
                        <a:pt x="114488" y="130683"/>
                      </a:cubicBezTo>
                      <a:cubicBezTo>
                        <a:pt x="112964" y="123825"/>
                        <a:pt x="112298" y="116967"/>
                        <a:pt x="112393" y="110204"/>
                      </a:cubicBezTo>
                      <a:cubicBezTo>
                        <a:pt x="113536" y="48387"/>
                        <a:pt x="178782" y="0"/>
                        <a:pt x="260888" y="0"/>
                      </a:cubicBezTo>
                      <a:cubicBezTo>
                        <a:pt x="262126" y="0"/>
                        <a:pt x="263459" y="0"/>
                        <a:pt x="264698" y="0"/>
                      </a:cubicBezTo>
                      <a:cubicBezTo>
                        <a:pt x="310513" y="857"/>
                        <a:pt x="353090" y="17240"/>
                        <a:pt x="380903" y="44386"/>
                      </a:cubicBezTo>
                      <a:cubicBezTo>
                        <a:pt x="392999" y="22288"/>
                        <a:pt x="418526" y="9239"/>
                        <a:pt x="449673" y="9239"/>
                      </a:cubicBezTo>
                      <a:cubicBezTo>
                        <a:pt x="468247" y="9239"/>
                        <a:pt x="487678" y="14002"/>
                        <a:pt x="505585" y="22860"/>
                      </a:cubicBezTo>
                      <a:cubicBezTo>
                        <a:pt x="546542" y="43148"/>
                        <a:pt x="572069" y="81343"/>
                        <a:pt x="568831" y="116110"/>
                      </a:cubicBezTo>
                      <a:cubicBezTo>
                        <a:pt x="581118" y="118777"/>
                        <a:pt x="592739" y="122968"/>
                        <a:pt x="603597" y="128683"/>
                      </a:cubicBezTo>
                      <a:cubicBezTo>
                        <a:pt x="611122" y="131254"/>
                        <a:pt x="617980" y="135636"/>
                        <a:pt x="624076" y="141922"/>
                      </a:cubicBezTo>
                      <a:cubicBezTo>
                        <a:pt x="652460" y="164306"/>
                        <a:pt x="669320" y="196977"/>
                        <a:pt x="670177" y="231457"/>
                      </a:cubicBezTo>
                      <a:cubicBezTo>
                        <a:pt x="671891" y="298704"/>
                        <a:pt x="613979" y="354901"/>
                        <a:pt x="541208" y="356711"/>
                      </a:cubicBezTo>
                      <a:cubicBezTo>
                        <a:pt x="539970" y="356711"/>
                        <a:pt x="538732" y="356711"/>
                        <a:pt x="537494" y="356711"/>
                      </a:cubicBezTo>
                      <a:cubicBezTo>
                        <a:pt x="511300" y="356711"/>
                        <a:pt x="486249" y="349663"/>
                        <a:pt x="464627" y="336328"/>
                      </a:cubicBezTo>
                      <a:cubicBezTo>
                        <a:pt x="433671" y="385381"/>
                        <a:pt x="386141" y="417957"/>
                        <a:pt x="336230" y="424053"/>
                      </a:cubicBezTo>
                      <a:cubicBezTo>
                        <a:pt x="331373" y="424815"/>
                        <a:pt x="326229" y="425101"/>
                        <a:pt x="321086" y="425101"/>
                      </a:cubicBezTo>
                      <a:close/>
                    </a:path>
                  </a:pathLst>
                </a:custGeom>
                <a:gradFill>
                  <a:gsLst>
                    <a:gs pos="381">
                      <a:srgbClr val="13B2E1">
                        <a:lumMod val="50000"/>
                        <a:lumOff val="50000"/>
                      </a:srgbClr>
                    </a:gs>
                    <a:gs pos="79000">
                      <a:srgbClr val="F1FF0E">
                        <a:lumMod val="50000"/>
                        <a:lumOff val="50000"/>
                      </a:srgbClr>
                    </a:gs>
                  </a:gsLst>
                  <a:lin ang="18900000" scaled="1"/>
                </a:gradFill>
                <a:ln w="9525" cap="flat">
                  <a:noFill/>
                  <a:prstDash val="solid"/>
                  <a:miter/>
                </a:ln>
                <a:effectLst>
                  <a:outerShdw blurRad="127000" sx="102000" sy="102000" algn="c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sp>
          <p:nvSpPr>
            <p:cNvPr id="873" name="TextBox 872">
              <a:extLst>
                <a:ext uri="{FF2B5EF4-FFF2-40B4-BE49-F238E27FC236}">
                  <a16:creationId xmlns:a16="http://schemas.microsoft.com/office/drawing/2014/main" id="{EC5AB4A8-D81B-A88F-4EBB-2E924DEDB24A}"/>
                </a:ext>
              </a:extLst>
            </p:cNvPr>
            <p:cNvSpPr txBox="1"/>
            <p:nvPr/>
          </p:nvSpPr>
          <p:spPr>
            <a:xfrm>
              <a:off x="1505728" y="3245824"/>
              <a:ext cx="2040722" cy="561692"/>
            </a:xfrm>
            <a:prstGeom prst="rect">
              <a:avLst/>
            </a:prstGeom>
            <a:noFill/>
          </p:spPr>
          <p:txBody>
            <a:bodyPr wrap="square" lIns="91440" tIns="45720" rIns="91440" bIns="45720" rtlCol="0" anchor="t">
              <a:spAutoFit/>
            </a:bodyPr>
            <a:lstStyle/>
            <a:p>
              <a:pPr>
                <a:spcBef>
                  <a:spcPts val="300"/>
                </a:spcBef>
              </a:pPr>
              <a:r>
                <a:rPr lang="en-US" sz="1400">
                  <a:ln w="3175">
                    <a:solidFill>
                      <a:schemeClr val="bg1"/>
                    </a:solidFill>
                  </a:ln>
                  <a:solidFill>
                    <a:schemeClr val="bg1"/>
                  </a:solidFill>
                  <a:effectLst>
                    <a:outerShdw blurRad="749300" sx="102000" sy="102000" algn="ctr" rotWithShape="0">
                      <a:prstClr val="black">
                        <a:alpha val="40000"/>
                      </a:prstClr>
                    </a:outerShdw>
                  </a:effectLst>
                  <a:latin typeface="Montserrat"/>
                </a:rPr>
                <a:t>​</a:t>
              </a:r>
              <a:r>
                <a:rPr lang="en-US" sz="1400" err="1">
                  <a:ln w="3175">
                    <a:solidFill>
                      <a:schemeClr val="bg1"/>
                    </a:solidFill>
                  </a:ln>
                  <a:solidFill>
                    <a:schemeClr val="bg1"/>
                  </a:solidFill>
                  <a:effectLst>
                    <a:outerShdw blurRad="749300" sx="102000" sy="102000" algn="ctr" rotWithShape="0">
                      <a:prstClr val="black">
                        <a:alpha val="40000"/>
                      </a:prstClr>
                    </a:outerShdw>
                  </a:effectLst>
                  <a:latin typeface="Montserrat"/>
                </a:rPr>
                <a:t>Trần</a:t>
              </a:r>
              <a:r>
                <a:rPr lang="en-US" sz="1400">
                  <a:ln w="3175">
                    <a:solidFill>
                      <a:schemeClr val="bg1"/>
                    </a:solidFill>
                  </a:ln>
                  <a:solidFill>
                    <a:schemeClr val="bg1"/>
                  </a:solidFill>
                  <a:effectLst>
                    <a:outerShdw blurRad="749300" sx="102000" sy="102000" algn="ctr" rotWithShape="0">
                      <a:prstClr val="black">
                        <a:alpha val="40000"/>
                      </a:prstClr>
                    </a:outerShdw>
                  </a:effectLst>
                  <a:latin typeface="Montserrat"/>
                </a:rPr>
                <a:t> Doãn Huy</a:t>
              </a:r>
              <a:endParaRPr lang="en-US" sz="1400">
                <a:ln w="3175">
                  <a:solidFill>
                    <a:prstClr val="white"/>
                  </a:solidFill>
                </a:ln>
                <a:solidFill>
                  <a:schemeClr val="bg1"/>
                </a:solidFill>
                <a:effectLst>
                  <a:outerShdw blurRad="749300" sx="102000" sy="102000" algn="ctr" rotWithShape="0">
                    <a:prstClr val="black">
                      <a:alpha val="40000"/>
                    </a:prstClr>
                  </a:outerShdw>
                </a:effectLst>
                <a:latin typeface="Montserrat" panose="00000500000000000000" pitchFamily="2" charset="0"/>
              </a:endParaRPr>
            </a:p>
            <a:p>
              <a:pPr>
                <a:spcBef>
                  <a:spcPts val="300"/>
                </a:spcBef>
              </a:pPr>
              <a:r>
                <a:rPr lang="en-US" sz="1400">
                  <a:ln w="3175">
                    <a:solidFill>
                      <a:schemeClr val="bg1"/>
                    </a:solidFill>
                  </a:ln>
                  <a:solidFill>
                    <a:schemeClr val="bg1"/>
                  </a:solidFill>
                  <a:effectLst>
                    <a:outerShdw blurRad="749300" sx="102000" sy="102000" algn="ctr" rotWithShape="0">
                      <a:prstClr val="black">
                        <a:alpha val="40000"/>
                      </a:prstClr>
                    </a:outerShdw>
                  </a:effectLst>
                  <a:latin typeface="Montserrat"/>
                </a:rPr>
                <a:t>20225859</a:t>
              </a:r>
              <a:endParaRPr lang="en-US" sz="1400">
                <a:ln w="3175">
                  <a:solidFill>
                    <a:prstClr val="white"/>
                  </a:solidFill>
                </a:ln>
                <a:solidFill>
                  <a:schemeClr val="bg1"/>
                </a:solidFill>
                <a:effectLst>
                  <a:outerShdw blurRad="749300" sx="102000" sy="102000" algn="ctr" rotWithShape="0">
                    <a:prstClr val="black">
                      <a:alpha val="40000"/>
                    </a:prstClr>
                  </a:outerShdw>
                </a:effectLst>
                <a:latin typeface="Montserrat" panose="00000500000000000000" pitchFamily="2" charset="0"/>
              </a:endParaRPr>
            </a:p>
          </p:txBody>
        </p:sp>
        <p:sp>
          <p:nvSpPr>
            <p:cNvPr id="874" name="Oval 873">
              <a:extLst>
                <a:ext uri="{FF2B5EF4-FFF2-40B4-BE49-F238E27FC236}">
                  <a16:creationId xmlns:a16="http://schemas.microsoft.com/office/drawing/2014/main" id="{05BCFFD8-D7A0-3F52-49FB-576439D42A3F}"/>
                </a:ext>
              </a:extLst>
            </p:cNvPr>
            <p:cNvSpPr/>
            <p:nvPr/>
          </p:nvSpPr>
          <p:spPr>
            <a:xfrm>
              <a:off x="2231181" y="2640744"/>
              <a:ext cx="606610" cy="606606"/>
            </a:xfrm>
            <a:prstGeom prst="ellipse">
              <a:avLst/>
            </a:prstGeom>
            <a:solidFill>
              <a:schemeClr val="bg1"/>
            </a:solidFill>
            <a:ln>
              <a:noFill/>
            </a:ln>
            <a:effectLst>
              <a:innerShdw blurRad="63500">
                <a:prstClr val="black">
                  <a:alpha val="48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8" name="Group 887">
            <a:extLst>
              <a:ext uri="{FF2B5EF4-FFF2-40B4-BE49-F238E27FC236}">
                <a16:creationId xmlns:a16="http://schemas.microsoft.com/office/drawing/2014/main" id="{10357F49-92C5-B727-6382-D2FE7048304E}"/>
              </a:ext>
            </a:extLst>
          </p:cNvPr>
          <p:cNvGrpSpPr/>
          <p:nvPr/>
        </p:nvGrpSpPr>
        <p:grpSpPr>
          <a:xfrm>
            <a:off x="9460811" y="946643"/>
            <a:ext cx="2257040" cy="2593462"/>
            <a:chOff x="1318673" y="1239390"/>
            <a:chExt cx="2257040" cy="2593462"/>
          </a:xfrm>
        </p:grpSpPr>
        <p:grpSp>
          <p:nvGrpSpPr>
            <p:cNvPr id="889" name="!!back1">
              <a:extLst>
                <a:ext uri="{FF2B5EF4-FFF2-40B4-BE49-F238E27FC236}">
                  <a16:creationId xmlns:a16="http://schemas.microsoft.com/office/drawing/2014/main" id="{CE55B984-C8F3-8A1C-4CF3-0BB72AA9BBAC}"/>
                </a:ext>
              </a:extLst>
            </p:cNvPr>
            <p:cNvGrpSpPr/>
            <p:nvPr/>
          </p:nvGrpSpPr>
          <p:grpSpPr>
            <a:xfrm>
              <a:off x="1464437" y="1263522"/>
              <a:ext cx="2079812" cy="2569330"/>
              <a:chOff x="3692108" y="1653540"/>
              <a:chExt cx="2652730" cy="3277092"/>
            </a:xfrm>
          </p:grpSpPr>
          <p:grpSp>
            <p:nvGrpSpPr>
              <p:cNvPr id="901" name="!!back">
                <a:extLst>
                  <a:ext uri="{FF2B5EF4-FFF2-40B4-BE49-F238E27FC236}">
                    <a16:creationId xmlns:a16="http://schemas.microsoft.com/office/drawing/2014/main" id="{CD309A4C-E94B-A546-38FE-C88981AB69E6}"/>
                  </a:ext>
                </a:extLst>
              </p:cNvPr>
              <p:cNvGrpSpPr/>
              <p:nvPr/>
            </p:nvGrpSpPr>
            <p:grpSpPr>
              <a:xfrm>
                <a:off x="3746886" y="1705494"/>
                <a:ext cx="2543175" cy="3173185"/>
                <a:chOff x="9001056" y="2110014"/>
                <a:chExt cx="2543175" cy="3173185"/>
              </a:xfrm>
            </p:grpSpPr>
            <p:sp>
              <p:nvSpPr>
                <p:cNvPr id="903" name="Rectangle: Rounded Corners 902">
                  <a:extLst>
                    <a:ext uri="{FF2B5EF4-FFF2-40B4-BE49-F238E27FC236}">
                      <a16:creationId xmlns:a16="http://schemas.microsoft.com/office/drawing/2014/main" id="{01EF8DE6-0296-AB9D-D998-2CF5BDE29455}"/>
                    </a:ext>
                  </a:extLst>
                </p:cNvPr>
                <p:cNvSpPr/>
                <p:nvPr/>
              </p:nvSpPr>
              <p:spPr>
                <a:xfrm>
                  <a:off x="9001056" y="2110014"/>
                  <a:ext cx="2543175" cy="3173185"/>
                </a:xfrm>
                <a:prstGeom prst="roundRect">
                  <a:avLst>
                    <a:gd name="adj" fmla="val 5823"/>
                  </a:avLst>
                </a:prstGeom>
                <a:gradFill>
                  <a:gsLst>
                    <a:gs pos="381">
                      <a:srgbClr val="F9CD25"/>
                    </a:gs>
                    <a:gs pos="100000">
                      <a:srgbClr val="00B0F0"/>
                    </a:gs>
                  </a:gsLst>
                  <a:lin ang="18900000" scaled="1"/>
                </a:gradFill>
                <a:ln w="9525" cap="flat">
                  <a:noFill/>
                  <a:prstDash val="solid"/>
                  <a:miter/>
                </a:ln>
              </p:spPr>
              <p:txBody>
                <a:bodyPr rtlCol="0" anchor="ctr"/>
                <a:lstStyle/>
                <a:p>
                  <a:endParaRPr lang="en-US"/>
                </a:p>
              </p:txBody>
            </p:sp>
            <p:sp>
              <p:nvSpPr>
                <p:cNvPr id="904" name="Freeform: Shape 903">
                  <a:extLst>
                    <a:ext uri="{FF2B5EF4-FFF2-40B4-BE49-F238E27FC236}">
                      <a16:creationId xmlns:a16="http://schemas.microsoft.com/office/drawing/2014/main" id="{2004CFC7-81A8-2D0E-B6BB-481A1543B9D7}"/>
                    </a:ext>
                  </a:extLst>
                </p:cNvPr>
                <p:cNvSpPr/>
                <p:nvPr/>
              </p:nvSpPr>
              <p:spPr>
                <a:xfrm>
                  <a:off x="9390700" y="2441655"/>
                  <a:ext cx="203930" cy="136493"/>
                </a:xfrm>
                <a:custGeom>
                  <a:avLst/>
                  <a:gdLst>
                    <a:gd name="connsiteX0" fmla="*/ 202787 w 203930"/>
                    <a:gd name="connsiteY0" fmla="*/ 48006 h 136493"/>
                    <a:gd name="connsiteX1" fmla="*/ 196215 w 203930"/>
                    <a:gd name="connsiteY1" fmla="*/ 36290 h 136493"/>
                    <a:gd name="connsiteX2" fmla="*/ 191262 w 203930"/>
                    <a:gd name="connsiteY2" fmla="*/ 32290 h 136493"/>
                    <a:gd name="connsiteX3" fmla="*/ 162401 w 203930"/>
                    <a:gd name="connsiteY3" fmla="*/ 30956 h 136493"/>
                    <a:gd name="connsiteX4" fmla="*/ 161449 w 203930"/>
                    <a:gd name="connsiteY4" fmla="*/ 31051 h 136493"/>
                    <a:gd name="connsiteX5" fmla="*/ 161449 w 203930"/>
                    <a:gd name="connsiteY5" fmla="*/ 31051 h 136493"/>
                    <a:gd name="connsiteX6" fmla="*/ 159830 w 203930"/>
                    <a:gd name="connsiteY6" fmla="*/ 27241 h 136493"/>
                    <a:gd name="connsiteX7" fmla="*/ 157353 w 203930"/>
                    <a:gd name="connsiteY7" fmla="*/ 20764 h 136493"/>
                    <a:gd name="connsiteX8" fmla="*/ 156115 w 203930"/>
                    <a:gd name="connsiteY8" fmla="*/ 18193 h 136493"/>
                    <a:gd name="connsiteX9" fmla="*/ 143161 w 203930"/>
                    <a:gd name="connsiteY9" fmla="*/ 3905 h 136493"/>
                    <a:gd name="connsiteX10" fmla="*/ 136684 w 203930"/>
                    <a:gd name="connsiteY10" fmla="*/ 0 h 136493"/>
                    <a:gd name="connsiteX11" fmla="*/ 127540 w 203930"/>
                    <a:gd name="connsiteY11" fmla="*/ 0 h 136493"/>
                    <a:gd name="connsiteX12" fmla="*/ 123635 w 203930"/>
                    <a:gd name="connsiteY12" fmla="*/ 0 h 136493"/>
                    <a:gd name="connsiteX13" fmla="*/ 114586 w 203930"/>
                    <a:gd name="connsiteY13" fmla="*/ 5239 h 136493"/>
                    <a:gd name="connsiteX14" fmla="*/ 114586 w 203930"/>
                    <a:gd name="connsiteY14" fmla="*/ 5239 h 136493"/>
                    <a:gd name="connsiteX15" fmla="*/ 105347 w 203930"/>
                    <a:gd name="connsiteY15" fmla="*/ 12954 h 136493"/>
                    <a:gd name="connsiteX16" fmla="*/ 111062 w 203930"/>
                    <a:gd name="connsiteY16" fmla="*/ 15716 h 136493"/>
                    <a:gd name="connsiteX17" fmla="*/ 117158 w 203930"/>
                    <a:gd name="connsiteY17" fmla="*/ 9144 h 136493"/>
                    <a:gd name="connsiteX18" fmla="*/ 115157 w 203930"/>
                    <a:gd name="connsiteY18" fmla="*/ 5334 h 136493"/>
                    <a:gd name="connsiteX19" fmla="*/ 117158 w 203930"/>
                    <a:gd name="connsiteY19" fmla="*/ 9144 h 136493"/>
                    <a:gd name="connsiteX20" fmla="*/ 130112 w 203930"/>
                    <a:gd name="connsiteY20" fmla="*/ 13144 h 136493"/>
                    <a:gd name="connsiteX21" fmla="*/ 134398 w 203930"/>
                    <a:gd name="connsiteY21" fmla="*/ 11525 h 136493"/>
                    <a:gd name="connsiteX22" fmla="*/ 130112 w 203930"/>
                    <a:gd name="connsiteY22" fmla="*/ 13144 h 136493"/>
                    <a:gd name="connsiteX23" fmla="*/ 137732 w 203930"/>
                    <a:gd name="connsiteY23" fmla="*/ 19621 h 136493"/>
                    <a:gd name="connsiteX24" fmla="*/ 140494 w 203930"/>
                    <a:gd name="connsiteY24" fmla="*/ 19621 h 136493"/>
                    <a:gd name="connsiteX25" fmla="*/ 142208 w 203930"/>
                    <a:gd name="connsiteY25" fmla="*/ 19431 h 136493"/>
                    <a:gd name="connsiteX26" fmla="*/ 140494 w 203930"/>
                    <a:gd name="connsiteY26" fmla="*/ 19621 h 136493"/>
                    <a:gd name="connsiteX27" fmla="*/ 137732 w 203930"/>
                    <a:gd name="connsiteY27" fmla="*/ 19621 h 136493"/>
                    <a:gd name="connsiteX28" fmla="*/ 144399 w 203930"/>
                    <a:gd name="connsiteY28" fmla="*/ 31432 h 136493"/>
                    <a:gd name="connsiteX29" fmla="*/ 144399 w 203930"/>
                    <a:gd name="connsiteY29" fmla="*/ 31432 h 136493"/>
                    <a:gd name="connsiteX30" fmla="*/ 144399 w 203930"/>
                    <a:gd name="connsiteY30" fmla="*/ 32099 h 136493"/>
                    <a:gd name="connsiteX31" fmla="*/ 157639 w 203930"/>
                    <a:gd name="connsiteY31" fmla="*/ 38386 h 136493"/>
                    <a:gd name="connsiteX32" fmla="*/ 184976 w 203930"/>
                    <a:gd name="connsiteY32" fmla="*/ 48673 h 136493"/>
                    <a:gd name="connsiteX33" fmla="*/ 189738 w 203930"/>
                    <a:gd name="connsiteY33" fmla="*/ 61246 h 136493"/>
                    <a:gd name="connsiteX34" fmla="*/ 197739 w 203930"/>
                    <a:gd name="connsiteY34" fmla="*/ 69056 h 136493"/>
                    <a:gd name="connsiteX35" fmla="*/ 189738 w 203930"/>
                    <a:gd name="connsiteY35" fmla="*/ 61246 h 136493"/>
                    <a:gd name="connsiteX36" fmla="*/ 175546 w 203930"/>
                    <a:gd name="connsiteY36" fmla="*/ 86011 h 136493"/>
                    <a:gd name="connsiteX37" fmla="*/ 176975 w 203930"/>
                    <a:gd name="connsiteY37" fmla="*/ 88582 h 136493"/>
                    <a:gd name="connsiteX38" fmla="*/ 175546 w 203930"/>
                    <a:gd name="connsiteY38" fmla="*/ 86011 h 136493"/>
                    <a:gd name="connsiteX39" fmla="*/ 158210 w 203930"/>
                    <a:gd name="connsiteY39" fmla="*/ 90107 h 136493"/>
                    <a:gd name="connsiteX40" fmla="*/ 154877 w 203930"/>
                    <a:gd name="connsiteY40" fmla="*/ 97060 h 136493"/>
                    <a:gd name="connsiteX41" fmla="*/ 155924 w 203930"/>
                    <a:gd name="connsiteY41" fmla="*/ 113062 h 136493"/>
                    <a:gd name="connsiteX42" fmla="*/ 155924 w 203930"/>
                    <a:gd name="connsiteY42" fmla="*/ 113062 h 136493"/>
                    <a:gd name="connsiteX43" fmla="*/ 152972 w 203930"/>
                    <a:gd name="connsiteY43" fmla="*/ 119348 h 136493"/>
                    <a:gd name="connsiteX44" fmla="*/ 133826 w 203930"/>
                    <a:gd name="connsiteY44" fmla="*/ 127635 h 136493"/>
                    <a:gd name="connsiteX45" fmla="*/ 137065 w 203930"/>
                    <a:gd name="connsiteY45" fmla="*/ 129635 h 136493"/>
                    <a:gd name="connsiteX46" fmla="*/ 137541 w 203930"/>
                    <a:gd name="connsiteY46" fmla="*/ 130207 h 136493"/>
                    <a:gd name="connsiteX47" fmla="*/ 137065 w 203930"/>
                    <a:gd name="connsiteY47" fmla="*/ 129635 h 136493"/>
                    <a:gd name="connsiteX48" fmla="*/ 133826 w 203930"/>
                    <a:gd name="connsiteY48" fmla="*/ 127635 h 136493"/>
                    <a:gd name="connsiteX49" fmla="*/ 110966 w 203930"/>
                    <a:gd name="connsiteY49" fmla="*/ 114109 h 136493"/>
                    <a:gd name="connsiteX50" fmla="*/ 100489 w 203930"/>
                    <a:gd name="connsiteY50" fmla="*/ 112871 h 136493"/>
                    <a:gd name="connsiteX51" fmla="*/ 90773 w 203930"/>
                    <a:gd name="connsiteY51" fmla="*/ 122110 h 136493"/>
                    <a:gd name="connsiteX52" fmla="*/ 90773 w 203930"/>
                    <a:gd name="connsiteY52" fmla="*/ 122110 h 136493"/>
                    <a:gd name="connsiteX53" fmla="*/ 54578 w 203930"/>
                    <a:gd name="connsiteY53" fmla="*/ 101727 h 136493"/>
                    <a:gd name="connsiteX54" fmla="*/ 46196 w 203930"/>
                    <a:gd name="connsiteY54" fmla="*/ 93916 h 136493"/>
                    <a:gd name="connsiteX55" fmla="*/ 18002 w 203930"/>
                    <a:gd name="connsiteY55" fmla="*/ 80582 h 136493"/>
                    <a:gd name="connsiteX56" fmla="*/ 18002 w 203930"/>
                    <a:gd name="connsiteY56" fmla="*/ 80582 h 136493"/>
                    <a:gd name="connsiteX57" fmla="*/ 15431 w 203930"/>
                    <a:gd name="connsiteY57" fmla="*/ 74105 h 136493"/>
                    <a:gd name="connsiteX58" fmla="*/ 15431 w 203930"/>
                    <a:gd name="connsiteY58" fmla="*/ 74105 h 136493"/>
                    <a:gd name="connsiteX59" fmla="*/ 14288 w 203930"/>
                    <a:gd name="connsiteY59" fmla="*/ 68866 h 136493"/>
                    <a:gd name="connsiteX60" fmla="*/ 14288 w 203930"/>
                    <a:gd name="connsiteY60" fmla="*/ 68866 h 136493"/>
                    <a:gd name="connsiteX61" fmla="*/ 16764 w 203930"/>
                    <a:gd name="connsiteY61" fmla="*/ 55816 h 136493"/>
                    <a:gd name="connsiteX62" fmla="*/ 16764 w 203930"/>
                    <a:gd name="connsiteY62" fmla="*/ 55816 h 136493"/>
                    <a:gd name="connsiteX63" fmla="*/ 33338 w 203930"/>
                    <a:gd name="connsiteY63" fmla="*/ 48863 h 136493"/>
                    <a:gd name="connsiteX64" fmla="*/ 54674 w 203930"/>
                    <a:gd name="connsiteY64" fmla="*/ 32385 h 136493"/>
                    <a:gd name="connsiteX65" fmla="*/ 54674 w 203930"/>
                    <a:gd name="connsiteY65" fmla="*/ 32385 h 136493"/>
                    <a:gd name="connsiteX66" fmla="*/ 58579 w 203930"/>
                    <a:gd name="connsiteY66" fmla="*/ 20288 h 136493"/>
                    <a:gd name="connsiteX67" fmla="*/ 65056 w 203930"/>
                    <a:gd name="connsiteY67" fmla="*/ 14002 h 136493"/>
                    <a:gd name="connsiteX68" fmla="*/ 65056 w 203930"/>
                    <a:gd name="connsiteY68" fmla="*/ 14002 h 136493"/>
                    <a:gd name="connsiteX69" fmla="*/ 80677 w 203930"/>
                    <a:gd name="connsiteY69" fmla="*/ 20669 h 136493"/>
                    <a:gd name="connsiteX70" fmla="*/ 81153 w 203930"/>
                    <a:gd name="connsiteY70" fmla="*/ 20098 h 136493"/>
                    <a:gd name="connsiteX71" fmla="*/ 80677 w 203930"/>
                    <a:gd name="connsiteY71" fmla="*/ 20669 h 136493"/>
                    <a:gd name="connsiteX72" fmla="*/ 90678 w 203930"/>
                    <a:gd name="connsiteY72" fmla="*/ 31528 h 136493"/>
                    <a:gd name="connsiteX73" fmla="*/ 95822 w 203930"/>
                    <a:gd name="connsiteY73" fmla="*/ 32671 h 136493"/>
                    <a:gd name="connsiteX74" fmla="*/ 106680 w 203930"/>
                    <a:gd name="connsiteY74" fmla="*/ 23336 h 136493"/>
                    <a:gd name="connsiteX75" fmla="*/ 110966 w 203930"/>
                    <a:gd name="connsiteY75" fmla="*/ 15621 h 136493"/>
                    <a:gd name="connsiteX76" fmla="*/ 105251 w 203930"/>
                    <a:gd name="connsiteY76" fmla="*/ 12859 h 136493"/>
                    <a:gd name="connsiteX77" fmla="*/ 95155 w 203930"/>
                    <a:gd name="connsiteY77" fmla="*/ 12859 h 136493"/>
                    <a:gd name="connsiteX78" fmla="*/ 67532 w 203930"/>
                    <a:gd name="connsiteY78" fmla="*/ 7715 h 136493"/>
                    <a:gd name="connsiteX79" fmla="*/ 53150 w 203930"/>
                    <a:gd name="connsiteY79" fmla="*/ 16573 h 136493"/>
                    <a:gd name="connsiteX80" fmla="*/ 43148 w 203930"/>
                    <a:gd name="connsiteY80" fmla="*/ 31147 h 136493"/>
                    <a:gd name="connsiteX81" fmla="*/ 32195 w 203930"/>
                    <a:gd name="connsiteY81" fmla="*/ 40672 h 136493"/>
                    <a:gd name="connsiteX82" fmla="*/ 14383 w 203930"/>
                    <a:gd name="connsiteY82" fmla="*/ 49625 h 136493"/>
                    <a:gd name="connsiteX83" fmla="*/ 15145 w 203930"/>
                    <a:gd name="connsiteY83" fmla="*/ 51626 h 136493"/>
                    <a:gd name="connsiteX84" fmla="*/ 14383 w 203930"/>
                    <a:gd name="connsiteY84" fmla="*/ 49625 h 136493"/>
                    <a:gd name="connsiteX85" fmla="*/ 13049 w 203930"/>
                    <a:gd name="connsiteY85" fmla="*/ 50768 h 136493"/>
                    <a:gd name="connsiteX86" fmla="*/ 2667 w 203930"/>
                    <a:gd name="connsiteY86" fmla="*/ 63627 h 136493"/>
                    <a:gd name="connsiteX87" fmla="*/ 2477 w 203930"/>
                    <a:gd name="connsiteY87" fmla="*/ 64675 h 136493"/>
                    <a:gd name="connsiteX88" fmla="*/ 0 w 203930"/>
                    <a:gd name="connsiteY88" fmla="*/ 67532 h 136493"/>
                    <a:gd name="connsiteX89" fmla="*/ 0 w 203930"/>
                    <a:gd name="connsiteY89" fmla="*/ 79248 h 136493"/>
                    <a:gd name="connsiteX90" fmla="*/ 0 w 203930"/>
                    <a:gd name="connsiteY90" fmla="*/ 81820 h 136493"/>
                    <a:gd name="connsiteX91" fmla="*/ 2477 w 203930"/>
                    <a:gd name="connsiteY91" fmla="*/ 84677 h 136493"/>
                    <a:gd name="connsiteX92" fmla="*/ 3524 w 203930"/>
                    <a:gd name="connsiteY92" fmla="*/ 87154 h 136493"/>
                    <a:gd name="connsiteX93" fmla="*/ 6572 w 203930"/>
                    <a:gd name="connsiteY93" fmla="*/ 92107 h 136493"/>
                    <a:gd name="connsiteX94" fmla="*/ 28385 w 203930"/>
                    <a:gd name="connsiteY94" fmla="*/ 103632 h 136493"/>
                    <a:gd name="connsiteX95" fmla="*/ 40386 w 203930"/>
                    <a:gd name="connsiteY95" fmla="*/ 112776 h 136493"/>
                    <a:gd name="connsiteX96" fmla="*/ 41339 w 203930"/>
                    <a:gd name="connsiteY96" fmla="*/ 114395 h 136493"/>
                    <a:gd name="connsiteX97" fmla="*/ 55721 w 203930"/>
                    <a:gd name="connsiteY97" fmla="*/ 130207 h 136493"/>
                    <a:gd name="connsiteX98" fmla="*/ 93536 w 203930"/>
                    <a:gd name="connsiteY98" fmla="*/ 126016 h 136493"/>
                    <a:gd name="connsiteX99" fmla="*/ 98870 w 203930"/>
                    <a:gd name="connsiteY99" fmla="*/ 125635 h 136493"/>
                    <a:gd name="connsiteX100" fmla="*/ 118301 w 203930"/>
                    <a:gd name="connsiteY100" fmla="*/ 136493 h 136493"/>
                    <a:gd name="connsiteX101" fmla="*/ 120872 w 203930"/>
                    <a:gd name="connsiteY101" fmla="*/ 136493 h 136493"/>
                    <a:gd name="connsiteX102" fmla="*/ 133826 w 203930"/>
                    <a:gd name="connsiteY102" fmla="*/ 136493 h 136493"/>
                    <a:gd name="connsiteX103" fmla="*/ 137255 w 203930"/>
                    <a:gd name="connsiteY103" fmla="*/ 135064 h 136493"/>
                    <a:gd name="connsiteX104" fmla="*/ 166307 w 203930"/>
                    <a:gd name="connsiteY104" fmla="*/ 113062 h 136493"/>
                    <a:gd name="connsiteX105" fmla="*/ 170402 w 203930"/>
                    <a:gd name="connsiteY105" fmla="*/ 102489 h 136493"/>
                    <a:gd name="connsiteX106" fmla="*/ 179356 w 203930"/>
                    <a:gd name="connsiteY106" fmla="*/ 89726 h 136493"/>
                    <a:gd name="connsiteX107" fmla="*/ 198692 w 203930"/>
                    <a:gd name="connsiteY107" fmla="*/ 72771 h 136493"/>
                    <a:gd name="connsiteX108" fmla="*/ 203930 w 203930"/>
                    <a:gd name="connsiteY108" fmla="*/ 63722 h 136493"/>
                    <a:gd name="connsiteX109" fmla="*/ 203930 w 203930"/>
                    <a:gd name="connsiteY109" fmla="*/ 54578 h 136493"/>
                    <a:gd name="connsiteX110" fmla="*/ 203930 w 203930"/>
                    <a:gd name="connsiteY110" fmla="*/ 49339 h 136493"/>
                    <a:gd name="connsiteX111" fmla="*/ 202787 w 203930"/>
                    <a:gd name="connsiteY111" fmla="*/ 48006 h 136493"/>
                    <a:gd name="connsiteX112" fmla="*/ 146399 w 203930"/>
                    <a:gd name="connsiteY112" fmla="*/ 28099 h 136493"/>
                    <a:gd name="connsiteX113" fmla="*/ 144780 w 203930"/>
                    <a:gd name="connsiteY113" fmla="*/ 29242 h 136493"/>
                    <a:gd name="connsiteX114" fmla="*/ 146399 w 203930"/>
                    <a:gd name="connsiteY114" fmla="*/ 28099 h 136493"/>
                    <a:gd name="connsiteX115" fmla="*/ 148114 w 203930"/>
                    <a:gd name="connsiteY115" fmla="*/ 28384 h 136493"/>
                    <a:gd name="connsiteX116" fmla="*/ 146399 w 203930"/>
                    <a:gd name="connsiteY116" fmla="*/ 28099 h 136493"/>
                    <a:gd name="connsiteX117" fmla="*/ 81344 w 203930"/>
                    <a:gd name="connsiteY117" fmla="*/ 20098 h 136493"/>
                    <a:gd name="connsiteX118" fmla="*/ 83249 w 203930"/>
                    <a:gd name="connsiteY118" fmla="*/ 20098 h 136493"/>
                    <a:gd name="connsiteX119" fmla="*/ 81344 w 203930"/>
                    <a:gd name="connsiteY119" fmla="*/ 20098 h 136493"/>
                    <a:gd name="connsiteX120" fmla="*/ 51816 w 203930"/>
                    <a:gd name="connsiteY120" fmla="*/ 33433 h 136493"/>
                    <a:gd name="connsiteX121" fmla="*/ 49625 w 203930"/>
                    <a:gd name="connsiteY121" fmla="*/ 33052 h 136493"/>
                    <a:gd name="connsiteX122" fmla="*/ 51816 w 203930"/>
                    <a:gd name="connsiteY122" fmla="*/ 33433 h 136493"/>
                    <a:gd name="connsiteX123" fmla="*/ 16383 w 203930"/>
                    <a:gd name="connsiteY123" fmla="*/ 80867 h 136493"/>
                    <a:gd name="connsiteX124" fmla="*/ 15431 w 203930"/>
                    <a:gd name="connsiteY124" fmla="*/ 81629 h 136493"/>
                    <a:gd name="connsiteX125" fmla="*/ 16383 w 203930"/>
                    <a:gd name="connsiteY125" fmla="*/ 80867 h 136493"/>
                    <a:gd name="connsiteX126" fmla="*/ 17526 w 203930"/>
                    <a:gd name="connsiteY126" fmla="*/ 80582 h 136493"/>
                    <a:gd name="connsiteX127" fmla="*/ 16764 w 203930"/>
                    <a:gd name="connsiteY127" fmla="*/ 80677 h 136493"/>
                    <a:gd name="connsiteX128" fmla="*/ 17526 w 203930"/>
                    <a:gd name="connsiteY128" fmla="*/ 80582 h 136493"/>
                    <a:gd name="connsiteX129" fmla="*/ 92583 w 203930"/>
                    <a:gd name="connsiteY129" fmla="*/ 122396 h 136493"/>
                    <a:gd name="connsiteX130" fmla="*/ 93821 w 203930"/>
                    <a:gd name="connsiteY130" fmla="*/ 124492 h 136493"/>
                    <a:gd name="connsiteX131" fmla="*/ 92583 w 203930"/>
                    <a:gd name="connsiteY131" fmla="*/ 122396 h 136493"/>
                    <a:gd name="connsiteX132" fmla="*/ 91821 w 203930"/>
                    <a:gd name="connsiteY132" fmla="*/ 122110 h 136493"/>
                    <a:gd name="connsiteX133" fmla="*/ 92012 w 203930"/>
                    <a:gd name="connsiteY133" fmla="*/ 122206 h 136493"/>
                    <a:gd name="connsiteX134" fmla="*/ 91821 w 203930"/>
                    <a:gd name="connsiteY134" fmla="*/ 122110 h 13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03930" h="136493">
                      <a:moveTo>
                        <a:pt x="202787" y="48006"/>
                      </a:moveTo>
                      <a:cubicBezTo>
                        <a:pt x="202311" y="43148"/>
                        <a:pt x="199835" y="39433"/>
                        <a:pt x="196215" y="36290"/>
                      </a:cubicBezTo>
                      <a:cubicBezTo>
                        <a:pt x="195263" y="34004"/>
                        <a:pt x="193739" y="32576"/>
                        <a:pt x="191262" y="32290"/>
                      </a:cubicBezTo>
                      <a:cubicBezTo>
                        <a:pt x="185071" y="26384"/>
                        <a:pt x="170593" y="25717"/>
                        <a:pt x="162401" y="30956"/>
                      </a:cubicBezTo>
                      <a:cubicBezTo>
                        <a:pt x="162116" y="30956"/>
                        <a:pt x="161830" y="30956"/>
                        <a:pt x="161449" y="31051"/>
                      </a:cubicBezTo>
                      <a:lnTo>
                        <a:pt x="161449" y="31051"/>
                      </a:lnTo>
                      <a:cubicBezTo>
                        <a:pt x="160877" y="29813"/>
                        <a:pt x="160401" y="28480"/>
                        <a:pt x="159830" y="27241"/>
                      </a:cubicBezTo>
                      <a:cubicBezTo>
                        <a:pt x="159734" y="24765"/>
                        <a:pt x="158306" y="22860"/>
                        <a:pt x="157353" y="20764"/>
                      </a:cubicBezTo>
                      <a:cubicBezTo>
                        <a:pt x="157353" y="19717"/>
                        <a:pt x="157067" y="18764"/>
                        <a:pt x="156115" y="18193"/>
                      </a:cubicBezTo>
                      <a:cubicBezTo>
                        <a:pt x="153162" y="12192"/>
                        <a:pt x="149543" y="6763"/>
                        <a:pt x="143161" y="3905"/>
                      </a:cubicBezTo>
                      <a:cubicBezTo>
                        <a:pt x="141732" y="1429"/>
                        <a:pt x="138398" y="2095"/>
                        <a:pt x="136684" y="0"/>
                      </a:cubicBezTo>
                      <a:cubicBezTo>
                        <a:pt x="133636" y="0"/>
                        <a:pt x="130588" y="0"/>
                        <a:pt x="127540" y="0"/>
                      </a:cubicBezTo>
                      <a:cubicBezTo>
                        <a:pt x="126206" y="0"/>
                        <a:pt x="124968" y="0"/>
                        <a:pt x="123635" y="0"/>
                      </a:cubicBezTo>
                      <a:cubicBezTo>
                        <a:pt x="120968" y="2381"/>
                        <a:pt x="116872" y="2286"/>
                        <a:pt x="114586" y="5239"/>
                      </a:cubicBezTo>
                      <a:lnTo>
                        <a:pt x="114586" y="5239"/>
                      </a:lnTo>
                      <a:cubicBezTo>
                        <a:pt x="110585" y="6763"/>
                        <a:pt x="107823" y="9620"/>
                        <a:pt x="105347" y="12954"/>
                      </a:cubicBezTo>
                      <a:cubicBezTo>
                        <a:pt x="107252" y="13906"/>
                        <a:pt x="109157" y="14764"/>
                        <a:pt x="111062" y="15716"/>
                      </a:cubicBezTo>
                      <a:cubicBezTo>
                        <a:pt x="113062" y="13526"/>
                        <a:pt x="115157" y="11335"/>
                        <a:pt x="117158" y="9144"/>
                      </a:cubicBezTo>
                      <a:cubicBezTo>
                        <a:pt x="117158" y="7429"/>
                        <a:pt x="117158" y="5715"/>
                        <a:pt x="115157" y="5334"/>
                      </a:cubicBezTo>
                      <a:cubicBezTo>
                        <a:pt x="117158" y="5715"/>
                        <a:pt x="117158" y="7429"/>
                        <a:pt x="117158" y="9144"/>
                      </a:cubicBezTo>
                      <a:cubicBezTo>
                        <a:pt x="121920" y="8953"/>
                        <a:pt x="126016" y="10954"/>
                        <a:pt x="130112" y="13144"/>
                      </a:cubicBezTo>
                      <a:cubicBezTo>
                        <a:pt x="132398" y="11144"/>
                        <a:pt x="133064" y="10573"/>
                        <a:pt x="134398" y="11525"/>
                      </a:cubicBezTo>
                      <a:cubicBezTo>
                        <a:pt x="132969" y="10573"/>
                        <a:pt x="132398" y="11144"/>
                        <a:pt x="130112" y="13144"/>
                      </a:cubicBezTo>
                      <a:cubicBezTo>
                        <a:pt x="132683" y="15335"/>
                        <a:pt x="135160" y="17431"/>
                        <a:pt x="137732" y="19621"/>
                      </a:cubicBezTo>
                      <a:cubicBezTo>
                        <a:pt x="138684" y="19621"/>
                        <a:pt x="139637" y="19621"/>
                        <a:pt x="140494" y="19621"/>
                      </a:cubicBezTo>
                      <a:cubicBezTo>
                        <a:pt x="141065" y="19621"/>
                        <a:pt x="141637" y="19526"/>
                        <a:pt x="142208" y="19431"/>
                      </a:cubicBezTo>
                      <a:cubicBezTo>
                        <a:pt x="141637" y="19526"/>
                        <a:pt x="141065" y="19621"/>
                        <a:pt x="140494" y="19621"/>
                      </a:cubicBezTo>
                      <a:cubicBezTo>
                        <a:pt x="139541" y="19621"/>
                        <a:pt x="138589" y="19621"/>
                        <a:pt x="137732" y="19621"/>
                      </a:cubicBezTo>
                      <a:cubicBezTo>
                        <a:pt x="139922" y="23527"/>
                        <a:pt x="142208" y="27527"/>
                        <a:pt x="144399" y="31432"/>
                      </a:cubicBezTo>
                      <a:lnTo>
                        <a:pt x="144399" y="31432"/>
                      </a:lnTo>
                      <a:cubicBezTo>
                        <a:pt x="144399" y="31623"/>
                        <a:pt x="144399" y="31909"/>
                        <a:pt x="144399" y="32099"/>
                      </a:cubicBezTo>
                      <a:cubicBezTo>
                        <a:pt x="146971" y="43815"/>
                        <a:pt x="146971" y="43815"/>
                        <a:pt x="157639" y="38386"/>
                      </a:cubicBezTo>
                      <a:cubicBezTo>
                        <a:pt x="165926" y="34195"/>
                        <a:pt x="179165" y="39243"/>
                        <a:pt x="184976" y="48673"/>
                      </a:cubicBezTo>
                      <a:cubicBezTo>
                        <a:pt x="187357" y="52578"/>
                        <a:pt x="188214" y="57055"/>
                        <a:pt x="189738" y="61246"/>
                      </a:cubicBezTo>
                      <a:cubicBezTo>
                        <a:pt x="194120" y="62484"/>
                        <a:pt x="196406" y="65437"/>
                        <a:pt x="197739" y="69056"/>
                      </a:cubicBezTo>
                      <a:cubicBezTo>
                        <a:pt x="196310" y="65437"/>
                        <a:pt x="194024" y="62484"/>
                        <a:pt x="189738" y="61246"/>
                      </a:cubicBezTo>
                      <a:cubicBezTo>
                        <a:pt x="188881" y="71723"/>
                        <a:pt x="187452" y="81820"/>
                        <a:pt x="175546" y="86011"/>
                      </a:cubicBezTo>
                      <a:cubicBezTo>
                        <a:pt x="176022" y="86868"/>
                        <a:pt x="176403" y="87820"/>
                        <a:pt x="176975" y="88582"/>
                      </a:cubicBezTo>
                      <a:cubicBezTo>
                        <a:pt x="176403" y="87820"/>
                        <a:pt x="176022" y="86868"/>
                        <a:pt x="175546" y="86011"/>
                      </a:cubicBezTo>
                      <a:cubicBezTo>
                        <a:pt x="169355" y="85439"/>
                        <a:pt x="163544" y="86773"/>
                        <a:pt x="158210" y="90107"/>
                      </a:cubicBezTo>
                      <a:cubicBezTo>
                        <a:pt x="155639" y="91726"/>
                        <a:pt x="153829" y="93916"/>
                        <a:pt x="154877" y="97060"/>
                      </a:cubicBezTo>
                      <a:cubicBezTo>
                        <a:pt x="156686" y="102394"/>
                        <a:pt x="155734" y="107728"/>
                        <a:pt x="155924" y="113062"/>
                      </a:cubicBezTo>
                      <a:lnTo>
                        <a:pt x="155924" y="113062"/>
                      </a:lnTo>
                      <a:cubicBezTo>
                        <a:pt x="154972" y="115157"/>
                        <a:pt x="153924" y="117253"/>
                        <a:pt x="152972" y="119348"/>
                      </a:cubicBezTo>
                      <a:cubicBezTo>
                        <a:pt x="149066" y="127921"/>
                        <a:pt x="141446" y="127730"/>
                        <a:pt x="133826" y="127635"/>
                      </a:cubicBezTo>
                      <a:cubicBezTo>
                        <a:pt x="134684" y="128397"/>
                        <a:pt x="136208" y="128778"/>
                        <a:pt x="137065" y="129635"/>
                      </a:cubicBezTo>
                      <a:cubicBezTo>
                        <a:pt x="137255" y="129826"/>
                        <a:pt x="137446" y="130016"/>
                        <a:pt x="137541" y="130207"/>
                      </a:cubicBezTo>
                      <a:cubicBezTo>
                        <a:pt x="137446" y="130016"/>
                        <a:pt x="137255" y="129826"/>
                        <a:pt x="137065" y="129635"/>
                      </a:cubicBezTo>
                      <a:cubicBezTo>
                        <a:pt x="136208" y="128873"/>
                        <a:pt x="134684" y="128492"/>
                        <a:pt x="133826" y="127635"/>
                      </a:cubicBezTo>
                      <a:cubicBezTo>
                        <a:pt x="124873" y="125444"/>
                        <a:pt x="116872" y="121253"/>
                        <a:pt x="110966" y="114109"/>
                      </a:cubicBezTo>
                      <a:cubicBezTo>
                        <a:pt x="107537" y="110014"/>
                        <a:pt x="104394" y="110300"/>
                        <a:pt x="100489" y="112871"/>
                      </a:cubicBezTo>
                      <a:cubicBezTo>
                        <a:pt x="96679" y="115348"/>
                        <a:pt x="93631" y="118682"/>
                        <a:pt x="90773" y="122110"/>
                      </a:cubicBezTo>
                      <a:lnTo>
                        <a:pt x="90773" y="122110"/>
                      </a:lnTo>
                      <a:cubicBezTo>
                        <a:pt x="75533" y="130874"/>
                        <a:pt x="56198" y="115443"/>
                        <a:pt x="54578" y="101727"/>
                      </a:cubicBezTo>
                      <a:cubicBezTo>
                        <a:pt x="54007" y="96774"/>
                        <a:pt x="51340" y="93059"/>
                        <a:pt x="46196" y="93916"/>
                      </a:cubicBezTo>
                      <a:cubicBezTo>
                        <a:pt x="33528" y="95917"/>
                        <a:pt x="25241" y="89535"/>
                        <a:pt x="18002" y="80582"/>
                      </a:cubicBezTo>
                      <a:lnTo>
                        <a:pt x="18002" y="80582"/>
                      </a:lnTo>
                      <a:cubicBezTo>
                        <a:pt x="17145" y="78391"/>
                        <a:pt x="16288" y="76295"/>
                        <a:pt x="15431" y="74105"/>
                      </a:cubicBezTo>
                      <a:lnTo>
                        <a:pt x="15431" y="74105"/>
                      </a:lnTo>
                      <a:cubicBezTo>
                        <a:pt x="15050" y="72390"/>
                        <a:pt x="14669" y="70676"/>
                        <a:pt x="14288" y="68866"/>
                      </a:cubicBezTo>
                      <a:lnTo>
                        <a:pt x="14288" y="68866"/>
                      </a:lnTo>
                      <a:cubicBezTo>
                        <a:pt x="14383" y="64389"/>
                        <a:pt x="14288" y="59912"/>
                        <a:pt x="16764" y="55816"/>
                      </a:cubicBezTo>
                      <a:lnTo>
                        <a:pt x="16764" y="55816"/>
                      </a:lnTo>
                      <a:cubicBezTo>
                        <a:pt x="20955" y="48768"/>
                        <a:pt x="25146" y="47053"/>
                        <a:pt x="33338" y="48863"/>
                      </a:cubicBezTo>
                      <a:cubicBezTo>
                        <a:pt x="48006" y="52197"/>
                        <a:pt x="54293" y="47339"/>
                        <a:pt x="54674" y="32385"/>
                      </a:cubicBezTo>
                      <a:lnTo>
                        <a:pt x="54674" y="32385"/>
                      </a:lnTo>
                      <a:cubicBezTo>
                        <a:pt x="56007" y="28384"/>
                        <a:pt x="57245" y="24384"/>
                        <a:pt x="58579" y="20288"/>
                      </a:cubicBezTo>
                      <a:cubicBezTo>
                        <a:pt x="59627" y="17050"/>
                        <a:pt x="61722" y="14859"/>
                        <a:pt x="65056" y="14002"/>
                      </a:cubicBezTo>
                      <a:lnTo>
                        <a:pt x="65056" y="14002"/>
                      </a:lnTo>
                      <a:cubicBezTo>
                        <a:pt x="71342" y="13621"/>
                        <a:pt x="76105" y="16954"/>
                        <a:pt x="80677" y="20669"/>
                      </a:cubicBezTo>
                      <a:cubicBezTo>
                        <a:pt x="80867" y="20479"/>
                        <a:pt x="81058" y="20288"/>
                        <a:pt x="81153" y="20098"/>
                      </a:cubicBezTo>
                      <a:cubicBezTo>
                        <a:pt x="80963" y="20193"/>
                        <a:pt x="80867" y="20383"/>
                        <a:pt x="80677" y="20669"/>
                      </a:cubicBezTo>
                      <a:cubicBezTo>
                        <a:pt x="84011" y="24289"/>
                        <a:pt x="87344" y="27908"/>
                        <a:pt x="90678" y="31528"/>
                      </a:cubicBezTo>
                      <a:cubicBezTo>
                        <a:pt x="92107" y="33147"/>
                        <a:pt x="93726" y="33718"/>
                        <a:pt x="95822" y="32671"/>
                      </a:cubicBezTo>
                      <a:cubicBezTo>
                        <a:pt x="100203" y="30385"/>
                        <a:pt x="104870" y="28575"/>
                        <a:pt x="106680" y="23336"/>
                      </a:cubicBezTo>
                      <a:cubicBezTo>
                        <a:pt x="108776" y="21145"/>
                        <a:pt x="109823" y="18383"/>
                        <a:pt x="110966" y="15621"/>
                      </a:cubicBezTo>
                      <a:cubicBezTo>
                        <a:pt x="109061" y="14668"/>
                        <a:pt x="107156" y="13811"/>
                        <a:pt x="105251" y="12859"/>
                      </a:cubicBezTo>
                      <a:cubicBezTo>
                        <a:pt x="101918" y="17335"/>
                        <a:pt x="98489" y="16954"/>
                        <a:pt x="95155" y="12859"/>
                      </a:cubicBezTo>
                      <a:cubicBezTo>
                        <a:pt x="87154" y="4381"/>
                        <a:pt x="78105" y="2762"/>
                        <a:pt x="67532" y="7715"/>
                      </a:cubicBezTo>
                      <a:cubicBezTo>
                        <a:pt x="62008" y="9430"/>
                        <a:pt x="56864" y="11906"/>
                        <a:pt x="53150" y="16573"/>
                      </a:cubicBezTo>
                      <a:cubicBezTo>
                        <a:pt x="48197" y="20288"/>
                        <a:pt x="44863" y="25241"/>
                        <a:pt x="43148" y="31147"/>
                      </a:cubicBezTo>
                      <a:cubicBezTo>
                        <a:pt x="42291" y="37528"/>
                        <a:pt x="38005" y="39433"/>
                        <a:pt x="32195" y="40672"/>
                      </a:cubicBezTo>
                      <a:cubicBezTo>
                        <a:pt x="25718" y="42101"/>
                        <a:pt x="19622" y="45148"/>
                        <a:pt x="14383" y="49625"/>
                      </a:cubicBezTo>
                      <a:cubicBezTo>
                        <a:pt x="14669" y="50292"/>
                        <a:pt x="14859" y="50959"/>
                        <a:pt x="15145" y="51626"/>
                      </a:cubicBezTo>
                      <a:cubicBezTo>
                        <a:pt x="14859" y="50959"/>
                        <a:pt x="14669" y="50292"/>
                        <a:pt x="14383" y="49625"/>
                      </a:cubicBezTo>
                      <a:cubicBezTo>
                        <a:pt x="13907" y="50006"/>
                        <a:pt x="13526" y="50387"/>
                        <a:pt x="13049" y="50768"/>
                      </a:cubicBezTo>
                      <a:cubicBezTo>
                        <a:pt x="8096" y="53912"/>
                        <a:pt x="4763" y="58198"/>
                        <a:pt x="2667" y="63627"/>
                      </a:cubicBezTo>
                      <a:cubicBezTo>
                        <a:pt x="2572" y="64008"/>
                        <a:pt x="2477" y="64294"/>
                        <a:pt x="2477" y="64675"/>
                      </a:cubicBezTo>
                      <a:cubicBezTo>
                        <a:pt x="1619" y="65627"/>
                        <a:pt x="857" y="66580"/>
                        <a:pt x="0" y="67532"/>
                      </a:cubicBezTo>
                      <a:cubicBezTo>
                        <a:pt x="0" y="71437"/>
                        <a:pt x="0" y="75343"/>
                        <a:pt x="0" y="79248"/>
                      </a:cubicBezTo>
                      <a:cubicBezTo>
                        <a:pt x="0" y="80105"/>
                        <a:pt x="0" y="80962"/>
                        <a:pt x="0" y="81820"/>
                      </a:cubicBezTo>
                      <a:cubicBezTo>
                        <a:pt x="857" y="82772"/>
                        <a:pt x="1619" y="83725"/>
                        <a:pt x="2477" y="84677"/>
                      </a:cubicBezTo>
                      <a:cubicBezTo>
                        <a:pt x="2858" y="85534"/>
                        <a:pt x="3143" y="86296"/>
                        <a:pt x="3524" y="87154"/>
                      </a:cubicBezTo>
                      <a:cubicBezTo>
                        <a:pt x="4191" y="89059"/>
                        <a:pt x="4763" y="90964"/>
                        <a:pt x="6572" y="92107"/>
                      </a:cubicBezTo>
                      <a:cubicBezTo>
                        <a:pt x="11906" y="99727"/>
                        <a:pt x="19526" y="103823"/>
                        <a:pt x="28385" y="103632"/>
                      </a:cubicBezTo>
                      <a:cubicBezTo>
                        <a:pt x="35719" y="103441"/>
                        <a:pt x="39910" y="105061"/>
                        <a:pt x="40386" y="112776"/>
                      </a:cubicBezTo>
                      <a:cubicBezTo>
                        <a:pt x="40386" y="113348"/>
                        <a:pt x="41053" y="113824"/>
                        <a:pt x="41339" y="114395"/>
                      </a:cubicBezTo>
                      <a:cubicBezTo>
                        <a:pt x="43625" y="122015"/>
                        <a:pt x="48387" y="127254"/>
                        <a:pt x="55721" y="130207"/>
                      </a:cubicBezTo>
                      <a:cubicBezTo>
                        <a:pt x="69247" y="137446"/>
                        <a:pt x="81629" y="133731"/>
                        <a:pt x="93536" y="126016"/>
                      </a:cubicBezTo>
                      <a:cubicBezTo>
                        <a:pt x="95250" y="125444"/>
                        <a:pt x="96965" y="123730"/>
                        <a:pt x="98870" y="125635"/>
                      </a:cubicBezTo>
                      <a:cubicBezTo>
                        <a:pt x="104299" y="131064"/>
                        <a:pt x="111538" y="133255"/>
                        <a:pt x="118301" y="136493"/>
                      </a:cubicBezTo>
                      <a:cubicBezTo>
                        <a:pt x="119158" y="136493"/>
                        <a:pt x="120015" y="136493"/>
                        <a:pt x="120872" y="136493"/>
                      </a:cubicBezTo>
                      <a:cubicBezTo>
                        <a:pt x="125159" y="136493"/>
                        <a:pt x="129540" y="136493"/>
                        <a:pt x="133826" y="136493"/>
                      </a:cubicBezTo>
                      <a:cubicBezTo>
                        <a:pt x="134684" y="135160"/>
                        <a:pt x="136112" y="135446"/>
                        <a:pt x="137255" y="135064"/>
                      </a:cubicBezTo>
                      <a:cubicBezTo>
                        <a:pt x="149638" y="131350"/>
                        <a:pt x="159830" y="124587"/>
                        <a:pt x="166307" y="113062"/>
                      </a:cubicBezTo>
                      <a:cubicBezTo>
                        <a:pt x="169069" y="110109"/>
                        <a:pt x="170212" y="106299"/>
                        <a:pt x="170402" y="102489"/>
                      </a:cubicBezTo>
                      <a:cubicBezTo>
                        <a:pt x="170783" y="96203"/>
                        <a:pt x="173069" y="91631"/>
                        <a:pt x="179356" y="89726"/>
                      </a:cubicBezTo>
                      <a:cubicBezTo>
                        <a:pt x="187643" y="86106"/>
                        <a:pt x="194501" y="80962"/>
                        <a:pt x="198692" y="72771"/>
                      </a:cubicBezTo>
                      <a:cubicBezTo>
                        <a:pt x="201740" y="70485"/>
                        <a:pt x="200882" y="66008"/>
                        <a:pt x="203930" y="63722"/>
                      </a:cubicBezTo>
                      <a:cubicBezTo>
                        <a:pt x="203930" y="60674"/>
                        <a:pt x="203930" y="57626"/>
                        <a:pt x="203930" y="54578"/>
                      </a:cubicBezTo>
                      <a:cubicBezTo>
                        <a:pt x="203930" y="52864"/>
                        <a:pt x="203930" y="51149"/>
                        <a:pt x="203930" y="49339"/>
                      </a:cubicBezTo>
                      <a:cubicBezTo>
                        <a:pt x="203740" y="48863"/>
                        <a:pt x="203264" y="48387"/>
                        <a:pt x="202787" y="48006"/>
                      </a:cubicBezTo>
                      <a:close/>
                      <a:moveTo>
                        <a:pt x="146399" y="28099"/>
                      </a:moveTo>
                      <a:cubicBezTo>
                        <a:pt x="145637" y="28194"/>
                        <a:pt x="145161" y="28480"/>
                        <a:pt x="144780" y="29242"/>
                      </a:cubicBezTo>
                      <a:cubicBezTo>
                        <a:pt x="145161" y="28575"/>
                        <a:pt x="145733" y="28194"/>
                        <a:pt x="146399" y="28099"/>
                      </a:cubicBezTo>
                      <a:cubicBezTo>
                        <a:pt x="146876" y="28099"/>
                        <a:pt x="147447" y="28194"/>
                        <a:pt x="148114" y="28384"/>
                      </a:cubicBezTo>
                      <a:cubicBezTo>
                        <a:pt x="147447" y="28194"/>
                        <a:pt x="146876" y="28099"/>
                        <a:pt x="146399" y="28099"/>
                      </a:cubicBezTo>
                      <a:close/>
                      <a:moveTo>
                        <a:pt x="81344" y="20098"/>
                      </a:moveTo>
                      <a:cubicBezTo>
                        <a:pt x="82010" y="19526"/>
                        <a:pt x="82677" y="19717"/>
                        <a:pt x="83249" y="20098"/>
                      </a:cubicBezTo>
                      <a:cubicBezTo>
                        <a:pt x="82677" y="19717"/>
                        <a:pt x="82010" y="19526"/>
                        <a:pt x="81344" y="20098"/>
                      </a:cubicBezTo>
                      <a:close/>
                      <a:moveTo>
                        <a:pt x="51816" y="33433"/>
                      </a:moveTo>
                      <a:cubicBezTo>
                        <a:pt x="51054" y="33433"/>
                        <a:pt x="50387" y="33338"/>
                        <a:pt x="49625" y="33052"/>
                      </a:cubicBezTo>
                      <a:cubicBezTo>
                        <a:pt x="50387" y="33242"/>
                        <a:pt x="51054" y="33433"/>
                        <a:pt x="51816" y="33433"/>
                      </a:cubicBezTo>
                      <a:close/>
                      <a:moveTo>
                        <a:pt x="16383" y="80867"/>
                      </a:moveTo>
                      <a:cubicBezTo>
                        <a:pt x="16002" y="81058"/>
                        <a:pt x="15621" y="81248"/>
                        <a:pt x="15431" y="81629"/>
                      </a:cubicBezTo>
                      <a:cubicBezTo>
                        <a:pt x="15621" y="81248"/>
                        <a:pt x="16002" y="81058"/>
                        <a:pt x="16383" y="80867"/>
                      </a:cubicBezTo>
                      <a:close/>
                      <a:moveTo>
                        <a:pt x="17526" y="80582"/>
                      </a:moveTo>
                      <a:cubicBezTo>
                        <a:pt x="17240" y="80582"/>
                        <a:pt x="17050" y="80677"/>
                        <a:pt x="16764" y="80677"/>
                      </a:cubicBezTo>
                      <a:cubicBezTo>
                        <a:pt x="17050" y="80677"/>
                        <a:pt x="17335" y="80677"/>
                        <a:pt x="17526" y="80582"/>
                      </a:cubicBezTo>
                      <a:close/>
                      <a:moveTo>
                        <a:pt x="92583" y="122396"/>
                      </a:moveTo>
                      <a:cubicBezTo>
                        <a:pt x="93345" y="122873"/>
                        <a:pt x="93631" y="123634"/>
                        <a:pt x="93821" y="124492"/>
                      </a:cubicBezTo>
                      <a:cubicBezTo>
                        <a:pt x="93631" y="123539"/>
                        <a:pt x="93345" y="122777"/>
                        <a:pt x="92583" y="122396"/>
                      </a:cubicBezTo>
                      <a:close/>
                      <a:moveTo>
                        <a:pt x="91821" y="122110"/>
                      </a:moveTo>
                      <a:cubicBezTo>
                        <a:pt x="91916" y="122110"/>
                        <a:pt x="91916" y="122110"/>
                        <a:pt x="92012" y="122206"/>
                      </a:cubicBezTo>
                      <a:cubicBezTo>
                        <a:pt x="91916" y="122110"/>
                        <a:pt x="91916" y="122110"/>
                        <a:pt x="91821" y="122110"/>
                      </a:cubicBezTo>
                      <a:close/>
                    </a:path>
                  </a:pathLst>
                </a:custGeom>
                <a:solidFill>
                  <a:srgbClr val="FFFFFF">
                    <a:alpha val="20000"/>
                  </a:srgbClr>
                </a:solidFill>
                <a:ln w="9525" cap="flat">
                  <a:noFill/>
                  <a:prstDash val="solid"/>
                  <a:miter/>
                </a:ln>
              </p:spPr>
              <p:txBody>
                <a:bodyPr rtlCol="0" anchor="ctr"/>
                <a:lstStyle/>
                <a:p>
                  <a:endParaRPr lang="en-US"/>
                </a:p>
              </p:txBody>
            </p:sp>
            <p:sp>
              <p:nvSpPr>
                <p:cNvPr id="905" name="Freeform: Shape 904">
                  <a:extLst>
                    <a:ext uri="{FF2B5EF4-FFF2-40B4-BE49-F238E27FC236}">
                      <a16:creationId xmlns:a16="http://schemas.microsoft.com/office/drawing/2014/main" id="{0F367715-20F0-ADBD-505A-74B644F7B29F}"/>
                    </a:ext>
                  </a:extLst>
                </p:cNvPr>
                <p:cNvSpPr/>
                <p:nvPr/>
              </p:nvSpPr>
              <p:spPr>
                <a:xfrm>
                  <a:off x="10965024" y="2441274"/>
                  <a:ext cx="217646" cy="145637"/>
                </a:xfrm>
                <a:custGeom>
                  <a:avLst/>
                  <a:gdLst>
                    <a:gd name="connsiteX0" fmla="*/ 216122 w 217646"/>
                    <a:gd name="connsiteY0" fmla="*/ 51340 h 145637"/>
                    <a:gd name="connsiteX1" fmla="*/ 209169 w 217646"/>
                    <a:gd name="connsiteY1" fmla="*/ 38862 h 145637"/>
                    <a:gd name="connsiteX2" fmla="*/ 203930 w 217646"/>
                    <a:gd name="connsiteY2" fmla="*/ 34576 h 145637"/>
                    <a:gd name="connsiteX3" fmla="*/ 173164 w 217646"/>
                    <a:gd name="connsiteY3" fmla="*/ 33147 h 145637"/>
                    <a:gd name="connsiteX4" fmla="*/ 172212 w 217646"/>
                    <a:gd name="connsiteY4" fmla="*/ 33242 h 145637"/>
                    <a:gd name="connsiteX5" fmla="*/ 172212 w 217646"/>
                    <a:gd name="connsiteY5" fmla="*/ 33242 h 145637"/>
                    <a:gd name="connsiteX6" fmla="*/ 170497 w 217646"/>
                    <a:gd name="connsiteY6" fmla="*/ 29146 h 145637"/>
                    <a:gd name="connsiteX7" fmla="*/ 167830 w 217646"/>
                    <a:gd name="connsiteY7" fmla="*/ 22193 h 145637"/>
                    <a:gd name="connsiteX8" fmla="*/ 166497 w 217646"/>
                    <a:gd name="connsiteY8" fmla="*/ 19431 h 145637"/>
                    <a:gd name="connsiteX9" fmla="*/ 152590 w 217646"/>
                    <a:gd name="connsiteY9" fmla="*/ 4191 h 145637"/>
                    <a:gd name="connsiteX10" fmla="*/ 145732 w 217646"/>
                    <a:gd name="connsiteY10" fmla="*/ 0 h 145637"/>
                    <a:gd name="connsiteX11" fmla="*/ 136017 w 217646"/>
                    <a:gd name="connsiteY11" fmla="*/ 0 h 145637"/>
                    <a:gd name="connsiteX12" fmla="*/ 131826 w 217646"/>
                    <a:gd name="connsiteY12" fmla="*/ 0 h 145637"/>
                    <a:gd name="connsiteX13" fmla="*/ 122111 w 217646"/>
                    <a:gd name="connsiteY13" fmla="*/ 5524 h 145637"/>
                    <a:gd name="connsiteX14" fmla="*/ 122111 w 217646"/>
                    <a:gd name="connsiteY14" fmla="*/ 5524 h 145637"/>
                    <a:gd name="connsiteX15" fmla="*/ 112300 w 217646"/>
                    <a:gd name="connsiteY15" fmla="*/ 13716 h 145637"/>
                    <a:gd name="connsiteX16" fmla="*/ 118396 w 217646"/>
                    <a:gd name="connsiteY16" fmla="*/ 16669 h 145637"/>
                    <a:gd name="connsiteX17" fmla="*/ 124968 w 217646"/>
                    <a:gd name="connsiteY17" fmla="*/ 9716 h 145637"/>
                    <a:gd name="connsiteX18" fmla="*/ 122777 w 217646"/>
                    <a:gd name="connsiteY18" fmla="*/ 5620 h 145637"/>
                    <a:gd name="connsiteX19" fmla="*/ 124968 w 217646"/>
                    <a:gd name="connsiteY19" fmla="*/ 9716 h 145637"/>
                    <a:gd name="connsiteX20" fmla="*/ 138779 w 217646"/>
                    <a:gd name="connsiteY20" fmla="*/ 13907 h 145637"/>
                    <a:gd name="connsiteX21" fmla="*/ 143351 w 217646"/>
                    <a:gd name="connsiteY21" fmla="*/ 12192 h 145637"/>
                    <a:gd name="connsiteX22" fmla="*/ 138779 w 217646"/>
                    <a:gd name="connsiteY22" fmla="*/ 13907 h 145637"/>
                    <a:gd name="connsiteX23" fmla="*/ 146876 w 217646"/>
                    <a:gd name="connsiteY23" fmla="*/ 20764 h 145637"/>
                    <a:gd name="connsiteX24" fmla="*/ 149828 w 217646"/>
                    <a:gd name="connsiteY24" fmla="*/ 20764 h 145637"/>
                    <a:gd name="connsiteX25" fmla="*/ 151638 w 217646"/>
                    <a:gd name="connsiteY25" fmla="*/ 20574 h 145637"/>
                    <a:gd name="connsiteX26" fmla="*/ 149828 w 217646"/>
                    <a:gd name="connsiteY26" fmla="*/ 20764 h 145637"/>
                    <a:gd name="connsiteX27" fmla="*/ 146876 w 217646"/>
                    <a:gd name="connsiteY27" fmla="*/ 20764 h 145637"/>
                    <a:gd name="connsiteX28" fmla="*/ 153924 w 217646"/>
                    <a:gd name="connsiteY28" fmla="*/ 33338 h 145637"/>
                    <a:gd name="connsiteX29" fmla="*/ 153924 w 217646"/>
                    <a:gd name="connsiteY29" fmla="*/ 33338 h 145637"/>
                    <a:gd name="connsiteX30" fmla="*/ 153924 w 217646"/>
                    <a:gd name="connsiteY30" fmla="*/ 34004 h 145637"/>
                    <a:gd name="connsiteX31" fmla="*/ 168116 w 217646"/>
                    <a:gd name="connsiteY31" fmla="*/ 40672 h 145637"/>
                    <a:gd name="connsiteX32" fmla="*/ 197263 w 217646"/>
                    <a:gd name="connsiteY32" fmla="*/ 51626 h 145637"/>
                    <a:gd name="connsiteX33" fmla="*/ 202311 w 217646"/>
                    <a:gd name="connsiteY33" fmla="*/ 65056 h 145637"/>
                    <a:gd name="connsiteX34" fmla="*/ 210883 w 217646"/>
                    <a:gd name="connsiteY34" fmla="*/ 73342 h 145637"/>
                    <a:gd name="connsiteX35" fmla="*/ 202311 w 217646"/>
                    <a:gd name="connsiteY35" fmla="*/ 65056 h 145637"/>
                    <a:gd name="connsiteX36" fmla="*/ 187166 w 217646"/>
                    <a:gd name="connsiteY36" fmla="*/ 91440 h 145637"/>
                    <a:gd name="connsiteX37" fmla="*/ 188690 w 217646"/>
                    <a:gd name="connsiteY37" fmla="*/ 94107 h 145637"/>
                    <a:gd name="connsiteX38" fmla="*/ 187166 w 217646"/>
                    <a:gd name="connsiteY38" fmla="*/ 91440 h 145637"/>
                    <a:gd name="connsiteX39" fmla="*/ 168688 w 217646"/>
                    <a:gd name="connsiteY39" fmla="*/ 95821 h 145637"/>
                    <a:gd name="connsiteX40" fmla="*/ 165163 w 217646"/>
                    <a:gd name="connsiteY40" fmla="*/ 103251 h 145637"/>
                    <a:gd name="connsiteX41" fmla="*/ 166306 w 217646"/>
                    <a:gd name="connsiteY41" fmla="*/ 120396 h 145637"/>
                    <a:gd name="connsiteX42" fmla="*/ 166306 w 217646"/>
                    <a:gd name="connsiteY42" fmla="*/ 120396 h 145637"/>
                    <a:gd name="connsiteX43" fmla="*/ 163163 w 217646"/>
                    <a:gd name="connsiteY43" fmla="*/ 127159 h 145637"/>
                    <a:gd name="connsiteX44" fmla="*/ 142780 w 217646"/>
                    <a:gd name="connsiteY44" fmla="*/ 135922 h 145637"/>
                    <a:gd name="connsiteX45" fmla="*/ 146209 w 217646"/>
                    <a:gd name="connsiteY45" fmla="*/ 138017 h 145637"/>
                    <a:gd name="connsiteX46" fmla="*/ 146685 w 217646"/>
                    <a:gd name="connsiteY46" fmla="*/ 138684 h 145637"/>
                    <a:gd name="connsiteX47" fmla="*/ 146209 w 217646"/>
                    <a:gd name="connsiteY47" fmla="*/ 138017 h 145637"/>
                    <a:gd name="connsiteX48" fmla="*/ 142780 w 217646"/>
                    <a:gd name="connsiteY48" fmla="*/ 135922 h 145637"/>
                    <a:gd name="connsiteX49" fmla="*/ 118396 w 217646"/>
                    <a:gd name="connsiteY49" fmla="*/ 121539 h 145637"/>
                    <a:gd name="connsiteX50" fmla="*/ 107252 w 217646"/>
                    <a:gd name="connsiteY50" fmla="*/ 120206 h 145637"/>
                    <a:gd name="connsiteX51" fmla="*/ 96869 w 217646"/>
                    <a:gd name="connsiteY51" fmla="*/ 130112 h 145637"/>
                    <a:gd name="connsiteX52" fmla="*/ 96869 w 217646"/>
                    <a:gd name="connsiteY52" fmla="*/ 130112 h 145637"/>
                    <a:gd name="connsiteX53" fmla="*/ 58198 w 217646"/>
                    <a:gd name="connsiteY53" fmla="*/ 108394 h 145637"/>
                    <a:gd name="connsiteX54" fmla="*/ 49244 w 217646"/>
                    <a:gd name="connsiteY54" fmla="*/ 100013 h 145637"/>
                    <a:gd name="connsiteX55" fmla="*/ 19145 w 217646"/>
                    <a:gd name="connsiteY55" fmla="*/ 85820 h 145637"/>
                    <a:gd name="connsiteX56" fmla="*/ 19145 w 217646"/>
                    <a:gd name="connsiteY56" fmla="*/ 85820 h 145637"/>
                    <a:gd name="connsiteX57" fmla="*/ 16383 w 217646"/>
                    <a:gd name="connsiteY57" fmla="*/ 78867 h 145637"/>
                    <a:gd name="connsiteX58" fmla="*/ 16383 w 217646"/>
                    <a:gd name="connsiteY58" fmla="*/ 78867 h 145637"/>
                    <a:gd name="connsiteX59" fmla="*/ 15145 w 217646"/>
                    <a:gd name="connsiteY59" fmla="*/ 73342 h 145637"/>
                    <a:gd name="connsiteX60" fmla="*/ 15145 w 217646"/>
                    <a:gd name="connsiteY60" fmla="*/ 73342 h 145637"/>
                    <a:gd name="connsiteX61" fmla="*/ 17812 w 217646"/>
                    <a:gd name="connsiteY61" fmla="*/ 59436 h 145637"/>
                    <a:gd name="connsiteX62" fmla="*/ 17812 w 217646"/>
                    <a:gd name="connsiteY62" fmla="*/ 59436 h 145637"/>
                    <a:gd name="connsiteX63" fmla="*/ 35433 w 217646"/>
                    <a:gd name="connsiteY63" fmla="*/ 52102 h 145637"/>
                    <a:gd name="connsiteX64" fmla="*/ 58198 w 217646"/>
                    <a:gd name="connsiteY64" fmla="*/ 34576 h 145637"/>
                    <a:gd name="connsiteX65" fmla="*/ 58198 w 217646"/>
                    <a:gd name="connsiteY65" fmla="*/ 34576 h 145637"/>
                    <a:gd name="connsiteX66" fmla="*/ 62294 w 217646"/>
                    <a:gd name="connsiteY66" fmla="*/ 21717 h 145637"/>
                    <a:gd name="connsiteX67" fmla="*/ 69247 w 217646"/>
                    <a:gd name="connsiteY67" fmla="*/ 15049 h 145637"/>
                    <a:gd name="connsiteX68" fmla="*/ 69247 w 217646"/>
                    <a:gd name="connsiteY68" fmla="*/ 15049 h 145637"/>
                    <a:gd name="connsiteX69" fmla="*/ 85915 w 217646"/>
                    <a:gd name="connsiteY69" fmla="*/ 22098 h 145637"/>
                    <a:gd name="connsiteX70" fmla="*/ 86487 w 217646"/>
                    <a:gd name="connsiteY70" fmla="*/ 21527 h 145637"/>
                    <a:gd name="connsiteX71" fmla="*/ 85915 w 217646"/>
                    <a:gd name="connsiteY71" fmla="*/ 22098 h 145637"/>
                    <a:gd name="connsiteX72" fmla="*/ 96583 w 217646"/>
                    <a:gd name="connsiteY72" fmla="*/ 33718 h 145637"/>
                    <a:gd name="connsiteX73" fmla="*/ 102013 w 217646"/>
                    <a:gd name="connsiteY73" fmla="*/ 34862 h 145637"/>
                    <a:gd name="connsiteX74" fmla="*/ 113633 w 217646"/>
                    <a:gd name="connsiteY74" fmla="*/ 24860 h 145637"/>
                    <a:gd name="connsiteX75" fmla="*/ 118205 w 217646"/>
                    <a:gd name="connsiteY75" fmla="*/ 16669 h 145637"/>
                    <a:gd name="connsiteX76" fmla="*/ 112109 w 217646"/>
                    <a:gd name="connsiteY76" fmla="*/ 13716 h 145637"/>
                    <a:gd name="connsiteX77" fmla="*/ 101346 w 217646"/>
                    <a:gd name="connsiteY77" fmla="*/ 13716 h 145637"/>
                    <a:gd name="connsiteX78" fmla="*/ 71914 w 217646"/>
                    <a:gd name="connsiteY78" fmla="*/ 8192 h 145637"/>
                    <a:gd name="connsiteX79" fmla="*/ 56579 w 217646"/>
                    <a:gd name="connsiteY79" fmla="*/ 17716 h 145637"/>
                    <a:gd name="connsiteX80" fmla="*/ 45911 w 217646"/>
                    <a:gd name="connsiteY80" fmla="*/ 33338 h 145637"/>
                    <a:gd name="connsiteX81" fmla="*/ 34290 w 217646"/>
                    <a:gd name="connsiteY81" fmla="*/ 43529 h 145637"/>
                    <a:gd name="connsiteX82" fmla="*/ 15335 w 217646"/>
                    <a:gd name="connsiteY82" fmla="*/ 53054 h 145637"/>
                    <a:gd name="connsiteX83" fmla="*/ 16193 w 217646"/>
                    <a:gd name="connsiteY83" fmla="*/ 55245 h 145637"/>
                    <a:gd name="connsiteX84" fmla="*/ 15335 w 217646"/>
                    <a:gd name="connsiteY84" fmla="*/ 53054 h 145637"/>
                    <a:gd name="connsiteX85" fmla="*/ 13906 w 217646"/>
                    <a:gd name="connsiteY85" fmla="*/ 54292 h 145637"/>
                    <a:gd name="connsiteX86" fmla="*/ 2762 w 217646"/>
                    <a:gd name="connsiteY86" fmla="*/ 68009 h 145637"/>
                    <a:gd name="connsiteX87" fmla="*/ 2572 w 217646"/>
                    <a:gd name="connsiteY87" fmla="*/ 69152 h 145637"/>
                    <a:gd name="connsiteX88" fmla="*/ 0 w 217646"/>
                    <a:gd name="connsiteY88" fmla="*/ 72200 h 145637"/>
                    <a:gd name="connsiteX89" fmla="*/ 0 w 217646"/>
                    <a:gd name="connsiteY89" fmla="*/ 84677 h 145637"/>
                    <a:gd name="connsiteX90" fmla="*/ 0 w 217646"/>
                    <a:gd name="connsiteY90" fmla="*/ 87439 h 145637"/>
                    <a:gd name="connsiteX91" fmla="*/ 2572 w 217646"/>
                    <a:gd name="connsiteY91" fmla="*/ 90488 h 145637"/>
                    <a:gd name="connsiteX92" fmla="*/ 3715 w 217646"/>
                    <a:gd name="connsiteY92" fmla="*/ 93155 h 145637"/>
                    <a:gd name="connsiteX93" fmla="*/ 6953 w 217646"/>
                    <a:gd name="connsiteY93" fmla="*/ 98488 h 145637"/>
                    <a:gd name="connsiteX94" fmla="*/ 30289 w 217646"/>
                    <a:gd name="connsiteY94" fmla="*/ 110776 h 145637"/>
                    <a:gd name="connsiteX95" fmla="*/ 43053 w 217646"/>
                    <a:gd name="connsiteY95" fmla="*/ 120491 h 145637"/>
                    <a:gd name="connsiteX96" fmla="*/ 44101 w 217646"/>
                    <a:gd name="connsiteY96" fmla="*/ 122206 h 145637"/>
                    <a:gd name="connsiteX97" fmla="*/ 59436 w 217646"/>
                    <a:gd name="connsiteY97" fmla="*/ 139065 h 145637"/>
                    <a:gd name="connsiteX98" fmla="*/ 99727 w 217646"/>
                    <a:gd name="connsiteY98" fmla="*/ 134588 h 145637"/>
                    <a:gd name="connsiteX99" fmla="*/ 105346 w 217646"/>
                    <a:gd name="connsiteY99" fmla="*/ 134112 h 145637"/>
                    <a:gd name="connsiteX100" fmla="*/ 126016 w 217646"/>
                    <a:gd name="connsiteY100" fmla="*/ 145637 h 145637"/>
                    <a:gd name="connsiteX101" fmla="*/ 128778 w 217646"/>
                    <a:gd name="connsiteY101" fmla="*/ 145637 h 145637"/>
                    <a:gd name="connsiteX102" fmla="*/ 142685 w 217646"/>
                    <a:gd name="connsiteY102" fmla="*/ 145637 h 145637"/>
                    <a:gd name="connsiteX103" fmla="*/ 146399 w 217646"/>
                    <a:gd name="connsiteY103" fmla="*/ 144209 h 145637"/>
                    <a:gd name="connsiteX104" fmla="*/ 177451 w 217646"/>
                    <a:gd name="connsiteY104" fmla="*/ 120777 h 145637"/>
                    <a:gd name="connsiteX105" fmla="*/ 181832 w 217646"/>
                    <a:gd name="connsiteY105" fmla="*/ 109442 h 145637"/>
                    <a:gd name="connsiteX106" fmla="*/ 191357 w 217646"/>
                    <a:gd name="connsiteY106" fmla="*/ 95821 h 145637"/>
                    <a:gd name="connsiteX107" fmla="*/ 212027 w 217646"/>
                    <a:gd name="connsiteY107" fmla="*/ 77724 h 145637"/>
                    <a:gd name="connsiteX108" fmla="*/ 217646 w 217646"/>
                    <a:gd name="connsiteY108" fmla="*/ 68104 h 145637"/>
                    <a:gd name="connsiteX109" fmla="*/ 217646 w 217646"/>
                    <a:gd name="connsiteY109" fmla="*/ 58388 h 145637"/>
                    <a:gd name="connsiteX110" fmla="*/ 217646 w 217646"/>
                    <a:gd name="connsiteY110" fmla="*/ 52864 h 145637"/>
                    <a:gd name="connsiteX111" fmla="*/ 216122 w 217646"/>
                    <a:gd name="connsiteY111" fmla="*/ 51340 h 145637"/>
                    <a:gd name="connsiteX112" fmla="*/ 155924 w 217646"/>
                    <a:gd name="connsiteY112" fmla="*/ 30099 h 145637"/>
                    <a:gd name="connsiteX113" fmla="*/ 154210 w 217646"/>
                    <a:gd name="connsiteY113" fmla="*/ 31337 h 145637"/>
                    <a:gd name="connsiteX114" fmla="*/ 155924 w 217646"/>
                    <a:gd name="connsiteY114" fmla="*/ 30099 h 145637"/>
                    <a:gd name="connsiteX115" fmla="*/ 157734 w 217646"/>
                    <a:gd name="connsiteY115" fmla="*/ 30385 h 145637"/>
                    <a:gd name="connsiteX116" fmla="*/ 155924 w 217646"/>
                    <a:gd name="connsiteY116" fmla="*/ 30099 h 145637"/>
                    <a:gd name="connsiteX117" fmla="*/ 86487 w 217646"/>
                    <a:gd name="connsiteY117" fmla="*/ 21527 h 145637"/>
                    <a:gd name="connsiteX118" fmla="*/ 88487 w 217646"/>
                    <a:gd name="connsiteY118" fmla="*/ 21527 h 145637"/>
                    <a:gd name="connsiteX119" fmla="*/ 86487 w 217646"/>
                    <a:gd name="connsiteY119" fmla="*/ 21527 h 145637"/>
                    <a:gd name="connsiteX120" fmla="*/ 55054 w 217646"/>
                    <a:gd name="connsiteY120" fmla="*/ 35719 h 145637"/>
                    <a:gd name="connsiteX121" fmla="*/ 52769 w 217646"/>
                    <a:gd name="connsiteY121" fmla="*/ 35338 h 145637"/>
                    <a:gd name="connsiteX122" fmla="*/ 55054 w 217646"/>
                    <a:gd name="connsiteY122" fmla="*/ 35719 h 145637"/>
                    <a:gd name="connsiteX123" fmla="*/ 17336 w 217646"/>
                    <a:gd name="connsiteY123" fmla="*/ 86392 h 145637"/>
                    <a:gd name="connsiteX124" fmla="*/ 16288 w 217646"/>
                    <a:gd name="connsiteY124" fmla="*/ 87249 h 145637"/>
                    <a:gd name="connsiteX125" fmla="*/ 17336 w 217646"/>
                    <a:gd name="connsiteY125" fmla="*/ 86392 h 145637"/>
                    <a:gd name="connsiteX126" fmla="*/ 18479 w 217646"/>
                    <a:gd name="connsiteY126" fmla="*/ 86106 h 145637"/>
                    <a:gd name="connsiteX127" fmla="*/ 17716 w 217646"/>
                    <a:gd name="connsiteY127" fmla="*/ 86296 h 145637"/>
                    <a:gd name="connsiteX128" fmla="*/ 18479 w 217646"/>
                    <a:gd name="connsiteY128" fmla="*/ 86106 h 145637"/>
                    <a:gd name="connsiteX129" fmla="*/ 98488 w 217646"/>
                    <a:gd name="connsiteY129" fmla="*/ 130588 h 145637"/>
                    <a:gd name="connsiteX130" fmla="*/ 99727 w 217646"/>
                    <a:gd name="connsiteY130" fmla="*/ 132874 h 145637"/>
                    <a:gd name="connsiteX131" fmla="*/ 98488 w 217646"/>
                    <a:gd name="connsiteY131" fmla="*/ 130588 h 145637"/>
                    <a:gd name="connsiteX132" fmla="*/ 97727 w 217646"/>
                    <a:gd name="connsiteY132" fmla="*/ 130302 h 145637"/>
                    <a:gd name="connsiteX133" fmla="*/ 97917 w 217646"/>
                    <a:gd name="connsiteY133" fmla="*/ 130397 h 145637"/>
                    <a:gd name="connsiteX134" fmla="*/ 97727 w 217646"/>
                    <a:gd name="connsiteY134" fmla="*/ 130302 h 1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17646" h="145637">
                      <a:moveTo>
                        <a:pt x="216122" y="51340"/>
                      </a:moveTo>
                      <a:cubicBezTo>
                        <a:pt x="215646" y="46196"/>
                        <a:pt x="212979" y="42196"/>
                        <a:pt x="209169" y="38862"/>
                      </a:cubicBezTo>
                      <a:cubicBezTo>
                        <a:pt x="208216" y="36481"/>
                        <a:pt x="206502" y="34957"/>
                        <a:pt x="203930" y="34576"/>
                      </a:cubicBezTo>
                      <a:cubicBezTo>
                        <a:pt x="197358" y="28289"/>
                        <a:pt x="181928" y="27622"/>
                        <a:pt x="173164" y="33147"/>
                      </a:cubicBezTo>
                      <a:cubicBezTo>
                        <a:pt x="172879" y="33147"/>
                        <a:pt x="172498" y="33147"/>
                        <a:pt x="172212" y="33242"/>
                      </a:cubicBezTo>
                      <a:lnTo>
                        <a:pt x="172212" y="33242"/>
                      </a:lnTo>
                      <a:cubicBezTo>
                        <a:pt x="171640" y="31909"/>
                        <a:pt x="171069" y="30480"/>
                        <a:pt x="170497" y="29146"/>
                      </a:cubicBezTo>
                      <a:cubicBezTo>
                        <a:pt x="170402" y="26480"/>
                        <a:pt x="168878" y="24479"/>
                        <a:pt x="167830" y="22193"/>
                      </a:cubicBezTo>
                      <a:cubicBezTo>
                        <a:pt x="167830" y="21050"/>
                        <a:pt x="167545" y="20003"/>
                        <a:pt x="166497" y="19431"/>
                      </a:cubicBezTo>
                      <a:cubicBezTo>
                        <a:pt x="163354" y="13049"/>
                        <a:pt x="159544" y="7239"/>
                        <a:pt x="152590" y="4191"/>
                      </a:cubicBezTo>
                      <a:cubicBezTo>
                        <a:pt x="151066" y="1524"/>
                        <a:pt x="147447" y="2286"/>
                        <a:pt x="145732" y="0"/>
                      </a:cubicBezTo>
                      <a:cubicBezTo>
                        <a:pt x="142494" y="0"/>
                        <a:pt x="139255" y="0"/>
                        <a:pt x="136017" y="0"/>
                      </a:cubicBezTo>
                      <a:cubicBezTo>
                        <a:pt x="134588" y="0"/>
                        <a:pt x="133255" y="0"/>
                        <a:pt x="131826" y="0"/>
                      </a:cubicBezTo>
                      <a:cubicBezTo>
                        <a:pt x="129064" y="2572"/>
                        <a:pt x="124682" y="2477"/>
                        <a:pt x="122111" y="5524"/>
                      </a:cubicBezTo>
                      <a:lnTo>
                        <a:pt x="122111" y="5524"/>
                      </a:lnTo>
                      <a:cubicBezTo>
                        <a:pt x="117920" y="7144"/>
                        <a:pt x="114871" y="10192"/>
                        <a:pt x="112300" y="13716"/>
                      </a:cubicBezTo>
                      <a:cubicBezTo>
                        <a:pt x="114300" y="14668"/>
                        <a:pt x="116396" y="15716"/>
                        <a:pt x="118396" y="16669"/>
                      </a:cubicBezTo>
                      <a:cubicBezTo>
                        <a:pt x="120587" y="14383"/>
                        <a:pt x="122777" y="12002"/>
                        <a:pt x="124968" y="9716"/>
                      </a:cubicBezTo>
                      <a:cubicBezTo>
                        <a:pt x="124968" y="7906"/>
                        <a:pt x="124968" y="6001"/>
                        <a:pt x="122777" y="5620"/>
                      </a:cubicBezTo>
                      <a:cubicBezTo>
                        <a:pt x="124968" y="6001"/>
                        <a:pt x="124968" y="7906"/>
                        <a:pt x="124968" y="9716"/>
                      </a:cubicBezTo>
                      <a:cubicBezTo>
                        <a:pt x="130016" y="9525"/>
                        <a:pt x="134493" y="11620"/>
                        <a:pt x="138779" y="13907"/>
                      </a:cubicBezTo>
                      <a:cubicBezTo>
                        <a:pt x="141256" y="11716"/>
                        <a:pt x="141922" y="11144"/>
                        <a:pt x="143351" y="12192"/>
                      </a:cubicBezTo>
                      <a:cubicBezTo>
                        <a:pt x="141827" y="11144"/>
                        <a:pt x="141256" y="11716"/>
                        <a:pt x="138779" y="13907"/>
                      </a:cubicBezTo>
                      <a:cubicBezTo>
                        <a:pt x="141446" y="16192"/>
                        <a:pt x="144208" y="18479"/>
                        <a:pt x="146876" y="20764"/>
                      </a:cubicBezTo>
                      <a:cubicBezTo>
                        <a:pt x="147828" y="20764"/>
                        <a:pt x="148876" y="20764"/>
                        <a:pt x="149828" y="20764"/>
                      </a:cubicBezTo>
                      <a:cubicBezTo>
                        <a:pt x="150495" y="20764"/>
                        <a:pt x="151066" y="20669"/>
                        <a:pt x="151638" y="20574"/>
                      </a:cubicBezTo>
                      <a:cubicBezTo>
                        <a:pt x="151066" y="20669"/>
                        <a:pt x="150400" y="20860"/>
                        <a:pt x="149828" y="20764"/>
                      </a:cubicBezTo>
                      <a:cubicBezTo>
                        <a:pt x="148876" y="20764"/>
                        <a:pt x="147828" y="20764"/>
                        <a:pt x="146876" y="20764"/>
                      </a:cubicBezTo>
                      <a:cubicBezTo>
                        <a:pt x="149257" y="24956"/>
                        <a:pt x="151638" y="29146"/>
                        <a:pt x="153924" y="33338"/>
                      </a:cubicBezTo>
                      <a:lnTo>
                        <a:pt x="153924" y="33338"/>
                      </a:lnTo>
                      <a:cubicBezTo>
                        <a:pt x="153924" y="33528"/>
                        <a:pt x="153924" y="33814"/>
                        <a:pt x="153924" y="34004"/>
                      </a:cubicBezTo>
                      <a:cubicBezTo>
                        <a:pt x="156686" y="46482"/>
                        <a:pt x="156686" y="46482"/>
                        <a:pt x="168116" y="40672"/>
                      </a:cubicBezTo>
                      <a:cubicBezTo>
                        <a:pt x="176974" y="36195"/>
                        <a:pt x="191071" y="41624"/>
                        <a:pt x="197263" y="51626"/>
                      </a:cubicBezTo>
                      <a:cubicBezTo>
                        <a:pt x="199835" y="55816"/>
                        <a:pt x="200692" y="60579"/>
                        <a:pt x="202311" y="65056"/>
                      </a:cubicBezTo>
                      <a:cubicBezTo>
                        <a:pt x="206978" y="66389"/>
                        <a:pt x="209360" y="69533"/>
                        <a:pt x="210883" y="73342"/>
                      </a:cubicBezTo>
                      <a:cubicBezTo>
                        <a:pt x="209360" y="69533"/>
                        <a:pt x="206978" y="66389"/>
                        <a:pt x="202311" y="65056"/>
                      </a:cubicBezTo>
                      <a:cubicBezTo>
                        <a:pt x="201454" y="76200"/>
                        <a:pt x="199835" y="87059"/>
                        <a:pt x="187166" y="91440"/>
                      </a:cubicBezTo>
                      <a:cubicBezTo>
                        <a:pt x="187643" y="92297"/>
                        <a:pt x="188119" y="93345"/>
                        <a:pt x="188690" y="94107"/>
                      </a:cubicBezTo>
                      <a:cubicBezTo>
                        <a:pt x="188119" y="93345"/>
                        <a:pt x="187738" y="92297"/>
                        <a:pt x="187166" y="91440"/>
                      </a:cubicBezTo>
                      <a:cubicBezTo>
                        <a:pt x="180499" y="90868"/>
                        <a:pt x="174403" y="92202"/>
                        <a:pt x="168688" y="95821"/>
                      </a:cubicBezTo>
                      <a:cubicBezTo>
                        <a:pt x="165926" y="97536"/>
                        <a:pt x="164021" y="99917"/>
                        <a:pt x="165163" y="103251"/>
                      </a:cubicBezTo>
                      <a:cubicBezTo>
                        <a:pt x="167069" y="108871"/>
                        <a:pt x="166116" y="114681"/>
                        <a:pt x="166306" y="120396"/>
                      </a:cubicBezTo>
                      <a:lnTo>
                        <a:pt x="166306" y="120396"/>
                      </a:lnTo>
                      <a:cubicBezTo>
                        <a:pt x="165259" y="122682"/>
                        <a:pt x="164211" y="124873"/>
                        <a:pt x="163163" y="127159"/>
                      </a:cubicBezTo>
                      <a:cubicBezTo>
                        <a:pt x="159068" y="136303"/>
                        <a:pt x="150876" y="136112"/>
                        <a:pt x="142780" y="135922"/>
                      </a:cubicBezTo>
                      <a:cubicBezTo>
                        <a:pt x="143732" y="136779"/>
                        <a:pt x="145256" y="137160"/>
                        <a:pt x="146209" y="138017"/>
                      </a:cubicBezTo>
                      <a:cubicBezTo>
                        <a:pt x="146399" y="138208"/>
                        <a:pt x="146590" y="138398"/>
                        <a:pt x="146685" y="138684"/>
                      </a:cubicBezTo>
                      <a:cubicBezTo>
                        <a:pt x="146590" y="138493"/>
                        <a:pt x="146399" y="138208"/>
                        <a:pt x="146209" y="138017"/>
                      </a:cubicBezTo>
                      <a:cubicBezTo>
                        <a:pt x="145256" y="137160"/>
                        <a:pt x="143637" y="136779"/>
                        <a:pt x="142780" y="135922"/>
                      </a:cubicBezTo>
                      <a:cubicBezTo>
                        <a:pt x="133160" y="133636"/>
                        <a:pt x="124778" y="129064"/>
                        <a:pt x="118396" y="121539"/>
                      </a:cubicBezTo>
                      <a:cubicBezTo>
                        <a:pt x="114681" y="117158"/>
                        <a:pt x="111443" y="117443"/>
                        <a:pt x="107252" y="120206"/>
                      </a:cubicBezTo>
                      <a:cubicBezTo>
                        <a:pt x="103156" y="122873"/>
                        <a:pt x="99917" y="126397"/>
                        <a:pt x="96869" y="130112"/>
                      </a:cubicBezTo>
                      <a:lnTo>
                        <a:pt x="96869" y="130112"/>
                      </a:lnTo>
                      <a:cubicBezTo>
                        <a:pt x="80677" y="139446"/>
                        <a:pt x="60007" y="122968"/>
                        <a:pt x="58198" y="108394"/>
                      </a:cubicBezTo>
                      <a:cubicBezTo>
                        <a:pt x="57531" y="103061"/>
                        <a:pt x="54769" y="99155"/>
                        <a:pt x="49244" y="100013"/>
                      </a:cubicBezTo>
                      <a:cubicBezTo>
                        <a:pt x="35719" y="102108"/>
                        <a:pt x="26956" y="95345"/>
                        <a:pt x="19145" y="85820"/>
                      </a:cubicBezTo>
                      <a:lnTo>
                        <a:pt x="19145" y="85820"/>
                      </a:lnTo>
                      <a:cubicBezTo>
                        <a:pt x="18193" y="83534"/>
                        <a:pt x="17336" y="81248"/>
                        <a:pt x="16383" y="78867"/>
                      </a:cubicBezTo>
                      <a:lnTo>
                        <a:pt x="16383" y="78867"/>
                      </a:lnTo>
                      <a:cubicBezTo>
                        <a:pt x="16002" y="77057"/>
                        <a:pt x="15526" y="75152"/>
                        <a:pt x="15145" y="73342"/>
                      </a:cubicBezTo>
                      <a:lnTo>
                        <a:pt x="15145" y="73342"/>
                      </a:lnTo>
                      <a:cubicBezTo>
                        <a:pt x="15240" y="68580"/>
                        <a:pt x="15145" y="63722"/>
                        <a:pt x="17812" y="59436"/>
                      </a:cubicBezTo>
                      <a:lnTo>
                        <a:pt x="17812" y="59436"/>
                      </a:lnTo>
                      <a:cubicBezTo>
                        <a:pt x="22288" y="51911"/>
                        <a:pt x="26765" y="50102"/>
                        <a:pt x="35433" y="52102"/>
                      </a:cubicBezTo>
                      <a:cubicBezTo>
                        <a:pt x="51149" y="55626"/>
                        <a:pt x="57817" y="50483"/>
                        <a:pt x="58198" y="34576"/>
                      </a:cubicBezTo>
                      <a:lnTo>
                        <a:pt x="58198" y="34576"/>
                      </a:lnTo>
                      <a:cubicBezTo>
                        <a:pt x="59531" y="30289"/>
                        <a:pt x="60960" y="26003"/>
                        <a:pt x="62294" y="21717"/>
                      </a:cubicBezTo>
                      <a:cubicBezTo>
                        <a:pt x="63437" y="18193"/>
                        <a:pt x="65627" y="15907"/>
                        <a:pt x="69247" y="15049"/>
                      </a:cubicBezTo>
                      <a:lnTo>
                        <a:pt x="69247" y="15049"/>
                      </a:lnTo>
                      <a:cubicBezTo>
                        <a:pt x="76010" y="14668"/>
                        <a:pt x="81058" y="18193"/>
                        <a:pt x="85915" y="22098"/>
                      </a:cubicBezTo>
                      <a:cubicBezTo>
                        <a:pt x="86106" y="21812"/>
                        <a:pt x="86296" y="21717"/>
                        <a:pt x="86487" y="21527"/>
                      </a:cubicBezTo>
                      <a:cubicBezTo>
                        <a:pt x="86296" y="21717"/>
                        <a:pt x="86106" y="21812"/>
                        <a:pt x="85915" y="22098"/>
                      </a:cubicBezTo>
                      <a:cubicBezTo>
                        <a:pt x="89440" y="26003"/>
                        <a:pt x="93059" y="29813"/>
                        <a:pt x="96583" y="33718"/>
                      </a:cubicBezTo>
                      <a:cubicBezTo>
                        <a:pt x="98107" y="35433"/>
                        <a:pt x="99822" y="36100"/>
                        <a:pt x="102013" y="34862"/>
                      </a:cubicBezTo>
                      <a:cubicBezTo>
                        <a:pt x="106680" y="32385"/>
                        <a:pt x="111728" y="30480"/>
                        <a:pt x="113633" y="24860"/>
                      </a:cubicBezTo>
                      <a:cubicBezTo>
                        <a:pt x="115919" y="22574"/>
                        <a:pt x="117062" y="19621"/>
                        <a:pt x="118205" y="16669"/>
                      </a:cubicBezTo>
                      <a:cubicBezTo>
                        <a:pt x="116205" y="15716"/>
                        <a:pt x="114110" y="14668"/>
                        <a:pt x="112109" y="13716"/>
                      </a:cubicBezTo>
                      <a:cubicBezTo>
                        <a:pt x="108490" y="18479"/>
                        <a:pt x="104965" y="18097"/>
                        <a:pt x="101346" y="13716"/>
                      </a:cubicBezTo>
                      <a:cubicBezTo>
                        <a:pt x="92773" y="4667"/>
                        <a:pt x="83153" y="2857"/>
                        <a:pt x="71914" y="8192"/>
                      </a:cubicBezTo>
                      <a:cubicBezTo>
                        <a:pt x="66008" y="10001"/>
                        <a:pt x="60579" y="12668"/>
                        <a:pt x="56579" y="17716"/>
                      </a:cubicBezTo>
                      <a:cubicBezTo>
                        <a:pt x="51245" y="21717"/>
                        <a:pt x="47720" y="26956"/>
                        <a:pt x="45911" y="33338"/>
                      </a:cubicBezTo>
                      <a:cubicBezTo>
                        <a:pt x="45053" y="40195"/>
                        <a:pt x="40481" y="42101"/>
                        <a:pt x="34290" y="43529"/>
                      </a:cubicBezTo>
                      <a:cubicBezTo>
                        <a:pt x="27337" y="45053"/>
                        <a:pt x="20860" y="48292"/>
                        <a:pt x="15335" y="53054"/>
                      </a:cubicBezTo>
                      <a:cubicBezTo>
                        <a:pt x="15621" y="53816"/>
                        <a:pt x="15907" y="54483"/>
                        <a:pt x="16193" y="55245"/>
                      </a:cubicBezTo>
                      <a:cubicBezTo>
                        <a:pt x="15907" y="54483"/>
                        <a:pt x="15621" y="53816"/>
                        <a:pt x="15335" y="53054"/>
                      </a:cubicBezTo>
                      <a:cubicBezTo>
                        <a:pt x="14859" y="53435"/>
                        <a:pt x="14383" y="53912"/>
                        <a:pt x="13906" y="54292"/>
                      </a:cubicBezTo>
                      <a:cubicBezTo>
                        <a:pt x="8668" y="57626"/>
                        <a:pt x="5048" y="62293"/>
                        <a:pt x="2762" y="68009"/>
                      </a:cubicBezTo>
                      <a:cubicBezTo>
                        <a:pt x="2667" y="68389"/>
                        <a:pt x="2572" y="68770"/>
                        <a:pt x="2572" y="69152"/>
                      </a:cubicBezTo>
                      <a:cubicBezTo>
                        <a:pt x="1714" y="70199"/>
                        <a:pt x="857" y="71152"/>
                        <a:pt x="0" y="72200"/>
                      </a:cubicBezTo>
                      <a:cubicBezTo>
                        <a:pt x="0" y="76390"/>
                        <a:pt x="0" y="80486"/>
                        <a:pt x="0" y="84677"/>
                      </a:cubicBezTo>
                      <a:cubicBezTo>
                        <a:pt x="0" y="85630"/>
                        <a:pt x="0" y="86487"/>
                        <a:pt x="0" y="87439"/>
                      </a:cubicBezTo>
                      <a:cubicBezTo>
                        <a:pt x="857" y="88487"/>
                        <a:pt x="1714" y="89440"/>
                        <a:pt x="2572" y="90488"/>
                      </a:cubicBezTo>
                      <a:cubicBezTo>
                        <a:pt x="2953" y="91345"/>
                        <a:pt x="3334" y="92202"/>
                        <a:pt x="3715" y="93155"/>
                      </a:cubicBezTo>
                      <a:cubicBezTo>
                        <a:pt x="4381" y="95155"/>
                        <a:pt x="5048" y="97155"/>
                        <a:pt x="6953" y="98488"/>
                      </a:cubicBezTo>
                      <a:cubicBezTo>
                        <a:pt x="12573" y="106585"/>
                        <a:pt x="20764" y="111062"/>
                        <a:pt x="30289" y="110776"/>
                      </a:cubicBezTo>
                      <a:cubicBezTo>
                        <a:pt x="38100" y="110585"/>
                        <a:pt x="42577" y="112300"/>
                        <a:pt x="43053" y="120491"/>
                      </a:cubicBezTo>
                      <a:cubicBezTo>
                        <a:pt x="43053" y="121063"/>
                        <a:pt x="43720" y="121634"/>
                        <a:pt x="44101" y="122206"/>
                      </a:cubicBezTo>
                      <a:cubicBezTo>
                        <a:pt x="46482" y="130302"/>
                        <a:pt x="51626" y="135922"/>
                        <a:pt x="59436" y="139065"/>
                      </a:cubicBezTo>
                      <a:cubicBezTo>
                        <a:pt x="73914" y="146780"/>
                        <a:pt x="87058" y="142875"/>
                        <a:pt x="99727" y="134588"/>
                      </a:cubicBezTo>
                      <a:cubicBezTo>
                        <a:pt x="101537" y="133922"/>
                        <a:pt x="103441" y="132207"/>
                        <a:pt x="105346" y="134112"/>
                      </a:cubicBezTo>
                      <a:cubicBezTo>
                        <a:pt x="111157" y="139922"/>
                        <a:pt x="118872" y="142304"/>
                        <a:pt x="126016" y="145637"/>
                      </a:cubicBezTo>
                      <a:cubicBezTo>
                        <a:pt x="126968" y="145637"/>
                        <a:pt x="127826" y="145637"/>
                        <a:pt x="128778" y="145637"/>
                      </a:cubicBezTo>
                      <a:cubicBezTo>
                        <a:pt x="133445" y="145637"/>
                        <a:pt x="138017" y="145637"/>
                        <a:pt x="142685" y="145637"/>
                      </a:cubicBezTo>
                      <a:cubicBezTo>
                        <a:pt x="143542" y="144209"/>
                        <a:pt x="145066" y="144589"/>
                        <a:pt x="146399" y="144209"/>
                      </a:cubicBezTo>
                      <a:cubicBezTo>
                        <a:pt x="159639" y="140208"/>
                        <a:pt x="170402" y="133064"/>
                        <a:pt x="177451" y="120777"/>
                      </a:cubicBezTo>
                      <a:cubicBezTo>
                        <a:pt x="180404" y="117634"/>
                        <a:pt x="181642" y="113538"/>
                        <a:pt x="181832" y="109442"/>
                      </a:cubicBezTo>
                      <a:cubicBezTo>
                        <a:pt x="182213" y="102680"/>
                        <a:pt x="184690" y="97917"/>
                        <a:pt x="191357" y="95821"/>
                      </a:cubicBezTo>
                      <a:cubicBezTo>
                        <a:pt x="200120" y="91916"/>
                        <a:pt x="207454" y="86392"/>
                        <a:pt x="212027" y="77724"/>
                      </a:cubicBezTo>
                      <a:cubicBezTo>
                        <a:pt x="215265" y="75343"/>
                        <a:pt x="214408" y="70485"/>
                        <a:pt x="217646" y="68104"/>
                      </a:cubicBezTo>
                      <a:cubicBezTo>
                        <a:pt x="217646" y="64865"/>
                        <a:pt x="217646" y="61627"/>
                        <a:pt x="217646" y="58388"/>
                      </a:cubicBezTo>
                      <a:cubicBezTo>
                        <a:pt x="217646" y="56579"/>
                        <a:pt x="217646" y="54673"/>
                        <a:pt x="217646" y="52864"/>
                      </a:cubicBezTo>
                      <a:cubicBezTo>
                        <a:pt x="217075" y="52197"/>
                        <a:pt x="216598" y="51721"/>
                        <a:pt x="216122" y="51340"/>
                      </a:cubicBezTo>
                      <a:close/>
                      <a:moveTo>
                        <a:pt x="155924" y="30099"/>
                      </a:moveTo>
                      <a:cubicBezTo>
                        <a:pt x="155162" y="30194"/>
                        <a:pt x="154591" y="30575"/>
                        <a:pt x="154210" y="31337"/>
                      </a:cubicBezTo>
                      <a:cubicBezTo>
                        <a:pt x="154591" y="30575"/>
                        <a:pt x="155162" y="30194"/>
                        <a:pt x="155924" y="30099"/>
                      </a:cubicBezTo>
                      <a:cubicBezTo>
                        <a:pt x="156401" y="30099"/>
                        <a:pt x="157067" y="30194"/>
                        <a:pt x="157734" y="30385"/>
                      </a:cubicBezTo>
                      <a:cubicBezTo>
                        <a:pt x="157067" y="30194"/>
                        <a:pt x="156496" y="30099"/>
                        <a:pt x="155924" y="30099"/>
                      </a:cubicBezTo>
                      <a:close/>
                      <a:moveTo>
                        <a:pt x="86487" y="21527"/>
                      </a:moveTo>
                      <a:cubicBezTo>
                        <a:pt x="87249" y="20955"/>
                        <a:pt x="87916" y="21050"/>
                        <a:pt x="88487" y="21527"/>
                      </a:cubicBezTo>
                      <a:cubicBezTo>
                        <a:pt x="87916" y="21145"/>
                        <a:pt x="87249" y="20955"/>
                        <a:pt x="86487" y="21527"/>
                      </a:cubicBezTo>
                      <a:close/>
                      <a:moveTo>
                        <a:pt x="55054" y="35719"/>
                      </a:moveTo>
                      <a:cubicBezTo>
                        <a:pt x="54293" y="35719"/>
                        <a:pt x="53530" y="35528"/>
                        <a:pt x="52769" y="35338"/>
                      </a:cubicBezTo>
                      <a:cubicBezTo>
                        <a:pt x="53530" y="35623"/>
                        <a:pt x="54293" y="35814"/>
                        <a:pt x="55054" y="35719"/>
                      </a:cubicBezTo>
                      <a:close/>
                      <a:moveTo>
                        <a:pt x="17336" y="86392"/>
                      </a:moveTo>
                      <a:cubicBezTo>
                        <a:pt x="16859" y="86582"/>
                        <a:pt x="16478" y="86773"/>
                        <a:pt x="16288" y="87249"/>
                      </a:cubicBezTo>
                      <a:cubicBezTo>
                        <a:pt x="16478" y="86773"/>
                        <a:pt x="16859" y="86487"/>
                        <a:pt x="17336" y="86392"/>
                      </a:cubicBezTo>
                      <a:close/>
                      <a:moveTo>
                        <a:pt x="18479" y="86106"/>
                      </a:moveTo>
                      <a:cubicBezTo>
                        <a:pt x="18193" y="86106"/>
                        <a:pt x="18002" y="86201"/>
                        <a:pt x="17716" y="86296"/>
                      </a:cubicBezTo>
                      <a:cubicBezTo>
                        <a:pt x="18002" y="86201"/>
                        <a:pt x="18288" y="86106"/>
                        <a:pt x="18479" y="86106"/>
                      </a:cubicBezTo>
                      <a:close/>
                      <a:moveTo>
                        <a:pt x="98488" y="130588"/>
                      </a:moveTo>
                      <a:cubicBezTo>
                        <a:pt x="99346" y="131064"/>
                        <a:pt x="99631" y="131826"/>
                        <a:pt x="99727" y="132874"/>
                      </a:cubicBezTo>
                      <a:cubicBezTo>
                        <a:pt x="99631" y="131921"/>
                        <a:pt x="99346" y="131064"/>
                        <a:pt x="98488" y="130588"/>
                      </a:cubicBezTo>
                      <a:close/>
                      <a:moveTo>
                        <a:pt x="97727" y="130302"/>
                      </a:moveTo>
                      <a:cubicBezTo>
                        <a:pt x="97822" y="130302"/>
                        <a:pt x="97822" y="130302"/>
                        <a:pt x="97917" y="130397"/>
                      </a:cubicBezTo>
                      <a:cubicBezTo>
                        <a:pt x="97822" y="130397"/>
                        <a:pt x="97822" y="130397"/>
                        <a:pt x="97727" y="130302"/>
                      </a:cubicBezTo>
                      <a:close/>
                    </a:path>
                  </a:pathLst>
                </a:custGeom>
                <a:solidFill>
                  <a:srgbClr val="FFFFFF">
                    <a:alpha val="20000"/>
                  </a:srgbClr>
                </a:solidFill>
                <a:ln w="9525" cap="flat">
                  <a:noFill/>
                  <a:prstDash val="solid"/>
                  <a:miter/>
                </a:ln>
              </p:spPr>
              <p:txBody>
                <a:bodyPr rtlCol="0" anchor="ctr"/>
                <a:lstStyle/>
                <a:p>
                  <a:endParaRPr lang="en-US"/>
                </a:p>
              </p:txBody>
            </p:sp>
            <p:sp>
              <p:nvSpPr>
                <p:cNvPr id="906" name="Freeform: Shape 905">
                  <a:extLst>
                    <a:ext uri="{FF2B5EF4-FFF2-40B4-BE49-F238E27FC236}">
                      <a16:creationId xmlns:a16="http://schemas.microsoft.com/office/drawing/2014/main" id="{0932178A-1FE3-0C7D-FBEB-A979C140CBD9}"/>
                    </a:ext>
                  </a:extLst>
                </p:cNvPr>
                <p:cNvSpPr/>
                <p:nvPr/>
              </p:nvSpPr>
              <p:spPr>
                <a:xfrm>
                  <a:off x="9444886" y="2977909"/>
                  <a:ext cx="359533" cy="219067"/>
                </a:xfrm>
                <a:custGeom>
                  <a:avLst/>
                  <a:gdLst>
                    <a:gd name="connsiteX0" fmla="*/ 335102 w 359533"/>
                    <a:gd name="connsiteY0" fmla="*/ 81855 h 219067"/>
                    <a:gd name="connsiteX1" fmla="*/ 325672 w 359533"/>
                    <a:gd name="connsiteY1" fmla="*/ 77093 h 219067"/>
                    <a:gd name="connsiteX2" fmla="*/ 309860 w 359533"/>
                    <a:gd name="connsiteY2" fmla="*/ 73283 h 219067"/>
                    <a:gd name="connsiteX3" fmla="*/ 278142 w 359533"/>
                    <a:gd name="connsiteY3" fmla="*/ 35754 h 219067"/>
                    <a:gd name="connsiteX4" fmla="*/ 244233 w 359533"/>
                    <a:gd name="connsiteY4" fmla="*/ 34325 h 219067"/>
                    <a:gd name="connsiteX5" fmla="*/ 226993 w 359533"/>
                    <a:gd name="connsiteY5" fmla="*/ 47184 h 219067"/>
                    <a:gd name="connsiteX6" fmla="*/ 226993 w 359533"/>
                    <a:gd name="connsiteY6" fmla="*/ 47089 h 219067"/>
                    <a:gd name="connsiteX7" fmla="*/ 165842 w 359533"/>
                    <a:gd name="connsiteY7" fmla="*/ 512 h 219067"/>
                    <a:gd name="connsiteX8" fmla="*/ 119551 w 359533"/>
                    <a:gd name="connsiteY8" fmla="*/ 44898 h 219067"/>
                    <a:gd name="connsiteX9" fmla="*/ 80212 w 359533"/>
                    <a:gd name="connsiteY9" fmla="*/ 35087 h 219067"/>
                    <a:gd name="connsiteX10" fmla="*/ 65449 w 359533"/>
                    <a:gd name="connsiteY10" fmla="*/ 38040 h 219067"/>
                    <a:gd name="connsiteX11" fmla="*/ 33254 w 359533"/>
                    <a:gd name="connsiteY11" fmla="*/ 77283 h 219067"/>
                    <a:gd name="connsiteX12" fmla="*/ 34683 w 359533"/>
                    <a:gd name="connsiteY12" fmla="*/ 84046 h 219067"/>
                    <a:gd name="connsiteX13" fmla="*/ 34778 w 359533"/>
                    <a:gd name="connsiteY13" fmla="*/ 85665 h 219067"/>
                    <a:gd name="connsiteX14" fmla="*/ 24301 w 359533"/>
                    <a:gd name="connsiteY14" fmla="*/ 87189 h 219067"/>
                    <a:gd name="connsiteX15" fmla="*/ 393 w 359533"/>
                    <a:gd name="connsiteY15" fmla="*/ 114907 h 219067"/>
                    <a:gd name="connsiteX16" fmla="*/ 24301 w 359533"/>
                    <a:gd name="connsiteY16" fmla="*/ 156817 h 219067"/>
                    <a:gd name="connsiteX17" fmla="*/ 58114 w 359533"/>
                    <a:gd name="connsiteY17" fmla="*/ 157960 h 219067"/>
                    <a:gd name="connsiteX18" fmla="*/ 68687 w 359533"/>
                    <a:gd name="connsiteY18" fmla="*/ 153102 h 219067"/>
                    <a:gd name="connsiteX19" fmla="*/ 99834 w 359533"/>
                    <a:gd name="connsiteY19" fmla="*/ 194917 h 219067"/>
                    <a:gd name="connsiteX20" fmla="*/ 143649 w 359533"/>
                    <a:gd name="connsiteY20" fmla="*/ 196441 h 219067"/>
                    <a:gd name="connsiteX21" fmla="*/ 159460 w 359533"/>
                    <a:gd name="connsiteY21" fmla="*/ 188821 h 219067"/>
                    <a:gd name="connsiteX22" fmla="*/ 223088 w 359533"/>
                    <a:gd name="connsiteY22" fmla="*/ 217586 h 219067"/>
                    <a:gd name="connsiteX23" fmla="*/ 228517 w 359533"/>
                    <a:gd name="connsiteY23" fmla="*/ 216062 h 219067"/>
                    <a:gd name="connsiteX24" fmla="*/ 274713 w 359533"/>
                    <a:gd name="connsiteY24" fmla="*/ 173486 h 219067"/>
                    <a:gd name="connsiteX25" fmla="*/ 309003 w 359533"/>
                    <a:gd name="connsiteY25" fmla="*/ 178820 h 219067"/>
                    <a:gd name="connsiteX26" fmla="*/ 320243 w 359533"/>
                    <a:gd name="connsiteY26" fmla="*/ 176248 h 219067"/>
                    <a:gd name="connsiteX27" fmla="*/ 359105 w 359533"/>
                    <a:gd name="connsiteY27" fmla="*/ 118526 h 219067"/>
                    <a:gd name="connsiteX28" fmla="*/ 335102 w 359533"/>
                    <a:gd name="connsiteY28" fmla="*/ 81855 h 21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9533" h="219067">
                      <a:moveTo>
                        <a:pt x="335102" y="81855"/>
                      </a:moveTo>
                      <a:cubicBezTo>
                        <a:pt x="332149" y="79379"/>
                        <a:pt x="329006" y="77759"/>
                        <a:pt x="325672" y="77093"/>
                      </a:cubicBezTo>
                      <a:cubicBezTo>
                        <a:pt x="320623" y="75092"/>
                        <a:pt x="315385" y="73854"/>
                        <a:pt x="309860" y="73283"/>
                      </a:cubicBezTo>
                      <a:cubicBezTo>
                        <a:pt x="309670" y="58043"/>
                        <a:pt x="296811" y="42707"/>
                        <a:pt x="278142" y="35754"/>
                      </a:cubicBezTo>
                      <a:cubicBezTo>
                        <a:pt x="266617" y="31468"/>
                        <a:pt x="254520" y="30991"/>
                        <a:pt x="244233" y="34325"/>
                      </a:cubicBezTo>
                      <a:cubicBezTo>
                        <a:pt x="236613" y="36802"/>
                        <a:pt x="230612" y="41374"/>
                        <a:pt x="226993" y="47184"/>
                      </a:cubicBezTo>
                      <a:cubicBezTo>
                        <a:pt x="226993" y="47184"/>
                        <a:pt x="226993" y="47089"/>
                        <a:pt x="226993" y="47089"/>
                      </a:cubicBezTo>
                      <a:cubicBezTo>
                        <a:pt x="222992" y="17371"/>
                        <a:pt x="195560" y="-3584"/>
                        <a:pt x="165842" y="512"/>
                      </a:cubicBezTo>
                      <a:cubicBezTo>
                        <a:pt x="141839" y="3750"/>
                        <a:pt x="123551" y="22228"/>
                        <a:pt x="119551" y="44898"/>
                      </a:cubicBezTo>
                      <a:cubicBezTo>
                        <a:pt x="109359" y="37373"/>
                        <a:pt x="95072" y="33754"/>
                        <a:pt x="80212" y="35087"/>
                      </a:cubicBezTo>
                      <a:cubicBezTo>
                        <a:pt x="75164" y="35564"/>
                        <a:pt x="70211" y="36516"/>
                        <a:pt x="65449" y="38040"/>
                      </a:cubicBezTo>
                      <a:cubicBezTo>
                        <a:pt x="44684" y="44803"/>
                        <a:pt x="31826" y="60614"/>
                        <a:pt x="33254" y="77283"/>
                      </a:cubicBezTo>
                      <a:cubicBezTo>
                        <a:pt x="33445" y="79569"/>
                        <a:pt x="33921" y="81855"/>
                        <a:pt x="34683" y="84046"/>
                      </a:cubicBezTo>
                      <a:cubicBezTo>
                        <a:pt x="34683" y="84617"/>
                        <a:pt x="34778" y="85093"/>
                        <a:pt x="34778" y="85665"/>
                      </a:cubicBezTo>
                      <a:cubicBezTo>
                        <a:pt x="31254" y="85570"/>
                        <a:pt x="27825" y="86046"/>
                        <a:pt x="24301" y="87189"/>
                      </a:cubicBezTo>
                      <a:cubicBezTo>
                        <a:pt x="11918" y="91285"/>
                        <a:pt x="2298" y="102334"/>
                        <a:pt x="393" y="114907"/>
                      </a:cubicBezTo>
                      <a:cubicBezTo>
                        <a:pt x="-2179" y="131576"/>
                        <a:pt x="8108" y="149578"/>
                        <a:pt x="24301" y="156817"/>
                      </a:cubicBezTo>
                      <a:cubicBezTo>
                        <a:pt x="34493" y="161389"/>
                        <a:pt x="46494" y="161770"/>
                        <a:pt x="58114" y="157960"/>
                      </a:cubicBezTo>
                      <a:cubicBezTo>
                        <a:pt x="61829" y="156722"/>
                        <a:pt x="65449" y="155102"/>
                        <a:pt x="68687" y="153102"/>
                      </a:cubicBezTo>
                      <a:cubicBezTo>
                        <a:pt x="70878" y="170628"/>
                        <a:pt x="82880" y="187392"/>
                        <a:pt x="99834" y="194917"/>
                      </a:cubicBezTo>
                      <a:cubicBezTo>
                        <a:pt x="113074" y="200822"/>
                        <a:pt x="128695" y="201394"/>
                        <a:pt x="143649" y="196441"/>
                      </a:cubicBezTo>
                      <a:cubicBezTo>
                        <a:pt x="149269" y="194631"/>
                        <a:pt x="154603" y="192059"/>
                        <a:pt x="159460" y="188821"/>
                      </a:cubicBezTo>
                      <a:cubicBezTo>
                        <a:pt x="169557" y="210824"/>
                        <a:pt x="197180" y="223587"/>
                        <a:pt x="223088" y="217586"/>
                      </a:cubicBezTo>
                      <a:cubicBezTo>
                        <a:pt x="224897" y="217205"/>
                        <a:pt x="226707" y="216634"/>
                        <a:pt x="228517" y="216062"/>
                      </a:cubicBezTo>
                      <a:cubicBezTo>
                        <a:pt x="247852" y="209776"/>
                        <a:pt x="264521" y="194345"/>
                        <a:pt x="274713" y="173486"/>
                      </a:cubicBezTo>
                      <a:cubicBezTo>
                        <a:pt x="285190" y="178534"/>
                        <a:pt x="297002" y="180343"/>
                        <a:pt x="309003" y="178820"/>
                      </a:cubicBezTo>
                      <a:cubicBezTo>
                        <a:pt x="312813" y="178343"/>
                        <a:pt x="316623" y="177486"/>
                        <a:pt x="320243" y="176248"/>
                      </a:cubicBezTo>
                      <a:cubicBezTo>
                        <a:pt x="346055" y="167770"/>
                        <a:pt x="362438" y="143482"/>
                        <a:pt x="359105" y="118526"/>
                      </a:cubicBezTo>
                      <a:cubicBezTo>
                        <a:pt x="357200" y="103572"/>
                        <a:pt x="348436" y="90237"/>
                        <a:pt x="335102" y="81855"/>
                      </a:cubicBezTo>
                      <a:close/>
                    </a:path>
                  </a:pathLst>
                </a:custGeom>
                <a:solidFill>
                  <a:srgbClr val="FFFFFF">
                    <a:alpha val="30000"/>
                  </a:srgbClr>
                </a:solidFill>
                <a:ln w="9525" cap="flat">
                  <a:noFill/>
                  <a:prstDash val="solid"/>
                  <a:miter/>
                </a:ln>
              </p:spPr>
              <p:txBody>
                <a:bodyPr rtlCol="0" anchor="ctr"/>
                <a:lstStyle/>
                <a:p>
                  <a:endParaRPr lang="en-US"/>
                </a:p>
              </p:txBody>
            </p:sp>
            <p:sp>
              <p:nvSpPr>
                <p:cNvPr id="907" name="Freeform: Shape 906">
                  <a:extLst>
                    <a:ext uri="{FF2B5EF4-FFF2-40B4-BE49-F238E27FC236}">
                      <a16:creationId xmlns:a16="http://schemas.microsoft.com/office/drawing/2014/main" id="{416C59D3-270A-D983-C62B-549D7C1AFF89}"/>
                    </a:ext>
                  </a:extLst>
                </p:cNvPr>
                <p:cNvSpPr/>
                <p:nvPr/>
              </p:nvSpPr>
              <p:spPr>
                <a:xfrm>
                  <a:off x="9001056" y="3706417"/>
                  <a:ext cx="2543175" cy="1420775"/>
                </a:xfrm>
                <a:custGeom>
                  <a:avLst/>
                  <a:gdLst>
                    <a:gd name="connsiteX0" fmla="*/ 1706348 w 2543175"/>
                    <a:gd name="connsiteY0" fmla="*/ 0 h 1420775"/>
                    <a:gd name="connsiteX1" fmla="*/ 1851700 w 2543175"/>
                    <a:gd name="connsiteY1" fmla="*/ 149162 h 1420775"/>
                    <a:gd name="connsiteX2" fmla="*/ 1851605 w 2543175"/>
                    <a:gd name="connsiteY2" fmla="*/ 153734 h 1420775"/>
                    <a:gd name="connsiteX3" fmla="*/ 1901611 w 2543175"/>
                    <a:gd name="connsiteY3" fmla="*/ 144685 h 1420775"/>
                    <a:gd name="connsiteX4" fmla="*/ 2046962 w 2543175"/>
                    <a:gd name="connsiteY4" fmla="*/ 293846 h 1420775"/>
                    <a:gd name="connsiteX5" fmla="*/ 2044200 w 2543175"/>
                    <a:gd name="connsiteY5" fmla="*/ 322898 h 1420775"/>
                    <a:gd name="connsiteX6" fmla="*/ 2098874 w 2543175"/>
                    <a:gd name="connsiteY6" fmla="*/ 306324 h 1420775"/>
                    <a:gd name="connsiteX7" fmla="*/ 2179836 w 2543175"/>
                    <a:gd name="connsiteY7" fmla="*/ 348044 h 1420775"/>
                    <a:gd name="connsiteX8" fmla="*/ 2304709 w 2543175"/>
                    <a:gd name="connsiteY8" fmla="*/ 275273 h 1420775"/>
                    <a:gd name="connsiteX9" fmla="*/ 2450061 w 2543175"/>
                    <a:gd name="connsiteY9" fmla="*/ 424434 h 1420775"/>
                    <a:gd name="connsiteX10" fmla="*/ 2436249 w 2543175"/>
                    <a:gd name="connsiteY10" fmla="*/ 487775 h 1420775"/>
                    <a:gd name="connsiteX11" fmla="*/ 2452823 w 2543175"/>
                    <a:gd name="connsiteY11" fmla="*/ 486251 h 1420775"/>
                    <a:gd name="connsiteX12" fmla="*/ 2524499 w 2543175"/>
                    <a:gd name="connsiteY12" fmla="*/ 516720 h 1420775"/>
                    <a:gd name="connsiteX13" fmla="*/ 2543175 w 2543175"/>
                    <a:gd name="connsiteY13" fmla="*/ 545160 h 1420775"/>
                    <a:gd name="connsiteX14" fmla="*/ 2543175 w 2543175"/>
                    <a:gd name="connsiteY14" fmla="*/ 635368 h 1420775"/>
                    <a:gd name="connsiteX15" fmla="*/ 2524499 w 2543175"/>
                    <a:gd name="connsiteY15" fmla="*/ 663809 h 1420775"/>
                    <a:gd name="connsiteX16" fmla="*/ 2452823 w 2543175"/>
                    <a:gd name="connsiteY16" fmla="*/ 694277 h 1420775"/>
                    <a:gd name="connsiteX17" fmla="*/ 2442726 w 2543175"/>
                    <a:gd name="connsiteY17" fmla="*/ 693801 h 1420775"/>
                    <a:gd name="connsiteX18" fmla="*/ 2543175 w 2543175"/>
                    <a:gd name="connsiteY18" fmla="*/ 895318 h 1420775"/>
                    <a:gd name="connsiteX19" fmla="*/ 2543175 w 2543175"/>
                    <a:gd name="connsiteY19" fmla="*/ 1165344 h 1420775"/>
                    <a:gd name="connsiteX20" fmla="*/ 2536044 w 2543175"/>
                    <a:gd name="connsiteY20" fmla="*/ 1167499 h 1420775"/>
                    <a:gd name="connsiteX21" fmla="*/ 1842175 w 2543175"/>
                    <a:gd name="connsiteY21" fmla="*/ 1371600 h 1420775"/>
                    <a:gd name="connsiteX22" fmla="*/ 52493 w 2543175"/>
                    <a:gd name="connsiteY22" fmla="*/ 1419318 h 1420775"/>
                    <a:gd name="connsiteX23" fmla="*/ 0 w 2543175"/>
                    <a:gd name="connsiteY23" fmla="*/ 1420775 h 1420775"/>
                    <a:gd name="connsiteX24" fmla="*/ 0 w 2543175"/>
                    <a:gd name="connsiteY24" fmla="*/ 64162 h 1420775"/>
                    <a:gd name="connsiteX25" fmla="*/ 30329 w 2543175"/>
                    <a:gd name="connsiteY25" fmla="*/ 59817 h 1420775"/>
                    <a:gd name="connsiteX26" fmla="*/ 175681 w 2543175"/>
                    <a:gd name="connsiteY26" fmla="*/ 208883 h 1420775"/>
                    <a:gd name="connsiteX27" fmla="*/ 172157 w 2543175"/>
                    <a:gd name="connsiteY27" fmla="*/ 241364 h 1420775"/>
                    <a:gd name="connsiteX28" fmla="*/ 227116 w 2543175"/>
                    <a:gd name="connsiteY28" fmla="*/ 224695 h 1420775"/>
                    <a:gd name="connsiteX29" fmla="*/ 328462 w 2543175"/>
                    <a:gd name="connsiteY29" fmla="*/ 328708 h 1420775"/>
                    <a:gd name="connsiteX30" fmla="*/ 327890 w 2543175"/>
                    <a:gd name="connsiteY30" fmla="*/ 339471 h 1420775"/>
                    <a:gd name="connsiteX31" fmla="*/ 390374 w 2543175"/>
                    <a:gd name="connsiteY31" fmla="*/ 317278 h 1420775"/>
                    <a:gd name="connsiteX32" fmla="*/ 420950 w 2543175"/>
                    <a:gd name="connsiteY32" fmla="*/ 322136 h 1420775"/>
                    <a:gd name="connsiteX33" fmla="*/ 420569 w 2543175"/>
                    <a:gd name="connsiteY33" fmla="*/ 312420 h 1420775"/>
                    <a:gd name="connsiteX34" fmla="*/ 565920 w 2543175"/>
                    <a:gd name="connsiteY34" fmla="*/ 163259 h 1420775"/>
                    <a:gd name="connsiteX35" fmla="*/ 708033 w 2543175"/>
                    <a:gd name="connsiteY35" fmla="*/ 280892 h 1420775"/>
                    <a:gd name="connsiteX36" fmla="*/ 772232 w 2543175"/>
                    <a:gd name="connsiteY36" fmla="*/ 257366 h 1420775"/>
                    <a:gd name="connsiteX37" fmla="*/ 873578 w 2543175"/>
                    <a:gd name="connsiteY37" fmla="*/ 361379 h 1420775"/>
                    <a:gd name="connsiteX38" fmla="*/ 873292 w 2543175"/>
                    <a:gd name="connsiteY38" fmla="*/ 367284 h 1420775"/>
                    <a:gd name="connsiteX39" fmla="*/ 947873 w 2543175"/>
                    <a:gd name="connsiteY39" fmla="*/ 333566 h 1420775"/>
                    <a:gd name="connsiteX40" fmla="*/ 1045790 w 2543175"/>
                    <a:gd name="connsiteY40" fmla="*/ 411194 h 1420775"/>
                    <a:gd name="connsiteX41" fmla="*/ 1133515 w 2543175"/>
                    <a:gd name="connsiteY41" fmla="*/ 381000 h 1420775"/>
                    <a:gd name="connsiteX42" fmla="*/ 1179235 w 2543175"/>
                    <a:gd name="connsiteY42" fmla="*/ 388620 h 1420775"/>
                    <a:gd name="connsiteX43" fmla="*/ 1324491 w 2543175"/>
                    <a:gd name="connsiteY43" fmla="*/ 244983 h 1420775"/>
                    <a:gd name="connsiteX44" fmla="*/ 1404977 w 2543175"/>
                    <a:gd name="connsiteY44" fmla="*/ 269939 h 1420775"/>
                    <a:gd name="connsiteX45" fmla="*/ 1403453 w 2543175"/>
                    <a:gd name="connsiteY45" fmla="*/ 252603 h 1420775"/>
                    <a:gd name="connsiteX46" fmla="*/ 1504799 w 2543175"/>
                    <a:gd name="connsiteY46" fmla="*/ 148590 h 1420775"/>
                    <a:gd name="connsiteX47" fmla="*/ 1562045 w 2543175"/>
                    <a:gd name="connsiteY47" fmla="*/ 166783 h 1420775"/>
                    <a:gd name="connsiteX48" fmla="*/ 1560997 w 2543175"/>
                    <a:gd name="connsiteY48" fmla="*/ 149162 h 1420775"/>
                    <a:gd name="connsiteX49" fmla="*/ 1706348 w 2543175"/>
                    <a:gd name="connsiteY49" fmla="*/ 0 h 142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43175" h="1420775">
                      <a:moveTo>
                        <a:pt x="1706348" y="0"/>
                      </a:moveTo>
                      <a:cubicBezTo>
                        <a:pt x="1786644" y="0"/>
                        <a:pt x="1851700" y="66770"/>
                        <a:pt x="1851700" y="149162"/>
                      </a:cubicBezTo>
                      <a:cubicBezTo>
                        <a:pt x="1851700" y="150686"/>
                        <a:pt x="1851605" y="152210"/>
                        <a:pt x="1851605" y="153734"/>
                      </a:cubicBezTo>
                      <a:cubicBezTo>
                        <a:pt x="1867226" y="147923"/>
                        <a:pt x="1884085" y="144685"/>
                        <a:pt x="1901611" y="144685"/>
                      </a:cubicBezTo>
                      <a:cubicBezTo>
                        <a:pt x="1981907" y="144685"/>
                        <a:pt x="2046962" y="211455"/>
                        <a:pt x="2046962" y="293846"/>
                      </a:cubicBezTo>
                      <a:cubicBezTo>
                        <a:pt x="2046962" y="303752"/>
                        <a:pt x="2046010" y="313468"/>
                        <a:pt x="2044200" y="322898"/>
                      </a:cubicBezTo>
                      <a:cubicBezTo>
                        <a:pt x="2059916" y="312420"/>
                        <a:pt x="2078681" y="306324"/>
                        <a:pt x="2098874" y="306324"/>
                      </a:cubicBezTo>
                      <a:cubicBezTo>
                        <a:pt x="2132021" y="306324"/>
                        <a:pt x="2161357" y="322802"/>
                        <a:pt x="2179836" y="348044"/>
                      </a:cubicBezTo>
                      <a:cubicBezTo>
                        <a:pt x="2205268" y="304419"/>
                        <a:pt x="2251655" y="275273"/>
                        <a:pt x="2304709" y="275273"/>
                      </a:cubicBezTo>
                      <a:cubicBezTo>
                        <a:pt x="2385005" y="275273"/>
                        <a:pt x="2450061" y="342043"/>
                        <a:pt x="2450061" y="424434"/>
                      </a:cubicBezTo>
                      <a:cubicBezTo>
                        <a:pt x="2450061" y="447104"/>
                        <a:pt x="2445107" y="468535"/>
                        <a:pt x="2436249" y="487775"/>
                      </a:cubicBezTo>
                      <a:cubicBezTo>
                        <a:pt x="2441678" y="486823"/>
                        <a:pt x="2447203" y="486251"/>
                        <a:pt x="2452823" y="486251"/>
                      </a:cubicBezTo>
                      <a:cubicBezTo>
                        <a:pt x="2480826" y="486251"/>
                        <a:pt x="2506163" y="497896"/>
                        <a:pt x="2524499" y="516720"/>
                      </a:cubicBezTo>
                      <a:lnTo>
                        <a:pt x="2543175" y="545160"/>
                      </a:lnTo>
                      <a:lnTo>
                        <a:pt x="2543175" y="635368"/>
                      </a:lnTo>
                      <a:lnTo>
                        <a:pt x="2524499" y="663809"/>
                      </a:lnTo>
                      <a:cubicBezTo>
                        <a:pt x="2506163" y="682633"/>
                        <a:pt x="2480826" y="694277"/>
                        <a:pt x="2452823" y="694277"/>
                      </a:cubicBezTo>
                      <a:cubicBezTo>
                        <a:pt x="2449394" y="694277"/>
                        <a:pt x="2446060" y="694182"/>
                        <a:pt x="2442726" y="693801"/>
                      </a:cubicBezTo>
                      <a:lnTo>
                        <a:pt x="2543175" y="895318"/>
                      </a:lnTo>
                      <a:lnTo>
                        <a:pt x="2543175" y="1165344"/>
                      </a:lnTo>
                      <a:lnTo>
                        <a:pt x="2536044" y="1167499"/>
                      </a:lnTo>
                      <a:cubicBezTo>
                        <a:pt x="2400901" y="1208319"/>
                        <a:pt x="1859260" y="1371600"/>
                        <a:pt x="1842175" y="1371600"/>
                      </a:cubicBezTo>
                      <a:cubicBezTo>
                        <a:pt x="1830412" y="1371600"/>
                        <a:pt x="863126" y="1396941"/>
                        <a:pt x="52493" y="1419318"/>
                      </a:cubicBezTo>
                      <a:lnTo>
                        <a:pt x="0" y="1420775"/>
                      </a:lnTo>
                      <a:lnTo>
                        <a:pt x="0" y="64162"/>
                      </a:lnTo>
                      <a:lnTo>
                        <a:pt x="30329" y="59817"/>
                      </a:lnTo>
                      <a:cubicBezTo>
                        <a:pt x="110625" y="59817"/>
                        <a:pt x="175681" y="126492"/>
                        <a:pt x="175681" y="208883"/>
                      </a:cubicBezTo>
                      <a:cubicBezTo>
                        <a:pt x="175681" y="220123"/>
                        <a:pt x="174443" y="230886"/>
                        <a:pt x="172157" y="241364"/>
                      </a:cubicBezTo>
                      <a:cubicBezTo>
                        <a:pt x="187968" y="230886"/>
                        <a:pt x="206828" y="224695"/>
                        <a:pt x="227116" y="224695"/>
                      </a:cubicBezTo>
                      <a:cubicBezTo>
                        <a:pt x="283123" y="224695"/>
                        <a:pt x="328462" y="271272"/>
                        <a:pt x="328462" y="328708"/>
                      </a:cubicBezTo>
                      <a:cubicBezTo>
                        <a:pt x="328462" y="332327"/>
                        <a:pt x="328271" y="335947"/>
                        <a:pt x="327890" y="339471"/>
                      </a:cubicBezTo>
                      <a:cubicBezTo>
                        <a:pt x="345131" y="325660"/>
                        <a:pt x="366752" y="317278"/>
                        <a:pt x="390374" y="317278"/>
                      </a:cubicBezTo>
                      <a:cubicBezTo>
                        <a:pt x="401042" y="317278"/>
                        <a:pt x="411329" y="318992"/>
                        <a:pt x="420950" y="322136"/>
                      </a:cubicBezTo>
                      <a:cubicBezTo>
                        <a:pt x="420664" y="318897"/>
                        <a:pt x="420569" y="315659"/>
                        <a:pt x="420569" y="312420"/>
                      </a:cubicBezTo>
                      <a:cubicBezTo>
                        <a:pt x="420569" y="230029"/>
                        <a:pt x="485624" y="163259"/>
                        <a:pt x="565920" y="163259"/>
                      </a:cubicBezTo>
                      <a:cubicBezTo>
                        <a:pt x="635738" y="163259"/>
                        <a:pt x="693936" y="213646"/>
                        <a:pt x="708033" y="280892"/>
                      </a:cubicBezTo>
                      <a:cubicBezTo>
                        <a:pt x="725464" y="266224"/>
                        <a:pt x="747848" y="257366"/>
                        <a:pt x="772232" y="257366"/>
                      </a:cubicBezTo>
                      <a:cubicBezTo>
                        <a:pt x="828239" y="257366"/>
                        <a:pt x="873578" y="303943"/>
                        <a:pt x="873578" y="361379"/>
                      </a:cubicBezTo>
                      <a:cubicBezTo>
                        <a:pt x="873578" y="363379"/>
                        <a:pt x="873387" y="365284"/>
                        <a:pt x="873292" y="367284"/>
                      </a:cubicBezTo>
                      <a:cubicBezTo>
                        <a:pt x="891866" y="346615"/>
                        <a:pt x="918345" y="333566"/>
                        <a:pt x="947873" y="333566"/>
                      </a:cubicBezTo>
                      <a:cubicBezTo>
                        <a:pt x="994926" y="333566"/>
                        <a:pt x="1034359" y="366522"/>
                        <a:pt x="1045790" y="411194"/>
                      </a:cubicBezTo>
                      <a:cubicBezTo>
                        <a:pt x="1070174" y="392240"/>
                        <a:pt x="1100558" y="381000"/>
                        <a:pt x="1133515" y="381000"/>
                      </a:cubicBezTo>
                      <a:cubicBezTo>
                        <a:pt x="1149517" y="381000"/>
                        <a:pt x="1164852" y="383762"/>
                        <a:pt x="1179235" y="388620"/>
                      </a:cubicBezTo>
                      <a:cubicBezTo>
                        <a:pt x="1182092" y="308800"/>
                        <a:pt x="1246005" y="244983"/>
                        <a:pt x="1324491" y="244983"/>
                      </a:cubicBezTo>
                      <a:cubicBezTo>
                        <a:pt x="1354209" y="244983"/>
                        <a:pt x="1381927" y="254127"/>
                        <a:pt x="1404977" y="269939"/>
                      </a:cubicBezTo>
                      <a:cubicBezTo>
                        <a:pt x="1404025" y="264319"/>
                        <a:pt x="1403453" y="258509"/>
                        <a:pt x="1403453" y="252603"/>
                      </a:cubicBezTo>
                      <a:cubicBezTo>
                        <a:pt x="1403453" y="195167"/>
                        <a:pt x="1448792" y="148590"/>
                        <a:pt x="1504799" y="148590"/>
                      </a:cubicBezTo>
                      <a:cubicBezTo>
                        <a:pt x="1526040" y="148590"/>
                        <a:pt x="1545757" y="155353"/>
                        <a:pt x="1562045" y="166783"/>
                      </a:cubicBezTo>
                      <a:cubicBezTo>
                        <a:pt x="1561378" y="160973"/>
                        <a:pt x="1560997" y="155162"/>
                        <a:pt x="1560997" y="149162"/>
                      </a:cubicBezTo>
                      <a:cubicBezTo>
                        <a:pt x="1560997" y="66770"/>
                        <a:pt x="1626053" y="0"/>
                        <a:pt x="1706348" y="0"/>
                      </a:cubicBezTo>
                      <a:close/>
                    </a:path>
                  </a:pathLst>
                </a:custGeom>
                <a:solidFill>
                  <a:srgbClr val="E7F4F9">
                    <a:alpha val="30000"/>
                  </a:srgbClr>
                </a:solidFill>
                <a:ln w="9525" cap="flat">
                  <a:noFill/>
                  <a:prstDash val="solid"/>
                  <a:miter/>
                </a:ln>
              </p:spPr>
              <p:txBody>
                <a:bodyPr rtlCol="0" anchor="ctr"/>
                <a:lstStyle/>
                <a:p>
                  <a:endParaRPr lang="en-US"/>
                </a:p>
              </p:txBody>
            </p:sp>
          </p:grpSp>
          <p:sp>
            <p:nvSpPr>
              <p:cNvPr id="902" name="Rectangle: Rounded Corners 901">
                <a:extLst>
                  <a:ext uri="{FF2B5EF4-FFF2-40B4-BE49-F238E27FC236}">
                    <a16:creationId xmlns:a16="http://schemas.microsoft.com/office/drawing/2014/main" id="{CF827800-CD38-AA2F-FFE6-EA49BC45BED5}"/>
                  </a:ext>
                </a:extLst>
              </p:cNvPr>
              <p:cNvSpPr/>
              <p:nvPr/>
            </p:nvSpPr>
            <p:spPr>
              <a:xfrm>
                <a:off x="3692108" y="1653540"/>
                <a:ext cx="2652730" cy="3277092"/>
              </a:xfrm>
              <a:prstGeom prst="roundRect">
                <a:avLst>
                  <a:gd name="adj" fmla="val 5823"/>
                </a:avLst>
              </a:prstGeom>
              <a:noFill/>
              <a:ln w="25400" cap="rnd">
                <a:solidFill>
                  <a:srgbClr val="ABE9FF"/>
                </a:solidFill>
                <a:prstDash val="sysDash"/>
                <a:miter/>
              </a:ln>
            </p:spPr>
            <p:txBody>
              <a:bodyPr rtlCol="0" anchor="ctr"/>
              <a:lstStyle/>
              <a:p>
                <a:endParaRPr lang="en-US"/>
              </a:p>
            </p:txBody>
          </p:sp>
        </p:grpSp>
        <p:pic>
          <p:nvPicPr>
            <p:cNvPr id="890" name="!!pic1" descr="Ảnh có chứa Mặt người, người, trang phục, chân dung&#10;&#10;Mô tả được tự động tạo">
              <a:extLst>
                <a:ext uri="{FF2B5EF4-FFF2-40B4-BE49-F238E27FC236}">
                  <a16:creationId xmlns:a16="http://schemas.microsoft.com/office/drawing/2014/main" id="{6B3937BB-09E6-E07F-83A5-9B8A7C98E152}"/>
                </a:ext>
              </a:extLst>
            </p:cNvPr>
            <p:cNvPicPr>
              <a:picLocks noChangeAspect="1"/>
            </p:cNvPicPr>
            <p:nvPr/>
          </p:nvPicPr>
          <p:blipFill rotWithShape="1">
            <a:blip r:embed="rId10"/>
            <a:srcRect t="703" b="703"/>
            <a:stretch/>
          </p:blipFill>
          <p:spPr>
            <a:xfrm>
              <a:off x="1729449" y="1239390"/>
              <a:ext cx="1474580" cy="2180756"/>
            </a:xfrm>
            <a:prstGeom prst="rect">
              <a:avLst/>
            </a:prstGeom>
          </p:spPr>
        </p:pic>
        <p:sp>
          <p:nvSpPr>
            <p:cNvPr id="891" name="Freeform: Shape 890">
              <a:extLst>
                <a:ext uri="{FF2B5EF4-FFF2-40B4-BE49-F238E27FC236}">
                  <a16:creationId xmlns:a16="http://schemas.microsoft.com/office/drawing/2014/main" id="{29164A19-7A61-6CA2-85F0-7238D39E4F20}"/>
                </a:ext>
              </a:extLst>
            </p:cNvPr>
            <p:cNvSpPr/>
            <p:nvPr/>
          </p:nvSpPr>
          <p:spPr>
            <a:xfrm>
              <a:off x="2841799" y="2565400"/>
              <a:ext cx="616414" cy="467431"/>
            </a:xfrm>
            <a:custGeom>
              <a:avLst/>
              <a:gdLst>
                <a:gd name="connsiteX0" fmla="*/ 291021 w 616414"/>
                <a:gd name="connsiteY0" fmla="*/ 402632 h 402694"/>
                <a:gd name="connsiteX1" fmla="*/ 278924 w 616414"/>
                <a:gd name="connsiteY1" fmla="*/ 402537 h 402694"/>
                <a:gd name="connsiteX2" fmla="*/ 165863 w 616414"/>
                <a:gd name="connsiteY2" fmla="*/ 306144 h 402694"/>
                <a:gd name="connsiteX3" fmla="*/ 129001 w 616414"/>
                <a:gd name="connsiteY3" fmla="*/ 312335 h 402694"/>
                <a:gd name="connsiteX4" fmla="*/ 40323 w 616414"/>
                <a:gd name="connsiteY4" fmla="*/ 283284 h 402694"/>
                <a:gd name="connsiteX5" fmla="*/ 8986 w 616414"/>
                <a:gd name="connsiteY5" fmla="*/ 153934 h 402694"/>
                <a:gd name="connsiteX6" fmla="*/ 93663 w 616414"/>
                <a:gd name="connsiteY6" fmla="*/ 98880 h 402694"/>
                <a:gd name="connsiteX7" fmla="*/ 122619 w 616414"/>
                <a:gd name="connsiteY7" fmla="*/ 102880 h 402694"/>
                <a:gd name="connsiteX8" fmla="*/ 123572 w 616414"/>
                <a:gd name="connsiteY8" fmla="*/ 98594 h 402694"/>
                <a:gd name="connsiteX9" fmla="*/ 124905 w 616414"/>
                <a:gd name="connsiteY9" fmla="*/ 79544 h 402694"/>
                <a:gd name="connsiteX10" fmla="*/ 240348 w 616414"/>
                <a:gd name="connsiteY10" fmla="*/ 105 h 402694"/>
                <a:gd name="connsiteX11" fmla="*/ 281782 w 616414"/>
                <a:gd name="connsiteY11" fmla="*/ 3439 h 402694"/>
                <a:gd name="connsiteX12" fmla="*/ 381032 w 616414"/>
                <a:gd name="connsiteY12" fmla="*/ 62970 h 402694"/>
                <a:gd name="connsiteX13" fmla="*/ 430086 w 616414"/>
                <a:gd name="connsiteY13" fmla="*/ 40301 h 402694"/>
                <a:gd name="connsiteX14" fmla="*/ 498476 w 616414"/>
                <a:gd name="connsiteY14" fmla="*/ 63161 h 402694"/>
                <a:gd name="connsiteX15" fmla="*/ 541148 w 616414"/>
                <a:gd name="connsiteY15" fmla="*/ 158601 h 402694"/>
                <a:gd name="connsiteX16" fmla="*/ 571151 w 616414"/>
                <a:gd name="connsiteY16" fmla="*/ 175746 h 402694"/>
                <a:gd name="connsiteX17" fmla="*/ 587630 w 616414"/>
                <a:gd name="connsiteY17" fmla="*/ 191082 h 402694"/>
                <a:gd name="connsiteX18" fmla="*/ 615252 w 616414"/>
                <a:gd name="connsiteY18" fmla="*/ 280236 h 402694"/>
                <a:gd name="connsiteX19" fmla="*/ 501714 w 616414"/>
                <a:gd name="connsiteY19" fmla="*/ 375200 h 402694"/>
                <a:gd name="connsiteX20" fmla="*/ 501714 w 616414"/>
                <a:gd name="connsiteY20" fmla="*/ 375200 h 402694"/>
                <a:gd name="connsiteX21" fmla="*/ 477330 w 616414"/>
                <a:gd name="connsiteY21" fmla="*/ 373771 h 402694"/>
                <a:gd name="connsiteX22" fmla="*/ 410465 w 616414"/>
                <a:gd name="connsiteY22" fmla="*/ 342720 h 402694"/>
                <a:gd name="connsiteX23" fmla="*/ 291021 w 616414"/>
                <a:gd name="connsiteY23" fmla="*/ 402632 h 40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16414" h="402694">
                  <a:moveTo>
                    <a:pt x="291021" y="402632"/>
                  </a:moveTo>
                  <a:cubicBezTo>
                    <a:pt x="287021" y="402727"/>
                    <a:pt x="282925" y="402727"/>
                    <a:pt x="278924" y="402537"/>
                  </a:cubicBezTo>
                  <a:cubicBezTo>
                    <a:pt x="222346" y="399489"/>
                    <a:pt x="173483" y="357102"/>
                    <a:pt x="165863" y="306144"/>
                  </a:cubicBezTo>
                  <a:cubicBezTo>
                    <a:pt x="153956" y="309763"/>
                    <a:pt x="141669" y="311859"/>
                    <a:pt x="129001" y="312335"/>
                  </a:cubicBezTo>
                  <a:cubicBezTo>
                    <a:pt x="95473" y="313478"/>
                    <a:pt x="63945" y="303191"/>
                    <a:pt x="40323" y="283284"/>
                  </a:cubicBezTo>
                  <a:cubicBezTo>
                    <a:pt x="2795" y="251756"/>
                    <a:pt x="-10636" y="196130"/>
                    <a:pt x="8986" y="153934"/>
                  </a:cubicBezTo>
                  <a:cubicBezTo>
                    <a:pt x="23750" y="122216"/>
                    <a:pt x="57754" y="100118"/>
                    <a:pt x="93663" y="98880"/>
                  </a:cubicBezTo>
                  <a:cubicBezTo>
                    <a:pt x="103760" y="98499"/>
                    <a:pt x="113475" y="99832"/>
                    <a:pt x="122619" y="102880"/>
                  </a:cubicBezTo>
                  <a:cubicBezTo>
                    <a:pt x="122905" y="101451"/>
                    <a:pt x="123191" y="100023"/>
                    <a:pt x="123572" y="98594"/>
                  </a:cubicBezTo>
                  <a:cubicBezTo>
                    <a:pt x="123286" y="92117"/>
                    <a:pt x="123762" y="85640"/>
                    <a:pt x="124905" y="79544"/>
                  </a:cubicBezTo>
                  <a:cubicBezTo>
                    <a:pt x="133763" y="34110"/>
                    <a:pt x="180150" y="2201"/>
                    <a:pt x="240348" y="105"/>
                  </a:cubicBezTo>
                  <a:cubicBezTo>
                    <a:pt x="253969" y="-371"/>
                    <a:pt x="267971" y="772"/>
                    <a:pt x="281782" y="3439"/>
                  </a:cubicBezTo>
                  <a:cubicBezTo>
                    <a:pt x="323692" y="11631"/>
                    <a:pt x="359982" y="33633"/>
                    <a:pt x="381032" y="62970"/>
                  </a:cubicBezTo>
                  <a:cubicBezTo>
                    <a:pt x="392081" y="49064"/>
                    <a:pt x="409417" y="40968"/>
                    <a:pt x="430086" y="40301"/>
                  </a:cubicBezTo>
                  <a:cubicBezTo>
                    <a:pt x="453042" y="39539"/>
                    <a:pt x="477330" y="47635"/>
                    <a:pt x="498476" y="63161"/>
                  </a:cubicBezTo>
                  <a:cubicBezTo>
                    <a:pt x="532670" y="88307"/>
                    <a:pt x="549815" y="127455"/>
                    <a:pt x="541148" y="158601"/>
                  </a:cubicBezTo>
                  <a:cubicBezTo>
                    <a:pt x="552006" y="162983"/>
                    <a:pt x="562103" y="168793"/>
                    <a:pt x="571151" y="175746"/>
                  </a:cubicBezTo>
                  <a:cubicBezTo>
                    <a:pt x="577628" y="179271"/>
                    <a:pt x="583153" y="184414"/>
                    <a:pt x="587630" y="191082"/>
                  </a:cubicBezTo>
                  <a:cubicBezTo>
                    <a:pt x="610013" y="216132"/>
                    <a:pt x="620015" y="248613"/>
                    <a:pt x="615252" y="280236"/>
                  </a:cubicBezTo>
                  <a:cubicBezTo>
                    <a:pt x="607251" y="333290"/>
                    <a:pt x="559531" y="373200"/>
                    <a:pt x="501714" y="375200"/>
                  </a:cubicBezTo>
                  <a:cubicBezTo>
                    <a:pt x="501714" y="375200"/>
                    <a:pt x="501714" y="375200"/>
                    <a:pt x="501714" y="375200"/>
                  </a:cubicBezTo>
                  <a:cubicBezTo>
                    <a:pt x="493618" y="375486"/>
                    <a:pt x="485426" y="375009"/>
                    <a:pt x="477330" y="373771"/>
                  </a:cubicBezTo>
                  <a:cubicBezTo>
                    <a:pt x="451898" y="369961"/>
                    <a:pt x="428943" y="359293"/>
                    <a:pt x="410465" y="342720"/>
                  </a:cubicBezTo>
                  <a:cubicBezTo>
                    <a:pt x="377508" y="379391"/>
                    <a:pt x="334265" y="401108"/>
                    <a:pt x="291021" y="402632"/>
                  </a:cubicBezTo>
                  <a:close/>
                </a:path>
              </a:pathLst>
            </a:custGeom>
            <a:gradFill>
              <a:gsLst>
                <a:gs pos="381">
                  <a:srgbClr val="F1FF0E">
                    <a:lumMod val="50000"/>
                    <a:lumOff val="50000"/>
                  </a:srgbClr>
                </a:gs>
                <a:gs pos="100000">
                  <a:srgbClr val="13B2E1">
                    <a:lumMod val="50000"/>
                    <a:lumOff val="50000"/>
                  </a:srgbClr>
                </a:gs>
              </a:gsLst>
              <a:lin ang="18900000" scaled="1"/>
            </a:gradFill>
            <a:ln w="9525"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892" name="!!front">
              <a:extLst>
                <a:ext uri="{FF2B5EF4-FFF2-40B4-BE49-F238E27FC236}">
                  <a16:creationId xmlns:a16="http://schemas.microsoft.com/office/drawing/2014/main" id="{E6AC91CE-26DD-3CD3-AB51-B870EB167DD5}"/>
                </a:ext>
              </a:extLst>
            </p:cNvPr>
            <p:cNvGrpSpPr/>
            <p:nvPr/>
          </p:nvGrpSpPr>
          <p:grpSpPr>
            <a:xfrm>
              <a:off x="1318673" y="1661324"/>
              <a:ext cx="2257040" cy="2129324"/>
              <a:chOff x="8760362" y="2567321"/>
              <a:chExt cx="2878778" cy="2715879"/>
            </a:xfrm>
          </p:grpSpPr>
          <p:pic>
            <p:nvPicPr>
              <p:cNvPr id="895" name="Picture 894">
                <a:extLst>
                  <a:ext uri="{FF2B5EF4-FFF2-40B4-BE49-F238E27FC236}">
                    <a16:creationId xmlns:a16="http://schemas.microsoft.com/office/drawing/2014/main" id="{DDF0C55E-1009-11ED-2D32-77BF4FD01AE2}"/>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a:xfrm>
                <a:off x="9001056" y="3428244"/>
                <a:ext cx="2543175" cy="1854956"/>
              </a:xfrm>
              <a:prstGeom prst="roundRect">
                <a:avLst>
                  <a:gd name="adj" fmla="val 7195"/>
                </a:avLst>
              </a:prstGeom>
            </p:spPr>
          </p:pic>
          <p:grpSp>
            <p:nvGrpSpPr>
              <p:cNvPr id="896" name="Group 895">
                <a:extLst>
                  <a:ext uri="{FF2B5EF4-FFF2-40B4-BE49-F238E27FC236}">
                    <a16:creationId xmlns:a16="http://schemas.microsoft.com/office/drawing/2014/main" id="{20F0F9A8-28C4-BD2D-82D2-C08580B11796}"/>
                  </a:ext>
                </a:extLst>
              </p:cNvPr>
              <p:cNvGrpSpPr/>
              <p:nvPr/>
            </p:nvGrpSpPr>
            <p:grpSpPr>
              <a:xfrm>
                <a:off x="8760362" y="2567321"/>
                <a:ext cx="2878778" cy="984441"/>
                <a:chOff x="8760362" y="2567321"/>
                <a:chExt cx="2878778" cy="984441"/>
              </a:xfrm>
            </p:grpSpPr>
            <p:sp>
              <p:nvSpPr>
                <p:cNvPr id="897" name="Freeform: Shape 896">
                  <a:extLst>
                    <a:ext uri="{FF2B5EF4-FFF2-40B4-BE49-F238E27FC236}">
                      <a16:creationId xmlns:a16="http://schemas.microsoft.com/office/drawing/2014/main" id="{ACD1C6EB-0BF6-7B77-12C3-BF48F75E26CC}"/>
                    </a:ext>
                  </a:extLst>
                </p:cNvPr>
                <p:cNvSpPr/>
                <p:nvPr/>
              </p:nvSpPr>
              <p:spPr>
                <a:xfrm>
                  <a:off x="10661979" y="2635076"/>
                  <a:ext cx="339608" cy="215265"/>
                </a:xfrm>
                <a:custGeom>
                  <a:avLst/>
                  <a:gdLst>
                    <a:gd name="connsiteX0" fmla="*/ 162615 w 339608"/>
                    <a:gd name="connsiteY0" fmla="*/ 215265 h 215265"/>
                    <a:gd name="connsiteX1" fmla="*/ 100417 w 339608"/>
                    <a:gd name="connsiteY1" fmla="*/ 173831 h 215265"/>
                    <a:gd name="connsiteX2" fmla="*/ 65270 w 339608"/>
                    <a:gd name="connsiteY2" fmla="*/ 182309 h 215265"/>
                    <a:gd name="connsiteX3" fmla="*/ 30885 w 339608"/>
                    <a:gd name="connsiteY3" fmla="*/ 173355 h 215265"/>
                    <a:gd name="connsiteX4" fmla="*/ 1738 w 339608"/>
                    <a:gd name="connsiteY4" fmla="*/ 106775 h 215265"/>
                    <a:gd name="connsiteX5" fmla="*/ 51935 w 339608"/>
                    <a:gd name="connsiteY5" fmla="*/ 68009 h 215265"/>
                    <a:gd name="connsiteX6" fmla="*/ 57936 w 339608"/>
                    <a:gd name="connsiteY6" fmla="*/ 68390 h 215265"/>
                    <a:gd name="connsiteX7" fmla="*/ 58031 w 339608"/>
                    <a:gd name="connsiteY7" fmla="*/ 66199 h 215265"/>
                    <a:gd name="connsiteX8" fmla="*/ 56983 w 339608"/>
                    <a:gd name="connsiteY8" fmla="*/ 55817 h 215265"/>
                    <a:gd name="connsiteX9" fmla="*/ 132135 w 339608"/>
                    <a:gd name="connsiteY9" fmla="*/ 0 h 215265"/>
                    <a:gd name="connsiteX10" fmla="*/ 134040 w 339608"/>
                    <a:gd name="connsiteY10" fmla="*/ 0 h 215265"/>
                    <a:gd name="connsiteX11" fmla="*/ 192905 w 339608"/>
                    <a:gd name="connsiteY11" fmla="*/ 22479 h 215265"/>
                    <a:gd name="connsiteX12" fmla="*/ 227766 w 339608"/>
                    <a:gd name="connsiteY12" fmla="*/ 4667 h 215265"/>
                    <a:gd name="connsiteX13" fmla="*/ 256151 w 339608"/>
                    <a:gd name="connsiteY13" fmla="*/ 11621 h 215265"/>
                    <a:gd name="connsiteX14" fmla="*/ 288250 w 339608"/>
                    <a:gd name="connsiteY14" fmla="*/ 58865 h 215265"/>
                    <a:gd name="connsiteX15" fmla="*/ 305872 w 339608"/>
                    <a:gd name="connsiteY15" fmla="*/ 65246 h 215265"/>
                    <a:gd name="connsiteX16" fmla="*/ 316254 w 339608"/>
                    <a:gd name="connsiteY16" fmla="*/ 72009 h 215265"/>
                    <a:gd name="connsiteX17" fmla="*/ 339590 w 339608"/>
                    <a:gd name="connsiteY17" fmla="*/ 117348 h 215265"/>
                    <a:gd name="connsiteX18" fmla="*/ 274248 w 339608"/>
                    <a:gd name="connsiteY18" fmla="*/ 180785 h 215265"/>
                    <a:gd name="connsiteX19" fmla="*/ 272343 w 339608"/>
                    <a:gd name="connsiteY19" fmla="*/ 180785 h 215265"/>
                    <a:gd name="connsiteX20" fmla="*/ 235387 w 339608"/>
                    <a:gd name="connsiteY20" fmla="*/ 170498 h 215265"/>
                    <a:gd name="connsiteX21" fmla="*/ 170331 w 339608"/>
                    <a:gd name="connsiteY21" fmla="*/ 214884 h 215265"/>
                    <a:gd name="connsiteX22" fmla="*/ 162615 w 339608"/>
                    <a:gd name="connsiteY22" fmla="*/ 215265 h 21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9608" h="215265">
                      <a:moveTo>
                        <a:pt x="162615" y="215265"/>
                      </a:moveTo>
                      <a:cubicBezTo>
                        <a:pt x="134422" y="215265"/>
                        <a:pt x="108513" y="197739"/>
                        <a:pt x="100417" y="173831"/>
                      </a:cubicBezTo>
                      <a:cubicBezTo>
                        <a:pt x="89654" y="179261"/>
                        <a:pt x="77367" y="182309"/>
                        <a:pt x="65270" y="182309"/>
                      </a:cubicBezTo>
                      <a:cubicBezTo>
                        <a:pt x="52887" y="182309"/>
                        <a:pt x="40981" y="179261"/>
                        <a:pt x="30885" y="173355"/>
                      </a:cubicBezTo>
                      <a:cubicBezTo>
                        <a:pt x="7739" y="159925"/>
                        <a:pt x="-4834" y="131255"/>
                        <a:pt x="1738" y="106775"/>
                      </a:cubicBezTo>
                      <a:cubicBezTo>
                        <a:pt x="7644" y="84677"/>
                        <a:pt x="29170" y="68009"/>
                        <a:pt x="51935" y="68009"/>
                      </a:cubicBezTo>
                      <a:cubicBezTo>
                        <a:pt x="53935" y="68009"/>
                        <a:pt x="55935" y="68104"/>
                        <a:pt x="57936" y="68390"/>
                      </a:cubicBezTo>
                      <a:cubicBezTo>
                        <a:pt x="57936" y="67628"/>
                        <a:pt x="58031" y="66961"/>
                        <a:pt x="58031" y="66199"/>
                      </a:cubicBezTo>
                      <a:cubicBezTo>
                        <a:pt x="57269" y="62770"/>
                        <a:pt x="56888" y="59246"/>
                        <a:pt x="56983" y="55817"/>
                      </a:cubicBezTo>
                      <a:cubicBezTo>
                        <a:pt x="57555" y="24479"/>
                        <a:pt x="90606" y="0"/>
                        <a:pt x="132135" y="0"/>
                      </a:cubicBezTo>
                      <a:cubicBezTo>
                        <a:pt x="132802" y="0"/>
                        <a:pt x="133469" y="0"/>
                        <a:pt x="134040" y="0"/>
                      </a:cubicBezTo>
                      <a:cubicBezTo>
                        <a:pt x="157281" y="476"/>
                        <a:pt x="178808" y="8763"/>
                        <a:pt x="192905" y="22479"/>
                      </a:cubicBezTo>
                      <a:cubicBezTo>
                        <a:pt x="199096" y="11335"/>
                        <a:pt x="211955" y="4667"/>
                        <a:pt x="227766" y="4667"/>
                      </a:cubicBezTo>
                      <a:cubicBezTo>
                        <a:pt x="237196" y="4667"/>
                        <a:pt x="247007" y="7049"/>
                        <a:pt x="256151" y="11621"/>
                      </a:cubicBezTo>
                      <a:cubicBezTo>
                        <a:pt x="276915" y="21908"/>
                        <a:pt x="289774" y="41243"/>
                        <a:pt x="288250" y="58865"/>
                      </a:cubicBezTo>
                      <a:cubicBezTo>
                        <a:pt x="294441" y="60198"/>
                        <a:pt x="300347" y="62294"/>
                        <a:pt x="305872" y="65246"/>
                      </a:cubicBezTo>
                      <a:cubicBezTo>
                        <a:pt x="309681" y="66485"/>
                        <a:pt x="313206" y="68771"/>
                        <a:pt x="316254" y="72009"/>
                      </a:cubicBezTo>
                      <a:cubicBezTo>
                        <a:pt x="330637" y="83344"/>
                        <a:pt x="339114" y="99917"/>
                        <a:pt x="339590" y="117348"/>
                      </a:cubicBezTo>
                      <a:cubicBezTo>
                        <a:pt x="340447" y="151352"/>
                        <a:pt x="311110" y="179832"/>
                        <a:pt x="274248" y="180785"/>
                      </a:cubicBezTo>
                      <a:cubicBezTo>
                        <a:pt x="273582" y="180785"/>
                        <a:pt x="273010" y="180785"/>
                        <a:pt x="272343" y="180785"/>
                      </a:cubicBezTo>
                      <a:cubicBezTo>
                        <a:pt x="259008" y="180785"/>
                        <a:pt x="246340" y="177260"/>
                        <a:pt x="235387" y="170498"/>
                      </a:cubicBezTo>
                      <a:cubicBezTo>
                        <a:pt x="219670" y="195358"/>
                        <a:pt x="195667" y="211836"/>
                        <a:pt x="170331" y="214884"/>
                      </a:cubicBezTo>
                      <a:cubicBezTo>
                        <a:pt x="167759" y="215170"/>
                        <a:pt x="165187" y="215265"/>
                        <a:pt x="162615" y="215265"/>
                      </a:cubicBezTo>
                      <a:close/>
                    </a:path>
                  </a:pathLst>
                </a:custGeom>
                <a:solidFill>
                  <a:srgbClr val="FFFFFF"/>
                </a:solidFill>
                <a:ln w="9525" cap="flat">
                  <a:noFill/>
                  <a:prstDash val="solid"/>
                  <a:miter/>
                </a:ln>
                <a:effectLst>
                  <a:outerShdw blurRad="127000" sx="102000" sy="102000" algn="c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8" name="Freeform: Shape 897">
                  <a:extLst>
                    <a:ext uri="{FF2B5EF4-FFF2-40B4-BE49-F238E27FC236}">
                      <a16:creationId xmlns:a16="http://schemas.microsoft.com/office/drawing/2014/main" id="{915A91E4-CFA3-60EF-1A23-5BF9364E0ED8}"/>
                    </a:ext>
                  </a:extLst>
                </p:cNvPr>
                <p:cNvSpPr/>
                <p:nvPr/>
              </p:nvSpPr>
              <p:spPr>
                <a:xfrm>
                  <a:off x="11023787" y="2832021"/>
                  <a:ext cx="615353" cy="390144"/>
                </a:xfrm>
                <a:custGeom>
                  <a:avLst/>
                  <a:gdLst>
                    <a:gd name="connsiteX0" fmla="*/ 294805 w 615353"/>
                    <a:gd name="connsiteY0" fmla="*/ 390144 h 390144"/>
                    <a:gd name="connsiteX1" fmla="*/ 182029 w 615353"/>
                    <a:gd name="connsiteY1" fmla="*/ 315087 h 390144"/>
                    <a:gd name="connsiteX2" fmla="*/ 118307 w 615353"/>
                    <a:gd name="connsiteY2" fmla="*/ 330422 h 390144"/>
                    <a:gd name="connsiteX3" fmla="*/ 56013 w 615353"/>
                    <a:gd name="connsiteY3" fmla="*/ 314325 h 390144"/>
                    <a:gd name="connsiteX4" fmla="*/ 3149 w 615353"/>
                    <a:gd name="connsiteY4" fmla="*/ 193548 h 390144"/>
                    <a:gd name="connsiteX5" fmla="*/ 94018 w 615353"/>
                    <a:gd name="connsiteY5" fmla="*/ 123349 h 390144"/>
                    <a:gd name="connsiteX6" fmla="*/ 104876 w 615353"/>
                    <a:gd name="connsiteY6" fmla="*/ 124111 h 390144"/>
                    <a:gd name="connsiteX7" fmla="*/ 105067 w 615353"/>
                    <a:gd name="connsiteY7" fmla="*/ 120110 h 390144"/>
                    <a:gd name="connsiteX8" fmla="*/ 103162 w 615353"/>
                    <a:gd name="connsiteY8" fmla="*/ 101251 h 390144"/>
                    <a:gd name="connsiteX9" fmla="*/ 239465 w 615353"/>
                    <a:gd name="connsiteY9" fmla="*/ 0 h 390144"/>
                    <a:gd name="connsiteX10" fmla="*/ 242989 w 615353"/>
                    <a:gd name="connsiteY10" fmla="*/ 0 h 390144"/>
                    <a:gd name="connsiteX11" fmla="*/ 349764 w 615353"/>
                    <a:gd name="connsiteY11" fmla="*/ 40767 h 390144"/>
                    <a:gd name="connsiteX12" fmla="*/ 412915 w 615353"/>
                    <a:gd name="connsiteY12" fmla="*/ 8477 h 390144"/>
                    <a:gd name="connsiteX13" fmla="*/ 464255 w 615353"/>
                    <a:gd name="connsiteY13" fmla="*/ 20955 h 390144"/>
                    <a:gd name="connsiteX14" fmla="*/ 522357 w 615353"/>
                    <a:gd name="connsiteY14" fmla="*/ 106490 h 390144"/>
                    <a:gd name="connsiteX15" fmla="*/ 554266 w 615353"/>
                    <a:gd name="connsiteY15" fmla="*/ 118015 h 390144"/>
                    <a:gd name="connsiteX16" fmla="*/ 573030 w 615353"/>
                    <a:gd name="connsiteY16" fmla="*/ 130207 h 390144"/>
                    <a:gd name="connsiteX17" fmla="*/ 615321 w 615353"/>
                    <a:gd name="connsiteY17" fmla="*/ 212408 h 390144"/>
                    <a:gd name="connsiteX18" fmla="*/ 496925 w 615353"/>
                    <a:gd name="connsiteY18" fmla="*/ 327374 h 390144"/>
                    <a:gd name="connsiteX19" fmla="*/ 493592 w 615353"/>
                    <a:gd name="connsiteY19" fmla="*/ 327374 h 390144"/>
                    <a:gd name="connsiteX20" fmla="*/ 426631 w 615353"/>
                    <a:gd name="connsiteY20" fmla="*/ 308705 h 390144"/>
                    <a:gd name="connsiteX21" fmla="*/ 308807 w 615353"/>
                    <a:gd name="connsiteY21" fmla="*/ 389287 h 390144"/>
                    <a:gd name="connsiteX22" fmla="*/ 294805 w 615353"/>
                    <a:gd name="connsiteY22" fmla="*/ 390144 h 39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353" h="390144">
                      <a:moveTo>
                        <a:pt x="294805" y="390144"/>
                      </a:moveTo>
                      <a:cubicBezTo>
                        <a:pt x="243656" y="390144"/>
                        <a:pt x="196793" y="358426"/>
                        <a:pt x="182029" y="315087"/>
                      </a:cubicBezTo>
                      <a:cubicBezTo>
                        <a:pt x="162503" y="324993"/>
                        <a:pt x="140214" y="330422"/>
                        <a:pt x="118307" y="330422"/>
                      </a:cubicBezTo>
                      <a:cubicBezTo>
                        <a:pt x="95828" y="330422"/>
                        <a:pt x="74301" y="324803"/>
                        <a:pt x="56013" y="314325"/>
                      </a:cubicBezTo>
                      <a:cubicBezTo>
                        <a:pt x="14008" y="290036"/>
                        <a:pt x="-8757" y="238125"/>
                        <a:pt x="3149" y="193548"/>
                      </a:cubicBezTo>
                      <a:cubicBezTo>
                        <a:pt x="13817" y="153543"/>
                        <a:pt x="52965" y="123349"/>
                        <a:pt x="94018" y="123349"/>
                      </a:cubicBezTo>
                      <a:cubicBezTo>
                        <a:pt x="97638" y="123349"/>
                        <a:pt x="101257" y="123635"/>
                        <a:pt x="104876" y="124111"/>
                      </a:cubicBezTo>
                      <a:cubicBezTo>
                        <a:pt x="104876" y="122777"/>
                        <a:pt x="104972" y="121444"/>
                        <a:pt x="105067" y="120110"/>
                      </a:cubicBezTo>
                      <a:cubicBezTo>
                        <a:pt x="103638" y="113824"/>
                        <a:pt x="103067" y="107537"/>
                        <a:pt x="103162" y="101251"/>
                      </a:cubicBezTo>
                      <a:cubicBezTo>
                        <a:pt x="104210" y="44482"/>
                        <a:pt x="164122" y="0"/>
                        <a:pt x="239465" y="0"/>
                      </a:cubicBezTo>
                      <a:cubicBezTo>
                        <a:pt x="240608" y="0"/>
                        <a:pt x="241846" y="0"/>
                        <a:pt x="242989" y="0"/>
                      </a:cubicBezTo>
                      <a:cubicBezTo>
                        <a:pt x="285090" y="762"/>
                        <a:pt x="324142" y="15812"/>
                        <a:pt x="349764" y="40767"/>
                      </a:cubicBezTo>
                      <a:cubicBezTo>
                        <a:pt x="360908" y="20479"/>
                        <a:pt x="384340" y="8477"/>
                        <a:pt x="412915" y="8477"/>
                      </a:cubicBezTo>
                      <a:cubicBezTo>
                        <a:pt x="429965" y="8477"/>
                        <a:pt x="447776" y="12764"/>
                        <a:pt x="464255" y="20955"/>
                      </a:cubicBezTo>
                      <a:cubicBezTo>
                        <a:pt x="501878" y="39624"/>
                        <a:pt x="525310" y="74676"/>
                        <a:pt x="522357" y="106490"/>
                      </a:cubicBezTo>
                      <a:cubicBezTo>
                        <a:pt x="533597" y="108871"/>
                        <a:pt x="544265" y="112776"/>
                        <a:pt x="554266" y="118015"/>
                      </a:cubicBezTo>
                      <a:cubicBezTo>
                        <a:pt x="561219" y="120301"/>
                        <a:pt x="567506" y="124397"/>
                        <a:pt x="573030" y="130207"/>
                      </a:cubicBezTo>
                      <a:cubicBezTo>
                        <a:pt x="599129" y="150781"/>
                        <a:pt x="614559" y="180689"/>
                        <a:pt x="615321" y="212408"/>
                      </a:cubicBezTo>
                      <a:cubicBezTo>
                        <a:pt x="616845" y="274130"/>
                        <a:pt x="563791" y="325755"/>
                        <a:pt x="496925" y="327374"/>
                      </a:cubicBezTo>
                      <a:cubicBezTo>
                        <a:pt x="495783" y="327374"/>
                        <a:pt x="494640" y="327374"/>
                        <a:pt x="493592" y="327374"/>
                      </a:cubicBezTo>
                      <a:cubicBezTo>
                        <a:pt x="469493" y="327374"/>
                        <a:pt x="446538" y="320897"/>
                        <a:pt x="426631" y="308705"/>
                      </a:cubicBezTo>
                      <a:cubicBezTo>
                        <a:pt x="398151" y="353759"/>
                        <a:pt x="354622" y="383667"/>
                        <a:pt x="308807" y="389287"/>
                      </a:cubicBezTo>
                      <a:cubicBezTo>
                        <a:pt x="304235" y="389858"/>
                        <a:pt x="299472" y="390144"/>
                        <a:pt x="294805" y="390144"/>
                      </a:cubicBezTo>
                      <a:close/>
                    </a:path>
                  </a:pathLst>
                </a:custGeom>
                <a:gradFill>
                  <a:gsLst>
                    <a:gs pos="381">
                      <a:srgbClr val="13B2E1">
                        <a:lumMod val="50000"/>
                        <a:lumOff val="50000"/>
                      </a:srgbClr>
                    </a:gs>
                    <a:gs pos="79000">
                      <a:srgbClr val="F1FF0E">
                        <a:lumMod val="50000"/>
                        <a:lumOff val="50000"/>
                      </a:srgbClr>
                    </a:gs>
                  </a:gsLst>
                  <a:lin ang="18900000" scaled="1"/>
                </a:gradFill>
                <a:ln w="9525" cap="flat">
                  <a:noFill/>
                  <a:prstDash val="solid"/>
                  <a:miter/>
                </a:ln>
                <a:effectLst>
                  <a:outerShdw blurRad="127000" sx="102000" sy="102000" algn="c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9" name="Freeform: Shape 898">
                  <a:extLst>
                    <a:ext uri="{FF2B5EF4-FFF2-40B4-BE49-F238E27FC236}">
                      <a16:creationId xmlns:a16="http://schemas.microsoft.com/office/drawing/2014/main" id="{A4A2146D-B89B-C0B9-37E8-D022112B357C}"/>
                    </a:ext>
                  </a:extLst>
                </p:cNvPr>
                <p:cNvSpPr/>
                <p:nvPr/>
              </p:nvSpPr>
              <p:spPr>
                <a:xfrm>
                  <a:off x="9092713" y="2567321"/>
                  <a:ext cx="329463" cy="208692"/>
                </a:xfrm>
                <a:custGeom>
                  <a:avLst/>
                  <a:gdLst>
                    <a:gd name="connsiteX0" fmla="*/ 157804 w 329463"/>
                    <a:gd name="connsiteY0" fmla="*/ 208693 h 208692"/>
                    <a:gd name="connsiteX1" fmla="*/ 97415 w 329463"/>
                    <a:gd name="connsiteY1" fmla="*/ 168497 h 208692"/>
                    <a:gd name="connsiteX2" fmla="*/ 63316 w 329463"/>
                    <a:gd name="connsiteY2" fmla="*/ 176689 h 208692"/>
                    <a:gd name="connsiteX3" fmla="*/ 29978 w 329463"/>
                    <a:gd name="connsiteY3" fmla="*/ 168021 h 208692"/>
                    <a:gd name="connsiteX4" fmla="*/ 1689 w 329463"/>
                    <a:gd name="connsiteY4" fmla="*/ 103442 h 208692"/>
                    <a:gd name="connsiteX5" fmla="*/ 50362 w 329463"/>
                    <a:gd name="connsiteY5" fmla="*/ 65913 h 208692"/>
                    <a:gd name="connsiteX6" fmla="*/ 56172 w 329463"/>
                    <a:gd name="connsiteY6" fmla="*/ 66294 h 208692"/>
                    <a:gd name="connsiteX7" fmla="*/ 56267 w 329463"/>
                    <a:gd name="connsiteY7" fmla="*/ 64198 h 208692"/>
                    <a:gd name="connsiteX8" fmla="*/ 55220 w 329463"/>
                    <a:gd name="connsiteY8" fmla="*/ 54102 h 208692"/>
                    <a:gd name="connsiteX9" fmla="*/ 128181 w 329463"/>
                    <a:gd name="connsiteY9" fmla="*/ 0 h 208692"/>
                    <a:gd name="connsiteX10" fmla="*/ 130086 w 329463"/>
                    <a:gd name="connsiteY10" fmla="*/ 0 h 208692"/>
                    <a:gd name="connsiteX11" fmla="*/ 187236 w 329463"/>
                    <a:gd name="connsiteY11" fmla="*/ 21812 h 208692"/>
                    <a:gd name="connsiteX12" fmla="*/ 221050 w 329463"/>
                    <a:gd name="connsiteY12" fmla="*/ 4572 h 208692"/>
                    <a:gd name="connsiteX13" fmla="*/ 248577 w 329463"/>
                    <a:gd name="connsiteY13" fmla="*/ 11240 h 208692"/>
                    <a:gd name="connsiteX14" fmla="*/ 279629 w 329463"/>
                    <a:gd name="connsiteY14" fmla="*/ 57055 h 208692"/>
                    <a:gd name="connsiteX15" fmla="*/ 296678 w 329463"/>
                    <a:gd name="connsiteY15" fmla="*/ 63246 h 208692"/>
                    <a:gd name="connsiteX16" fmla="*/ 306775 w 329463"/>
                    <a:gd name="connsiteY16" fmla="*/ 69723 h 208692"/>
                    <a:gd name="connsiteX17" fmla="*/ 329444 w 329463"/>
                    <a:gd name="connsiteY17" fmla="*/ 113728 h 208692"/>
                    <a:gd name="connsiteX18" fmla="*/ 266103 w 329463"/>
                    <a:gd name="connsiteY18" fmla="*/ 175260 h 208692"/>
                    <a:gd name="connsiteX19" fmla="*/ 264293 w 329463"/>
                    <a:gd name="connsiteY19" fmla="*/ 175260 h 208692"/>
                    <a:gd name="connsiteX20" fmla="*/ 228479 w 329463"/>
                    <a:gd name="connsiteY20" fmla="*/ 165259 h 208692"/>
                    <a:gd name="connsiteX21" fmla="*/ 165424 w 329463"/>
                    <a:gd name="connsiteY21" fmla="*/ 208312 h 208692"/>
                    <a:gd name="connsiteX22" fmla="*/ 157804 w 329463"/>
                    <a:gd name="connsiteY22" fmla="*/ 208693 h 20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9463" h="208692">
                      <a:moveTo>
                        <a:pt x="157804" y="208693"/>
                      </a:moveTo>
                      <a:cubicBezTo>
                        <a:pt x="130467" y="208693"/>
                        <a:pt x="105321" y="191738"/>
                        <a:pt x="97415" y="168497"/>
                      </a:cubicBezTo>
                      <a:cubicBezTo>
                        <a:pt x="86938" y="173831"/>
                        <a:pt x="75032" y="176689"/>
                        <a:pt x="63316" y="176689"/>
                      </a:cubicBezTo>
                      <a:cubicBezTo>
                        <a:pt x="51314" y="176689"/>
                        <a:pt x="39789" y="173736"/>
                        <a:pt x="29978" y="168021"/>
                      </a:cubicBezTo>
                      <a:cubicBezTo>
                        <a:pt x="7499" y="154972"/>
                        <a:pt x="-4693" y="127254"/>
                        <a:pt x="1689" y="103442"/>
                      </a:cubicBezTo>
                      <a:cubicBezTo>
                        <a:pt x="7404" y="82010"/>
                        <a:pt x="28359" y="65913"/>
                        <a:pt x="50362" y="65913"/>
                      </a:cubicBezTo>
                      <a:cubicBezTo>
                        <a:pt x="52362" y="65913"/>
                        <a:pt x="54267" y="66008"/>
                        <a:pt x="56172" y="66294"/>
                      </a:cubicBezTo>
                      <a:cubicBezTo>
                        <a:pt x="56172" y="65627"/>
                        <a:pt x="56267" y="64865"/>
                        <a:pt x="56267" y="64198"/>
                      </a:cubicBezTo>
                      <a:cubicBezTo>
                        <a:pt x="55505" y="60865"/>
                        <a:pt x="55220" y="57436"/>
                        <a:pt x="55220" y="54102"/>
                      </a:cubicBezTo>
                      <a:cubicBezTo>
                        <a:pt x="55791" y="23717"/>
                        <a:pt x="87795" y="0"/>
                        <a:pt x="128181" y="0"/>
                      </a:cubicBezTo>
                      <a:cubicBezTo>
                        <a:pt x="128848" y="0"/>
                        <a:pt x="129419" y="0"/>
                        <a:pt x="130086" y="0"/>
                      </a:cubicBezTo>
                      <a:cubicBezTo>
                        <a:pt x="152565" y="381"/>
                        <a:pt x="173520" y="8477"/>
                        <a:pt x="187236" y="21812"/>
                      </a:cubicBezTo>
                      <a:cubicBezTo>
                        <a:pt x="193237" y="10954"/>
                        <a:pt x="205715" y="4572"/>
                        <a:pt x="221050" y="4572"/>
                      </a:cubicBezTo>
                      <a:cubicBezTo>
                        <a:pt x="230194" y="4572"/>
                        <a:pt x="239719" y="6858"/>
                        <a:pt x="248577" y="11240"/>
                      </a:cubicBezTo>
                      <a:cubicBezTo>
                        <a:pt x="268675" y="21241"/>
                        <a:pt x="281248" y="40005"/>
                        <a:pt x="279629" y="57055"/>
                      </a:cubicBezTo>
                      <a:cubicBezTo>
                        <a:pt x="285629" y="58388"/>
                        <a:pt x="291344" y="60389"/>
                        <a:pt x="296678" y="63246"/>
                      </a:cubicBezTo>
                      <a:cubicBezTo>
                        <a:pt x="300393" y="64484"/>
                        <a:pt x="303727" y="66675"/>
                        <a:pt x="306775" y="69723"/>
                      </a:cubicBezTo>
                      <a:cubicBezTo>
                        <a:pt x="320777" y="80772"/>
                        <a:pt x="328968" y="96774"/>
                        <a:pt x="329444" y="113728"/>
                      </a:cubicBezTo>
                      <a:cubicBezTo>
                        <a:pt x="330302" y="146780"/>
                        <a:pt x="301822" y="174308"/>
                        <a:pt x="266103" y="175260"/>
                      </a:cubicBezTo>
                      <a:cubicBezTo>
                        <a:pt x="265532" y="175260"/>
                        <a:pt x="264865" y="175260"/>
                        <a:pt x="264293" y="175260"/>
                      </a:cubicBezTo>
                      <a:cubicBezTo>
                        <a:pt x="251435" y="175260"/>
                        <a:pt x="239147" y="171831"/>
                        <a:pt x="228479" y="165259"/>
                      </a:cubicBezTo>
                      <a:cubicBezTo>
                        <a:pt x="213239" y="189357"/>
                        <a:pt x="189903" y="205359"/>
                        <a:pt x="165424" y="208312"/>
                      </a:cubicBezTo>
                      <a:cubicBezTo>
                        <a:pt x="162852" y="208502"/>
                        <a:pt x="160280" y="208693"/>
                        <a:pt x="157804" y="208693"/>
                      </a:cubicBezTo>
                      <a:close/>
                    </a:path>
                  </a:pathLst>
                </a:custGeom>
                <a:solidFill>
                  <a:srgbClr val="FFFFFF"/>
                </a:solidFill>
                <a:ln w="9525" cap="flat">
                  <a:noFill/>
                  <a:prstDash val="solid"/>
                  <a:miter/>
                </a:ln>
                <a:effectLst>
                  <a:outerShdw blurRad="127000" sx="102000" sy="102000" algn="c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0" name="Freeform: Shape 899">
                  <a:extLst>
                    <a:ext uri="{FF2B5EF4-FFF2-40B4-BE49-F238E27FC236}">
                      <a16:creationId xmlns:a16="http://schemas.microsoft.com/office/drawing/2014/main" id="{464501CC-52DD-775E-E59F-7EC7A630FE8E}"/>
                    </a:ext>
                  </a:extLst>
                </p:cNvPr>
                <p:cNvSpPr/>
                <p:nvPr/>
              </p:nvSpPr>
              <p:spPr>
                <a:xfrm>
                  <a:off x="8760362" y="3126662"/>
                  <a:ext cx="670213" cy="425100"/>
                </a:xfrm>
                <a:custGeom>
                  <a:avLst/>
                  <a:gdLst>
                    <a:gd name="connsiteX0" fmla="*/ 321086 w 670213"/>
                    <a:gd name="connsiteY0" fmla="*/ 425101 h 425100"/>
                    <a:gd name="connsiteX1" fmla="*/ 198213 w 670213"/>
                    <a:gd name="connsiteY1" fmla="*/ 343281 h 425100"/>
                    <a:gd name="connsiteX2" fmla="*/ 128776 w 670213"/>
                    <a:gd name="connsiteY2" fmla="*/ 359950 h 425100"/>
                    <a:gd name="connsiteX3" fmla="*/ 60958 w 670213"/>
                    <a:gd name="connsiteY3" fmla="*/ 342329 h 425100"/>
                    <a:gd name="connsiteX4" fmla="*/ 3427 w 670213"/>
                    <a:gd name="connsiteY4" fmla="*/ 210788 h 425100"/>
                    <a:gd name="connsiteX5" fmla="*/ 102487 w 670213"/>
                    <a:gd name="connsiteY5" fmla="*/ 134302 h 425100"/>
                    <a:gd name="connsiteX6" fmla="*/ 114298 w 670213"/>
                    <a:gd name="connsiteY6" fmla="*/ 135064 h 425100"/>
                    <a:gd name="connsiteX7" fmla="*/ 114488 w 670213"/>
                    <a:gd name="connsiteY7" fmla="*/ 130683 h 425100"/>
                    <a:gd name="connsiteX8" fmla="*/ 112393 w 670213"/>
                    <a:gd name="connsiteY8" fmla="*/ 110204 h 425100"/>
                    <a:gd name="connsiteX9" fmla="*/ 260888 w 670213"/>
                    <a:gd name="connsiteY9" fmla="*/ 0 h 425100"/>
                    <a:gd name="connsiteX10" fmla="*/ 264698 w 670213"/>
                    <a:gd name="connsiteY10" fmla="*/ 0 h 425100"/>
                    <a:gd name="connsiteX11" fmla="*/ 380903 w 670213"/>
                    <a:gd name="connsiteY11" fmla="*/ 44386 h 425100"/>
                    <a:gd name="connsiteX12" fmla="*/ 449673 w 670213"/>
                    <a:gd name="connsiteY12" fmla="*/ 9239 h 425100"/>
                    <a:gd name="connsiteX13" fmla="*/ 505585 w 670213"/>
                    <a:gd name="connsiteY13" fmla="*/ 22860 h 425100"/>
                    <a:gd name="connsiteX14" fmla="*/ 568831 w 670213"/>
                    <a:gd name="connsiteY14" fmla="*/ 116110 h 425100"/>
                    <a:gd name="connsiteX15" fmla="*/ 603597 w 670213"/>
                    <a:gd name="connsiteY15" fmla="*/ 128683 h 425100"/>
                    <a:gd name="connsiteX16" fmla="*/ 624076 w 670213"/>
                    <a:gd name="connsiteY16" fmla="*/ 141922 h 425100"/>
                    <a:gd name="connsiteX17" fmla="*/ 670177 w 670213"/>
                    <a:gd name="connsiteY17" fmla="*/ 231457 h 425100"/>
                    <a:gd name="connsiteX18" fmla="*/ 541208 w 670213"/>
                    <a:gd name="connsiteY18" fmla="*/ 356711 h 425100"/>
                    <a:gd name="connsiteX19" fmla="*/ 537494 w 670213"/>
                    <a:gd name="connsiteY19" fmla="*/ 356711 h 425100"/>
                    <a:gd name="connsiteX20" fmla="*/ 464627 w 670213"/>
                    <a:gd name="connsiteY20" fmla="*/ 336328 h 425100"/>
                    <a:gd name="connsiteX21" fmla="*/ 336230 w 670213"/>
                    <a:gd name="connsiteY21" fmla="*/ 424053 h 425100"/>
                    <a:gd name="connsiteX22" fmla="*/ 321086 w 670213"/>
                    <a:gd name="connsiteY22" fmla="*/ 425101 h 42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0213" h="425100">
                      <a:moveTo>
                        <a:pt x="321086" y="425101"/>
                      </a:moveTo>
                      <a:cubicBezTo>
                        <a:pt x="265364" y="425101"/>
                        <a:pt x="214310" y="390525"/>
                        <a:pt x="198213" y="343281"/>
                      </a:cubicBezTo>
                      <a:cubicBezTo>
                        <a:pt x="176972" y="354044"/>
                        <a:pt x="152588" y="359950"/>
                        <a:pt x="128776" y="359950"/>
                      </a:cubicBezTo>
                      <a:cubicBezTo>
                        <a:pt x="104297" y="359950"/>
                        <a:pt x="80770" y="353854"/>
                        <a:pt x="60958" y="342329"/>
                      </a:cubicBezTo>
                      <a:cubicBezTo>
                        <a:pt x="15238" y="315849"/>
                        <a:pt x="-9527" y="259270"/>
                        <a:pt x="3427" y="210788"/>
                      </a:cubicBezTo>
                      <a:cubicBezTo>
                        <a:pt x="15047" y="167164"/>
                        <a:pt x="57624" y="134302"/>
                        <a:pt x="102487" y="134302"/>
                      </a:cubicBezTo>
                      <a:cubicBezTo>
                        <a:pt x="106487" y="134302"/>
                        <a:pt x="110393" y="134588"/>
                        <a:pt x="114298" y="135064"/>
                      </a:cubicBezTo>
                      <a:cubicBezTo>
                        <a:pt x="114298" y="133636"/>
                        <a:pt x="114393" y="132207"/>
                        <a:pt x="114488" y="130683"/>
                      </a:cubicBezTo>
                      <a:cubicBezTo>
                        <a:pt x="112964" y="123825"/>
                        <a:pt x="112298" y="116967"/>
                        <a:pt x="112393" y="110204"/>
                      </a:cubicBezTo>
                      <a:cubicBezTo>
                        <a:pt x="113536" y="48387"/>
                        <a:pt x="178782" y="0"/>
                        <a:pt x="260888" y="0"/>
                      </a:cubicBezTo>
                      <a:cubicBezTo>
                        <a:pt x="262126" y="0"/>
                        <a:pt x="263459" y="0"/>
                        <a:pt x="264698" y="0"/>
                      </a:cubicBezTo>
                      <a:cubicBezTo>
                        <a:pt x="310513" y="857"/>
                        <a:pt x="353090" y="17240"/>
                        <a:pt x="380903" y="44386"/>
                      </a:cubicBezTo>
                      <a:cubicBezTo>
                        <a:pt x="392999" y="22288"/>
                        <a:pt x="418526" y="9239"/>
                        <a:pt x="449673" y="9239"/>
                      </a:cubicBezTo>
                      <a:cubicBezTo>
                        <a:pt x="468247" y="9239"/>
                        <a:pt x="487678" y="14002"/>
                        <a:pt x="505585" y="22860"/>
                      </a:cubicBezTo>
                      <a:cubicBezTo>
                        <a:pt x="546542" y="43148"/>
                        <a:pt x="572069" y="81343"/>
                        <a:pt x="568831" y="116110"/>
                      </a:cubicBezTo>
                      <a:cubicBezTo>
                        <a:pt x="581118" y="118777"/>
                        <a:pt x="592739" y="122968"/>
                        <a:pt x="603597" y="128683"/>
                      </a:cubicBezTo>
                      <a:cubicBezTo>
                        <a:pt x="611122" y="131254"/>
                        <a:pt x="617980" y="135636"/>
                        <a:pt x="624076" y="141922"/>
                      </a:cubicBezTo>
                      <a:cubicBezTo>
                        <a:pt x="652460" y="164306"/>
                        <a:pt x="669320" y="196977"/>
                        <a:pt x="670177" y="231457"/>
                      </a:cubicBezTo>
                      <a:cubicBezTo>
                        <a:pt x="671891" y="298704"/>
                        <a:pt x="613979" y="354901"/>
                        <a:pt x="541208" y="356711"/>
                      </a:cubicBezTo>
                      <a:cubicBezTo>
                        <a:pt x="539970" y="356711"/>
                        <a:pt x="538732" y="356711"/>
                        <a:pt x="537494" y="356711"/>
                      </a:cubicBezTo>
                      <a:cubicBezTo>
                        <a:pt x="511300" y="356711"/>
                        <a:pt x="486249" y="349663"/>
                        <a:pt x="464627" y="336328"/>
                      </a:cubicBezTo>
                      <a:cubicBezTo>
                        <a:pt x="433671" y="385381"/>
                        <a:pt x="386141" y="417957"/>
                        <a:pt x="336230" y="424053"/>
                      </a:cubicBezTo>
                      <a:cubicBezTo>
                        <a:pt x="331373" y="424815"/>
                        <a:pt x="326229" y="425101"/>
                        <a:pt x="321086" y="425101"/>
                      </a:cubicBezTo>
                      <a:close/>
                    </a:path>
                  </a:pathLst>
                </a:custGeom>
                <a:gradFill>
                  <a:gsLst>
                    <a:gs pos="381">
                      <a:srgbClr val="13B2E1">
                        <a:lumMod val="50000"/>
                        <a:lumOff val="50000"/>
                      </a:srgbClr>
                    </a:gs>
                    <a:gs pos="79000">
                      <a:srgbClr val="F1FF0E">
                        <a:lumMod val="50000"/>
                        <a:lumOff val="50000"/>
                      </a:srgbClr>
                    </a:gs>
                  </a:gsLst>
                  <a:lin ang="18900000" scaled="1"/>
                </a:gradFill>
                <a:ln w="9525" cap="flat">
                  <a:noFill/>
                  <a:prstDash val="solid"/>
                  <a:miter/>
                </a:ln>
                <a:effectLst>
                  <a:outerShdw blurRad="127000" sx="102000" sy="102000" algn="c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sp>
          <p:nvSpPr>
            <p:cNvPr id="893" name="TextBox 892">
              <a:extLst>
                <a:ext uri="{FF2B5EF4-FFF2-40B4-BE49-F238E27FC236}">
                  <a16:creationId xmlns:a16="http://schemas.microsoft.com/office/drawing/2014/main" id="{EF2F0CA9-49AD-71D8-4B4C-BB5341044F57}"/>
                </a:ext>
              </a:extLst>
            </p:cNvPr>
            <p:cNvSpPr txBox="1"/>
            <p:nvPr/>
          </p:nvSpPr>
          <p:spPr>
            <a:xfrm>
              <a:off x="1505728" y="3245824"/>
              <a:ext cx="2040722" cy="523220"/>
            </a:xfrm>
            <a:prstGeom prst="rect">
              <a:avLst/>
            </a:prstGeom>
            <a:noFill/>
          </p:spPr>
          <p:txBody>
            <a:bodyPr wrap="square" lIns="91440" tIns="45720" rIns="91440" bIns="45720" rtlCol="0" anchor="t">
              <a:spAutoFit/>
            </a:bodyPr>
            <a:lstStyle/>
            <a:p>
              <a:pPr>
                <a:spcBef>
                  <a:spcPts val="300"/>
                </a:spcBef>
              </a:pPr>
              <a:r>
                <a:rPr lang="en-US" sz="1400" err="1">
                  <a:ln w="3175">
                    <a:solidFill>
                      <a:prstClr val="white"/>
                    </a:solidFill>
                  </a:ln>
                  <a:solidFill>
                    <a:schemeClr val="bg1"/>
                  </a:solidFill>
                  <a:effectLst>
                    <a:outerShdw blurRad="749300" sx="102000" sy="102000" algn="ctr" rotWithShape="0">
                      <a:prstClr val="black">
                        <a:alpha val="40000"/>
                      </a:prstClr>
                    </a:outerShdw>
                  </a:effectLst>
                  <a:latin typeface="Montserrat"/>
                </a:rPr>
                <a:t>Lại</a:t>
              </a:r>
              <a:r>
                <a:rPr lang="en-US" sz="1400">
                  <a:ln w="3175">
                    <a:solidFill>
                      <a:prstClr val="white"/>
                    </a:solidFill>
                  </a:ln>
                  <a:solidFill>
                    <a:schemeClr val="bg1"/>
                  </a:solidFill>
                  <a:effectLst>
                    <a:outerShdw blurRad="749300" sx="102000" sy="102000" algn="ctr" rotWithShape="0">
                      <a:prstClr val="black">
                        <a:alpha val="40000"/>
                      </a:prstClr>
                    </a:outerShdw>
                  </a:effectLst>
                  <a:latin typeface="Montserrat"/>
                </a:rPr>
                <a:t> Thành Vinh 20225954</a:t>
              </a:r>
            </a:p>
          </p:txBody>
        </p:sp>
        <p:sp>
          <p:nvSpPr>
            <p:cNvPr id="894" name="Oval 893">
              <a:extLst>
                <a:ext uri="{FF2B5EF4-FFF2-40B4-BE49-F238E27FC236}">
                  <a16:creationId xmlns:a16="http://schemas.microsoft.com/office/drawing/2014/main" id="{B5B22EAA-4844-E077-371B-CA84A9A71B7D}"/>
                </a:ext>
              </a:extLst>
            </p:cNvPr>
            <p:cNvSpPr/>
            <p:nvPr/>
          </p:nvSpPr>
          <p:spPr>
            <a:xfrm>
              <a:off x="2231181" y="2640744"/>
              <a:ext cx="606610" cy="606606"/>
            </a:xfrm>
            <a:prstGeom prst="ellipse">
              <a:avLst/>
            </a:prstGeom>
            <a:solidFill>
              <a:schemeClr val="bg1"/>
            </a:solidFill>
            <a:ln>
              <a:noFill/>
            </a:ln>
            <a:effectLst>
              <a:innerShdw blurRad="63500">
                <a:prstClr val="black">
                  <a:alpha val="48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8" name="Group 907">
            <a:extLst>
              <a:ext uri="{FF2B5EF4-FFF2-40B4-BE49-F238E27FC236}">
                <a16:creationId xmlns:a16="http://schemas.microsoft.com/office/drawing/2014/main" id="{0E0BD8DF-2D53-A41F-3B9A-6419FFF5ED7C}"/>
              </a:ext>
            </a:extLst>
          </p:cNvPr>
          <p:cNvGrpSpPr/>
          <p:nvPr/>
        </p:nvGrpSpPr>
        <p:grpSpPr>
          <a:xfrm>
            <a:off x="4572000" y="3519955"/>
            <a:ext cx="2257040" cy="2905757"/>
            <a:chOff x="1318673" y="927095"/>
            <a:chExt cx="2257040" cy="2905757"/>
          </a:xfrm>
        </p:grpSpPr>
        <p:grpSp>
          <p:nvGrpSpPr>
            <p:cNvPr id="909" name="!!back1">
              <a:extLst>
                <a:ext uri="{FF2B5EF4-FFF2-40B4-BE49-F238E27FC236}">
                  <a16:creationId xmlns:a16="http://schemas.microsoft.com/office/drawing/2014/main" id="{DF90DBB8-8EFA-B9EF-3EF5-0FA333BF4803}"/>
                </a:ext>
              </a:extLst>
            </p:cNvPr>
            <p:cNvGrpSpPr/>
            <p:nvPr/>
          </p:nvGrpSpPr>
          <p:grpSpPr>
            <a:xfrm>
              <a:off x="1464437" y="1263522"/>
              <a:ext cx="2079812" cy="2569330"/>
              <a:chOff x="3692108" y="1653540"/>
              <a:chExt cx="2652730" cy="3277092"/>
            </a:xfrm>
          </p:grpSpPr>
          <p:grpSp>
            <p:nvGrpSpPr>
              <p:cNvPr id="921" name="!!back">
                <a:extLst>
                  <a:ext uri="{FF2B5EF4-FFF2-40B4-BE49-F238E27FC236}">
                    <a16:creationId xmlns:a16="http://schemas.microsoft.com/office/drawing/2014/main" id="{853C1317-D355-E7CF-750D-66ADCDCED012}"/>
                  </a:ext>
                </a:extLst>
              </p:cNvPr>
              <p:cNvGrpSpPr/>
              <p:nvPr/>
            </p:nvGrpSpPr>
            <p:grpSpPr>
              <a:xfrm>
                <a:off x="3746886" y="1705494"/>
                <a:ext cx="2543175" cy="3173185"/>
                <a:chOff x="9001056" y="2110014"/>
                <a:chExt cx="2543175" cy="3173185"/>
              </a:xfrm>
            </p:grpSpPr>
            <p:sp>
              <p:nvSpPr>
                <p:cNvPr id="923" name="Rectangle: Rounded Corners 922">
                  <a:extLst>
                    <a:ext uri="{FF2B5EF4-FFF2-40B4-BE49-F238E27FC236}">
                      <a16:creationId xmlns:a16="http://schemas.microsoft.com/office/drawing/2014/main" id="{A43FD4CC-0D93-83DF-C31B-C0B0C2E632F3}"/>
                    </a:ext>
                  </a:extLst>
                </p:cNvPr>
                <p:cNvSpPr/>
                <p:nvPr/>
              </p:nvSpPr>
              <p:spPr>
                <a:xfrm>
                  <a:off x="9001056" y="2110014"/>
                  <a:ext cx="2543175" cy="3173185"/>
                </a:xfrm>
                <a:prstGeom prst="roundRect">
                  <a:avLst>
                    <a:gd name="adj" fmla="val 5823"/>
                  </a:avLst>
                </a:prstGeom>
                <a:gradFill>
                  <a:gsLst>
                    <a:gs pos="381">
                      <a:srgbClr val="F9CD25"/>
                    </a:gs>
                    <a:gs pos="100000">
                      <a:srgbClr val="00B0F0"/>
                    </a:gs>
                  </a:gsLst>
                  <a:lin ang="18900000" scaled="1"/>
                </a:gradFill>
                <a:ln w="9525" cap="flat">
                  <a:noFill/>
                  <a:prstDash val="solid"/>
                  <a:miter/>
                </a:ln>
              </p:spPr>
              <p:txBody>
                <a:bodyPr rtlCol="0" anchor="ctr"/>
                <a:lstStyle/>
                <a:p>
                  <a:endParaRPr lang="en-US"/>
                </a:p>
              </p:txBody>
            </p:sp>
            <p:sp>
              <p:nvSpPr>
                <p:cNvPr id="924" name="Freeform: Shape 923">
                  <a:extLst>
                    <a:ext uri="{FF2B5EF4-FFF2-40B4-BE49-F238E27FC236}">
                      <a16:creationId xmlns:a16="http://schemas.microsoft.com/office/drawing/2014/main" id="{7CA4D841-851E-F0C3-FBD7-9911CECC2108}"/>
                    </a:ext>
                  </a:extLst>
                </p:cNvPr>
                <p:cNvSpPr/>
                <p:nvPr/>
              </p:nvSpPr>
              <p:spPr>
                <a:xfrm>
                  <a:off x="9390700" y="2441655"/>
                  <a:ext cx="203930" cy="136493"/>
                </a:xfrm>
                <a:custGeom>
                  <a:avLst/>
                  <a:gdLst>
                    <a:gd name="connsiteX0" fmla="*/ 202787 w 203930"/>
                    <a:gd name="connsiteY0" fmla="*/ 48006 h 136493"/>
                    <a:gd name="connsiteX1" fmla="*/ 196215 w 203930"/>
                    <a:gd name="connsiteY1" fmla="*/ 36290 h 136493"/>
                    <a:gd name="connsiteX2" fmla="*/ 191262 w 203930"/>
                    <a:gd name="connsiteY2" fmla="*/ 32290 h 136493"/>
                    <a:gd name="connsiteX3" fmla="*/ 162401 w 203930"/>
                    <a:gd name="connsiteY3" fmla="*/ 30956 h 136493"/>
                    <a:gd name="connsiteX4" fmla="*/ 161449 w 203930"/>
                    <a:gd name="connsiteY4" fmla="*/ 31051 h 136493"/>
                    <a:gd name="connsiteX5" fmla="*/ 161449 w 203930"/>
                    <a:gd name="connsiteY5" fmla="*/ 31051 h 136493"/>
                    <a:gd name="connsiteX6" fmla="*/ 159830 w 203930"/>
                    <a:gd name="connsiteY6" fmla="*/ 27241 h 136493"/>
                    <a:gd name="connsiteX7" fmla="*/ 157353 w 203930"/>
                    <a:gd name="connsiteY7" fmla="*/ 20764 h 136493"/>
                    <a:gd name="connsiteX8" fmla="*/ 156115 w 203930"/>
                    <a:gd name="connsiteY8" fmla="*/ 18193 h 136493"/>
                    <a:gd name="connsiteX9" fmla="*/ 143161 w 203930"/>
                    <a:gd name="connsiteY9" fmla="*/ 3905 h 136493"/>
                    <a:gd name="connsiteX10" fmla="*/ 136684 w 203930"/>
                    <a:gd name="connsiteY10" fmla="*/ 0 h 136493"/>
                    <a:gd name="connsiteX11" fmla="*/ 127540 w 203930"/>
                    <a:gd name="connsiteY11" fmla="*/ 0 h 136493"/>
                    <a:gd name="connsiteX12" fmla="*/ 123635 w 203930"/>
                    <a:gd name="connsiteY12" fmla="*/ 0 h 136493"/>
                    <a:gd name="connsiteX13" fmla="*/ 114586 w 203930"/>
                    <a:gd name="connsiteY13" fmla="*/ 5239 h 136493"/>
                    <a:gd name="connsiteX14" fmla="*/ 114586 w 203930"/>
                    <a:gd name="connsiteY14" fmla="*/ 5239 h 136493"/>
                    <a:gd name="connsiteX15" fmla="*/ 105347 w 203930"/>
                    <a:gd name="connsiteY15" fmla="*/ 12954 h 136493"/>
                    <a:gd name="connsiteX16" fmla="*/ 111062 w 203930"/>
                    <a:gd name="connsiteY16" fmla="*/ 15716 h 136493"/>
                    <a:gd name="connsiteX17" fmla="*/ 117158 w 203930"/>
                    <a:gd name="connsiteY17" fmla="*/ 9144 h 136493"/>
                    <a:gd name="connsiteX18" fmla="*/ 115157 w 203930"/>
                    <a:gd name="connsiteY18" fmla="*/ 5334 h 136493"/>
                    <a:gd name="connsiteX19" fmla="*/ 117158 w 203930"/>
                    <a:gd name="connsiteY19" fmla="*/ 9144 h 136493"/>
                    <a:gd name="connsiteX20" fmla="*/ 130112 w 203930"/>
                    <a:gd name="connsiteY20" fmla="*/ 13144 h 136493"/>
                    <a:gd name="connsiteX21" fmla="*/ 134398 w 203930"/>
                    <a:gd name="connsiteY21" fmla="*/ 11525 h 136493"/>
                    <a:gd name="connsiteX22" fmla="*/ 130112 w 203930"/>
                    <a:gd name="connsiteY22" fmla="*/ 13144 h 136493"/>
                    <a:gd name="connsiteX23" fmla="*/ 137732 w 203930"/>
                    <a:gd name="connsiteY23" fmla="*/ 19621 h 136493"/>
                    <a:gd name="connsiteX24" fmla="*/ 140494 w 203930"/>
                    <a:gd name="connsiteY24" fmla="*/ 19621 h 136493"/>
                    <a:gd name="connsiteX25" fmla="*/ 142208 w 203930"/>
                    <a:gd name="connsiteY25" fmla="*/ 19431 h 136493"/>
                    <a:gd name="connsiteX26" fmla="*/ 140494 w 203930"/>
                    <a:gd name="connsiteY26" fmla="*/ 19621 h 136493"/>
                    <a:gd name="connsiteX27" fmla="*/ 137732 w 203930"/>
                    <a:gd name="connsiteY27" fmla="*/ 19621 h 136493"/>
                    <a:gd name="connsiteX28" fmla="*/ 144399 w 203930"/>
                    <a:gd name="connsiteY28" fmla="*/ 31432 h 136493"/>
                    <a:gd name="connsiteX29" fmla="*/ 144399 w 203930"/>
                    <a:gd name="connsiteY29" fmla="*/ 31432 h 136493"/>
                    <a:gd name="connsiteX30" fmla="*/ 144399 w 203930"/>
                    <a:gd name="connsiteY30" fmla="*/ 32099 h 136493"/>
                    <a:gd name="connsiteX31" fmla="*/ 157639 w 203930"/>
                    <a:gd name="connsiteY31" fmla="*/ 38386 h 136493"/>
                    <a:gd name="connsiteX32" fmla="*/ 184976 w 203930"/>
                    <a:gd name="connsiteY32" fmla="*/ 48673 h 136493"/>
                    <a:gd name="connsiteX33" fmla="*/ 189738 w 203930"/>
                    <a:gd name="connsiteY33" fmla="*/ 61246 h 136493"/>
                    <a:gd name="connsiteX34" fmla="*/ 197739 w 203930"/>
                    <a:gd name="connsiteY34" fmla="*/ 69056 h 136493"/>
                    <a:gd name="connsiteX35" fmla="*/ 189738 w 203930"/>
                    <a:gd name="connsiteY35" fmla="*/ 61246 h 136493"/>
                    <a:gd name="connsiteX36" fmla="*/ 175546 w 203930"/>
                    <a:gd name="connsiteY36" fmla="*/ 86011 h 136493"/>
                    <a:gd name="connsiteX37" fmla="*/ 176975 w 203930"/>
                    <a:gd name="connsiteY37" fmla="*/ 88582 h 136493"/>
                    <a:gd name="connsiteX38" fmla="*/ 175546 w 203930"/>
                    <a:gd name="connsiteY38" fmla="*/ 86011 h 136493"/>
                    <a:gd name="connsiteX39" fmla="*/ 158210 w 203930"/>
                    <a:gd name="connsiteY39" fmla="*/ 90107 h 136493"/>
                    <a:gd name="connsiteX40" fmla="*/ 154877 w 203930"/>
                    <a:gd name="connsiteY40" fmla="*/ 97060 h 136493"/>
                    <a:gd name="connsiteX41" fmla="*/ 155924 w 203930"/>
                    <a:gd name="connsiteY41" fmla="*/ 113062 h 136493"/>
                    <a:gd name="connsiteX42" fmla="*/ 155924 w 203930"/>
                    <a:gd name="connsiteY42" fmla="*/ 113062 h 136493"/>
                    <a:gd name="connsiteX43" fmla="*/ 152972 w 203930"/>
                    <a:gd name="connsiteY43" fmla="*/ 119348 h 136493"/>
                    <a:gd name="connsiteX44" fmla="*/ 133826 w 203930"/>
                    <a:gd name="connsiteY44" fmla="*/ 127635 h 136493"/>
                    <a:gd name="connsiteX45" fmla="*/ 137065 w 203930"/>
                    <a:gd name="connsiteY45" fmla="*/ 129635 h 136493"/>
                    <a:gd name="connsiteX46" fmla="*/ 137541 w 203930"/>
                    <a:gd name="connsiteY46" fmla="*/ 130207 h 136493"/>
                    <a:gd name="connsiteX47" fmla="*/ 137065 w 203930"/>
                    <a:gd name="connsiteY47" fmla="*/ 129635 h 136493"/>
                    <a:gd name="connsiteX48" fmla="*/ 133826 w 203930"/>
                    <a:gd name="connsiteY48" fmla="*/ 127635 h 136493"/>
                    <a:gd name="connsiteX49" fmla="*/ 110966 w 203930"/>
                    <a:gd name="connsiteY49" fmla="*/ 114109 h 136493"/>
                    <a:gd name="connsiteX50" fmla="*/ 100489 w 203930"/>
                    <a:gd name="connsiteY50" fmla="*/ 112871 h 136493"/>
                    <a:gd name="connsiteX51" fmla="*/ 90773 w 203930"/>
                    <a:gd name="connsiteY51" fmla="*/ 122110 h 136493"/>
                    <a:gd name="connsiteX52" fmla="*/ 90773 w 203930"/>
                    <a:gd name="connsiteY52" fmla="*/ 122110 h 136493"/>
                    <a:gd name="connsiteX53" fmla="*/ 54578 w 203930"/>
                    <a:gd name="connsiteY53" fmla="*/ 101727 h 136493"/>
                    <a:gd name="connsiteX54" fmla="*/ 46196 w 203930"/>
                    <a:gd name="connsiteY54" fmla="*/ 93916 h 136493"/>
                    <a:gd name="connsiteX55" fmla="*/ 18002 w 203930"/>
                    <a:gd name="connsiteY55" fmla="*/ 80582 h 136493"/>
                    <a:gd name="connsiteX56" fmla="*/ 18002 w 203930"/>
                    <a:gd name="connsiteY56" fmla="*/ 80582 h 136493"/>
                    <a:gd name="connsiteX57" fmla="*/ 15431 w 203930"/>
                    <a:gd name="connsiteY57" fmla="*/ 74105 h 136493"/>
                    <a:gd name="connsiteX58" fmla="*/ 15431 w 203930"/>
                    <a:gd name="connsiteY58" fmla="*/ 74105 h 136493"/>
                    <a:gd name="connsiteX59" fmla="*/ 14288 w 203930"/>
                    <a:gd name="connsiteY59" fmla="*/ 68866 h 136493"/>
                    <a:gd name="connsiteX60" fmla="*/ 14288 w 203930"/>
                    <a:gd name="connsiteY60" fmla="*/ 68866 h 136493"/>
                    <a:gd name="connsiteX61" fmla="*/ 16764 w 203930"/>
                    <a:gd name="connsiteY61" fmla="*/ 55816 h 136493"/>
                    <a:gd name="connsiteX62" fmla="*/ 16764 w 203930"/>
                    <a:gd name="connsiteY62" fmla="*/ 55816 h 136493"/>
                    <a:gd name="connsiteX63" fmla="*/ 33338 w 203930"/>
                    <a:gd name="connsiteY63" fmla="*/ 48863 h 136493"/>
                    <a:gd name="connsiteX64" fmla="*/ 54674 w 203930"/>
                    <a:gd name="connsiteY64" fmla="*/ 32385 h 136493"/>
                    <a:gd name="connsiteX65" fmla="*/ 54674 w 203930"/>
                    <a:gd name="connsiteY65" fmla="*/ 32385 h 136493"/>
                    <a:gd name="connsiteX66" fmla="*/ 58579 w 203930"/>
                    <a:gd name="connsiteY66" fmla="*/ 20288 h 136493"/>
                    <a:gd name="connsiteX67" fmla="*/ 65056 w 203930"/>
                    <a:gd name="connsiteY67" fmla="*/ 14002 h 136493"/>
                    <a:gd name="connsiteX68" fmla="*/ 65056 w 203930"/>
                    <a:gd name="connsiteY68" fmla="*/ 14002 h 136493"/>
                    <a:gd name="connsiteX69" fmla="*/ 80677 w 203930"/>
                    <a:gd name="connsiteY69" fmla="*/ 20669 h 136493"/>
                    <a:gd name="connsiteX70" fmla="*/ 81153 w 203930"/>
                    <a:gd name="connsiteY70" fmla="*/ 20098 h 136493"/>
                    <a:gd name="connsiteX71" fmla="*/ 80677 w 203930"/>
                    <a:gd name="connsiteY71" fmla="*/ 20669 h 136493"/>
                    <a:gd name="connsiteX72" fmla="*/ 90678 w 203930"/>
                    <a:gd name="connsiteY72" fmla="*/ 31528 h 136493"/>
                    <a:gd name="connsiteX73" fmla="*/ 95822 w 203930"/>
                    <a:gd name="connsiteY73" fmla="*/ 32671 h 136493"/>
                    <a:gd name="connsiteX74" fmla="*/ 106680 w 203930"/>
                    <a:gd name="connsiteY74" fmla="*/ 23336 h 136493"/>
                    <a:gd name="connsiteX75" fmla="*/ 110966 w 203930"/>
                    <a:gd name="connsiteY75" fmla="*/ 15621 h 136493"/>
                    <a:gd name="connsiteX76" fmla="*/ 105251 w 203930"/>
                    <a:gd name="connsiteY76" fmla="*/ 12859 h 136493"/>
                    <a:gd name="connsiteX77" fmla="*/ 95155 w 203930"/>
                    <a:gd name="connsiteY77" fmla="*/ 12859 h 136493"/>
                    <a:gd name="connsiteX78" fmla="*/ 67532 w 203930"/>
                    <a:gd name="connsiteY78" fmla="*/ 7715 h 136493"/>
                    <a:gd name="connsiteX79" fmla="*/ 53150 w 203930"/>
                    <a:gd name="connsiteY79" fmla="*/ 16573 h 136493"/>
                    <a:gd name="connsiteX80" fmla="*/ 43148 w 203930"/>
                    <a:gd name="connsiteY80" fmla="*/ 31147 h 136493"/>
                    <a:gd name="connsiteX81" fmla="*/ 32195 w 203930"/>
                    <a:gd name="connsiteY81" fmla="*/ 40672 h 136493"/>
                    <a:gd name="connsiteX82" fmla="*/ 14383 w 203930"/>
                    <a:gd name="connsiteY82" fmla="*/ 49625 h 136493"/>
                    <a:gd name="connsiteX83" fmla="*/ 15145 w 203930"/>
                    <a:gd name="connsiteY83" fmla="*/ 51626 h 136493"/>
                    <a:gd name="connsiteX84" fmla="*/ 14383 w 203930"/>
                    <a:gd name="connsiteY84" fmla="*/ 49625 h 136493"/>
                    <a:gd name="connsiteX85" fmla="*/ 13049 w 203930"/>
                    <a:gd name="connsiteY85" fmla="*/ 50768 h 136493"/>
                    <a:gd name="connsiteX86" fmla="*/ 2667 w 203930"/>
                    <a:gd name="connsiteY86" fmla="*/ 63627 h 136493"/>
                    <a:gd name="connsiteX87" fmla="*/ 2477 w 203930"/>
                    <a:gd name="connsiteY87" fmla="*/ 64675 h 136493"/>
                    <a:gd name="connsiteX88" fmla="*/ 0 w 203930"/>
                    <a:gd name="connsiteY88" fmla="*/ 67532 h 136493"/>
                    <a:gd name="connsiteX89" fmla="*/ 0 w 203930"/>
                    <a:gd name="connsiteY89" fmla="*/ 79248 h 136493"/>
                    <a:gd name="connsiteX90" fmla="*/ 0 w 203930"/>
                    <a:gd name="connsiteY90" fmla="*/ 81820 h 136493"/>
                    <a:gd name="connsiteX91" fmla="*/ 2477 w 203930"/>
                    <a:gd name="connsiteY91" fmla="*/ 84677 h 136493"/>
                    <a:gd name="connsiteX92" fmla="*/ 3524 w 203930"/>
                    <a:gd name="connsiteY92" fmla="*/ 87154 h 136493"/>
                    <a:gd name="connsiteX93" fmla="*/ 6572 w 203930"/>
                    <a:gd name="connsiteY93" fmla="*/ 92107 h 136493"/>
                    <a:gd name="connsiteX94" fmla="*/ 28385 w 203930"/>
                    <a:gd name="connsiteY94" fmla="*/ 103632 h 136493"/>
                    <a:gd name="connsiteX95" fmla="*/ 40386 w 203930"/>
                    <a:gd name="connsiteY95" fmla="*/ 112776 h 136493"/>
                    <a:gd name="connsiteX96" fmla="*/ 41339 w 203930"/>
                    <a:gd name="connsiteY96" fmla="*/ 114395 h 136493"/>
                    <a:gd name="connsiteX97" fmla="*/ 55721 w 203930"/>
                    <a:gd name="connsiteY97" fmla="*/ 130207 h 136493"/>
                    <a:gd name="connsiteX98" fmla="*/ 93536 w 203930"/>
                    <a:gd name="connsiteY98" fmla="*/ 126016 h 136493"/>
                    <a:gd name="connsiteX99" fmla="*/ 98870 w 203930"/>
                    <a:gd name="connsiteY99" fmla="*/ 125635 h 136493"/>
                    <a:gd name="connsiteX100" fmla="*/ 118301 w 203930"/>
                    <a:gd name="connsiteY100" fmla="*/ 136493 h 136493"/>
                    <a:gd name="connsiteX101" fmla="*/ 120872 w 203930"/>
                    <a:gd name="connsiteY101" fmla="*/ 136493 h 136493"/>
                    <a:gd name="connsiteX102" fmla="*/ 133826 w 203930"/>
                    <a:gd name="connsiteY102" fmla="*/ 136493 h 136493"/>
                    <a:gd name="connsiteX103" fmla="*/ 137255 w 203930"/>
                    <a:gd name="connsiteY103" fmla="*/ 135064 h 136493"/>
                    <a:gd name="connsiteX104" fmla="*/ 166307 w 203930"/>
                    <a:gd name="connsiteY104" fmla="*/ 113062 h 136493"/>
                    <a:gd name="connsiteX105" fmla="*/ 170402 w 203930"/>
                    <a:gd name="connsiteY105" fmla="*/ 102489 h 136493"/>
                    <a:gd name="connsiteX106" fmla="*/ 179356 w 203930"/>
                    <a:gd name="connsiteY106" fmla="*/ 89726 h 136493"/>
                    <a:gd name="connsiteX107" fmla="*/ 198692 w 203930"/>
                    <a:gd name="connsiteY107" fmla="*/ 72771 h 136493"/>
                    <a:gd name="connsiteX108" fmla="*/ 203930 w 203930"/>
                    <a:gd name="connsiteY108" fmla="*/ 63722 h 136493"/>
                    <a:gd name="connsiteX109" fmla="*/ 203930 w 203930"/>
                    <a:gd name="connsiteY109" fmla="*/ 54578 h 136493"/>
                    <a:gd name="connsiteX110" fmla="*/ 203930 w 203930"/>
                    <a:gd name="connsiteY110" fmla="*/ 49339 h 136493"/>
                    <a:gd name="connsiteX111" fmla="*/ 202787 w 203930"/>
                    <a:gd name="connsiteY111" fmla="*/ 48006 h 136493"/>
                    <a:gd name="connsiteX112" fmla="*/ 146399 w 203930"/>
                    <a:gd name="connsiteY112" fmla="*/ 28099 h 136493"/>
                    <a:gd name="connsiteX113" fmla="*/ 144780 w 203930"/>
                    <a:gd name="connsiteY113" fmla="*/ 29242 h 136493"/>
                    <a:gd name="connsiteX114" fmla="*/ 146399 w 203930"/>
                    <a:gd name="connsiteY114" fmla="*/ 28099 h 136493"/>
                    <a:gd name="connsiteX115" fmla="*/ 148114 w 203930"/>
                    <a:gd name="connsiteY115" fmla="*/ 28384 h 136493"/>
                    <a:gd name="connsiteX116" fmla="*/ 146399 w 203930"/>
                    <a:gd name="connsiteY116" fmla="*/ 28099 h 136493"/>
                    <a:gd name="connsiteX117" fmla="*/ 81344 w 203930"/>
                    <a:gd name="connsiteY117" fmla="*/ 20098 h 136493"/>
                    <a:gd name="connsiteX118" fmla="*/ 83249 w 203930"/>
                    <a:gd name="connsiteY118" fmla="*/ 20098 h 136493"/>
                    <a:gd name="connsiteX119" fmla="*/ 81344 w 203930"/>
                    <a:gd name="connsiteY119" fmla="*/ 20098 h 136493"/>
                    <a:gd name="connsiteX120" fmla="*/ 51816 w 203930"/>
                    <a:gd name="connsiteY120" fmla="*/ 33433 h 136493"/>
                    <a:gd name="connsiteX121" fmla="*/ 49625 w 203930"/>
                    <a:gd name="connsiteY121" fmla="*/ 33052 h 136493"/>
                    <a:gd name="connsiteX122" fmla="*/ 51816 w 203930"/>
                    <a:gd name="connsiteY122" fmla="*/ 33433 h 136493"/>
                    <a:gd name="connsiteX123" fmla="*/ 16383 w 203930"/>
                    <a:gd name="connsiteY123" fmla="*/ 80867 h 136493"/>
                    <a:gd name="connsiteX124" fmla="*/ 15431 w 203930"/>
                    <a:gd name="connsiteY124" fmla="*/ 81629 h 136493"/>
                    <a:gd name="connsiteX125" fmla="*/ 16383 w 203930"/>
                    <a:gd name="connsiteY125" fmla="*/ 80867 h 136493"/>
                    <a:gd name="connsiteX126" fmla="*/ 17526 w 203930"/>
                    <a:gd name="connsiteY126" fmla="*/ 80582 h 136493"/>
                    <a:gd name="connsiteX127" fmla="*/ 16764 w 203930"/>
                    <a:gd name="connsiteY127" fmla="*/ 80677 h 136493"/>
                    <a:gd name="connsiteX128" fmla="*/ 17526 w 203930"/>
                    <a:gd name="connsiteY128" fmla="*/ 80582 h 136493"/>
                    <a:gd name="connsiteX129" fmla="*/ 92583 w 203930"/>
                    <a:gd name="connsiteY129" fmla="*/ 122396 h 136493"/>
                    <a:gd name="connsiteX130" fmla="*/ 93821 w 203930"/>
                    <a:gd name="connsiteY130" fmla="*/ 124492 h 136493"/>
                    <a:gd name="connsiteX131" fmla="*/ 92583 w 203930"/>
                    <a:gd name="connsiteY131" fmla="*/ 122396 h 136493"/>
                    <a:gd name="connsiteX132" fmla="*/ 91821 w 203930"/>
                    <a:gd name="connsiteY132" fmla="*/ 122110 h 136493"/>
                    <a:gd name="connsiteX133" fmla="*/ 92012 w 203930"/>
                    <a:gd name="connsiteY133" fmla="*/ 122206 h 136493"/>
                    <a:gd name="connsiteX134" fmla="*/ 91821 w 203930"/>
                    <a:gd name="connsiteY134" fmla="*/ 122110 h 13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03930" h="136493">
                      <a:moveTo>
                        <a:pt x="202787" y="48006"/>
                      </a:moveTo>
                      <a:cubicBezTo>
                        <a:pt x="202311" y="43148"/>
                        <a:pt x="199835" y="39433"/>
                        <a:pt x="196215" y="36290"/>
                      </a:cubicBezTo>
                      <a:cubicBezTo>
                        <a:pt x="195263" y="34004"/>
                        <a:pt x="193739" y="32576"/>
                        <a:pt x="191262" y="32290"/>
                      </a:cubicBezTo>
                      <a:cubicBezTo>
                        <a:pt x="185071" y="26384"/>
                        <a:pt x="170593" y="25717"/>
                        <a:pt x="162401" y="30956"/>
                      </a:cubicBezTo>
                      <a:cubicBezTo>
                        <a:pt x="162116" y="30956"/>
                        <a:pt x="161830" y="30956"/>
                        <a:pt x="161449" y="31051"/>
                      </a:cubicBezTo>
                      <a:lnTo>
                        <a:pt x="161449" y="31051"/>
                      </a:lnTo>
                      <a:cubicBezTo>
                        <a:pt x="160877" y="29813"/>
                        <a:pt x="160401" y="28480"/>
                        <a:pt x="159830" y="27241"/>
                      </a:cubicBezTo>
                      <a:cubicBezTo>
                        <a:pt x="159734" y="24765"/>
                        <a:pt x="158306" y="22860"/>
                        <a:pt x="157353" y="20764"/>
                      </a:cubicBezTo>
                      <a:cubicBezTo>
                        <a:pt x="157353" y="19717"/>
                        <a:pt x="157067" y="18764"/>
                        <a:pt x="156115" y="18193"/>
                      </a:cubicBezTo>
                      <a:cubicBezTo>
                        <a:pt x="153162" y="12192"/>
                        <a:pt x="149543" y="6763"/>
                        <a:pt x="143161" y="3905"/>
                      </a:cubicBezTo>
                      <a:cubicBezTo>
                        <a:pt x="141732" y="1429"/>
                        <a:pt x="138398" y="2095"/>
                        <a:pt x="136684" y="0"/>
                      </a:cubicBezTo>
                      <a:cubicBezTo>
                        <a:pt x="133636" y="0"/>
                        <a:pt x="130588" y="0"/>
                        <a:pt x="127540" y="0"/>
                      </a:cubicBezTo>
                      <a:cubicBezTo>
                        <a:pt x="126206" y="0"/>
                        <a:pt x="124968" y="0"/>
                        <a:pt x="123635" y="0"/>
                      </a:cubicBezTo>
                      <a:cubicBezTo>
                        <a:pt x="120968" y="2381"/>
                        <a:pt x="116872" y="2286"/>
                        <a:pt x="114586" y="5239"/>
                      </a:cubicBezTo>
                      <a:lnTo>
                        <a:pt x="114586" y="5239"/>
                      </a:lnTo>
                      <a:cubicBezTo>
                        <a:pt x="110585" y="6763"/>
                        <a:pt x="107823" y="9620"/>
                        <a:pt x="105347" y="12954"/>
                      </a:cubicBezTo>
                      <a:cubicBezTo>
                        <a:pt x="107252" y="13906"/>
                        <a:pt x="109157" y="14764"/>
                        <a:pt x="111062" y="15716"/>
                      </a:cubicBezTo>
                      <a:cubicBezTo>
                        <a:pt x="113062" y="13526"/>
                        <a:pt x="115157" y="11335"/>
                        <a:pt x="117158" y="9144"/>
                      </a:cubicBezTo>
                      <a:cubicBezTo>
                        <a:pt x="117158" y="7429"/>
                        <a:pt x="117158" y="5715"/>
                        <a:pt x="115157" y="5334"/>
                      </a:cubicBezTo>
                      <a:cubicBezTo>
                        <a:pt x="117158" y="5715"/>
                        <a:pt x="117158" y="7429"/>
                        <a:pt x="117158" y="9144"/>
                      </a:cubicBezTo>
                      <a:cubicBezTo>
                        <a:pt x="121920" y="8953"/>
                        <a:pt x="126016" y="10954"/>
                        <a:pt x="130112" y="13144"/>
                      </a:cubicBezTo>
                      <a:cubicBezTo>
                        <a:pt x="132398" y="11144"/>
                        <a:pt x="133064" y="10573"/>
                        <a:pt x="134398" y="11525"/>
                      </a:cubicBezTo>
                      <a:cubicBezTo>
                        <a:pt x="132969" y="10573"/>
                        <a:pt x="132398" y="11144"/>
                        <a:pt x="130112" y="13144"/>
                      </a:cubicBezTo>
                      <a:cubicBezTo>
                        <a:pt x="132683" y="15335"/>
                        <a:pt x="135160" y="17431"/>
                        <a:pt x="137732" y="19621"/>
                      </a:cubicBezTo>
                      <a:cubicBezTo>
                        <a:pt x="138684" y="19621"/>
                        <a:pt x="139637" y="19621"/>
                        <a:pt x="140494" y="19621"/>
                      </a:cubicBezTo>
                      <a:cubicBezTo>
                        <a:pt x="141065" y="19621"/>
                        <a:pt x="141637" y="19526"/>
                        <a:pt x="142208" y="19431"/>
                      </a:cubicBezTo>
                      <a:cubicBezTo>
                        <a:pt x="141637" y="19526"/>
                        <a:pt x="141065" y="19621"/>
                        <a:pt x="140494" y="19621"/>
                      </a:cubicBezTo>
                      <a:cubicBezTo>
                        <a:pt x="139541" y="19621"/>
                        <a:pt x="138589" y="19621"/>
                        <a:pt x="137732" y="19621"/>
                      </a:cubicBezTo>
                      <a:cubicBezTo>
                        <a:pt x="139922" y="23527"/>
                        <a:pt x="142208" y="27527"/>
                        <a:pt x="144399" y="31432"/>
                      </a:cubicBezTo>
                      <a:lnTo>
                        <a:pt x="144399" y="31432"/>
                      </a:lnTo>
                      <a:cubicBezTo>
                        <a:pt x="144399" y="31623"/>
                        <a:pt x="144399" y="31909"/>
                        <a:pt x="144399" y="32099"/>
                      </a:cubicBezTo>
                      <a:cubicBezTo>
                        <a:pt x="146971" y="43815"/>
                        <a:pt x="146971" y="43815"/>
                        <a:pt x="157639" y="38386"/>
                      </a:cubicBezTo>
                      <a:cubicBezTo>
                        <a:pt x="165926" y="34195"/>
                        <a:pt x="179165" y="39243"/>
                        <a:pt x="184976" y="48673"/>
                      </a:cubicBezTo>
                      <a:cubicBezTo>
                        <a:pt x="187357" y="52578"/>
                        <a:pt x="188214" y="57055"/>
                        <a:pt x="189738" y="61246"/>
                      </a:cubicBezTo>
                      <a:cubicBezTo>
                        <a:pt x="194120" y="62484"/>
                        <a:pt x="196406" y="65437"/>
                        <a:pt x="197739" y="69056"/>
                      </a:cubicBezTo>
                      <a:cubicBezTo>
                        <a:pt x="196310" y="65437"/>
                        <a:pt x="194024" y="62484"/>
                        <a:pt x="189738" y="61246"/>
                      </a:cubicBezTo>
                      <a:cubicBezTo>
                        <a:pt x="188881" y="71723"/>
                        <a:pt x="187452" y="81820"/>
                        <a:pt x="175546" y="86011"/>
                      </a:cubicBezTo>
                      <a:cubicBezTo>
                        <a:pt x="176022" y="86868"/>
                        <a:pt x="176403" y="87820"/>
                        <a:pt x="176975" y="88582"/>
                      </a:cubicBezTo>
                      <a:cubicBezTo>
                        <a:pt x="176403" y="87820"/>
                        <a:pt x="176022" y="86868"/>
                        <a:pt x="175546" y="86011"/>
                      </a:cubicBezTo>
                      <a:cubicBezTo>
                        <a:pt x="169355" y="85439"/>
                        <a:pt x="163544" y="86773"/>
                        <a:pt x="158210" y="90107"/>
                      </a:cubicBezTo>
                      <a:cubicBezTo>
                        <a:pt x="155639" y="91726"/>
                        <a:pt x="153829" y="93916"/>
                        <a:pt x="154877" y="97060"/>
                      </a:cubicBezTo>
                      <a:cubicBezTo>
                        <a:pt x="156686" y="102394"/>
                        <a:pt x="155734" y="107728"/>
                        <a:pt x="155924" y="113062"/>
                      </a:cubicBezTo>
                      <a:lnTo>
                        <a:pt x="155924" y="113062"/>
                      </a:lnTo>
                      <a:cubicBezTo>
                        <a:pt x="154972" y="115157"/>
                        <a:pt x="153924" y="117253"/>
                        <a:pt x="152972" y="119348"/>
                      </a:cubicBezTo>
                      <a:cubicBezTo>
                        <a:pt x="149066" y="127921"/>
                        <a:pt x="141446" y="127730"/>
                        <a:pt x="133826" y="127635"/>
                      </a:cubicBezTo>
                      <a:cubicBezTo>
                        <a:pt x="134684" y="128397"/>
                        <a:pt x="136208" y="128778"/>
                        <a:pt x="137065" y="129635"/>
                      </a:cubicBezTo>
                      <a:cubicBezTo>
                        <a:pt x="137255" y="129826"/>
                        <a:pt x="137446" y="130016"/>
                        <a:pt x="137541" y="130207"/>
                      </a:cubicBezTo>
                      <a:cubicBezTo>
                        <a:pt x="137446" y="130016"/>
                        <a:pt x="137255" y="129826"/>
                        <a:pt x="137065" y="129635"/>
                      </a:cubicBezTo>
                      <a:cubicBezTo>
                        <a:pt x="136208" y="128873"/>
                        <a:pt x="134684" y="128492"/>
                        <a:pt x="133826" y="127635"/>
                      </a:cubicBezTo>
                      <a:cubicBezTo>
                        <a:pt x="124873" y="125444"/>
                        <a:pt x="116872" y="121253"/>
                        <a:pt x="110966" y="114109"/>
                      </a:cubicBezTo>
                      <a:cubicBezTo>
                        <a:pt x="107537" y="110014"/>
                        <a:pt x="104394" y="110300"/>
                        <a:pt x="100489" y="112871"/>
                      </a:cubicBezTo>
                      <a:cubicBezTo>
                        <a:pt x="96679" y="115348"/>
                        <a:pt x="93631" y="118682"/>
                        <a:pt x="90773" y="122110"/>
                      </a:cubicBezTo>
                      <a:lnTo>
                        <a:pt x="90773" y="122110"/>
                      </a:lnTo>
                      <a:cubicBezTo>
                        <a:pt x="75533" y="130874"/>
                        <a:pt x="56198" y="115443"/>
                        <a:pt x="54578" y="101727"/>
                      </a:cubicBezTo>
                      <a:cubicBezTo>
                        <a:pt x="54007" y="96774"/>
                        <a:pt x="51340" y="93059"/>
                        <a:pt x="46196" y="93916"/>
                      </a:cubicBezTo>
                      <a:cubicBezTo>
                        <a:pt x="33528" y="95917"/>
                        <a:pt x="25241" y="89535"/>
                        <a:pt x="18002" y="80582"/>
                      </a:cubicBezTo>
                      <a:lnTo>
                        <a:pt x="18002" y="80582"/>
                      </a:lnTo>
                      <a:cubicBezTo>
                        <a:pt x="17145" y="78391"/>
                        <a:pt x="16288" y="76295"/>
                        <a:pt x="15431" y="74105"/>
                      </a:cubicBezTo>
                      <a:lnTo>
                        <a:pt x="15431" y="74105"/>
                      </a:lnTo>
                      <a:cubicBezTo>
                        <a:pt x="15050" y="72390"/>
                        <a:pt x="14669" y="70676"/>
                        <a:pt x="14288" y="68866"/>
                      </a:cubicBezTo>
                      <a:lnTo>
                        <a:pt x="14288" y="68866"/>
                      </a:lnTo>
                      <a:cubicBezTo>
                        <a:pt x="14383" y="64389"/>
                        <a:pt x="14288" y="59912"/>
                        <a:pt x="16764" y="55816"/>
                      </a:cubicBezTo>
                      <a:lnTo>
                        <a:pt x="16764" y="55816"/>
                      </a:lnTo>
                      <a:cubicBezTo>
                        <a:pt x="20955" y="48768"/>
                        <a:pt x="25146" y="47053"/>
                        <a:pt x="33338" y="48863"/>
                      </a:cubicBezTo>
                      <a:cubicBezTo>
                        <a:pt x="48006" y="52197"/>
                        <a:pt x="54293" y="47339"/>
                        <a:pt x="54674" y="32385"/>
                      </a:cubicBezTo>
                      <a:lnTo>
                        <a:pt x="54674" y="32385"/>
                      </a:lnTo>
                      <a:cubicBezTo>
                        <a:pt x="56007" y="28384"/>
                        <a:pt x="57245" y="24384"/>
                        <a:pt x="58579" y="20288"/>
                      </a:cubicBezTo>
                      <a:cubicBezTo>
                        <a:pt x="59627" y="17050"/>
                        <a:pt x="61722" y="14859"/>
                        <a:pt x="65056" y="14002"/>
                      </a:cubicBezTo>
                      <a:lnTo>
                        <a:pt x="65056" y="14002"/>
                      </a:lnTo>
                      <a:cubicBezTo>
                        <a:pt x="71342" y="13621"/>
                        <a:pt x="76105" y="16954"/>
                        <a:pt x="80677" y="20669"/>
                      </a:cubicBezTo>
                      <a:cubicBezTo>
                        <a:pt x="80867" y="20479"/>
                        <a:pt x="81058" y="20288"/>
                        <a:pt x="81153" y="20098"/>
                      </a:cubicBezTo>
                      <a:cubicBezTo>
                        <a:pt x="80963" y="20193"/>
                        <a:pt x="80867" y="20383"/>
                        <a:pt x="80677" y="20669"/>
                      </a:cubicBezTo>
                      <a:cubicBezTo>
                        <a:pt x="84011" y="24289"/>
                        <a:pt x="87344" y="27908"/>
                        <a:pt x="90678" y="31528"/>
                      </a:cubicBezTo>
                      <a:cubicBezTo>
                        <a:pt x="92107" y="33147"/>
                        <a:pt x="93726" y="33718"/>
                        <a:pt x="95822" y="32671"/>
                      </a:cubicBezTo>
                      <a:cubicBezTo>
                        <a:pt x="100203" y="30385"/>
                        <a:pt x="104870" y="28575"/>
                        <a:pt x="106680" y="23336"/>
                      </a:cubicBezTo>
                      <a:cubicBezTo>
                        <a:pt x="108776" y="21145"/>
                        <a:pt x="109823" y="18383"/>
                        <a:pt x="110966" y="15621"/>
                      </a:cubicBezTo>
                      <a:cubicBezTo>
                        <a:pt x="109061" y="14668"/>
                        <a:pt x="107156" y="13811"/>
                        <a:pt x="105251" y="12859"/>
                      </a:cubicBezTo>
                      <a:cubicBezTo>
                        <a:pt x="101918" y="17335"/>
                        <a:pt x="98489" y="16954"/>
                        <a:pt x="95155" y="12859"/>
                      </a:cubicBezTo>
                      <a:cubicBezTo>
                        <a:pt x="87154" y="4381"/>
                        <a:pt x="78105" y="2762"/>
                        <a:pt x="67532" y="7715"/>
                      </a:cubicBezTo>
                      <a:cubicBezTo>
                        <a:pt x="62008" y="9430"/>
                        <a:pt x="56864" y="11906"/>
                        <a:pt x="53150" y="16573"/>
                      </a:cubicBezTo>
                      <a:cubicBezTo>
                        <a:pt x="48197" y="20288"/>
                        <a:pt x="44863" y="25241"/>
                        <a:pt x="43148" y="31147"/>
                      </a:cubicBezTo>
                      <a:cubicBezTo>
                        <a:pt x="42291" y="37528"/>
                        <a:pt x="38005" y="39433"/>
                        <a:pt x="32195" y="40672"/>
                      </a:cubicBezTo>
                      <a:cubicBezTo>
                        <a:pt x="25718" y="42101"/>
                        <a:pt x="19622" y="45148"/>
                        <a:pt x="14383" y="49625"/>
                      </a:cubicBezTo>
                      <a:cubicBezTo>
                        <a:pt x="14669" y="50292"/>
                        <a:pt x="14859" y="50959"/>
                        <a:pt x="15145" y="51626"/>
                      </a:cubicBezTo>
                      <a:cubicBezTo>
                        <a:pt x="14859" y="50959"/>
                        <a:pt x="14669" y="50292"/>
                        <a:pt x="14383" y="49625"/>
                      </a:cubicBezTo>
                      <a:cubicBezTo>
                        <a:pt x="13907" y="50006"/>
                        <a:pt x="13526" y="50387"/>
                        <a:pt x="13049" y="50768"/>
                      </a:cubicBezTo>
                      <a:cubicBezTo>
                        <a:pt x="8096" y="53912"/>
                        <a:pt x="4763" y="58198"/>
                        <a:pt x="2667" y="63627"/>
                      </a:cubicBezTo>
                      <a:cubicBezTo>
                        <a:pt x="2572" y="64008"/>
                        <a:pt x="2477" y="64294"/>
                        <a:pt x="2477" y="64675"/>
                      </a:cubicBezTo>
                      <a:cubicBezTo>
                        <a:pt x="1619" y="65627"/>
                        <a:pt x="857" y="66580"/>
                        <a:pt x="0" y="67532"/>
                      </a:cubicBezTo>
                      <a:cubicBezTo>
                        <a:pt x="0" y="71437"/>
                        <a:pt x="0" y="75343"/>
                        <a:pt x="0" y="79248"/>
                      </a:cubicBezTo>
                      <a:cubicBezTo>
                        <a:pt x="0" y="80105"/>
                        <a:pt x="0" y="80962"/>
                        <a:pt x="0" y="81820"/>
                      </a:cubicBezTo>
                      <a:cubicBezTo>
                        <a:pt x="857" y="82772"/>
                        <a:pt x="1619" y="83725"/>
                        <a:pt x="2477" y="84677"/>
                      </a:cubicBezTo>
                      <a:cubicBezTo>
                        <a:pt x="2858" y="85534"/>
                        <a:pt x="3143" y="86296"/>
                        <a:pt x="3524" y="87154"/>
                      </a:cubicBezTo>
                      <a:cubicBezTo>
                        <a:pt x="4191" y="89059"/>
                        <a:pt x="4763" y="90964"/>
                        <a:pt x="6572" y="92107"/>
                      </a:cubicBezTo>
                      <a:cubicBezTo>
                        <a:pt x="11906" y="99727"/>
                        <a:pt x="19526" y="103823"/>
                        <a:pt x="28385" y="103632"/>
                      </a:cubicBezTo>
                      <a:cubicBezTo>
                        <a:pt x="35719" y="103441"/>
                        <a:pt x="39910" y="105061"/>
                        <a:pt x="40386" y="112776"/>
                      </a:cubicBezTo>
                      <a:cubicBezTo>
                        <a:pt x="40386" y="113348"/>
                        <a:pt x="41053" y="113824"/>
                        <a:pt x="41339" y="114395"/>
                      </a:cubicBezTo>
                      <a:cubicBezTo>
                        <a:pt x="43625" y="122015"/>
                        <a:pt x="48387" y="127254"/>
                        <a:pt x="55721" y="130207"/>
                      </a:cubicBezTo>
                      <a:cubicBezTo>
                        <a:pt x="69247" y="137446"/>
                        <a:pt x="81629" y="133731"/>
                        <a:pt x="93536" y="126016"/>
                      </a:cubicBezTo>
                      <a:cubicBezTo>
                        <a:pt x="95250" y="125444"/>
                        <a:pt x="96965" y="123730"/>
                        <a:pt x="98870" y="125635"/>
                      </a:cubicBezTo>
                      <a:cubicBezTo>
                        <a:pt x="104299" y="131064"/>
                        <a:pt x="111538" y="133255"/>
                        <a:pt x="118301" y="136493"/>
                      </a:cubicBezTo>
                      <a:cubicBezTo>
                        <a:pt x="119158" y="136493"/>
                        <a:pt x="120015" y="136493"/>
                        <a:pt x="120872" y="136493"/>
                      </a:cubicBezTo>
                      <a:cubicBezTo>
                        <a:pt x="125159" y="136493"/>
                        <a:pt x="129540" y="136493"/>
                        <a:pt x="133826" y="136493"/>
                      </a:cubicBezTo>
                      <a:cubicBezTo>
                        <a:pt x="134684" y="135160"/>
                        <a:pt x="136112" y="135446"/>
                        <a:pt x="137255" y="135064"/>
                      </a:cubicBezTo>
                      <a:cubicBezTo>
                        <a:pt x="149638" y="131350"/>
                        <a:pt x="159830" y="124587"/>
                        <a:pt x="166307" y="113062"/>
                      </a:cubicBezTo>
                      <a:cubicBezTo>
                        <a:pt x="169069" y="110109"/>
                        <a:pt x="170212" y="106299"/>
                        <a:pt x="170402" y="102489"/>
                      </a:cubicBezTo>
                      <a:cubicBezTo>
                        <a:pt x="170783" y="96203"/>
                        <a:pt x="173069" y="91631"/>
                        <a:pt x="179356" y="89726"/>
                      </a:cubicBezTo>
                      <a:cubicBezTo>
                        <a:pt x="187643" y="86106"/>
                        <a:pt x="194501" y="80962"/>
                        <a:pt x="198692" y="72771"/>
                      </a:cubicBezTo>
                      <a:cubicBezTo>
                        <a:pt x="201740" y="70485"/>
                        <a:pt x="200882" y="66008"/>
                        <a:pt x="203930" y="63722"/>
                      </a:cubicBezTo>
                      <a:cubicBezTo>
                        <a:pt x="203930" y="60674"/>
                        <a:pt x="203930" y="57626"/>
                        <a:pt x="203930" y="54578"/>
                      </a:cubicBezTo>
                      <a:cubicBezTo>
                        <a:pt x="203930" y="52864"/>
                        <a:pt x="203930" y="51149"/>
                        <a:pt x="203930" y="49339"/>
                      </a:cubicBezTo>
                      <a:cubicBezTo>
                        <a:pt x="203740" y="48863"/>
                        <a:pt x="203264" y="48387"/>
                        <a:pt x="202787" y="48006"/>
                      </a:cubicBezTo>
                      <a:close/>
                      <a:moveTo>
                        <a:pt x="146399" y="28099"/>
                      </a:moveTo>
                      <a:cubicBezTo>
                        <a:pt x="145637" y="28194"/>
                        <a:pt x="145161" y="28480"/>
                        <a:pt x="144780" y="29242"/>
                      </a:cubicBezTo>
                      <a:cubicBezTo>
                        <a:pt x="145161" y="28575"/>
                        <a:pt x="145733" y="28194"/>
                        <a:pt x="146399" y="28099"/>
                      </a:cubicBezTo>
                      <a:cubicBezTo>
                        <a:pt x="146876" y="28099"/>
                        <a:pt x="147447" y="28194"/>
                        <a:pt x="148114" y="28384"/>
                      </a:cubicBezTo>
                      <a:cubicBezTo>
                        <a:pt x="147447" y="28194"/>
                        <a:pt x="146876" y="28099"/>
                        <a:pt x="146399" y="28099"/>
                      </a:cubicBezTo>
                      <a:close/>
                      <a:moveTo>
                        <a:pt x="81344" y="20098"/>
                      </a:moveTo>
                      <a:cubicBezTo>
                        <a:pt x="82010" y="19526"/>
                        <a:pt x="82677" y="19717"/>
                        <a:pt x="83249" y="20098"/>
                      </a:cubicBezTo>
                      <a:cubicBezTo>
                        <a:pt x="82677" y="19717"/>
                        <a:pt x="82010" y="19526"/>
                        <a:pt x="81344" y="20098"/>
                      </a:cubicBezTo>
                      <a:close/>
                      <a:moveTo>
                        <a:pt x="51816" y="33433"/>
                      </a:moveTo>
                      <a:cubicBezTo>
                        <a:pt x="51054" y="33433"/>
                        <a:pt x="50387" y="33338"/>
                        <a:pt x="49625" y="33052"/>
                      </a:cubicBezTo>
                      <a:cubicBezTo>
                        <a:pt x="50387" y="33242"/>
                        <a:pt x="51054" y="33433"/>
                        <a:pt x="51816" y="33433"/>
                      </a:cubicBezTo>
                      <a:close/>
                      <a:moveTo>
                        <a:pt x="16383" y="80867"/>
                      </a:moveTo>
                      <a:cubicBezTo>
                        <a:pt x="16002" y="81058"/>
                        <a:pt x="15621" y="81248"/>
                        <a:pt x="15431" y="81629"/>
                      </a:cubicBezTo>
                      <a:cubicBezTo>
                        <a:pt x="15621" y="81248"/>
                        <a:pt x="16002" y="81058"/>
                        <a:pt x="16383" y="80867"/>
                      </a:cubicBezTo>
                      <a:close/>
                      <a:moveTo>
                        <a:pt x="17526" y="80582"/>
                      </a:moveTo>
                      <a:cubicBezTo>
                        <a:pt x="17240" y="80582"/>
                        <a:pt x="17050" y="80677"/>
                        <a:pt x="16764" y="80677"/>
                      </a:cubicBezTo>
                      <a:cubicBezTo>
                        <a:pt x="17050" y="80677"/>
                        <a:pt x="17335" y="80677"/>
                        <a:pt x="17526" y="80582"/>
                      </a:cubicBezTo>
                      <a:close/>
                      <a:moveTo>
                        <a:pt x="92583" y="122396"/>
                      </a:moveTo>
                      <a:cubicBezTo>
                        <a:pt x="93345" y="122873"/>
                        <a:pt x="93631" y="123634"/>
                        <a:pt x="93821" y="124492"/>
                      </a:cubicBezTo>
                      <a:cubicBezTo>
                        <a:pt x="93631" y="123539"/>
                        <a:pt x="93345" y="122777"/>
                        <a:pt x="92583" y="122396"/>
                      </a:cubicBezTo>
                      <a:close/>
                      <a:moveTo>
                        <a:pt x="91821" y="122110"/>
                      </a:moveTo>
                      <a:cubicBezTo>
                        <a:pt x="91916" y="122110"/>
                        <a:pt x="91916" y="122110"/>
                        <a:pt x="92012" y="122206"/>
                      </a:cubicBezTo>
                      <a:cubicBezTo>
                        <a:pt x="91916" y="122110"/>
                        <a:pt x="91916" y="122110"/>
                        <a:pt x="91821" y="122110"/>
                      </a:cubicBezTo>
                      <a:close/>
                    </a:path>
                  </a:pathLst>
                </a:custGeom>
                <a:solidFill>
                  <a:srgbClr val="FFFFFF">
                    <a:alpha val="20000"/>
                  </a:srgbClr>
                </a:solidFill>
                <a:ln w="9525" cap="flat">
                  <a:noFill/>
                  <a:prstDash val="solid"/>
                  <a:miter/>
                </a:ln>
              </p:spPr>
              <p:txBody>
                <a:bodyPr rtlCol="0" anchor="ctr"/>
                <a:lstStyle/>
                <a:p>
                  <a:endParaRPr lang="en-US"/>
                </a:p>
              </p:txBody>
            </p:sp>
            <p:sp>
              <p:nvSpPr>
                <p:cNvPr id="925" name="Freeform: Shape 924">
                  <a:extLst>
                    <a:ext uri="{FF2B5EF4-FFF2-40B4-BE49-F238E27FC236}">
                      <a16:creationId xmlns:a16="http://schemas.microsoft.com/office/drawing/2014/main" id="{A46CBD20-99DD-6596-07CB-CDBB0A76FFA2}"/>
                    </a:ext>
                  </a:extLst>
                </p:cNvPr>
                <p:cNvSpPr/>
                <p:nvPr/>
              </p:nvSpPr>
              <p:spPr>
                <a:xfrm>
                  <a:off x="10965024" y="2441274"/>
                  <a:ext cx="217646" cy="145637"/>
                </a:xfrm>
                <a:custGeom>
                  <a:avLst/>
                  <a:gdLst>
                    <a:gd name="connsiteX0" fmla="*/ 216122 w 217646"/>
                    <a:gd name="connsiteY0" fmla="*/ 51340 h 145637"/>
                    <a:gd name="connsiteX1" fmla="*/ 209169 w 217646"/>
                    <a:gd name="connsiteY1" fmla="*/ 38862 h 145637"/>
                    <a:gd name="connsiteX2" fmla="*/ 203930 w 217646"/>
                    <a:gd name="connsiteY2" fmla="*/ 34576 h 145637"/>
                    <a:gd name="connsiteX3" fmla="*/ 173164 w 217646"/>
                    <a:gd name="connsiteY3" fmla="*/ 33147 h 145637"/>
                    <a:gd name="connsiteX4" fmla="*/ 172212 w 217646"/>
                    <a:gd name="connsiteY4" fmla="*/ 33242 h 145637"/>
                    <a:gd name="connsiteX5" fmla="*/ 172212 w 217646"/>
                    <a:gd name="connsiteY5" fmla="*/ 33242 h 145637"/>
                    <a:gd name="connsiteX6" fmla="*/ 170497 w 217646"/>
                    <a:gd name="connsiteY6" fmla="*/ 29146 h 145637"/>
                    <a:gd name="connsiteX7" fmla="*/ 167830 w 217646"/>
                    <a:gd name="connsiteY7" fmla="*/ 22193 h 145637"/>
                    <a:gd name="connsiteX8" fmla="*/ 166497 w 217646"/>
                    <a:gd name="connsiteY8" fmla="*/ 19431 h 145637"/>
                    <a:gd name="connsiteX9" fmla="*/ 152590 w 217646"/>
                    <a:gd name="connsiteY9" fmla="*/ 4191 h 145637"/>
                    <a:gd name="connsiteX10" fmla="*/ 145732 w 217646"/>
                    <a:gd name="connsiteY10" fmla="*/ 0 h 145637"/>
                    <a:gd name="connsiteX11" fmla="*/ 136017 w 217646"/>
                    <a:gd name="connsiteY11" fmla="*/ 0 h 145637"/>
                    <a:gd name="connsiteX12" fmla="*/ 131826 w 217646"/>
                    <a:gd name="connsiteY12" fmla="*/ 0 h 145637"/>
                    <a:gd name="connsiteX13" fmla="*/ 122111 w 217646"/>
                    <a:gd name="connsiteY13" fmla="*/ 5524 h 145637"/>
                    <a:gd name="connsiteX14" fmla="*/ 122111 w 217646"/>
                    <a:gd name="connsiteY14" fmla="*/ 5524 h 145637"/>
                    <a:gd name="connsiteX15" fmla="*/ 112300 w 217646"/>
                    <a:gd name="connsiteY15" fmla="*/ 13716 h 145637"/>
                    <a:gd name="connsiteX16" fmla="*/ 118396 w 217646"/>
                    <a:gd name="connsiteY16" fmla="*/ 16669 h 145637"/>
                    <a:gd name="connsiteX17" fmla="*/ 124968 w 217646"/>
                    <a:gd name="connsiteY17" fmla="*/ 9716 h 145637"/>
                    <a:gd name="connsiteX18" fmla="*/ 122777 w 217646"/>
                    <a:gd name="connsiteY18" fmla="*/ 5620 h 145637"/>
                    <a:gd name="connsiteX19" fmla="*/ 124968 w 217646"/>
                    <a:gd name="connsiteY19" fmla="*/ 9716 h 145637"/>
                    <a:gd name="connsiteX20" fmla="*/ 138779 w 217646"/>
                    <a:gd name="connsiteY20" fmla="*/ 13907 h 145637"/>
                    <a:gd name="connsiteX21" fmla="*/ 143351 w 217646"/>
                    <a:gd name="connsiteY21" fmla="*/ 12192 h 145637"/>
                    <a:gd name="connsiteX22" fmla="*/ 138779 w 217646"/>
                    <a:gd name="connsiteY22" fmla="*/ 13907 h 145637"/>
                    <a:gd name="connsiteX23" fmla="*/ 146876 w 217646"/>
                    <a:gd name="connsiteY23" fmla="*/ 20764 h 145637"/>
                    <a:gd name="connsiteX24" fmla="*/ 149828 w 217646"/>
                    <a:gd name="connsiteY24" fmla="*/ 20764 h 145637"/>
                    <a:gd name="connsiteX25" fmla="*/ 151638 w 217646"/>
                    <a:gd name="connsiteY25" fmla="*/ 20574 h 145637"/>
                    <a:gd name="connsiteX26" fmla="*/ 149828 w 217646"/>
                    <a:gd name="connsiteY26" fmla="*/ 20764 h 145637"/>
                    <a:gd name="connsiteX27" fmla="*/ 146876 w 217646"/>
                    <a:gd name="connsiteY27" fmla="*/ 20764 h 145637"/>
                    <a:gd name="connsiteX28" fmla="*/ 153924 w 217646"/>
                    <a:gd name="connsiteY28" fmla="*/ 33338 h 145637"/>
                    <a:gd name="connsiteX29" fmla="*/ 153924 w 217646"/>
                    <a:gd name="connsiteY29" fmla="*/ 33338 h 145637"/>
                    <a:gd name="connsiteX30" fmla="*/ 153924 w 217646"/>
                    <a:gd name="connsiteY30" fmla="*/ 34004 h 145637"/>
                    <a:gd name="connsiteX31" fmla="*/ 168116 w 217646"/>
                    <a:gd name="connsiteY31" fmla="*/ 40672 h 145637"/>
                    <a:gd name="connsiteX32" fmla="*/ 197263 w 217646"/>
                    <a:gd name="connsiteY32" fmla="*/ 51626 h 145637"/>
                    <a:gd name="connsiteX33" fmla="*/ 202311 w 217646"/>
                    <a:gd name="connsiteY33" fmla="*/ 65056 h 145637"/>
                    <a:gd name="connsiteX34" fmla="*/ 210883 w 217646"/>
                    <a:gd name="connsiteY34" fmla="*/ 73342 h 145637"/>
                    <a:gd name="connsiteX35" fmla="*/ 202311 w 217646"/>
                    <a:gd name="connsiteY35" fmla="*/ 65056 h 145637"/>
                    <a:gd name="connsiteX36" fmla="*/ 187166 w 217646"/>
                    <a:gd name="connsiteY36" fmla="*/ 91440 h 145637"/>
                    <a:gd name="connsiteX37" fmla="*/ 188690 w 217646"/>
                    <a:gd name="connsiteY37" fmla="*/ 94107 h 145637"/>
                    <a:gd name="connsiteX38" fmla="*/ 187166 w 217646"/>
                    <a:gd name="connsiteY38" fmla="*/ 91440 h 145637"/>
                    <a:gd name="connsiteX39" fmla="*/ 168688 w 217646"/>
                    <a:gd name="connsiteY39" fmla="*/ 95821 h 145637"/>
                    <a:gd name="connsiteX40" fmla="*/ 165163 w 217646"/>
                    <a:gd name="connsiteY40" fmla="*/ 103251 h 145637"/>
                    <a:gd name="connsiteX41" fmla="*/ 166306 w 217646"/>
                    <a:gd name="connsiteY41" fmla="*/ 120396 h 145637"/>
                    <a:gd name="connsiteX42" fmla="*/ 166306 w 217646"/>
                    <a:gd name="connsiteY42" fmla="*/ 120396 h 145637"/>
                    <a:gd name="connsiteX43" fmla="*/ 163163 w 217646"/>
                    <a:gd name="connsiteY43" fmla="*/ 127159 h 145637"/>
                    <a:gd name="connsiteX44" fmla="*/ 142780 w 217646"/>
                    <a:gd name="connsiteY44" fmla="*/ 135922 h 145637"/>
                    <a:gd name="connsiteX45" fmla="*/ 146209 w 217646"/>
                    <a:gd name="connsiteY45" fmla="*/ 138017 h 145637"/>
                    <a:gd name="connsiteX46" fmla="*/ 146685 w 217646"/>
                    <a:gd name="connsiteY46" fmla="*/ 138684 h 145637"/>
                    <a:gd name="connsiteX47" fmla="*/ 146209 w 217646"/>
                    <a:gd name="connsiteY47" fmla="*/ 138017 h 145637"/>
                    <a:gd name="connsiteX48" fmla="*/ 142780 w 217646"/>
                    <a:gd name="connsiteY48" fmla="*/ 135922 h 145637"/>
                    <a:gd name="connsiteX49" fmla="*/ 118396 w 217646"/>
                    <a:gd name="connsiteY49" fmla="*/ 121539 h 145637"/>
                    <a:gd name="connsiteX50" fmla="*/ 107252 w 217646"/>
                    <a:gd name="connsiteY50" fmla="*/ 120206 h 145637"/>
                    <a:gd name="connsiteX51" fmla="*/ 96869 w 217646"/>
                    <a:gd name="connsiteY51" fmla="*/ 130112 h 145637"/>
                    <a:gd name="connsiteX52" fmla="*/ 96869 w 217646"/>
                    <a:gd name="connsiteY52" fmla="*/ 130112 h 145637"/>
                    <a:gd name="connsiteX53" fmla="*/ 58198 w 217646"/>
                    <a:gd name="connsiteY53" fmla="*/ 108394 h 145637"/>
                    <a:gd name="connsiteX54" fmla="*/ 49244 w 217646"/>
                    <a:gd name="connsiteY54" fmla="*/ 100013 h 145637"/>
                    <a:gd name="connsiteX55" fmla="*/ 19145 w 217646"/>
                    <a:gd name="connsiteY55" fmla="*/ 85820 h 145637"/>
                    <a:gd name="connsiteX56" fmla="*/ 19145 w 217646"/>
                    <a:gd name="connsiteY56" fmla="*/ 85820 h 145637"/>
                    <a:gd name="connsiteX57" fmla="*/ 16383 w 217646"/>
                    <a:gd name="connsiteY57" fmla="*/ 78867 h 145637"/>
                    <a:gd name="connsiteX58" fmla="*/ 16383 w 217646"/>
                    <a:gd name="connsiteY58" fmla="*/ 78867 h 145637"/>
                    <a:gd name="connsiteX59" fmla="*/ 15145 w 217646"/>
                    <a:gd name="connsiteY59" fmla="*/ 73342 h 145637"/>
                    <a:gd name="connsiteX60" fmla="*/ 15145 w 217646"/>
                    <a:gd name="connsiteY60" fmla="*/ 73342 h 145637"/>
                    <a:gd name="connsiteX61" fmla="*/ 17812 w 217646"/>
                    <a:gd name="connsiteY61" fmla="*/ 59436 h 145637"/>
                    <a:gd name="connsiteX62" fmla="*/ 17812 w 217646"/>
                    <a:gd name="connsiteY62" fmla="*/ 59436 h 145637"/>
                    <a:gd name="connsiteX63" fmla="*/ 35433 w 217646"/>
                    <a:gd name="connsiteY63" fmla="*/ 52102 h 145637"/>
                    <a:gd name="connsiteX64" fmla="*/ 58198 w 217646"/>
                    <a:gd name="connsiteY64" fmla="*/ 34576 h 145637"/>
                    <a:gd name="connsiteX65" fmla="*/ 58198 w 217646"/>
                    <a:gd name="connsiteY65" fmla="*/ 34576 h 145637"/>
                    <a:gd name="connsiteX66" fmla="*/ 62294 w 217646"/>
                    <a:gd name="connsiteY66" fmla="*/ 21717 h 145637"/>
                    <a:gd name="connsiteX67" fmla="*/ 69247 w 217646"/>
                    <a:gd name="connsiteY67" fmla="*/ 15049 h 145637"/>
                    <a:gd name="connsiteX68" fmla="*/ 69247 w 217646"/>
                    <a:gd name="connsiteY68" fmla="*/ 15049 h 145637"/>
                    <a:gd name="connsiteX69" fmla="*/ 85915 w 217646"/>
                    <a:gd name="connsiteY69" fmla="*/ 22098 h 145637"/>
                    <a:gd name="connsiteX70" fmla="*/ 86487 w 217646"/>
                    <a:gd name="connsiteY70" fmla="*/ 21527 h 145637"/>
                    <a:gd name="connsiteX71" fmla="*/ 85915 w 217646"/>
                    <a:gd name="connsiteY71" fmla="*/ 22098 h 145637"/>
                    <a:gd name="connsiteX72" fmla="*/ 96583 w 217646"/>
                    <a:gd name="connsiteY72" fmla="*/ 33718 h 145637"/>
                    <a:gd name="connsiteX73" fmla="*/ 102013 w 217646"/>
                    <a:gd name="connsiteY73" fmla="*/ 34862 h 145637"/>
                    <a:gd name="connsiteX74" fmla="*/ 113633 w 217646"/>
                    <a:gd name="connsiteY74" fmla="*/ 24860 h 145637"/>
                    <a:gd name="connsiteX75" fmla="*/ 118205 w 217646"/>
                    <a:gd name="connsiteY75" fmla="*/ 16669 h 145637"/>
                    <a:gd name="connsiteX76" fmla="*/ 112109 w 217646"/>
                    <a:gd name="connsiteY76" fmla="*/ 13716 h 145637"/>
                    <a:gd name="connsiteX77" fmla="*/ 101346 w 217646"/>
                    <a:gd name="connsiteY77" fmla="*/ 13716 h 145637"/>
                    <a:gd name="connsiteX78" fmla="*/ 71914 w 217646"/>
                    <a:gd name="connsiteY78" fmla="*/ 8192 h 145637"/>
                    <a:gd name="connsiteX79" fmla="*/ 56579 w 217646"/>
                    <a:gd name="connsiteY79" fmla="*/ 17716 h 145637"/>
                    <a:gd name="connsiteX80" fmla="*/ 45911 w 217646"/>
                    <a:gd name="connsiteY80" fmla="*/ 33338 h 145637"/>
                    <a:gd name="connsiteX81" fmla="*/ 34290 w 217646"/>
                    <a:gd name="connsiteY81" fmla="*/ 43529 h 145637"/>
                    <a:gd name="connsiteX82" fmla="*/ 15335 w 217646"/>
                    <a:gd name="connsiteY82" fmla="*/ 53054 h 145637"/>
                    <a:gd name="connsiteX83" fmla="*/ 16193 w 217646"/>
                    <a:gd name="connsiteY83" fmla="*/ 55245 h 145637"/>
                    <a:gd name="connsiteX84" fmla="*/ 15335 w 217646"/>
                    <a:gd name="connsiteY84" fmla="*/ 53054 h 145637"/>
                    <a:gd name="connsiteX85" fmla="*/ 13906 w 217646"/>
                    <a:gd name="connsiteY85" fmla="*/ 54292 h 145637"/>
                    <a:gd name="connsiteX86" fmla="*/ 2762 w 217646"/>
                    <a:gd name="connsiteY86" fmla="*/ 68009 h 145637"/>
                    <a:gd name="connsiteX87" fmla="*/ 2572 w 217646"/>
                    <a:gd name="connsiteY87" fmla="*/ 69152 h 145637"/>
                    <a:gd name="connsiteX88" fmla="*/ 0 w 217646"/>
                    <a:gd name="connsiteY88" fmla="*/ 72200 h 145637"/>
                    <a:gd name="connsiteX89" fmla="*/ 0 w 217646"/>
                    <a:gd name="connsiteY89" fmla="*/ 84677 h 145637"/>
                    <a:gd name="connsiteX90" fmla="*/ 0 w 217646"/>
                    <a:gd name="connsiteY90" fmla="*/ 87439 h 145637"/>
                    <a:gd name="connsiteX91" fmla="*/ 2572 w 217646"/>
                    <a:gd name="connsiteY91" fmla="*/ 90488 h 145637"/>
                    <a:gd name="connsiteX92" fmla="*/ 3715 w 217646"/>
                    <a:gd name="connsiteY92" fmla="*/ 93155 h 145637"/>
                    <a:gd name="connsiteX93" fmla="*/ 6953 w 217646"/>
                    <a:gd name="connsiteY93" fmla="*/ 98488 h 145637"/>
                    <a:gd name="connsiteX94" fmla="*/ 30289 w 217646"/>
                    <a:gd name="connsiteY94" fmla="*/ 110776 h 145637"/>
                    <a:gd name="connsiteX95" fmla="*/ 43053 w 217646"/>
                    <a:gd name="connsiteY95" fmla="*/ 120491 h 145637"/>
                    <a:gd name="connsiteX96" fmla="*/ 44101 w 217646"/>
                    <a:gd name="connsiteY96" fmla="*/ 122206 h 145637"/>
                    <a:gd name="connsiteX97" fmla="*/ 59436 w 217646"/>
                    <a:gd name="connsiteY97" fmla="*/ 139065 h 145637"/>
                    <a:gd name="connsiteX98" fmla="*/ 99727 w 217646"/>
                    <a:gd name="connsiteY98" fmla="*/ 134588 h 145637"/>
                    <a:gd name="connsiteX99" fmla="*/ 105346 w 217646"/>
                    <a:gd name="connsiteY99" fmla="*/ 134112 h 145637"/>
                    <a:gd name="connsiteX100" fmla="*/ 126016 w 217646"/>
                    <a:gd name="connsiteY100" fmla="*/ 145637 h 145637"/>
                    <a:gd name="connsiteX101" fmla="*/ 128778 w 217646"/>
                    <a:gd name="connsiteY101" fmla="*/ 145637 h 145637"/>
                    <a:gd name="connsiteX102" fmla="*/ 142685 w 217646"/>
                    <a:gd name="connsiteY102" fmla="*/ 145637 h 145637"/>
                    <a:gd name="connsiteX103" fmla="*/ 146399 w 217646"/>
                    <a:gd name="connsiteY103" fmla="*/ 144209 h 145637"/>
                    <a:gd name="connsiteX104" fmla="*/ 177451 w 217646"/>
                    <a:gd name="connsiteY104" fmla="*/ 120777 h 145637"/>
                    <a:gd name="connsiteX105" fmla="*/ 181832 w 217646"/>
                    <a:gd name="connsiteY105" fmla="*/ 109442 h 145637"/>
                    <a:gd name="connsiteX106" fmla="*/ 191357 w 217646"/>
                    <a:gd name="connsiteY106" fmla="*/ 95821 h 145637"/>
                    <a:gd name="connsiteX107" fmla="*/ 212027 w 217646"/>
                    <a:gd name="connsiteY107" fmla="*/ 77724 h 145637"/>
                    <a:gd name="connsiteX108" fmla="*/ 217646 w 217646"/>
                    <a:gd name="connsiteY108" fmla="*/ 68104 h 145637"/>
                    <a:gd name="connsiteX109" fmla="*/ 217646 w 217646"/>
                    <a:gd name="connsiteY109" fmla="*/ 58388 h 145637"/>
                    <a:gd name="connsiteX110" fmla="*/ 217646 w 217646"/>
                    <a:gd name="connsiteY110" fmla="*/ 52864 h 145637"/>
                    <a:gd name="connsiteX111" fmla="*/ 216122 w 217646"/>
                    <a:gd name="connsiteY111" fmla="*/ 51340 h 145637"/>
                    <a:gd name="connsiteX112" fmla="*/ 155924 w 217646"/>
                    <a:gd name="connsiteY112" fmla="*/ 30099 h 145637"/>
                    <a:gd name="connsiteX113" fmla="*/ 154210 w 217646"/>
                    <a:gd name="connsiteY113" fmla="*/ 31337 h 145637"/>
                    <a:gd name="connsiteX114" fmla="*/ 155924 w 217646"/>
                    <a:gd name="connsiteY114" fmla="*/ 30099 h 145637"/>
                    <a:gd name="connsiteX115" fmla="*/ 157734 w 217646"/>
                    <a:gd name="connsiteY115" fmla="*/ 30385 h 145637"/>
                    <a:gd name="connsiteX116" fmla="*/ 155924 w 217646"/>
                    <a:gd name="connsiteY116" fmla="*/ 30099 h 145637"/>
                    <a:gd name="connsiteX117" fmla="*/ 86487 w 217646"/>
                    <a:gd name="connsiteY117" fmla="*/ 21527 h 145637"/>
                    <a:gd name="connsiteX118" fmla="*/ 88487 w 217646"/>
                    <a:gd name="connsiteY118" fmla="*/ 21527 h 145637"/>
                    <a:gd name="connsiteX119" fmla="*/ 86487 w 217646"/>
                    <a:gd name="connsiteY119" fmla="*/ 21527 h 145637"/>
                    <a:gd name="connsiteX120" fmla="*/ 55054 w 217646"/>
                    <a:gd name="connsiteY120" fmla="*/ 35719 h 145637"/>
                    <a:gd name="connsiteX121" fmla="*/ 52769 w 217646"/>
                    <a:gd name="connsiteY121" fmla="*/ 35338 h 145637"/>
                    <a:gd name="connsiteX122" fmla="*/ 55054 w 217646"/>
                    <a:gd name="connsiteY122" fmla="*/ 35719 h 145637"/>
                    <a:gd name="connsiteX123" fmla="*/ 17336 w 217646"/>
                    <a:gd name="connsiteY123" fmla="*/ 86392 h 145637"/>
                    <a:gd name="connsiteX124" fmla="*/ 16288 w 217646"/>
                    <a:gd name="connsiteY124" fmla="*/ 87249 h 145637"/>
                    <a:gd name="connsiteX125" fmla="*/ 17336 w 217646"/>
                    <a:gd name="connsiteY125" fmla="*/ 86392 h 145637"/>
                    <a:gd name="connsiteX126" fmla="*/ 18479 w 217646"/>
                    <a:gd name="connsiteY126" fmla="*/ 86106 h 145637"/>
                    <a:gd name="connsiteX127" fmla="*/ 17716 w 217646"/>
                    <a:gd name="connsiteY127" fmla="*/ 86296 h 145637"/>
                    <a:gd name="connsiteX128" fmla="*/ 18479 w 217646"/>
                    <a:gd name="connsiteY128" fmla="*/ 86106 h 145637"/>
                    <a:gd name="connsiteX129" fmla="*/ 98488 w 217646"/>
                    <a:gd name="connsiteY129" fmla="*/ 130588 h 145637"/>
                    <a:gd name="connsiteX130" fmla="*/ 99727 w 217646"/>
                    <a:gd name="connsiteY130" fmla="*/ 132874 h 145637"/>
                    <a:gd name="connsiteX131" fmla="*/ 98488 w 217646"/>
                    <a:gd name="connsiteY131" fmla="*/ 130588 h 145637"/>
                    <a:gd name="connsiteX132" fmla="*/ 97727 w 217646"/>
                    <a:gd name="connsiteY132" fmla="*/ 130302 h 145637"/>
                    <a:gd name="connsiteX133" fmla="*/ 97917 w 217646"/>
                    <a:gd name="connsiteY133" fmla="*/ 130397 h 145637"/>
                    <a:gd name="connsiteX134" fmla="*/ 97727 w 217646"/>
                    <a:gd name="connsiteY134" fmla="*/ 130302 h 1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17646" h="145637">
                      <a:moveTo>
                        <a:pt x="216122" y="51340"/>
                      </a:moveTo>
                      <a:cubicBezTo>
                        <a:pt x="215646" y="46196"/>
                        <a:pt x="212979" y="42196"/>
                        <a:pt x="209169" y="38862"/>
                      </a:cubicBezTo>
                      <a:cubicBezTo>
                        <a:pt x="208216" y="36481"/>
                        <a:pt x="206502" y="34957"/>
                        <a:pt x="203930" y="34576"/>
                      </a:cubicBezTo>
                      <a:cubicBezTo>
                        <a:pt x="197358" y="28289"/>
                        <a:pt x="181928" y="27622"/>
                        <a:pt x="173164" y="33147"/>
                      </a:cubicBezTo>
                      <a:cubicBezTo>
                        <a:pt x="172879" y="33147"/>
                        <a:pt x="172498" y="33147"/>
                        <a:pt x="172212" y="33242"/>
                      </a:cubicBezTo>
                      <a:lnTo>
                        <a:pt x="172212" y="33242"/>
                      </a:lnTo>
                      <a:cubicBezTo>
                        <a:pt x="171640" y="31909"/>
                        <a:pt x="171069" y="30480"/>
                        <a:pt x="170497" y="29146"/>
                      </a:cubicBezTo>
                      <a:cubicBezTo>
                        <a:pt x="170402" y="26480"/>
                        <a:pt x="168878" y="24479"/>
                        <a:pt x="167830" y="22193"/>
                      </a:cubicBezTo>
                      <a:cubicBezTo>
                        <a:pt x="167830" y="21050"/>
                        <a:pt x="167545" y="20003"/>
                        <a:pt x="166497" y="19431"/>
                      </a:cubicBezTo>
                      <a:cubicBezTo>
                        <a:pt x="163354" y="13049"/>
                        <a:pt x="159544" y="7239"/>
                        <a:pt x="152590" y="4191"/>
                      </a:cubicBezTo>
                      <a:cubicBezTo>
                        <a:pt x="151066" y="1524"/>
                        <a:pt x="147447" y="2286"/>
                        <a:pt x="145732" y="0"/>
                      </a:cubicBezTo>
                      <a:cubicBezTo>
                        <a:pt x="142494" y="0"/>
                        <a:pt x="139255" y="0"/>
                        <a:pt x="136017" y="0"/>
                      </a:cubicBezTo>
                      <a:cubicBezTo>
                        <a:pt x="134588" y="0"/>
                        <a:pt x="133255" y="0"/>
                        <a:pt x="131826" y="0"/>
                      </a:cubicBezTo>
                      <a:cubicBezTo>
                        <a:pt x="129064" y="2572"/>
                        <a:pt x="124682" y="2477"/>
                        <a:pt x="122111" y="5524"/>
                      </a:cubicBezTo>
                      <a:lnTo>
                        <a:pt x="122111" y="5524"/>
                      </a:lnTo>
                      <a:cubicBezTo>
                        <a:pt x="117920" y="7144"/>
                        <a:pt x="114871" y="10192"/>
                        <a:pt x="112300" y="13716"/>
                      </a:cubicBezTo>
                      <a:cubicBezTo>
                        <a:pt x="114300" y="14668"/>
                        <a:pt x="116396" y="15716"/>
                        <a:pt x="118396" y="16669"/>
                      </a:cubicBezTo>
                      <a:cubicBezTo>
                        <a:pt x="120587" y="14383"/>
                        <a:pt x="122777" y="12002"/>
                        <a:pt x="124968" y="9716"/>
                      </a:cubicBezTo>
                      <a:cubicBezTo>
                        <a:pt x="124968" y="7906"/>
                        <a:pt x="124968" y="6001"/>
                        <a:pt x="122777" y="5620"/>
                      </a:cubicBezTo>
                      <a:cubicBezTo>
                        <a:pt x="124968" y="6001"/>
                        <a:pt x="124968" y="7906"/>
                        <a:pt x="124968" y="9716"/>
                      </a:cubicBezTo>
                      <a:cubicBezTo>
                        <a:pt x="130016" y="9525"/>
                        <a:pt x="134493" y="11620"/>
                        <a:pt x="138779" y="13907"/>
                      </a:cubicBezTo>
                      <a:cubicBezTo>
                        <a:pt x="141256" y="11716"/>
                        <a:pt x="141922" y="11144"/>
                        <a:pt x="143351" y="12192"/>
                      </a:cubicBezTo>
                      <a:cubicBezTo>
                        <a:pt x="141827" y="11144"/>
                        <a:pt x="141256" y="11716"/>
                        <a:pt x="138779" y="13907"/>
                      </a:cubicBezTo>
                      <a:cubicBezTo>
                        <a:pt x="141446" y="16192"/>
                        <a:pt x="144208" y="18479"/>
                        <a:pt x="146876" y="20764"/>
                      </a:cubicBezTo>
                      <a:cubicBezTo>
                        <a:pt x="147828" y="20764"/>
                        <a:pt x="148876" y="20764"/>
                        <a:pt x="149828" y="20764"/>
                      </a:cubicBezTo>
                      <a:cubicBezTo>
                        <a:pt x="150495" y="20764"/>
                        <a:pt x="151066" y="20669"/>
                        <a:pt x="151638" y="20574"/>
                      </a:cubicBezTo>
                      <a:cubicBezTo>
                        <a:pt x="151066" y="20669"/>
                        <a:pt x="150400" y="20860"/>
                        <a:pt x="149828" y="20764"/>
                      </a:cubicBezTo>
                      <a:cubicBezTo>
                        <a:pt x="148876" y="20764"/>
                        <a:pt x="147828" y="20764"/>
                        <a:pt x="146876" y="20764"/>
                      </a:cubicBezTo>
                      <a:cubicBezTo>
                        <a:pt x="149257" y="24956"/>
                        <a:pt x="151638" y="29146"/>
                        <a:pt x="153924" y="33338"/>
                      </a:cubicBezTo>
                      <a:lnTo>
                        <a:pt x="153924" y="33338"/>
                      </a:lnTo>
                      <a:cubicBezTo>
                        <a:pt x="153924" y="33528"/>
                        <a:pt x="153924" y="33814"/>
                        <a:pt x="153924" y="34004"/>
                      </a:cubicBezTo>
                      <a:cubicBezTo>
                        <a:pt x="156686" y="46482"/>
                        <a:pt x="156686" y="46482"/>
                        <a:pt x="168116" y="40672"/>
                      </a:cubicBezTo>
                      <a:cubicBezTo>
                        <a:pt x="176974" y="36195"/>
                        <a:pt x="191071" y="41624"/>
                        <a:pt x="197263" y="51626"/>
                      </a:cubicBezTo>
                      <a:cubicBezTo>
                        <a:pt x="199835" y="55816"/>
                        <a:pt x="200692" y="60579"/>
                        <a:pt x="202311" y="65056"/>
                      </a:cubicBezTo>
                      <a:cubicBezTo>
                        <a:pt x="206978" y="66389"/>
                        <a:pt x="209360" y="69533"/>
                        <a:pt x="210883" y="73342"/>
                      </a:cubicBezTo>
                      <a:cubicBezTo>
                        <a:pt x="209360" y="69533"/>
                        <a:pt x="206978" y="66389"/>
                        <a:pt x="202311" y="65056"/>
                      </a:cubicBezTo>
                      <a:cubicBezTo>
                        <a:pt x="201454" y="76200"/>
                        <a:pt x="199835" y="87059"/>
                        <a:pt x="187166" y="91440"/>
                      </a:cubicBezTo>
                      <a:cubicBezTo>
                        <a:pt x="187643" y="92297"/>
                        <a:pt x="188119" y="93345"/>
                        <a:pt x="188690" y="94107"/>
                      </a:cubicBezTo>
                      <a:cubicBezTo>
                        <a:pt x="188119" y="93345"/>
                        <a:pt x="187738" y="92297"/>
                        <a:pt x="187166" y="91440"/>
                      </a:cubicBezTo>
                      <a:cubicBezTo>
                        <a:pt x="180499" y="90868"/>
                        <a:pt x="174403" y="92202"/>
                        <a:pt x="168688" y="95821"/>
                      </a:cubicBezTo>
                      <a:cubicBezTo>
                        <a:pt x="165926" y="97536"/>
                        <a:pt x="164021" y="99917"/>
                        <a:pt x="165163" y="103251"/>
                      </a:cubicBezTo>
                      <a:cubicBezTo>
                        <a:pt x="167069" y="108871"/>
                        <a:pt x="166116" y="114681"/>
                        <a:pt x="166306" y="120396"/>
                      </a:cubicBezTo>
                      <a:lnTo>
                        <a:pt x="166306" y="120396"/>
                      </a:lnTo>
                      <a:cubicBezTo>
                        <a:pt x="165259" y="122682"/>
                        <a:pt x="164211" y="124873"/>
                        <a:pt x="163163" y="127159"/>
                      </a:cubicBezTo>
                      <a:cubicBezTo>
                        <a:pt x="159068" y="136303"/>
                        <a:pt x="150876" y="136112"/>
                        <a:pt x="142780" y="135922"/>
                      </a:cubicBezTo>
                      <a:cubicBezTo>
                        <a:pt x="143732" y="136779"/>
                        <a:pt x="145256" y="137160"/>
                        <a:pt x="146209" y="138017"/>
                      </a:cubicBezTo>
                      <a:cubicBezTo>
                        <a:pt x="146399" y="138208"/>
                        <a:pt x="146590" y="138398"/>
                        <a:pt x="146685" y="138684"/>
                      </a:cubicBezTo>
                      <a:cubicBezTo>
                        <a:pt x="146590" y="138493"/>
                        <a:pt x="146399" y="138208"/>
                        <a:pt x="146209" y="138017"/>
                      </a:cubicBezTo>
                      <a:cubicBezTo>
                        <a:pt x="145256" y="137160"/>
                        <a:pt x="143637" y="136779"/>
                        <a:pt x="142780" y="135922"/>
                      </a:cubicBezTo>
                      <a:cubicBezTo>
                        <a:pt x="133160" y="133636"/>
                        <a:pt x="124778" y="129064"/>
                        <a:pt x="118396" y="121539"/>
                      </a:cubicBezTo>
                      <a:cubicBezTo>
                        <a:pt x="114681" y="117158"/>
                        <a:pt x="111443" y="117443"/>
                        <a:pt x="107252" y="120206"/>
                      </a:cubicBezTo>
                      <a:cubicBezTo>
                        <a:pt x="103156" y="122873"/>
                        <a:pt x="99917" y="126397"/>
                        <a:pt x="96869" y="130112"/>
                      </a:cubicBezTo>
                      <a:lnTo>
                        <a:pt x="96869" y="130112"/>
                      </a:lnTo>
                      <a:cubicBezTo>
                        <a:pt x="80677" y="139446"/>
                        <a:pt x="60007" y="122968"/>
                        <a:pt x="58198" y="108394"/>
                      </a:cubicBezTo>
                      <a:cubicBezTo>
                        <a:pt x="57531" y="103061"/>
                        <a:pt x="54769" y="99155"/>
                        <a:pt x="49244" y="100013"/>
                      </a:cubicBezTo>
                      <a:cubicBezTo>
                        <a:pt x="35719" y="102108"/>
                        <a:pt x="26956" y="95345"/>
                        <a:pt x="19145" y="85820"/>
                      </a:cubicBezTo>
                      <a:lnTo>
                        <a:pt x="19145" y="85820"/>
                      </a:lnTo>
                      <a:cubicBezTo>
                        <a:pt x="18193" y="83534"/>
                        <a:pt x="17336" y="81248"/>
                        <a:pt x="16383" y="78867"/>
                      </a:cubicBezTo>
                      <a:lnTo>
                        <a:pt x="16383" y="78867"/>
                      </a:lnTo>
                      <a:cubicBezTo>
                        <a:pt x="16002" y="77057"/>
                        <a:pt x="15526" y="75152"/>
                        <a:pt x="15145" y="73342"/>
                      </a:cubicBezTo>
                      <a:lnTo>
                        <a:pt x="15145" y="73342"/>
                      </a:lnTo>
                      <a:cubicBezTo>
                        <a:pt x="15240" y="68580"/>
                        <a:pt x="15145" y="63722"/>
                        <a:pt x="17812" y="59436"/>
                      </a:cubicBezTo>
                      <a:lnTo>
                        <a:pt x="17812" y="59436"/>
                      </a:lnTo>
                      <a:cubicBezTo>
                        <a:pt x="22288" y="51911"/>
                        <a:pt x="26765" y="50102"/>
                        <a:pt x="35433" y="52102"/>
                      </a:cubicBezTo>
                      <a:cubicBezTo>
                        <a:pt x="51149" y="55626"/>
                        <a:pt x="57817" y="50483"/>
                        <a:pt x="58198" y="34576"/>
                      </a:cubicBezTo>
                      <a:lnTo>
                        <a:pt x="58198" y="34576"/>
                      </a:lnTo>
                      <a:cubicBezTo>
                        <a:pt x="59531" y="30289"/>
                        <a:pt x="60960" y="26003"/>
                        <a:pt x="62294" y="21717"/>
                      </a:cubicBezTo>
                      <a:cubicBezTo>
                        <a:pt x="63437" y="18193"/>
                        <a:pt x="65627" y="15907"/>
                        <a:pt x="69247" y="15049"/>
                      </a:cubicBezTo>
                      <a:lnTo>
                        <a:pt x="69247" y="15049"/>
                      </a:lnTo>
                      <a:cubicBezTo>
                        <a:pt x="76010" y="14668"/>
                        <a:pt x="81058" y="18193"/>
                        <a:pt x="85915" y="22098"/>
                      </a:cubicBezTo>
                      <a:cubicBezTo>
                        <a:pt x="86106" y="21812"/>
                        <a:pt x="86296" y="21717"/>
                        <a:pt x="86487" y="21527"/>
                      </a:cubicBezTo>
                      <a:cubicBezTo>
                        <a:pt x="86296" y="21717"/>
                        <a:pt x="86106" y="21812"/>
                        <a:pt x="85915" y="22098"/>
                      </a:cubicBezTo>
                      <a:cubicBezTo>
                        <a:pt x="89440" y="26003"/>
                        <a:pt x="93059" y="29813"/>
                        <a:pt x="96583" y="33718"/>
                      </a:cubicBezTo>
                      <a:cubicBezTo>
                        <a:pt x="98107" y="35433"/>
                        <a:pt x="99822" y="36100"/>
                        <a:pt x="102013" y="34862"/>
                      </a:cubicBezTo>
                      <a:cubicBezTo>
                        <a:pt x="106680" y="32385"/>
                        <a:pt x="111728" y="30480"/>
                        <a:pt x="113633" y="24860"/>
                      </a:cubicBezTo>
                      <a:cubicBezTo>
                        <a:pt x="115919" y="22574"/>
                        <a:pt x="117062" y="19621"/>
                        <a:pt x="118205" y="16669"/>
                      </a:cubicBezTo>
                      <a:cubicBezTo>
                        <a:pt x="116205" y="15716"/>
                        <a:pt x="114110" y="14668"/>
                        <a:pt x="112109" y="13716"/>
                      </a:cubicBezTo>
                      <a:cubicBezTo>
                        <a:pt x="108490" y="18479"/>
                        <a:pt x="104965" y="18097"/>
                        <a:pt x="101346" y="13716"/>
                      </a:cubicBezTo>
                      <a:cubicBezTo>
                        <a:pt x="92773" y="4667"/>
                        <a:pt x="83153" y="2857"/>
                        <a:pt x="71914" y="8192"/>
                      </a:cubicBezTo>
                      <a:cubicBezTo>
                        <a:pt x="66008" y="10001"/>
                        <a:pt x="60579" y="12668"/>
                        <a:pt x="56579" y="17716"/>
                      </a:cubicBezTo>
                      <a:cubicBezTo>
                        <a:pt x="51245" y="21717"/>
                        <a:pt x="47720" y="26956"/>
                        <a:pt x="45911" y="33338"/>
                      </a:cubicBezTo>
                      <a:cubicBezTo>
                        <a:pt x="45053" y="40195"/>
                        <a:pt x="40481" y="42101"/>
                        <a:pt x="34290" y="43529"/>
                      </a:cubicBezTo>
                      <a:cubicBezTo>
                        <a:pt x="27337" y="45053"/>
                        <a:pt x="20860" y="48292"/>
                        <a:pt x="15335" y="53054"/>
                      </a:cubicBezTo>
                      <a:cubicBezTo>
                        <a:pt x="15621" y="53816"/>
                        <a:pt x="15907" y="54483"/>
                        <a:pt x="16193" y="55245"/>
                      </a:cubicBezTo>
                      <a:cubicBezTo>
                        <a:pt x="15907" y="54483"/>
                        <a:pt x="15621" y="53816"/>
                        <a:pt x="15335" y="53054"/>
                      </a:cubicBezTo>
                      <a:cubicBezTo>
                        <a:pt x="14859" y="53435"/>
                        <a:pt x="14383" y="53912"/>
                        <a:pt x="13906" y="54292"/>
                      </a:cubicBezTo>
                      <a:cubicBezTo>
                        <a:pt x="8668" y="57626"/>
                        <a:pt x="5048" y="62293"/>
                        <a:pt x="2762" y="68009"/>
                      </a:cubicBezTo>
                      <a:cubicBezTo>
                        <a:pt x="2667" y="68389"/>
                        <a:pt x="2572" y="68770"/>
                        <a:pt x="2572" y="69152"/>
                      </a:cubicBezTo>
                      <a:cubicBezTo>
                        <a:pt x="1714" y="70199"/>
                        <a:pt x="857" y="71152"/>
                        <a:pt x="0" y="72200"/>
                      </a:cubicBezTo>
                      <a:cubicBezTo>
                        <a:pt x="0" y="76390"/>
                        <a:pt x="0" y="80486"/>
                        <a:pt x="0" y="84677"/>
                      </a:cubicBezTo>
                      <a:cubicBezTo>
                        <a:pt x="0" y="85630"/>
                        <a:pt x="0" y="86487"/>
                        <a:pt x="0" y="87439"/>
                      </a:cubicBezTo>
                      <a:cubicBezTo>
                        <a:pt x="857" y="88487"/>
                        <a:pt x="1714" y="89440"/>
                        <a:pt x="2572" y="90488"/>
                      </a:cubicBezTo>
                      <a:cubicBezTo>
                        <a:pt x="2953" y="91345"/>
                        <a:pt x="3334" y="92202"/>
                        <a:pt x="3715" y="93155"/>
                      </a:cubicBezTo>
                      <a:cubicBezTo>
                        <a:pt x="4381" y="95155"/>
                        <a:pt x="5048" y="97155"/>
                        <a:pt x="6953" y="98488"/>
                      </a:cubicBezTo>
                      <a:cubicBezTo>
                        <a:pt x="12573" y="106585"/>
                        <a:pt x="20764" y="111062"/>
                        <a:pt x="30289" y="110776"/>
                      </a:cubicBezTo>
                      <a:cubicBezTo>
                        <a:pt x="38100" y="110585"/>
                        <a:pt x="42577" y="112300"/>
                        <a:pt x="43053" y="120491"/>
                      </a:cubicBezTo>
                      <a:cubicBezTo>
                        <a:pt x="43053" y="121063"/>
                        <a:pt x="43720" y="121634"/>
                        <a:pt x="44101" y="122206"/>
                      </a:cubicBezTo>
                      <a:cubicBezTo>
                        <a:pt x="46482" y="130302"/>
                        <a:pt x="51626" y="135922"/>
                        <a:pt x="59436" y="139065"/>
                      </a:cubicBezTo>
                      <a:cubicBezTo>
                        <a:pt x="73914" y="146780"/>
                        <a:pt x="87058" y="142875"/>
                        <a:pt x="99727" y="134588"/>
                      </a:cubicBezTo>
                      <a:cubicBezTo>
                        <a:pt x="101537" y="133922"/>
                        <a:pt x="103441" y="132207"/>
                        <a:pt x="105346" y="134112"/>
                      </a:cubicBezTo>
                      <a:cubicBezTo>
                        <a:pt x="111157" y="139922"/>
                        <a:pt x="118872" y="142304"/>
                        <a:pt x="126016" y="145637"/>
                      </a:cubicBezTo>
                      <a:cubicBezTo>
                        <a:pt x="126968" y="145637"/>
                        <a:pt x="127826" y="145637"/>
                        <a:pt x="128778" y="145637"/>
                      </a:cubicBezTo>
                      <a:cubicBezTo>
                        <a:pt x="133445" y="145637"/>
                        <a:pt x="138017" y="145637"/>
                        <a:pt x="142685" y="145637"/>
                      </a:cubicBezTo>
                      <a:cubicBezTo>
                        <a:pt x="143542" y="144209"/>
                        <a:pt x="145066" y="144589"/>
                        <a:pt x="146399" y="144209"/>
                      </a:cubicBezTo>
                      <a:cubicBezTo>
                        <a:pt x="159639" y="140208"/>
                        <a:pt x="170402" y="133064"/>
                        <a:pt x="177451" y="120777"/>
                      </a:cubicBezTo>
                      <a:cubicBezTo>
                        <a:pt x="180404" y="117634"/>
                        <a:pt x="181642" y="113538"/>
                        <a:pt x="181832" y="109442"/>
                      </a:cubicBezTo>
                      <a:cubicBezTo>
                        <a:pt x="182213" y="102680"/>
                        <a:pt x="184690" y="97917"/>
                        <a:pt x="191357" y="95821"/>
                      </a:cubicBezTo>
                      <a:cubicBezTo>
                        <a:pt x="200120" y="91916"/>
                        <a:pt x="207454" y="86392"/>
                        <a:pt x="212027" y="77724"/>
                      </a:cubicBezTo>
                      <a:cubicBezTo>
                        <a:pt x="215265" y="75343"/>
                        <a:pt x="214408" y="70485"/>
                        <a:pt x="217646" y="68104"/>
                      </a:cubicBezTo>
                      <a:cubicBezTo>
                        <a:pt x="217646" y="64865"/>
                        <a:pt x="217646" y="61627"/>
                        <a:pt x="217646" y="58388"/>
                      </a:cubicBezTo>
                      <a:cubicBezTo>
                        <a:pt x="217646" y="56579"/>
                        <a:pt x="217646" y="54673"/>
                        <a:pt x="217646" y="52864"/>
                      </a:cubicBezTo>
                      <a:cubicBezTo>
                        <a:pt x="217075" y="52197"/>
                        <a:pt x="216598" y="51721"/>
                        <a:pt x="216122" y="51340"/>
                      </a:cubicBezTo>
                      <a:close/>
                      <a:moveTo>
                        <a:pt x="155924" y="30099"/>
                      </a:moveTo>
                      <a:cubicBezTo>
                        <a:pt x="155162" y="30194"/>
                        <a:pt x="154591" y="30575"/>
                        <a:pt x="154210" y="31337"/>
                      </a:cubicBezTo>
                      <a:cubicBezTo>
                        <a:pt x="154591" y="30575"/>
                        <a:pt x="155162" y="30194"/>
                        <a:pt x="155924" y="30099"/>
                      </a:cubicBezTo>
                      <a:cubicBezTo>
                        <a:pt x="156401" y="30099"/>
                        <a:pt x="157067" y="30194"/>
                        <a:pt x="157734" y="30385"/>
                      </a:cubicBezTo>
                      <a:cubicBezTo>
                        <a:pt x="157067" y="30194"/>
                        <a:pt x="156496" y="30099"/>
                        <a:pt x="155924" y="30099"/>
                      </a:cubicBezTo>
                      <a:close/>
                      <a:moveTo>
                        <a:pt x="86487" y="21527"/>
                      </a:moveTo>
                      <a:cubicBezTo>
                        <a:pt x="87249" y="20955"/>
                        <a:pt x="87916" y="21050"/>
                        <a:pt x="88487" y="21527"/>
                      </a:cubicBezTo>
                      <a:cubicBezTo>
                        <a:pt x="87916" y="21145"/>
                        <a:pt x="87249" y="20955"/>
                        <a:pt x="86487" y="21527"/>
                      </a:cubicBezTo>
                      <a:close/>
                      <a:moveTo>
                        <a:pt x="55054" y="35719"/>
                      </a:moveTo>
                      <a:cubicBezTo>
                        <a:pt x="54293" y="35719"/>
                        <a:pt x="53530" y="35528"/>
                        <a:pt x="52769" y="35338"/>
                      </a:cubicBezTo>
                      <a:cubicBezTo>
                        <a:pt x="53530" y="35623"/>
                        <a:pt x="54293" y="35814"/>
                        <a:pt x="55054" y="35719"/>
                      </a:cubicBezTo>
                      <a:close/>
                      <a:moveTo>
                        <a:pt x="17336" y="86392"/>
                      </a:moveTo>
                      <a:cubicBezTo>
                        <a:pt x="16859" y="86582"/>
                        <a:pt x="16478" y="86773"/>
                        <a:pt x="16288" y="87249"/>
                      </a:cubicBezTo>
                      <a:cubicBezTo>
                        <a:pt x="16478" y="86773"/>
                        <a:pt x="16859" y="86487"/>
                        <a:pt x="17336" y="86392"/>
                      </a:cubicBezTo>
                      <a:close/>
                      <a:moveTo>
                        <a:pt x="18479" y="86106"/>
                      </a:moveTo>
                      <a:cubicBezTo>
                        <a:pt x="18193" y="86106"/>
                        <a:pt x="18002" y="86201"/>
                        <a:pt x="17716" y="86296"/>
                      </a:cubicBezTo>
                      <a:cubicBezTo>
                        <a:pt x="18002" y="86201"/>
                        <a:pt x="18288" y="86106"/>
                        <a:pt x="18479" y="86106"/>
                      </a:cubicBezTo>
                      <a:close/>
                      <a:moveTo>
                        <a:pt x="98488" y="130588"/>
                      </a:moveTo>
                      <a:cubicBezTo>
                        <a:pt x="99346" y="131064"/>
                        <a:pt x="99631" y="131826"/>
                        <a:pt x="99727" y="132874"/>
                      </a:cubicBezTo>
                      <a:cubicBezTo>
                        <a:pt x="99631" y="131921"/>
                        <a:pt x="99346" y="131064"/>
                        <a:pt x="98488" y="130588"/>
                      </a:cubicBezTo>
                      <a:close/>
                      <a:moveTo>
                        <a:pt x="97727" y="130302"/>
                      </a:moveTo>
                      <a:cubicBezTo>
                        <a:pt x="97822" y="130302"/>
                        <a:pt x="97822" y="130302"/>
                        <a:pt x="97917" y="130397"/>
                      </a:cubicBezTo>
                      <a:cubicBezTo>
                        <a:pt x="97822" y="130397"/>
                        <a:pt x="97822" y="130397"/>
                        <a:pt x="97727" y="130302"/>
                      </a:cubicBezTo>
                      <a:close/>
                    </a:path>
                  </a:pathLst>
                </a:custGeom>
                <a:solidFill>
                  <a:srgbClr val="FFFFFF">
                    <a:alpha val="20000"/>
                  </a:srgbClr>
                </a:solidFill>
                <a:ln w="9525" cap="flat">
                  <a:noFill/>
                  <a:prstDash val="solid"/>
                  <a:miter/>
                </a:ln>
              </p:spPr>
              <p:txBody>
                <a:bodyPr rtlCol="0" anchor="ctr"/>
                <a:lstStyle/>
                <a:p>
                  <a:endParaRPr lang="en-US"/>
                </a:p>
              </p:txBody>
            </p:sp>
            <p:sp>
              <p:nvSpPr>
                <p:cNvPr id="926" name="Freeform: Shape 925">
                  <a:extLst>
                    <a:ext uri="{FF2B5EF4-FFF2-40B4-BE49-F238E27FC236}">
                      <a16:creationId xmlns:a16="http://schemas.microsoft.com/office/drawing/2014/main" id="{DEBCDF88-8C66-7F6C-F844-7892060829E8}"/>
                    </a:ext>
                  </a:extLst>
                </p:cNvPr>
                <p:cNvSpPr/>
                <p:nvPr/>
              </p:nvSpPr>
              <p:spPr>
                <a:xfrm>
                  <a:off x="9444886" y="2977909"/>
                  <a:ext cx="359533" cy="219067"/>
                </a:xfrm>
                <a:custGeom>
                  <a:avLst/>
                  <a:gdLst>
                    <a:gd name="connsiteX0" fmla="*/ 335102 w 359533"/>
                    <a:gd name="connsiteY0" fmla="*/ 81855 h 219067"/>
                    <a:gd name="connsiteX1" fmla="*/ 325672 w 359533"/>
                    <a:gd name="connsiteY1" fmla="*/ 77093 h 219067"/>
                    <a:gd name="connsiteX2" fmla="*/ 309860 w 359533"/>
                    <a:gd name="connsiteY2" fmla="*/ 73283 h 219067"/>
                    <a:gd name="connsiteX3" fmla="*/ 278142 w 359533"/>
                    <a:gd name="connsiteY3" fmla="*/ 35754 h 219067"/>
                    <a:gd name="connsiteX4" fmla="*/ 244233 w 359533"/>
                    <a:gd name="connsiteY4" fmla="*/ 34325 h 219067"/>
                    <a:gd name="connsiteX5" fmla="*/ 226993 w 359533"/>
                    <a:gd name="connsiteY5" fmla="*/ 47184 h 219067"/>
                    <a:gd name="connsiteX6" fmla="*/ 226993 w 359533"/>
                    <a:gd name="connsiteY6" fmla="*/ 47089 h 219067"/>
                    <a:gd name="connsiteX7" fmla="*/ 165842 w 359533"/>
                    <a:gd name="connsiteY7" fmla="*/ 512 h 219067"/>
                    <a:gd name="connsiteX8" fmla="*/ 119551 w 359533"/>
                    <a:gd name="connsiteY8" fmla="*/ 44898 h 219067"/>
                    <a:gd name="connsiteX9" fmla="*/ 80212 w 359533"/>
                    <a:gd name="connsiteY9" fmla="*/ 35087 h 219067"/>
                    <a:gd name="connsiteX10" fmla="*/ 65449 w 359533"/>
                    <a:gd name="connsiteY10" fmla="*/ 38040 h 219067"/>
                    <a:gd name="connsiteX11" fmla="*/ 33254 w 359533"/>
                    <a:gd name="connsiteY11" fmla="*/ 77283 h 219067"/>
                    <a:gd name="connsiteX12" fmla="*/ 34683 w 359533"/>
                    <a:gd name="connsiteY12" fmla="*/ 84046 h 219067"/>
                    <a:gd name="connsiteX13" fmla="*/ 34778 w 359533"/>
                    <a:gd name="connsiteY13" fmla="*/ 85665 h 219067"/>
                    <a:gd name="connsiteX14" fmla="*/ 24301 w 359533"/>
                    <a:gd name="connsiteY14" fmla="*/ 87189 h 219067"/>
                    <a:gd name="connsiteX15" fmla="*/ 393 w 359533"/>
                    <a:gd name="connsiteY15" fmla="*/ 114907 h 219067"/>
                    <a:gd name="connsiteX16" fmla="*/ 24301 w 359533"/>
                    <a:gd name="connsiteY16" fmla="*/ 156817 h 219067"/>
                    <a:gd name="connsiteX17" fmla="*/ 58114 w 359533"/>
                    <a:gd name="connsiteY17" fmla="*/ 157960 h 219067"/>
                    <a:gd name="connsiteX18" fmla="*/ 68687 w 359533"/>
                    <a:gd name="connsiteY18" fmla="*/ 153102 h 219067"/>
                    <a:gd name="connsiteX19" fmla="*/ 99834 w 359533"/>
                    <a:gd name="connsiteY19" fmla="*/ 194917 h 219067"/>
                    <a:gd name="connsiteX20" fmla="*/ 143649 w 359533"/>
                    <a:gd name="connsiteY20" fmla="*/ 196441 h 219067"/>
                    <a:gd name="connsiteX21" fmla="*/ 159460 w 359533"/>
                    <a:gd name="connsiteY21" fmla="*/ 188821 h 219067"/>
                    <a:gd name="connsiteX22" fmla="*/ 223088 w 359533"/>
                    <a:gd name="connsiteY22" fmla="*/ 217586 h 219067"/>
                    <a:gd name="connsiteX23" fmla="*/ 228517 w 359533"/>
                    <a:gd name="connsiteY23" fmla="*/ 216062 h 219067"/>
                    <a:gd name="connsiteX24" fmla="*/ 274713 w 359533"/>
                    <a:gd name="connsiteY24" fmla="*/ 173486 h 219067"/>
                    <a:gd name="connsiteX25" fmla="*/ 309003 w 359533"/>
                    <a:gd name="connsiteY25" fmla="*/ 178820 h 219067"/>
                    <a:gd name="connsiteX26" fmla="*/ 320243 w 359533"/>
                    <a:gd name="connsiteY26" fmla="*/ 176248 h 219067"/>
                    <a:gd name="connsiteX27" fmla="*/ 359105 w 359533"/>
                    <a:gd name="connsiteY27" fmla="*/ 118526 h 219067"/>
                    <a:gd name="connsiteX28" fmla="*/ 335102 w 359533"/>
                    <a:gd name="connsiteY28" fmla="*/ 81855 h 21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9533" h="219067">
                      <a:moveTo>
                        <a:pt x="335102" y="81855"/>
                      </a:moveTo>
                      <a:cubicBezTo>
                        <a:pt x="332149" y="79379"/>
                        <a:pt x="329006" y="77759"/>
                        <a:pt x="325672" y="77093"/>
                      </a:cubicBezTo>
                      <a:cubicBezTo>
                        <a:pt x="320623" y="75092"/>
                        <a:pt x="315385" y="73854"/>
                        <a:pt x="309860" y="73283"/>
                      </a:cubicBezTo>
                      <a:cubicBezTo>
                        <a:pt x="309670" y="58043"/>
                        <a:pt x="296811" y="42707"/>
                        <a:pt x="278142" y="35754"/>
                      </a:cubicBezTo>
                      <a:cubicBezTo>
                        <a:pt x="266617" y="31468"/>
                        <a:pt x="254520" y="30991"/>
                        <a:pt x="244233" y="34325"/>
                      </a:cubicBezTo>
                      <a:cubicBezTo>
                        <a:pt x="236613" y="36802"/>
                        <a:pt x="230612" y="41374"/>
                        <a:pt x="226993" y="47184"/>
                      </a:cubicBezTo>
                      <a:cubicBezTo>
                        <a:pt x="226993" y="47184"/>
                        <a:pt x="226993" y="47089"/>
                        <a:pt x="226993" y="47089"/>
                      </a:cubicBezTo>
                      <a:cubicBezTo>
                        <a:pt x="222992" y="17371"/>
                        <a:pt x="195560" y="-3584"/>
                        <a:pt x="165842" y="512"/>
                      </a:cubicBezTo>
                      <a:cubicBezTo>
                        <a:pt x="141839" y="3750"/>
                        <a:pt x="123551" y="22228"/>
                        <a:pt x="119551" y="44898"/>
                      </a:cubicBezTo>
                      <a:cubicBezTo>
                        <a:pt x="109359" y="37373"/>
                        <a:pt x="95072" y="33754"/>
                        <a:pt x="80212" y="35087"/>
                      </a:cubicBezTo>
                      <a:cubicBezTo>
                        <a:pt x="75164" y="35564"/>
                        <a:pt x="70211" y="36516"/>
                        <a:pt x="65449" y="38040"/>
                      </a:cubicBezTo>
                      <a:cubicBezTo>
                        <a:pt x="44684" y="44803"/>
                        <a:pt x="31826" y="60614"/>
                        <a:pt x="33254" y="77283"/>
                      </a:cubicBezTo>
                      <a:cubicBezTo>
                        <a:pt x="33445" y="79569"/>
                        <a:pt x="33921" y="81855"/>
                        <a:pt x="34683" y="84046"/>
                      </a:cubicBezTo>
                      <a:cubicBezTo>
                        <a:pt x="34683" y="84617"/>
                        <a:pt x="34778" y="85093"/>
                        <a:pt x="34778" y="85665"/>
                      </a:cubicBezTo>
                      <a:cubicBezTo>
                        <a:pt x="31254" y="85570"/>
                        <a:pt x="27825" y="86046"/>
                        <a:pt x="24301" y="87189"/>
                      </a:cubicBezTo>
                      <a:cubicBezTo>
                        <a:pt x="11918" y="91285"/>
                        <a:pt x="2298" y="102334"/>
                        <a:pt x="393" y="114907"/>
                      </a:cubicBezTo>
                      <a:cubicBezTo>
                        <a:pt x="-2179" y="131576"/>
                        <a:pt x="8108" y="149578"/>
                        <a:pt x="24301" y="156817"/>
                      </a:cubicBezTo>
                      <a:cubicBezTo>
                        <a:pt x="34493" y="161389"/>
                        <a:pt x="46494" y="161770"/>
                        <a:pt x="58114" y="157960"/>
                      </a:cubicBezTo>
                      <a:cubicBezTo>
                        <a:pt x="61829" y="156722"/>
                        <a:pt x="65449" y="155102"/>
                        <a:pt x="68687" y="153102"/>
                      </a:cubicBezTo>
                      <a:cubicBezTo>
                        <a:pt x="70878" y="170628"/>
                        <a:pt x="82880" y="187392"/>
                        <a:pt x="99834" y="194917"/>
                      </a:cubicBezTo>
                      <a:cubicBezTo>
                        <a:pt x="113074" y="200822"/>
                        <a:pt x="128695" y="201394"/>
                        <a:pt x="143649" y="196441"/>
                      </a:cubicBezTo>
                      <a:cubicBezTo>
                        <a:pt x="149269" y="194631"/>
                        <a:pt x="154603" y="192059"/>
                        <a:pt x="159460" y="188821"/>
                      </a:cubicBezTo>
                      <a:cubicBezTo>
                        <a:pt x="169557" y="210824"/>
                        <a:pt x="197180" y="223587"/>
                        <a:pt x="223088" y="217586"/>
                      </a:cubicBezTo>
                      <a:cubicBezTo>
                        <a:pt x="224897" y="217205"/>
                        <a:pt x="226707" y="216634"/>
                        <a:pt x="228517" y="216062"/>
                      </a:cubicBezTo>
                      <a:cubicBezTo>
                        <a:pt x="247852" y="209776"/>
                        <a:pt x="264521" y="194345"/>
                        <a:pt x="274713" y="173486"/>
                      </a:cubicBezTo>
                      <a:cubicBezTo>
                        <a:pt x="285190" y="178534"/>
                        <a:pt x="297002" y="180343"/>
                        <a:pt x="309003" y="178820"/>
                      </a:cubicBezTo>
                      <a:cubicBezTo>
                        <a:pt x="312813" y="178343"/>
                        <a:pt x="316623" y="177486"/>
                        <a:pt x="320243" y="176248"/>
                      </a:cubicBezTo>
                      <a:cubicBezTo>
                        <a:pt x="346055" y="167770"/>
                        <a:pt x="362438" y="143482"/>
                        <a:pt x="359105" y="118526"/>
                      </a:cubicBezTo>
                      <a:cubicBezTo>
                        <a:pt x="357200" y="103572"/>
                        <a:pt x="348436" y="90237"/>
                        <a:pt x="335102" y="81855"/>
                      </a:cubicBezTo>
                      <a:close/>
                    </a:path>
                  </a:pathLst>
                </a:custGeom>
                <a:solidFill>
                  <a:srgbClr val="FFFFFF">
                    <a:alpha val="30000"/>
                  </a:srgbClr>
                </a:solidFill>
                <a:ln w="9525" cap="flat">
                  <a:noFill/>
                  <a:prstDash val="solid"/>
                  <a:miter/>
                </a:ln>
              </p:spPr>
              <p:txBody>
                <a:bodyPr rtlCol="0" anchor="ctr"/>
                <a:lstStyle/>
                <a:p>
                  <a:endParaRPr lang="en-US"/>
                </a:p>
              </p:txBody>
            </p:sp>
            <p:sp>
              <p:nvSpPr>
                <p:cNvPr id="927" name="Freeform: Shape 926">
                  <a:extLst>
                    <a:ext uri="{FF2B5EF4-FFF2-40B4-BE49-F238E27FC236}">
                      <a16:creationId xmlns:a16="http://schemas.microsoft.com/office/drawing/2014/main" id="{3288373B-2575-D15F-B1AA-BFE458F93BD6}"/>
                    </a:ext>
                  </a:extLst>
                </p:cNvPr>
                <p:cNvSpPr/>
                <p:nvPr/>
              </p:nvSpPr>
              <p:spPr>
                <a:xfrm>
                  <a:off x="9001056" y="3706417"/>
                  <a:ext cx="2543175" cy="1420775"/>
                </a:xfrm>
                <a:custGeom>
                  <a:avLst/>
                  <a:gdLst>
                    <a:gd name="connsiteX0" fmla="*/ 1706348 w 2543175"/>
                    <a:gd name="connsiteY0" fmla="*/ 0 h 1420775"/>
                    <a:gd name="connsiteX1" fmla="*/ 1851700 w 2543175"/>
                    <a:gd name="connsiteY1" fmla="*/ 149162 h 1420775"/>
                    <a:gd name="connsiteX2" fmla="*/ 1851605 w 2543175"/>
                    <a:gd name="connsiteY2" fmla="*/ 153734 h 1420775"/>
                    <a:gd name="connsiteX3" fmla="*/ 1901611 w 2543175"/>
                    <a:gd name="connsiteY3" fmla="*/ 144685 h 1420775"/>
                    <a:gd name="connsiteX4" fmla="*/ 2046962 w 2543175"/>
                    <a:gd name="connsiteY4" fmla="*/ 293846 h 1420775"/>
                    <a:gd name="connsiteX5" fmla="*/ 2044200 w 2543175"/>
                    <a:gd name="connsiteY5" fmla="*/ 322898 h 1420775"/>
                    <a:gd name="connsiteX6" fmla="*/ 2098874 w 2543175"/>
                    <a:gd name="connsiteY6" fmla="*/ 306324 h 1420775"/>
                    <a:gd name="connsiteX7" fmla="*/ 2179836 w 2543175"/>
                    <a:gd name="connsiteY7" fmla="*/ 348044 h 1420775"/>
                    <a:gd name="connsiteX8" fmla="*/ 2304709 w 2543175"/>
                    <a:gd name="connsiteY8" fmla="*/ 275273 h 1420775"/>
                    <a:gd name="connsiteX9" fmla="*/ 2450061 w 2543175"/>
                    <a:gd name="connsiteY9" fmla="*/ 424434 h 1420775"/>
                    <a:gd name="connsiteX10" fmla="*/ 2436249 w 2543175"/>
                    <a:gd name="connsiteY10" fmla="*/ 487775 h 1420775"/>
                    <a:gd name="connsiteX11" fmla="*/ 2452823 w 2543175"/>
                    <a:gd name="connsiteY11" fmla="*/ 486251 h 1420775"/>
                    <a:gd name="connsiteX12" fmla="*/ 2524499 w 2543175"/>
                    <a:gd name="connsiteY12" fmla="*/ 516720 h 1420775"/>
                    <a:gd name="connsiteX13" fmla="*/ 2543175 w 2543175"/>
                    <a:gd name="connsiteY13" fmla="*/ 545160 h 1420775"/>
                    <a:gd name="connsiteX14" fmla="*/ 2543175 w 2543175"/>
                    <a:gd name="connsiteY14" fmla="*/ 635368 h 1420775"/>
                    <a:gd name="connsiteX15" fmla="*/ 2524499 w 2543175"/>
                    <a:gd name="connsiteY15" fmla="*/ 663809 h 1420775"/>
                    <a:gd name="connsiteX16" fmla="*/ 2452823 w 2543175"/>
                    <a:gd name="connsiteY16" fmla="*/ 694277 h 1420775"/>
                    <a:gd name="connsiteX17" fmla="*/ 2442726 w 2543175"/>
                    <a:gd name="connsiteY17" fmla="*/ 693801 h 1420775"/>
                    <a:gd name="connsiteX18" fmla="*/ 2543175 w 2543175"/>
                    <a:gd name="connsiteY18" fmla="*/ 895318 h 1420775"/>
                    <a:gd name="connsiteX19" fmla="*/ 2543175 w 2543175"/>
                    <a:gd name="connsiteY19" fmla="*/ 1165344 h 1420775"/>
                    <a:gd name="connsiteX20" fmla="*/ 2536044 w 2543175"/>
                    <a:gd name="connsiteY20" fmla="*/ 1167499 h 1420775"/>
                    <a:gd name="connsiteX21" fmla="*/ 1842175 w 2543175"/>
                    <a:gd name="connsiteY21" fmla="*/ 1371600 h 1420775"/>
                    <a:gd name="connsiteX22" fmla="*/ 52493 w 2543175"/>
                    <a:gd name="connsiteY22" fmla="*/ 1419318 h 1420775"/>
                    <a:gd name="connsiteX23" fmla="*/ 0 w 2543175"/>
                    <a:gd name="connsiteY23" fmla="*/ 1420775 h 1420775"/>
                    <a:gd name="connsiteX24" fmla="*/ 0 w 2543175"/>
                    <a:gd name="connsiteY24" fmla="*/ 64162 h 1420775"/>
                    <a:gd name="connsiteX25" fmla="*/ 30329 w 2543175"/>
                    <a:gd name="connsiteY25" fmla="*/ 59817 h 1420775"/>
                    <a:gd name="connsiteX26" fmla="*/ 175681 w 2543175"/>
                    <a:gd name="connsiteY26" fmla="*/ 208883 h 1420775"/>
                    <a:gd name="connsiteX27" fmla="*/ 172157 w 2543175"/>
                    <a:gd name="connsiteY27" fmla="*/ 241364 h 1420775"/>
                    <a:gd name="connsiteX28" fmla="*/ 227116 w 2543175"/>
                    <a:gd name="connsiteY28" fmla="*/ 224695 h 1420775"/>
                    <a:gd name="connsiteX29" fmla="*/ 328462 w 2543175"/>
                    <a:gd name="connsiteY29" fmla="*/ 328708 h 1420775"/>
                    <a:gd name="connsiteX30" fmla="*/ 327890 w 2543175"/>
                    <a:gd name="connsiteY30" fmla="*/ 339471 h 1420775"/>
                    <a:gd name="connsiteX31" fmla="*/ 390374 w 2543175"/>
                    <a:gd name="connsiteY31" fmla="*/ 317278 h 1420775"/>
                    <a:gd name="connsiteX32" fmla="*/ 420950 w 2543175"/>
                    <a:gd name="connsiteY32" fmla="*/ 322136 h 1420775"/>
                    <a:gd name="connsiteX33" fmla="*/ 420569 w 2543175"/>
                    <a:gd name="connsiteY33" fmla="*/ 312420 h 1420775"/>
                    <a:gd name="connsiteX34" fmla="*/ 565920 w 2543175"/>
                    <a:gd name="connsiteY34" fmla="*/ 163259 h 1420775"/>
                    <a:gd name="connsiteX35" fmla="*/ 708033 w 2543175"/>
                    <a:gd name="connsiteY35" fmla="*/ 280892 h 1420775"/>
                    <a:gd name="connsiteX36" fmla="*/ 772232 w 2543175"/>
                    <a:gd name="connsiteY36" fmla="*/ 257366 h 1420775"/>
                    <a:gd name="connsiteX37" fmla="*/ 873578 w 2543175"/>
                    <a:gd name="connsiteY37" fmla="*/ 361379 h 1420775"/>
                    <a:gd name="connsiteX38" fmla="*/ 873292 w 2543175"/>
                    <a:gd name="connsiteY38" fmla="*/ 367284 h 1420775"/>
                    <a:gd name="connsiteX39" fmla="*/ 947873 w 2543175"/>
                    <a:gd name="connsiteY39" fmla="*/ 333566 h 1420775"/>
                    <a:gd name="connsiteX40" fmla="*/ 1045790 w 2543175"/>
                    <a:gd name="connsiteY40" fmla="*/ 411194 h 1420775"/>
                    <a:gd name="connsiteX41" fmla="*/ 1133515 w 2543175"/>
                    <a:gd name="connsiteY41" fmla="*/ 381000 h 1420775"/>
                    <a:gd name="connsiteX42" fmla="*/ 1179235 w 2543175"/>
                    <a:gd name="connsiteY42" fmla="*/ 388620 h 1420775"/>
                    <a:gd name="connsiteX43" fmla="*/ 1324491 w 2543175"/>
                    <a:gd name="connsiteY43" fmla="*/ 244983 h 1420775"/>
                    <a:gd name="connsiteX44" fmla="*/ 1404977 w 2543175"/>
                    <a:gd name="connsiteY44" fmla="*/ 269939 h 1420775"/>
                    <a:gd name="connsiteX45" fmla="*/ 1403453 w 2543175"/>
                    <a:gd name="connsiteY45" fmla="*/ 252603 h 1420775"/>
                    <a:gd name="connsiteX46" fmla="*/ 1504799 w 2543175"/>
                    <a:gd name="connsiteY46" fmla="*/ 148590 h 1420775"/>
                    <a:gd name="connsiteX47" fmla="*/ 1562045 w 2543175"/>
                    <a:gd name="connsiteY47" fmla="*/ 166783 h 1420775"/>
                    <a:gd name="connsiteX48" fmla="*/ 1560997 w 2543175"/>
                    <a:gd name="connsiteY48" fmla="*/ 149162 h 1420775"/>
                    <a:gd name="connsiteX49" fmla="*/ 1706348 w 2543175"/>
                    <a:gd name="connsiteY49" fmla="*/ 0 h 142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43175" h="1420775">
                      <a:moveTo>
                        <a:pt x="1706348" y="0"/>
                      </a:moveTo>
                      <a:cubicBezTo>
                        <a:pt x="1786644" y="0"/>
                        <a:pt x="1851700" y="66770"/>
                        <a:pt x="1851700" y="149162"/>
                      </a:cubicBezTo>
                      <a:cubicBezTo>
                        <a:pt x="1851700" y="150686"/>
                        <a:pt x="1851605" y="152210"/>
                        <a:pt x="1851605" y="153734"/>
                      </a:cubicBezTo>
                      <a:cubicBezTo>
                        <a:pt x="1867226" y="147923"/>
                        <a:pt x="1884085" y="144685"/>
                        <a:pt x="1901611" y="144685"/>
                      </a:cubicBezTo>
                      <a:cubicBezTo>
                        <a:pt x="1981907" y="144685"/>
                        <a:pt x="2046962" y="211455"/>
                        <a:pt x="2046962" y="293846"/>
                      </a:cubicBezTo>
                      <a:cubicBezTo>
                        <a:pt x="2046962" y="303752"/>
                        <a:pt x="2046010" y="313468"/>
                        <a:pt x="2044200" y="322898"/>
                      </a:cubicBezTo>
                      <a:cubicBezTo>
                        <a:pt x="2059916" y="312420"/>
                        <a:pt x="2078681" y="306324"/>
                        <a:pt x="2098874" y="306324"/>
                      </a:cubicBezTo>
                      <a:cubicBezTo>
                        <a:pt x="2132021" y="306324"/>
                        <a:pt x="2161357" y="322802"/>
                        <a:pt x="2179836" y="348044"/>
                      </a:cubicBezTo>
                      <a:cubicBezTo>
                        <a:pt x="2205268" y="304419"/>
                        <a:pt x="2251655" y="275273"/>
                        <a:pt x="2304709" y="275273"/>
                      </a:cubicBezTo>
                      <a:cubicBezTo>
                        <a:pt x="2385005" y="275273"/>
                        <a:pt x="2450061" y="342043"/>
                        <a:pt x="2450061" y="424434"/>
                      </a:cubicBezTo>
                      <a:cubicBezTo>
                        <a:pt x="2450061" y="447104"/>
                        <a:pt x="2445107" y="468535"/>
                        <a:pt x="2436249" y="487775"/>
                      </a:cubicBezTo>
                      <a:cubicBezTo>
                        <a:pt x="2441678" y="486823"/>
                        <a:pt x="2447203" y="486251"/>
                        <a:pt x="2452823" y="486251"/>
                      </a:cubicBezTo>
                      <a:cubicBezTo>
                        <a:pt x="2480826" y="486251"/>
                        <a:pt x="2506163" y="497896"/>
                        <a:pt x="2524499" y="516720"/>
                      </a:cubicBezTo>
                      <a:lnTo>
                        <a:pt x="2543175" y="545160"/>
                      </a:lnTo>
                      <a:lnTo>
                        <a:pt x="2543175" y="635368"/>
                      </a:lnTo>
                      <a:lnTo>
                        <a:pt x="2524499" y="663809"/>
                      </a:lnTo>
                      <a:cubicBezTo>
                        <a:pt x="2506163" y="682633"/>
                        <a:pt x="2480826" y="694277"/>
                        <a:pt x="2452823" y="694277"/>
                      </a:cubicBezTo>
                      <a:cubicBezTo>
                        <a:pt x="2449394" y="694277"/>
                        <a:pt x="2446060" y="694182"/>
                        <a:pt x="2442726" y="693801"/>
                      </a:cubicBezTo>
                      <a:lnTo>
                        <a:pt x="2543175" y="895318"/>
                      </a:lnTo>
                      <a:lnTo>
                        <a:pt x="2543175" y="1165344"/>
                      </a:lnTo>
                      <a:lnTo>
                        <a:pt x="2536044" y="1167499"/>
                      </a:lnTo>
                      <a:cubicBezTo>
                        <a:pt x="2400901" y="1208319"/>
                        <a:pt x="1859260" y="1371600"/>
                        <a:pt x="1842175" y="1371600"/>
                      </a:cubicBezTo>
                      <a:cubicBezTo>
                        <a:pt x="1830412" y="1371600"/>
                        <a:pt x="863126" y="1396941"/>
                        <a:pt x="52493" y="1419318"/>
                      </a:cubicBezTo>
                      <a:lnTo>
                        <a:pt x="0" y="1420775"/>
                      </a:lnTo>
                      <a:lnTo>
                        <a:pt x="0" y="64162"/>
                      </a:lnTo>
                      <a:lnTo>
                        <a:pt x="30329" y="59817"/>
                      </a:lnTo>
                      <a:cubicBezTo>
                        <a:pt x="110625" y="59817"/>
                        <a:pt x="175681" y="126492"/>
                        <a:pt x="175681" y="208883"/>
                      </a:cubicBezTo>
                      <a:cubicBezTo>
                        <a:pt x="175681" y="220123"/>
                        <a:pt x="174443" y="230886"/>
                        <a:pt x="172157" y="241364"/>
                      </a:cubicBezTo>
                      <a:cubicBezTo>
                        <a:pt x="187968" y="230886"/>
                        <a:pt x="206828" y="224695"/>
                        <a:pt x="227116" y="224695"/>
                      </a:cubicBezTo>
                      <a:cubicBezTo>
                        <a:pt x="283123" y="224695"/>
                        <a:pt x="328462" y="271272"/>
                        <a:pt x="328462" y="328708"/>
                      </a:cubicBezTo>
                      <a:cubicBezTo>
                        <a:pt x="328462" y="332327"/>
                        <a:pt x="328271" y="335947"/>
                        <a:pt x="327890" y="339471"/>
                      </a:cubicBezTo>
                      <a:cubicBezTo>
                        <a:pt x="345131" y="325660"/>
                        <a:pt x="366752" y="317278"/>
                        <a:pt x="390374" y="317278"/>
                      </a:cubicBezTo>
                      <a:cubicBezTo>
                        <a:pt x="401042" y="317278"/>
                        <a:pt x="411329" y="318992"/>
                        <a:pt x="420950" y="322136"/>
                      </a:cubicBezTo>
                      <a:cubicBezTo>
                        <a:pt x="420664" y="318897"/>
                        <a:pt x="420569" y="315659"/>
                        <a:pt x="420569" y="312420"/>
                      </a:cubicBezTo>
                      <a:cubicBezTo>
                        <a:pt x="420569" y="230029"/>
                        <a:pt x="485624" y="163259"/>
                        <a:pt x="565920" y="163259"/>
                      </a:cubicBezTo>
                      <a:cubicBezTo>
                        <a:pt x="635738" y="163259"/>
                        <a:pt x="693936" y="213646"/>
                        <a:pt x="708033" y="280892"/>
                      </a:cubicBezTo>
                      <a:cubicBezTo>
                        <a:pt x="725464" y="266224"/>
                        <a:pt x="747848" y="257366"/>
                        <a:pt x="772232" y="257366"/>
                      </a:cubicBezTo>
                      <a:cubicBezTo>
                        <a:pt x="828239" y="257366"/>
                        <a:pt x="873578" y="303943"/>
                        <a:pt x="873578" y="361379"/>
                      </a:cubicBezTo>
                      <a:cubicBezTo>
                        <a:pt x="873578" y="363379"/>
                        <a:pt x="873387" y="365284"/>
                        <a:pt x="873292" y="367284"/>
                      </a:cubicBezTo>
                      <a:cubicBezTo>
                        <a:pt x="891866" y="346615"/>
                        <a:pt x="918345" y="333566"/>
                        <a:pt x="947873" y="333566"/>
                      </a:cubicBezTo>
                      <a:cubicBezTo>
                        <a:pt x="994926" y="333566"/>
                        <a:pt x="1034359" y="366522"/>
                        <a:pt x="1045790" y="411194"/>
                      </a:cubicBezTo>
                      <a:cubicBezTo>
                        <a:pt x="1070174" y="392240"/>
                        <a:pt x="1100558" y="381000"/>
                        <a:pt x="1133515" y="381000"/>
                      </a:cubicBezTo>
                      <a:cubicBezTo>
                        <a:pt x="1149517" y="381000"/>
                        <a:pt x="1164852" y="383762"/>
                        <a:pt x="1179235" y="388620"/>
                      </a:cubicBezTo>
                      <a:cubicBezTo>
                        <a:pt x="1182092" y="308800"/>
                        <a:pt x="1246005" y="244983"/>
                        <a:pt x="1324491" y="244983"/>
                      </a:cubicBezTo>
                      <a:cubicBezTo>
                        <a:pt x="1354209" y="244983"/>
                        <a:pt x="1381927" y="254127"/>
                        <a:pt x="1404977" y="269939"/>
                      </a:cubicBezTo>
                      <a:cubicBezTo>
                        <a:pt x="1404025" y="264319"/>
                        <a:pt x="1403453" y="258509"/>
                        <a:pt x="1403453" y="252603"/>
                      </a:cubicBezTo>
                      <a:cubicBezTo>
                        <a:pt x="1403453" y="195167"/>
                        <a:pt x="1448792" y="148590"/>
                        <a:pt x="1504799" y="148590"/>
                      </a:cubicBezTo>
                      <a:cubicBezTo>
                        <a:pt x="1526040" y="148590"/>
                        <a:pt x="1545757" y="155353"/>
                        <a:pt x="1562045" y="166783"/>
                      </a:cubicBezTo>
                      <a:cubicBezTo>
                        <a:pt x="1561378" y="160973"/>
                        <a:pt x="1560997" y="155162"/>
                        <a:pt x="1560997" y="149162"/>
                      </a:cubicBezTo>
                      <a:cubicBezTo>
                        <a:pt x="1560997" y="66770"/>
                        <a:pt x="1626053" y="0"/>
                        <a:pt x="1706348" y="0"/>
                      </a:cubicBezTo>
                      <a:close/>
                    </a:path>
                  </a:pathLst>
                </a:custGeom>
                <a:solidFill>
                  <a:srgbClr val="E7F4F9">
                    <a:alpha val="30000"/>
                  </a:srgbClr>
                </a:solidFill>
                <a:ln w="9525" cap="flat">
                  <a:noFill/>
                  <a:prstDash val="solid"/>
                  <a:miter/>
                </a:ln>
              </p:spPr>
              <p:txBody>
                <a:bodyPr rtlCol="0" anchor="ctr"/>
                <a:lstStyle/>
                <a:p>
                  <a:endParaRPr lang="en-US"/>
                </a:p>
              </p:txBody>
            </p:sp>
          </p:grpSp>
          <p:sp>
            <p:nvSpPr>
              <p:cNvPr id="922" name="Rectangle: Rounded Corners 921">
                <a:extLst>
                  <a:ext uri="{FF2B5EF4-FFF2-40B4-BE49-F238E27FC236}">
                    <a16:creationId xmlns:a16="http://schemas.microsoft.com/office/drawing/2014/main" id="{9C6C403A-93D1-5C20-4EAE-5D87E8BB0C3E}"/>
                  </a:ext>
                </a:extLst>
              </p:cNvPr>
              <p:cNvSpPr/>
              <p:nvPr/>
            </p:nvSpPr>
            <p:spPr>
              <a:xfrm>
                <a:off x="3692108" y="1653540"/>
                <a:ext cx="2652730" cy="3277092"/>
              </a:xfrm>
              <a:prstGeom prst="roundRect">
                <a:avLst>
                  <a:gd name="adj" fmla="val 5823"/>
                </a:avLst>
              </a:prstGeom>
              <a:noFill/>
              <a:ln w="25400" cap="rnd">
                <a:solidFill>
                  <a:srgbClr val="ABE9FF"/>
                </a:solidFill>
                <a:prstDash val="sysDash"/>
                <a:miter/>
              </a:ln>
            </p:spPr>
            <p:txBody>
              <a:bodyPr rtlCol="0" anchor="ctr"/>
              <a:lstStyle/>
              <a:p>
                <a:endParaRPr lang="en-US"/>
              </a:p>
            </p:txBody>
          </p:sp>
        </p:grpSp>
        <p:pic>
          <p:nvPicPr>
            <p:cNvPr id="910" name="!!pic1" descr="Ảnh có chứa Mặt người, người, trang phục, chân dung&#10;&#10;Mô tả được tự động tạo">
              <a:extLst>
                <a:ext uri="{FF2B5EF4-FFF2-40B4-BE49-F238E27FC236}">
                  <a16:creationId xmlns:a16="http://schemas.microsoft.com/office/drawing/2014/main" id="{2E71C9A0-2B72-211B-E0F6-79E72650C557}"/>
                </a:ext>
              </a:extLst>
            </p:cNvPr>
            <p:cNvPicPr>
              <a:picLocks noChangeAspect="1"/>
            </p:cNvPicPr>
            <p:nvPr/>
          </p:nvPicPr>
          <p:blipFill rotWithShape="1">
            <a:blip r:embed="rId11"/>
            <a:srcRect l="875" r="875"/>
            <a:stretch/>
          </p:blipFill>
          <p:spPr>
            <a:xfrm>
              <a:off x="1592039" y="927095"/>
              <a:ext cx="1724416" cy="2543018"/>
            </a:xfrm>
            <a:prstGeom prst="rect">
              <a:avLst/>
            </a:prstGeom>
          </p:spPr>
        </p:pic>
        <p:sp>
          <p:nvSpPr>
            <p:cNvPr id="911" name="Freeform: Shape 910">
              <a:extLst>
                <a:ext uri="{FF2B5EF4-FFF2-40B4-BE49-F238E27FC236}">
                  <a16:creationId xmlns:a16="http://schemas.microsoft.com/office/drawing/2014/main" id="{800FCEFA-E65C-86E9-A4FE-5B1A112733F5}"/>
                </a:ext>
              </a:extLst>
            </p:cNvPr>
            <p:cNvSpPr/>
            <p:nvPr/>
          </p:nvSpPr>
          <p:spPr>
            <a:xfrm>
              <a:off x="2841799" y="2565400"/>
              <a:ext cx="616414" cy="467431"/>
            </a:xfrm>
            <a:custGeom>
              <a:avLst/>
              <a:gdLst>
                <a:gd name="connsiteX0" fmla="*/ 291021 w 616414"/>
                <a:gd name="connsiteY0" fmla="*/ 402632 h 402694"/>
                <a:gd name="connsiteX1" fmla="*/ 278924 w 616414"/>
                <a:gd name="connsiteY1" fmla="*/ 402537 h 402694"/>
                <a:gd name="connsiteX2" fmla="*/ 165863 w 616414"/>
                <a:gd name="connsiteY2" fmla="*/ 306144 h 402694"/>
                <a:gd name="connsiteX3" fmla="*/ 129001 w 616414"/>
                <a:gd name="connsiteY3" fmla="*/ 312335 h 402694"/>
                <a:gd name="connsiteX4" fmla="*/ 40323 w 616414"/>
                <a:gd name="connsiteY4" fmla="*/ 283284 h 402694"/>
                <a:gd name="connsiteX5" fmla="*/ 8986 w 616414"/>
                <a:gd name="connsiteY5" fmla="*/ 153934 h 402694"/>
                <a:gd name="connsiteX6" fmla="*/ 93663 w 616414"/>
                <a:gd name="connsiteY6" fmla="*/ 98880 h 402694"/>
                <a:gd name="connsiteX7" fmla="*/ 122619 w 616414"/>
                <a:gd name="connsiteY7" fmla="*/ 102880 h 402694"/>
                <a:gd name="connsiteX8" fmla="*/ 123572 w 616414"/>
                <a:gd name="connsiteY8" fmla="*/ 98594 h 402694"/>
                <a:gd name="connsiteX9" fmla="*/ 124905 w 616414"/>
                <a:gd name="connsiteY9" fmla="*/ 79544 h 402694"/>
                <a:gd name="connsiteX10" fmla="*/ 240348 w 616414"/>
                <a:gd name="connsiteY10" fmla="*/ 105 h 402694"/>
                <a:gd name="connsiteX11" fmla="*/ 281782 w 616414"/>
                <a:gd name="connsiteY11" fmla="*/ 3439 h 402694"/>
                <a:gd name="connsiteX12" fmla="*/ 381032 w 616414"/>
                <a:gd name="connsiteY12" fmla="*/ 62970 h 402694"/>
                <a:gd name="connsiteX13" fmla="*/ 430086 w 616414"/>
                <a:gd name="connsiteY13" fmla="*/ 40301 h 402694"/>
                <a:gd name="connsiteX14" fmla="*/ 498476 w 616414"/>
                <a:gd name="connsiteY14" fmla="*/ 63161 h 402694"/>
                <a:gd name="connsiteX15" fmla="*/ 541148 w 616414"/>
                <a:gd name="connsiteY15" fmla="*/ 158601 h 402694"/>
                <a:gd name="connsiteX16" fmla="*/ 571151 w 616414"/>
                <a:gd name="connsiteY16" fmla="*/ 175746 h 402694"/>
                <a:gd name="connsiteX17" fmla="*/ 587630 w 616414"/>
                <a:gd name="connsiteY17" fmla="*/ 191082 h 402694"/>
                <a:gd name="connsiteX18" fmla="*/ 615252 w 616414"/>
                <a:gd name="connsiteY18" fmla="*/ 280236 h 402694"/>
                <a:gd name="connsiteX19" fmla="*/ 501714 w 616414"/>
                <a:gd name="connsiteY19" fmla="*/ 375200 h 402694"/>
                <a:gd name="connsiteX20" fmla="*/ 501714 w 616414"/>
                <a:gd name="connsiteY20" fmla="*/ 375200 h 402694"/>
                <a:gd name="connsiteX21" fmla="*/ 477330 w 616414"/>
                <a:gd name="connsiteY21" fmla="*/ 373771 h 402694"/>
                <a:gd name="connsiteX22" fmla="*/ 410465 w 616414"/>
                <a:gd name="connsiteY22" fmla="*/ 342720 h 402694"/>
                <a:gd name="connsiteX23" fmla="*/ 291021 w 616414"/>
                <a:gd name="connsiteY23" fmla="*/ 402632 h 40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16414" h="402694">
                  <a:moveTo>
                    <a:pt x="291021" y="402632"/>
                  </a:moveTo>
                  <a:cubicBezTo>
                    <a:pt x="287021" y="402727"/>
                    <a:pt x="282925" y="402727"/>
                    <a:pt x="278924" y="402537"/>
                  </a:cubicBezTo>
                  <a:cubicBezTo>
                    <a:pt x="222346" y="399489"/>
                    <a:pt x="173483" y="357102"/>
                    <a:pt x="165863" y="306144"/>
                  </a:cubicBezTo>
                  <a:cubicBezTo>
                    <a:pt x="153956" y="309763"/>
                    <a:pt x="141669" y="311859"/>
                    <a:pt x="129001" y="312335"/>
                  </a:cubicBezTo>
                  <a:cubicBezTo>
                    <a:pt x="95473" y="313478"/>
                    <a:pt x="63945" y="303191"/>
                    <a:pt x="40323" y="283284"/>
                  </a:cubicBezTo>
                  <a:cubicBezTo>
                    <a:pt x="2795" y="251756"/>
                    <a:pt x="-10636" y="196130"/>
                    <a:pt x="8986" y="153934"/>
                  </a:cubicBezTo>
                  <a:cubicBezTo>
                    <a:pt x="23750" y="122216"/>
                    <a:pt x="57754" y="100118"/>
                    <a:pt x="93663" y="98880"/>
                  </a:cubicBezTo>
                  <a:cubicBezTo>
                    <a:pt x="103760" y="98499"/>
                    <a:pt x="113475" y="99832"/>
                    <a:pt x="122619" y="102880"/>
                  </a:cubicBezTo>
                  <a:cubicBezTo>
                    <a:pt x="122905" y="101451"/>
                    <a:pt x="123191" y="100023"/>
                    <a:pt x="123572" y="98594"/>
                  </a:cubicBezTo>
                  <a:cubicBezTo>
                    <a:pt x="123286" y="92117"/>
                    <a:pt x="123762" y="85640"/>
                    <a:pt x="124905" y="79544"/>
                  </a:cubicBezTo>
                  <a:cubicBezTo>
                    <a:pt x="133763" y="34110"/>
                    <a:pt x="180150" y="2201"/>
                    <a:pt x="240348" y="105"/>
                  </a:cubicBezTo>
                  <a:cubicBezTo>
                    <a:pt x="253969" y="-371"/>
                    <a:pt x="267971" y="772"/>
                    <a:pt x="281782" y="3439"/>
                  </a:cubicBezTo>
                  <a:cubicBezTo>
                    <a:pt x="323692" y="11631"/>
                    <a:pt x="359982" y="33633"/>
                    <a:pt x="381032" y="62970"/>
                  </a:cubicBezTo>
                  <a:cubicBezTo>
                    <a:pt x="392081" y="49064"/>
                    <a:pt x="409417" y="40968"/>
                    <a:pt x="430086" y="40301"/>
                  </a:cubicBezTo>
                  <a:cubicBezTo>
                    <a:pt x="453042" y="39539"/>
                    <a:pt x="477330" y="47635"/>
                    <a:pt x="498476" y="63161"/>
                  </a:cubicBezTo>
                  <a:cubicBezTo>
                    <a:pt x="532670" y="88307"/>
                    <a:pt x="549815" y="127455"/>
                    <a:pt x="541148" y="158601"/>
                  </a:cubicBezTo>
                  <a:cubicBezTo>
                    <a:pt x="552006" y="162983"/>
                    <a:pt x="562103" y="168793"/>
                    <a:pt x="571151" y="175746"/>
                  </a:cubicBezTo>
                  <a:cubicBezTo>
                    <a:pt x="577628" y="179271"/>
                    <a:pt x="583153" y="184414"/>
                    <a:pt x="587630" y="191082"/>
                  </a:cubicBezTo>
                  <a:cubicBezTo>
                    <a:pt x="610013" y="216132"/>
                    <a:pt x="620015" y="248613"/>
                    <a:pt x="615252" y="280236"/>
                  </a:cubicBezTo>
                  <a:cubicBezTo>
                    <a:pt x="607251" y="333290"/>
                    <a:pt x="559531" y="373200"/>
                    <a:pt x="501714" y="375200"/>
                  </a:cubicBezTo>
                  <a:cubicBezTo>
                    <a:pt x="501714" y="375200"/>
                    <a:pt x="501714" y="375200"/>
                    <a:pt x="501714" y="375200"/>
                  </a:cubicBezTo>
                  <a:cubicBezTo>
                    <a:pt x="493618" y="375486"/>
                    <a:pt x="485426" y="375009"/>
                    <a:pt x="477330" y="373771"/>
                  </a:cubicBezTo>
                  <a:cubicBezTo>
                    <a:pt x="451898" y="369961"/>
                    <a:pt x="428943" y="359293"/>
                    <a:pt x="410465" y="342720"/>
                  </a:cubicBezTo>
                  <a:cubicBezTo>
                    <a:pt x="377508" y="379391"/>
                    <a:pt x="334265" y="401108"/>
                    <a:pt x="291021" y="402632"/>
                  </a:cubicBezTo>
                  <a:close/>
                </a:path>
              </a:pathLst>
            </a:custGeom>
            <a:gradFill>
              <a:gsLst>
                <a:gs pos="381">
                  <a:srgbClr val="F1FF0E">
                    <a:lumMod val="50000"/>
                    <a:lumOff val="50000"/>
                  </a:srgbClr>
                </a:gs>
                <a:gs pos="100000">
                  <a:srgbClr val="13B2E1">
                    <a:lumMod val="50000"/>
                    <a:lumOff val="50000"/>
                  </a:srgbClr>
                </a:gs>
              </a:gsLst>
              <a:lin ang="18900000" scaled="1"/>
            </a:gradFill>
            <a:ln w="9525"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912" name="!!front">
              <a:extLst>
                <a:ext uri="{FF2B5EF4-FFF2-40B4-BE49-F238E27FC236}">
                  <a16:creationId xmlns:a16="http://schemas.microsoft.com/office/drawing/2014/main" id="{15D3B43F-CBDD-592F-8C94-2686740539FA}"/>
                </a:ext>
              </a:extLst>
            </p:cNvPr>
            <p:cNvGrpSpPr/>
            <p:nvPr/>
          </p:nvGrpSpPr>
          <p:grpSpPr>
            <a:xfrm>
              <a:off x="1318673" y="1661324"/>
              <a:ext cx="2257040" cy="2129324"/>
              <a:chOff x="8760362" y="2567321"/>
              <a:chExt cx="2878778" cy="2715879"/>
            </a:xfrm>
          </p:grpSpPr>
          <p:pic>
            <p:nvPicPr>
              <p:cNvPr id="915" name="Picture 914">
                <a:extLst>
                  <a:ext uri="{FF2B5EF4-FFF2-40B4-BE49-F238E27FC236}">
                    <a16:creationId xmlns:a16="http://schemas.microsoft.com/office/drawing/2014/main" id="{96864474-69B6-FEAD-CB97-196D1A05B14A}"/>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a:xfrm>
                <a:off x="9001056" y="3428244"/>
                <a:ext cx="2543175" cy="1854956"/>
              </a:xfrm>
              <a:prstGeom prst="roundRect">
                <a:avLst>
                  <a:gd name="adj" fmla="val 7195"/>
                </a:avLst>
              </a:prstGeom>
            </p:spPr>
          </p:pic>
          <p:grpSp>
            <p:nvGrpSpPr>
              <p:cNvPr id="916" name="Group 915">
                <a:extLst>
                  <a:ext uri="{FF2B5EF4-FFF2-40B4-BE49-F238E27FC236}">
                    <a16:creationId xmlns:a16="http://schemas.microsoft.com/office/drawing/2014/main" id="{02CBC2DE-5F17-4C3D-2A12-B2A540C07D85}"/>
                  </a:ext>
                </a:extLst>
              </p:cNvPr>
              <p:cNvGrpSpPr/>
              <p:nvPr/>
            </p:nvGrpSpPr>
            <p:grpSpPr>
              <a:xfrm>
                <a:off x="8760362" y="2567321"/>
                <a:ext cx="2878778" cy="984441"/>
                <a:chOff x="8760362" y="2567321"/>
                <a:chExt cx="2878778" cy="984441"/>
              </a:xfrm>
            </p:grpSpPr>
            <p:sp>
              <p:nvSpPr>
                <p:cNvPr id="917" name="Freeform: Shape 916">
                  <a:extLst>
                    <a:ext uri="{FF2B5EF4-FFF2-40B4-BE49-F238E27FC236}">
                      <a16:creationId xmlns:a16="http://schemas.microsoft.com/office/drawing/2014/main" id="{F0A0D032-ED72-E2E8-04E5-4E795EA16B2E}"/>
                    </a:ext>
                  </a:extLst>
                </p:cNvPr>
                <p:cNvSpPr/>
                <p:nvPr/>
              </p:nvSpPr>
              <p:spPr>
                <a:xfrm>
                  <a:off x="10661979" y="2635076"/>
                  <a:ext cx="339608" cy="215265"/>
                </a:xfrm>
                <a:custGeom>
                  <a:avLst/>
                  <a:gdLst>
                    <a:gd name="connsiteX0" fmla="*/ 162615 w 339608"/>
                    <a:gd name="connsiteY0" fmla="*/ 215265 h 215265"/>
                    <a:gd name="connsiteX1" fmla="*/ 100417 w 339608"/>
                    <a:gd name="connsiteY1" fmla="*/ 173831 h 215265"/>
                    <a:gd name="connsiteX2" fmla="*/ 65270 w 339608"/>
                    <a:gd name="connsiteY2" fmla="*/ 182309 h 215265"/>
                    <a:gd name="connsiteX3" fmla="*/ 30885 w 339608"/>
                    <a:gd name="connsiteY3" fmla="*/ 173355 h 215265"/>
                    <a:gd name="connsiteX4" fmla="*/ 1738 w 339608"/>
                    <a:gd name="connsiteY4" fmla="*/ 106775 h 215265"/>
                    <a:gd name="connsiteX5" fmla="*/ 51935 w 339608"/>
                    <a:gd name="connsiteY5" fmla="*/ 68009 h 215265"/>
                    <a:gd name="connsiteX6" fmla="*/ 57936 w 339608"/>
                    <a:gd name="connsiteY6" fmla="*/ 68390 h 215265"/>
                    <a:gd name="connsiteX7" fmla="*/ 58031 w 339608"/>
                    <a:gd name="connsiteY7" fmla="*/ 66199 h 215265"/>
                    <a:gd name="connsiteX8" fmla="*/ 56983 w 339608"/>
                    <a:gd name="connsiteY8" fmla="*/ 55817 h 215265"/>
                    <a:gd name="connsiteX9" fmla="*/ 132135 w 339608"/>
                    <a:gd name="connsiteY9" fmla="*/ 0 h 215265"/>
                    <a:gd name="connsiteX10" fmla="*/ 134040 w 339608"/>
                    <a:gd name="connsiteY10" fmla="*/ 0 h 215265"/>
                    <a:gd name="connsiteX11" fmla="*/ 192905 w 339608"/>
                    <a:gd name="connsiteY11" fmla="*/ 22479 h 215265"/>
                    <a:gd name="connsiteX12" fmla="*/ 227766 w 339608"/>
                    <a:gd name="connsiteY12" fmla="*/ 4667 h 215265"/>
                    <a:gd name="connsiteX13" fmla="*/ 256151 w 339608"/>
                    <a:gd name="connsiteY13" fmla="*/ 11621 h 215265"/>
                    <a:gd name="connsiteX14" fmla="*/ 288250 w 339608"/>
                    <a:gd name="connsiteY14" fmla="*/ 58865 h 215265"/>
                    <a:gd name="connsiteX15" fmla="*/ 305872 w 339608"/>
                    <a:gd name="connsiteY15" fmla="*/ 65246 h 215265"/>
                    <a:gd name="connsiteX16" fmla="*/ 316254 w 339608"/>
                    <a:gd name="connsiteY16" fmla="*/ 72009 h 215265"/>
                    <a:gd name="connsiteX17" fmla="*/ 339590 w 339608"/>
                    <a:gd name="connsiteY17" fmla="*/ 117348 h 215265"/>
                    <a:gd name="connsiteX18" fmla="*/ 274248 w 339608"/>
                    <a:gd name="connsiteY18" fmla="*/ 180785 h 215265"/>
                    <a:gd name="connsiteX19" fmla="*/ 272343 w 339608"/>
                    <a:gd name="connsiteY19" fmla="*/ 180785 h 215265"/>
                    <a:gd name="connsiteX20" fmla="*/ 235387 w 339608"/>
                    <a:gd name="connsiteY20" fmla="*/ 170498 h 215265"/>
                    <a:gd name="connsiteX21" fmla="*/ 170331 w 339608"/>
                    <a:gd name="connsiteY21" fmla="*/ 214884 h 215265"/>
                    <a:gd name="connsiteX22" fmla="*/ 162615 w 339608"/>
                    <a:gd name="connsiteY22" fmla="*/ 215265 h 21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9608" h="215265">
                      <a:moveTo>
                        <a:pt x="162615" y="215265"/>
                      </a:moveTo>
                      <a:cubicBezTo>
                        <a:pt x="134422" y="215265"/>
                        <a:pt x="108513" y="197739"/>
                        <a:pt x="100417" y="173831"/>
                      </a:cubicBezTo>
                      <a:cubicBezTo>
                        <a:pt x="89654" y="179261"/>
                        <a:pt x="77367" y="182309"/>
                        <a:pt x="65270" y="182309"/>
                      </a:cubicBezTo>
                      <a:cubicBezTo>
                        <a:pt x="52887" y="182309"/>
                        <a:pt x="40981" y="179261"/>
                        <a:pt x="30885" y="173355"/>
                      </a:cubicBezTo>
                      <a:cubicBezTo>
                        <a:pt x="7739" y="159925"/>
                        <a:pt x="-4834" y="131255"/>
                        <a:pt x="1738" y="106775"/>
                      </a:cubicBezTo>
                      <a:cubicBezTo>
                        <a:pt x="7644" y="84677"/>
                        <a:pt x="29170" y="68009"/>
                        <a:pt x="51935" y="68009"/>
                      </a:cubicBezTo>
                      <a:cubicBezTo>
                        <a:pt x="53935" y="68009"/>
                        <a:pt x="55935" y="68104"/>
                        <a:pt x="57936" y="68390"/>
                      </a:cubicBezTo>
                      <a:cubicBezTo>
                        <a:pt x="57936" y="67628"/>
                        <a:pt x="58031" y="66961"/>
                        <a:pt x="58031" y="66199"/>
                      </a:cubicBezTo>
                      <a:cubicBezTo>
                        <a:pt x="57269" y="62770"/>
                        <a:pt x="56888" y="59246"/>
                        <a:pt x="56983" y="55817"/>
                      </a:cubicBezTo>
                      <a:cubicBezTo>
                        <a:pt x="57555" y="24479"/>
                        <a:pt x="90606" y="0"/>
                        <a:pt x="132135" y="0"/>
                      </a:cubicBezTo>
                      <a:cubicBezTo>
                        <a:pt x="132802" y="0"/>
                        <a:pt x="133469" y="0"/>
                        <a:pt x="134040" y="0"/>
                      </a:cubicBezTo>
                      <a:cubicBezTo>
                        <a:pt x="157281" y="476"/>
                        <a:pt x="178808" y="8763"/>
                        <a:pt x="192905" y="22479"/>
                      </a:cubicBezTo>
                      <a:cubicBezTo>
                        <a:pt x="199096" y="11335"/>
                        <a:pt x="211955" y="4667"/>
                        <a:pt x="227766" y="4667"/>
                      </a:cubicBezTo>
                      <a:cubicBezTo>
                        <a:pt x="237196" y="4667"/>
                        <a:pt x="247007" y="7049"/>
                        <a:pt x="256151" y="11621"/>
                      </a:cubicBezTo>
                      <a:cubicBezTo>
                        <a:pt x="276915" y="21908"/>
                        <a:pt x="289774" y="41243"/>
                        <a:pt x="288250" y="58865"/>
                      </a:cubicBezTo>
                      <a:cubicBezTo>
                        <a:pt x="294441" y="60198"/>
                        <a:pt x="300347" y="62294"/>
                        <a:pt x="305872" y="65246"/>
                      </a:cubicBezTo>
                      <a:cubicBezTo>
                        <a:pt x="309681" y="66485"/>
                        <a:pt x="313206" y="68771"/>
                        <a:pt x="316254" y="72009"/>
                      </a:cubicBezTo>
                      <a:cubicBezTo>
                        <a:pt x="330637" y="83344"/>
                        <a:pt x="339114" y="99917"/>
                        <a:pt x="339590" y="117348"/>
                      </a:cubicBezTo>
                      <a:cubicBezTo>
                        <a:pt x="340447" y="151352"/>
                        <a:pt x="311110" y="179832"/>
                        <a:pt x="274248" y="180785"/>
                      </a:cubicBezTo>
                      <a:cubicBezTo>
                        <a:pt x="273582" y="180785"/>
                        <a:pt x="273010" y="180785"/>
                        <a:pt x="272343" y="180785"/>
                      </a:cubicBezTo>
                      <a:cubicBezTo>
                        <a:pt x="259008" y="180785"/>
                        <a:pt x="246340" y="177260"/>
                        <a:pt x="235387" y="170498"/>
                      </a:cubicBezTo>
                      <a:cubicBezTo>
                        <a:pt x="219670" y="195358"/>
                        <a:pt x="195667" y="211836"/>
                        <a:pt x="170331" y="214884"/>
                      </a:cubicBezTo>
                      <a:cubicBezTo>
                        <a:pt x="167759" y="215170"/>
                        <a:pt x="165187" y="215265"/>
                        <a:pt x="162615" y="215265"/>
                      </a:cubicBezTo>
                      <a:close/>
                    </a:path>
                  </a:pathLst>
                </a:custGeom>
                <a:solidFill>
                  <a:srgbClr val="FFFFFF"/>
                </a:solidFill>
                <a:ln w="9525" cap="flat">
                  <a:noFill/>
                  <a:prstDash val="solid"/>
                  <a:miter/>
                </a:ln>
                <a:effectLst>
                  <a:outerShdw blurRad="127000" sx="102000" sy="102000" algn="c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8" name="Freeform: Shape 917">
                  <a:extLst>
                    <a:ext uri="{FF2B5EF4-FFF2-40B4-BE49-F238E27FC236}">
                      <a16:creationId xmlns:a16="http://schemas.microsoft.com/office/drawing/2014/main" id="{419F47D0-7714-E24C-2520-2DB94CF411C1}"/>
                    </a:ext>
                  </a:extLst>
                </p:cNvPr>
                <p:cNvSpPr/>
                <p:nvPr/>
              </p:nvSpPr>
              <p:spPr>
                <a:xfrm>
                  <a:off x="11023787" y="2832021"/>
                  <a:ext cx="615353" cy="390144"/>
                </a:xfrm>
                <a:custGeom>
                  <a:avLst/>
                  <a:gdLst>
                    <a:gd name="connsiteX0" fmla="*/ 294805 w 615353"/>
                    <a:gd name="connsiteY0" fmla="*/ 390144 h 390144"/>
                    <a:gd name="connsiteX1" fmla="*/ 182029 w 615353"/>
                    <a:gd name="connsiteY1" fmla="*/ 315087 h 390144"/>
                    <a:gd name="connsiteX2" fmla="*/ 118307 w 615353"/>
                    <a:gd name="connsiteY2" fmla="*/ 330422 h 390144"/>
                    <a:gd name="connsiteX3" fmla="*/ 56013 w 615353"/>
                    <a:gd name="connsiteY3" fmla="*/ 314325 h 390144"/>
                    <a:gd name="connsiteX4" fmla="*/ 3149 w 615353"/>
                    <a:gd name="connsiteY4" fmla="*/ 193548 h 390144"/>
                    <a:gd name="connsiteX5" fmla="*/ 94018 w 615353"/>
                    <a:gd name="connsiteY5" fmla="*/ 123349 h 390144"/>
                    <a:gd name="connsiteX6" fmla="*/ 104876 w 615353"/>
                    <a:gd name="connsiteY6" fmla="*/ 124111 h 390144"/>
                    <a:gd name="connsiteX7" fmla="*/ 105067 w 615353"/>
                    <a:gd name="connsiteY7" fmla="*/ 120110 h 390144"/>
                    <a:gd name="connsiteX8" fmla="*/ 103162 w 615353"/>
                    <a:gd name="connsiteY8" fmla="*/ 101251 h 390144"/>
                    <a:gd name="connsiteX9" fmla="*/ 239465 w 615353"/>
                    <a:gd name="connsiteY9" fmla="*/ 0 h 390144"/>
                    <a:gd name="connsiteX10" fmla="*/ 242989 w 615353"/>
                    <a:gd name="connsiteY10" fmla="*/ 0 h 390144"/>
                    <a:gd name="connsiteX11" fmla="*/ 349764 w 615353"/>
                    <a:gd name="connsiteY11" fmla="*/ 40767 h 390144"/>
                    <a:gd name="connsiteX12" fmla="*/ 412915 w 615353"/>
                    <a:gd name="connsiteY12" fmla="*/ 8477 h 390144"/>
                    <a:gd name="connsiteX13" fmla="*/ 464255 w 615353"/>
                    <a:gd name="connsiteY13" fmla="*/ 20955 h 390144"/>
                    <a:gd name="connsiteX14" fmla="*/ 522357 w 615353"/>
                    <a:gd name="connsiteY14" fmla="*/ 106490 h 390144"/>
                    <a:gd name="connsiteX15" fmla="*/ 554266 w 615353"/>
                    <a:gd name="connsiteY15" fmla="*/ 118015 h 390144"/>
                    <a:gd name="connsiteX16" fmla="*/ 573030 w 615353"/>
                    <a:gd name="connsiteY16" fmla="*/ 130207 h 390144"/>
                    <a:gd name="connsiteX17" fmla="*/ 615321 w 615353"/>
                    <a:gd name="connsiteY17" fmla="*/ 212408 h 390144"/>
                    <a:gd name="connsiteX18" fmla="*/ 496925 w 615353"/>
                    <a:gd name="connsiteY18" fmla="*/ 327374 h 390144"/>
                    <a:gd name="connsiteX19" fmla="*/ 493592 w 615353"/>
                    <a:gd name="connsiteY19" fmla="*/ 327374 h 390144"/>
                    <a:gd name="connsiteX20" fmla="*/ 426631 w 615353"/>
                    <a:gd name="connsiteY20" fmla="*/ 308705 h 390144"/>
                    <a:gd name="connsiteX21" fmla="*/ 308807 w 615353"/>
                    <a:gd name="connsiteY21" fmla="*/ 389287 h 390144"/>
                    <a:gd name="connsiteX22" fmla="*/ 294805 w 615353"/>
                    <a:gd name="connsiteY22" fmla="*/ 390144 h 39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353" h="390144">
                      <a:moveTo>
                        <a:pt x="294805" y="390144"/>
                      </a:moveTo>
                      <a:cubicBezTo>
                        <a:pt x="243656" y="390144"/>
                        <a:pt x="196793" y="358426"/>
                        <a:pt x="182029" y="315087"/>
                      </a:cubicBezTo>
                      <a:cubicBezTo>
                        <a:pt x="162503" y="324993"/>
                        <a:pt x="140214" y="330422"/>
                        <a:pt x="118307" y="330422"/>
                      </a:cubicBezTo>
                      <a:cubicBezTo>
                        <a:pt x="95828" y="330422"/>
                        <a:pt x="74301" y="324803"/>
                        <a:pt x="56013" y="314325"/>
                      </a:cubicBezTo>
                      <a:cubicBezTo>
                        <a:pt x="14008" y="290036"/>
                        <a:pt x="-8757" y="238125"/>
                        <a:pt x="3149" y="193548"/>
                      </a:cubicBezTo>
                      <a:cubicBezTo>
                        <a:pt x="13817" y="153543"/>
                        <a:pt x="52965" y="123349"/>
                        <a:pt x="94018" y="123349"/>
                      </a:cubicBezTo>
                      <a:cubicBezTo>
                        <a:pt x="97638" y="123349"/>
                        <a:pt x="101257" y="123635"/>
                        <a:pt x="104876" y="124111"/>
                      </a:cubicBezTo>
                      <a:cubicBezTo>
                        <a:pt x="104876" y="122777"/>
                        <a:pt x="104972" y="121444"/>
                        <a:pt x="105067" y="120110"/>
                      </a:cubicBezTo>
                      <a:cubicBezTo>
                        <a:pt x="103638" y="113824"/>
                        <a:pt x="103067" y="107537"/>
                        <a:pt x="103162" y="101251"/>
                      </a:cubicBezTo>
                      <a:cubicBezTo>
                        <a:pt x="104210" y="44482"/>
                        <a:pt x="164122" y="0"/>
                        <a:pt x="239465" y="0"/>
                      </a:cubicBezTo>
                      <a:cubicBezTo>
                        <a:pt x="240608" y="0"/>
                        <a:pt x="241846" y="0"/>
                        <a:pt x="242989" y="0"/>
                      </a:cubicBezTo>
                      <a:cubicBezTo>
                        <a:pt x="285090" y="762"/>
                        <a:pt x="324142" y="15812"/>
                        <a:pt x="349764" y="40767"/>
                      </a:cubicBezTo>
                      <a:cubicBezTo>
                        <a:pt x="360908" y="20479"/>
                        <a:pt x="384340" y="8477"/>
                        <a:pt x="412915" y="8477"/>
                      </a:cubicBezTo>
                      <a:cubicBezTo>
                        <a:pt x="429965" y="8477"/>
                        <a:pt x="447776" y="12764"/>
                        <a:pt x="464255" y="20955"/>
                      </a:cubicBezTo>
                      <a:cubicBezTo>
                        <a:pt x="501878" y="39624"/>
                        <a:pt x="525310" y="74676"/>
                        <a:pt x="522357" y="106490"/>
                      </a:cubicBezTo>
                      <a:cubicBezTo>
                        <a:pt x="533597" y="108871"/>
                        <a:pt x="544265" y="112776"/>
                        <a:pt x="554266" y="118015"/>
                      </a:cubicBezTo>
                      <a:cubicBezTo>
                        <a:pt x="561219" y="120301"/>
                        <a:pt x="567506" y="124397"/>
                        <a:pt x="573030" y="130207"/>
                      </a:cubicBezTo>
                      <a:cubicBezTo>
                        <a:pt x="599129" y="150781"/>
                        <a:pt x="614559" y="180689"/>
                        <a:pt x="615321" y="212408"/>
                      </a:cubicBezTo>
                      <a:cubicBezTo>
                        <a:pt x="616845" y="274130"/>
                        <a:pt x="563791" y="325755"/>
                        <a:pt x="496925" y="327374"/>
                      </a:cubicBezTo>
                      <a:cubicBezTo>
                        <a:pt x="495783" y="327374"/>
                        <a:pt x="494640" y="327374"/>
                        <a:pt x="493592" y="327374"/>
                      </a:cubicBezTo>
                      <a:cubicBezTo>
                        <a:pt x="469493" y="327374"/>
                        <a:pt x="446538" y="320897"/>
                        <a:pt x="426631" y="308705"/>
                      </a:cubicBezTo>
                      <a:cubicBezTo>
                        <a:pt x="398151" y="353759"/>
                        <a:pt x="354622" y="383667"/>
                        <a:pt x="308807" y="389287"/>
                      </a:cubicBezTo>
                      <a:cubicBezTo>
                        <a:pt x="304235" y="389858"/>
                        <a:pt x="299472" y="390144"/>
                        <a:pt x="294805" y="390144"/>
                      </a:cubicBezTo>
                      <a:close/>
                    </a:path>
                  </a:pathLst>
                </a:custGeom>
                <a:gradFill>
                  <a:gsLst>
                    <a:gs pos="381">
                      <a:srgbClr val="13B2E1">
                        <a:lumMod val="50000"/>
                        <a:lumOff val="50000"/>
                      </a:srgbClr>
                    </a:gs>
                    <a:gs pos="79000">
                      <a:srgbClr val="F1FF0E">
                        <a:lumMod val="50000"/>
                        <a:lumOff val="50000"/>
                      </a:srgbClr>
                    </a:gs>
                  </a:gsLst>
                  <a:lin ang="18900000" scaled="1"/>
                </a:gradFill>
                <a:ln w="9525" cap="flat">
                  <a:noFill/>
                  <a:prstDash val="solid"/>
                  <a:miter/>
                </a:ln>
                <a:effectLst>
                  <a:outerShdw blurRad="127000" sx="102000" sy="102000" algn="c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9" name="Freeform: Shape 918">
                  <a:extLst>
                    <a:ext uri="{FF2B5EF4-FFF2-40B4-BE49-F238E27FC236}">
                      <a16:creationId xmlns:a16="http://schemas.microsoft.com/office/drawing/2014/main" id="{03DA8411-317F-583A-8F0D-3DF8B06BE6BB}"/>
                    </a:ext>
                  </a:extLst>
                </p:cNvPr>
                <p:cNvSpPr/>
                <p:nvPr/>
              </p:nvSpPr>
              <p:spPr>
                <a:xfrm>
                  <a:off x="9092713" y="2567321"/>
                  <a:ext cx="329463" cy="208692"/>
                </a:xfrm>
                <a:custGeom>
                  <a:avLst/>
                  <a:gdLst>
                    <a:gd name="connsiteX0" fmla="*/ 157804 w 329463"/>
                    <a:gd name="connsiteY0" fmla="*/ 208693 h 208692"/>
                    <a:gd name="connsiteX1" fmla="*/ 97415 w 329463"/>
                    <a:gd name="connsiteY1" fmla="*/ 168497 h 208692"/>
                    <a:gd name="connsiteX2" fmla="*/ 63316 w 329463"/>
                    <a:gd name="connsiteY2" fmla="*/ 176689 h 208692"/>
                    <a:gd name="connsiteX3" fmla="*/ 29978 w 329463"/>
                    <a:gd name="connsiteY3" fmla="*/ 168021 h 208692"/>
                    <a:gd name="connsiteX4" fmla="*/ 1689 w 329463"/>
                    <a:gd name="connsiteY4" fmla="*/ 103442 h 208692"/>
                    <a:gd name="connsiteX5" fmla="*/ 50362 w 329463"/>
                    <a:gd name="connsiteY5" fmla="*/ 65913 h 208692"/>
                    <a:gd name="connsiteX6" fmla="*/ 56172 w 329463"/>
                    <a:gd name="connsiteY6" fmla="*/ 66294 h 208692"/>
                    <a:gd name="connsiteX7" fmla="*/ 56267 w 329463"/>
                    <a:gd name="connsiteY7" fmla="*/ 64198 h 208692"/>
                    <a:gd name="connsiteX8" fmla="*/ 55220 w 329463"/>
                    <a:gd name="connsiteY8" fmla="*/ 54102 h 208692"/>
                    <a:gd name="connsiteX9" fmla="*/ 128181 w 329463"/>
                    <a:gd name="connsiteY9" fmla="*/ 0 h 208692"/>
                    <a:gd name="connsiteX10" fmla="*/ 130086 w 329463"/>
                    <a:gd name="connsiteY10" fmla="*/ 0 h 208692"/>
                    <a:gd name="connsiteX11" fmla="*/ 187236 w 329463"/>
                    <a:gd name="connsiteY11" fmla="*/ 21812 h 208692"/>
                    <a:gd name="connsiteX12" fmla="*/ 221050 w 329463"/>
                    <a:gd name="connsiteY12" fmla="*/ 4572 h 208692"/>
                    <a:gd name="connsiteX13" fmla="*/ 248577 w 329463"/>
                    <a:gd name="connsiteY13" fmla="*/ 11240 h 208692"/>
                    <a:gd name="connsiteX14" fmla="*/ 279629 w 329463"/>
                    <a:gd name="connsiteY14" fmla="*/ 57055 h 208692"/>
                    <a:gd name="connsiteX15" fmla="*/ 296678 w 329463"/>
                    <a:gd name="connsiteY15" fmla="*/ 63246 h 208692"/>
                    <a:gd name="connsiteX16" fmla="*/ 306775 w 329463"/>
                    <a:gd name="connsiteY16" fmla="*/ 69723 h 208692"/>
                    <a:gd name="connsiteX17" fmla="*/ 329444 w 329463"/>
                    <a:gd name="connsiteY17" fmla="*/ 113728 h 208692"/>
                    <a:gd name="connsiteX18" fmla="*/ 266103 w 329463"/>
                    <a:gd name="connsiteY18" fmla="*/ 175260 h 208692"/>
                    <a:gd name="connsiteX19" fmla="*/ 264293 w 329463"/>
                    <a:gd name="connsiteY19" fmla="*/ 175260 h 208692"/>
                    <a:gd name="connsiteX20" fmla="*/ 228479 w 329463"/>
                    <a:gd name="connsiteY20" fmla="*/ 165259 h 208692"/>
                    <a:gd name="connsiteX21" fmla="*/ 165424 w 329463"/>
                    <a:gd name="connsiteY21" fmla="*/ 208312 h 208692"/>
                    <a:gd name="connsiteX22" fmla="*/ 157804 w 329463"/>
                    <a:gd name="connsiteY22" fmla="*/ 208693 h 20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9463" h="208692">
                      <a:moveTo>
                        <a:pt x="157804" y="208693"/>
                      </a:moveTo>
                      <a:cubicBezTo>
                        <a:pt x="130467" y="208693"/>
                        <a:pt x="105321" y="191738"/>
                        <a:pt x="97415" y="168497"/>
                      </a:cubicBezTo>
                      <a:cubicBezTo>
                        <a:pt x="86938" y="173831"/>
                        <a:pt x="75032" y="176689"/>
                        <a:pt x="63316" y="176689"/>
                      </a:cubicBezTo>
                      <a:cubicBezTo>
                        <a:pt x="51314" y="176689"/>
                        <a:pt x="39789" y="173736"/>
                        <a:pt x="29978" y="168021"/>
                      </a:cubicBezTo>
                      <a:cubicBezTo>
                        <a:pt x="7499" y="154972"/>
                        <a:pt x="-4693" y="127254"/>
                        <a:pt x="1689" y="103442"/>
                      </a:cubicBezTo>
                      <a:cubicBezTo>
                        <a:pt x="7404" y="82010"/>
                        <a:pt x="28359" y="65913"/>
                        <a:pt x="50362" y="65913"/>
                      </a:cubicBezTo>
                      <a:cubicBezTo>
                        <a:pt x="52362" y="65913"/>
                        <a:pt x="54267" y="66008"/>
                        <a:pt x="56172" y="66294"/>
                      </a:cubicBezTo>
                      <a:cubicBezTo>
                        <a:pt x="56172" y="65627"/>
                        <a:pt x="56267" y="64865"/>
                        <a:pt x="56267" y="64198"/>
                      </a:cubicBezTo>
                      <a:cubicBezTo>
                        <a:pt x="55505" y="60865"/>
                        <a:pt x="55220" y="57436"/>
                        <a:pt x="55220" y="54102"/>
                      </a:cubicBezTo>
                      <a:cubicBezTo>
                        <a:pt x="55791" y="23717"/>
                        <a:pt x="87795" y="0"/>
                        <a:pt x="128181" y="0"/>
                      </a:cubicBezTo>
                      <a:cubicBezTo>
                        <a:pt x="128848" y="0"/>
                        <a:pt x="129419" y="0"/>
                        <a:pt x="130086" y="0"/>
                      </a:cubicBezTo>
                      <a:cubicBezTo>
                        <a:pt x="152565" y="381"/>
                        <a:pt x="173520" y="8477"/>
                        <a:pt x="187236" y="21812"/>
                      </a:cubicBezTo>
                      <a:cubicBezTo>
                        <a:pt x="193237" y="10954"/>
                        <a:pt x="205715" y="4572"/>
                        <a:pt x="221050" y="4572"/>
                      </a:cubicBezTo>
                      <a:cubicBezTo>
                        <a:pt x="230194" y="4572"/>
                        <a:pt x="239719" y="6858"/>
                        <a:pt x="248577" y="11240"/>
                      </a:cubicBezTo>
                      <a:cubicBezTo>
                        <a:pt x="268675" y="21241"/>
                        <a:pt x="281248" y="40005"/>
                        <a:pt x="279629" y="57055"/>
                      </a:cubicBezTo>
                      <a:cubicBezTo>
                        <a:pt x="285629" y="58388"/>
                        <a:pt x="291344" y="60389"/>
                        <a:pt x="296678" y="63246"/>
                      </a:cubicBezTo>
                      <a:cubicBezTo>
                        <a:pt x="300393" y="64484"/>
                        <a:pt x="303727" y="66675"/>
                        <a:pt x="306775" y="69723"/>
                      </a:cubicBezTo>
                      <a:cubicBezTo>
                        <a:pt x="320777" y="80772"/>
                        <a:pt x="328968" y="96774"/>
                        <a:pt x="329444" y="113728"/>
                      </a:cubicBezTo>
                      <a:cubicBezTo>
                        <a:pt x="330302" y="146780"/>
                        <a:pt x="301822" y="174308"/>
                        <a:pt x="266103" y="175260"/>
                      </a:cubicBezTo>
                      <a:cubicBezTo>
                        <a:pt x="265532" y="175260"/>
                        <a:pt x="264865" y="175260"/>
                        <a:pt x="264293" y="175260"/>
                      </a:cubicBezTo>
                      <a:cubicBezTo>
                        <a:pt x="251435" y="175260"/>
                        <a:pt x="239147" y="171831"/>
                        <a:pt x="228479" y="165259"/>
                      </a:cubicBezTo>
                      <a:cubicBezTo>
                        <a:pt x="213239" y="189357"/>
                        <a:pt x="189903" y="205359"/>
                        <a:pt x="165424" y="208312"/>
                      </a:cubicBezTo>
                      <a:cubicBezTo>
                        <a:pt x="162852" y="208502"/>
                        <a:pt x="160280" y="208693"/>
                        <a:pt x="157804" y="208693"/>
                      </a:cubicBezTo>
                      <a:close/>
                    </a:path>
                  </a:pathLst>
                </a:custGeom>
                <a:solidFill>
                  <a:srgbClr val="FFFFFF"/>
                </a:solidFill>
                <a:ln w="9525" cap="flat">
                  <a:noFill/>
                  <a:prstDash val="solid"/>
                  <a:miter/>
                </a:ln>
                <a:effectLst>
                  <a:outerShdw blurRad="127000" sx="102000" sy="102000" algn="c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20" name="Freeform: Shape 919">
                  <a:extLst>
                    <a:ext uri="{FF2B5EF4-FFF2-40B4-BE49-F238E27FC236}">
                      <a16:creationId xmlns:a16="http://schemas.microsoft.com/office/drawing/2014/main" id="{D27008E6-BACA-9A46-4692-0A41AC5655B0}"/>
                    </a:ext>
                  </a:extLst>
                </p:cNvPr>
                <p:cNvSpPr/>
                <p:nvPr/>
              </p:nvSpPr>
              <p:spPr>
                <a:xfrm>
                  <a:off x="8760362" y="3126662"/>
                  <a:ext cx="670213" cy="425100"/>
                </a:xfrm>
                <a:custGeom>
                  <a:avLst/>
                  <a:gdLst>
                    <a:gd name="connsiteX0" fmla="*/ 321086 w 670213"/>
                    <a:gd name="connsiteY0" fmla="*/ 425101 h 425100"/>
                    <a:gd name="connsiteX1" fmla="*/ 198213 w 670213"/>
                    <a:gd name="connsiteY1" fmla="*/ 343281 h 425100"/>
                    <a:gd name="connsiteX2" fmla="*/ 128776 w 670213"/>
                    <a:gd name="connsiteY2" fmla="*/ 359950 h 425100"/>
                    <a:gd name="connsiteX3" fmla="*/ 60958 w 670213"/>
                    <a:gd name="connsiteY3" fmla="*/ 342329 h 425100"/>
                    <a:gd name="connsiteX4" fmla="*/ 3427 w 670213"/>
                    <a:gd name="connsiteY4" fmla="*/ 210788 h 425100"/>
                    <a:gd name="connsiteX5" fmla="*/ 102487 w 670213"/>
                    <a:gd name="connsiteY5" fmla="*/ 134302 h 425100"/>
                    <a:gd name="connsiteX6" fmla="*/ 114298 w 670213"/>
                    <a:gd name="connsiteY6" fmla="*/ 135064 h 425100"/>
                    <a:gd name="connsiteX7" fmla="*/ 114488 w 670213"/>
                    <a:gd name="connsiteY7" fmla="*/ 130683 h 425100"/>
                    <a:gd name="connsiteX8" fmla="*/ 112393 w 670213"/>
                    <a:gd name="connsiteY8" fmla="*/ 110204 h 425100"/>
                    <a:gd name="connsiteX9" fmla="*/ 260888 w 670213"/>
                    <a:gd name="connsiteY9" fmla="*/ 0 h 425100"/>
                    <a:gd name="connsiteX10" fmla="*/ 264698 w 670213"/>
                    <a:gd name="connsiteY10" fmla="*/ 0 h 425100"/>
                    <a:gd name="connsiteX11" fmla="*/ 380903 w 670213"/>
                    <a:gd name="connsiteY11" fmla="*/ 44386 h 425100"/>
                    <a:gd name="connsiteX12" fmla="*/ 449673 w 670213"/>
                    <a:gd name="connsiteY12" fmla="*/ 9239 h 425100"/>
                    <a:gd name="connsiteX13" fmla="*/ 505585 w 670213"/>
                    <a:gd name="connsiteY13" fmla="*/ 22860 h 425100"/>
                    <a:gd name="connsiteX14" fmla="*/ 568831 w 670213"/>
                    <a:gd name="connsiteY14" fmla="*/ 116110 h 425100"/>
                    <a:gd name="connsiteX15" fmla="*/ 603597 w 670213"/>
                    <a:gd name="connsiteY15" fmla="*/ 128683 h 425100"/>
                    <a:gd name="connsiteX16" fmla="*/ 624076 w 670213"/>
                    <a:gd name="connsiteY16" fmla="*/ 141922 h 425100"/>
                    <a:gd name="connsiteX17" fmla="*/ 670177 w 670213"/>
                    <a:gd name="connsiteY17" fmla="*/ 231457 h 425100"/>
                    <a:gd name="connsiteX18" fmla="*/ 541208 w 670213"/>
                    <a:gd name="connsiteY18" fmla="*/ 356711 h 425100"/>
                    <a:gd name="connsiteX19" fmla="*/ 537494 w 670213"/>
                    <a:gd name="connsiteY19" fmla="*/ 356711 h 425100"/>
                    <a:gd name="connsiteX20" fmla="*/ 464627 w 670213"/>
                    <a:gd name="connsiteY20" fmla="*/ 336328 h 425100"/>
                    <a:gd name="connsiteX21" fmla="*/ 336230 w 670213"/>
                    <a:gd name="connsiteY21" fmla="*/ 424053 h 425100"/>
                    <a:gd name="connsiteX22" fmla="*/ 321086 w 670213"/>
                    <a:gd name="connsiteY22" fmla="*/ 425101 h 42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0213" h="425100">
                      <a:moveTo>
                        <a:pt x="321086" y="425101"/>
                      </a:moveTo>
                      <a:cubicBezTo>
                        <a:pt x="265364" y="425101"/>
                        <a:pt x="214310" y="390525"/>
                        <a:pt x="198213" y="343281"/>
                      </a:cubicBezTo>
                      <a:cubicBezTo>
                        <a:pt x="176972" y="354044"/>
                        <a:pt x="152588" y="359950"/>
                        <a:pt x="128776" y="359950"/>
                      </a:cubicBezTo>
                      <a:cubicBezTo>
                        <a:pt x="104297" y="359950"/>
                        <a:pt x="80770" y="353854"/>
                        <a:pt x="60958" y="342329"/>
                      </a:cubicBezTo>
                      <a:cubicBezTo>
                        <a:pt x="15238" y="315849"/>
                        <a:pt x="-9527" y="259270"/>
                        <a:pt x="3427" y="210788"/>
                      </a:cubicBezTo>
                      <a:cubicBezTo>
                        <a:pt x="15047" y="167164"/>
                        <a:pt x="57624" y="134302"/>
                        <a:pt x="102487" y="134302"/>
                      </a:cubicBezTo>
                      <a:cubicBezTo>
                        <a:pt x="106487" y="134302"/>
                        <a:pt x="110393" y="134588"/>
                        <a:pt x="114298" y="135064"/>
                      </a:cubicBezTo>
                      <a:cubicBezTo>
                        <a:pt x="114298" y="133636"/>
                        <a:pt x="114393" y="132207"/>
                        <a:pt x="114488" y="130683"/>
                      </a:cubicBezTo>
                      <a:cubicBezTo>
                        <a:pt x="112964" y="123825"/>
                        <a:pt x="112298" y="116967"/>
                        <a:pt x="112393" y="110204"/>
                      </a:cubicBezTo>
                      <a:cubicBezTo>
                        <a:pt x="113536" y="48387"/>
                        <a:pt x="178782" y="0"/>
                        <a:pt x="260888" y="0"/>
                      </a:cubicBezTo>
                      <a:cubicBezTo>
                        <a:pt x="262126" y="0"/>
                        <a:pt x="263459" y="0"/>
                        <a:pt x="264698" y="0"/>
                      </a:cubicBezTo>
                      <a:cubicBezTo>
                        <a:pt x="310513" y="857"/>
                        <a:pt x="353090" y="17240"/>
                        <a:pt x="380903" y="44386"/>
                      </a:cubicBezTo>
                      <a:cubicBezTo>
                        <a:pt x="392999" y="22288"/>
                        <a:pt x="418526" y="9239"/>
                        <a:pt x="449673" y="9239"/>
                      </a:cubicBezTo>
                      <a:cubicBezTo>
                        <a:pt x="468247" y="9239"/>
                        <a:pt x="487678" y="14002"/>
                        <a:pt x="505585" y="22860"/>
                      </a:cubicBezTo>
                      <a:cubicBezTo>
                        <a:pt x="546542" y="43148"/>
                        <a:pt x="572069" y="81343"/>
                        <a:pt x="568831" y="116110"/>
                      </a:cubicBezTo>
                      <a:cubicBezTo>
                        <a:pt x="581118" y="118777"/>
                        <a:pt x="592739" y="122968"/>
                        <a:pt x="603597" y="128683"/>
                      </a:cubicBezTo>
                      <a:cubicBezTo>
                        <a:pt x="611122" y="131254"/>
                        <a:pt x="617980" y="135636"/>
                        <a:pt x="624076" y="141922"/>
                      </a:cubicBezTo>
                      <a:cubicBezTo>
                        <a:pt x="652460" y="164306"/>
                        <a:pt x="669320" y="196977"/>
                        <a:pt x="670177" y="231457"/>
                      </a:cubicBezTo>
                      <a:cubicBezTo>
                        <a:pt x="671891" y="298704"/>
                        <a:pt x="613979" y="354901"/>
                        <a:pt x="541208" y="356711"/>
                      </a:cubicBezTo>
                      <a:cubicBezTo>
                        <a:pt x="539970" y="356711"/>
                        <a:pt x="538732" y="356711"/>
                        <a:pt x="537494" y="356711"/>
                      </a:cubicBezTo>
                      <a:cubicBezTo>
                        <a:pt x="511300" y="356711"/>
                        <a:pt x="486249" y="349663"/>
                        <a:pt x="464627" y="336328"/>
                      </a:cubicBezTo>
                      <a:cubicBezTo>
                        <a:pt x="433671" y="385381"/>
                        <a:pt x="386141" y="417957"/>
                        <a:pt x="336230" y="424053"/>
                      </a:cubicBezTo>
                      <a:cubicBezTo>
                        <a:pt x="331373" y="424815"/>
                        <a:pt x="326229" y="425101"/>
                        <a:pt x="321086" y="425101"/>
                      </a:cubicBezTo>
                      <a:close/>
                    </a:path>
                  </a:pathLst>
                </a:custGeom>
                <a:gradFill>
                  <a:gsLst>
                    <a:gs pos="381">
                      <a:srgbClr val="13B2E1">
                        <a:lumMod val="50000"/>
                        <a:lumOff val="50000"/>
                      </a:srgbClr>
                    </a:gs>
                    <a:gs pos="79000">
                      <a:srgbClr val="F1FF0E">
                        <a:lumMod val="50000"/>
                        <a:lumOff val="50000"/>
                      </a:srgbClr>
                    </a:gs>
                  </a:gsLst>
                  <a:lin ang="18900000" scaled="1"/>
                </a:gradFill>
                <a:ln w="9525" cap="flat">
                  <a:noFill/>
                  <a:prstDash val="solid"/>
                  <a:miter/>
                </a:ln>
                <a:effectLst>
                  <a:outerShdw blurRad="127000" sx="102000" sy="102000" algn="c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sp>
          <p:nvSpPr>
            <p:cNvPr id="913" name="TextBox 912">
              <a:extLst>
                <a:ext uri="{FF2B5EF4-FFF2-40B4-BE49-F238E27FC236}">
                  <a16:creationId xmlns:a16="http://schemas.microsoft.com/office/drawing/2014/main" id="{4CAD5B18-0E5A-6C5D-17B9-624C88F1AECF}"/>
                </a:ext>
              </a:extLst>
            </p:cNvPr>
            <p:cNvSpPr txBox="1"/>
            <p:nvPr/>
          </p:nvSpPr>
          <p:spPr>
            <a:xfrm>
              <a:off x="1505728" y="3245824"/>
              <a:ext cx="2040722" cy="561692"/>
            </a:xfrm>
            <a:prstGeom prst="rect">
              <a:avLst/>
            </a:prstGeom>
            <a:noFill/>
          </p:spPr>
          <p:txBody>
            <a:bodyPr wrap="square" lIns="91440" tIns="45720" rIns="91440" bIns="45720" rtlCol="0" anchor="t">
              <a:spAutoFit/>
            </a:bodyPr>
            <a:lstStyle/>
            <a:p>
              <a:pPr>
                <a:spcBef>
                  <a:spcPts val="300"/>
                </a:spcBef>
              </a:pPr>
              <a:r>
                <a:rPr lang="en-US" sz="1400" dirty="0" err="1">
                  <a:ln w="3175">
                    <a:solidFill>
                      <a:prstClr val="white"/>
                    </a:solidFill>
                  </a:ln>
                  <a:solidFill>
                    <a:schemeClr val="bg1"/>
                  </a:solidFill>
                  <a:effectLst>
                    <a:outerShdw blurRad="749300" sx="102000" sy="102000" algn="ctr" rotWithShape="0">
                      <a:prstClr val="black">
                        <a:alpha val="40000"/>
                      </a:prstClr>
                    </a:outerShdw>
                  </a:effectLst>
                  <a:latin typeface="Montserrat"/>
                </a:rPr>
                <a:t>Nguyễn</a:t>
              </a:r>
              <a:r>
                <a:rPr lang="en-US" sz="1400" dirty="0">
                  <a:ln w="3175">
                    <a:solidFill>
                      <a:prstClr val="white"/>
                    </a:solidFill>
                  </a:ln>
                  <a:solidFill>
                    <a:schemeClr val="bg1"/>
                  </a:solidFill>
                  <a:effectLst>
                    <a:outerShdw blurRad="749300" sx="102000" sy="102000" algn="ctr" rotWithShape="0">
                      <a:prstClr val="black">
                        <a:alpha val="40000"/>
                      </a:prstClr>
                    </a:outerShdw>
                  </a:effectLst>
                  <a:latin typeface="Montserrat"/>
                </a:rPr>
                <a:t> Hà Bách</a:t>
              </a:r>
              <a:endParaRPr lang="en-US" sz="1400" dirty="0">
                <a:ln w="3175">
                  <a:solidFill>
                    <a:prstClr val="white"/>
                  </a:solidFill>
                </a:ln>
                <a:solidFill>
                  <a:schemeClr val="bg1"/>
                </a:solidFill>
                <a:effectLst>
                  <a:outerShdw blurRad="749300" sx="102000" sy="102000" algn="ctr" rotWithShape="0">
                    <a:prstClr val="black">
                      <a:alpha val="40000"/>
                    </a:prstClr>
                  </a:outerShdw>
                </a:effectLst>
                <a:latin typeface="Montserrat" panose="00000500000000000000" pitchFamily="2" charset="0"/>
              </a:endParaRPr>
            </a:p>
            <a:p>
              <a:pPr>
                <a:spcBef>
                  <a:spcPts val="300"/>
                </a:spcBef>
              </a:pPr>
              <a:r>
                <a:rPr lang="en-US" sz="1400">
                  <a:ln w="3175">
                    <a:solidFill>
                      <a:schemeClr val="bg1"/>
                    </a:solidFill>
                  </a:ln>
                  <a:solidFill>
                    <a:schemeClr val="bg1"/>
                  </a:solidFill>
                  <a:effectLst>
                    <a:outerShdw blurRad="749300" sx="102000" sy="102000" algn="ctr" rotWithShape="0">
                      <a:prstClr val="black">
                        <a:alpha val="40000"/>
                      </a:prstClr>
                    </a:outerShdw>
                  </a:effectLst>
                  <a:latin typeface="Montserrat"/>
                </a:rPr>
                <a:t>20225691</a:t>
              </a:r>
              <a:endParaRPr lang="en-US" sz="1400">
                <a:ln w="3175">
                  <a:solidFill>
                    <a:prstClr val="white"/>
                  </a:solidFill>
                </a:ln>
                <a:solidFill>
                  <a:schemeClr val="bg1"/>
                </a:solidFill>
                <a:effectLst>
                  <a:outerShdw blurRad="749300" sx="102000" sy="102000" algn="ctr" rotWithShape="0">
                    <a:prstClr val="black">
                      <a:alpha val="40000"/>
                    </a:prstClr>
                  </a:outerShdw>
                </a:effectLst>
                <a:latin typeface="Montserrat" panose="00000500000000000000" pitchFamily="2" charset="0"/>
              </a:endParaRPr>
            </a:p>
          </p:txBody>
        </p:sp>
        <p:sp>
          <p:nvSpPr>
            <p:cNvPr id="914" name="Oval 913">
              <a:extLst>
                <a:ext uri="{FF2B5EF4-FFF2-40B4-BE49-F238E27FC236}">
                  <a16:creationId xmlns:a16="http://schemas.microsoft.com/office/drawing/2014/main" id="{3816A73D-2ACF-9F24-B2AB-5CC556DA00E1}"/>
                </a:ext>
              </a:extLst>
            </p:cNvPr>
            <p:cNvSpPr/>
            <p:nvPr/>
          </p:nvSpPr>
          <p:spPr>
            <a:xfrm>
              <a:off x="2231181" y="2640744"/>
              <a:ext cx="606610" cy="606606"/>
            </a:xfrm>
            <a:prstGeom prst="ellipse">
              <a:avLst/>
            </a:prstGeom>
            <a:solidFill>
              <a:schemeClr val="bg1"/>
            </a:solidFill>
            <a:ln>
              <a:noFill/>
            </a:ln>
            <a:effectLst>
              <a:innerShdw blurRad="63500">
                <a:prstClr val="black">
                  <a:alpha val="48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9" name="Freeform: Shape 928">
            <a:extLst>
              <a:ext uri="{FF2B5EF4-FFF2-40B4-BE49-F238E27FC236}">
                <a16:creationId xmlns:a16="http://schemas.microsoft.com/office/drawing/2014/main" id="{77E42FBE-D486-C784-884F-B42E0D69ECD4}"/>
              </a:ext>
            </a:extLst>
          </p:cNvPr>
          <p:cNvSpPr/>
          <p:nvPr/>
        </p:nvSpPr>
        <p:spPr>
          <a:xfrm>
            <a:off x="3683602" y="7309922"/>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grpSp>
        <p:nvGrpSpPr>
          <p:cNvPr id="930" name="Group 929">
            <a:extLst>
              <a:ext uri="{FF2B5EF4-FFF2-40B4-BE49-F238E27FC236}">
                <a16:creationId xmlns:a16="http://schemas.microsoft.com/office/drawing/2014/main" id="{91C46E55-046C-7C46-419D-F36AAF74A659}"/>
              </a:ext>
            </a:extLst>
          </p:cNvPr>
          <p:cNvGrpSpPr/>
          <p:nvPr/>
        </p:nvGrpSpPr>
        <p:grpSpPr>
          <a:xfrm>
            <a:off x="2615642" y="-1400075"/>
            <a:ext cx="6998815" cy="1450974"/>
            <a:chOff x="2615642" y="-249237"/>
            <a:chExt cx="6998815" cy="1450974"/>
          </a:xfrm>
        </p:grpSpPr>
        <p:sp>
          <p:nvSpPr>
            <p:cNvPr id="931" name="Freeform: Shape 930">
              <a:extLst>
                <a:ext uri="{FF2B5EF4-FFF2-40B4-BE49-F238E27FC236}">
                  <a16:creationId xmlns:a16="http://schemas.microsoft.com/office/drawing/2014/main" id="{6C15BF32-094D-0455-2118-22CCF3FEAECA}"/>
                </a:ext>
              </a:extLst>
            </p:cNvPr>
            <p:cNvSpPr/>
            <p:nvPr/>
          </p:nvSpPr>
          <p:spPr>
            <a:xfrm flipV="1">
              <a:off x="2923004"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pic>
          <p:nvPicPr>
            <p:cNvPr id="932" name="Picture 931">
              <a:extLst>
                <a:ext uri="{FF2B5EF4-FFF2-40B4-BE49-F238E27FC236}">
                  <a16:creationId xmlns:a16="http://schemas.microsoft.com/office/drawing/2014/main" id="{E068ABB6-37B9-39E0-EA9A-AC0DE40996BA}"/>
                </a:ext>
              </a:extLst>
            </p:cNvPr>
            <p:cNvPicPr>
              <a:picLocks noChangeAspect="1"/>
            </p:cNvPicPr>
            <p:nvPr/>
          </p:nvPicPr>
          <p:blipFill>
            <a:blip r:embed="rId12">
              <a:alphaModFix amt="50000"/>
              <a:extLst>
                <a:ext uri="{BEBA8EAE-BF5A-486C-A8C5-ECC9F3942E4B}">
                  <a14:imgProps xmlns:a14="http://schemas.microsoft.com/office/drawing/2010/main">
                    <a14:imgLayer r:embed="rId13">
                      <a14:imgEffect>
                        <a14:artisticBlur/>
                      </a14:imgEffect>
                      <a14:imgEffect>
                        <a14:sharpenSoften amount="-100000"/>
                      </a14:imgEffect>
                    </a14:imgLayer>
                  </a14:imgProps>
                </a:ext>
              </a:extLst>
            </a:blip>
            <a:stretch>
              <a:fillRect/>
            </a:stretch>
          </p:blipFill>
          <p:spPr>
            <a:xfrm>
              <a:off x="2615642" y="-249237"/>
              <a:ext cx="6998815" cy="1450974"/>
            </a:xfrm>
            <a:prstGeom prst="rect">
              <a:avLst/>
            </a:prstGeom>
          </p:spPr>
        </p:pic>
        <p:sp>
          <p:nvSpPr>
            <p:cNvPr id="933" name="TextBox 932">
              <a:extLst>
                <a:ext uri="{FF2B5EF4-FFF2-40B4-BE49-F238E27FC236}">
                  <a16:creationId xmlns:a16="http://schemas.microsoft.com/office/drawing/2014/main" id="{7950FEE1-A204-9AD4-2B52-FBABC72E3458}"/>
                </a:ext>
              </a:extLst>
            </p:cNvPr>
            <p:cNvSpPr txBox="1"/>
            <p:nvPr/>
          </p:nvSpPr>
          <p:spPr>
            <a:xfrm>
              <a:off x="4529505" y="42150"/>
              <a:ext cx="3452446" cy="830997"/>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4800">
                  <a:effectLst>
                    <a:outerShdw blurRad="127000" sx="102000" sy="102000" algn="ctr" rotWithShape="0">
                      <a:prstClr val="black">
                        <a:alpha val="30000"/>
                      </a:prstClr>
                    </a:outerShdw>
                  </a:effectLst>
                </a:rPr>
                <a:t>MỤC LỤC</a:t>
              </a:r>
              <a:endParaRPr lang="vi-VN" sz="4800">
                <a:effectLst>
                  <a:outerShdw blurRad="127000" sx="102000" sy="102000" algn="ctr" rotWithShape="0">
                    <a:prstClr val="black">
                      <a:alpha val="30000"/>
                    </a:prstClr>
                  </a:outerShdw>
                </a:effectLst>
              </a:endParaRPr>
            </a:p>
          </p:txBody>
        </p:sp>
      </p:grpSp>
      <p:grpSp>
        <p:nvGrpSpPr>
          <p:cNvPr id="2" name="Group 1">
            <a:extLst>
              <a:ext uri="{FF2B5EF4-FFF2-40B4-BE49-F238E27FC236}">
                <a16:creationId xmlns:a16="http://schemas.microsoft.com/office/drawing/2014/main" id="{B356B8D6-2799-41A9-3434-522A7DB0B6B8}"/>
              </a:ext>
            </a:extLst>
          </p:cNvPr>
          <p:cNvGrpSpPr/>
          <p:nvPr/>
        </p:nvGrpSpPr>
        <p:grpSpPr>
          <a:xfrm>
            <a:off x="13064675" y="2056053"/>
            <a:ext cx="5300802" cy="3342424"/>
            <a:chOff x="7121108" y="2056053"/>
            <a:chExt cx="5300802" cy="3342424"/>
          </a:xfrm>
        </p:grpSpPr>
        <p:grpSp>
          <p:nvGrpSpPr>
            <p:cNvPr id="3" name="Graphic 932">
              <a:extLst>
                <a:ext uri="{FF2B5EF4-FFF2-40B4-BE49-F238E27FC236}">
                  <a16:creationId xmlns:a16="http://schemas.microsoft.com/office/drawing/2014/main" id="{4B2F72DA-1744-0718-A841-5AB43B76C403}"/>
                </a:ext>
              </a:extLst>
            </p:cNvPr>
            <p:cNvGrpSpPr/>
            <p:nvPr/>
          </p:nvGrpSpPr>
          <p:grpSpPr>
            <a:xfrm>
              <a:off x="7121108" y="2056053"/>
              <a:ext cx="5300802" cy="3342424"/>
              <a:chOff x="6161938" y="1374070"/>
              <a:chExt cx="6515755" cy="4108511"/>
            </a:xfrm>
          </p:grpSpPr>
          <p:grpSp>
            <p:nvGrpSpPr>
              <p:cNvPr id="805" name="Graphic 932">
                <a:extLst>
                  <a:ext uri="{FF2B5EF4-FFF2-40B4-BE49-F238E27FC236}">
                    <a16:creationId xmlns:a16="http://schemas.microsoft.com/office/drawing/2014/main" id="{CC91F7A9-7874-3D96-AEEB-6829BBA4918E}"/>
                  </a:ext>
                </a:extLst>
              </p:cNvPr>
              <p:cNvGrpSpPr/>
              <p:nvPr/>
            </p:nvGrpSpPr>
            <p:grpSpPr>
              <a:xfrm>
                <a:off x="6161938" y="1374070"/>
                <a:ext cx="6515755" cy="3720653"/>
                <a:chOff x="6161938" y="1374070"/>
                <a:chExt cx="6515755" cy="3720653"/>
              </a:xfrm>
            </p:grpSpPr>
            <p:sp>
              <p:nvSpPr>
                <p:cNvPr id="807" name="Freeform: Shape 806">
                  <a:extLst>
                    <a:ext uri="{FF2B5EF4-FFF2-40B4-BE49-F238E27FC236}">
                      <a16:creationId xmlns:a16="http://schemas.microsoft.com/office/drawing/2014/main" id="{07AEA0B3-114F-D4D2-9631-8661070E1DC1}"/>
                    </a:ext>
                  </a:extLst>
                </p:cNvPr>
                <p:cNvSpPr/>
                <p:nvPr/>
              </p:nvSpPr>
              <p:spPr>
                <a:xfrm>
                  <a:off x="6466563" y="1374070"/>
                  <a:ext cx="6211130" cy="3720653"/>
                </a:xfrm>
                <a:custGeom>
                  <a:avLst/>
                  <a:gdLst>
                    <a:gd name="connsiteX0" fmla="*/ 101430 w 6211130"/>
                    <a:gd name="connsiteY0" fmla="*/ 3720654 h 3720653"/>
                    <a:gd name="connsiteX1" fmla="*/ 110002 w 6211130"/>
                    <a:gd name="connsiteY1" fmla="*/ 3716177 h 3720653"/>
                    <a:gd name="connsiteX2" fmla="*/ 5742040 w 6211130"/>
                    <a:gd name="connsiteY2" fmla="*/ 3716177 h 3720653"/>
                    <a:gd name="connsiteX3" fmla="*/ 6162473 w 6211130"/>
                    <a:gd name="connsiteY3" fmla="*/ 3206018 h 3720653"/>
                    <a:gd name="connsiteX4" fmla="*/ 6198573 w 6211130"/>
                    <a:gd name="connsiteY4" fmla="*/ 2837305 h 3720653"/>
                    <a:gd name="connsiteX5" fmla="*/ 5571637 w 6211130"/>
                    <a:gd name="connsiteY5" fmla="*/ 1969007 h 3720653"/>
                    <a:gd name="connsiteX6" fmla="*/ 5567922 w 6211130"/>
                    <a:gd name="connsiteY6" fmla="*/ 1315782 h 3720653"/>
                    <a:gd name="connsiteX7" fmla="*/ 5273124 w 6211130"/>
                    <a:gd name="connsiteY7" fmla="*/ 692371 h 3720653"/>
                    <a:gd name="connsiteX8" fmla="*/ 3913144 w 6211130"/>
                    <a:gd name="connsiteY8" fmla="*/ 465866 h 3720653"/>
                    <a:gd name="connsiteX9" fmla="*/ 3103900 w 6211130"/>
                    <a:gd name="connsiteY9" fmla="*/ 24097 h 3720653"/>
                    <a:gd name="connsiteX10" fmla="*/ 2384763 w 6211130"/>
                    <a:gd name="connsiteY10" fmla="*/ 220597 h 3720653"/>
                    <a:gd name="connsiteX11" fmla="*/ 1798404 w 6211130"/>
                    <a:gd name="connsiteY11" fmla="*/ 987360 h 3720653"/>
                    <a:gd name="connsiteX12" fmla="*/ 863620 w 6211130"/>
                    <a:gd name="connsiteY12" fmla="*/ 1276063 h 3720653"/>
                    <a:gd name="connsiteX13" fmla="*/ 668262 w 6211130"/>
                    <a:gd name="connsiteY13" fmla="*/ 2281712 h 3720653"/>
                    <a:gd name="connsiteX14" fmla="*/ 397752 w 6211130"/>
                    <a:gd name="connsiteY14" fmla="*/ 2488500 h 3720653"/>
                    <a:gd name="connsiteX15" fmla="*/ 101430 w 6211130"/>
                    <a:gd name="connsiteY15" fmla="*/ 3720654 h 372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11130" h="3720653">
                      <a:moveTo>
                        <a:pt x="101430" y="3720654"/>
                      </a:moveTo>
                      <a:lnTo>
                        <a:pt x="110002" y="3716177"/>
                      </a:lnTo>
                      <a:lnTo>
                        <a:pt x="5742040" y="3716177"/>
                      </a:lnTo>
                      <a:cubicBezTo>
                        <a:pt x="5934159" y="3599972"/>
                        <a:pt x="6085035" y="3416902"/>
                        <a:pt x="6162473" y="3206018"/>
                      </a:cubicBezTo>
                      <a:cubicBezTo>
                        <a:pt x="6205621" y="3088575"/>
                        <a:pt x="6226196" y="2959416"/>
                        <a:pt x="6198573" y="2837305"/>
                      </a:cubicBezTo>
                      <a:cubicBezTo>
                        <a:pt x="6118658" y="2484595"/>
                        <a:pt x="5682699" y="2313240"/>
                        <a:pt x="5571637" y="1969007"/>
                      </a:cubicBezTo>
                      <a:cubicBezTo>
                        <a:pt x="5504295" y="1760504"/>
                        <a:pt x="5571447" y="1534857"/>
                        <a:pt x="5567922" y="1315782"/>
                      </a:cubicBezTo>
                      <a:cubicBezTo>
                        <a:pt x="5564017" y="1077562"/>
                        <a:pt x="5465434" y="833055"/>
                        <a:pt x="5273124" y="692371"/>
                      </a:cubicBezTo>
                      <a:cubicBezTo>
                        <a:pt x="4897077" y="417193"/>
                        <a:pt x="4351770" y="623410"/>
                        <a:pt x="3913144" y="465866"/>
                      </a:cubicBezTo>
                      <a:cubicBezTo>
                        <a:pt x="3622822" y="361567"/>
                        <a:pt x="3401842" y="104392"/>
                        <a:pt x="3103900" y="24097"/>
                      </a:cubicBezTo>
                      <a:cubicBezTo>
                        <a:pt x="2852345" y="-43626"/>
                        <a:pt x="2566881" y="34384"/>
                        <a:pt x="2384763" y="220597"/>
                      </a:cubicBezTo>
                      <a:cubicBezTo>
                        <a:pt x="2157306" y="453198"/>
                        <a:pt x="2084249" y="832102"/>
                        <a:pt x="1798404" y="987360"/>
                      </a:cubicBezTo>
                      <a:cubicBezTo>
                        <a:pt x="1505510" y="1146523"/>
                        <a:pt x="1072884" y="1016602"/>
                        <a:pt x="863620" y="1276063"/>
                      </a:cubicBezTo>
                      <a:cubicBezTo>
                        <a:pt x="644164" y="1548001"/>
                        <a:pt x="884194" y="2007011"/>
                        <a:pt x="668262" y="2281712"/>
                      </a:cubicBezTo>
                      <a:cubicBezTo>
                        <a:pt x="597873" y="2371438"/>
                        <a:pt x="490812" y="2422587"/>
                        <a:pt x="397752" y="2488500"/>
                      </a:cubicBezTo>
                      <a:cubicBezTo>
                        <a:pt x="21420" y="2754914"/>
                        <a:pt x="-111264" y="3312317"/>
                        <a:pt x="101430" y="3720654"/>
                      </a:cubicBezTo>
                      <a:close/>
                    </a:path>
                  </a:pathLst>
                </a:custGeom>
                <a:gradFill>
                  <a:gsLst>
                    <a:gs pos="0">
                      <a:srgbClr val="F95607"/>
                    </a:gs>
                    <a:gs pos="100000">
                      <a:srgbClr val="9E357B"/>
                    </a:gs>
                  </a:gsLst>
                  <a:lin ang="18900002" scaled="1"/>
                </a:gradFill>
                <a:ln w="9525" cap="flat">
                  <a:noFill/>
                  <a:prstDash val="solid"/>
                  <a:miter/>
                </a:ln>
              </p:spPr>
              <p:txBody>
                <a:bodyPr rtlCol="0" anchor="ctr"/>
                <a:lstStyle/>
                <a:p>
                  <a:endParaRPr lang="en-US"/>
                </a:p>
              </p:txBody>
            </p:sp>
            <p:sp>
              <p:nvSpPr>
                <p:cNvPr id="828" name="Freeform: Shape 827">
                  <a:extLst>
                    <a:ext uri="{FF2B5EF4-FFF2-40B4-BE49-F238E27FC236}">
                      <a16:creationId xmlns:a16="http://schemas.microsoft.com/office/drawing/2014/main" id="{88546DC9-DB41-2C25-AAF2-0B591B0FE6AC}"/>
                    </a:ext>
                  </a:extLst>
                </p:cNvPr>
                <p:cNvSpPr/>
                <p:nvPr/>
              </p:nvSpPr>
              <p:spPr>
                <a:xfrm>
                  <a:off x="6161938" y="1374070"/>
                  <a:ext cx="6204763" cy="3716177"/>
                </a:xfrm>
                <a:custGeom>
                  <a:avLst/>
                  <a:gdLst>
                    <a:gd name="connsiteX0" fmla="*/ 103636 w 6204763"/>
                    <a:gd name="connsiteY0" fmla="*/ 3716177 h 3716177"/>
                    <a:gd name="connsiteX1" fmla="*/ 103636 w 6204763"/>
                    <a:gd name="connsiteY1" fmla="*/ 3716177 h 3716177"/>
                    <a:gd name="connsiteX2" fmla="*/ 5735673 w 6204763"/>
                    <a:gd name="connsiteY2" fmla="*/ 3716177 h 3716177"/>
                    <a:gd name="connsiteX3" fmla="*/ 6156107 w 6204763"/>
                    <a:gd name="connsiteY3" fmla="*/ 3206018 h 3716177"/>
                    <a:gd name="connsiteX4" fmla="*/ 6192206 w 6204763"/>
                    <a:gd name="connsiteY4" fmla="*/ 2837305 h 3716177"/>
                    <a:gd name="connsiteX5" fmla="*/ 5565271 w 6204763"/>
                    <a:gd name="connsiteY5" fmla="*/ 1969007 h 3716177"/>
                    <a:gd name="connsiteX6" fmla="*/ 5561556 w 6204763"/>
                    <a:gd name="connsiteY6" fmla="*/ 1315782 h 3716177"/>
                    <a:gd name="connsiteX7" fmla="*/ 5266757 w 6204763"/>
                    <a:gd name="connsiteY7" fmla="*/ 692371 h 3716177"/>
                    <a:gd name="connsiteX8" fmla="*/ 3906778 w 6204763"/>
                    <a:gd name="connsiteY8" fmla="*/ 465866 h 3716177"/>
                    <a:gd name="connsiteX9" fmla="*/ 3097534 w 6204763"/>
                    <a:gd name="connsiteY9" fmla="*/ 24097 h 3716177"/>
                    <a:gd name="connsiteX10" fmla="*/ 2378396 w 6204763"/>
                    <a:gd name="connsiteY10" fmla="*/ 220597 h 3716177"/>
                    <a:gd name="connsiteX11" fmla="*/ 1792037 w 6204763"/>
                    <a:gd name="connsiteY11" fmla="*/ 987360 h 3716177"/>
                    <a:gd name="connsiteX12" fmla="*/ 857254 w 6204763"/>
                    <a:gd name="connsiteY12" fmla="*/ 1276063 h 3716177"/>
                    <a:gd name="connsiteX13" fmla="*/ 661896 w 6204763"/>
                    <a:gd name="connsiteY13" fmla="*/ 2281712 h 3716177"/>
                    <a:gd name="connsiteX14" fmla="*/ 391386 w 6204763"/>
                    <a:gd name="connsiteY14" fmla="*/ 2488500 h 3716177"/>
                    <a:gd name="connsiteX15" fmla="*/ 103636 w 6204763"/>
                    <a:gd name="connsiteY15" fmla="*/ 3716177 h 371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04763" h="3716177">
                      <a:moveTo>
                        <a:pt x="103636" y="3716177"/>
                      </a:moveTo>
                      <a:lnTo>
                        <a:pt x="103636" y="3716177"/>
                      </a:lnTo>
                      <a:lnTo>
                        <a:pt x="5735673" y="3716177"/>
                      </a:lnTo>
                      <a:cubicBezTo>
                        <a:pt x="5927793" y="3599972"/>
                        <a:pt x="6078668" y="3416902"/>
                        <a:pt x="6156107" y="3206018"/>
                      </a:cubicBezTo>
                      <a:cubicBezTo>
                        <a:pt x="6199255" y="3088575"/>
                        <a:pt x="6219829" y="2959416"/>
                        <a:pt x="6192206" y="2837305"/>
                      </a:cubicBezTo>
                      <a:cubicBezTo>
                        <a:pt x="6112292" y="2484595"/>
                        <a:pt x="5676332" y="2313240"/>
                        <a:pt x="5565271" y="1969007"/>
                      </a:cubicBezTo>
                      <a:cubicBezTo>
                        <a:pt x="5497929" y="1760504"/>
                        <a:pt x="5565080" y="1534857"/>
                        <a:pt x="5561556" y="1315782"/>
                      </a:cubicBezTo>
                      <a:cubicBezTo>
                        <a:pt x="5557651" y="1077562"/>
                        <a:pt x="5459067" y="833055"/>
                        <a:pt x="5266757" y="692371"/>
                      </a:cubicBezTo>
                      <a:cubicBezTo>
                        <a:pt x="4890711" y="417193"/>
                        <a:pt x="4345404" y="623410"/>
                        <a:pt x="3906778" y="465866"/>
                      </a:cubicBezTo>
                      <a:cubicBezTo>
                        <a:pt x="3616456" y="361567"/>
                        <a:pt x="3395476" y="104392"/>
                        <a:pt x="3097534" y="24097"/>
                      </a:cubicBezTo>
                      <a:cubicBezTo>
                        <a:pt x="2845979" y="-43626"/>
                        <a:pt x="2560514" y="34384"/>
                        <a:pt x="2378396" y="220597"/>
                      </a:cubicBezTo>
                      <a:cubicBezTo>
                        <a:pt x="2150939" y="453198"/>
                        <a:pt x="2077882" y="832102"/>
                        <a:pt x="1792037" y="987360"/>
                      </a:cubicBezTo>
                      <a:cubicBezTo>
                        <a:pt x="1499143" y="1146523"/>
                        <a:pt x="1066518" y="1016602"/>
                        <a:pt x="857254" y="1276063"/>
                      </a:cubicBezTo>
                      <a:cubicBezTo>
                        <a:pt x="637798" y="1548001"/>
                        <a:pt x="877828" y="2007011"/>
                        <a:pt x="661896" y="2281712"/>
                      </a:cubicBezTo>
                      <a:cubicBezTo>
                        <a:pt x="591506" y="2371438"/>
                        <a:pt x="484445" y="2422587"/>
                        <a:pt x="391386" y="2488500"/>
                      </a:cubicBezTo>
                      <a:cubicBezTo>
                        <a:pt x="14958" y="2754914"/>
                        <a:pt x="-109153" y="3307840"/>
                        <a:pt x="103636" y="3716177"/>
                      </a:cubicBezTo>
                      <a:close/>
                    </a:path>
                  </a:pathLst>
                </a:custGeom>
                <a:gradFill>
                  <a:gsLst>
                    <a:gs pos="100000">
                      <a:srgbClr val="F9CD25">
                        <a:lumMod val="80000"/>
                        <a:lumOff val="20000"/>
                      </a:srgbClr>
                    </a:gs>
                    <a:gs pos="0">
                      <a:srgbClr val="F5542F">
                        <a:alpha val="50000"/>
                      </a:srgbClr>
                    </a:gs>
                  </a:gsLst>
                  <a:path path="circle">
                    <a:fillToRect t="100000" r="100000"/>
                  </a:path>
                </a:gradFill>
                <a:ln w="9525" cap="flat">
                  <a:noFill/>
                  <a:prstDash val="solid"/>
                  <a:miter/>
                </a:ln>
              </p:spPr>
              <p:txBody>
                <a:bodyPr rtlCol="0" anchor="ctr"/>
                <a:lstStyle/>
                <a:p>
                  <a:endParaRPr lang="en-US"/>
                </a:p>
              </p:txBody>
            </p:sp>
          </p:grpSp>
          <p:sp>
            <p:nvSpPr>
              <p:cNvPr id="806" name="Freeform: Shape 805">
                <a:extLst>
                  <a:ext uri="{FF2B5EF4-FFF2-40B4-BE49-F238E27FC236}">
                    <a16:creationId xmlns:a16="http://schemas.microsoft.com/office/drawing/2014/main" id="{C9ADE109-8C96-F4A5-B122-F171CF4886DD}"/>
                  </a:ext>
                </a:extLst>
              </p:cNvPr>
              <p:cNvSpPr/>
              <p:nvPr/>
            </p:nvSpPr>
            <p:spPr>
              <a:xfrm>
                <a:off x="6629143" y="5090247"/>
                <a:ext cx="5939028" cy="392334"/>
              </a:xfrm>
              <a:custGeom>
                <a:avLst/>
                <a:gdLst>
                  <a:gd name="connsiteX0" fmla="*/ 0 w 5939028"/>
                  <a:gd name="connsiteY0" fmla="*/ 0 h 392334"/>
                  <a:gd name="connsiteX1" fmla="*/ 5939028 w 5939028"/>
                  <a:gd name="connsiteY1" fmla="*/ 0 h 392334"/>
                  <a:gd name="connsiteX2" fmla="*/ 2913031 w 5939028"/>
                  <a:gd name="connsiteY2" fmla="*/ 392334 h 392334"/>
                  <a:gd name="connsiteX3" fmla="*/ 0 w 5939028"/>
                  <a:gd name="connsiteY3" fmla="*/ 0 h 392334"/>
                </a:gdLst>
                <a:ahLst/>
                <a:cxnLst>
                  <a:cxn ang="0">
                    <a:pos x="connsiteX0" y="connsiteY0"/>
                  </a:cxn>
                  <a:cxn ang="0">
                    <a:pos x="connsiteX1" y="connsiteY1"/>
                  </a:cxn>
                  <a:cxn ang="0">
                    <a:pos x="connsiteX2" y="connsiteY2"/>
                  </a:cxn>
                  <a:cxn ang="0">
                    <a:pos x="connsiteX3" y="connsiteY3"/>
                  </a:cxn>
                </a:cxnLst>
                <a:rect l="l" t="t" r="r" b="b"/>
                <a:pathLst>
                  <a:path w="5939028" h="392334">
                    <a:moveTo>
                      <a:pt x="0" y="0"/>
                    </a:moveTo>
                    <a:lnTo>
                      <a:pt x="5939028" y="0"/>
                    </a:lnTo>
                    <a:cubicBezTo>
                      <a:pt x="5939028" y="0"/>
                      <a:pt x="5390769" y="392334"/>
                      <a:pt x="2913031" y="392334"/>
                    </a:cubicBezTo>
                    <a:cubicBezTo>
                      <a:pt x="435293" y="392334"/>
                      <a:pt x="0" y="0"/>
                      <a:pt x="0" y="0"/>
                    </a:cubicBezTo>
                    <a:close/>
                  </a:path>
                </a:pathLst>
              </a:custGeom>
              <a:gradFill>
                <a:gsLst>
                  <a:gs pos="0">
                    <a:srgbClr val="8AEBD6"/>
                  </a:gs>
                  <a:gs pos="46150">
                    <a:srgbClr val="89E9D7"/>
                  </a:gs>
                  <a:gs pos="62760">
                    <a:srgbClr val="84E2DA"/>
                  </a:gs>
                  <a:gs pos="74610">
                    <a:srgbClr val="7DD7DE"/>
                  </a:gs>
                  <a:gs pos="84190">
                    <a:srgbClr val="72C6E5"/>
                  </a:gs>
                  <a:gs pos="92290">
                    <a:srgbClr val="64B0EE"/>
                  </a:gs>
                  <a:gs pos="99440">
                    <a:srgbClr val="5395F9"/>
                  </a:gs>
                  <a:gs pos="100000">
                    <a:srgbClr val="5193FA"/>
                  </a:gs>
                </a:gsLst>
                <a:lin ang="16200000" scaled="1"/>
              </a:gradFill>
              <a:ln w="9525" cap="flat">
                <a:noFill/>
                <a:prstDash val="solid"/>
                <a:miter/>
              </a:ln>
            </p:spPr>
            <p:txBody>
              <a:bodyPr rtlCol="0" anchor="ctr"/>
              <a:lstStyle/>
              <a:p>
                <a:endParaRPr lang="en-US"/>
              </a:p>
            </p:txBody>
          </p:sp>
        </p:grpSp>
        <p:grpSp>
          <p:nvGrpSpPr>
            <p:cNvPr id="4" name="Graphic 932">
              <a:extLst>
                <a:ext uri="{FF2B5EF4-FFF2-40B4-BE49-F238E27FC236}">
                  <a16:creationId xmlns:a16="http://schemas.microsoft.com/office/drawing/2014/main" id="{8D3D3636-8506-C7B0-913D-377F51415B7F}"/>
                </a:ext>
              </a:extLst>
            </p:cNvPr>
            <p:cNvGrpSpPr/>
            <p:nvPr/>
          </p:nvGrpSpPr>
          <p:grpSpPr>
            <a:xfrm>
              <a:off x="7386877" y="3820171"/>
              <a:ext cx="5031828" cy="1408634"/>
              <a:chOff x="6458535" y="3359802"/>
              <a:chExt cx="6185126" cy="1731493"/>
            </a:xfrm>
          </p:grpSpPr>
          <p:sp>
            <p:nvSpPr>
              <p:cNvPr id="795" name="Freeform: Shape 794">
                <a:extLst>
                  <a:ext uri="{FF2B5EF4-FFF2-40B4-BE49-F238E27FC236}">
                    <a16:creationId xmlns:a16="http://schemas.microsoft.com/office/drawing/2014/main" id="{50184BCC-E459-AAD2-77AB-C136E2783DA0}"/>
                  </a:ext>
                </a:extLst>
              </p:cNvPr>
              <p:cNvSpPr/>
              <p:nvPr/>
            </p:nvSpPr>
            <p:spPr>
              <a:xfrm>
                <a:off x="6458535" y="3359802"/>
                <a:ext cx="5377925" cy="1731493"/>
              </a:xfrm>
              <a:custGeom>
                <a:avLst/>
                <a:gdLst>
                  <a:gd name="connsiteX0" fmla="*/ 15 w 5377925"/>
                  <a:gd name="connsiteY0" fmla="*/ 1303059 h 1731493"/>
                  <a:gd name="connsiteX1" fmla="*/ 169560 w 5377925"/>
                  <a:gd name="connsiteY1" fmla="*/ 1731493 h 1731493"/>
                  <a:gd name="connsiteX2" fmla="*/ 169560 w 5377925"/>
                  <a:gd name="connsiteY2" fmla="*/ 1731493 h 1731493"/>
                  <a:gd name="connsiteX3" fmla="*/ 806878 w 5377925"/>
                  <a:gd name="connsiteY3" fmla="*/ 1731493 h 1731493"/>
                  <a:gd name="connsiteX4" fmla="*/ 1035192 w 5377925"/>
                  <a:gd name="connsiteY4" fmla="*/ 1579760 h 1731493"/>
                  <a:gd name="connsiteX5" fmla="*/ 1199594 w 5377925"/>
                  <a:gd name="connsiteY5" fmla="*/ 1559281 h 1731493"/>
                  <a:gd name="connsiteX6" fmla="*/ 1257125 w 5377925"/>
                  <a:gd name="connsiteY6" fmla="*/ 1381926 h 1731493"/>
                  <a:gd name="connsiteX7" fmla="*/ 1481534 w 5377925"/>
                  <a:gd name="connsiteY7" fmla="*/ 1263054 h 1731493"/>
                  <a:gd name="connsiteX8" fmla="*/ 1728041 w 5377925"/>
                  <a:gd name="connsiteY8" fmla="*/ 1180472 h 1731493"/>
                  <a:gd name="connsiteX9" fmla="*/ 1794430 w 5377925"/>
                  <a:gd name="connsiteY9" fmla="*/ 935203 h 1731493"/>
                  <a:gd name="connsiteX10" fmla="*/ 1880536 w 5377925"/>
                  <a:gd name="connsiteY10" fmla="*/ 734702 h 1731493"/>
                  <a:gd name="connsiteX11" fmla="*/ 2078561 w 5377925"/>
                  <a:gd name="connsiteY11" fmla="*/ 670503 h 1731493"/>
                  <a:gd name="connsiteX12" fmla="*/ 2315638 w 5377925"/>
                  <a:gd name="connsiteY12" fmla="*/ 988924 h 1731493"/>
                  <a:gd name="connsiteX13" fmla="*/ 2570146 w 5377925"/>
                  <a:gd name="connsiteY13" fmla="*/ 1147039 h 1731493"/>
                  <a:gd name="connsiteX14" fmla="*/ 2797032 w 5377925"/>
                  <a:gd name="connsiteY14" fmla="*/ 1176852 h 1731493"/>
                  <a:gd name="connsiteX15" fmla="*/ 3036395 w 5377925"/>
                  <a:gd name="connsiteY15" fmla="*/ 1493083 h 1731493"/>
                  <a:gd name="connsiteX16" fmla="*/ 3394154 w 5377925"/>
                  <a:gd name="connsiteY16" fmla="*/ 1531944 h 1731493"/>
                  <a:gd name="connsiteX17" fmla="*/ 3517122 w 5377925"/>
                  <a:gd name="connsiteY17" fmla="*/ 1450315 h 1731493"/>
                  <a:gd name="connsiteX18" fmla="*/ 3832018 w 5377925"/>
                  <a:gd name="connsiteY18" fmla="*/ 1586237 h 1731493"/>
                  <a:gd name="connsiteX19" fmla="*/ 4160726 w 5377925"/>
                  <a:gd name="connsiteY19" fmla="*/ 1581093 h 1731493"/>
                  <a:gd name="connsiteX20" fmla="*/ 4507055 w 5377925"/>
                  <a:gd name="connsiteY20" fmla="*/ 1314679 h 1731493"/>
                  <a:gd name="connsiteX21" fmla="*/ 4862147 w 5377925"/>
                  <a:gd name="connsiteY21" fmla="*/ 1258672 h 1731493"/>
                  <a:gd name="connsiteX22" fmla="*/ 4927869 w 5377925"/>
                  <a:gd name="connsiteY22" fmla="*/ 1150564 h 1731493"/>
                  <a:gd name="connsiteX23" fmla="*/ 4980924 w 5377925"/>
                  <a:gd name="connsiteY23" fmla="*/ 679457 h 1731493"/>
                  <a:gd name="connsiteX24" fmla="*/ 5377926 w 5377925"/>
                  <a:gd name="connsiteY24" fmla="*/ 406661 h 1731493"/>
                  <a:gd name="connsiteX25" fmla="*/ 5322776 w 5377925"/>
                  <a:gd name="connsiteY25" fmla="*/ 355226 h 1731493"/>
                  <a:gd name="connsiteX26" fmla="*/ 4888722 w 5377925"/>
                  <a:gd name="connsiteY26" fmla="*/ 334938 h 1731493"/>
                  <a:gd name="connsiteX27" fmla="*/ 4529915 w 5377925"/>
                  <a:gd name="connsiteY27" fmla="*/ 702508 h 1731493"/>
                  <a:gd name="connsiteX28" fmla="*/ 4050617 w 5377925"/>
                  <a:gd name="connsiteY28" fmla="*/ 610782 h 1731493"/>
                  <a:gd name="connsiteX29" fmla="*/ 3856783 w 5377925"/>
                  <a:gd name="connsiteY29" fmla="*/ 947014 h 1731493"/>
                  <a:gd name="connsiteX30" fmla="*/ 3656187 w 5377925"/>
                  <a:gd name="connsiteY30" fmla="*/ 1277056 h 1731493"/>
                  <a:gd name="connsiteX31" fmla="*/ 3371199 w 5377925"/>
                  <a:gd name="connsiteY31" fmla="*/ 1161708 h 1731493"/>
                  <a:gd name="connsiteX32" fmla="*/ 3109166 w 5377925"/>
                  <a:gd name="connsiteY32" fmla="*/ 983305 h 1731493"/>
                  <a:gd name="connsiteX33" fmla="*/ 2869517 w 5377925"/>
                  <a:gd name="connsiteY33" fmla="*/ 967684 h 1731493"/>
                  <a:gd name="connsiteX34" fmla="*/ 2716164 w 5377925"/>
                  <a:gd name="connsiteY34" fmla="*/ 713366 h 1731493"/>
                  <a:gd name="connsiteX35" fmla="*/ 2631201 w 5377925"/>
                  <a:gd name="connsiteY35" fmla="*/ 416758 h 1731493"/>
                  <a:gd name="connsiteX36" fmla="*/ 2190479 w 5377925"/>
                  <a:gd name="connsiteY36" fmla="*/ 347320 h 1731493"/>
                  <a:gd name="connsiteX37" fmla="*/ 2064940 w 5377925"/>
                  <a:gd name="connsiteY37" fmla="*/ 375133 h 1731493"/>
                  <a:gd name="connsiteX38" fmla="*/ 1961022 w 5377925"/>
                  <a:gd name="connsiteY38" fmla="*/ 319221 h 1731493"/>
                  <a:gd name="connsiteX39" fmla="*/ 1575641 w 5377925"/>
                  <a:gd name="connsiteY39" fmla="*/ 610 h 1731493"/>
                  <a:gd name="connsiteX40" fmla="*/ 1262745 w 5377925"/>
                  <a:gd name="connsiteY40" fmla="*/ 346368 h 1731493"/>
                  <a:gd name="connsiteX41" fmla="*/ 1116155 w 5377925"/>
                  <a:gd name="connsiteY41" fmla="*/ 761086 h 1731493"/>
                  <a:gd name="connsiteX42" fmla="*/ 662955 w 5377925"/>
                  <a:gd name="connsiteY42" fmla="*/ 815188 h 1731493"/>
                  <a:gd name="connsiteX43" fmla="*/ 542845 w 5377925"/>
                  <a:gd name="connsiteY43" fmla="*/ 992544 h 1731493"/>
                  <a:gd name="connsiteX44" fmla="*/ 265191 w 5377925"/>
                  <a:gd name="connsiteY44" fmla="*/ 981400 h 1731493"/>
                  <a:gd name="connsiteX45" fmla="*/ 15 w 5377925"/>
                  <a:gd name="connsiteY45" fmla="*/ 1303059 h 173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377925" h="1731493">
                    <a:moveTo>
                      <a:pt x="15" y="1303059"/>
                    </a:moveTo>
                    <a:cubicBezTo>
                      <a:pt x="1539" y="1459269"/>
                      <a:pt x="90026" y="1597858"/>
                      <a:pt x="169560" y="1731493"/>
                    </a:cubicBezTo>
                    <a:lnTo>
                      <a:pt x="169560" y="1731493"/>
                    </a:lnTo>
                    <a:lnTo>
                      <a:pt x="806878" y="1731493"/>
                    </a:lnTo>
                    <a:cubicBezTo>
                      <a:pt x="846597" y="1643101"/>
                      <a:pt x="938990" y="1579855"/>
                      <a:pt x="1035192" y="1579760"/>
                    </a:cubicBezTo>
                    <a:cubicBezTo>
                      <a:pt x="1091961" y="1579760"/>
                      <a:pt x="1156731" y="1596905"/>
                      <a:pt x="1199594" y="1559281"/>
                    </a:cubicBezTo>
                    <a:cubicBezTo>
                      <a:pt x="1246838" y="1517848"/>
                      <a:pt x="1232836" y="1440409"/>
                      <a:pt x="1257125" y="1381926"/>
                    </a:cubicBezTo>
                    <a:cubicBezTo>
                      <a:pt x="1291510" y="1298868"/>
                      <a:pt x="1393142" y="1271912"/>
                      <a:pt x="1481534" y="1263054"/>
                    </a:cubicBezTo>
                    <a:cubicBezTo>
                      <a:pt x="1569831" y="1254196"/>
                      <a:pt x="1669081" y="1247909"/>
                      <a:pt x="1728041" y="1180472"/>
                    </a:cubicBezTo>
                    <a:cubicBezTo>
                      <a:pt x="1784334" y="1115988"/>
                      <a:pt x="1781952" y="1020452"/>
                      <a:pt x="1794430" y="935203"/>
                    </a:cubicBezTo>
                    <a:cubicBezTo>
                      <a:pt x="1805193" y="861956"/>
                      <a:pt x="1830435" y="788518"/>
                      <a:pt x="1880536" y="734702"/>
                    </a:cubicBezTo>
                    <a:cubicBezTo>
                      <a:pt x="1930542" y="680791"/>
                      <a:pt x="2008552" y="649930"/>
                      <a:pt x="2078561" y="670503"/>
                    </a:cubicBezTo>
                    <a:cubicBezTo>
                      <a:pt x="2208196" y="708318"/>
                      <a:pt x="2238962" y="876243"/>
                      <a:pt x="2315638" y="988924"/>
                    </a:cubicBezTo>
                    <a:cubicBezTo>
                      <a:pt x="2373836" y="1074459"/>
                      <a:pt x="2468610" y="1133323"/>
                      <a:pt x="2570146" y="1147039"/>
                    </a:cubicBezTo>
                    <a:cubicBezTo>
                      <a:pt x="2646251" y="1157231"/>
                      <a:pt x="2727499" y="1143801"/>
                      <a:pt x="2797032" y="1176852"/>
                    </a:cubicBezTo>
                    <a:cubicBezTo>
                      <a:pt x="2917332" y="1234002"/>
                      <a:pt x="2943907" y="1396404"/>
                      <a:pt x="3036395" y="1493083"/>
                    </a:cubicBezTo>
                    <a:cubicBezTo>
                      <a:pt x="3127073" y="1587856"/>
                      <a:pt x="3285759" y="1605097"/>
                      <a:pt x="3394154" y="1531944"/>
                    </a:cubicBezTo>
                    <a:cubicBezTo>
                      <a:pt x="3435207" y="1504322"/>
                      <a:pt x="3470068" y="1465174"/>
                      <a:pt x="3517122" y="1450315"/>
                    </a:cubicBezTo>
                    <a:cubicBezTo>
                      <a:pt x="3629898" y="1414692"/>
                      <a:pt x="3727624" y="1529849"/>
                      <a:pt x="3832018" y="1586237"/>
                    </a:cubicBezTo>
                    <a:cubicBezTo>
                      <a:pt x="3933078" y="1640720"/>
                      <a:pt x="4061380" y="1638720"/>
                      <a:pt x="4160726" y="1581093"/>
                    </a:cubicBezTo>
                    <a:cubicBezTo>
                      <a:pt x="4287694" y="1507560"/>
                      <a:pt x="4365894" y="1353256"/>
                      <a:pt x="4507055" y="1314679"/>
                    </a:cubicBezTo>
                    <a:cubicBezTo>
                      <a:pt x="4624879" y="1282580"/>
                      <a:pt x="4768230" y="1337635"/>
                      <a:pt x="4862147" y="1258672"/>
                    </a:cubicBezTo>
                    <a:cubicBezTo>
                      <a:pt x="4894723" y="1231335"/>
                      <a:pt x="4915011" y="1191426"/>
                      <a:pt x="4927869" y="1150564"/>
                    </a:cubicBezTo>
                    <a:cubicBezTo>
                      <a:pt x="4975685" y="999497"/>
                      <a:pt x="4932918" y="830524"/>
                      <a:pt x="4980924" y="679457"/>
                    </a:cubicBezTo>
                    <a:cubicBezTo>
                      <a:pt x="5033883" y="512960"/>
                      <a:pt x="5208286" y="403804"/>
                      <a:pt x="5377926" y="406661"/>
                    </a:cubicBezTo>
                    <a:cubicBezTo>
                      <a:pt x="5361066" y="387992"/>
                      <a:pt x="5342683" y="370752"/>
                      <a:pt x="5322776" y="355226"/>
                    </a:cubicBezTo>
                    <a:cubicBezTo>
                      <a:pt x="5199618" y="258452"/>
                      <a:pt x="5012737" y="239212"/>
                      <a:pt x="4888722" y="334938"/>
                    </a:cubicBezTo>
                    <a:cubicBezTo>
                      <a:pt x="4750514" y="441713"/>
                      <a:pt x="4700032" y="667646"/>
                      <a:pt x="4529915" y="702508"/>
                    </a:cubicBezTo>
                    <a:cubicBezTo>
                      <a:pt x="4367323" y="735845"/>
                      <a:pt x="4208827" y="560490"/>
                      <a:pt x="4050617" y="610782"/>
                    </a:cubicBezTo>
                    <a:cubicBezTo>
                      <a:pt x="3921744" y="651644"/>
                      <a:pt x="3879929" y="811950"/>
                      <a:pt x="3856783" y="947014"/>
                    </a:cubicBezTo>
                    <a:cubicBezTo>
                      <a:pt x="3833637" y="1082079"/>
                      <a:pt x="3786774" y="1242480"/>
                      <a:pt x="3656187" y="1277056"/>
                    </a:cubicBezTo>
                    <a:cubicBezTo>
                      <a:pt x="3552840" y="1304488"/>
                      <a:pt x="3449685" y="1235431"/>
                      <a:pt x="3371199" y="1161708"/>
                    </a:cubicBezTo>
                    <a:cubicBezTo>
                      <a:pt x="3292808" y="1088080"/>
                      <a:pt x="3214417" y="1001592"/>
                      <a:pt x="3109166" y="983305"/>
                    </a:cubicBezTo>
                    <a:cubicBezTo>
                      <a:pt x="3029727" y="969493"/>
                      <a:pt x="2944669" y="997116"/>
                      <a:pt x="2869517" y="967684"/>
                    </a:cubicBezTo>
                    <a:cubicBezTo>
                      <a:pt x="2773791" y="930250"/>
                      <a:pt x="2732452" y="816236"/>
                      <a:pt x="2716164" y="713366"/>
                    </a:cubicBezTo>
                    <a:cubicBezTo>
                      <a:pt x="2699877" y="610496"/>
                      <a:pt x="2694638" y="498673"/>
                      <a:pt x="2631201" y="416758"/>
                    </a:cubicBezTo>
                    <a:cubicBezTo>
                      <a:pt x="2532999" y="289789"/>
                      <a:pt x="2340117" y="292551"/>
                      <a:pt x="2190479" y="347320"/>
                    </a:cubicBezTo>
                    <a:cubicBezTo>
                      <a:pt x="2149808" y="362179"/>
                      <a:pt x="2107898" y="380277"/>
                      <a:pt x="2064940" y="375133"/>
                    </a:cubicBezTo>
                    <a:cubicBezTo>
                      <a:pt x="2025506" y="370371"/>
                      <a:pt x="1990645" y="346273"/>
                      <a:pt x="1961022" y="319221"/>
                    </a:cubicBezTo>
                    <a:cubicBezTo>
                      <a:pt x="1834340" y="204159"/>
                      <a:pt x="1745186" y="13374"/>
                      <a:pt x="1575641" y="610"/>
                    </a:cubicBezTo>
                    <a:cubicBezTo>
                      <a:pt x="1405810" y="-12058"/>
                      <a:pt x="1284081" y="174823"/>
                      <a:pt x="1262745" y="346368"/>
                    </a:cubicBezTo>
                    <a:cubicBezTo>
                      <a:pt x="1243790" y="499244"/>
                      <a:pt x="1252172" y="692697"/>
                      <a:pt x="1116155" y="761086"/>
                    </a:cubicBezTo>
                    <a:cubicBezTo>
                      <a:pt x="975756" y="831667"/>
                      <a:pt x="774303" y="703174"/>
                      <a:pt x="662955" y="815188"/>
                    </a:cubicBezTo>
                    <a:cubicBezTo>
                      <a:pt x="612187" y="866052"/>
                      <a:pt x="602281" y="952443"/>
                      <a:pt x="542845" y="992544"/>
                    </a:cubicBezTo>
                    <a:cubicBezTo>
                      <a:pt x="463788" y="1046074"/>
                      <a:pt x="360251" y="983305"/>
                      <a:pt x="265191" y="981400"/>
                    </a:cubicBezTo>
                    <a:cubicBezTo>
                      <a:pt x="111553" y="978066"/>
                      <a:pt x="-1509" y="1146849"/>
                      <a:pt x="15" y="1303059"/>
                    </a:cubicBezTo>
                    <a:close/>
                  </a:path>
                </a:pathLst>
              </a:custGeom>
              <a:gradFill>
                <a:gsLst>
                  <a:gs pos="0">
                    <a:srgbClr val="51ADC6"/>
                  </a:gs>
                  <a:gs pos="608">
                    <a:srgbClr val="55AFC4"/>
                  </a:gs>
                  <a:gs pos="6630">
                    <a:srgbClr val="74BFB5"/>
                  </a:gs>
                  <a:gs pos="13330">
                    <a:srgbClr val="8FCDA7"/>
                  </a:gs>
                  <a:gs pos="21020">
                    <a:srgbClr val="A5D89D"/>
                  </a:gs>
                  <a:gs pos="30010">
                    <a:srgbClr val="B6E094"/>
                  </a:gs>
                  <a:gs pos="41120">
                    <a:srgbClr val="C1E78E"/>
                  </a:gs>
                  <a:gs pos="56720">
                    <a:srgbClr val="C8EA8B"/>
                  </a:gs>
                  <a:gs pos="100000">
                    <a:srgbClr val="CAEB8A"/>
                  </a:gs>
                </a:gsLst>
                <a:lin ang="16200000" scaled="1"/>
              </a:gradFill>
              <a:ln w="9525" cap="flat">
                <a:noFill/>
                <a:prstDash val="solid"/>
                <a:miter/>
              </a:ln>
            </p:spPr>
            <p:txBody>
              <a:bodyPr rtlCol="0" anchor="ctr"/>
              <a:lstStyle/>
              <a:p>
                <a:endParaRPr lang="en-US"/>
              </a:p>
            </p:txBody>
          </p:sp>
          <p:sp>
            <p:nvSpPr>
              <p:cNvPr id="796" name="Freeform: Shape 795">
                <a:extLst>
                  <a:ext uri="{FF2B5EF4-FFF2-40B4-BE49-F238E27FC236}">
                    <a16:creationId xmlns:a16="http://schemas.microsoft.com/office/drawing/2014/main" id="{3A7D01DC-E62C-D402-E989-46CD6DA883AB}"/>
                  </a:ext>
                </a:extLst>
              </p:cNvPr>
              <p:cNvSpPr/>
              <p:nvPr/>
            </p:nvSpPr>
            <p:spPr>
              <a:xfrm>
                <a:off x="7265413" y="3766312"/>
                <a:ext cx="5378248" cy="1324982"/>
              </a:xfrm>
              <a:custGeom>
                <a:avLst/>
                <a:gdLst>
                  <a:gd name="connsiteX0" fmla="*/ 0 w 5378248"/>
                  <a:gd name="connsiteY0" fmla="*/ 1324982 h 1324982"/>
                  <a:gd name="connsiteX1" fmla="*/ 5294852 w 5378248"/>
                  <a:gd name="connsiteY1" fmla="*/ 1324982 h 1324982"/>
                  <a:gd name="connsiteX2" fmla="*/ 5358099 w 5378248"/>
                  <a:gd name="connsiteY2" fmla="*/ 998370 h 1324982"/>
                  <a:gd name="connsiteX3" fmla="*/ 5088350 w 5378248"/>
                  <a:gd name="connsiteY3" fmla="*/ 779676 h 1324982"/>
                  <a:gd name="connsiteX4" fmla="*/ 4829461 w 5378248"/>
                  <a:gd name="connsiteY4" fmla="*/ 726050 h 1324982"/>
                  <a:gd name="connsiteX5" fmla="*/ 4718018 w 5378248"/>
                  <a:gd name="connsiteY5" fmla="*/ 361814 h 1324982"/>
                  <a:gd name="connsiteX6" fmla="*/ 4571048 w 5378248"/>
                  <a:gd name="connsiteY6" fmla="*/ 55 h 1324982"/>
                  <a:gd name="connsiteX7" fmla="*/ 4174046 w 5378248"/>
                  <a:gd name="connsiteY7" fmla="*/ 272851 h 1324982"/>
                  <a:gd name="connsiteX8" fmla="*/ 4120991 w 5378248"/>
                  <a:gd name="connsiteY8" fmla="*/ 743957 h 1324982"/>
                  <a:gd name="connsiteX9" fmla="*/ 4055269 w 5378248"/>
                  <a:gd name="connsiteY9" fmla="*/ 852066 h 1324982"/>
                  <a:gd name="connsiteX10" fmla="*/ 3700177 w 5378248"/>
                  <a:gd name="connsiteY10" fmla="*/ 908073 h 1324982"/>
                  <a:gd name="connsiteX11" fmla="*/ 3353848 w 5378248"/>
                  <a:gd name="connsiteY11" fmla="*/ 1174488 h 1324982"/>
                  <a:gd name="connsiteX12" fmla="*/ 3025140 w 5378248"/>
                  <a:gd name="connsiteY12" fmla="*/ 1179631 h 1324982"/>
                  <a:gd name="connsiteX13" fmla="*/ 2710244 w 5378248"/>
                  <a:gd name="connsiteY13" fmla="*/ 1043709 h 1324982"/>
                  <a:gd name="connsiteX14" fmla="*/ 2587276 w 5378248"/>
                  <a:gd name="connsiteY14" fmla="*/ 1125339 h 1324982"/>
                  <a:gd name="connsiteX15" fmla="*/ 2229517 w 5378248"/>
                  <a:gd name="connsiteY15" fmla="*/ 1086476 h 1324982"/>
                  <a:gd name="connsiteX16" fmla="*/ 1990154 w 5378248"/>
                  <a:gd name="connsiteY16" fmla="*/ 770247 h 1324982"/>
                  <a:gd name="connsiteX17" fmla="*/ 1763268 w 5378248"/>
                  <a:gd name="connsiteY17" fmla="*/ 740433 h 1324982"/>
                  <a:gd name="connsiteX18" fmla="*/ 1508760 w 5378248"/>
                  <a:gd name="connsiteY18" fmla="*/ 582318 h 1324982"/>
                  <a:gd name="connsiteX19" fmla="*/ 1271683 w 5378248"/>
                  <a:gd name="connsiteY19" fmla="*/ 263897 h 1324982"/>
                  <a:gd name="connsiteX20" fmla="*/ 1073658 w 5378248"/>
                  <a:gd name="connsiteY20" fmla="*/ 328096 h 1324982"/>
                  <a:gd name="connsiteX21" fmla="*/ 987552 w 5378248"/>
                  <a:gd name="connsiteY21" fmla="*/ 528597 h 1324982"/>
                  <a:gd name="connsiteX22" fmla="*/ 921163 w 5378248"/>
                  <a:gd name="connsiteY22" fmla="*/ 773866 h 1324982"/>
                  <a:gd name="connsiteX23" fmla="*/ 674656 w 5378248"/>
                  <a:gd name="connsiteY23" fmla="*/ 856448 h 1324982"/>
                  <a:gd name="connsiteX24" fmla="*/ 450247 w 5378248"/>
                  <a:gd name="connsiteY24" fmla="*/ 975320 h 1324982"/>
                  <a:gd name="connsiteX25" fmla="*/ 392716 w 5378248"/>
                  <a:gd name="connsiteY25" fmla="*/ 1152675 h 1324982"/>
                  <a:gd name="connsiteX26" fmla="*/ 228314 w 5378248"/>
                  <a:gd name="connsiteY26" fmla="*/ 1173154 h 1324982"/>
                  <a:gd name="connsiteX27" fmla="*/ 0 w 5378248"/>
                  <a:gd name="connsiteY27" fmla="*/ 1324982 h 132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78248" h="1324982">
                    <a:moveTo>
                      <a:pt x="0" y="1324982"/>
                    </a:moveTo>
                    <a:lnTo>
                      <a:pt x="5294852" y="1324982"/>
                    </a:lnTo>
                    <a:cubicBezTo>
                      <a:pt x="5376006" y="1242020"/>
                      <a:pt x="5399723" y="1107908"/>
                      <a:pt x="5358099" y="998370"/>
                    </a:cubicBezTo>
                    <a:cubicBezTo>
                      <a:pt x="5314665" y="884451"/>
                      <a:pt x="5206651" y="801012"/>
                      <a:pt x="5088350" y="779676"/>
                    </a:cubicBezTo>
                    <a:cubicBezTo>
                      <a:pt x="5000720" y="763769"/>
                      <a:pt x="4903089" y="777009"/>
                      <a:pt x="4829461" y="726050"/>
                    </a:cubicBezTo>
                    <a:cubicBezTo>
                      <a:pt x="4722209" y="651755"/>
                      <a:pt x="4729829" y="493259"/>
                      <a:pt x="4718018" y="361814"/>
                    </a:cubicBezTo>
                    <a:cubicBezTo>
                      <a:pt x="4706112" y="229703"/>
                      <a:pt x="4658773" y="96638"/>
                      <a:pt x="4571048" y="55"/>
                    </a:cubicBezTo>
                    <a:cubicBezTo>
                      <a:pt x="4401408" y="-2803"/>
                      <a:pt x="4227005" y="106259"/>
                      <a:pt x="4174046" y="272851"/>
                    </a:cubicBezTo>
                    <a:cubicBezTo>
                      <a:pt x="4126040" y="423822"/>
                      <a:pt x="4168807" y="592796"/>
                      <a:pt x="4120991" y="743957"/>
                    </a:cubicBezTo>
                    <a:cubicBezTo>
                      <a:pt x="4108133" y="784820"/>
                      <a:pt x="4087845" y="824730"/>
                      <a:pt x="4055269" y="852066"/>
                    </a:cubicBezTo>
                    <a:cubicBezTo>
                      <a:pt x="3961352" y="931029"/>
                      <a:pt x="3818001" y="875974"/>
                      <a:pt x="3700177" y="908073"/>
                    </a:cubicBezTo>
                    <a:cubicBezTo>
                      <a:pt x="3559016" y="946649"/>
                      <a:pt x="3480816" y="1100955"/>
                      <a:pt x="3353848" y="1174488"/>
                    </a:cubicBezTo>
                    <a:cubicBezTo>
                      <a:pt x="3254407" y="1232018"/>
                      <a:pt x="3126200" y="1234019"/>
                      <a:pt x="3025140" y="1179631"/>
                    </a:cubicBezTo>
                    <a:cubicBezTo>
                      <a:pt x="2920841" y="1123338"/>
                      <a:pt x="2823020" y="1008086"/>
                      <a:pt x="2710244" y="1043709"/>
                    </a:cubicBezTo>
                    <a:cubicBezTo>
                      <a:pt x="2663190" y="1058568"/>
                      <a:pt x="2628329" y="1097716"/>
                      <a:pt x="2587276" y="1125339"/>
                    </a:cubicBezTo>
                    <a:cubicBezTo>
                      <a:pt x="2478881" y="1198490"/>
                      <a:pt x="2320195" y="1181250"/>
                      <a:pt x="2229517" y="1086476"/>
                    </a:cubicBezTo>
                    <a:cubicBezTo>
                      <a:pt x="2137029" y="989798"/>
                      <a:pt x="2110455" y="827397"/>
                      <a:pt x="1990154" y="770247"/>
                    </a:cubicBezTo>
                    <a:cubicBezTo>
                      <a:pt x="1920621" y="737290"/>
                      <a:pt x="1839373" y="750720"/>
                      <a:pt x="1763268" y="740433"/>
                    </a:cubicBezTo>
                    <a:cubicBezTo>
                      <a:pt x="1661827" y="726813"/>
                      <a:pt x="1566958" y="667853"/>
                      <a:pt x="1508760" y="582318"/>
                    </a:cubicBezTo>
                    <a:cubicBezTo>
                      <a:pt x="1432084" y="469638"/>
                      <a:pt x="1401223" y="301712"/>
                      <a:pt x="1271683" y="263897"/>
                    </a:cubicBezTo>
                    <a:cubicBezTo>
                      <a:pt x="1201674" y="243323"/>
                      <a:pt x="1123569" y="274184"/>
                      <a:pt x="1073658" y="328096"/>
                    </a:cubicBezTo>
                    <a:cubicBezTo>
                      <a:pt x="1023557" y="382007"/>
                      <a:pt x="998315" y="455445"/>
                      <a:pt x="987552" y="528597"/>
                    </a:cubicBezTo>
                    <a:cubicBezTo>
                      <a:pt x="975074" y="613941"/>
                      <a:pt x="977456" y="709477"/>
                      <a:pt x="921163" y="773866"/>
                    </a:cubicBezTo>
                    <a:cubicBezTo>
                      <a:pt x="862203" y="841303"/>
                      <a:pt x="762953" y="847494"/>
                      <a:pt x="674656" y="856448"/>
                    </a:cubicBezTo>
                    <a:cubicBezTo>
                      <a:pt x="586264" y="865306"/>
                      <a:pt x="484632" y="892262"/>
                      <a:pt x="450247" y="975320"/>
                    </a:cubicBezTo>
                    <a:cubicBezTo>
                      <a:pt x="425958" y="1033803"/>
                      <a:pt x="439960" y="1111241"/>
                      <a:pt x="392716" y="1152675"/>
                    </a:cubicBezTo>
                    <a:cubicBezTo>
                      <a:pt x="349853" y="1190204"/>
                      <a:pt x="285083" y="1173154"/>
                      <a:pt x="228314" y="1173154"/>
                    </a:cubicBezTo>
                    <a:cubicBezTo>
                      <a:pt x="132112" y="1173344"/>
                      <a:pt x="39719" y="1236590"/>
                      <a:pt x="0" y="1324982"/>
                    </a:cubicBezTo>
                    <a:close/>
                  </a:path>
                </a:pathLst>
              </a:custGeom>
              <a:gradFill>
                <a:gsLst>
                  <a:gs pos="0">
                    <a:srgbClr val="CAEB8A"/>
                  </a:gs>
                  <a:gs pos="43280">
                    <a:srgbClr val="C8EA8B"/>
                  </a:gs>
                  <a:gs pos="58880">
                    <a:srgbClr val="C1E78E"/>
                  </a:gs>
                  <a:gs pos="69990">
                    <a:srgbClr val="B6E094"/>
                  </a:gs>
                  <a:gs pos="78980">
                    <a:srgbClr val="A5D89D"/>
                  </a:gs>
                  <a:gs pos="86670">
                    <a:srgbClr val="8FCDA7"/>
                  </a:gs>
                  <a:gs pos="93370">
                    <a:srgbClr val="74BFB5"/>
                  </a:gs>
                  <a:gs pos="99390">
                    <a:srgbClr val="55AFC4"/>
                  </a:gs>
                  <a:gs pos="100000">
                    <a:srgbClr val="51ADC6"/>
                  </a:gs>
                </a:gsLst>
                <a:lin ang="0" scaled="1"/>
              </a:gradFill>
              <a:ln w="9525" cap="flat">
                <a:noFill/>
                <a:prstDash val="solid"/>
                <a:miter/>
              </a:ln>
            </p:spPr>
            <p:txBody>
              <a:bodyPr rtlCol="0" anchor="ctr"/>
              <a:lstStyle/>
              <a:p>
                <a:endParaRPr lang="en-US"/>
              </a:p>
            </p:txBody>
          </p:sp>
          <p:sp>
            <p:nvSpPr>
              <p:cNvPr id="797" name="Freeform: Shape 796">
                <a:extLst>
                  <a:ext uri="{FF2B5EF4-FFF2-40B4-BE49-F238E27FC236}">
                    <a16:creationId xmlns:a16="http://schemas.microsoft.com/office/drawing/2014/main" id="{8626E7A1-4748-72E8-6D50-13805321986F}"/>
                  </a:ext>
                </a:extLst>
              </p:cNvPr>
              <p:cNvSpPr/>
              <p:nvPr/>
            </p:nvSpPr>
            <p:spPr>
              <a:xfrm>
                <a:off x="6664283" y="3575049"/>
                <a:ext cx="1472286" cy="1366368"/>
              </a:xfrm>
              <a:custGeom>
                <a:avLst/>
                <a:gdLst>
                  <a:gd name="connsiteX0" fmla="*/ 12390 w 1472286"/>
                  <a:gd name="connsiteY0" fmla="*/ 1174013 h 1366368"/>
                  <a:gd name="connsiteX1" fmla="*/ 162218 w 1472286"/>
                  <a:gd name="connsiteY1" fmla="*/ 1062952 h 1366368"/>
                  <a:gd name="connsiteX2" fmla="*/ 403581 w 1472286"/>
                  <a:gd name="connsiteY2" fmla="*/ 1013231 h 1366368"/>
                  <a:gd name="connsiteX3" fmla="*/ 463017 w 1472286"/>
                  <a:gd name="connsiteY3" fmla="*/ 819302 h 1366368"/>
                  <a:gd name="connsiteX4" fmla="*/ 856971 w 1472286"/>
                  <a:gd name="connsiteY4" fmla="*/ 717385 h 1366368"/>
                  <a:gd name="connsiteX5" fmla="*/ 1080428 w 1472286"/>
                  <a:gd name="connsiteY5" fmla="*/ 590797 h 1366368"/>
                  <a:gd name="connsiteX6" fmla="*/ 1160914 w 1472286"/>
                  <a:gd name="connsiteY6" fmla="*/ 348386 h 1366368"/>
                  <a:gd name="connsiteX7" fmla="*/ 1260546 w 1472286"/>
                  <a:gd name="connsiteY7" fmla="*/ 93687 h 1366368"/>
                  <a:gd name="connsiteX8" fmla="*/ 1468286 w 1472286"/>
                  <a:gd name="connsiteY8" fmla="*/ 2628 h 1366368"/>
                  <a:gd name="connsiteX9" fmla="*/ 1465428 w 1472286"/>
                  <a:gd name="connsiteY9" fmla="*/ 13392 h 1366368"/>
                  <a:gd name="connsiteX10" fmla="*/ 1253783 w 1472286"/>
                  <a:gd name="connsiteY10" fmla="*/ 120643 h 1366368"/>
                  <a:gd name="connsiteX11" fmla="*/ 1169391 w 1472286"/>
                  <a:gd name="connsiteY11" fmla="*/ 360769 h 1366368"/>
                  <a:gd name="connsiteX12" fmla="*/ 967176 w 1472286"/>
                  <a:gd name="connsiteY12" fmla="*/ 707574 h 1366368"/>
                  <a:gd name="connsiteX13" fmla="*/ 521215 w 1472286"/>
                  <a:gd name="connsiteY13" fmla="*/ 766057 h 1366368"/>
                  <a:gd name="connsiteX14" fmla="*/ 437205 w 1472286"/>
                  <a:gd name="connsiteY14" fmla="*/ 952843 h 1366368"/>
                  <a:gd name="connsiteX15" fmla="*/ 340431 w 1472286"/>
                  <a:gd name="connsiteY15" fmla="*/ 1076096 h 1366368"/>
                  <a:gd name="connsiteX16" fmla="*/ 216034 w 1472286"/>
                  <a:gd name="connsiteY16" fmla="*/ 1075144 h 1366368"/>
                  <a:gd name="connsiteX17" fmla="*/ 83732 w 1472286"/>
                  <a:gd name="connsiteY17" fmla="*/ 1102290 h 1366368"/>
                  <a:gd name="connsiteX18" fmla="*/ 56300 w 1472286"/>
                  <a:gd name="connsiteY18" fmla="*/ 1356703 h 1366368"/>
                  <a:gd name="connsiteX19" fmla="*/ 48585 w 1472286"/>
                  <a:gd name="connsiteY19" fmla="*/ 1364608 h 1366368"/>
                  <a:gd name="connsiteX20" fmla="*/ 12390 w 1472286"/>
                  <a:gd name="connsiteY20" fmla="*/ 1174013 h 136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72286" h="1366368">
                    <a:moveTo>
                      <a:pt x="12390" y="1174013"/>
                    </a:moveTo>
                    <a:cubicBezTo>
                      <a:pt x="37250" y="1112196"/>
                      <a:pt x="96971" y="1068381"/>
                      <a:pt x="162218" y="1062952"/>
                    </a:cubicBezTo>
                    <a:cubicBezTo>
                      <a:pt x="244133" y="1056189"/>
                      <a:pt x="351099" y="1103719"/>
                      <a:pt x="403581" y="1013231"/>
                    </a:cubicBezTo>
                    <a:cubicBezTo>
                      <a:pt x="437776" y="954271"/>
                      <a:pt x="433299" y="880453"/>
                      <a:pt x="463017" y="819302"/>
                    </a:cubicBezTo>
                    <a:cubicBezTo>
                      <a:pt x="534836" y="671474"/>
                      <a:pt x="729432" y="721004"/>
                      <a:pt x="856971" y="717385"/>
                    </a:cubicBezTo>
                    <a:cubicBezTo>
                      <a:pt x="952317" y="714718"/>
                      <a:pt x="1029660" y="673570"/>
                      <a:pt x="1080428" y="590797"/>
                    </a:cubicBezTo>
                    <a:cubicBezTo>
                      <a:pt x="1125576" y="517169"/>
                      <a:pt x="1143007" y="432111"/>
                      <a:pt x="1160914" y="348386"/>
                    </a:cubicBezTo>
                    <a:cubicBezTo>
                      <a:pt x="1179964" y="259042"/>
                      <a:pt x="1201300" y="165506"/>
                      <a:pt x="1260546" y="93687"/>
                    </a:cubicBezTo>
                    <a:cubicBezTo>
                      <a:pt x="1311790" y="31585"/>
                      <a:pt x="1387038" y="-11278"/>
                      <a:pt x="1468286" y="2628"/>
                    </a:cubicBezTo>
                    <a:cubicBezTo>
                      <a:pt x="1475239" y="3772"/>
                      <a:pt x="1472382" y="14535"/>
                      <a:pt x="1465428" y="13392"/>
                    </a:cubicBezTo>
                    <a:cubicBezTo>
                      <a:pt x="1379703" y="-1181"/>
                      <a:pt x="1301979" y="52444"/>
                      <a:pt x="1253783" y="120643"/>
                    </a:cubicBezTo>
                    <a:cubicBezTo>
                      <a:pt x="1204443" y="190461"/>
                      <a:pt x="1187013" y="278377"/>
                      <a:pt x="1169391" y="360769"/>
                    </a:cubicBezTo>
                    <a:cubicBezTo>
                      <a:pt x="1141674" y="491070"/>
                      <a:pt x="1102431" y="651471"/>
                      <a:pt x="967176" y="707574"/>
                    </a:cubicBezTo>
                    <a:cubicBezTo>
                      <a:pt x="825729" y="766343"/>
                      <a:pt x="652279" y="670617"/>
                      <a:pt x="521215" y="766057"/>
                    </a:cubicBezTo>
                    <a:cubicBezTo>
                      <a:pt x="460636" y="810158"/>
                      <a:pt x="453969" y="885120"/>
                      <a:pt x="437205" y="952843"/>
                    </a:cubicBezTo>
                    <a:cubicBezTo>
                      <a:pt x="423679" y="1007611"/>
                      <a:pt x="398343" y="1060094"/>
                      <a:pt x="340431" y="1076096"/>
                    </a:cubicBezTo>
                    <a:cubicBezTo>
                      <a:pt x="299949" y="1087240"/>
                      <a:pt x="256992" y="1078763"/>
                      <a:pt x="216034" y="1075144"/>
                    </a:cubicBezTo>
                    <a:cubicBezTo>
                      <a:pt x="168981" y="1070953"/>
                      <a:pt x="123927" y="1074763"/>
                      <a:pt x="83732" y="1102290"/>
                    </a:cubicBezTo>
                    <a:cubicBezTo>
                      <a:pt x="-945" y="1160297"/>
                      <a:pt x="-11804" y="1280979"/>
                      <a:pt x="56300" y="1356703"/>
                    </a:cubicBezTo>
                    <a:cubicBezTo>
                      <a:pt x="61062" y="1361941"/>
                      <a:pt x="53347" y="1369942"/>
                      <a:pt x="48585" y="1364608"/>
                    </a:cubicBezTo>
                    <a:cubicBezTo>
                      <a:pt x="2865" y="1313745"/>
                      <a:pt x="-13709" y="1238878"/>
                      <a:pt x="12390" y="1174013"/>
                    </a:cubicBezTo>
                    <a:close/>
                  </a:path>
                </a:pathLst>
              </a:custGeom>
              <a:solidFill>
                <a:srgbClr val="51ADC6"/>
              </a:solidFill>
              <a:ln w="9525" cap="flat">
                <a:noFill/>
                <a:prstDash val="solid"/>
                <a:miter/>
              </a:ln>
            </p:spPr>
            <p:txBody>
              <a:bodyPr rtlCol="0" anchor="ctr"/>
              <a:lstStyle/>
              <a:p>
                <a:endParaRPr lang="en-US"/>
              </a:p>
            </p:txBody>
          </p:sp>
          <p:sp>
            <p:nvSpPr>
              <p:cNvPr id="798" name="Freeform: Shape 797">
                <a:extLst>
                  <a:ext uri="{FF2B5EF4-FFF2-40B4-BE49-F238E27FC236}">
                    <a16:creationId xmlns:a16="http://schemas.microsoft.com/office/drawing/2014/main" id="{EB124523-4535-1D63-A5D6-3EB551C9C9C0}"/>
                  </a:ext>
                </a:extLst>
              </p:cNvPr>
              <p:cNvSpPr/>
              <p:nvPr/>
            </p:nvSpPr>
            <p:spPr>
              <a:xfrm>
                <a:off x="6849566" y="4467467"/>
                <a:ext cx="698682" cy="511606"/>
              </a:xfrm>
              <a:custGeom>
                <a:avLst/>
                <a:gdLst>
                  <a:gd name="connsiteX0" fmla="*/ 96854 w 698682"/>
                  <a:gd name="connsiteY0" fmla="*/ 348079 h 511606"/>
                  <a:gd name="connsiteX1" fmla="*/ 364983 w 698682"/>
                  <a:gd name="connsiteY1" fmla="*/ 239685 h 511606"/>
                  <a:gd name="connsiteX2" fmla="*/ 490237 w 698682"/>
                  <a:gd name="connsiteY2" fmla="*/ 37945 h 511606"/>
                  <a:gd name="connsiteX3" fmla="*/ 695786 w 698682"/>
                  <a:gd name="connsiteY3" fmla="*/ 17467 h 511606"/>
                  <a:gd name="connsiteX4" fmla="*/ 690357 w 698682"/>
                  <a:gd name="connsiteY4" fmla="*/ 27087 h 511606"/>
                  <a:gd name="connsiteX5" fmla="*/ 473568 w 698682"/>
                  <a:gd name="connsiteY5" fmla="*/ 65568 h 511606"/>
                  <a:gd name="connsiteX6" fmla="*/ 367269 w 698682"/>
                  <a:gd name="connsiteY6" fmla="*/ 255687 h 511606"/>
                  <a:gd name="connsiteX7" fmla="*/ 177245 w 698682"/>
                  <a:gd name="connsiteY7" fmla="*/ 339412 h 511606"/>
                  <a:gd name="connsiteX8" fmla="*/ 61993 w 698682"/>
                  <a:gd name="connsiteY8" fmla="*/ 378559 h 511606"/>
                  <a:gd name="connsiteX9" fmla="*/ 18178 w 698682"/>
                  <a:gd name="connsiteY9" fmla="*/ 503146 h 511606"/>
                  <a:gd name="connsiteX10" fmla="*/ 8748 w 698682"/>
                  <a:gd name="connsiteY10" fmla="*/ 508671 h 511606"/>
                  <a:gd name="connsiteX11" fmla="*/ 96854 w 698682"/>
                  <a:gd name="connsiteY11" fmla="*/ 348079 h 51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682" h="511606">
                    <a:moveTo>
                      <a:pt x="96854" y="348079"/>
                    </a:moveTo>
                    <a:cubicBezTo>
                      <a:pt x="187818" y="312837"/>
                      <a:pt x="304309" y="333030"/>
                      <a:pt x="364983" y="239685"/>
                    </a:cubicBezTo>
                    <a:cubicBezTo>
                      <a:pt x="409369" y="171391"/>
                      <a:pt x="419656" y="87094"/>
                      <a:pt x="490237" y="37945"/>
                    </a:cubicBezTo>
                    <a:cubicBezTo>
                      <a:pt x="550435" y="-3869"/>
                      <a:pt x="629016" y="-11775"/>
                      <a:pt x="695786" y="17467"/>
                    </a:cubicBezTo>
                    <a:cubicBezTo>
                      <a:pt x="702263" y="20324"/>
                      <a:pt x="696739" y="29944"/>
                      <a:pt x="690357" y="27087"/>
                    </a:cubicBezTo>
                    <a:cubicBezTo>
                      <a:pt x="618634" y="-4346"/>
                      <a:pt x="530623" y="11085"/>
                      <a:pt x="473568" y="65568"/>
                    </a:cubicBezTo>
                    <a:cubicBezTo>
                      <a:pt x="419275" y="117384"/>
                      <a:pt x="410798" y="196727"/>
                      <a:pt x="367269" y="255687"/>
                    </a:cubicBezTo>
                    <a:cubicBezTo>
                      <a:pt x="321739" y="317409"/>
                      <a:pt x="247063" y="327315"/>
                      <a:pt x="177245" y="339412"/>
                    </a:cubicBezTo>
                    <a:cubicBezTo>
                      <a:pt x="137431" y="346270"/>
                      <a:pt x="95806" y="354747"/>
                      <a:pt x="61993" y="378559"/>
                    </a:cubicBezTo>
                    <a:cubicBezTo>
                      <a:pt x="23702" y="405515"/>
                      <a:pt x="-2111" y="457141"/>
                      <a:pt x="18178" y="503146"/>
                    </a:cubicBezTo>
                    <a:cubicBezTo>
                      <a:pt x="21035" y="509624"/>
                      <a:pt x="11605" y="515243"/>
                      <a:pt x="8748" y="508671"/>
                    </a:cubicBezTo>
                    <a:cubicBezTo>
                      <a:pt x="-22304" y="438281"/>
                      <a:pt x="34561" y="372178"/>
                      <a:pt x="96854" y="348079"/>
                    </a:cubicBezTo>
                    <a:close/>
                  </a:path>
                </a:pathLst>
              </a:custGeom>
              <a:solidFill>
                <a:srgbClr val="51ADC6"/>
              </a:solidFill>
              <a:ln w="9525" cap="flat">
                <a:noFill/>
                <a:prstDash val="solid"/>
                <a:miter/>
              </a:ln>
            </p:spPr>
            <p:txBody>
              <a:bodyPr rtlCol="0" anchor="ctr"/>
              <a:lstStyle/>
              <a:p>
                <a:endParaRPr lang="en-US"/>
              </a:p>
            </p:txBody>
          </p:sp>
          <p:sp>
            <p:nvSpPr>
              <p:cNvPr id="799" name="Freeform: Shape 798">
                <a:extLst>
                  <a:ext uri="{FF2B5EF4-FFF2-40B4-BE49-F238E27FC236}">
                    <a16:creationId xmlns:a16="http://schemas.microsoft.com/office/drawing/2014/main" id="{74216773-4B1C-55F1-E58A-1BC1EEAB2ADF}"/>
                  </a:ext>
                </a:extLst>
              </p:cNvPr>
              <p:cNvSpPr/>
              <p:nvPr/>
            </p:nvSpPr>
            <p:spPr>
              <a:xfrm>
                <a:off x="7606773" y="3884549"/>
                <a:ext cx="846826" cy="884208"/>
              </a:xfrm>
              <a:custGeom>
                <a:avLst/>
                <a:gdLst>
                  <a:gd name="connsiteX0" fmla="*/ 114315 w 846826"/>
                  <a:gd name="connsiteY0" fmla="*/ 698968 h 884208"/>
                  <a:gd name="connsiteX1" fmla="*/ 384444 w 846826"/>
                  <a:gd name="connsiteY1" fmla="*/ 594574 h 884208"/>
                  <a:gd name="connsiteX2" fmla="*/ 614378 w 846826"/>
                  <a:gd name="connsiteY2" fmla="*/ 90701 h 884208"/>
                  <a:gd name="connsiteX3" fmla="*/ 843073 w 846826"/>
                  <a:gd name="connsiteY3" fmla="*/ 10024 h 884208"/>
                  <a:gd name="connsiteX4" fmla="*/ 840216 w 846826"/>
                  <a:gd name="connsiteY4" fmla="*/ 20787 h 884208"/>
                  <a:gd name="connsiteX5" fmla="*/ 617616 w 846826"/>
                  <a:gd name="connsiteY5" fmla="*/ 104417 h 884208"/>
                  <a:gd name="connsiteX6" fmla="*/ 518937 w 846826"/>
                  <a:gd name="connsiteY6" fmla="*/ 360830 h 884208"/>
                  <a:gd name="connsiteX7" fmla="*/ 426926 w 846826"/>
                  <a:gd name="connsiteY7" fmla="*/ 566665 h 884208"/>
                  <a:gd name="connsiteX8" fmla="*/ 221948 w 846826"/>
                  <a:gd name="connsiteY8" fmla="*/ 675441 h 884208"/>
                  <a:gd name="connsiteX9" fmla="*/ 13731 w 846826"/>
                  <a:gd name="connsiteY9" fmla="*/ 877371 h 884208"/>
                  <a:gd name="connsiteX10" fmla="*/ 3159 w 846826"/>
                  <a:gd name="connsiteY10" fmla="*/ 880133 h 884208"/>
                  <a:gd name="connsiteX11" fmla="*/ 114315 w 846826"/>
                  <a:gd name="connsiteY11" fmla="*/ 698968 h 88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6826" h="884208">
                    <a:moveTo>
                      <a:pt x="114315" y="698968"/>
                    </a:moveTo>
                    <a:cubicBezTo>
                      <a:pt x="201945" y="658391"/>
                      <a:pt x="307863" y="659248"/>
                      <a:pt x="384444" y="594574"/>
                    </a:cubicBezTo>
                    <a:cubicBezTo>
                      <a:pt x="533796" y="468367"/>
                      <a:pt x="495506" y="236624"/>
                      <a:pt x="614378" y="90701"/>
                    </a:cubicBezTo>
                    <a:cubicBezTo>
                      <a:pt x="668766" y="24026"/>
                      <a:pt x="758682" y="-21027"/>
                      <a:pt x="843073" y="10024"/>
                    </a:cubicBezTo>
                    <a:cubicBezTo>
                      <a:pt x="849645" y="12405"/>
                      <a:pt x="846883" y="23169"/>
                      <a:pt x="840216" y="20787"/>
                    </a:cubicBezTo>
                    <a:cubicBezTo>
                      <a:pt x="756872" y="-9883"/>
                      <a:pt x="669051" y="37266"/>
                      <a:pt x="617616" y="104417"/>
                    </a:cubicBezTo>
                    <a:cubicBezTo>
                      <a:pt x="561324" y="177855"/>
                      <a:pt x="542655" y="273010"/>
                      <a:pt x="518937" y="360830"/>
                    </a:cubicBezTo>
                    <a:cubicBezTo>
                      <a:pt x="499316" y="433410"/>
                      <a:pt x="474741" y="507610"/>
                      <a:pt x="426926" y="566665"/>
                    </a:cubicBezTo>
                    <a:cubicBezTo>
                      <a:pt x="374157" y="631816"/>
                      <a:pt x="299672" y="655343"/>
                      <a:pt x="221948" y="675441"/>
                    </a:cubicBezTo>
                    <a:cubicBezTo>
                      <a:pt x="129555" y="699349"/>
                      <a:pt x="-13986" y="751545"/>
                      <a:pt x="13731" y="877371"/>
                    </a:cubicBezTo>
                    <a:cubicBezTo>
                      <a:pt x="15255" y="884324"/>
                      <a:pt x="4683" y="887182"/>
                      <a:pt x="3159" y="880133"/>
                    </a:cubicBezTo>
                    <a:cubicBezTo>
                      <a:pt x="-14653" y="798504"/>
                      <a:pt x="45640" y="730781"/>
                      <a:pt x="114315" y="698968"/>
                    </a:cubicBezTo>
                    <a:close/>
                  </a:path>
                </a:pathLst>
              </a:custGeom>
              <a:solidFill>
                <a:srgbClr val="51ADC6"/>
              </a:solidFill>
              <a:ln w="9525" cap="flat">
                <a:noFill/>
                <a:prstDash val="solid"/>
                <a:miter/>
              </a:ln>
            </p:spPr>
            <p:txBody>
              <a:bodyPr rtlCol="0" anchor="ctr"/>
              <a:lstStyle/>
              <a:p>
                <a:endParaRPr lang="en-US"/>
              </a:p>
            </p:txBody>
          </p:sp>
          <p:sp>
            <p:nvSpPr>
              <p:cNvPr id="800" name="Freeform: Shape 799">
                <a:extLst>
                  <a:ext uri="{FF2B5EF4-FFF2-40B4-BE49-F238E27FC236}">
                    <a16:creationId xmlns:a16="http://schemas.microsoft.com/office/drawing/2014/main" id="{15A88220-56D2-155F-3F3D-0AF0EDF666B8}"/>
                  </a:ext>
                </a:extLst>
              </p:cNvPr>
              <p:cNvSpPr/>
              <p:nvPr/>
            </p:nvSpPr>
            <p:spPr>
              <a:xfrm>
                <a:off x="8680407" y="3820629"/>
                <a:ext cx="1097951" cy="991775"/>
              </a:xfrm>
              <a:custGeom>
                <a:avLst/>
                <a:gdLst>
                  <a:gd name="connsiteX0" fmla="*/ 2707 w 1097951"/>
                  <a:gd name="connsiteY0" fmla="*/ 18319 h 991775"/>
                  <a:gd name="connsiteX1" fmla="*/ 236736 w 1097951"/>
                  <a:gd name="connsiteY1" fmla="*/ 82994 h 991775"/>
                  <a:gd name="connsiteX2" fmla="*/ 352084 w 1097951"/>
                  <a:gd name="connsiteY2" fmla="*/ 391413 h 991775"/>
                  <a:gd name="connsiteX3" fmla="*/ 429998 w 1097951"/>
                  <a:gd name="connsiteY3" fmla="*/ 542099 h 991775"/>
                  <a:gd name="connsiteX4" fmla="*/ 578969 w 1097951"/>
                  <a:gd name="connsiteY4" fmla="*/ 618966 h 991775"/>
                  <a:gd name="connsiteX5" fmla="*/ 841383 w 1097951"/>
                  <a:gd name="connsiteY5" fmla="*/ 717645 h 991775"/>
                  <a:gd name="connsiteX6" fmla="*/ 923393 w 1097951"/>
                  <a:gd name="connsiteY6" fmla="*/ 871378 h 991775"/>
                  <a:gd name="connsiteX7" fmla="*/ 1091224 w 1097951"/>
                  <a:gd name="connsiteY7" fmla="*/ 977391 h 991775"/>
                  <a:gd name="connsiteX8" fmla="*/ 1093986 w 1097951"/>
                  <a:gd name="connsiteY8" fmla="*/ 988155 h 991775"/>
                  <a:gd name="connsiteX9" fmla="*/ 891770 w 1097951"/>
                  <a:gd name="connsiteY9" fmla="*/ 831945 h 991775"/>
                  <a:gd name="connsiteX10" fmla="*/ 804997 w 1097951"/>
                  <a:gd name="connsiteY10" fmla="*/ 694975 h 991775"/>
                  <a:gd name="connsiteX11" fmla="*/ 643167 w 1097951"/>
                  <a:gd name="connsiteY11" fmla="*/ 639445 h 991775"/>
                  <a:gd name="connsiteX12" fmla="*/ 504960 w 1097951"/>
                  <a:gd name="connsiteY12" fmla="*/ 609726 h 991775"/>
                  <a:gd name="connsiteX13" fmla="*/ 401518 w 1097951"/>
                  <a:gd name="connsiteY13" fmla="*/ 523335 h 991775"/>
                  <a:gd name="connsiteX14" fmla="*/ 294267 w 1097951"/>
                  <a:gd name="connsiteY14" fmla="*/ 220916 h 991775"/>
                  <a:gd name="connsiteX15" fmla="*/ 187301 w 1097951"/>
                  <a:gd name="connsiteY15" fmla="*/ 51085 h 991775"/>
                  <a:gd name="connsiteX16" fmla="*/ 8326 w 1097951"/>
                  <a:gd name="connsiteY16" fmla="*/ 27749 h 991775"/>
                  <a:gd name="connsiteX17" fmla="*/ 2707 w 1097951"/>
                  <a:gd name="connsiteY17" fmla="*/ 18319 h 99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97951" h="991775">
                    <a:moveTo>
                      <a:pt x="2707" y="18319"/>
                    </a:moveTo>
                    <a:cubicBezTo>
                      <a:pt x="83764" y="-26067"/>
                      <a:pt x="181110" y="15938"/>
                      <a:pt x="236736" y="82994"/>
                    </a:cubicBezTo>
                    <a:cubicBezTo>
                      <a:pt x="308173" y="169195"/>
                      <a:pt x="319508" y="287781"/>
                      <a:pt x="352084" y="391413"/>
                    </a:cubicBezTo>
                    <a:cubicBezTo>
                      <a:pt x="369038" y="445420"/>
                      <a:pt x="392279" y="499522"/>
                      <a:pt x="429998" y="542099"/>
                    </a:cubicBezTo>
                    <a:cubicBezTo>
                      <a:pt x="469717" y="586962"/>
                      <a:pt x="521438" y="608488"/>
                      <a:pt x="578969" y="618966"/>
                    </a:cubicBezTo>
                    <a:cubicBezTo>
                      <a:pt x="673457" y="636206"/>
                      <a:pt x="776327" y="634015"/>
                      <a:pt x="841383" y="717645"/>
                    </a:cubicBezTo>
                    <a:cubicBezTo>
                      <a:pt x="877292" y="763841"/>
                      <a:pt x="895580" y="820420"/>
                      <a:pt x="923393" y="871378"/>
                    </a:cubicBezTo>
                    <a:cubicBezTo>
                      <a:pt x="956159" y="931386"/>
                      <a:pt x="1017309" y="995203"/>
                      <a:pt x="1091224" y="977391"/>
                    </a:cubicBezTo>
                    <a:cubicBezTo>
                      <a:pt x="1098082" y="975772"/>
                      <a:pt x="1100844" y="986440"/>
                      <a:pt x="1093986" y="988155"/>
                    </a:cubicBezTo>
                    <a:cubicBezTo>
                      <a:pt x="993878" y="1012348"/>
                      <a:pt x="928441" y="910240"/>
                      <a:pt x="891770" y="831945"/>
                    </a:cubicBezTo>
                    <a:cubicBezTo>
                      <a:pt x="868910" y="783081"/>
                      <a:pt x="846717" y="730599"/>
                      <a:pt x="804997" y="694975"/>
                    </a:cubicBezTo>
                    <a:cubicBezTo>
                      <a:pt x="759849" y="656399"/>
                      <a:pt x="699746" y="647064"/>
                      <a:pt x="643167" y="639445"/>
                    </a:cubicBezTo>
                    <a:cubicBezTo>
                      <a:pt x="596495" y="633158"/>
                      <a:pt x="548775" y="628110"/>
                      <a:pt x="504960" y="609726"/>
                    </a:cubicBezTo>
                    <a:cubicBezTo>
                      <a:pt x="462478" y="591915"/>
                      <a:pt x="427998" y="561244"/>
                      <a:pt x="401518" y="523335"/>
                    </a:cubicBezTo>
                    <a:cubicBezTo>
                      <a:pt x="339034" y="433990"/>
                      <a:pt x="326842" y="322738"/>
                      <a:pt x="294267" y="220916"/>
                    </a:cubicBezTo>
                    <a:cubicBezTo>
                      <a:pt x="273502" y="156051"/>
                      <a:pt x="242927" y="92138"/>
                      <a:pt x="187301" y="51085"/>
                    </a:cubicBezTo>
                    <a:cubicBezTo>
                      <a:pt x="135485" y="12890"/>
                      <a:pt x="67096" y="-4446"/>
                      <a:pt x="8326" y="27749"/>
                    </a:cubicBezTo>
                    <a:cubicBezTo>
                      <a:pt x="2040" y="31273"/>
                      <a:pt x="-3485" y="21653"/>
                      <a:pt x="2707" y="18319"/>
                    </a:cubicBezTo>
                    <a:close/>
                  </a:path>
                </a:pathLst>
              </a:custGeom>
              <a:solidFill>
                <a:srgbClr val="51ADC6"/>
              </a:solidFill>
              <a:ln w="9525" cap="flat">
                <a:noFill/>
                <a:prstDash val="solid"/>
                <a:miter/>
              </a:ln>
            </p:spPr>
            <p:txBody>
              <a:bodyPr rtlCol="0" anchor="ctr"/>
              <a:lstStyle/>
              <a:p>
                <a:endParaRPr lang="en-US"/>
              </a:p>
            </p:txBody>
          </p:sp>
          <p:sp>
            <p:nvSpPr>
              <p:cNvPr id="801" name="Freeform: Shape 800">
                <a:extLst>
                  <a:ext uri="{FF2B5EF4-FFF2-40B4-BE49-F238E27FC236}">
                    <a16:creationId xmlns:a16="http://schemas.microsoft.com/office/drawing/2014/main" id="{AF37AB19-29FE-0566-D899-9FDA33EB52FA}"/>
                  </a:ext>
                </a:extLst>
              </p:cNvPr>
              <p:cNvSpPr/>
              <p:nvPr/>
            </p:nvSpPr>
            <p:spPr>
              <a:xfrm>
                <a:off x="10289579" y="3868090"/>
                <a:ext cx="1148075" cy="940170"/>
              </a:xfrm>
              <a:custGeom>
                <a:avLst/>
                <a:gdLst>
                  <a:gd name="connsiteX0" fmla="*/ 9261 w 1148075"/>
                  <a:gd name="connsiteY0" fmla="*/ 892592 h 940170"/>
                  <a:gd name="connsiteX1" fmla="*/ 157755 w 1148075"/>
                  <a:gd name="connsiteY1" fmla="*/ 917642 h 940170"/>
                  <a:gd name="connsiteX2" fmla="*/ 287676 w 1148075"/>
                  <a:gd name="connsiteY2" fmla="*/ 794770 h 940170"/>
                  <a:gd name="connsiteX3" fmla="*/ 500751 w 1148075"/>
                  <a:gd name="connsiteY3" fmla="*/ 587029 h 940170"/>
                  <a:gd name="connsiteX4" fmla="*/ 825553 w 1148075"/>
                  <a:gd name="connsiteY4" fmla="*/ 571885 h 940170"/>
                  <a:gd name="connsiteX5" fmla="*/ 956331 w 1148075"/>
                  <a:gd name="connsiteY5" fmla="*/ 255560 h 940170"/>
                  <a:gd name="connsiteX6" fmla="*/ 1141307 w 1148075"/>
                  <a:gd name="connsiteY6" fmla="*/ 99 h 940170"/>
                  <a:gd name="connsiteX7" fmla="*/ 1144069 w 1148075"/>
                  <a:gd name="connsiteY7" fmla="*/ 10862 h 940170"/>
                  <a:gd name="connsiteX8" fmla="*/ 959665 w 1148075"/>
                  <a:gd name="connsiteY8" fmla="*/ 303375 h 940170"/>
                  <a:gd name="connsiteX9" fmla="*/ 827744 w 1148075"/>
                  <a:gd name="connsiteY9" fmla="*/ 583601 h 940170"/>
                  <a:gd name="connsiteX10" fmla="*/ 503513 w 1148075"/>
                  <a:gd name="connsiteY10" fmla="*/ 597793 h 940170"/>
                  <a:gd name="connsiteX11" fmla="*/ 262340 w 1148075"/>
                  <a:gd name="connsiteY11" fmla="*/ 848396 h 940170"/>
                  <a:gd name="connsiteX12" fmla="*/ 128228 w 1148075"/>
                  <a:gd name="connsiteY12" fmla="*/ 937359 h 940170"/>
                  <a:gd name="connsiteX13" fmla="*/ 1545 w 1148075"/>
                  <a:gd name="connsiteY13" fmla="*/ 900497 h 940170"/>
                  <a:gd name="connsiteX14" fmla="*/ 9261 w 1148075"/>
                  <a:gd name="connsiteY14" fmla="*/ 892592 h 9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8075" h="940170">
                    <a:moveTo>
                      <a:pt x="9261" y="892592"/>
                    </a:moveTo>
                    <a:cubicBezTo>
                      <a:pt x="47837" y="934025"/>
                      <a:pt x="107463" y="936788"/>
                      <a:pt x="157755" y="917642"/>
                    </a:cubicBezTo>
                    <a:cubicBezTo>
                      <a:pt x="214715" y="895925"/>
                      <a:pt x="254624" y="844395"/>
                      <a:pt x="287676" y="794770"/>
                    </a:cubicBezTo>
                    <a:cubicBezTo>
                      <a:pt x="342445" y="712569"/>
                      <a:pt x="396166" y="609032"/>
                      <a:pt x="500751" y="587029"/>
                    </a:cubicBezTo>
                    <a:cubicBezTo>
                      <a:pt x="607716" y="564551"/>
                      <a:pt x="726207" y="636369"/>
                      <a:pt x="825553" y="571885"/>
                    </a:cubicBezTo>
                    <a:cubicBezTo>
                      <a:pt x="928709" y="504924"/>
                      <a:pt x="937091" y="365573"/>
                      <a:pt x="956331" y="255560"/>
                    </a:cubicBezTo>
                    <a:cubicBezTo>
                      <a:pt x="974905" y="149070"/>
                      <a:pt x="1022339" y="21530"/>
                      <a:pt x="1141307" y="99"/>
                    </a:cubicBezTo>
                    <a:cubicBezTo>
                      <a:pt x="1148165" y="-1139"/>
                      <a:pt x="1151022" y="9624"/>
                      <a:pt x="1144069" y="10862"/>
                    </a:cubicBezTo>
                    <a:cubicBezTo>
                      <a:pt x="1010148" y="34961"/>
                      <a:pt x="977382" y="188980"/>
                      <a:pt x="959665" y="303375"/>
                    </a:cubicBezTo>
                    <a:cubicBezTo>
                      <a:pt x="943949" y="404626"/>
                      <a:pt x="922041" y="525688"/>
                      <a:pt x="827744" y="583601"/>
                    </a:cubicBezTo>
                    <a:cubicBezTo>
                      <a:pt x="726493" y="645799"/>
                      <a:pt x="610860" y="575314"/>
                      <a:pt x="503513" y="597793"/>
                    </a:cubicBezTo>
                    <a:cubicBezTo>
                      <a:pt x="380926" y="623510"/>
                      <a:pt x="333587" y="760289"/>
                      <a:pt x="262340" y="848396"/>
                    </a:cubicBezTo>
                    <a:cubicBezTo>
                      <a:pt x="227478" y="891544"/>
                      <a:pt x="183568" y="927263"/>
                      <a:pt x="128228" y="937359"/>
                    </a:cubicBezTo>
                    <a:cubicBezTo>
                      <a:pt x="82031" y="945741"/>
                      <a:pt x="34502" y="935930"/>
                      <a:pt x="1545" y="900497"/>
                    </a:cubicBezTo>
                    <a:cubicBezTo>
                      <a:pt x="-3313" y="895259"/>
                      <a:pt x="4403" y="887353"/>
                      <a:pt x="9261" y="892592"/>
                    </a:cubicBezTo>
                    <a:close/>
                  </a:path>
                </a:pathLst>
              </a:custGeom>
              <a:solidFill>
                <a:srgbClr val="51ADC6"/>
              </a:solidFill>
              <a:ln w="9525" cap="flat">
                <a:noFill/>
                <a:prstDash val="solid"/>
                <a:miter/>
              </a:ln>
            </p:spPr>
            <p:txBody>
              <a:bodyPr rtlCol="0" anchor="ctr"/>
              <a:lstStyle/>
              <a:p>
                <a:endParaRPr lang="en-US"/>
              </a:p>
            </p:txBody>
          </p:sp>
          <p:sp>
            <p:nvSpPr>
              <p:cNvPr id="802" name="Freeform: Shape 801">
                <a:extLst>
                  <a:ext uri="{FF2B5EF4-FFF2-40B4-BE49-F238E27FC236}">
                    <a16:creationId xmlns:a16="http://schemas.microsoft.com/office/drawing/2014/main" id="{B6D20ED9-19BA-1909-07E9-D48DE6E3BCA3}"/>
                  </a:ext>
                </a:extLst>
              </p:cNvPr>
              <p:cNvSpPr/>
              <p:nvPr/>
            </p:nvSpPr>
            <p:spPr>
              <a:xfrm>
                <a:off x="10983944" y="3927443"/>
                <a:ext cx="819657" cy="1045602"/>
              </a:xfrm>
              <a:custGeom>
                <a:avLst/>
                <a:gdLst>
                  <a:gd name="connsiteX0" fmla="*/ 812035 w 819657"/>
                  <a:gd name="connsiteY0" fmla="*/ 659 h 1045602"/>
                  <a:gd name="connsiteX1" fmla="*/ 619058 w 819657"/>
                  <a:gd name="connsiteY1" fmla="*/ 201255 h 1045602"/>
                  <a:gd name="connsiteX2" fmla="*/ 575244 w 819657"/>
                  <a:gd name="connsiteY2" fmla="*/ 492721 h 1045602"/>
                  <a:gd name="connsiteX3" fmla="*/ 516093 w 819657"/>
                  <a:gd name="connsiteY3" fmla="*/ 820190 h 1045602"/>
                  <a:gd name="connsiteX4" fmla="*/ 183671 w 819657"/>
                  <a:gd name="connsiteY4" fmla="*/ 860862 h 1045602"/>
                  <a:gd name="connsiteX5" fmla="*/ 1839 w 819657"/>
                  <a:gd name="connsiteY5" fmla="*/ 1041837 h 1045602"/>
                  <a:gd name="connsiteX6" fmla="*/ 11745 w 819657"/>
                  <a:gd name="connsiteY6" fmla="*/ 1039170 h 1045602"/>
                  <a:gd name="connsiteX7" fmla="*/ 83373 w 819657"/>
                  <a:gd name="connsiteY7" fmla="*/ 903057 h 1045602"/>
                  <a:gd name="connsiteX8" fmla="*/ 249774 w 819657"/>
                  <a:gd name="connsiteY8" fmla="*/ 869148 h 1045602"/>
                  <a:gd name="connsiteX9" fmla="*/ 527333 w 819657"/>
                  <a:gd name="connsiteY9" fmla="*/ 824572 h 1045602"/>
                  <a:gd name="connsiteX10" fmla="*/ 597056 w 819657"/>
                  <a:gd name="connsiteY10" fmla="*/ 575969 h 1045602"/>
                  <a:gd name="connsiteX11" fmla="*/ 578863 w 819657"/>
                  <a:gd name="connsiteY11" fmla="*/ 404424 h 1045602"/>
                  <a:gd name="connsiteX12" fmla="*/ 605628 w 819657"/>
                  <a:gd name="connsiteY12" fmla="*/ 258310 h 1045602"/>
                  <a:gd name="connsiteX13" fmla="*/ 817084 w 819657"/>
                  <a:gd name="connsiteY13" fmla="*/ 9612 h 1045602"/>
                  <a:gd name="connsiteX14" fmla="*/ 812035 w 819657"/>
                  <a:gd name="connsiteY14" fmla="*/ 659 h 1045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657" h="1045602">
                    <a:moveTo>
                      <a:pt x="812035" y="659"/>
                    </a:moveTo>
                    <a:cubicBezTo>
                      <a:pt x="729072" y="45522"/>
                      <a:pt x="661730" y="116292"/>
                      <a:pt x="619058" y="201255"/>
                    </a:cubicBezTo>
                    <a:cubicBezTo>
                      <a:pt x="572958" y="293172"/>
                      <a:pt x="561813" y="391279"/>
                      <a:pt x="575244" y="492721"/>
                    </a:cubicBezTo>
                    <a:cubicBezTo>
                      <a:pt x="589531" y="600258"/>
                      <a:pt x="619630" y="745609"/>
                      <a:pt x="516093" y="820190"/>
                    </a:cubicBezTo>
                    <a:cubicBezTo>
                      <a:pt x="419700" y="889627"/>
                      <a:pt x="292160" y="849813"/>
                      <a:pt x="183671" y="860862"/>
                    </a:cubicBezTo>
                    <a:cubicBezTo>
                      <a:pt x="93184" y="870101"/>
                      <a:pt x="-15497" y="934299"/>
                      <a:pt x="1839" y="1041837"/>
                    </a:cubicBezTo>
                    <a:cubicBezTo>
                      <a:pt x="2886" y="1048409"/>
                      <a:pt x="12792" y="1045647"/>
                      <a:pt x="11745" y="1039170"/>
                    </a:cubicBezTo>
                    <a:cubicBezTo>
                      <a:pt x="2600" y="982496"/>
                      <a:pt x="37748" y="932109"/>
                      <a:pt x="83373" y="903057"/>
                    </a:cubicBezTo>
                    <a:cubicBezTo>
                      <a:pt x="132807" y="871530"/>
                      <a:pt x="193005" y="868101"/>
                      <a:pt x="249774" y="869148"/>
                    </a:cubicBezTo>
                    <a:cubicBezTo>
                      <a:pt x="342167" y="870958"/>
                      <a:pt x="448466" y="885913"/>
                      <a:pt x="527333" y="824572"/>
                    </a:cubicBezTo>
                    <a:cubicBezTo>
                      <a:pt x="601914" y="766564"/>
                      <a:pt x="607438" y="663028"/>
                      <a:pt x="597056" y="575969"/>
                    </a:cubicBezTo>
                    <a:cubicBezTo>
                      <a:pt x="590293" y="518914"/>
                      <a:pt x="578196" y="462240"/>
                      <a:pt x="578863" y="404424"/>
                    </a:cubicBezTo>
                    <a:cubicBezTo>
                      <a:pt x="579435" y="354608"/>
                      <a:pt x="588864" y="305078"/>
                      <a:pt x="605628" y="258310"/>
                    </a:cubicBezTo>
                    <a:cubicBezTo>
                      <a:pt x="643538" y="152488"/>
                      <a:pt x="719071" y="62571"/>
                      <a:pt x="817084" y="9612"/>
                    </a:cubicBezTo>
                    <a:cubicBezTo>
                      <a:pt x="822894" y="6469"/>
                      <a:pt x="817845" y="-2484"/>
                      <a:pt x="812035" y="659"/>
                    </a:cubicBezTo>
                    <a:close/>
                  </a:path>
                </a:pathLst>
              </a:custGeom>
              <a:solidFill>
                <a:srgbClr val="51ADC6"/>
              </a:solidFill>
              <a:ln w="9525" cap="flat">
                <a:noFill/>
                <a:prstDash val="solid"/>
                <a:miter/>
              </a:ln>
            </p:spPr>
            <p:txBody>
              <a:bodyPr rtlCol="0" anchor="ctr"/>
              <a:lstStyle/>
              <a:p>
                <a:endParaRPr lang="en-US"/>
              </a:p>
            </p:txBody>
          </p:sp>
          <p:sp>
            <p:nvSpPr>
              <p:cNvPr id="803" name="Freeform: Shape 802">
                <a:extLst>
                  <a:ext uri="{FF2B5EF4-FFF2-40B4-BE49-F238E27FC236}">
                    <a16:creationId xmlns:a16="http://schemas.microsoft.com/office/drawing/2014/main" id="{95AD981E-AAB7-6D57-3DA1-DABF3323AF82}"/>
                  </a:ext>
                </a:extLst>
              </p:cNvPr>
              <p:cNvSpPr/>
              <p:nvPr/>
            </p:nvSpPr>
            <p:spPr>
              <a:xfrm>
                <a:off x="11522979" y="4446521"/>
                <a:ext cx="391200" cy="551392"/>
              </a:xfrm>
              <a:custGeom>
                <a:avLst/>
                <a:gdLst>
                  <a:gd name="connsiteX0" fmla="*/ 385014 w 391200"/>
                  <a:gd name="connsiteY0" fmla="*/ 312 h 551392"/>
                  <a:gd name="connsiteX1" fmla="*/ 293384 w 391200"/>
                  <a:gd name="connsiteY1" fmla="*/ 345022 h 551392"/>
                  <a:gd name="connsiteX2" fmla="*/ 105265 w 391200"/>
                  <a:gd name="connsiteY2" fmla="*/ 440367 h 551392"/>
                  <a:gd name="connsiteX3" fmla="*/ 490 w 391200"/>
                  <a:gd name="connsiteY3" fmla="*/ 546475 h 551392"/>
                  <a:gd name="connsiteX4" fmla="*/ 10682 w 391200"/>
                  <a:gd name="connsiteY4" fmla="*/ 546380 h 551392"/>
                  <a:gd name="connsiteX5" fmla="*/ 175940 w 391200"/>
                  <a:gd name="connsiteY5" fmla="*/ 441796 h 551392"/>
                  <a:gd name="connsiteX6" fmla="*/ 297384 w 391200"/>
                  <a:gd name="connsiteY6" fmla="*/ 362643 h 551392"/>
                  <a:gd name="connsiteX7" fmla="*/ 310529 w 391200"/>
                  <a:gd name="connsiteY7" fmla="*/ 191193 h 551392"/>
                  <a:gd name="connsiteX8" fmla="*/ 387681 w 391200"/>
                  <a:gd name="connsiteY8" fmla="*/ 10123 h 551392"/>
                  <a:gd name="connsiteX9" fmla="*/ 385014 w 391200"/>
                  <a:gd name="connsiteY9" fmla="*/ 312 h 55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200" h="551392">
                    <a:moveTo>
                      <a:pt x="385014" y="312"/>
                    </a:moveTo>
                    <a:cubicBezTo>
                      <a:pt x="245473" y="50318"/>
                      <a:pt x="328626" y="241580"/>
                      <a:pt x="293384" y="345022"/>
                    </a:cubicBezTo>
                    <a:cubicBezTo>
                      <a:pt x="263666" y="432271"/>
                      <a:pt x="179751" y="426746"/>
                      <a:pt x="105265" y="440367"/>
                    </a:cubicBezTo>
                    <a:cubicBezTo>
                      <a:pt x="52973" y="449987"/>
                      <a:pt x="-5987" y="484182"/>
                      <a:pt x="490" y="546475"/>
                    </a:cubicBezTo>
                    <a:cubicBezTo>
                      <a:pt x="1157" y="553048"/>
                      <a:pt x="11349" y="553048"/>
                      <a:pt x="10682" y="546380"/>
                    </a:cubicBezTo>
                    <a:cubicBezTo>
                      <a:pt x="1252" y="455226"/>
                      <a:pt x="115171" y="450463"/>
                      <a:pt x="175940" y="441796"/>
                    </a:cubicBezTo>
                    <a:cubicBezTo>
                      <a:pt x="228232" y="434366"/>
                      <a:pt x="274524" y="413792"/>
                      <a:pt x="297384" y="362643"/>
                    </a:cubicBezTo>
                    <a:cubicBezTo>
                      <a:pt x="321673" y="308446"/>
                      <a:pt x="313767" y="248629"/>
                      <a:pt x="310529" y="191193"/>
                    </a:cubicBezTo>
                    <a:cubicBezTo>
                      <a:pt x="306814" y="124327"/>
                      <a:pt x="314624" y="36316"/>
                      <a:pt x="387681" y="10123"/>
                    </a:cubicBezTo>
                    <a:cubicBezTo>
                      <a:pt x="393872" y="8122"/>
                      <a:pt x="391205" y="-1879"/>
                      <a:pt x="385014" y="312"/>
                    </a:cubicBezTo>
                    <a:close/>
                  </a:path>
                </a:pathLst>
              </a:custGeom>
              <a:solidFill>
                <a:srgbClr val="51ADC6"/>
              </a:solidFill>
              <a:ln w="9525" cap="flat">
                <a:noFill/>
                <a:prstDash val="solid"/>
                <a:miter/>
              </a:ln>
            </p:spPr>
            <p:txBody>
              <a:bodyPr rtlCol="0" anchor="ctr"/>
              <a:lstStyle/>
              <a:p>
                <a:endParaRPr lang="en-US"/>
              </a:p>
            </p:txBody>
          </p:sp>
          <p:sp>
            <p:nvSpPr>
              <p:cNvPr id="804" name="Freeform: Shape 803">
                <a:extLst>
                  <a:ext uri="{FF2B5EF4-FFF2-40B4-BE49-F238E27FC236}">
                    <a16:creationId xmlns:a16="http://schemas.microsoft.com/office/drawing/2014/main" id="{5190F08D-F879-0C3C-9235-91A3F385BCE2}"/>
                  </a:ext>
                </a:extLst>
              </p:cNvPr>
              <p:cNvSpPr/>
              <p:nvPr/>
            </p:nvSpPr>
            <p:spPr>
              <a:xfrm>
                <a:off x="7837111" y="4476304"/>
                <a:ext cx="1426853" cy="476342"/>
              </a:xfrm>
              <a:custGeom>
                <a:avLst/>
                <a:gdLst>
                  <a:gd name="connsiteX0" fmla="*/ 1229288 w 1426853"/>
                  <a:gd name="connsiteY0" fmla="*/ 217703 h 476342"/>
                  <a:gd name="connsiteX1" fmla="*/ 1031264 w 1426853"/>
                  <a:gd name="connsiteY1" fmla="*/ 206939 h 476342"/>
                  <a:gd name="connsiteX2" fmla="*/ 923250 w 1426853"/>
                  <a:gd name="connsiteY2" fmla="*/ 172935 h 476342"/>
                  <a:gd name="connsiteX3" fmla="*/ 864004 w 1426853"/>
                  <a:gd name="connsiteY3" fmla="*/ 104927 h 476342"/>
                  <a:gd name="connsiteX4" fmla="*/ 764564 w 1426853"/>
                  <a:gd name="connsiteY4" fmla="*/ 6629 h 476342"/>
                  <a:gd name="connsiteX5" fmla="*/ 620260 w 1426853"/>
                  <a:gd name="connsiteY5" fmla="*/ 57682 h 476342"/>
                  <a:gd name="connsiteX6" fmla="*/ 526534 w 1426853"/>
                  <a:gd name="connsiteY6" fmla="*/ 229704 h 476342"/>
                  <a:gd name="connsiteX7" fmla="*/ 455954 w 1426853"/>
                  <a:gd name="connsiteY7" fmla="*/ 307238 h 476342"/>
                  <a:gd name="connsiteX8" fmla="*/ 337463 w 1426853"/>
                  <a:gd name="connsiteY8" fmla="*/ 329145 h 476342"/>
                  <a:gd name="connsiteX9" fmla="*/ 88479 w 1426853"/>
                  <a:gd name="connsiteY9" fmla="*/ 322097 h 476342"/>
                  <a:gd name="connsiteX10" fmla="*/ 3230 w 1426853"/>
                  <a:gd name="connsiteY10" fmla="*/ 464400 h 476342"/>
                  <a:gd name="connsiteX11" fmla="*/ 13041 w 1426853"/>
                  <a:gd name="connsiteY11" fmla="*/ 461733 h 476342"/>
                  <a:gd name="connsiteX12" fmla="*/ 154106 w 1426853"/>
                  <a:gd name="connsiteY12" fmla="*/ 319906 h 476342"/>
                  <a:gd name="connsiteX13" fmla="*/ 358608 w 1426853"/>
                  <a:gd name="connsiteY13" fmla="*/ 340194 h 476342"/>
                  <a:gd name="connsiteX14" fmla="*/ 504817 w 1426853"/>
                  <a:gd name="connsiteY14" fmla="*/ 279329 h 476342"/>
                  <a:gd name="connsiteX15" fmla="*/ 585398 w 1426853"/>
                  <a:gd name="connsiteY15" fmla="*/ 129787 h 476342"/>
                  <a:gd name="connsiteX16" fmla="*/ 744656 w 1426853"/>
                  <a:gd name="connsiteY16" fmla="*/ 11677 h 476342"/>
                  <a:gd name="connsiteX17" fmla="*/ 857051 w 1426853"/>
                  <a:gd name="connsiteY17" fmla="*/ 112642 h 476342"/>
                  <a:gd name="connsiteX18" fmla="*/ 956969 w 1426853"/>
                  <a:gd name="connsiteY18" fmla="*/ 203701 h 476342"/>
                  <a:gd name="connsiteX19" fmla="*/ 1134038 w 1426853"/>
                  <a:gd name="connsiteY19" fmla="*/ 215512 h 476342"/>
                  <a:gd name="connsiteX20" fmla="*/ 1325300 w 1426853"/>
                  <a:gd name="connsiteY20" fmla="*/ 285425 h 476342"/>
                  <a:gd name="connsiteX21" fmla="*/ 1416645 w 1426853"/>
                  <a:gd name="connsiteY21" fmla="*/ 471353 h 476342"/>
                  <a:gd name="connsiteX22" fmla="*/ 1426837 w 1426853"/>
                  <a:gd name="connsiteY22" fmla="*/ 471258 h 476342"/>
                  <a:gd name="connsiteX23" fmla="*/ 1229288 w 1426853"/>
                  <a:gd name="connsiteY23" fmla="*/ 217703 h 47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26853" h="476342">
                    <a:moveTo>
                      <a:pt x="1229288" y="217703"/>
                    </a:moveTo>
                    <a:cubicBezTo>
                      <a:pt x="1164709" y="197033"/>
                      <a:pt x="1097558" y="209702"/>
                      <a:pt x="1031264" y="206939"/>
                    </a:cubicBezTo>
                    <a:cubicBezTo>
                      <a:pt x="992783" y="205320"/>
                      <a:pt x="954397" y="197224"/>
                      <a:pt x="923250" y="172935"/>
                    </a:cubicBezTo>
                    <a:cubicBezTo>
                      <a:pt x="899437" y="154361"/>
                      <a:pt x="881435" y="129406"/>
                      <a:pt x="864004" y="104927"/>
                    </a:cubicBezTo>
                    <a:cubicBezTo>
                      <a:pt x="837144" y="67207"/>
                      <a:pt x="809521" y="23488"/>
                      <a:pt x="764564" y="6629"/>
                    </a:cubicBezTo>
                    <a:cubicBezTo>
                      <a:pt x="709700" y="-13945"/>
                      <a:pt x="656360" y="16249"/>
                      <a:pt x="620260" y="57682"/>
                    </a:cubicBezTo>
                    <a:cubicBezTo>
                      <a:pt x="576635" y="107879"/>
                      <a:pt x="558824" y="172649"/>
                      <a:pt x="526534" y="229704"/>
                    </a:cubicBezTo>
                    <a:cubicBezTo>
                      <a:pt x="509103" y="260660"/>
                      <a:pt x="486910" y="289331"/>
                      <a:pt x="455954" y="307238"/>
                    </a:cubicBezTo>
                    <a:cubicBezTo>
                      <a:pt x="420044" y="328002"/>
                      <a:pt x="377848" y="331526"/>
                      <a:pt x="337463" y="329145"/>
                    </a:cubicBezTo>
                    <a:cubicBezTo>
                      <a:pt x="256024" y="324382"/>
                      <a:pt x="168394" y="290569"/>
                      <a:pt x="88479" y="322097"/>
                    </a:cubicBezTo>
                    <a:cubicBezTo>
                      <a:pt x="33044" y="343909"/>
                      <a:pt x="-12772" y="402107"/>
                      <a:pt x="3230" y="464400"/>
                    </a:cubicBezTo>
                    <a:cubicBezTo>
                      <a:pt x="4850" y="470877"/>
                      <a:pt x="14756" y="468210"/>
                      <a:pt x="13041" y="461733"/>
                    </a:cubicBezTo>
                    <a:cubicBezTo>
                      <a:pt x="-9057" y="375627"/>
                      <a:pt x="82955" y="322858"/>
                      <a:pt x="154106" y="319906"/>
                    </a:cubicBezTo>
                    <a:cubicBezTo>
                      <a:pt x="222972" y="317144"/>
                      <a:pt x="289838" y="340289"/>
                      <a:pt x="358608" y="340194"/>
                    </a:cubicBezTo>
                    <a:cubicBezTo>
                      <a:pt x="414425" y="340099"/>
                      <a:pt x="467288" y="322954"/>
                      <a:pt x="504817" y="279329"/>
                    </a:cubicBezTo>
                    <a:cubicBezTo>
                      <a:pt x="542155" y="235990"/>
                      <a:pt x="560348" y="180460"/>
                      <a:pt x="585398" y="129787"/>
                    </a:cubicBezTo>
                    <a:cubicBezTo>
                      <a:pt x="614354" y="71018"/>
                      <a:pt x="670933" y="-2135"/>
                      <a:pt x="744656" y="11677"/>
                    </a:cubicBezTo>
                    <a:cubicBezTo>
                      <a:pt x="797139" y="21488"/>
                      <a:pt x="828095" y="72065"/>
                      <a:pt x="857051" y="112642"/>
                    </a:cubicBezTo>
                    <a:cubicBezTo>
                      <a:pt x="883912" y="150265"/>
                      <a:pt x="912963" y="186651"/>
                      <a:pt x="956969" y="203701"/>
                    </a:cubicBezTo>
                    <a:cubicBezTo>
                      <a:pt x="1013166" y="225513"/>
                      <a:pt x="1075460" y="215798"/>
                      <a:pt x="1134038" y="215512"/>
                    </a:cubicBezTo>
                    <a:cubicBezTo>
                      <a:pt x="1205762" y="215226"/>
                      <a:pt x="1271294" y="236181"/>
                      <a:pt x="1325300" y="285425"/>
                    </a:cubicBezTo>
                    <a:cubicBezTo>
                      <a:pt x="1377783" y="333336"/>
                      <a:pt x="1411692" y="399630"/>
                      <a:pt x="1416645" y="471353"/>
                    </a:cubicBezTo>
                    <a:cubicBezTo>
                      <a:pt x="1417121" y="478021"/>
                      <a:pt x="1427313" y="478021"/>
                      <a:pt x="1426837" y="471258"/>
                    </a:cubicBezTo>
                    <a:cubicBezTo>
                      <a:pt x="1418931" y="356101"/>
                      <a:pt x="1337778" y="252564"/>
                      <a:pt x="1229288" y="217703"/>
                    </a:cubicBezTo>
                    <a:close/>
                  </a:path>
                </a:pathLst>
              </a:custGeom>
              <a:solidFill>
                <a:srgbClr val="51ADC6"/>
              </a:solidFill>
              <a:ln w="9525" cap="flat">
                <a:noFill/>
                <a:prstDash val="solid"/>
                <a:miter/>
              </a:ln>
            </p:spPr>
            <p:txBody>
              <a:bodyPr rtlCol="0" anchor="ctr"/>
              <a:lstStyle/>
              <a:p>
                <a:endParaRPr lang="en-US"/>
              </a:p>
            </p:txBody>
          </p:sp>
        </p:grpSp>
        <p:grpSp>
          <p:nvGrpSpPr>
            <p:cNvPr id="5" name="Graphic 932">
              <a:extLst>
                <a:ext uri="{FF2B5EF4-FFF2-40B4-BE49-F238E27FC236}">
                  <a16:creationId xmlns:a16="http://schemas.microsoft.com/office/drawing/2014/main" id="{A19BC406-C342-18AA-75B1-13FBEEFBE3BC}"/>
                </a:ext>
              </a:extLst>
            </p:cNvPr>
            <p:cNvGrpSpPr/>
            <p:nvPr/>
          </p:nvGrpSpPr>
          <p:grpSpPr>
            <a:xfrm>
              <a:off x="8517100" y="2532489"/>
              <a:ext cx="3049283" cy="2562272"/>
              <a:chOff x="7815958" y="1941367"/>
              <a:chExt cx="3748181" cy="3149546"/>
            </a:xfrm>
          </p:grpSpPr>
          <p:grpSp>
            <p:nvGrpSpPr>
              <p:cNvPr id="1203" name="Graphic 932">
                <a:extLst>
                  <a:ext uri="{FF2B5EF4-FFF2-40B4-BE49-F238E27FC236}">
                    <a16:creationId xmlns:a16="http://schemas.microsoft.com/office/drawing/2014/main" id="{54BEBBCE-4B3B-106D-8936-C6EC4D2ACB3B}"/>
                  </a:ext>
                </a:extLst>
              </p:cNvPr>
              <p:cNvGrpSpPr/>
              <p:nvPr/>
            </p:nvGrpSpPr>
            <p:grpSpPr>
              <a:xfrm>
                <a:off x="7815958" y="1975071"/>
                <a:ext cx="3748181" cy="3115842"/>
                <a:chOff x="7815958" y="1975071"/>
                <a:chExt cx="3748181" cy="3115842"/>
              </a:xfrm>
            </p:grpSpPr>
            <p:sp>
              <p:nvSpPr>
                <p:cNvPr id="1207" name="Freeform: Shape 1206">
                  <a:extLst>
                    <a:ext uri="{FF2B5EF4-FFF2-40B4-BE49-F238E27FC236}">
                      <a16:creationId xmlns:a16="http://schemas.microsoft.com/office/drawing/2014/main" id="{9718688C-B531-53DF-642C-348977F8BBA0}"/>
                    </a:ext>
                  </a:extLst>
                </p:cNvPr>
                <p:cNvSpPr/>
                <p:nvPr/>
              </p:nvSpPr>
              <p:spPr>
                <a:xfrm>
                  <a:off x="9690001" y="2118828"/>
                  <a:ext cx="1874138" cy="2971990"/>
                </a:xfrm>
                <a:custGeom>
                  <a:avLst/>
                  <a:gdLst>
                    <a:gd name="connsiteX0" fmla="*/ 1874139 w 1874138"/>
                    <a:gd name="connsiteY0" fmla="*/ 0 h 2971990"/>
                    <a:gd name="connsiteX1" fmla="*/ 1874139 w 1874138"/>
                    <a:gd name="connsiteY1" fmla="*/ 2971991 h 2971990"/>
                    <a:gd name="connsiteX2" fmla="*/ 0 w 1874138"/>
                    <a:gd name="connsiteY2" fmla="*/ 2971991 h 2971990"/>
                    <a:gd name="connsiteX3" fmla="*/ 0 w 1874138"/>
                    <a:gd name="connsiteY3" fmla="*/ 2897410 h 2971990"/>
                    <a:gd name="connsiteX4" fmla="*/ 1755553 w 1874138"/>
                    <a:gd name="connsiteY4" fmla="*/ 2897410 h 2971990"/>
                    <a:gd name="connsiteX5" fmla="*/ 1755648 w 1874138"/>
                    <a:gd name="connsiteY5" fmla="*/ 2897410 h 2971990"/>
                    <a:gd name="connsiteX6" fmla="*/ 1755648 w 1874138"/>
                    <a:gd name="connsiteY6" fmla="*/ 58674 h 2971990"/>
                    <a:gd name="connsiteX7" fmla="*/ 1619440 w 1874138"/>
                    <a:gd name="connsiteY7" fmla="*/ 0 h 2971990"/>
                    <a:gd name="connsiteX8" fmla="*/ 1874139 w 1874138"/>
                    <a:gd name="connsiteY8" fmla="*/ 0 h 2971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4138" h="2971990">
                      <a:moveTo>
                        <a:pt x="1874139" y="0"/>
                      </a:moveTo>
                      <a:lnTo>
                        <a:pt x="1874139" y="2971991"/>
                      </a:lnTo>
                      <a:lnTo>
                        <a:pt x="0" y="2971991"/>
                      </a:lnTo>
                      <a:lnTo>
                        <a:pt x="0" y="2897410"/>
                      </a:lnTo>
                      <a:lnTo>
                        <a:pt x="1755553" y="2897410"/>
                      </a:lnTo>
                      <a:cubicBezTo>
                        <a:pt x="1755648" y="2897410"/>
                        <a:pt x="1755648" y="2897410"/>
                        <a:pt x="1755648" y="2897410"/>
                      </a:cubicBezTo>
                      <a:lnTo>
                        <a:pt x="1755648" y="58674"/>
                      </a:lnTo>
                      <a:cubicBezTo>
                        <a:pt x="1709738" y="36957"/>
                        <a:pt x="1664303" y="17526"/>
                        <a:pt x="1619440" y="0"/>
                      </a:cubicBezTo>
                      <a:lnTo>
                        <a:pt x="1874139" y="0"/>
                      </a:lnTo>
                      <a:close/>
                    </a:path>
                  </a:pathLst>
                </a:custGeom>
                <a:gradFill>
                  <a:gsLst>
                    <a:gs pos="0">
                      <a:srgbClr val="CAEB8A"/>
                    </a:gs>
                    <a:gs pos="43280">
                      <a:srgbClr val="C8EA8B"/>
                    </a:gs>
                    <a:gs pos="58880">
                      <a:srgbClr val="C1E78E"/>
                    </a:gs>
                    <a:gs pos="69990">
                      <a:srgbClr val="B6E094"/>
                    </a:gs>
                    <a:gs pos="78980">
                      <a:srgbClr val="A5D89D"/>
                    </a:gs>
                    <a:gs pos="86670">
                      <a:srgbClr val="8FCDA7"/>
                    </a:gs>
                    <a:gs pos="93370">
                      <a:srgbClr val="74BFB5"/>
                    </a:gs>
                    <a:gs pos="99390">
                      <a:srgbClr val="55AFC4"/>
                    </a:gs>
                    <a:gs pos="100000">
                      <a:srgbClr val="51ADC6"/>
                    </a:gs>
                  </a:gsLst>
                  <a:lin ang="5530162" scaled="1"/>
                </a:gradFill>
                <a:ln w="9525" cap="flat">
                  <a:noFill/>
                  <a:prstDash val="solid"/>
                  <a:miter/>
                </a:ln>
              </p:spPr>
              <p:txBody>
                <a:bodyPr rtlCol="0" anchor="ctr"/>
                <a:lstStyle/>
                <a:p>
                  <a:endParaRPr lang="en-US"/>
                </a:p>
              </p:txBody>
            </p:sp>
            <p:sp>
              <p:nvSpPr>
                <p:cNvPr id="1208" name="Freeform: Shape 1207">
                  <a:extLst>
                    <a:ext uri="{FF2B5EF4-FFF2-40B4-BE49-F238E27FC236}">
                      <a16:creationId xmlns:a16="http://schemas.microsoft.com/office/drawing/2014/main" id="{18685DC5-59BB-831A-FB5E-4C6AEB03C2D9}"/>
                    </a:ext>
                  </a:extLst>
                </p:cNvPr>
                <p:cNvSpPr/>
                <p:nvPr/>
              </p:nvSpPr>
              <p:spPr>
                <a:xfrm>
                  <a:off x="7815958" y="2118828"/>
                  <a:ext cx="1874043" cy="2972085"/>
                </a:xfrm>
                <a:custGeom>
                  <a:avLst/>
                  <a:gdLst>
                    <a:gd name="connsiteX0" fmla="*/ 1874044 w 1874043"/>
                    <a:gd name="connsiteY0" fmla="*/ 2897505 h 2972085"/>
                    <a:gd name="connsiteX1" fmla="*/ 1874044 w 1874043"/>
                    <a:gd name="connsiteY1" fmla="*/ 2972086 h 2972085"/>
                    <a:gd name="connsiteX2" fmla="*/ 0 w 1874043"/>
                    <a:gd name="connsiteY2" fmla="*/ 2972086 h 2972085"/>
                    <a:gd name="connsiteX3" fmla="*/ 0 w 1874043"/>
                    <a:gd name="connsiteY3" fmla="*/ 0 h 2972085"/>
                    <a:gd name="connsiteX4" fmla="*/ 254699 w 1874043"/>
                    <a:gd name="connsiteY4" fmla="*/ 0 h 2972085"/>
                    <a:gd name="connsiteX5" fmla="*/ 118491 w 1874043"/>
                    <a:gd name="connsiteY5" fmla="*/ 58674 h 2972085"/>
                    <a:gd name="connsiteX6" fmla="*/ 118491 w 1874043"/>
                    <a:gd name="connsiteY6" fmla="*/ 2897505 h 2972085"/>
                    <a:gd name="connsiteX7" fmla="*/ 118586 w 1874043"/>
                    <a:gd name="connsiteY7" fmla="*/ 2897505 h 2972085"/>
                    <a:gd name="connsiteX8" fmla="*/ 1874044 w 1874043"/>
                    <a:gd name="connsiteY8" fmla="*/ 2897505 h 29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4043" h="2972085">
                      <a:moveTo>
                        <a:pt x="1874044" y="2897505"/>
                      </a:moveTo>
                      <a:lnTo>
                        <a:pt x="1874044" y="2972086"/>
                      </a:lnTo>
                      <a:lnTo>
                        <a:pt x="0" y="2972086"/>
                      </a:lnTo>
                      <a:lnTo>
                        <a:pt x="0" y="0"/>
                      </a:lnTo>
                      <a:lnTo>
                        <a:pt x="254699" y="0"/>
                      </a:lnTo>
                      <a:cubicBezTo>
                        <a:pt x="209836" y="17526"/>
                        <a:pt x="164402" y="37052"/>
                        <a:pt x="118491" y="58674"/>
                      </a:cubicBezTo>
                      <a:lnTo>
                        <a:pt x="118491" y="2897505"/>
                      </a:lnTo>
                      <a:cubicBezTo>
                        <a:pt x="118491" y="2897505"/>
                        <a:pt x="118491" y="2897505"/>
                        <a:pt x="118586" y="2897505"/>
                      </a:cubicBezTo>
                      <a:lnTo>
                        <a:pt x="1874044" y="2897505"/>
                      </a:lnTo>
                      <a:close/>
                    </a:path>
                  </a:pathLst>
                </a:custGeom>
                <a:gradFill>
                  <a:gsLst>
                    <a:gs pos="0">
                      <a:srgbClr val="CAEB8A"/>
                    </a:gs>
                    <a:gs pos="43280">
                      <a:srgbClr val="C8EA8B"/>
                    </a:gs>
                    <a:gs pos="58880">
                      <a:srgbClr val="C1E78E"/>
                    </a:gs>
                    <a:gs pos="69990">
                      <a:srgbClr val="B6E094"/>
                    </a:gs>
                    <a:gs pos="78980">
                      <a:srgbClr val="A5D89D"/>
                    </a:gs>
                    <a:gs pos="86670">
                      <a:srgbClr val="8FCDA7"/>
                    </a:gs>
                    <a:gs pos="93370">
                      <a:srgbClr val="74BFB5"/>
                    </a:gs>
                    <a:gs pos="99390">
                      <a:srgbClr val="55AFC4"/>
                    </a:gs>
                    <a:gs pos="100000">
                      <a:srgbClr val="51ADC6"/>
                    </a:gs>
                  </a:gsLst>
                  <a:lin ang="5530152" scaled="1"/>
                </a:gradFill>
                <a:ln w="9525" cap="flat">
                  <a:noFill/>
                  <a:prstDash val="solid"/>
                  <a:miter/>
                </a:ln>
              </p:spPr>
              <p:txBody>
                <a:bodyPr rtlCol="0" anchor="ctr"/>
                <a:lstStyle/>
                <a:p>
                  <a:endParaRPr lang="en-US"/>
                </a:p>
              </p:txBody>
            </p:sp>
            <p:sp>
              <p:nvSpPr>
                <p:cNvPr id="1209" name="Freeform: Shape 1208">
                  <a:extLst>
                    <a:ext uri="{FF2B5EF4-FFF2-40B4-BE49-F238E27FC236}">
                      <a16:creationId xmlns:a16="http://schemas.microsoft.com/office/drawing/2014/main" id="{BB249CFA-DADF-7CF7-CA08-74FB6F476F79}"/>
                    </a:ext>
                  </a:extLst>
                </p:cNvPr>
                <p:cNvSpPr/>
                <p:nvPr/>
              </p:nvSpPr>
              <p:spPr>
                <a:xfrm>
                  <a:off x="9690001" y="4863672"/>
                  <a:ext cx="1755647" cy="152660"/>
                </a:xfrm>
                <a:custGeom>
                  <a:avLst/>
                  <a:gdLst>
                    <a:gd name="connsiteX0" fmla="*/ 1755648 w 1755647"/>
                    <a:gd name="connsiteY0" fmla="*/ 152661 h 152660"/>
                    <a:gd name="connsiteX1" fmla="*/ 0 w 1755647"/>
                    <a:gd name="connsiteY1" fmla="*/ 152661 h 152660"/>
                    <a:gd name="connsiteX2" fmla="*/ 1755648 w 1755647"/>
                    <a:gd name="connsiteY2" fmla="*/ 152661 h 152660"/>
                  </a:gdLst>
                  <a:ahLst/>
                  <a:cxnLst>
                    <a:cxn ang="0">
                      <a:pos x="connsiteX0" y="connsiteY0"/>
                    </a:cxn>
                    <a:cxn ang="0">
                      <a:pos x="connsiteX1" y="connsiteY1"/>
                    </a:cxn>
                    <a:cxn ang="0">
                      <a:pos x="connsiteX2" y="connsiteY2"/>
                    </a:cxn>
                  </a:cxnLst>
                  <a:rect l="l" t="t" r="r" b="b"/>
                  <a:pathLst>
                    <a:path w="1755647" h="152660">
                      <a:moveTo>
                        <a:pt x="1755648" y="152661"/>
                      </a:moveTo>
                      <a:lnTo>
                        <a:pt x="0" y="152661"/>
                      </a:lnTo>
                      <a:cubicBezTo>
                        <a:pt x="927735" y="-188144"/>
                        <a:pt x="1742885" y="147327"/>
                        <a:pt x="1755648" y="152661"/>
                      </a:cubicBezTo>
                      <a:close/>
                    </a:path>
                  </a:pathLst>
                </a:custGeom>
                <a:solidFill>
                  <a:srgbClr val="EAD6C3"/>
                </a:solidFill>
                <a:ln w="9525" cap="flat">
                  <a:noFill/>
                  <a:prstDash val="solid"/>
                  <a:miter/>
                </a:ln>
              </p:spPr>
              <p:txBody>
                <a:bodyPr rtlCol="0" anchor="ctr"/>
                <a:lstStyle/>
                <a:p>
                  <a:endParaRPr lang="en-US"/>
                </a:p>
              </p:txBody>
            </p:sp>
            <p:sp>
              <p:nvSpPr>
                <p:cNvPr id="1210" name="Freeform: Shape 1209">
                  <a:extLst>
                    <a:ext uri="{FF2B5EF4-FFF2-40B4-BE49-F238E27FC236}">
                      <a16:creationId xmlns:a16="http://schemas.microsoft.com/office/drawing/2014/main" id="{61B3598C-1F1B-1A4B-974E-96DC93121E8D}"/>
                    </a:ext>
                  </a:extLst>
                </p:cNvPr>
                <p:cNvSpPr/>
                <p:nvPr/>
              </p:nvSpPr>
              <p:spPr>
                <a:xfrm>
                  <a:off x="7934449" y="4863672"/>
                  <a:ext cx="1755552" cy="152660"/>
                </a:xfrm>
                <a:custGeom>
                  <a:avLst/>
                  <a:gdLst>
                    <a:gd name="connsiteX0" fmla="*/ 1755553 w 1755552"/>
                    <a:gd name="connsiteY0" fmla="*/ 152661 h 152660"/>
                    <a:gd name="connsiteX1" fmla="*/ 0 w 1755552"/>
                    <a:gd name="connsiteY1" fmla="*/ 152661 h 152660"/>
                    <a:gd name="connsiteX2" fmla="*/ 1755553 w 1755552"/>
                    <a:gd name="connsiteY2" fmla="*/ 152661 h 152660"/>
                  </a:gdLst>
                  <a:ahLst/>
                  <a:cxnLst>
                    <a:cxn ang="0">
                      <a:pos x="connsiteX0" y="connsiteY0"/>
                    </a:cxn>
                    <a:cxn ang="0">
                      <a:pos x="connsiteX1" y="connsiteY1"/>
                    </a:cxn>
                    <a:cxn ang="0">
                      <a:pos x="connsiteX2" y="connsiteY2"/>
                    </a:cxn>
                  </a:cxnLst>
                  <a:rect l="l" t="t" r="r" b="b"/>
                  <a:pathLst>
                    <a:path w="1755552" h="152660">
                      <a:moveTo>
                        <a:pt x="1755553" y="152661"/>
                      </a:moveTo>
                      <a:lnTo>
                        <a:pt x="0" y="152661"/>
                      </a:lnTo>
                      <a:cubicBezTo>
                        <a:pt x="12763" y="147327"/>
                        <a:pt x="827818" y="-188144"/>
                        <a:pt x="1755553" y="152661"/>
                      </a:cubicBezTo>
                      <a:close/>
                    </a:path>
                  </a:pathLst>
                </a:custGeom>
                <a:solidFill>
                  <a:srgbClr val="EAD6C3"/>
                </a:solidFill>
                <a:ln w="9525" cap="flat">
                  <a:noFill/>
                  <a:prstDash val="solid"/>
                  <a:miter/>
                </a:ln>
              </p:spPr>
              <p:txBody>
                <a:bodyPr rtlCol="0" anchor="ctr"/>
                <a:lstStyle/>
                <a:p>
                  <a:endParaRPr lang="en-US"/>
                </a:p>
              </p:txBody>
            </p:sp>
            <p:sp>
              <p:nvSpPr>
                <p:cNvPr id="1211" name="Freeform: Shape 1210">
                  <a:extLst>
                    <a:ext uri="{FF2B5EF4-FFF2-40B4-BE49-F238E27FC236}">
                      <a16:creationId xmlns:a16="http://schemas.microsoft.com/office/drawing/2014/main" id="{256BD73A-5680-7A47-B812-4D326FABE19C}"/>
                    </a:ext>
                  </a:extLst>
                </p:cNvPr>
                <p:cNvSpPr/>
                <p:nvPr/>
              </p:nvSpPr>
              <p:spPr>
                <a:xfrm>
                  <a:off x="9690097" y="1975071"/>
                  <a:ext cx="1755647" cy="3041262"/>
                </a:xfrm>
                <a:custGeom>
                  <a:avLst/>
                  <a:gdLst>
                    <a:gd name="connsiteX0" fmla="*/ 1755648 w 1755647"/>
                    <a:gd name="connsiteY0" fmla="*/ 202431 h 3041262"/>
                    <a:gd name="connsiteX1" fmla="*/ 1755648 w 1755647"/>
                    <a:gd name="connsiteY1" fmla="*/ 3041263 h 3041262"/>
                    <a:gd name="connsiteX2" fmla="*/ 1755552 w 1755647"/>
                    <a:gd name="connsiteY2" fmla="*/ 3041263 h 3041262"/>
                    <a:gd name="connsiteX3" fmla="*/ 0 w 1755647"/>
                    <a:gd name="connsiteY3" fmla="*/ 3041263 h 3041262"/>
                    <a:gd name="connsiteX4" fmla="*/ 0 w 1755647"/>
                    <a:gd name="connsiteY4" fmla="*/ 202431 h 3041262"/>
                    <a:gd name="connsiteX5" fmla="*/ 125063 w 1755647"/>
                    <a:gd name="connsiteY5" fmla="*/ 143757 h 3041262"/>
                    <a:gd name="connsiteX6" fmla="*/ 1619440 w 1755647"/>
                    <a:gd name="connsiteY6" fmla="*/ 143757 h 3041262"/>
                    <a:gd name="connsiteX7" fmla="*/ 1755648 w 1755647"/>
                    <a:gd name="connsiteY7" fmla="*/ 202431 h 304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647" h="3041262">
                      <a:moveTo>
                        <a:pt x="1755648" y="202431"/>
                      </a:moveTo>
                      <a:lnTo>
                        <a:pt x="1755648" y="3041263"/>
                      </a:lnTo>
                      <a:cubicBezTo>
                        <a:pt x="1755648" y="3041263"/>
                        <a:pt x="1755648" y="3041263"/>
                        <a:pt x="1755552" y="3041263"/>
                      </a:cubicBezTo>
                      <a:cubicBezTo>
                        <a:pt x="1742789" y="3035929"/>
                        <a:pt x="927735" y="2700458"/>
                        <a:pt x="0" y="3041263"/>
                      </a:cubicBezTo>
                      <a:lnTo>
                        <a:pt x="0" y="202431"/>
                      </a:lnTo>
                      <a:cubicBezTo>
                        <a:pt x="0" y="202431"/>
                        <a:pt x="44387" y="176714"/>
                        <a:pt x="125063" y="143757"/>
                      </a:cubicBezTo>
                      <a:cubicBezTo>
                        <a:pt x="368237" y="44221"/>
                        <a:pt x="940784" y="-122657"/>
                        <a:pt x="1619440" y="143757"/>
                      </a:cubicBezTo>
                      <a:cubicBezTo>
                        <a:pt x="1664303" y="161283"/>
                        <a:pt x="1709643" y="180714"/>
                        <a:pt x="1755648" y="202431"/>
                      </a:cubicBezTo>
                      <a:close/>
                    </a:path>
                  </a:pathLst>
                </a:custGeom>
                <a:gradFill>
                  <a:gsLst>
                    <a:gs pos="0">
                      <a:srgbClr val="F9E6D9"/>
                    </a:gs>
                    <a:gs pos="12100">
                      <a:srgbClr val="FCF1EA"/>
                    </a:gs>
                    <a:gs pos="26980">
                      <a:srgbClr val="FEF9F6"/>
                    </a:gs>
                    <a:gs pos="47510">
                      <a:srgbClr val="FFFEFD"/>
                    </a:gs>
                    <a:gs pos="100000">
                      <a:srgbClr val="FFFFFF"/>
                    </a:gs>
                  </a:gsLst>
                  <a:lin ang="0" scaled="1"/>
                </a:gradFill>
                <a:ln w="9525" cap="flat">
                  <a:noFill/>
                  <a:prstDash val="solid"/>
                  <a:miter/>
                </a:ln>
              </p:spPr>
              <p:txBody>
                <a:bodyPr rtlCol="0" anchor="ctr"/>
                <a:lstStyle/>
                <a:p>
                  <a:endParaRPr lang="en-US"/>
                </a:p>
              </p:txBody>
            </p:sp>
            <p:sp>
              <p:nvSpPr>
                <p:cNvPr id="1212" name="Freeform: Shape 1211">
                  <a:extLst>
                    <a:ext uri="{FF2B5EF4-FFF2-40B4-BE49-F238E27FC236}">
                      <a16:creationId xmlns:a16="http://schemas.microsoft.com/office/drawing/2014/main" id="{BF2890BA-A8B1-03BF-262C-501733102F5E}"/>
                    </a:ext>
                  </a:extLst>
                </p:cNvPr>
                <p:cNvSpPr/>
                <p:nvPr/>
              </p:nvSpPr>
              <p:spPr>
                <a:xfrm>
                  <a:off x="7934354" y="1975071"/>
                  <a:ext cx="1755647" cy="3041262"/>
                </a:xfrm>
                <a:custGeom>
                  <a:avLst/>
                  <a:gdLst>
                    <a:gd name="connsiteX0" fmla="*/ 1755648 w 1755647"/>
                    <a:gd name="connsiteY0" fmla="*/ 202431 h 3041262"/>
                    <a:gd name="connsiteX1" fmla="*/ 1755648 w 1755647"/>
                    <a:gd name="connsiteY1" fmla="*/ 3041263 h 3041262"/>
                    <a:gd name="connsiteX2" fmla="*/ 95 w 1755647"/>
                    <a:gd name="connsiteY2" fmla="*/ 3041263 h 3041262"/>
                    <a:gd name="connsiteX3" fmla="*/ 0 w 1755647"/>
                    <a:gd name="connsiteY3" fmla="*/ 3041263 h 3041262"/>
                    <a:gd name="connsiteX4" fmla="*/ 0 w 1755647"/>
                    <a:gd name="connsiteY4" fmla="*/ 202431 h 3041262"/>
                    <a:gd name="connsiteX5" fmla="*/ 136208 w 1755647"/>
                    <a:gd name="connsiteY5" fmla="*/ 143757 h 3041262"/>
                    <a:gd name="connsiteX6" fmla="*/ 1630585 w 1755647"/>
                    <a:gd name="connsiteY6" fmla="*/ 143757 h 3041262"/>
                    <a:gd name="connsiteX7" fmla="*/ 1755648 w 1755647"/>
                    <a:gd name="connsiteY7" fmla="*/ 202431 h 304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647" h="3041262">
                      <a:moveTo>
                        <a:pt x="1755648" y="202431"/>
                      </a:moveTo>
                      <a:lnTo>
                        <a:pt x="1755648" y="3041263"/>
                      </a:lnTo>
                      <a:cubicBezTo>
                        <a:pt x="827913" y="2700458"/>
                        <a:pt x="12859" y="3035929"/>
                        <a:pt x="95" y="3041263"/>
                      </a:cubicBezTo>
                      <a:cubicBezTo>
                        <a:pt x="0" y="3041263"/>
                        <a:pt x="0" y="3041263"/>
                        <a:pt x="0" y="3041263"/>
                      </a:cubicBezTo>
                      <a:lnTo>
                        <a:pt x="0" y="202431"/>
                      </a:lnTo>
                      <a:cubicBezTo>
                        <a:pt x="45910" y="180714"/>
                        <a:pt x="91345" y="161283"/>
                        <a:pt x="136208" y="143757"/>
                      </a:cubicBezTo>
                      <a:cubicBezTo>
                        <a:pt x="814864" y="-122657"/>
                        <a:pt x="1387411" y="44221"/>
                        <a:pt x="1630585" y="143757"/>
                      </a:cubicBezTo>
                      <a:cubicBezTo>
                        <a:pt x="1711261" y="176714"/>
                        <a:pt x="1755648" y="202431"/>
                        <a:pt x="1755648" y="202431"/>
                      </a:cubicBezTo>
                      <a:close/>
                    </a:path>
                  </a:pathLst>
                </a:custGeom>
                <a:gradFill>
                  <a:gsLst>
                    <a:gs pos="0">
                      <a:srgbClr val="F9E6D9"/>
                    </a:gs>
                    <a:gs pos="12100">
                      <a:srgbClr val="FCF1EA"/>
                    </a:gs>
                    <a:gs pos="26980">
                      <a:srgbClr val="FEF9F6"/>
                    </a:gs>
                    <a:gs pos="47510">
                      <a:srgbClr val="FFFEFD"/>
                    </a:gs>
                    <a:gs pos="100000">
                      <a:srgbClr val="FFFFFF"/>
                    </a:gs>
                  </a:gsLst>
                  <a:lin ang="0" scaled="1"/>
                </a:gradFill>
                <a:ln w="9525" cap="flat">
                  <a:noFill/>
                  <a:prstDash val="solid"/>
                  <a:miter/>
                </a:ln>
              </p:spPr>
              <p:txBody>
                <a:bodyPr rtlCol="0" anchor="ctr"/>
                <a:lstStyle/>
                <a:p>
                  <a:endParaRPr lang="en-US"/>
                </a:p>
              </p:txBody>
            </p:sp>
            <p:grpSp>
              <p:nvGrpSpPr>
                <p:cNvPr id="1213" name="Graphic 932">
                  <a:extLst>
                    <a:ext uri="{FF2B5EF4-FFF2-40B4-BE49-F238E27FC236}">
                      <a16:creationId xmlns:a16="http://schemas.microsoft.com/office/drawing/2014/main" id="{4BF1310F-F31C-FCCE-78CD-770DF4DCEA45}"/>
                    </a:ext>
                  </a:extLst>
                </p:cNvPr>
                <p:cNvGrpSpPr/>
                <p:nvPr/>
              </p:nvGrpSpPr>
              <p:grpSpPr>
                <a:xfrm>
                  <a:off x="9808207" y="2236362"/>
                  <a:ext cx="1547882" cy="2357156"/>
                  <a:chOff x="9808207" y="2236362"/>
                  <a:chExt cx="1547882" cy="2357156"/>
                </a:xfrm>
              </p:grpSpPr>
              <p:sp>
                <p:nvSpPr>
                  <p:cNvPr id="782" name="Freeform: Shape 781">
                    <a:extLst>
                      <a:ext uri="{FF2B5EF4-FFF2-40B4-BE49-F238E27FC236}">
                        <a16:creationId xmlns:a16="http://schemas.microsoft.com/office/drawing/2014/main" id="{9C295E30-2D02-E8C4-FBA9-C260D52BFEA3}"/>
                      </a:ext>
                    </a:extLst>
                  </p:cNvPr>
                  <p:cNvSpPr/>
                  <p:nvPr/>
                </p:nvSpPr>
                <p:spPr>
                  <a:xfrm>
                    <a:off x="9808207" y="3609110"/>
                    <a:ext cx="712850" cy="808577"/>
                  </a:xfrm>
                  <a:custGeom>
                    <a:avLst/>
                    <a:gdLst>
                      <a:gd name="connsiteX0" fmla="*/ 0 w 712850"/>
                      <a:gd name="connsiteY0" fmla="*/ 0 h 808577"/>
                      <a:gd name="connsiteX1" fmla="*/ 712851 w 712850"/>
                      <a:gd name="connsiteY1" fmla="*/ 0 h 808577"/>
                      <a:gd name="connsiteX2" fmla="*/ 712851 w 712850"/>
                      <a:gd name="connsiteY2" fmla="*/ 808577 h 808577"/>
                      <a:gd name="connsiteX3" fmla="*/ 0 w 712850"/>
                      <a:gd name="connsiteY3" fmla="*/ 808577 h 808577"/>
                    </a:gdLst>
                    <a:ahLst/>
                    <a:cxnLst>
                      <a:cxn ang="0">
                        <a:pos x="connsiteX0" y="connsiteY0"/>
                      </a:cxn>
                      <a:cxn ang="0">
                        <a:pos x="connsiteX1" y="connsiteY1"/>
                      </a:cxn>
                      <a:cxn ang="0">
                        <a:pos x="connsiteX2" y="connsiteY2"/>
                      </a:cxn>
                      <a:cxn ang="0">
                        <a:pos x="connsiteX3" y="connsiteY3"/>
                      </a:cxn>
                    </a:cxnLst>
                    <a:rect l="l" t="t" r="r" b="b"/>
                    <a:pathLst>
                      <a:path w="712850" h="808577">
                        <a:moveTo>
                          <a:pt x="0" y="0"/>
                        </a:moveTo>
                        <a:lnTo>
                          <a:pt x="712851" y="0"/>
                        </a:lnTo>
                        <a:lnTo>
                          <a:pt x="712851" y="808577"/>
                        </a:lnTo>
                        <a:lnTo>
                          <a:pt x="0" y="808577"/>
                        </a:lnTo>
                        <a:close/>
                      </a:path>
                    </a:pathLst>
                  </a:custGeom>
                  <a:gradFill>
                    <a:gsLst>
                      <a:gs pos="100000">
                        <a:srgbClr val="D4A806">
                          <a:lumMod val="50000"/>
                          <a:lumOff val="50000"/>
                        </a:srgbClr>
                      </a:gs>
                      <a:gs pos="0">
                        <a:srgbClr val="F5542F">
                          <a:lumMod val="50000"/>
                          <a:lumOff val="50000"/>
                        </a:srgbClr>
                      </a:gs>
                    </a:gsLst>
                    <a:path path="circle">
                      <a:fillToRect t="100000" r="100000"/>
                    </a:path>
                  </a:gradFill>
                  <a:ln w="9525" cap="flat">
                    <a:noFill/>
                    <a:prstDash val="solid"/>
                    <a:miter/>
                  </a:ln>
                  <a:effectLst>
                    <a:outerShdw blurRad="50800" dist="38100" dir="8100000" algn="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3" name="Freeform: Shape 782">
                    <a:extLst>
                      <a:ext uri="{FF2B5EF4-FFF2-40B4-BE49-F238E27FC236}">
                        <a16:creationId xmlns:a16="http://schemas.microsoft.com/office/drawing/2014/main" id="{058CA300-1F4B-CD37-63AB-A24A17C424E5}"/>
                      </a:ext>
                    </a:extLst>
                  </p:cNvPr>
                  <p:cNvSpPr/>
                  <p:nvPr/>
                </p:nvSpPr>
                <p:spPr>
                  <a:xfrm>
                    <a:off x="9818684" y="4537035"/>
                    <a:ext cx="1023556" cy="56483"/>
                  </a:xfrm>
                  <a:custGeom>
                    <a:avLst/>
                    <a:gdLst>
                      <a:gd name="connsiteX0" fmla="*/ 0 w 1023556"/>
                      <a:gd name="connsiteY0" fmla="*/ 0 h 56483"/>
                      <a:gd name="connsiteX1" fmla="*/ 1023556 w 1023556"/>
                      <a:gd name="connsiteY1" fmla="*/ 0 h 56483"/>
                      <a:gd name="connsiteX2" fmla="*/ 1023556 w 1023556"/>
                      <a:gd name="connsiteY2" fmla="*/ 56483 h 56483"/>
                      <a:gd name="connsiteX3" fmla="*/ 0 w 1023556"/>
                      <a:gd name="connsiteY3" fmla="*/ 56483 h 56483"/>
                    </a:gdLst>
                    <a:ahLst/>
                    <a:cxnLst>
                      <a:cxn ang="0">
                        <a:pos x="connsiteX0" y="connsiteY0"/>
                      </a:cxn>
                      <a:cxn ang="0">
                        <a:pos x="connsiteX1" y="connsiteY1"/>
                      </a:cxn>
                      <a:cxn ang="0">
                        <a:pos x="connsiteX2" y="connsiteY2"/>
                      </a:cxn>
                      <a:cxn ang="0">
                        <a:pos x="connsiteX3" y="connsiteY3"/>
                      </a:cxn>
                    </a:cxnLst>
                    <a:rect l="l" t="t" r="r" b="b"/>
                    <a:pathLst>
                      <a:path w="1023556" h="56483">
                        <a:moveTo>
                          <a:pt x="0" y="0"/>
                        </a:moveTo>
                        <a:lnTo>
                          <a:pt x="1023556" y="0"/>
                        </a:lnTo>
                        <a:lnTo>
                          <a:pt x="1023556" y="56483"/>
                        </a:lnTo>
                        <a:lnTo>
                          <a:pt x="0" y="56483"/>
                        </a:lnTo>
                        <a:close/>
                      </a:path>
                    </a:pathLst>
                  </a:custGeom>
                  <a:solidFill>
                    <a:srgbClr val="EDD4C3"/>
                  </a:solidFill>
                  <a:ln w="9525" cap="flat">
                    <a:noFill/>
                    <a:prstDash val="solid"/>
                    <a:miter/>
                  </a:ln>
                </p:spPr>
                <p:txBody>
                  <a:bodyPr rtlCol="0" anchor="ctr"/>
                  <a:lstStyle/>
                  <a:p>
                    <a:endParaRPr lang="en-US"/>
                  </a:p>
                </p:txBody>
              </p:sp>
              <p:sp>
                <p:nvSpPr>
                  <p:cNvPr id="784" name="Freeform: Shape 783">
                    <a:extLst>
                      <a:ext uri="{FF2B5EF4-FFF2-40B4-BE49-F238E27FC236}">
                        <a16:creationId xmlns:a16="http://schemas.microsoft.com/office/drawing/2014/main" id="{52A0A73E-330A-A677-4E81-88A165C48DB3}"/>
                      </a:ext>
                    </a:extLst>
                  </p:cNvPr>
                  <p:cNvSpPr/>
                  <p:nvPr/>
                </p:nvSpPr>
                <p:spPr>
                  <a:xfrm>
                    <a:off x="10625738" y="4172609"/>
                    <a:ext cx="691324" cy="50672"/>
                  </a:xfrm>
                  <a:custGeom>
                    <a:avLst/>
                    <a:gdLst>
                      <a:gd name="connsiteX0" fmla="*/ 0 w 691324"/>
                      <a:gd name="connsiteY0" fmla="*/ 0 h 50672"/>
                      <a:gd name="connsiteX1" fmla="*/ 691325 w 691324"/>
                      <a:gd name="connsiteY1" fmla="*/ 0 h 50672"/>
                      <a:gd name="connsiteX2" fmla="*/ 691325 w 691324"/>
                      <a:gd name="connsiteY2" fmla="*/ 50673 h 50672"/>
                      <a:gd name="connsiteX3" fmla="*/ 0 w 691324"/>
                      <a:gd name="connsiteY3" fmla="*/ 50673 h 50672"/>
                    </a:gdLst>
                    <a:ahLst/>
                    <a:cxnLst>
                      <a:cxn ang="0">
                        <a:pos x="connsiteX0" y="connsiteY0"/>
                      </a:cxn>
                      <a:cxn ang="0">
                        <a:pos x="connsiteX1" y="connsiteY1"/>
                      </a:cxn>
                      <a:cxn ang="0">
                        <a:pos x="connsiteX2" y="connsiteY2"/>
                      </a:cxn>
                      <a:cxn ang="0">
                        <a:pos x="connsiteX3" y="connsiteY3"/>
                      </a:cxn>
                    </a:cxnLst>
                    <a:rect l="l" t="t" r="r" b="b"/>
                    <a:pathLst>
                      <a:path w="691324" h="50672">
                        <a:moveTo>
                          <a:pt x="0" y="0"/>
                        </a:moveTo>
                        <a:lnTo>
                          <a:pt x="691325" y="0"/>
                        </a:lnTo>
                        <a:lnTo>
                          <a:pt x="691325" y="50673"/>
                        </a:lnTo>
                        <a:lnTo>
                          <a:pt x="0" y="50673"/>
                        </a:lnTo>
                        <a:close/>
                      </a:path>
                    </a:pathLst>
                  </a:custGeom>
                  <a:solidFill>
                    <a:srgbClr val="EDD4C3"/>
                  </a:solidFill>
                  <a:ln w="9525" cap="flat">
                    <a:noFill/>
                    <a:prstDash val="solid"/>
                    <a:miter/>
                  </a:ln>
                </p:spPr>
                <p:txBody>
                  <a:bodyPr rtlCol="0" anchor="ctr"/>
                  <a:lstStyle/>
                  <a:p>
                    <a:endParaRPr lang="en-US"/>
                  </a:p>
                </p:txBody>
              </p:sp>
              <p:sp>
                <p:nvSpPr>
                  <p:cNvPr id="785" name="Freeform: Shape 784">
                    <a:extLst>
                      <a:ext uri="{FF2B5EF4-FFF2-40B4-BE49-F238E27FC236}">
                        <a16:creationId xmlns:a16="http://schemas.microsoft.com/office/drawing/2014/main" id="{CF34E840-8839-4BDD-89A0-80BB79FEF07B}"/>
                      </a:ext>
                    </a:extLst>
                  </p:cNvPr>
                  <p:cNvSpPr/>
                  <p:nvPr/>
                </p:nvSpPr>
                <p:spPr>
                  <a:xfrm>
                    <a:off x="10625738" y="3988109"/>
                    <a:ext cx="691324" cy="50672"/>
                  </a:xfrm>
                  <a:custGeom>
                    <a:avLst/>
                    <a:gdLst>
                      <a:gd name="connsiteX0" fmla="*/ 0 w 691324"/>
                      <a:gd name="connsiteY0" fmla="*/ 0 h 50672"/>
                      <a:gd name="connsiteX1" fmla="*/ 691325 w 691324"/>
                      <a:gd name="connsiteY1" fmla="*/ 0 h 50672"/>
                      <a:gd name="connsiteX2" fmla="*/ 691325 w 691324"/>
                      <a:gd name="connsiteY2" fmla="*/ 50673 h 50672"/>
                      <a:gd name="connsiteX3" fmla="*/ 0 w 691324"/>
                      <a:gd name="connsiteY3" fmla="*/ 50673 h 50672"/>
                    </a:gdLst>
                    <a:ahLst/>
                    <a:cxnLst>
                      <a:cxn ang="0">
                        <a:pos x="connsiteX0" y="connsiteY0"/>
                      </a:cxn>
                      <a:cxn ang="0">
                        <a:pos x="connsiteX1" y="connsiteY1"/>
                      </a:cxn>
                      <a:cxn ang="0">
                        <a:pos x="connsiteX2" y="connsiteY2"/>
                      </a:cxn>
                      <a:cxn ang="0">
                        <a:pos x="connsiteX3" y="connsiteY3"/>
                      </a:cxn>
                    </a:cxnLst>
                    <a:rect l="l" t="t" r="r" b="b"/>
                    <a:pathLst>
                      <a:path w="691324" h="50672">
                        <a:moveTo>
                          <a:pt x="0" y="0"/>
                        </a:moveTo>
                        <a:lnTo>
                          <a:pt x="691325" y="0"/>
                        </a:lnTo>
                        <a:lnTo>
                          <a:pt x="691325" y="50673"/>
                        </a:lnTo>
                        <a:lnTo>
                          <a:pt x="0" y="50673"/>
                        </a:lnTo>
                        <a:close/>
                      </a:path>
                    </a:pathLst>
                  </a:custGeom>
                  <a:solidFill>
                    <a:srgbClr val="EDD4C3"/>
                  </a:solidFill>
                  <a:ln w="9525" cap="flat">
                    <a:noFill/>
                    <a:prstDash val="solid"/>
                    <a:miter/>
                  </a:ln>
                </p:spPr>
                <p:txBody>
                  <a:bodyPr rtlCol="0" anchor="ctr"/>
                  <a:lstStyle/>
                  <a:p>
                    <a:endParaRPr lang="en-US"/>
                  </a:p>
                </p:txBody>
              </p:sp>
              <p:sp>
                <p:nvSpPr>
                  <p:cNvPr id="786" name="Freeform: Shape 785">
                    <a:extLst>
                      <a:ext uri="{FF2B5EF4-FFF2-40B4-BE49-F238E27FC236}">
                        <a16:creationId xmlns:a16="http://schemas.microsoft.com/office/drawing/2014/main" id="{175EA34B-F53B-A17F-0508-8C415FAFB510}"/>
                      </a:ext>
                    </a:extLst>
                  </p:cNvPr>
                  <p:cNvSpPr/>
                  <p:nvPr/>
                </p:nvSpPr>
                <p:spPr>
                  <a:xfrm>
                    <a:off x="10625738" y="3793704"/>
                    <a:ext cx="691324" cy="50673"/>
                  </a:xfrm>
                  <a:custGeom>
                    <a:avLst/>
                    <a:gdLst>
                      <a:gd name="connsiteX0" fmla="*/ 0 w 691324"/>
                      <a:gd name="connsiteY0" fmla="*/ 0 h 50673"/>
                      <a:gd name="connsiteX1" fmla="*/ 691325 w 691324"/>
                      <a:gd name="connsiteY1" fmla="*/ 0 h 50673"/>
                      <a:gd name="connsiteX2" fmla="*/ 691325 w 691324"/>
                      <a:gd name="connsiteY2" fmla="*/ 50673 h 50673"/>
                      <a:gd name="connsiteX3" fmla="*/ 0 w 691324"/>
                      <a:gd name="connsiteY3" fmla="*/ 50673 h 50673"/>
                    </a:gdLst>
                    <a:ahLst/>
                    <a:cxnLst>
                      <a:cxn ang="0">
                        <a:pos x="connsiteX0" y="connsiteY0"/>
                      </a:cxn>
                      <a:cxn ang="0">
                        <a:pos x="connsiteX1" y="connsiteY1"/>
                      </a:cxn>
                      <a:cxn ang="0">
                        <a:pos x="connsiteX2" y="connsiteY2"/>
                      </a:cxn>
                      <a:cxn ang="0">
                        <a:pos x="connsiteX3" y="connsiteY3"/>
                      </a:cxn>
                    </a:cxnLst>
                    <a:rect l="l" t="t" r="r" b="b"/>
                    <a:pathLst>
                      <a:path w="691324" h="50673">
                        <a:moveTo>
                          <a:pt x="0" y="0"/>
                        </a:moveTo>
                        <a:lnTo>
                          <a:pt x="691325" y="0"/>
                        </a:lnTo>
                        <a:lnTo>
                          <a:pt x="691325" y="50673"/>
                        </a:lnTo>
                        <a:lnTo>
                          <a:pt x="0" y="50673"/>
                        </a:lnTo>
                        <a:close/>
                      </a:path>
                    </a:pathLst>
                  </a:custGeom>
                  <a:solidFill>
                    <a:srgbClr val="EDD4C3"/>
                  </a:solidFill>
                  <a:ln w="9525" cap="flat">
                    <a:noFill/>
                    <a:prstDash val="solid"/>
                    <a:miter/>
                  </a:ln>
                </p:spPr>
                <p:txBody>
                  <a:bodyPr rtlCol="0" anchor="ctr"/>
                  <a:lstStyle/>
                  <a:p>
                    <a:endParaRPr lang="en-US"/>
                  </a:p>
                </p:txBody>
              </p:sp>
              <p:sp>
                <p:nvSpPr>
                  <p:cNvPr id="787" name="Freeform: Shape 786">
                    <a:extLst>
                      <a:ext uri="{FF2B5EF4-FFF2-40B4-BE49-F238E27FC236}">
                        <a16:creationId xmlns:a16="http://schemas.microsoft.com/office/drawing/2014/main" id="{11C8FABC-1147-0B3D-47A8-D77C4A04F80A}"/>
                      </a:ext>
                    </a:extLst>
                  </p:cNvPr>
                  <p:cNvSpPr/>
                  <p:nvPr/>
                </p:nvSpPr>
                <p:spPr>
                  <a:xfrm>
                    <a:off x="10625738" y="3609205"/>
                    <a:ext cx="691324" cy="50672"/>
                  </a:xfrm>
                  <a:custGeom>
                    <a:avLst/>
                    <a:gdLst>
                      <a:gd name="connsiteX0" fmla="*/ 0 w 691324"/>
                      <a:gd name="connsiteY0" fmla="*/ 0 h 50672"/>
                      <a:gd name="connsiteX1" fmla="*/ 691325 w 691324"/>
                      <a:gd name="connsiteY1" fmla="*/ 0 h 50672"/>
                      <a:gd name="connsiteX2" fmla="*/ 691325 w 691324"/>
                      <a:gd name="connsiteY2" fmla="*/ 50673 h 50672"/>
                      <a:gd name="connsiteX3" fmla="*/ 0 w 691324"/>
                      <a:gd name="connsiteY3" fmla="*/ 50673 h 50672"/>
                    </a:gdLst>
                    <a:ahLst/>
                    <a:cxnLst>
                      <a:cxn ang="0">
                        <a:pos x="connsiteX0" y="connsiteY0"/>
                      </a:cxn>
                      <a:cxn ang="0">
                        <a:pos x="connsiteX1" y="connsiteY1"/>
                      </a:cxn>
                      <a:cxn ang="0">
                        <a:pos x="connsiteX2" y="connsiteY2"/>
                      </a:cxn>
                      <a:cxn ang="0">
                        <a:pos x="connsiteX3" y="connsiteY3"/>
                      </a:cxn>
                    </a:cxnLst>
                    <a:rect l="l" t="t" r="r" b="b"/>
                    <a:pathLst>
                      <a:path w="691324" h="50672">
                        <a:moveTo>
                          <a:pt x="0" y="0"/>
                        </a:moveTo>
                        <a:lnTo>
                          <a:pt x="691325" y="0"/>
                        </a:lnTo>
                        <a:lnTo>
                          <a:pt x="691325" y="50673"/>
                        </a:lnTo>
                        <a:lnTo>
                          <a:pt x="0" y="50673"/>
                        </a:lnTo>
                        <a:close/>
                      </a:path>
                    </a:pathLst>
                  </a:custGeom>
                  <a:solidFill>
                    <a:srgbClr val="EDD4C3"/>
                  </a:solidFill>
                  <a:ln w="9525" cap="flat">
                    <a:noFill/>
                    <a:prstDash val="solid"/>
                    <a:miter/>
                  </a:ln>
                </p:spPr>
                <p:txBody>
                  <a:bodyPr rtlCol="0" anchor="ctr"/>
                  <a:lstStyle/>
                  <a:p>
                    <a:endParaRPr lang="en-US"/>
                  </a:p>
                </p:txBody>
              </p:sp>
              <p:sp>
                <p:nvSpPr>
                  <p:cNvPr id="788" name="Freeform: Shape 787">
                    <a:extLst>
                      <a:ext uri="{FF2B5EF4-FFF2-40B4-BE49-F238E27FC236}">
                        <a16:creationId xmlns:a16="http://schemas.microsoft.com/office/drawing/2014/main" id="{7AF0AED8-598D-A9AB-8DD8-985711A2A610}"/>
                      </a:ext>
                    </a:extLst>
                  </p:cNvPr>
                  <p:cNvSpPr/>
                  <p:nvPr/>
                </p:nvSpPr>
                <p:spPr>
                  <a:xfrm>
                    <a:off x="9808207" y="3220299"/>
                    <a:ext cx="1508855" cy="50672"/>
                  </a:xfrm>
                  <a:custGeom>
                    <a:avLst/>
                    <a:gdLst>
                      <a:gd name="connsiteX0" fmla="*/ 0 w 1508855"/>
                      <a:gd name="connsiteY0" fmla="*/ 0 h 50672"/>
                      <a:gd name="connsiteX1" fmla="*/ 1508855 w 1508855"/>
                      <a:gd name="connsiteY1" fmla="*/ 0 h 50672"/>
                      <a:gd name="connsiteX2" fmla="*/ 1508855 w 1508855"/>
                      <a:gd name="connsiteY2" fmla="*/ 50673 h 50672"/>
                      <a:gd name="connsiteX3" fmla="*/ 0 w 1508855"/>
                      <a:gd name="connsiteY3" fmla="*/ 50673 h 50672"/>
                    </a:gdLst>
                    <a:ahLst/>
                    <a:cxnLst>
                      <a:cxn ang="0">
                        <a:pos x="connsiteX0" y="connsiteY0"/>
                      </a:cxn>
                      <a:cxn ang="0">
                        <a:pos x="connsiteX1" y="connsiteY1"/>
                      </a:cxn>
                      <a:cxn ang="0">
                        <a:pos x="connsiteX2" y="connsiteY2"/>
                      </a:cxn>
                      <a:cxn ang="0">
                        <a:pos x="connsiteX3" y="connsiteY3"/>
                      </a:cxn>
                    </a:cxnLst>
                    <a:rect l="l" t="t" r="r" b="b"/>
                    <a:pathLst>
                      <a:path w="1508855" h="50672">
                        <a:moveTo>
                          <a:pt x="0" y="0"/>
                        </a:moveTo>
                        <a:lnTo>
                          <a:pt x="1508855" y="0"/>
                        </a:lnTo>
                        <a:lnTo>
                          <a:pt x="1508855" y="50673"/>
                        </a:lnTo>
                        <a:lnTo>
                          <a:pt x="0" y="50673"/>
                        </a:lnTo>
                        <a:close/>
                      </a:path>
                    </a:pathLst>
                  </a:custGeom>
                  <a:solidFill>
                    <a:srgbClr val="EDD4C3"/>
                  </a:solidFill>
                  <a:ln w="9525" cap="flat">
                    <a:noFill/>
                    <a:prstDash val="solid"/>
                    <a:miter/>
                  </a:ln>
                </p:spPr>
                <p:txBody>
                  <a:bodyPr rtlCol="0" anchor="ctr"/>
                  <a:lstStyle/>
                  <a:p>
                    <a:endParaRPr lang="en-US"/>
                  </a:p>
                </p:txBody>
              </p:sp>
              <p:sp>
                <p:nvSpPr>
                  <p:cNvPr id="789" name="Freeform: Shape 788">
                    <a:extLst>
                      <a:ext uri="{FF2B5EF4-FFF2-40B4-BE49-F238E27FC236}">
                        <a16:creationId xmlns:a16="http://schemas.microsoft.com/office/drawing/2014/main" id="{F78103E9-F523-7B16-CA20-DC989D4CCFB7}"/>
                      </a:ext>
                    </a:extLst>
                  </p:cNvPr>
                  <p:cNvSpPr/>
                  <p:nvPr/>
                </p:nvSpPr>
                <p:spPr>
                  <a:xfrm>
                    <a:off x="9808207" y="3035800"/>
                    <a:ext cx="1508855" cy="50672"/>
                  </a:xfrm>
                  <a:custGeom>
                    <a:avLst/>
                    <a:gdLst>
                      <a:gd name="connsiteX0" fmla="*/ 0 w 1508855"/>
                      <a:gd name="connsiteY0" fmla="*/ 0 h 50672"/>
                      <a:gd name="connsiteX1" fmla="*/ 1508855 w 1508855"/>
                      <a:gd name="connsiteY1" fmla="*/ 0 h 50672"/>
                      <a:gd name="connsiteX2" fmla="*/ 1508855 w 1508855"/>
                      <a:gd name="connsiteY2" fmla="*/ 50673 h 50672"/>
                      <a:gd name="connsiteX3" fmla="*/ 0 w 1508855"/>
                      <a:gd name="connsiteY3" fmla="*/ 50673 h 50672"/>
                    </a:gdLst>
                    <a:ahLst/>
                    <a:cxnLst>
                      <a:cxn ang="0">
                        <a:pos x="connsiteX0" y="connsiteY0"/>
                      </a:cxn>
                      <a:cxn ang="0">
                        <a:pos x="connsiteX1" y="connsiteY1"/>
                      </a:cxn>
                      <a:cxn ang="0">
                        <a:pos x="connsiteX2" y="connsiteY2"/>
                      </a:cxn>
                      <a:cxn ang="0">
                        <a:pos x="connsiteX3" y="connsiteY3"/>
                      </a:cxn>
                    </a:cxnLst>
                    <a:rect l="l" t="t" r="r" b="b"/>
                    <a:pathLst>
                      <a:path w="1508855" h="50672">
                        <a:moveTo>
                          <a:pt x="0" y="0"/>
                        </a:moveTo>
                        <a:lnTo>
                          <a:pt x="1508855" y="0"/>
                        </a:lnTo>
                        <a:lnTo>
                          <a:pt x="1508855" y="50673"/>
                        </a:lnTo>
                        <a:lnTo>
                          <a:pt x="0" y="50673"/>
                        </a:lnTo>
                        <a:close/>
                      </a:path>
                    </a:pathLst>
                  </a:custGeom>
                  <a:solidFill>
                    <a:srgbClr val="EDD4C3"/>
                  </a:solidFill>
                  <a:ln w="9525" cap="flat">
                    <a:noFill/>
                    <a:prstDash val="solid"/>
                    <a:miter/>
                  </a:ln>
                </p:spPr>
                <p:txBody>
                  <a:bodyPr rtlCol="0" anchor="ctr"/>
                  <a:lstStyle/>
                  <a:p>
                    <a:endParaRPr lang="en-US"/>
                  </a:p>
                </p:txBody>
              </p:sp>
              <p:sp>
                <p:nvSpPr>
                  <p:cNvPr id="790" name="Freeform: Shape 789">
                    <a:extLst>
                      <a:ext uri="{FF2B5EF4-FFF2-40B4-BE49-F238E27FC236}">
                        <a16:creationId xmlns:a16="http://schemas.microsoft.com/office/drawing/2014/main" id="{DA6E9EF2-AA80-D154-9227-34BC433AB0C9}"/>
                      </a:ext>
                    </a:extLst>
                  </p:cNvPr>
                  <p:cNvSpPr/>
                  <p:nvPr/>
                </p:nvSpPr>
                <p:spPr>
                  <a:xfrm>
                    <a:off x="9808207" y="3414704"/>
                    <a:ext cx="1339881" cy="50672"/>
                  </a:xfrm>
                  <a:custGeom>
                    <a:avLst/>
                    <a:gdLst>
                      <a:gd name="connsiteX0" fmla="*/ 0 w 1339881"/>
                      <a:gd name="connsiteY0" fmla="*/ 0 h 50672"/>
                      <a:gd name="connsiteX1" fmla="*/ 1339882 w 1339881"/>
                      <a:gd name="connsiteY1" fmla="*/ 0 h 50672"/>
                      <a:gd name="connsiteX2" fmla="*/ 1339882 w 1339881"/>
                      <a:gd name="connsiteY2" fmla="*/ 50673 h 50672"/>
                      <a:gd name="connsiteX3" fmla="*/ 0 w 1339881"/>
                      <a:gd name="connsiteY3" fmla="*/ 50673 h 50672"/>
                    </a:gdLst>
                    <a:ahLst/>
                    <a:cxnLst>
                      <a:cxn ang="0">
                        <a:pos x="connsiteX0" y="connsiteY0"/>
                      </a:cxn>
                      <a:cxn ang="0">
                        <a:pos x="connsiteX1" y="connsiteY1"/>
                      </a:cxn>
                      <a:cxn ang="0">
                        <a:pos x="connsiteX2" y="connsiteY2"/>
                      </a:cxn>
                      <a:cxn ang="0">
                        <a:pos x="connsiteX3" y="connsiteY3"/>
                      </a:cxn>
                    </a:cxnLst>
                    <a:rect l="l" t="t" r="r" b="b"/>
                    <a:pathLst>
                      <a:path w="1339881" h="50672">
                        <a:moveTo>
                          <a:pt x="0" y="0"/>
                        </a:moveTo>
                        <a:lnTo>
                          <a:pt x="1339882" y="0"/>
                        </a:lnTo>
                        <a:lnTo>
                          <a:pt x="1339882" y="50673"/>
                        </a:lnTo>
                        <a:lnTo>
                          <a:pt x="0" y="50673"/>
                        </a:lnTo>
                        <a:close/>
                      </a:path>
                    </a:pathLst>
                  </a:custGeom>
                  <a:solidFill>
                    <a:srgbClr val="EDD4C3"/>
                  </a:solidFill>
                  <a:ln w="9525" cap="flat">
                    <a:noFill/>
                    <a:prstDash val="solid"/>
                    <a:miter/>
                  </a:ln>
                </p:spPr>
                <p:txBody>
                  <a:bodyPr rtlCol="0" anchor="ctr"/>
                  <a:lstStyle/>
                  <a:p>
                    <a:endParaRPr lang="en-US"/>
                  </a:p>
                </p:txBody>
              </p:sp>
              <p:sp>
                <p:nvSpPr>
                  <p:cNvPr id="791" name="Freeform: Shape 790">
                    <a:extLst>
                      <a:ext uri="{FF2B5EF4-FFF2-40B4-BE49-F238E27FC236}">
                        <a16:creationId xmlns:a16="http://schemas.microsoft.com/office/drawing/2014/main" id="{DB34BAF2-EED6-F8D2-D923-2FB81E7579C6}"/>
                      </a:ext>
                    </a:extLst>
                  </p:cNvPr>
                  <p:cNvSpPr/>
                  <p:nvPr/>
                </p:nvSpPr>
                <p:spPr>
                  <a:xfrm>
                    <a:off x="10625738" y="4367014"/>
                    <a:ext cx="432815" cy="50672"/>
                  </a:xfrm>
                  <a:custGeom>
                    <a:avLst/>
                    <a:gdLst>
                      <a:gd name="connsiteX0" fmla="*/ 0 w 432815"/>
                      <a:gd name="connsiteY0" fmla="*/ 0 h 50672"/>
                      <a:gd name="connsiteX1" fmla="*/ 432816 w 432815"/>
                      <a:gd name="connsiteY1" fmla="*/ 0 h 50672"/>
                      <a:gd name="connsiteX2" fmla="*/ 432816 w 432815"/>
                      <a:gd name="connsiteY2" fmla="*/ 50673 h 50672"/>
                      <a:gd name="connsiteX3" fmla="*/ 0 w 432815"/>
                      <a:gd name="connsiteY3" fmla="*/ 50673 h 50672"/>
                    </a:gdLst>
                    <a:ahLst/>
                    <a:cxnLst>
                      <a:cxn ang="0">
                        <a:pos x="connsiteX0" y="connsiteY0"/>
                      </a:cxn>
                      <a:cxn ang="0">
                        <a:pos x="connsiteX1" y="connsiteY1"/>
                      </a:cxn>
                      <a:cxn ang="0">
                        <a:pos x="connsiteX2" y="connsiteY2"/>
                      </a:cxn>
                      <a:cxn ang="0">
                        <a:pos x="connsiteX3" y="connsiteY3"/>
                      </a:cxn>
                    </a:cxnLst>
                    <a:rect l="l" t="t" r="r" b="b"/>
                    <a:pathLst>
                      <a:path w="432815" h="50672">
                        <a:moveTo>
                          <a:pt x="0" y="0"/>
                        </a:moveTo>
                        <a:lnTo>
                          <a:pt x="432816" y="0"/>
                        </a:lnTo>
                        <a:lnTo>
                          <a:pt x="432816" y="50673"/>
                        </a:lnTo>
                        <a:lnTo>
                          <a:pt x="0" y="50673"/>
                        </a:lnTo>
                        <a:close/>
                      </a:path>
                    </a:pathLst>
                  </a:custGeom>
                  <a:solidFill>
                    <a:srgbClr val="EDD4C3"/>
                  </a:solidFill>
                  <a:ln w="9525" cap="flat">
                    <a:noFill/>
                    <a:prstDash val="solid"/>
                    <a:miter/>
                  </a:ln>
                </p:spPr>
                <p:txBody>
                  <a:bodyPr rtlCol="0" anchor="ctr"/>
                  <a:lstStyle/>
                  <a:p>
                    <a:endParaRPr lang="en-US"/>
                  </a:p>
                </p:txBody>
              </p:sp>
              <p:sp>
                <p:nvSpPr>
                  <p:cNvPr id="792" name="Freeform: Shape 791">
                    <a:extLst>
                      <a:ext uri="{FF2B5EF4-FFF2-40B4-BE49-F238E27FC236}">
                        <a16:creationId xmlns:a16="http://schemas.microsoft.com/office/drawing/2014/main" id="{BA37C6EE-EBE6-CF3F-EFD2-4B2332227739}"/>
                      </a:ext>
                    </a:extLst>
                  </p:cNvPr>
                  <p:cNvSpPr/>
                  <p:nvPr/>
                </p:nvSpPr>
                <p:spPr>
                  <a:xfrm>
                    <a:off x="9847234" y="2236362"/>
                    <a:ext cx="1508855" cy="635602"/>
                  </a:xfrm>
                  <a:custGeom>
                    <a:avLst/>
                    <a:gdLst>
                      <a:gd name="connsiteX0" fmla="*/ 0 w 1508855"/>
                      <a:gd name="connsiteY0" fmla="*/ 0 h 635603"/>
                      <a:gd name="connsiteX1" fmla="*/ 1508855 w 1508855"/>
                      <a:gd name="connsiteY1" fmla="*/ 0 h 635603"/>
                      <a:gd name="connsiteX2" fmla="*/ 1508855 w 1508855"/>
                      <a:gd name="connsiteY2" fmla="*/ 635603 h 635603"/>
                      <a:gd name="connsiteX3" fmla="*/ 0 w 1508855"/>
                      <a:gd name="connsiteY3" fmla="*/ 635603 h 635603"/>
                    </a:gdLst>
                    <a:ahLst/>
                    <a:cxnLst>
                      <a:cxn ang="0">
                        <a:pos x="connsiteX0" y="connsiteY0"/>
                      </a:cxn>
                      <a:cxn ang="0">
                        <a:pos x="connsiteX1" y="connsiteY1"/>
                      </a:cxn>
                      <a:cxn ang="0">
                        <a:pos x="connsiteX2" y="connsiteY2"/>
                      </a:cxn>
                      <a:cxn ang="0">
                        <a:pos x="connsiteX3" y="connsiteY3"/>
                      </a:cxn>
                    </a:cxnLst>
                    <a:rect l="l" t="t" r="r" b="b"/>
                    <a:pathLst>
                      <a:path w="1508855" h="635603">
                        <a:moveTo>
                          <a:pt x="0" y="0"/>
                        </a:moveTo>
                        <a:lnTo>
                          <a:pt x="1508855" y="0"/>
                        </a:lnTo>
                        <a:lnTo>
                          <a:pt x="1508855" y="635603"/>
                        </a:lnTo>
                        <a:lnTo>
                          <a:pt x="0" y="635603"/>
                        </a:lnTo>
                        <a:close/>
                      </a:path>
                    </a:pathLst>
                  </a:custGeom>
                  <a:gradFill>
                    <a:gsLst>
                      <a:gs pos="100000">
                        <a:srgbClr val="D4A806">
                          <a:lumMod val="50000"/>
                          <a:lumOff val="50000"/>
                        </a:srgbClr>
                      </a:gs>
                      <a:gs pos="0">
                        <a:srgbClr val="F5542F">
                          <a:lumMod val="50000"/>
                          <a:lumOff val="50000"/>
                        </a:srgbClr>
                      </a:gs>
                    </a:gsLst>
                    <a:path path="circle">
                      <a:fillToRect t="100000" r="100000"/>
                    </a:path>
                  </a:gradFill>
                  <a:ln w="9525" cap="flat">
                    <a:noFill/>
                    <a:prstDash val="solid"/>
                    <a:miter/>
                  </a:ln>
                  <a:effectLst>
                    <a:outerShdw blurRad="50800" dist="38100" dir="8100000" algn="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b="1">
                        <a:solidFill>
                          <a:srgbClr val="C54372"/>
                        </a:solidFill>
                        <a:latin typeface="Montserrat" panose="00000500000000000000" pitchFamily="2" charset="0"/>
                      </a:rPr>
                      <a:t>2D equation </a:t>
                    </a:r>
                  </a:p>
                  <a:p>
                    <a:endParaRPr lang="en-US" sz="1200" b="1">
                      <a:latin typeface="Montserrat" panose="00000500000000000000" pitchFamily="2" charset="0"/>
                    </a:endParaRPr>
                  </a:p>
                </p:txBody>
              </p:sp>
              <p:sp>
                <p:nvSpPr>
                  <p:cNvPr id="793" name="Freeform: Shape 792">
                    <a:extLst>
                      <a:ext uri="{FF2B5EF4-FFF2-40B4-BE49-F238E27FC236}">
                        <a16:creationId xmlns:a16="http://schemas.microsoft.com/office/drawing/2014/main" id="{4B4F761B-70D7-E3C3-5304-4021806CE01F}"/>
                      </a:ext>
                    </a:extLst>
                  </p:cNvPr>
                  <p:cNvSpPr/>
                  <p:nvPr/>
                </p:nvSpPr>
                <p:spPr>
                  <a:xfrm>
                    <a:off x="9866501" y="4172609"/>
                    <a:ext cx="592931" cy="178974"/>
                  </a:xfrm>
                  <a:custGeom>
                    <a:avLst/>
                    <a:gdLst>
                      <a:gd name="connsiteX0" fmla="*/ 0 w 592931"/>
                      <a:gd name="connsiteY0" fmla="*/ 0 h 178974"/>
                      <a:gd name="connsiteX1" fmla="*/ 592931 w 592931"/>
                      <a:gd name="connsiteY1" fmla="*/ 0 h 178974"/>
                      <a:gd name="connsiteX2" fmla="*/ 592931 w 592931"/>
                      <a:gd name="connsiteY2" fmla="*/ 178975 h 178974"/>
                      <a:gd name="connsiteX3" fmla="*/ 0 w 592931"/>
                      <a:gd name="connsiteY3" fmla="*/ 178975 h 178974"/>
                    </a:gdLst>
                    <a:ahLst/>
                    <a:cxnLst>
                      <a:cxn ang="0">
                        <a:pos x="connsiteX0" y="connsiteY0"/>
                      </a:cxn>
                      <a:cxn ang="0">
                        <a:pos x="connsiteX1" y="connsiteY1"/>
                      </a:cxn>
                      <a:cxn ang="0">
                        <a:pos x="connsiteX2" y="connsiteY2"/>
                      </a:cxn>
                      <a:cxn ang="0">
                        <a:pos x="connsiteX3" y="connsiteY3"/>
                      </a:cxn>
                    </a:cxnLst>
                    <a:rect l="l" t="t" r="r" b="b"/>
                    <a:pathLst>
                      <a:path w="592931" h="178974">
                        <a:moveTo>
                          <a:pt x="0" y="0"/>
                        </a:moveTo>
                        <a:lnTo>
                          <a:pt x="592931" y="0"/>
                        </a:lnTo>
                        <a:lnTo>
                          <a:pt x="592931" y="178975"/>
                        </a:lnTo>
                        <a:lnTo>
                          <a:pt x="0" y="178975"/>
                        </a:lnTo>
                        <a:close/>
                      </a:path>
                    </a:pathLst>
                  </a:custGeom>
                  <a:solidFill>
                    <a:srgbClr val="D37FA7"/>
                  </a:solidFill>
                  <a:ln w="9525" cap="flat">
                    <a:noFill/>
                    <a:prstDash val="solid"/>
                    <a:miter/>
                  </a:ln>
                  <a:effectLst>
                    <a:outerShdw blurRad="50800" dist="38100" dir="8100000" algn="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4" name="Freeform: Shape 793">
                    <a:extLst>
                      <a:ext uri="{FF2B5EF4-FFF2-40B4-BE49-F238E27FC236}">
                        <a16:creationId xmlns:a16="http://schemas.microsoft.com/office/drawing/2014/main" id="{39B8FE97-8F1F-2A8B-E2DF-CDFF6485D17D}"/>
                      </a:ext>
                    </a:extLst>
                  </p:cNvPr>
                  <p:cNvSpPr/>
                  <p:nvPr/>
                </p:nvSpPr>
                <p:spPr>
                  <a:xfrm>
                    <a:off x="10493531" y="2585553"/>
                    <a:ext cx="767905" cy="180402"/>
                  </a:xfrm>
                  <a:custGeom>
                    <a:avLst/>
                    <a:gdLst>
                      <a:gd name="connsiteX0" fmla="*/ 0 w 767905"/>
                      <a:gd name="connsiteY0" fmla="*/ 0 h 180403"/>
                      <a:gd name="connsiteX1" fmla="*/ 767906 w 767905"/>
                      <a:gd name="connsiteY1" fmla="*/ 0 h 180403"/>
                      <a:gd name="connsiteX2" fmla="*/ 767906 w 767905"/>
                      <a:gd name="connsiteY2" fmla="*/ 180403 h 180403"/>
                      <a:gd name="connsiteX3" fmla="*/ 0 w 767905"/>
                      <a:gd name="connsiteY3" fmla="*/ 180403 h 180403"/>
                    </a:gdLst>
                    <a:ahLst/>
                    <a:cxnLst>
                      <a:cxn ang="0">
                        <a:pos x="connsiteX0" y="connsiteY0"/>
                      </a:cxn>
                      <a:cxn ang="0">
                        <a:pos x="connsiteX1" y="connsiteY1"/>
                      </a:cxn>
                      <a:cxn ang="0">
                        <a:pos x="connsiteX2" y="connsiteY2"/>
                      </a:cxn>
                      <a:cxn ang="0">
                        <a:pos x="connsiteX3" y="connsiteY3"/>
                      </a:cxn>
                    </a:cxnLst>
                    <a:rect l="l" t="t" r="r" b="b"/>
                    <a:pathLst>
                      <a:path w="767905" h="180403">
                        <a:moveTo>
                          <a:pt x="0" y="0"/>
                        </a:moveTo>
                        <a:lnTo>
                          <a:pt x="767906" y="0"/>
                        </a:lnTo>
                        <a:lnTo>
                          <a:pt x="767906" y="180403"/>
                        </a:lnTo>
                        <a:lnTo>
                          <a:pt x="0" y="180403"/>
                        </a:lnTo>
                        <a:close/>
                      </a:path>
                    </a:pathLst>
                  </a:custGeom>
                  <a:solidFill>
                    <a:srgbClr val="D37FA7"/>
                  </a:solidFill>
                  <a:ln w="9525" cap="flat">
                    <a:noFill/>
                    <a:prstDash val="solid"/>
                    <a:miter/>
                  </a:ln>
                  <a:effectLst>
                    <a:outerShdw blurRad="50800" dist="38100" dir="8100000" algn="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800" b="1">
                        <a:solidFill>
                          <a:schemeClr val="bg1"/>
                        </a:solidFill>
                        <a:latin typeface="Montserrat" panose="00000500000000000000" pitchFamily="2" charset="0"/>
                      </a:rPr>
                      <a:t>Nhóm 1</a:t>
                    </a:r>
                  </a:p>
                </p:txBody>
              </p:sp>
            </p:grpSp>
            <p:grpSp>
              <p:nvGrpSpPr>
                <p:cNvPr id="1214" name="Graphic 932">
                  <a:extLst>
                    <a:ext uri="{FF2B5EF4-FFF2-40B4-BE49-F238E27FC236}">
                      <a16:creationId xmlns:a16="http://schemas.microsoft.com/office/drawing/2014/main" id="{A5D53C21-824E-9BA2-3685-DDE2E8FA8886}"/>
                    </a:ext>
                  </a:extLst>
                </p:cNvPr>
                <p:cNvGrpSpPr/>
                <p:nvPr/>
              </p:nvGrpSpPr>
              <p:grpSpPr>
                <a:xfrm>
                  <a:off x="8035985" y="2365240"/>
                  <a:ext cx="1519333" cy="2259138"/>
                  <a:chOff x="8035985" y="2365240"/>
                  <a:chExt cx="1519333" cy="2259138"/>
                </a:xfrm>
              </p:grpSpPr>
              <p:sp>
                <p:nvSpPr>
                  <p:cNvPr id="1215" name="Freeform: Shape 1214">
                    <a:extLst>
                      <a:ext uri="{FF2B5EF4-FFF2-40B4-BE49-F238E27FC236}">
                        <a16:creationId xmlns:a16="http://schemas.microsoft.com/office/drawing/2014/main" id="{A62DABE8-2FBB-4491-F26A-0BAAF018E349}"/>
                      </a:ext>
                    </a:extLst>
                  </p:cNvPr>
                  <p:cNvSpPr/>
                  <p:nvPr/>
                </p:nvSpPr>
                <p:spPr>
                  <a:xfrm>
                    <a:off x="8035985" y="2365240"/>
                    <a:ext cx="716946" cy="585501"/>
                  </a:xfrm>
                  <a:custGeom>
                    <a:avLst/>
                    <a:gdLst>
                      <a:gd name="connsiteX0" fmla="*/ 0 w 716946"/>
                      <a:gd name="connsiteY0" fmla="*/ 0 h 585501"/>
                      <a:gd name="connsiteX1" fmla="*/ 716947 w 716946"/>
                      <a:gd name="connsiteY1" fmla="*/ 0 h 585501"/>
                      <a:gd name="connsiteX2" fmla="*/ 716947 w 716946"/>
                      <a:gd name="connsiteY2" fmla="*/ 585502 h 585501"/>
                      <a:gd name="connsiteX3" fmla="*/ 0 w 716946"/>
                      <a:gd name="connsiteY3" fmla="*/ 585502 h 585501"/>
                    </a:gdLst>
                    <a:ahLst/>
                    <a:cxnLst>
                      <a:cxn ang="0">
                        <a:pos x="connsiteX0" y="connsiteY0"/>
                      </a:cxn>
                      <a:cxn ang="0">
                        <a:pos x="connsiteX1" y="connsiteY1"/>
                      </a:cxn>
                      <a:cxn ang="0">
                        <a:pos x="connsiteX2" y="connsiteY2"/>
                      </a:cxn>
                      <a:cxn ang="0">
                        <a:pos x="connsiteX3" y="connsiteY3"/>
                      </a:cxn>
                    </a:cxnLst>
                    <a:rect l="l" t="t" r="r" b="b"/>
                    <a:pathLst>
                      <a:path w="716946" h="585501">
                        <a:moveTo>
                          <a:pt x="0" y="0"/>
                        </a:moveTo>
                        <a:lnTo>
                          <a:pt x="716947" y="0"/>
                        </a:lnTo>
                        <a:lnTo>
                          <a:pt x="716947" y="585502"/>
                        </a:lnTo>
                        <a:lnTo>
                          <a:pt x="0" y="585502"/>
                        </a:lnTo>
                        <a:close/>
                      </a:path>
                    </a:pathLst>
                  </a:custGeom>
                  <a:gradFill>
                    <a:gsLst>
                      <a:gs pos="100000">
                        <a:srgbClr val="D4A806">
                          <a:lumMod val="50000"/>
                          <a:lumOff val="50000"/>
                        </a:srgbClr>
                      </a:gs>
                      <a:gs pos="0">
                        <a:srgbClr val="F5542F">
                          <a:lumMod val="50000"/>
                          <a:lumOff val="50000"/>
                        </a:srgbClr>
                      </a:gs>
                    </a:gsLst>
                    <a:path path="circle">
                      <a:fillToRect t="100000" r="100000"/>
                    </a:path>
                  </a:gradFill>
                  <a:ln w="9525" cap="flat">
                    <a:noFill/>
                    <a:prstDash val="solid"/>
                    <a:miter/>
                  </a:ln>
                  <a:effectLst>
                    <a:outerShdw blurRad="50800" dist="38100" dir="8100000" algn="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68" name="Freeform: Shape 767">
                    <a:extLst>
                      <a:ext uri="{FF2B5EF4-FFF2-40B4-BE49-F238E27FC236}">
                        <a16:creationId xmlns:a16="http://schemas.microsoft.com/office/drawing/2014/main" id="{A7B30F8A-FF9D-0ECE-7085-5CBA6E8448BD}"/>
                      </a:ext>
                    </a:extLst>
                  </p:cNvPr>
                  <p:cNvSpPr/>
                  <p:nvPr/>
                </p:nvSpPr>
                <p:spPr>
                  <a:xfrm>
                    <a:off x="8046463" y="4573706"/>
                    <a:ext cx="1508855" cy="50672"/>
                  </a:xfrm>
                  <a:custGeom>
                    <a:avLst/>
                    <a:gdLst>
                      <a:gd name="connsiteX0" fmla="*/ 0 w 1508855"/>
                      <a:gd name="connsiteY0" fmla="*/ 0 h 50672"/>
                      <a:gd name="connsiteX1" fmla="*/ 1508855 w 1508855"/>
                      <a:gd name="connsiteY1" fmla="*/ 0 h 50672"/>
                      <a:gd name="connsiteX2" fmla="*/ 1508855 w 1508855"/>
                      <a:gd name="connsiteY2" fmla="*/ 50673 h 50672"/>
                      <a:gd name="connsiteX3" fmla="*/ 0 w 1508855"/>
                      <a:gd name="connsiteY3" fmla="*/ 50673 h 50672"/>
                    </a:gdLst>
                    <a:ahLst/>
                    <a:cxnLst>
                      <a:cxn ang="0">
                        <a:pos x="connsiteX0" y="connsiteY0"/>
                      </a:cxn>
                      <a:cxn ang="0">
                        <a:pos x="connsiteX1" y="connsiteY1"/>
                      </a:cxn>
                      <a:cxn ang="0">
                        <a:pos x="connsiteX2" y="connsiteY2"/>
                      </a:cxn>
                      <a:cxn ang="0">
                        <a:pos x="connsiteX3" y="connsiteY3"/>
                      </a:cxn>
                    </a:cxnLst>
                    <a:rect l="l" t="t" r="r" b="b"/>
                    <a:pathLst>
                      <a:path w="1508855" h="50672">
                        <a:moveTo>
                          <a:pt x="0" y="0"/>
                        </a:moveTo>
                        <a:lnTo>
                          <a:pt x="1508855" y="0"/>
                        </a:lnTo>
                        <a:lnTo>
                          <a:pt x="1508855" y="50673"/>
                        </a:lnTo>
                        <a:lnTo>
                          <a:pt x="0" y="50673"/>
                        </a:lnTo>
                        <a:close/>
                      </a:path>
                    </a:pathLst>
                  </a:custGeom>
                  <a:solidFill>
                    <a:srgbClr val="EDD4C3"/>
                  </a:solidFill>
                  <a:ln w="9525" cap="flat">
                    <a:noFill/>
                    <a:prstDash val="solid"/>
                    <a:miter/>
                  </a:ln>
                </p:spPr>
                <p:txBody>
                  <a:bodyPr rtlCol="0" anchor="ctr"/>
                  <a:lstStyle/>
                  <a:p>
                    <a:endParaRPr lang="en-US"/>
                  </a:p>
                </p:txBody>
              </p:sp>
              <p:sp>
                <p:nvSpPr>
                  <p:cNvPr id="769" name="Freeform: Shape 768">
                    <a:extLst>
                      <a:ext uri="{FF2B5EF4-FFF2-40B4-BE49-F238E27FC236}">
                        <a16:creationId xmlns:a16="http://schemas.microsoft.com/office/drawing/2014/main" id="{25326740-2726-B9B5-D521-F69F708A4466}"/>
                      </a:ext>
                    </a:extLst>
                  </p:cNvPr>
                  <p:cNvSpPr/>
                  <p:nvPr/>
                </p:nvSpPr>
                <p:spPr>
                  <a:xfrm>
                    <a:off x="8853611" y="4201184"/>
                    <a:ext cx="691324" cy="50672"/>
                  </a:xfrm>
                  <a:custGeom>
                    <a:avLst/>
                    <a:gdLst>
                      <a:gd name="connsiteX0" fmla="*/ 0 w 691324"/>
                      <a:gd name="connsiteY0" fmla="*/ 0 h 50672"/>
                      <a:gd name="connsiteX1" fmla="*/ 691324 w 691324"/>
                      <a:gd name="connsiteY1" fmla="*/ 0 h 50672"/>
                      <a:gd name="connsiteX2" fmla="*/ 691324 w 691324"/>
                      <a:gd name="connsiteY2" fmla="*/ 50673 h 50672"/>
                      <a:gd name="connsiteX3" fmla="*/ 0 w 691324"/>
                      <a:gd name="connsiteY3" fmla="*/ 50673 h 50672"/>
                    </a:gdLst>
                    <a:ahLst/>
                    <a:cxnLst>
                      <a:cxn ang="0">
                        <a:pos x="connsiteX0" y="connsiteY0"/>
                      </a:cxn>
                      <a:cxn ang="0">
                        <a:pos x="connsiteX1" y="connsiteY1"/>
                      </a:cxn>
                      <a:cxn ang="0">
                        <a:pos x="connsiteX2" y="connsiteY2"/>
                      </a:cxn>
                      <a:cxn ang="0">
                        <a:pos x="connsiteX3" y="connsiteY3"/>
                      </a:cxn>
                    </a:cxnLst>
                    <a:rect l="l" t="t" r="r" b="b"/>
                    <a:pathLst>
                      <a:path w="691324" h="50672">
                        <a:moveTo>
                          <a:pt x="0" y="0"/>
                        </a:moveTo>
                        <a:lnTo>
                          <a:pt x="691324" y="0"/>
                        </a:lnTo>
                        <a:lnTo>
                          <a:pt x="691324" y="50673"/>
                        </a:lnTo>
                        <a:lnTo>
                          <a:pt x="0" y="50673"/>
                        </a:lnTo>
                        <a:close/>
                      </a:path>
                    </a:pathLst>
                  </a:custGeom>
                  <a:solidFill>
                    <a:srgbClr val="EDD4C3"/>
                  </a:solidFill>
                  <a:ln w="9525" cap="flat">
                    <a:noFill/>
                    <a:prstDash val="solid"/>
                    <a:miter/>
                  </a:ln>
                </p:spPr>
                <p:txBody>
                  <a:bodyPr rtlCol="0" anchor="ctr"/>
                  <a:lstStyle/>
                  <a:p>
                    <a:endParaRPr lang="en-US"/>
                  </a:p>
                </p:txBody>
              </p:sp>
              <p:sp>
                <p:nvSpPr>
                  <p:cNvPr id="770" name="Freeform: Shape 769">
                    <a:extLst>
                      <a:ext uri="{FF2B5EF4-FFF2-40B4-BE49-F238E27FC236}">
                        <a16:creationId xmlns:a16="http://schemas.microsoft.com/office/drawing/2014/main" id="{0361B39C-D9F4-A87C-B398-3130B23AE740}"/>
                      </a:ext>
                    </a:extLst>
                  </p:cNvPr>
                  <p:cNvSpPr/>
                  <p:nvPr/>
                </p:nvSpPr>
                <p:spPr>
                  <a:xfrm>
                    <a:off x="8035985" y="4016684"/>
                    <a:ext cx="1508855" cy="50672"/>
                  </a:xfrm>
                  <a:custGeom>
                    <a:avLst/>
                    <a:gdLst>
                      <a:gd name="connsiteX0" fmla="*/ 0 w 1508855"/>
                      <a:gd name="connsiteY0" fmla="*/ 0 h 50672"/>
                      <a:gd name="connsiteX1" fmla="*/ 1508855 w 1508855"/>
                      <a:gd name="connsiteY1" fmla="*/ 0 h 50672"/>
                      <a:gd name="connsiteX2" fmla="*/ 1508855 w 1508855"/>
                      <a:gd name="connsiteY2" fmla="*/ 50673 h 50672"/>
                      <a:gd name="connsiteX3" fmla="*/ 0 w 1508855"/>
                      <a:gd name="connsiteY3" fmla="*/ 50673 h 50672"/>
                    </a:gdLst>
                    <a:ahLst/>
                    <a:cxnLst>
                      <a:cxn ang="0">
                        <a:pos x="connsiteX0" y="connsiteY0"/>
                      </a:cxn>
                      <a:cxn ang="0">
                        <a:pos x="connsiteX1" y="connsiteY1"/>
                      </a:cxn>
                      <a:cxn ang="0">
                        <a:pos x="connsiteX2" y="connsiteY2"/>
                      </a:cxn>
                      <a:cxn ang="0">
                        <a:pos x="connsiteX3" y="connsiteY3"/>
                      </a:cxn>
                    </a:cxnLst>
                    <a:rect l="l" t="t" r="r" b="b"/>
                    <a:pathLst>
                      <a:path w="1508855" h="50672">
                        <a:moveTo>
                          <a:pt x="0" y="0"/>
                        </a:moveTo>
                        <a:lnTo>
                          <a:pt x="1508855" y="0"/>
                        </a:lnTo>
                        <a:lnTo>
                          <a:pt x="1508855" y="50673"/>
                        </a:lnTo>
                        <a:lnTo>
                          <a:pt x="0" y="50673"/>
                        </a:lnTo>
                        <a:close/>
                      </a:path>
                    </a:pathLst>
                  </a:custGeom>
                  <a:solidFill>
                    <a:srgbClr val="EDD4C3"/>
                  </a:solidFill>
                  <a:ln w="9525"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13CC651C-DE9B-B592-6249-9CA4A79AD9D1}"/>
                      </a:ext>
                    </a:extLst>
                  </p:cNvPr>
                  <p:cNvSpPr/>
                  <p:nvPr/>
                </p:nvSpPr>
                <p:spPr>
                  <a:xfrm>
                    <a:off x="8035985" y="3822279"/>
                    <a:ext cx="1508855" cy="50672"/>
                  </a:xfrm>
                  <a:custGeom>
                    <a:avLst/>
                    <a:gdLst>
                      <a:gd name="connsiteX0" fmla="*/ 0 w 1508855"/>
                      <a:gd name="connsiteY0" fmla="*/ 0 h 50672"/>
                      <a:gd name="connsiteX1" fmla="*/ 1508855 w 1508855"/>
                      <a:gd name="connsiteY1" fmla="*/ 0 h 50672"/>
                      <a:gd name="connsiteX2" fmla="*/ 1508855 w 1508855"/>
                      <a:gd name="connsiteY2" fmla="*/ 50673 h 50672"/>
                      <a:gd name="connsiteX3" fmla="*/ 0 w 1508855"/>
                      <a:gd name="connsiteY3" fmla="*/ 50673 h 50672"/>
                    </a:gdLst>
                    <a:ahLst/>
                    <a:cxnLst>
                      <a:cxn ang="0">
                        <a:pos x="connsiteX0" y="connsiteY0"/>
                      </a:cxn>
                      <a:cxn ang="0">
                        <a:pos x="connsiteX1" y="connsiteY1"/>
                      </a:cxn>
                      <a:cxn ang="0">
                        <a:pos x="connsiteX2" y="connsiteY2"/>
                      </a:cxn>
                      <a:cxn ang="0">
                        <a:pos x="connsiteX3" y="connsiteY3"/>
                      </a:cxn>
                    </a:cxnLst>
                    <a:rect l="l" t="t" r="r" b="b"/>
                    <a:pathLst>
                      <a:path w="1508855" h="50672">
                        <a:moveTo>
                          <a:pt x="0" y="0"/>
                        </a:moveTo>
                        <a:lnTo>
                          <a:pt x="1508855" y="0"/>
                        </a:lnTo>
                        <a:lnTo>
                          <a:pt x="1508855" y="50673"/>
                        </a:lnTo>
                        <a:lnTo>
                          <a:pt x="0" y="50673"/>
                        </a:lnTo>
                        <a:close/>
                      </a:path>
                    </a:pathLst>
                  </a:custGeom>
                  <a:solidFill>
                    <a:srgbClr val="EDD4C3"/>
                  </a:solidFill>
                  <a:ln w="9525"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1857F3BE-1A87-4C2A-66AB-FD1F8473E00E}"/>
                      </a:ext>
                    </a:extLst>
                  </p:cNvPr>
                  <p:cNvSpPr/>
                  <p:nvPr/>
                </p:nvSpPr>
                <p:spPr>
                  <a:xfrm>
                    <a:off x="8035985" y="3637780"/>
                    <a:ext cx="1508855" cy="50672"/>
                  </a:xfrm>
                  <a:custGeom>
                    <a:avLst/>
                    <a:gdLst>
                      <a:gd name="connsiteX0" fmla="*/ 0 w 1508855"/>
                      <a:gd name="connsiteY0" fmla="*/ 0 h 50672"/>
                      <a:gd name="connsiteX1" fmla="*/ 1508855 w 1508855"/>
                      <a:gd name="connsiteY1" fmla="*/ 0 h 50672"/>
                      <a:gd name="connsiteX2" fmla="*/ 1508855 w 1508855"/>
                      <a:gd name="connsiteY2" fmla="*/ 50673 h 50672"/>
                      <a:gd name="connsiteX3" fmla="*/ 0 w 1508855"/>
                      <a:gd name="connsiteY3" fmla="*/ 50673 h 50672"/>
                    </a:gdLst>
                    <a:ahLst/>
                    <a:cxnLst>
                      <a:cxn ang="0">
                        <a:pos x="connsiteX0" y="connsiteY0"/>
                      </a:cxn>
                      <a:cxn ang="0">
                        <a:pos x="connsiteX1" y="connsiteY1"/>
                      </a:cxn>
                      <a:cxn ang="0">
                        <a:pos x="connsiteX2" y="connsiteY2"/>
                      </a:cxn>
                      <a:cxn ang="0">
                        <a:pos x="connsiteX3" y="connsiteY3"/>
                      </a:cxn>
                    </a:cxnLst>
                    <a:rect l="l" t="t" r="r" b="b"/>
                    <a:pathLst>
                      <a:path w="1508855" h="50672">
                        <a:moveTo>
                          <a:pt x="0" y="0"/>
                        </a:moveTo>
                        <a:lnTo>
                          <a:pt x="1508855" y="0"/>
                        </a:lnTo>
                        <a:lnTo>
                          <a:pt x="1508855" y="50673"/>
                        </a:lnTo>
                        <a:lnTo>
                          <a:pt x="0" y="50673"/>
                        </a:lnTo>
                        <a:close/>
                      </a:path>
                    </a:pathLst>
                  </a:custGeom>
                  <a:solidFill>
                    <a:srgbClr val="EDD4C3"/>
                  </a:solidFill>
                  <a:ln w="9525" cap="flat">
                    <a:noFill/>
                    <a:prstDash val="solid"/>
                    <a:miter/>
                  </a:ln>
                </p:spPr>
                <p:txBody>
                  <a:bodyPr rtlCol="0" anchor="ctr"/>
                  <a:lstStyle/>
                  <a:p>
                    <a:endParaRPr lang="en-US"/>
                  </a:p>
                </p:txBody>
              </p:sp>
              <p:sp>
                <p:nvSpPr>
                  <p:cNvPr id="773" name="Freeform: Shape 772">
                    <a:extLst>
                      <a:ext uri="{FF2B5EF4-FFF2-40B4-BE49-F238E27FC236}">
                        <a16:creationId xmlns:a16="http://schemas.microsoft.com/office/drawing/2014/main" id="{EBA1F271-5E5B-D206-FBD9-2BB0F6BD5C4C}"/>
                      </a:ext>
                    </a:extLst>
                  </p:cNvPr>
                  <p:cNvSpPr/>
                  <p:nvPr/>
                </p:nvSpPr>
                <p:spPr>
                  <a:xfrm>
                    <a:off x="8036081" y="3248874"/>
                    <a:ext cx="1508855" cy="50672"/>
                  </a:xfrm>
                  <a:custGeom>
                    <a:avLst/>
                    <a:gdLst>
                      <a:gd name="connsiteX0" fmla="*/ 0 w 1508855"/>
                      <a:gd name="connsiteY0" fmla="*/ 0 h 50672"/>
                      <a:gd name="connsiteX1" fmla="*/ 1508855 w 1508855"/>
                      <a:gd name="connsiteY1" fmla="*/ 0 h 50672"/>
                      <a:gd name="connsiteX2" fmla="*/ 1508855 w 1508855"/>
                      <a:gd name="connsiteY2" fmla="*/ 50673 h 50672"/>
                      <a:gd name="connsiteX3" fmla="*/ 0 w 1508855"/>
                      <a:gd name="connsiteY3" fmla="*/ 50673 h 50672"/>
                    </a:gdLst>
                    <a:ahLst/>
                    <a:cxnLst>
                      <a:cxn ang="0">
                        <a:pos x="connsiteX0" y="connsiteY0"/>
                      </a:cxn>
                      <a:cxn ang="0">
                        <a:pos x="connsiteX1" y="connsiteY1"/>
                      </a:cxn>
                      <a:cxn ang="0">
                        <a:pos x="connsiteX2" y="connsiteY2"/>
                      </a:cxn>
                      <a:cxn ang="0">
                        <a:pos x="connsiteX3" y="connsiteY3"/>
                      </a:cxn>
                    </a:cxnLst>
                    <a:rect l="l" t="t" r="r" b="b"/>
                    <a:pathLst>
                      <a:path w="1508855" h="50672">
                        <a:moveTo>
                          <a:pt x="0" y="0"/>
                        </a:moveTo>
                        <a:lnTo>
                          <a:pt x="1508855" y="0"/>
                        </a:lnTo>
                        <a:lnTo>
                          <a:pt x="1508855" y="50673"/>
                        </a:lnTo>
                        <a:lnTo>
                          <a:pt x="0" y="50673"/>
                        </a:lnTo>
                        <a:close/>
                      </a:path>
                    </a:pathLst>
                  </a:custGeom>
                  <a:solidFill>
                    <a:srgbClr val="EDD4C3"/>
                  </a:solidFill>
                  <a:ln w="9525" cap="flat">
                    <a:noFill/>
                    <a:prstDash val="solid"/>
                    <a:miter/>
                  </a:ln>
                </p:spPr>
                <p:txBody>
                  <a:bodyPr rtlCol="0" anchor="ctr"/>
                  <a:lstStyle/>
                  <a:p>
                    <a:endParaRPr lang="en-US"/>
                  </a:p>
                </p:txBody>
              </p:sp>
              <p:sp>
                <p:nvSpPr>
                  <p:cNvPr id="774" name="Freeform: Shape 773">
                    <a:extLst>
                      <a:ext uri="{FF2B5EF4-FFF2-40B4-BE49-F238E27FC236}">
                        <a16:creationId xmlns:a16="http://schemas.microsoft.com/office/drawing/2014/main" id="{3B1AACE9-2C27-9FE3-57C9-800B2B8A7E3D}"/>
                      </a:ext>
                    </a:extLst>
                  </p:cNvPr>
                  <p:cNvSpPr/>
                  <p:nvPr/>
                </p:nvSpPr>
                <p:spPr>
                  <a:xfrm>
                    <a:off x="8036081" y="3064375"/>
                    <a:ext cx="1508855" cy="50672"/>
                  </a:xfrm>
                  <a:custGeom>
                    <a:avLst/>
                    <a:gdLst>
                      <a:gd name="connsiteX0" fmla="*/ 0 w 1508855"/>
                      <a:gd name="connsiteY0" fmla="*/ 0 h 50672"/>
                      <a:gd name="connsiteX1" fmla="*/ 1508855 w 1508855"/>
                      <a:gd name="connsiteY1" fmla="*/ 0 h 50672"/>
                      <a:gd name="connsiteX2" fmla="*/ 1508855 w 1508855"/>
                      <a:gd name="connsiteY2" fmla="*/ 50673 h 50672"/>
                      <a:gd name="connsiteX3" fmla="*/ 0 w 1508855"/>
                      <a:gd name="connsiteY3" fmla="*/ 50673 h 50672"/>
                    </a:gdLst>
                    <a:ahLst/>
                    <a:cxnLst>
                      <a:cxn ang="0">
                        <a:pos x="connsiteX0" y="connsiteY0"/>
                      </a:cxn>
                      <a:cxn ang="0">
                        <a:pos x="connsiteX1" y="connsiteY1"/>
                      </a:cxn>
                      <a:cxn ang="0">
                        <a:pos x="connsiteX2" y="connsiteY2"/>
                      </a:cxn>
                      <a:cxn ang="0">
                        <a:pos x="connsiteX3" y="connsiteY3"/>
                      </a:cxn>
                    </a:cxnLst>
                    <a:rect l="l" t="t" r="r" b="b"/>
                    <a:pathLst>
                      <a:path w="1508855" h="50672">
                        <a:moveTo>
                          <a:pt x="0" y="0"/>
                        </a:moveTo>
                        <a:lnTo>
                          <a:pt x="1508855" y="0"/>
                        </a:lnTo>
                        <a:lnTo>
                          <a:pt x="1508855" y="50673"/>
                        </a:lnTo>
                        <a:lnTo>
                          <a:pt x="0" y="50673"/>
                        </a:lnTo>
                        <a:close/>
                      </a:path>
                    </a:pathLst>
                  </a:custGeom>
                  <a:solidFill>
                    <a:srgbClr val="EDD4C3"/>
                  </a:solidFill>
                  <a:ln w="9525" cap="flat">
                    <a:noFill/>
                    <a:prstDash val="solid"/>
                    <a:miter/>
                  </a:ln>
                </p:spPr>
                <p:txBody>
                  <a:bodyPr rtlCol="0" anchor="ctr"/>
                  <a:lstStyle/>
                  <a:p>
                    <a:endParaRPr lang="en-US"/>
                  </a:p>
                </p:txBody>
              </p:sp>
              <p:sp>
                <p:nvSpPr>
                  <p:cNvPr id="775" name="Freeform: Shape 774">
                    <a:extLst>
                      <a:ext uri="{FF2B5EF4-FFF2-40B4-BE49-F238E27FC236}">
                        <a16:creationId xmlns:a16="http://schemas.microsoft.com/office/drawing/2014/main" id="{FFC5867F-A614-5219-71B7-EDFA4D8F26AC}"/>
                      </a:ext>
                    </a:extLst>
                  </p:cNvPr>
                  <p:cNvSpPr/>
                  <p:nvPr/>
                </p:nvSpPr>
                <p:spPr>
                  <a:xfrm>
                    <a:off x="8036081" y="3443279"/>
                    <a:ext cx="1339881" cy="50672"/>
                  </a:xfrm>
                  <a:custGeom>
                    <a:avLst/>
                    <a:gdLst>
                      <a:gd name="connsiteX0" fmla="*/ 0 w 1339881"/>
                      <a:gd name="connsiteY0" fmla="*/ 0 h 50672"/>
                      <a:gd name="connsiteX1" fmla="*/ 1339882 w 1339881"/>
                      <a:gd name="connsiteY1" fmla="*/ 0 h 50672"/>
                      <a:gd name="connsiteX2" fmla="*/ 1339882 w 1339881"/>
                      <a:gd name="connsiteY2" fmla="*/ 50673 h 50672"/>
                      <a:gd name="connsiteX3" fmla="*/ 0 w 1339881"/>
                      <a:gd name="connsiteY3" fmla="*/ 50673 h 50672"/>
                    </a:gdLst>
                    <a:ahLst/>
                    <a:cxnLst>
                      <a:cxn ang="0">
                        <a:pos x="connsiteX0" y="connsiteY0"/>
                      </a:cxn>
                      <a:cxn ang="0">
                        <a:pos x="connsiteX1" y="connsiteY1"/>
                      </a:cxn>
                      <a:cxn ang="0">
                        <a:pos x="connsiteX2" y="connsiteY2"/>
                      </a:cxn>
                      <a:cxn ang="0">
                        <a:pos x="connsiteX3" y="connsiteY3"/>
                      </a:cxn>
                    </a:cxnLst>
                    <a:rect l="l" t="t" r="r" b="b"/>
                    <a:pathLst>
                      <a:path w="1339881" h="50672">
                        <a:moveTo>
                          <a:pt x="0" y="0"/>
                        </a:moveTo>
                        <a:lnTo>
                          <a:pt x="1339882" y="0"/>
                        </a:lnTo>
                        <a:lnTo>
                          <a:pt x="1339882" y="50673"/>
                        </a:lnTo>
                        <a:lnTo>
                          <a:pt x="0" y="50673"/>
                        </a:lnTo>
                        <a:close/>
                      </a:path>
                    </a:pathLst>
                  </a:custGeom>
                  <a:solidFill>
                    <a:srgbClr val="EDD4C3"/>
                  </a:solidFill>
                  <a:ln w="9525" cap="flat">
                    <a:noFill/>
                    <a:prstDash val="solid"/>
                    <a:miter/>
                  </a:ln>
                </p:spPr>
                <p:txBody>
                  <a:bodyPr rtlCol="0" anchor="ctr"/>
                  <a:lstStyle/>
                  <a:p>
                    <a:endParaRPr lang="en-US"/>
                  </a:p>
                </p:txBody>
              </p:sp>
              <p:sp>
                <p:nvSpPr>
                  <p:cNvPr id="776" name="Freeform: Shape 775">
                    <a:extLst>
                      <a:ext uri="{FF2B5EF4-FFF2-40B4-BE49-F238E27FC236}">
                        <a16:creationId xmlns:a16="http://schemas.microsoft.com/office/drawing/2014/main" id="{A62009BA-EBD8-71D7-1937-BD1AB1570C9C}"/>
                      </a:ext>
                    </a:extLst>
                  </p:cNvPr>
                  <p:cNvSpPr/>
                  <p:nvPr/>
                </p:nvSpPr>
                <p:spPr>
                  <a:xfrm>
                    <a:off x="8853611" y="4395684"/>
                    <a:ext cx="432816" cy="50672"/>
                  </a:xfrm>
                  <a:custGeom>
                    <a:avLst/>
                    <a:gdLst>
                      <a:gd name="connsiteX0" fmla="*/ 0 w 432816"/>
                      <a:gd name="connsiteY0" fmla="*/ 0 h 50672"/>
                      <a:gd name="connsiteX1" fmla="*/ 432816 w 432816"/>
                      <a:gd name="connsiteY1" fmla="*/ 0 h 50672"/>
                      <a:gd name="connsiteX2" fmla="*/ 432816 w 432816"/>
                      <a:gd name="connsiteY2" fmla="*/ 50673 h 50672"/>
                      <a:gd name="connsiteX3" fmla="*/ 0 w 432816"/>
                      <a:gd name="connsiteY3" fmla="*/ 50673 h 50672"/>
                    </a:gdLst>
                    <a:ahLst/>
                    <a:cxnLst>
                      <a:cxn ang="0">
                        <a:pos x="connsiteX0" y="connsiteY0"/>
                      </a:cxn>
                      <a:cxn ang="0">
                        <a:pos x="connsiteX1" y="connsiteY1"/>
                      </a:cxn>
                      <a:cxn ang="0">
                        <a:pos x="connsiteX2" y="connsiteY2"/>
                      </a:cxn>
                      <a:cxn ang="0">
                        <a:pos x="connsiteX3" y="connsiteY3"/>
                      </a:cxn>
                    </a:cxnLst>
                    <a:rect l="l" t="t" r="r" b="b"/>
                    <a:pathLst>
                      <a:path w="432816" h="50672">
                        <a:moveTo>
                          <a:pt x="0" y="0"/>
                        </a:moveTo>
                        <a:lnTo>
                          <a:pt x="432816" y="0"/>
                        </a:lnTo>
                        <a:lnTo>
                          <a:pt x="432816" y="50673"/>
                        </a:lnTo>
                        <a:lnTo>
                          <a:pt x="0" y="50673"/>
                        </a:lnTo>
                        <a:close/>
                      </a:path>
                    </a:pathLst>
                  </a:custGeom>
                  <a:solidFill>
                    <a:srgbClr val="EDD4C3"/>
                  </a:solidFill>
                  <a:ln w="9525" cap="flat">
                    <a:noFill/>
                    <a:prstDash val="solid"/>
                    <a:miter/>
                  </a:ln>
                </p:spPr>
                <p:txBody>
                  <a:bodyPr rtlCol="0" anchor="ctr"/>
                  <a:lstStyle/>
                  <a:p>
                    <a:endParaRPr lang="en-US"/>
                  </a:p>
                </p:txBody>
              </p:sp>
              <p:sp>
                <p:nvSpPr>
                  <p:cNvPr id="777" name="Freeform: Shape 776">
                    <a:extLst>
                      <a:ext uri="{FF2B5EF4-FFF2-40B4-BE49-F238E27FC236}">
                        <a16:creationId xmlns:a16="http://schemas.microsoft.com/office/drawing/2014/main" id="{EC66A8C6-F0CC-6273-A7F3-E747447073AC}"/>
                      </a:ext>
                    </a:extLst>
                  </p:cNvPr>
                  <p:cNvSpPr/>
                  <p:nvPr/>
                </p:nvSpPr>
                <p:spPr>
                  <a:xfrm>
                    <a:off x="8816083" y="2903402"/>
                    <a:ext cx="728852" cy="50672"/>
                  </a:xfrm>
                  <a:custGeom>
                    <a:avLst/>
                    <a:gdLst>
                      <a:gd name="connsiteX0" fmla="*/ 0 w 728852"/>
                      <a:gd name="connsiteY0" fmla="*/ 0 h 50672"/>
                      <a:gd name="connsiteX1" fmla="*/ 728853 w 728852"/>
                      <a:gd name="connsiteY1" fmla="*/ 0 h 50672"/>
                      <a:gd name="connsiteX2" fmla="*/ 728853 w 728852"/>
                      <a:gd name="connsiteY2" fmla="*/ 50673 h 50672"/>
                      <a:gd name="connsiteX3" fmla="*/ 0 w 728852"/>
                      <a:gd name="connsiteY3" fmla="*/ 50673 h 50672"/>
                    </a:gdLst>
                    <a:ahLst/>
                    <a:cxnLst>
                      <a:cxn ang="0">
                        <a:pos x="connsiteX0" y="connsiteY0"/>
                      </a:cxn>
                      <a:cxn ang="0">
                        <a:pos x="connsiteX1" y="connsiteY1"/>
                      </a:cxn>
                      <a:cxn ang="0">
                        <a:pos x="connsiteX2" y="connsiteY2"/>
                      </a:cxn>
                      <a:cxn ang="0">
                        <a:pos x="connsiteX3" y="connsiteY3"/>
                      </a:cxn>
                    </a:cxnLst>
                    <a:rect l="l" t="t" r="r" b="b"/>
                    <a:pathLst>
                      <a:path w="728852" h="50672">
                        <a:moveTo>
                          <a:pt x="0" y="0"/>
                        </a:moveTo>
                        <a:lnTo>
                          <a:pt x="728853" y="0"/>
                        </a:lnTo>
                        <a:lnTo>
                          <a:pt x="728853" y="50673"/>
                        </a:lnTo>
                        <a:lnTo>
                          <a:pt x="0" y="50673"/>
                        </a:lnTo>
                        <a:close/>
                      </a:path>
                    </a:pathLst>
                  </a:custGeom>
                  <a:solidFill>
                    <a:srgbClr val="EDD4C3"/>
                  </a:solidFill>
                  <a:ln w="9525" cap="flat">
                    <a:noFill/>
                    <a:prstDash val="solid"/>
                    <a:miter/>
                  </a:ln>
                </p:spPr>
                <p:txBody>
                  <a:bodyPr rtlCol="0" anchor="ctr"/>
                  <a:lstStyle/>
                  <a:p>
                    <a:endParaRPr lang="en-US"/>
                  </a:p>
                </p:txBody>
              </p:sp>
              <p:sp>
                <p:nvSpPr>
                  <p:cNvPr id="778" name="Freeform: Shape 777">
                    <a:extLst>
                      <a:ext uri="{FF2B5EF4-FFF2-40B4-BE49-F238E27FC236}">
                        <a16:creationId xmlns:a16="http://schemas.microsoft.com/office/drawing/2014/main" id="{6F0F2095-37F1-2C15-FE1B-C985DD637802}"/>
                      </a:ext>
                    </a:extLst>
                  </p:cNvPr>
                  <p:cNvSpPr/>
                  <p:nvPr/>
                </p:nvSpPr>
                <p:spPr>
                  <a:xfrm>
                    <a:off x="8094279" y="4201184"/>
                    <a:ext cx="592931" cy="178974"/>
                  </a:xfrm>
                  <a:custGeom>
                    <a:avLst/>
                    <a:gdLst>
                      <a:gd name="connsiteX0" fmla="*/ 0 w 592931"/>
                      <a:gd name="connsiteY0" fmla="*/ 0 h 178974"/>
                      <a:gd name="connsiteX1" fmla="*/ 592931 w 592931"/>
                      <a:gd name="connsiteY1" fmla="*/ 0 h 178974"/>
                      <a:gd name="connsiteX2" fmla="*/ 592931 w 592931"/>
                      <a:gd name="connsiteY2" fmla="*/ 178975 h 178974"/>
                      <a:gd name="connsiteX3" fmla="*/ 0 w 592931"/>
                      <a:gd name="connsiteY3" fmla="*/ 178975 h 178974"/>
                    </a:gdLst>
                    <a:ahLst/>
                    <a:cxnLst>
                      <a:cxn ang="0">
                        <a:pos x="connsiteX0" y="connsiteY0"/>
                      </a:cxn>
                      <a:cxn ang="0">
                        <a:pos x="connsiteX1" y="connsiteY1"/>
                      </a:cxn>
                      <a:cxn ang="0">
                        <a:pos x="connsiteX2" y="connsiteY2"/>
                      </a:cxn>
                      <a:cxn ang="0">
                        <a:pos x="connsiteX3" y="connsiteY3"/>
                      </a:cxn>
                    </a:cxnLst>
                    <a:rect l="l" t="t" r="r" b="b"/>
                    <a:pathLst>
                      <a:path w="592931" h="178974">
                        <a:moveTo>
                          <a:pt x="0" y="0"/>
                        </a:moveTo>
                        <a:lnTo>
                          <a:pt x="592931" y="0"/>
                        </a:lnTo>
                        <a:lnTo>
                          <a:pt x="592931" y="178975"/>
                        </a:lnTo>
                        <a:lnTo>
                          <a:pt x="0" y="178975"/>
                        </a:lnTo>
                        <a:close/>
                      </a:path>
                    </a:pathLst>
                  </a:custGeom>
                  <a:solidFill>
                    <a:srgbClr val="D37FA7"/>
                  </a:solidFill>
                  <a:ln w="9525" cap="flat">
                    <a:noFill/>
                    <a:prstDash val="solid"/>
                    <a:miter/>
                  </a:ln>
                  <a:effectLst>
                    <a:outerShdw blurRad="50800" dist="38100" dir="8100000" algn="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9" name="Freeform: Shape 778">
                    <a:extLst>
                      <a:ext uri="{FF2B5EF4-FFF2-40B4-BE49-F238E27FC236}">
                        <a16:creationId xmlns:a16="http://schemas.microsoft.com/office/drawing/2014/main" id="{5E2BD647-74BC-A880-A747-8DA1DF32A165}"/>
                      </a:ext>
                    </a:extLst>
                  </p:cNvPr>
                  <p:cNvSpPr/>
                  <p:nvPr/>
                </p:nvSpPr>
                <p:spPr>
                  <a:xfrm>
                    <a:off x="8816083" y="2717855"/>
                    <a:ext cx="728852" cy="50672"/>
                  </a:xfrm>
                  <a:custGeom>
                    <a:avLst/>
                    <a:gdLst>
                      <a:gd name="connsiteX0" fmla="*/ 0 w 728852"/>
                      <a:gd name="connsiteY0" fmla="*/ 0 h 50672"/>
                      <a:gd name="connsiteX1" fmla="*/ 728853 w 728852"/>
                      <a:gd name="connsiteY1" fmla="*/ 0 h 50672"/>
                      <a:gd name="connsiteX2" fmla="*/ 728853 w 728852"/>
                      <a:gd name="connsiteY2" fmla="*/ 50673 h 50672"/>
                      <a:gd name="connsiteX3" fmla="*/ 0 w 728852"/>
                      <a:gd name="connsiteY3" fmla="*/ 50673 h 50672"/>
                    </a:gdLst>
                    <a:ahLst/>
                    <a:cxnLst>
                      <a:cxn ang="0">
                        <a:pos x="connsiteX0" y="connsiteY0"/>
                      </a:cxn>
                      <a:cxn ang="0">
                        <a:pos x="connsiteX1" y="connsiteY1"/>
                      </a:cxn>
                      <a:cxn ang="0">
                        <a:pos x="connsiteX2" y="connsiteY2"/>
                      </a:cxn>
                      <a:cxn ang="0">
                        <a:pos x="connsiteX3" y="connsiteY3"/>
                      </a:cxn>
                    </a:cxnLst>
                    <a:rect l="l" t="t" r="r" b="b"/>
                    <a:pathLst>
                      <a:path w="728852" h="50672">
                        <a:moveTo>
                          <a:pt x="0" y="0"/>
                        </a:moveTo>
                        <a:lnTo>
                          <a:pt x="728853" y="0"/>
                        </a:lnTo>
                        <a:lnTo>
                          <a:pt x="728853" y="50673"/>
                        </a:lnTo>
                        <a:lnTo>
                          <a:pt x="0" y="50673"/>
                        </a:lnTo>
                        <a:close/>
                      </a:path>
                    </a:pathLst>
                  </a:custGeom>
                  <a:solidFill>
                    <a:srgbClr val="EDD4C3"/>
                  </a:solidFill>
                  <a:ln w="9525" cap="flat">
                    <a:noFill/>
                    <a:prstDash val="solid"/>
                    <a:miter/>
                  </a:ln>
                </p:spPr>
                <p:txBody>
                  <a:bodyPr rtlCol="0" anchor="ctr"/>
                  <a:lstStyle/>
                  <a:p>
                    <a:endParaRPr lang="en-US"/>
                  </a:p>
                </p:txBody>
              </p:sp>
              <p:sp>
                <p:nvSpPr>
                  <p:cNvPr id="780" name="Freeform: Shape 779">
                    <a:extLst>
                      <a:ext uri="{FF2B5EF4-FFF2-40B4-BE49-F238E27FC236}">
                        <a16:creationId xmlns:a16="http://schemas.microsoft.com/office/drawing/2014/main" id="{7D312A9D-4682-EB41-29A7-DBDC9D3E2217}"/>
                      </a:ext>
                    </a:extLst>
                  </p:cNvPr>
                  <p:cNvSpPr/>
                  <p:nvPr/>
                </p:nvSpPr>
                <p:spPr>
                  <a:xfrm>
                    <a:off x="8816083" y="2525355"/>
                    <a:ext cx="728852" cy="50673"/>
                  </a:xfrm>
                  <a:custGeom>
                    <a:avLst/>
                    <a:gdLst>
                      <a:gd name="connsiteX0" fmla="*/ 0 w 728852"/>
                      <a:gd name="connsiteY0" fmla="*/ 0 h 50673"/>
                      <a:gd name="connsiteX1" fmla="*/ 728853 w 728852"/>
                      <a:gd name="connsiteY1" fmla="*/ 0 h 50673"/>
                      <a:gd name="connsiteX2" fmla="*/ 728853 w 728852"/>
                      <a:gd name="connsiteY2" fmla="*/ 50673 h 50673"/>
                      <a:gd name="connsiteX3" fmla="*/ 0 w 728852"/>
                      <a:gd name="connsiteY3" fmla="*/ 50673 h 50673"/>
                    </a:gdLst>
                    <a:ahLst/>
                    <a:cxnLst>
                      <a:cxn ang="0">
                        <a:pos x="connsiteX0" y="connsiteY0"/>
                      </a:cxn>
                      <a:cxn ang="0">
                        <a:pos x="connsiteX1" y="connsiteY1"/>
                      </a:cxn>
                      <a:cxn ang="0">
                        <a:pos x="connsiteX2" y="connsiteY2"/>
                      </a:cxn>
                      <a:cxn ang="0">
                        <a:pos x="connsiteX3" y="connsiteY3"/>
                      </a:cxn>
                    </a:cxnLst>
                    <a:rect l="l" t="t" r="r" b="b"/>
                    <a:pathLst>
                      <a:path w="728852" h="50673">
                        <a:moveTo>
                          <a:pt x="0" y="0"/>
                        </a:moveTo>
                        <a:lnTo>
                          <a:pt x="728853" y="0"/>
                        </a:lnTo>
                        <a:lnTo>
                          <a:pt x="728853" y="50673"/>
                        </a:lnTo>
                        <a:lnTo>
                          <a:pt x="0" y="50673"/>
                        </a:lnTo>
                        <a:close/>
                      </a:path>
                    </a:pathLst>
                  </a:custGeom>
                  <a:solidFill>
                    <a:srgbClr val="EDD4C3"/>
                  </a:solidFill>
                  <a:ln w="9525" cap="flat">
                    <a:noFill/>
                    <a:prstDash val="solid"/>
                    <a:miter/>
                  </a:ln>
                </p:spPr>
                <p:txBody>
                  <a:bodyPr rtlCol="0" anchor="ctr"/>
                  <a:lstStyle/>
                  <a:p>
                    <a:endParaRPr lang="en-US"/>
                  </a:p>
                </p:txBody>
              </p:sp>
              <p:sp>
                <p:nvSpPr>
                  <p:cNvPr id="781" name="Freeform: Shape 780">
                    <a:extLst>
                      <a:ext uri="{FF2B5EF4-FFF2-40B4-BE49-F238E27FC236}">
                        <a16:creationId xmlns:a16="http://schemas.microsoft.com/office/drawing/2014/main" id="{70364758-FAC6-6E78-F947-6D386534CBB3}"/>
                      </a:ext>
                    </a:extLst>
                  </p:cNvPr>
                  <p:cNvSpPr/>
                  <p:nvPr/>
                </p:nvSpPr>
                <p:spPr>
                  <a:xfrm>
                    <a:off x="8816083" y="2365240"/>
                    <a:ext cx="728852" cy="50673"/>
                  </a:xfrm>
                  <a:custGeom>
                    <a:avLst/>
                    <a:gdLst>
                      <a:gd name="connsiteX0" fmla="*/ 0 w 728852"/>
                      <a:gd name="connsiteY0" fmla="*/ 0 h 50673"/>
                      <a:gd name="connsiteX1" fmla="*/ 728853 w 728852"/>
                      <a:gd name="connsiteY1" fmla="*/ 0 h 50673"/>
                      <a:gd name="connsiteX2" fmla="*/ 728853 w 728852"/>
                      <a:gd name="connsiteY2" fmla="*/ 50673 h 50673"/>
                      <a:gd name="connsiteX3" fmla="*/ 0 w 728852"/>
                      <a:gd name="connsiteY3" fmla="*/ 50673 h 50673"/>
                    </a:gdLst>
                    <a:ahLst/>
                    <a:cxnLst>
                      <a:cxn ang="0">
                        <a:pos x="connsiteX0" y="connsiteY0"/>
                      </a:cxn>
                      <a:cxn ang="0">
                        <a:pos x="connsiteX1" y="connsiteY1"/>
                      </a:cxn>
                      <a:cxn ang="0">
                        <a:pos x="connsiteX2" y="connsiteY2"/>
                      </a:cxn>
                      <a:cxn ang="0">
                        <a:pos x="connsiteX3" y="connsiteY3"/>
                      </a:cxn>
                    </a:cxnLst>
                    <a:rect l="l" t="t" r="r" b="b"/>
                    <a:pathLst>
                      <a:path w="728852" h="50673">
                        <a:moveTo>
                          <a:pt x="0" y="0"/>
                        </a:moveTo>
                        <a:lnTo>
                          <a:pt x="728853" y="0"/>
                        </a:lnTo>
                        <a:lnTo>
                          <a:pt x="728853" y="50673"/>
                        </a:lnTo>
                        <a:lnTo>
                          <a:pt x="0" y="50673"/>
                        </a:lnTo>
                        <a:close/>
                      </a:path>
                    </a:pathLst>
                  </a:custGeom>
                  <a:solidFill>
                    <a:srgbClr val="EDD4C3"/>
                  </a:solidFill>
                  <a:ln w="9525" cap="flat">
                    <a:noFill/>
                    <a:prstDash val="solid"/>
                    <a:miter/>
                  </a:ln>
                </p:spPr>
                <p:txBody>
                  <a:bodyPr rtlCol="0" anchor="ctr"/>
                  <a:lstStyle/>
                  <a:p>
                    <a:endParaRPr lang="en-US"/>
                  </a:p>
                </p:txBody>
              </p:sp>
            </p:grpSp>
          </p:grpSp>
          <p:sp>
            <p:nvSpPr>
              <p:cNvPr id="1204" name="Freeform: Shape 1203">
                <a:extLst>
                  <a:ext uri="{FF2B5EF4-FFF2-40B4-BE49-F238E27FC236}">
                    <a16:creationId xmlns:a16="http://schemas.microsoft.com/office/drawing/2014/main" id="{13B21D17-79E6-AD41-C191-E653CBC04A03}"/>
                  </a:ext>
                </a:extLst>
              </p:cNvPr>
              <p:cNvSpPr/>
              <p:nvPr/>
            </p:nvSpPr>
            <p:spPr>
              <a:xfrm>
                <a:off x="9690001" y="2118828"/>
                <a:ext cx="125063" cy="58673"/>
              </a:xfrm>
              <a:custGeom>
                <a:avLst/>
                <a:gdLst>
                  <a:gd name="connsiteX0" fmla="*/ 0 w 125063"/>
                  <a:gd name="connsiteY0" fmla="*/ 0 h 58673"/>
                  <a:gd name="connsiteX1" fmla="*/ 125063 w 125063"/>
                  <a:gd name="connsiteY1" fmla="*/ 0 h 58673"/>
                  <a:gd name="connsiteX2" fmla="*/ 0 w 125063"/>
                  <a:gd name="connsiteY2" fmla="*/ 58674 h 58673"/>
                  <a:gd name="connsiteX3" fmla="*/ 0 w 125063"/>
                  <a:gd name="connsiteY3" fmla="*/ 0 h 58673"/>
                </a:gdLst>
                <a:ahLst/>
                <a:cxnLst>
                  <a:cxn ang="0">
                    <a:pos x="connsiteX0" y="connsiteY0"/>
                  </a:cxn>
                  <a:cxn ang="0">
                    <a:pos x="connsiteX1" y="connsiteY1"/>
                  </a:cxn>
                  <a:cxn ang="0">
                    <a:pos x="connsiteX2" y="connsiteY2"/>
                  </a:cxn>
                  <a:cxn ang="0">
                    <a:pos x="connsiteX3" y="connsiteY3"/>
                  </a:cxn>
                </a:cxnLst>
                <a:rect l="l" t="t" r="r" b="b"/>
                <a:pathLst>
                  <a:path w="125063" h="58673">
                    <a:moveTo>
                      <a:pt x="0" y="0"/>
                    </a:moveTo>
                    <a:lnTo>
                      <a:pt x="125063" y="0"/>
                    </a:lnTo>
                    <a:cubicBezTo>
                      <a:pt x="44387" y="32956"/>
                      <a:pt x="0" y="58674"/>
                      <a:pt x="0" y="58674"/>
                    </a:cubicBezTo>
                    <a:lnTo>
                      <a:pt x="0" y="0"/>
                    </a:lnTo>
                    <a:close/>
                  </a:path>
                </a:pathLst>
              </a:custGeom>
              <a:gradFill>
                <a:gsLst>
                  <a:gs pos="0">
                    <a:srgbClr val="3C0887"/>
                  </a:gs>
                  <a:gs pos="32270">
                    <a:srgbClr val="3F0987"/>
                  </a:gs>
                  <a:gs pos="53380">
                    <a:srgbClr val="470E87"/>
                  </a:gs>
                  <a:gs pos="71290">
                    <a:srgbClr val="561588"/>
                  </a:gs>
                  <a:gs pos="87320">
                    <a:srgbClr val="6B1F89"/>
                  </a:gs>
                  <a:gs pos="100000">
                    <a:srgbClr val="822A8A"/>
                  </a:gs>
                </a:gsLst>
                <a:lin ang="0" scaled="1"/>
              </a:gradFill>
              <a:ln w="9525" cap="flat">
                <a:noFill/>
                <a:prstDash val="solid"/>
                <a:miter/>
              </a:ln>
            </p:spPr>
            <p:txBody>
              <a:bodyPr rtlCol="0" anchor="ctr"/>
              <a:lstStyle/>
              <a:p>
                <a:endParaRPr lang="en-US"/>
              </a:p>
            </p:txBody>
          </p:sp>
          <p:sp>
            <p:nvSpPr>
              <p:cNvPr id="1205" name="Freeform: Shape 1204">
                <a:extLst>
                  <a:ext uri="{FF2B5EF4-FFF2-40B4-BE49-F238E27FC236}">
                    <a16:creationId xmlns:a16="http://schemas.microsoft.com/office/drawing/2014/main" id="{E0DC8C65-C909-11C3-6849-C47E0520C008}"/>
                  </a:ext>
                </a:extLst>
              </p:cNvPr>
              <p:cNvSpPr/>
              <p:nvPr/>
            </p:nvSpPr>
            <p:spPr>
              <a:xfrm>
                <a:off x="9564938" y="2118828"/>
                <a:ext cx="125063" cy="58673"/>
              </a:xfrm>
              <a:custGeom>
                <a:avLst/>
                <a:gdLst>
                  <a:gd name="connsiteX0" fmla="*/ 125063 w 125063"/>
                  <a:gd name="connsiteY0" fmla="*/ 0 h 58673"/>
                  <a:gd name="connsiteX1" fmla="*/ 125063 w 125063"/>
                  <a:gd name="connsiteY1" fmla="*/ 58674 h 58673"/>
                  <a:gd name="connsiteX2" fmla="*/ 0 w 125063"/>
                  <a:gd name="connsiteY2" fmla="*/ 0 h 58673"/>
                  <a:gd name="connsiteX3" fmla="*/ 125063 w 125063"/>
                  <a:gd name="connsiteY3" fmla="*/ 0 h 58673"/>
                </a:gdLst>
                <a:ahLst/>
                <a:cxnLst>
                  <a:cxn ang="0">
                    <a:pos x="connsiteX0" y="connsiteY0"/>
                  </a:cxn>
                  <a:cxn ang="0">
                    <a:pos x="connsiteX1" y="connsiteY1"/>
                  </a:cxn>
                  <a:cxn ang="0">
                    <a:pos x="connsiteX2" y="connsiteY2"/>
                  </a:cxn>
                  <a:cxn ang="0">
                    <a:pos x="connsiteX3" y="connsiteY3"/>
                  </a:cxn>
                </a:cxnLst>
                <a:rect l="l" t="t" r="r" b="b"/>
                <a:pathLst>
                  <a:path w="125063" h="58673">
                    <a:moveTo>
                      <a:pt x="125063" y="0"/>
                    </a:moveTo>
                    <a:lnTo>
                      <a:pt x="125063" y="58674"/>
                    </a:lnTo>
                    <a:cubicBezTo>
                      <a:pt x="125063" y="58674"/>
                      <a:pt x="80677" y="32956"/>
                      <a:pt x="0" y="0"/>
                    </a:cubicBezTo>
                    <a:lnTo>
                      <a:pt x="125063" y="0"/>
                    </a:lnTo>
                    <a:close/>
                  </a:path>
                </a:pathLst>
              </a:custGeom>
              <a:gradFill>
                <a:gsLst>
                  <a:gs pos="0">
                    <a:srgbClr val="3C0887"/>
                  </a:gs>
                  <a:gs pos="32270">
                    <a:srgbClr val="3F0987"/>
                  </a:gs>
                  <a:gs pos="53380">
                    <a:srgbClr val="470E87"/>
                  </a:gs>
                  <a:gs pos="71290">
                    <a:srgbClr val="561588"/>
                  </a:gs>
                  <a:gs pos="87320">
                    <a:srgbClr val="6B1F89"/>
                  </a:gs>
                  <a:gs pos="100000">
                    <a:srgbClr val="822A8A"/>
                  </a:gs>
                </a:gsLst>
                <a:lin ang="0" scaled="1"/>
              </a:gradFill>
              <a:ln w="9525" cap="flat">
                <a:noFill/>
                <a:prstDash val="solid"/>
                <a:miter/>
              </a:ln>
            </p:spPr>
            <p:txBody>
              <a:bodyPr rtlCol="0" anchor="ctr"/>
              <a:lstStyle/>
              <a:p>
                <a:endParaRPr lang="en-US"/>
              </a:p>
            </p:txBody>
          </p:sp>
          <p:sp>
            <p:nvSpPr>
              <p:cNvPr id="1206" name="Freeform: Shape 1205">
                <a:extLst>
                  <a:ext uri="{FF2B5EF4-FFF2-40B4-BE49-F238E27FC236}">
                    <a16:creationId xmlns:a16="http://schemas.microsoft.com/office/drawing/2014/main" id="{5DF610D9-7130-3493-9EA8-1EFAA30A9647}"/>
                  </a:ext>
                </a:extLst>
              </p:cNvPr>
              <p:cNvSpPr/>
              <p:nvPr/>
            </p:nvSpPr>
            <p:spPr>
              <a:xfrm>
                <a:off x="8893304" y="1941367"/>
                <a:ext cx="592835" cy="1199197"/>
              </a:xfrm>
              <a:custGeom>
                <a:avLst/>
                <a:gdLst>
                  <a:gd name="connsiteX0" fmla="*/ 592836 w 592835"/>
                  <a:gd name="connsiteY0" fmla="*/ 0 h 1199197"/>
                  <a:gd name="connsiteX1" fmla="*/ 592836 w 592835"/>
                  <a:gd name="connsiteY1" fmla="*/ 1199198 h 1199197"/>
                  <a:gd name="connsiteX2" fmla="*/ 296323 w 592835"/>
                  <a:gd name="connsiteY2" fmla="*/ 984218 h 1199197"/>
                  <a:gd name="connsiteX3" fmla="*/ 0 w 592835"/>
                  <a:gd name="connsiteY3" fmla="*/ 1199198 h 1199197"/>
                  <a:gd name="connsiteX4" fmla="*/ 0 w 592835"/>
                  <a:gd name="connsiteY4" fmla="*/ 0 h 119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835" h="1199197">
                    <a:moveTo>
                      <a:pt x="592836" y="0"/>
                    </a:moveTo>
                    <a:lnTo>
                      <a:pt x="592836" y="1199198"/>
                    </a:lnTo>
                    <a:lnTo>
                      <a:pt x="296323" y="984218"/>
                    </a:lnTo>
                    <a:lnTo>
                      <a:pt x="0" y="1199198"/>
                    </a:lnTo>
                    <a:lnTo>
                      <a:pt x="0" y="0"/>
                    </a:lnTo>
                    <a:close/>
                  </a:path>
                </a:pathLst>
              </a:custGeom>
              <a:gradFill>
                <a:gsLst>
                  <a:gs pos="100000">
                    <a:srgbClr val="D4A806"/>
                  </a:gs>
                  <a:gs pos="0">
                    <a:srgbClr val="F5542F"/>
                  </a:gs>
                </a:gsLst>
                <a:path path="circle">
                  <a:fillToRect t="100000" r="100000"/>
                </a:path>
              </a:gradFill>
              <a:ln w="9525" cap="flat">
                <a:noFill/>
                <a:prstDash val="solid"/>
                <a:miter/>
              </a:ln>
              <a:effectLst>
                <a:outerShdw blurRad="50800" dist="38100" dir="8100000" algn="tr" rotWithShape="0">
                  <a:prstClr val="black">
                    <a:alpha val="40000"/>
                  </a:prstClr>
                </a:outerShdw>
              </a:effectLst>
            </p:spPr>
            <p:txBody>
              <a:bodyPr rtlCol="0" anchor="ctr"/>
              <a:lstStyle/>
              <a:p>
                <a:endParaRPr lang="en-US"/>
              </a:p>
            </p:txBody>
          </p:sp>
        </p:grpSp>
        <p:sp>
          <p:nvSpPr>
            <p:cNvPr id="6" name="Freeform: Shape 5">
              <a:extLst>
                <a:ext uri="{FF2B5EF4-FFF2-40B4-BE49-F238E27FC236}">
                  <a16:creationId xmlns:a16="http://schemas.microsoft.com/office/drawing/2014/main" id="{EE9AFB14-F528-DD41-EE91-F6445A1AF76B}"/>
                </a:ext>
              </a:extLst>
            </p:cNvPr>
            <p:cNvSpPr/>
            <p:nvPr/>
          </p:nvSpPr>
          <p:spPr>
            <a:xfrm>
              <a:off x="7518610" y="3680964"/>
              <a:ext cx="679637" cy="570546"/>
            </a:xfrm>
            <a:custGeom>
              <a:avLst/>
              <a:gdLst>
                <a:gd name="connsiteX0" fmla="*/ 713518 w 835411"/>
                <a:gd name="connsiteY0" fmla="*/ 698563 h 701316"/>
                <a:gd name="connsiteX1" fmla="*/ 478727 w 835411"/>
                <a:gd name="connsiteY1" fmla="*/ 692944 h 701316"/>
                <a:gd name="connsiteX2" fmla="*/ 445294 w 835411"/>
                <a:gd name="connsiteY2" fmla="*/ 688753 h 701316"/>
                <a:gd name="connsiteX3" fmla="*/ 229362 w 835411"/>
                <a:gd name="connsiteY3" fmla="*/ 640652 h 701316"/>
                <a:gd name="connsiteX4" fmla="*/ 221742 w 835411"/>
                <a:gd name="connsiteY4" fmla="*/ 638270 h 701316"/>
                <a:gd name="connsiteX5" fmla="*/ 201073 w 835411"/>
                <a:gd name="connsiteY5" fmla="*/ 631507 h 701316"/>
                <a:gd name="connsiteX6" fmla="*/ 1905 w 835411"/>
                <a:gd name="connsiteY6" fmla="*/ 519684 h 701316"/>
                <a:gd name="connsiteX7" fmla="*/ 0 w 835411"/>
                <a:gd name="connsiteY7" fmla="*/ 517398 h 701316"/>
                <a:gd name="connsiteX8" fmla="*/ 267748 w 835411"/>
                <a:gd name="connsiteY8" fmla="*/ 50863 h 701316"/>
                <a:gd name="connsiteX9" fmla="*/ 356426 w 835411"/>
                <a:gd name="connsiteY9" fmla="*/ 0 h 701316"/>
                <a:gd name="connsiteX10" fmla="*/ 374904 w 835411"/>
                <a:gd name="connsiteY10" fmla="*/ 10478 h 701316"/>
                <a:gd name="connsiteX11" fmla="*/ 427196 w 835411"/>
                <a:gd name="connsiteY11" fmla="*/ 6667 h 701316"/>
                <a:gd name="connsiteX12" fmla="*/ 638365 w 835411"/>
                <a:gd name="connsiteY12" fmla="*/ 52864 h 701316"/>
                <a:gd name="connsiteX13" fmla="*/ 603123 w 835411"/>
                <a:gd name="connsiteY13" fmla="*/ 103442 h 701316"/>
                <a:gd name="connsiteX14" fmla="*/ 611219 w 835411"/>
                <a:gd name="connsiteY14" fmla="*/ 181356 h 701316"/>
                <a:gd name="connsiteX15" fmla="*/ 687229 w 835411"/>
                <a:gd name="connsiteY15" fmla="*/ 162306 h 701316"/>
                <a:gd name="connsiteX16" fmla="*/ 768668 w 835411"/>
                <a:gd name="connsiteY16" fmla="*/ 45339 h 701316"/>
                <a:gd name="connsiteX17" fmla="*/ 833819 w 835411"/>
                <a:gd name="connsiteY17" fmla="*/ 686276 h 701316"/>
                <a:gd name="connsiteX18" fmla="*/ 829532 w 835411"/>
                <a:gd name="connsiteY18" fmla="*/ 686086 h 701316"/>
                <a:gd name="connsiteX19" fmla="*/ 713518 w 835411"/>
                <a:gd name="connsiteY19" fmla="*/ 698563 h 70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5411" h="701316">
                  <a:moveTo>
                    <a:pt x="713518" y="698563"/>
                  </a:moveTo>
                  <a:cubicBezTo>
                    <a:pt x="635318" y="703612"/>
                    <a:pt x="556546" y="701707"/>
                    <a:pt x="478727" y="692944"/>
                  </a:cubicBezTo>
                  <a:cubicBezTo>
                    <a:pt x="467487" y="691801"/>
                    <a:pt x="456343" y="690372"/>
                    <a:pt x="445294" y="688753"/>
                  </a:cubicBezTo>
                  <a:cubicBezTo>
                    <a:pt x="372047" y="678752"/>
                    <a:pt x="299752" y="662654"/>
                    <a:pt x="229362" y="640652"/>
                  </a:cubicBezTo>
                  <a:cubicBezTo>
                    <a:pt x="226886" y="639889"/>
                    <a:pt x="224219" y="639032"/>
                    <a:pt x="221742" y="638270"/>
                  </a:cubicBezTo>
                  <a:cubicBezTo>
                    <a:pt x="214789" y="636080"/>
                    <a:pt x="207931" y="633889"/>
                    <a:pt x="201073" y="631507"/>
                  </a:cubicBezTo>
                  <a:cubicBezTo>
                    <a:pt x="128302" y="606933"/>
                    <a:pt x="55626" y="574643"/>
                    <a:pt x="1905" y="519684"/>
                  </a:cubicBezTo>
                  <a:lnTo>
                    <a:pt x="0" y="517398"/>
                  </a:lnTo>
                  <a:cubicBezTo>
                    <a:pt x="43339" y="340995"/>
                    <a:pt x="137255" y="177260"/>
                    <a:pt x="267748" y="50863"/>
                  </a:cubicBezTo>
                  <a:cubicBezTo>
                    <a:pt x="292703" y="26575"/>
                    <a:pt x="321850" y="2572"/>
                    <a:pt x="356426" y="0"/>
                  </a:cubicBezTo>
                  <a:cubicBezTo>
                    <a:pt x="361950" y="4477"/>
                    <a:pt x="368046" y="8192"/>
                    <a:pt x="374904" y="10478"/>
                  </a:cubicBezTo>
                  <a:cubicBezTo>
                    <a:pt x="391859" y="16192"/>
                    <a:pt x="409956" y="12859"/>
                    <a:pt x="427196" y="6667"/>
                  </a:cubicBezTo>
                  <a:cubicBezTo>
                    <a:pt x="491966" y="40005"/>
                    <a:pt x="565595" y="55912"/>
                    <a:pt x="638365" y="52864"/>
                  </a:cubicBezTo>
                  <a:lnTo>
                    <a:pt x="603123" y="103442"/>
                  </a:lnTo>
                  <a:cubicBezTo>
                    <a:pt x="584454" y="130112"/>
                    <a:pt x="588074" y="165163"/>
                    <a:pt x="611219" y="181356"/>
                  </a:cubicBezTo>
                  <a:cubicBezTo>
                    <a:pt x="634365" y="197549"/>
                    <a:pt x="668560" y="188976"/>
                    <a:pt x="687229" y="162306"/>
                  </a:cubicBezTo>
                  <a:lnTo>
                    <a:pt x="768668" y="45339"/>
                  </a:lnTo>
                  <a:cubicBezTo>
                    <a:pt x="813721" y="243364"/>
                    <a:pt x="842677" y="482727"/>
                    <a:pt x="833819" y="686276"/>
                  </a:cubicBezTo>
                  <a:lnTo>
                    <a:pt x="829532" y="686086"/>
                  </a:lnTo>
                  <a:cubicBezTo>
                    <a:pt x="791051" y="691991"/>
                    <a:pt x="752285" y="696278"/>
                    <a:pt x="713518" y="698563"/>
                  </a:cubicBezTo>
                  <a:close/>
                </a:path>
              </a:pathLst>
            </a:custGeom>
            <a:gradFill>
              <a:gsLst>
                <a:gs pos="0">
                  <a:srgbClr val="F95607"/>
                </a:gs>
                <a:gs pos="100000">
                  <a:srgbClr val="9E357B"/>
                </a:gs>
              </a:gsLst>
              <a:lin ang="18900002" scaled="1"/>
            </a:gradFill>
            <a:ln w="9525" cap="flat">
              <a:noFill/>
              <a:prstDash val="solid"/>
              <a:miter/>
            </a:ln>
          </p:spPr>
          <p:txBody>
            <a:bodyPr rtlCol="0" anchor="ctr"/>
            <a:lstStyle/>
            <a:p>
              <a:endParaRPr lang="en-US"/>
            </a:p>
          </p:txBody>
        </p:sp>
        <p:grpSp>
          <p:nvGrpSpPr>
            <p:cNvPr id="7" name="Graphic 932">
              <a:extLst>
                <a:ext uri="{FF2B5EF4-FFF2-40B4-BE49-F238E27FC236}">
                  <a16:creationId xmlns:a16="http://schemas.microsoft.com/office/drawing/2014/main" id="{F82DF5DC-CA28-5B33-1E1B-2B4467FE7452}"/>
                </a:ext>
              </a:extLst>
            </p:cNvPr>
            <p:cNvGrpSpPr/>
            <p:nvPr/>
          </p:nvGrpSpPr>
          <p:grpSpPr>
            <a:xfrm>
              <a:off x="7533300" y="3698976"/>
              <a:ext cx="662325" cy="547967"/>
              <a:chOff x="7074967" y="3322449"/>
              <a:chExt cx="814131" cy="673562"/>
            </a:xfrm>
            <a:solidFill>
              <a:srgbClr val="F9CD25">
                <a:alpha val="20000"/>
              </a:srgbClr>
            </a:solidFill>
          </p:grpSpPr>
          <p:sp>
            <p:nvSpPr>
              <p:cNvPr id="676" name="Freeform: Shape 675">
                <a:extLst>
                  <a:ext uri="{FF2B5EF4-FFF2-40B4-BE49-F238E27FC236}">
                    <a16:creationId xmlns:a16="http://schemas.microsoft.com/office/drawing/2014/main" id="{62711E28-75DE-3340-658C-BE61D25FD5D2}"/>
                  </a:ext>
                </a:extLst>
              </p:cNvPr>
              <p:cNvSpPr/>
              <p:nvPr/>
            </p:nvSpPr>
            <p:spPr>
              <a:xfrm>
                <a:off x="7394339" y="3322449"/>
                <a:ext cx="29134" cy="53637"/>
              </a:xfrm>
              <a:custGeom>
                <a:avLst/>
                <a:gdLst>
                  <a:gd name="connsiteX0" fmla="*/ 28713 w 29134"/>
                  <a:gd name="connsiteY0" fmla="*/ 42630 h 53637"/>
                  <a:gd name="connsiteX1" fmla="*/ 17759 w 29134"/>
                  <a:gd name="connsiteY1" fmla="*/ 6340 h 53637"/>
                  <a:gd name="connsiteX2" fmla="*/ 424 w 29134"/>
                  <a:gd name="connsiteY2" fmla="*/ 11007 h 53637"/>
                  <a:gd name="connsiteX3" fmla="*/ 11377 w 29134"/>
                  <a:gd name="connsiteY3" fmla="*/ 47297 h 53637"/>
                  <a:gd name="connsiteX4" fmla="*/ 28713 w 29134"/>
                  <a:gd name="connsiteY4" fmla="*/ 42630 h 5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34" h="53637">
                    <a:moveTo>
                      <a:pt x="28713" y="42630"/>
                    </a:moveTo>
                    <a:cubicBezTo>
                      <a:pt x="25093" y="30533"/>
                      <a:pt x="21474" y="18437"/>
                      <a:pt x="17759" y="6340"/>
                    </a:cubicBezTo>
                    <a:cubicBezTo>
                      <a:pt x="14425" y="-4709"/>
                      <a:pt x="-2910" y="-137"/>
                      <a:pt x="424" y="11007"/>
                    </a:cubicBezTo>
                    <a:lnTo>
                      <a:pt x="11377" y="47297"/>
                    </a:lnTo>
                    <a:cubicBezTo>
                      <a:pt x="14616" y="58346"/>
                      <a:pt x="32047" y="53774"/>
                      <a:pt x="28713" y="42630"/>
                    </a:cubicBezTo>
                    <a:close/>
                  </a:path>
                </a:pathLst>
              </a:custGeom>
              <a:grpFill/>
              <a:ln w="9525" cap="flat">
                <a:noFill/>
                <a:prstDash val="solid"/>
                <a:miter/>
              </a:ln>
            </p:spPr>
            <p:txBody>
              <a:bodyPr rtlCol="0" anchor="ctr"/>
              <a:lstStyle/>
              <a:p>
                <a:endParaRPr lang="en-US"/>
              </a:p>
            </p:txBody>
          </p:sp>
          <p:sp>
            <p:nvSpPr>
              <p:cNvPr id="677" name="Freeform: Shape 676">
                <a:extLst>
                  <a:ext uri="{FF2B5EF4-FFF2-40B4-BE49-F238E27FC236}">
                    <a16:creationId xmlns:a16="http://schemas.microsoft.com/office/drawing/2014/main" id="{A07B755E-7ED3-035D-D6A3-DDE5DF3F59FD}"/>
                  </a:ext>
                </a:extLst>
              </p:cNvPr>
              <p:cNvSpPr/>
              <p:nvPr/>
            </p:nvSpPr>
            <p:spPr>
              <a:xfrm>
                <a:off x="7454435" y="3341733"/>
                <a:ext cx="41487" cy="38118"/>
              </a:xfrm>
              <a:custGeom>
                <a:avLst/>
                <a:gdLst>
                  <a:gd name="connsiteX0" fmla="*/ 25957 w 41487"/>
                  <a:gd name="connsiteY0" fmla="*/ 2391 h 38118"/>
                  <a:gd name="connsiteX1" fmla="*/ 2906 w 41487"/>
                  <a:gd name="connsiteY1" fmla="*/ 22964 h 38118"/>
                  <a:gd name="connsiteX2" fmla="*/ 15479 w 41487"/>
                  <a:gd name="connsiteY2" fmla="*/ 35728 h 38118"/>
                  <a:gd name="connsiteX3" fmla="*/ 38530 w 41487"/>
                  <a:gd name="connsiteY3" fmla="*/ 15154 h 38118"/>
                  <a:gd name="connsiteX4" fmla="*/ 25957 w 41487"/>
                  <a:gd name="connsiteY4" fmla="*/ 2391 h 38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87" h="38118">
                    <a:moveTo>
                      <a:pt x="25957" y="2391"/>
                    </a:moveTo>
                    <a:cubicBezTo>
                      <a:pt x="18241" y="9248"/>
                      <a:pt x="10621" y="16106"/>
                      <a:pt x="2906" y="22964"/>
                    </a:cubicBezTo>
                    <a:cubicBezTo>
                      <a:pt x="-5762" y="30680"/>
                      <a:pt x="6907" y="43443"/>
                      <a:pt x="15479" y="35728"/>
                    </a:cubicBezTo>
                    <a:cubicBezTo>
                      <a:pt x="23194" y="28870"/>
                      <a:pt x="30814" y="22012"/>
                      <a:pt x="38530" y="15154"/>
                    </a:cubicBezTo>
                    <a:cubicBezTo>
                      <a:pt x="47293" y="7439"/>
                      <a:pt x="34624" y="-5325"/>
                      <a:pt x="25957" y="2391"/>
                    </a:cubicBezTo>
                    <a:close/>
                  </a:path>
                </a:pathLst>
              </a:custGeom>
              <a:grpFill/>
              <a:ln w="9525" cap="flat">
                <a:noFill/>
                <a:prstDash val="solid"/>
                <a:miter/>
              </a:ln>
            </p:spPr>
            <p:txBody>
              <a:bodyPr rtlCol="0" anchor="ctr"/>
              <a:lstStyle/>
              <a:p>
                <a:endParaRPr lang="en-US"/>
              </a:p>
            </p:txBody>
          </p:sp>
          <p:sp>
            <p:nvSpPr>
              <p:cNvPr id="678" name="Freeform: Shape 677">
                <a:extLst>
                  <a:ext uri="{FF2B5EF4-FFF2-40B4-BE49-F238E27FC236}">
                    <a16:creationId xmlns:a16="http://schemas.microsoft.com/office/drawing/2014/main" id="{FA3161C7-2861-F5C2-7EE6-8A0968F632BC}"/>
                  </a:ext>
                </a:extLst>
              </p:cNvPr>
              <p:cNvSpPr/>
              <p:nvPr/>
            </p:nvSpPr>
            <p:spPr>
              <a:xfrm>
                <a:off x="7403710" y="3389922"/>
                <a:ext cx="27919" cy="44711"/>
              </a:xfrm>
              <a:custGeom>
                <a:avLst/>
                <a:gdLst>
                  <a:gd name="connsiteX0" fmla="*/ 21056 w 27919"/>
                  <a:gd name="connsiteY0" fmla="*/ 303 h 44711"/>
                  <a:gd name="connsiteX1" fmla="*/ 10102 w 27919"/>
                  <a:gd name="connsiteY1" fmla="*/ 6780 h 44711"/>
                  <a:gd name="connsiteX2" fmla="*/ 387 w 27919"/>
                  <a:gd name="connsiteY2" fmla="*/ 33450 h 44711"/>
                  <a:gd name="connsiteX3" fmla="*/ 6864 w 27919"/>
                  <a:gd name="connsiteY3" fmla="*/ 44403 h 44711"/>
                  <a:gd name="connsiteX4" fmla="*/ 17818 w 27919"/>
                  <a:gd name="connsiteY4" fmla="*/ 37926 h 44711"/>
                  <a:gd name="connsiteX5" fmla="*/ 27533 w 27919"/>
                  <a:gd name="connsiteY5" fmla="*/ 11256 h 44711"/>
                  <a:gd name="connsiteX6" fmla="*/ 21056 w 27919"/>
                  <a:gd name="connsiteY6" fmla="*/ 303 h 4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9" h="44711">
                    <a:moveTo>
                      <a:pt x="21056" y="303"/>
                    </a:moveTo>
                    <a:cubicBezTo>
                      <a:pt x="16008" y="-1031"/>
                      <a:pt x="11722" y="2208"/>
                      <a:pt x="10102" y="6780"/>
                    </a:cubicBezTo>
                    <a:cubicBezTo>
                      <a:pt x="6864" y="15638"/>
                      <a:pt x="3625" y="24496"/>
                      <a:pt x="387" y="33450"/>
                    </a:cubicBezTo>
                    <a:cubicBezTo>
                      <a:pt x="-1232" y="38022"/>
                      <a:pt x="2482" y="43260"/>
                      <a:pt x="6864" y="44403"/>
                    </a:cubicBezTo>
                    <a:cubicBezTo>
                      <a:pt x="11912" y="45737"/>
                      <a:pt x="16198" y="42594"/>
                      <a:pt x="17818" y="37926"/>
                    </a:cubicBezTo>
                    <a:cubicBezTo>
                      <a:pt x="21056" y="29068"/>
                      <a:pt x="24295" y="20210"/>
                      <a:pt x="27533" y="11256"/>
                    </a:cubicBezTo>
                    <a:cubicBezTo>
                      <a:pt x="29152" y="6780"/>
                      <a:pt x="25438" y="1446"/>
                      <a:pt x="21056" y="303"/>
                    </a:cubicBezTo>
                    <a:close/>
                  </a:path>
                </a:pathLst>
              </a:custGeom>
              <a:grpFill/>
              <a:ln w="9525" cap="flat">
                <a:noFill/>
                <a:prstDash val="solid"/>
                <a:miter/>
              </a:ln>
            </p:spPr>
            <p:txBody>
              <a:bodyPr rtlCol="0" anchor="ctr"/>
              <a:lstStyle/>
              <a:p>
                <a:endParaRPr lang="en-US"/>
              </a:p>
            </p:txBody>
          </p:sp>
          <p:sp>
            <p:nvSpPr>
              <p:cNvPr id="679" name="Freeform: Shape 678">
                <a:extLst>
                  <a:ext uri="{FF2B5EF4-FFF2-40B4-BE49-F238E27FC236}">
                    <a16:creationId xmlns:a16="http://schemas.microsoft.com/office/drawing/2014/main" id="{FACBBB07-2FF0-8C44-78D7-6A02BAC21FCF}"/>
                  </a:ext>
                </a:extLst>
              </p:cNvPr>
              <p:cNvSpPr/>
              <p:nvPr/>
            </p:nvSpPr>
            <p:spPr>
              <a:xfrm>
                <a:off x="7346067" y="3366402"/>
                <a:ext cx="34049" cy="39644"/>
              </a:xfrm>
              <a:custGeom>
                <a:avLst/>
                <a:gdLst>
                  <a:gd name="connsiteX0" fmla="*/ 32789 w 34049"/>
                  <a:gd name="connsiteY0" fmla="*/ 26204 h 39644"/>
                  <a:gd name="connsiteX1" fmla="*/ 16882 w 34049"/>
                  <a:gd name="connsiteY1" fmla="*/ 4487 h 39644"/>
                  <a:gd name="connsiteX2" fmla="*/ 4595 w 34049"/>
                  <a:gd name="connsiteY2" fmla="*/ 1153 h 39644"/>
                  <a:gd name="connsiteX3" fmla="*/ 1261 w 34049"/>
                  <a:gd name="connsiteY3" fmla="*/ 13440 h 39644"/>
                  <a:gd name="connsiteX4" fmla="*/ 17168 w 34049"/>
                  <a:gd name="connsiteY4" fmla="*/ 35157 h 39644"/>
                  <a:gd name="connsiteX5" fmla="*/ 29455 w 34049"/>
                  <a:gd name="connsiteY5" fmla="*/ 38491 h 39644"/>
                  <a:gd name="connsiteX6" fmla="*/ 32789 w 34049"/>
                  <a:gd name="connsiteY6" fmla="*/ 26204 h 3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49" h="39644">
                    <a:moveTo>
                      <a:pt x="32789" y="26204"/>
                    </a:moveTo>
                    <a:cubicBezTo>
                      <a:pt x="27454" y="18965"/>
                      <a:pt x="22216" y="11726"/>
                      <a:pt x="16882" y="4487"/>
                    </a:cubicBezTo>
                    <a:cubicBezTo>
                      <a:pt x="14024" y="582"/>
                      <a:pt x="9166" y="-1419"/>
                      <a:pt x="4595" y="1153"/>
                    </a:cubicBezTo>
                    <a:cubicBezTo>
                      <a:pt x="785" y="3344"/>
                      <a:pt x="-1597" y="9440"/>
                      <a:pt x="1261" y="13440"/>
                    </a:cubicBezTo>
                    <a:cubicBezTo>
                      <a:pt x="6595" y="20679"/>
                      <a:pt x="11833" y="27918"/>
                      <a:pt x="17168" y="35157"/>
                    </a:cubicBezTo>
                    <a:cubicBezTo>
                      <a:pt x="20025" y="39063"/>
                      <a:pt x="24883" y="41063"/>
                      <a:pt x="29455" y="38491"/>
                    </a:cubicBezTo>
                    <a:cubicBezTo>
                      <a:pt x="33265" y="36205"/>
                      <a:pt x="35646" y="30109"/>
                      <a:pt x="32789" y="26204"/>
                    </a:cubicBezTo>
                    <a:close/>
                  </a:path>
                </a:pathLst>
              </a:custGeom>
              <a:grpFill/>
              <a:ln w="9525" cap="flat">
                <a:noFill/>
                <a:prstDash val="solid"/>
                <a:miter/>
              </a:ln>
            </p:spPr>
            <p:txBody>
              <a:bodyPr rtlCol="0" anchor="ctr"/>
              <a:lstStyle/>
              <a:p>
                <a:endParaRPr lang="en-US"/>
              </a:p>
            </p:txBody>
          </p:sp>
          <p:sp>
            <p:nvSpPr>
              <p:cNvPr id="682" name="Freeform: Shape 681">
                <a:extLst>
                  <a:ext uri="{FF2B5EF4-FFF2-40B4-BE49-F238E27FC236}">
                    <a16:creationId xmlns:a16="http://schemas.microsoft.com/office/drawing/2014/main" id="{A0743D11-5E8B-3C1B-9603-1B641190E9DB}"/>
                  </a:ext>
                </a:extLst>
              </p:cNvPr>
              <p:cNvSpPr/>
              <p:nvPr/>
            </p:nvSpPr>
            <p:spPr>
              <a:xfrm>
                <a:off x="7333980" y="3430543"/>
                <a:ext cx="45787" cy="30234"/>
              </a:xfrm>
              <a:custGeom>
                <a:avLst/>
                <a:gdLst>
                  <a:gd name="connsiteX0" fmla="*/ 32207 w 45787"/>
                  <a:gd name="connsiteY0" fmla="*/ 925 h 30234"/>
                  <a:gd name="connsiteX1" fmla="*/ 4680 w 45787"/>
                  <a:gd name="connsiteY1" fmla="*/ 13689 h 30234"/>
                  <a:gd name="connsiteX2" fmla="*/ 13538 w 45787"/>
                  <a:gd name="connsiteY2" fmla="*/ 29310 h 30234"/>
                  <a:gd name="connsiteX3" fmla="*/ 41065 w 45787"/>
                  <a:gd name="connsiteY3" fmla="*/ 16546 h 30234"/>
                  <a:gd name="connsiteX4" fmla="*/ 32207 w 45787"/>
                  <a:gd name="connsiteY4" fmla="*/ 925 h 30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87" h="30234">
                    <a:moveTo>
                      <a:pt x="32207" y="925"/>
                    </a:moveTo>
                    <a:cubicBezTo>
                      <a:pt x="23063" y="5211"/>
                      <a:pt x="13824" y="9498"/>
                      <a:pt x="4680" y="13689"/>
                    </a:cubicBezTo>
                    <a:cubicBezTo>
                      <a:pt x="-5798" y="18546"/>
                      <a:pt x="3156" y="34167"/>
                      <a:pt x="13538" y="29310"/>
                    </a:cubicBezTo>
                    <a:cubicBezTo>
                      <a:pt x="22682" y="25023"/>
                      <a:pt x="31921" y="20737"/>
                      <a:pt x="41065" y="16546"/>
                    </a:cubicBezTo>
                    <a:cubicBezTo>
                      <a:pt x="51638" y="11688"/>
                      <a:pt x="42589" y="-3933"/>
                      <a:pt x="32207" y="925"/>
                    </a:cubicBezTo>
                    <a:close/>
                  </a:path>
                </a:pathLst>
              </a:custGeom>
              <a:grpFill/>
              <a:ln w="9525" cap="flat">
                <a:noFill/>
                <a:prstDash val="solid"/>
                <a:miter/>
              </a:ln>
            </p:spPr>
            <p:txBody>
              <a:bodyPr rtlCol="0" anchor="ctr"/>
              <a:lstStyle/>
              <a:p>
                <a:endParaRPr lang="en-US"/>
              </a:p>
            </p:txBody>
          </p:sp>
          <p:sp>
            <p:nvSpPr>
              <p:cNvPr id="683" name="Freeform: Shape 682">
                <a:extLst>
                  <a:ext uri="{FF2B5EF4-FFF2-40B4-BE49-F238E27FC236}">
                    <a16:creationId xmlns:a16="http://schemas.microsoft.com/office/drawing/2014/main" id="{B9B6F75A-2DB9-2235-37B9-DB325FAED803}"/>
                  </a:ext>
                </a:extLst>
              </p:cNvPr>
              <p:cNvSpPr/>
              <p:nvPr/>
            </p:nvSpPr>
            <p:spPr>
              <a:xfrm>
                <a:off x="7300074" y="3393940"/>
                <a:ext cx="19065" cy="46410"/>
              </a:xfrm>
              <a:custGeom>
                <a:avLst/>
                <a:gdLst>
                  <a:gd name="connsiteX0" fmla="*/ 1057 w 19065"/>
                  <a:gd name="connsiteY0" fmla="*/ 8763 h 46410"/>
                  <a:gd name="connsiteX1" fmla="*/ 9 w 19065"/>
                  <a:gd name="connsiteY1" fmla="*/ 37814 h 46410"/>
                  <a:gd name="connsiteX2" fmla="*/ 18012 w 19065"/>
                  <a:gd name="connsiteY2" fmla="*/ 37719 h 46410"/>
                  <a:gd name="connsiteX3" fmla="*/ 19059 w 19065"/>
                  <a:gd name="connsiteY3" fmla="*/ 8668 h 46410"/>
                  <a:gd name="connsiteX4" fmla="*/ 1057 w 19065"/>
                  <a:gd name="connsiteY4" fmla="*/ 8763 h 46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5" h="46410">
                    <a:moveTo>
                      <a:pt x="1057" y="8763"/>
                    </a:moveTo>
                    <a:cubicBezTo>
                      <a:pt x="676" y="18479"/>
                      <a:pt x="295" y="28099"/>
                      <a:pt x="9" y="37814"/>
                    </a:cubicBezTo>
                    <a:cubicBezTo>
                      <a:pt x="-467" y="49340"/>
                      <a:pt x="17535" y="49244"/>
                      <a:pt x="18012" y="37719"/>
                    </a:cubicBezTo>
                    <a:cubicBezTo>
                      <a:pt x="18393" y="28004"/>
                      <a:pt x="18774" y="18383"/>
                      <a:pt x="19059" y="8668"/>
                    </a:cubicBezTo>
                    <a:cubicBezTo>
                      <a:pt x="19440" y="-2953"/>
                      <a:pt x="1533" y="-2857"/>
                      <a:pt x="1057" y="8763"/>
                    </a:cubicBezTo>
                    <a:close/>
                  </a:path>
                </a:pathLst>
              </a:custGeom>
              <a:grpFill/>
              <a:ln w="9525" cap="flat">
                <a:noFill/>
                <a:prstDash val="solid"/>
                <a:miter/>
              </a:ln>
            </p:spPr>
            <p:txBody>
              <a:bodyPr rtlCol="0" anchor="ctr"/>
              <a:lstStyle/>
              <a:p>
                <a:endParaRPr lang="en-US"/>
              </a:p>
            </p:txBody>
          </p:sp>
          <p:sp>
            <p:nvSpPr>
              <p:cNvPr id="684" name="Freeform: Shape 683">
                <a:extLst>
                  <a:ext uri="{FF2B5EF4-FFF2-40B4-BE49-F238E27FC236}">
                    <a16:creationId xmlns:a16="http://schemas.microsoft.com/office/drawing/2014/main" id="{FCBA816C-DB95-A093-1DEC-700E1C8EBF2A}"/>
                  </a:ext>
                </a:extLst>
              </p:cNvPr>
              <p:cNvSpPr/>
              <p:nvPr/>
            </p:nvSpPr>
            <p:spPr>
              <a:xfrm>
                <a:off x="7306534" y="3479265"/>
                <a:ext cx="34660" cy="48283"/>
              </a:xfrm>
              <a:custGeom>
                <a:avLst/>
                <a:gdLst>
                  <a:gd name="connsiteX0" fmla="*/ 33460 w 34660"/>
                  <a:gd name="connsiteY0" fmla="*/ 34880 h 48283"/>
                  <a:gd name="connsiteX1" fmla="*/ 16791 w 34660"/>
                  <a:gd name="connsiteY1" fmla="*/ 4495 h 48283"/>
                  <a:gd name="connsiteX2" fmla="*/ 1170 w 34660"/>
                  <a:gd name="connsiteY2" fmla="*/ 13353 h 48283"/>
                  <a:gd name="connsiteX3" fmla="*/ 2408 w 34660"/>
                  <a:gd name="connsiteY3" fmla="*/ 15639 h 48283"/>
                  <a:gd name="connsiteX4" fmla="*/ 4408 w 34660"/>
                  <a:gd name="connsiteY4" fmla="*/ 19354 h 48283"/>
                  <a:gd name="connsiteX5" fmla="*/ 17839 w 34660"/>
                  <a:gd name="connsiteY5" fmla="*/ 43833 h 48283"/>
                  <a:gd name="connsiteX6" fmla="*/ 33460 w 34660"/>
                  <a:gd name="connsiteY6" fmla="*/ 34880 h 4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60" h="48283">
                    <a:moveTo>
                      <a:pt x="33460" y="34880"/>
                    </a:moveTo>
                    <a:cubicBezTo>
                      <a:pt x="27935" y="24783"/>
                      <a:pt x="22316" y="14592"/>
                      <a:pt x="16791" y="4495"/>
                    </a:cubicBezTo>
                    <a:cubicBezTo>
                      <a:pt x="11171" y="-5697"/>
                      <a:pt x="-4354" y="3257"/>
                      <a:pt x="1170" y="13353"/>
                    </a:cubicBezTo>
                    <a:cubicBezTo>
                      <a:pt x="1551" y="14115"/>
                      <a:pt x="2027" y="14878"/>
                      <a:pt x="2408" y="15639"/>
                    </a:cubicBezTo>
                    <a:cubicBezTo>
                      <a:pt x="2789" y="17068"/>
                      <a:pt x="3456" y="18306"/>
                      <a:pt x="4408" y="19354"/>
                    </a:cubicBezTo>
                    <a:cubicBezTo>
                      <a:pt x="8885" y="27546"/>
                      <a:pt x="13362" y="35642"/>
                      <a:pt x="17839" y="43833"/>
                    </a:cubicBezTo>
                    <a:cubicBezTo>
                      <a:pt x="23458" y="53930"/>
                      <a:pt x="39079" y="45072"/>
                      <a:pt x="33460" y="34880"/>
                    </a:cubicBezTo>
                    <a:close/>
                  </a:path>
                </a:pathLst>
              </a:custGeom>
              <a:grpFill/>
              <a:ln w="9525" cap="flat">
                <a:noFill/>
                <a:prstDash val="solid"/>
                <a:miter/>
              </a:ln>
            </p:spPr>
            <p:txBody>
              <a:bodyPr rtlCol="0" anchor="ctr"/>
              <a:lstStyle/>
              <a:p>
                <a:endParaRPr lang="en-US"/>
              </a:p>
            </p:txBody>
          </p:sp>
          <p:sp>
            <p:nvSpPr>
              <p:cNvPr id="685" name="Freeform: Shape 684">
                <a:extLst>
                  <a:ext uri="{FF2B5EF4-FFF2-40B4-BE49-F238E27FC236}">
                    <a16:creationId xmlns:a16="http://schemas.microsoft.com/office/drawing/2014/main" id="{7768EE93-433D-C517-0D36-62E1995DD98D}"/>
                  </a:ext>
                </a:extLst>
              </p:cNvPr>
              <p:cNvSpPr/>
              <p:nvPr/>
            </p:nvSpPr>
            <p:spPr>
              <a:xfrm>
                <a:off x="7373819" y="3474477"/>
                <a:ext cx="51256" cy="21233"/>
              </a:xfrm>
              <a:custGeom>
                <a:avLst/>
                <a:gdLst>
                  <a:gd name="connsiteX0" fmla="*/ 42565 w 51256"/>
                  <a:gd name="connsiteY0" fmla="*/ 3187 h 21233"/>
                  <a:gd name="connsiteX1" fmla="*/ 8561 w 51256"/>
                  <a:gd name="connsiteY1" fmla="*/ 44 h 21233"/>
                  <a:gd name="connsiteX2" fmla="*/ 8656 w 51256"/>
                  <a:gd name="connsiteY2" fmla="*/ 18046 h 21233"/>
                  <a:gd name="connsiteX3" fmla="*/ 42660 w 51256"/>
                  <a:gd name="connsiteY3" fmla="*/ 21190 h 21233"/>
                  <a:gd name="connsiteX4" fmla="*/ 42565 w 51256"/>
                  <a:gd name="connsiteY4" fmla="*/ 3187 h 21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6" h="21233">
                    <a:moveTo>
                      <a:pt x="42565" y="3187"/>
                    </a:moveTo>
                    <a:cubicBezTo>
                      <a:pt x="31230" y="2140"/>
                      <a:pt x="19896" y="1092"/>
                      <a:pt x="8561" y="44"/>
                    </a:cubicBezTo>
                    <a:cubicBezTo>
                      <a:pt x="-2964" y="-1004"/>
                      <a:pt x="-2774" y="16998"/>
                      <a:pt x="8656" y="18046"/>
                    </a:cubicBezTo>
                    <a:cubicBezTo>
                      <a:pt x="19991" y="19094"/>
                      <a:pt x="31326" y="20142"/>
                      <a:pt x="42660" y="21190"/>
                    </a:cubicBezTo>
                    <a:cubicBezTo>
                      <a:pt x="54186" y="22237"/>
                      <a:pt x="54090" y="4235"/>
                      <a:pt x="42565" y="3187"/>
                    </a:cubicBezTo>
                    <a:close/>
                  </a:path>
                </a:pathLst>
              </a:custGeom>
              <a:grpFill/>
              <a:ln w="9525" cap="flat">
                <a:noFill/>
                <a:prstDash val="solid"/>
                <a:miter/>
              </a:ln>
            </p:spPr>
            <p:txBody>
              <a:bodyPr rtlCol="0" anchor="ctr"/>
              <a:lstStyle/>
              <a:p>
                <a:endParaRPr lang="en-US"/>
              </a:p>
            </p:txBody>
          </p:sp>
          <p:sp>
            <p:nvSpPr>
              <p:cNvPr id="688" name="Freeform: Shape 687">
                <a:extLst>
                  <a:ext uri="{FF2B5EF4-FFF2-40B4-BE49-F238E27FC236}">
                    <a16:creationId xmlns:a16="http://schemas.microsoft.com/office/drawing/2014/main" id="{00BAEB10-7F28-8713-A3EC-BDFAB8AFA56E}"/>
                  </a:ext>
                </a:extLst>
              </p:cNvPr>
              <p:cNvSpPr/>
              <p:nvPr/>
            </p:nvSpPr>
            <p:spPr>
              <a:xfrm>
                <a:off x="7452847" y="3413311"/>
                <a:ext cx="20324" cy="53744"/>
              </a:xfrm>
              <a:custGeom>
                <a:avLst/>
                <a:gdLst>
                  <a:gd name="connsiteX0" fmla="*/ 18020 w 20324"/>
                  <a:gd name="connsiteY0" fmla="*/ 8632 h 53744"/>
                  <a:gd name="connsiteX1" fmla="*/ 18 w 20324"/>
                  <a:gd name="connsiteY1" fmla="*/ 8727 h 53744"/>
                  <a:gd name="connsiteX2" fmla="*/ 2304 w 20324"/>
                  <a:gd name="connsiteY2" fmla="*/ 45113 h 53744"/>
                  <a:gd name="connsiteX3" fmla="*/ 20306 w 20324"/>
                  <a:gd name="connsiteY3" fmla="*/ 45018 h 53744"/>
                  <a:gd name="connsiteX4" fmla="*/ 18020 w 20324"/>
                  <a:gd name="connsiteY4" fmla="*/ 8632 h 53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4" h="53744">
                    <a:moveTo>
                      <a:pt x="18020" y="8632"/>
                    </a:moveTo>
                    <a:cubicBezTo>
                      <a:pt x="17258" y="-2893"/>
                      <a:pt x="-649" y="-2893"/>
                      <a:pt x="18" y="8727"/>
                    </a:cubicBezTo>
                    <a:lnTo>
                      <a:pt x="2304" y="45113"/>
                    </a:lnTo>
                    <a:cubicBezTo>
                      <a:pt x="3066" y="56638"/>
                      <a:pt x="20973" y="56638"/>
                      <a:pt x="20306" y="45018"/>
                    </a:cubicBezTo>
                    <a:cubicBezTo>
                      <a:pt x="19544" y="32826"/>
                      <a:pt x="18782" y="20729"/>
                      <a:pt x="18020" y="8632"/>
                    </a:cubicBezTo>
                    <a:close/>
                  </a:path>
                </a:pathLst>
              </a:custGeom>
              <a:grpFill/>
              <a:ln w="9525" cap="flat">
                <a:noFill/>
                <a:prstDash val="solid"/>
                <a:miter/>
              </a:ln>
            </p:spPr>
            <p:txBody>
              <a:bodyPr rtlCol="0" anchor="ctr"/>
              <a:lstStyle/>
              <a:p>
                <a:endParaRPr lang="en-US"/>
              </a:p>
            </p:txBody>
          </p:sp>
          <p:sp>
            <p:nvSpPr>
              <p:cNvPr id="689" name="Freeform: Shape 688">
                <a:extLst>
                  <a:ext uri="{FF2B5EF4-FFF2-40B4-BE49-F238E27FC236}">
                    <a16:creationId xmlns:a16="http://schemas.microsoft.com/office/drawing/2014/main" id="{10CC2857-755D-E031-4813-FAC8A0CA2D4C}"/>
                  </a:ext>
                </a:extLst>
              </p:cNvPr>
              <p:cNvSpPr/>
              <p:nvPr/>
            </p:nvSpPr>
            <p:spPr>
              <a:xfrm>
                <a:off x="7521534" y="3368725"/>
                <a:ext cx="47828" cy="24998"/>
              </a:xfrm>
              <a:custGeom>
                <a:avLst/>
                <a:gdLst>
                  <a:gd name="connsiteX0" fmla="*/ 41345 w 47828"/>
                  <a:gd name="connsiteY0" fmla="*/ 7308 h 24998"/>
                  <a:gd name="connsiteX1" fmla="*/ 11055 w 47828"/>
                  <a:gd name="connsiteY1" fmla="*/ 259 h 24998"/>
                  <a:gd name="connsiteX2" fmla="*/ 6483 w 47828"/>
                  <a:gd name="connsiteY2" fmla="*/ 17690 h 24998"/>
                  <a:gd name="connsiteX3" fmla="*/ 36773 w 47828"/>
                  <a:gd name="connsiteY3" fmla="*/ 24739 h 24998"/>
                  <a:gd name="connsiteX4" fmla="*/ 41345 w 47828"/>
                  <a:gd name="connsiteY4" fmla="*/ 7308 h 24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28" h="24998">
                    <a:moveTo>
                      <a:pt x="41345" y="7308"/>
                    </a:moveTo>
                    <a:cubicBezTo>
                      <a:pt x="31248" y="4927"/>
                      <a:pt x="21152" y="2641"/>
                      <a:pt x="11055" y="259"/>
                    </a:cubicBezTo>
                    <a:cubicBezTo>
                      <a:pt x="-184" y="-2312"/>
                      <a:pt x="-4756" y="15023"/>
                      <a:pt x="6483" y="17690"/>
                    </a:cubicBezTo>
                    <a:cubicBezTo>
                      <a:pt x="16580" y="20071"/>
                      <a:pt x="26676" y="22357"/>
                      <a:pt x="36773" y="24739"/>
                    </a:cubicBezTo>
                    <a:cubicBezTo>
                      <a:pt x="48012" y="27310"/>
                      <a:pt x="52584" y="9975"/>
                      <a:pt x="41345" y="7308"/>
                    </a:cubicBezTo>
                    <a:close/>
                  </a:path>
                </a:pathLst>
              </a:custGeom>
              <a:grpFill/>
              <a:ln w="9525" cap="flat">
                <a:noFill/>
                <a:prstDash val="solid"/>
                <a:miter/>
              </a:ln>
            </p:spPr>
            <p:txBody>
              <a:bodyPr rtlCol="0" anchor="ctr"/>
              <a:lstStyle/>
              <a:p>
                <a:endParaRPr lang="en-US"/>
              </a:p>
            </p:txBody>
          </p:sp>
          <p:sp>
            <p:nvSpPr>
              <p:cNvPr id="690" name="Freeform: Shape 689">
                <a:extLst>
                  <a:ext uri="{FF2B5EF4-FFF2-40B4-BE49-F238E27FC236}">
                    <a16:creationId xmlns:a16="http://schemas.microsoft.com/office/drawing/2014/main" id="{C7599AB8-ED72-19B4-50A1-00A1AFE2C3CC}"/>
                  </a:ext>
                </a:extLst>
              </p:cNvPr>
              <p:cNvSpPr/>
              <p:nvPr/>
            </p:nvSpPr>
            <p:spPr>
              <a:xfrm>
                <a:off x="7497347" y="3397191"/>
                <a:ext cx="22954" cy="57886"/>
              </a:xfrm>
              <a:custGeom>
                <a:avLst/>
                <a:gdLst>
                  <a:gd name="connsiteX0" fmla="*/ 17430 w 22954"/>
                  <a:gd name="connsiteY0" fmla="*/ 6559 h 57886"/>
                  <a:gd name="connsiteX1" fmla="*/ 95 w 22954"/>
                  <a:gd name="connsiteY1" fmla="*/ 11227 h 57886"/>
                  <a:gd name="connsiteX2" fmla="*/ 5524 w 22954"/>
                  <a:gd name="connsiteY2" fmla="*/ 51327 h 57886"/>
                  <a:gd name="connsiteX3" fmla="*/ 22860 w 22954"/>
                  <a:gd name="connsiteY3" fmla="*/ 46659 h 57886"/>
                  <a:gd name="connsiteX4" fmla="*/ 17430 w 22954"/>
                  <a:gd name="connsiteY4" fmla="*/ 6559 h 57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54" h="57886">
                    <a:moveTo>
                      <a:pt x="17430" y="6559"/>
                    </a:moveTo>
                    <a:cubicBezTo>
                      <a:pt x="15906" y="-4871"/>
                      <a:pt x="-1429" y="-108"/>
                      <a:pt x="95" y="11227"/>
                    </a:cubicBezTo>
                    <a:cubicBezTo>
                      <a:pt x="1904" y="24562"/>
                      <a:pt x="3714" y="37896"/>
                      <a:pt x="5524" y="51327"/>
                    </a:cubicBezTo>
                    <a:cubicBezTo>
                      <a:pt x="7048" y="62757"/>
                      <a:pt x="24383" y="57994"/>
                      <a:pt x="22860" y="46659"/>
                    </a:cubicBezTo>
                    <a:cubicBezTo>
                      <a:pt x="21050" y="33229"/>
                      <a:pt x="19240" y="19894"/>
                      <a:pt x="17430" y="6559"/>
                    </a:cubicBezTo>
                    <a:close/>
                  </a:path>
                </a:pathLst>
              </a:custGeom>
              <a:grpFill/>
              <a:ln w="9525" cap="flat">
                <a:noFill/>
                <a:prstDash val="solid"/>
                <a:miter/>
              </a:ln>
            </p:spPr>
            <p:txBody>
              <a:bodyPr rtlCol="0" anchor="ctr"/>
              <a:lstStyle/>
              <a:p>
                <a:endParaRPr lang="en-US"/>
              </a:p>
            </p:txBody>
          </p:sp>
          <p:sp>
            <p:nvSpPr>
              <p:cNvPr id="691" name="Freeform: Shape 690">
                <a:extLst>
                  <a:ext uri="{FF2B5EF4-FFF2-40B4-BE49-F238E27FC236}">
                    <a16:creationId xmlns:a16="http://schemas.microsoft.com/office/drawing/2014/main" id="{D4129CB2-B0F8-BB58-74A4-D0EFC6620365}"/>
                  </a:ext>
                </a:extLst>
              </p:cNvPr>
              <p:cNvSpPr/>
              <p:nvPr/>
            </p:nvSpPr>
            <p:spPr>
              <a:xfrm>
                <a:off x="7604675" y="3366162"/>
                <a:ext cx="20229" cy="54852"/>
              </a:xfrm>
              <a:custGeom>
                <a:avLst/>
                <a:gdLst>
                  <a:gd name="connsiteX0" fmla="*/ 2209 w 20229"/>
                  <a:gd name="connsiteY0" fmla="*/ 8728 h 54852"/>
                  <a:gd name="connsiteX1" fmla="*/ 18 w 20229"/>
                  <a:gd name="connsiteY1" fmla="*/ 46256 h 54852"/>
                  <a:gd name="connsiteX2" fmla="*/ 18020 w 20229"/>
                  <a:gd name="connsiteY2" fmla="*/ 46161 h 54852"/>
                  <a:gd name="connsiteX3" fmla="*/ 20211 w 20229"/>
                  <a:gd name="connsiteY3" fmla="*/ 8632 h 54852"/>
                  <a:gd name="connsiteX4" fmla="*/ 2209 w 20229"/>
                  <a:gd name="connsiteY4" fmla="*/ 8728 h 54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29" h="54852">
                    <a:moveTo>
                      <a:pt x="2209" y="8728"/>
                    </a:moveTo>
                    <a:cubicBezTo>
                      <a:pt x="1447" y="21205"/>
                      <a:pt x="780" y="33683"/>
                      <a:pt x="18" y="46256"/>
                    </a:cubicBezTo>
                    <a:cubicBezTo>
                      <a:pt x="-649" y="57781"/>
                      <a:pt x="17353" y="57686"/>
                      <a:pt x="18020" y="46161"/>
                    </a:cubicBezTo>
                    <a:cubicBezTo>
                      <a:pt x="18782" y="33683"/>
                      <a:pt x="19449" y="21205"/>
                      <a:pt x="20211" y="8632"/>
                    </a:cubicBezTo>
                    <a:cubicBezTo>
                      <a:pt x="20878" y="-2988"/>
                      <a:pt x="2876" y="-2798"/>
                      <a:pt x="2209" y="8728"/>
                    </a:cubicBezTo>
                    <a:close/>
                  </a:path>
                </a:pathLst>
              </a:custGeom>
              <a:grpFill/>
              <a:ln w="9525" cap="flat">
                <a:noFill/>
                <a:prstDash val="solid"/>
                <a:miter/>
              </a:ln>
            </p:spPr>
            <p:txBody>
              <a:bodyPr rtlCol="0" anchor="ctr"/>
              <a:lstStyle/>
              <a:p>
                <a:endParaRPr lang="en-US"/>
              </a:p>
            </p:txBody>
          </p:sp>
          <p:sp>
            <p:nvSpPr>
              <p:cNvPr id="692" name="Freeform: Shape 691">
                <a:extLst>
                  <a:ext uri="{FF2B5EF4-FFF2-40B4-BE49-F238E27FC236}">
                    <a16:creationId xmlns:a16="http://schemas.microsoft.com/office/drawing/2014/main" id="{BDFD5A6D-A7B1-136C-EB23-BB8C31E4D9A4}"/>
                  </a:ext>
                </a:extLst>
              </p:cNvPr>
              <p:cNvSpPr/>
              <p:nvPr/>
            </p:nvSpPr>
            <p:spPr>
              <a:xfrm>
                <a:off x="7550263" y="3423021"/>
                <a:ext cx="53234" cy="32706"/>
              </a:xfrm>
              <a:custGeom>
                <a:avLst/>
                <a:gdLst>
                  <a:gd name="connsiteX0" fmla="*/ 46430 w 53234"/>
                  <a:gd name="connsiteY0" fmla="*/ 14829 h 32706"/>
                  <a:gd name="connsiteX1" fmla="*/ 11282 w 53234"/>
                  <a:gd name="connsiteY1" fmla="*/ 446 h 32706"/>
                  <a:gd name="connsiteX2" fmla="*/ 328 w 53234"/>
                  <a:gd name="connsiteY2" fmla="*/ 6923 h 32706"/>
                  <a:gd name="connsiteX3" fmla="*/ 6806 w 53234"/>
                  <a:gd name="connsiteY3" fmla="*/ 17877 h 32706"/>
                  <a:gd name="connsiteX4" fmla="*/ 41953 w 53234"/>
                  <a:gd name="connsiteY4" fmla="*/ 32260 h 32706"/>
                  <a:gd name="connsiteX5" fmla="*/ 52906 w 53234"/>
                  <a:gd name="connsiteY5" fmla="*/ 25783 h 32706"/>
                  <a:gd name="connsiteX6" fmla="*/ 46430 w 53234"/>
                  <a:gd name="connsiteY6" fmla="*/ 14829 h 3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34" h="32706">
                    <a:moveTo>
                      <a:pt x="46430" y="14829"/>
                    </a:moveTo>
                    <a:cubicBezTo>
                      <a:pt x="34714" y="10067"/>
                      <a:pt x="22998" y="5209"/>
                      <a:pt x="11282" y="446"/>
                    </a:cubicBezTo>
                    <a:cubicBezTo>
                      <a:pt x="6806" y="-1363"/>
                      <a:pt x="1472" y="2637"/>
                      <a:pt x="328" y="6923"/>
                    </a:cubicBezTo>
                    <a:cubicBezTo>
                      <a:pt x="-1100" y="12162"/>
                      <a:pt x="2329" y="16067"/>
                      <a:pt x="6806" y="17877"/>
                    </a:cubicBezTo>
                    <a:cubicBezTo>
                      <a:pt x="18521" y="22640"/>
                      <a:pt x="30237" y="27497"/>
                      <a:pt x="41953" y="32260"/>
                    </a:cubicBezTo>
                    <a:cubicBezTo>
                      <a:pt x="46430" y="34070"/>
                      <a:pt x="51764" y="30069"/>
                      <a:pt x="52906" y="25783"/>
                    </a:cubicBezTo>
                    <a:cubicBezTo>
                      <a:pt x="54335" y="20544"/>
                      <a:pt x="50906" y="16639"/>
                      <a:pt x="46430" y="14829"/>
                    </a:cubicBezTo>
                    <a:close/>
                  </a:path>
                </a:pathLst>
              </a:custGeom>
              <a:grpFill/>
              <a:ln w="9525"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7AE8945A-99D5-4DF3-0C8A-934ACB0B4592}"/>
                  </a:ext>
                </a:extLst>
              </p:cNvPr>
              <p:cNvSpPr/>
              <p:nvPr/>
            </p:nvSpPr>
            <p:spPr>
              <a:xfrm>
                <a:off x="7592365" y="3470545"/>
                <a:ext cx="36426" cy="43386"/>
              </a:xfrm>
              <a:custGeom>
                <a:avLst/>
                <a:gdLst>
                  <a:gd name="connsiteX0" fmla="*/ 31855 w 36426"/>
                  <a:gd name="connsiteY0" fmla="*/ 1214 h 43386"/>
                  <a:gd name="connsiteX1" fmla="*/ 19568 w 36426"/>
                  <a:gd name="connsiteY1" fmla="*/ 4548 h 43386"/>
                  <a:gd name="connsiteX2" fmla="*/ 1280 w 36426"/>
                  <a:gd name="connsiteY2" fmla="*/ 29885 h 43386"/>
                  <a:gd name="connsiteX3" fmla="*/ 4613 w 36426"/>
                  <a:gd name="connsiteY3" fmla="*/ 42172 h 43386"/>
                  <a:gd name="connsiteX4" fmla="*/ 16901 w 36426"/>
                  <a:gd name="connsiteY4" fmla="*/ 38838 h 43386"/>
                  <a:gd name="connsiteX5" fmla="*/ 35189 w 36426"/>
                  <a:gd name="connsiteY5" fmla="*/ 13502 h 43386"/>
                  <a:gd name="connsiteX6" fmla="*/ 31855 w 36426"/>
                  <a:gd name="connsiteY6" fmla="*/ 1214 h 43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26" h="43386">
                    <a:moveTo>
                      <a:pt x="31855" y="1214"/>
                    </a:moveTo>
                    <a:cubicBezTo>
                      <a:pt x="27283" y="-1453"/>
                      <a:pt x="22425" y="548"/>
                      <a:pt x="19568" y="4548"/>
                    </a:cubicBezTo>
                    <a:cubicBezTo>
                      <a:pt x="13472" y="13025"/>
                      <a:pt x="7376" y="21407"/>
                      <a:pt x="1280" y="29885"/>
                    </a:cubicBezTo>
                    <a:cubicBezTo>
                      <a:pt x="-1578" y="33790"/>
                      <a:pt x="708" y="39886"/>
                      <a:pt x="4613" y="42172"/>
                    </a:cubicBezTo>
                    <a:cubicBezTo>
                      <a:pt x="9185" y="44839"/>
                      <a:pt x="14043" y="42839"/>
                      <a:pt x="16901" y="38838"/>
                    </a:cubicBezTo>
                    <a:cubicBezTo>
                      <a:pt x="22997" y="30361"/>
                      <a:pt x="29093" y="21979"/>
                      <a:pt x="35189" y="13502"/>
                    </a:cubicBezTo>
                    <a:cubicBezTo>
                      <a:pt x="37951" y="9596"/>
                      <a:pt x="35760" y="3500"/>
                      <a:pt x="31855" y="1214"/>
                    </a:cubicBezTo>
                    <a:close/>
                  </a:path>
                </a:pathLst>
              </a:custGeom>
              <a:grpFill/>
              <a:ln w="9525"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5A76AC26-C18B-C85B-B50D-C4C5867256F5}"/>
                  </a:ext>
                </a:extLst>
              </p:cNvPr>
              <p:cNvSpPr/>
              <p:nvPr/>
            </p:nvSpPr>
            <p:spPr>
              <a:xfrm>
                <a:off x="7536740" y="3471895"/>
                <a:ext cx="32273" cy="50897"/>
              </a:xfrm>
              <a:custGeom>
                <a:avLst/>
                <a:gdLst>
                  <a:gd name="connsiteX0" fmla="*/ 31377 w 32273"/>
                  <a:gd name="connsiteY0" fmla="*/ 37298 h 50897"/>
                  <a:gd name="connsiteX1" fmla="*/ 16518 w 32273"/>
                  <a:gd name="connsiteY1" fmla="*/ 4722 h 50897"/>
                  <a:gd name="connsiteX2" fmla="*/ 897 w 32273"/>
                  <a:gd name="connsiteY2" fmla="*/ 13580 h 50897"/>
                  <a:gd name="connsiteX3" fmla="*/ 15756 w 32273"/>
                  <a:gd name="connsiteY3" fmla="*/ 46156 h 50897"/>
                  <a:gd name="connsiteX4" fmla="*/ 31377 w 32273"/>
                  <a:gd name="connsiteY4" fmla="*/ 37298 h 50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73" h="50897">
                    <a:moveTo>
                      <a:pt x="31377" y="37298"/>
                    </a:moveTo>
                    <a:cubicBezTo>
                      <a:pt x="26424" y="26439"/>
                      <a:pt x="21471" y="15581"/>
                      <a:pt x="16518" y="4722"/>
                    </a:cubicBezTo>
                    <a:cubicBezTo>
                      <a:pt x="11660" y="-5851"/>
                      <a:pt x="-3866" y="3198"/>
                      <a:pt x="897" y="13580"/>
                    </a:cubicBezTo>
                    <a:cubicBezTo>
                      <a:pt x="5850" y="24439"/>
                      <a:pt x="10803" y="35297"/>
                      <a:pt x="15756" y="46156"/>
                    </a:cubicBezTo>
                    <a:cubicBezTo>
                      <a:pt x="20614" y="56729"/>
                      <a:pt x="36139" y="47775"/>
                      <a:pt x="31377" y="37298"/>
                    </a:cubicBezTo>
                    <a:close/>
                  </a:path>
                </a:pathLst>
              </a:custGeom>
              <a:grpFill/>
              <a:ln w="9525" cap="flat">
                <a:noFill/>
                <a:prstDash val="solid"/>
                <a:miter/>
              </a:ln>
            </p:spPr>
            <p:txBody>
              <a:bodyPr rtlCol="0" anchor="ctr"/>
              <a:lstStyle/>
              <a:p>
                <a:endParaRPr lang="en-US"/>
              </a:p>
            </p:txBody>
          </p:sp>
          <p:sp>
            <p:nvSpPr>
              <p:cNvPr id="696" name="Freeform: Shape 695">
                <a:extLst>
                  <a:ext uri="{FF2B5EF4-FFF2-40B4-BE49-F238E27FC236}">
                    <a16:creationId xmlns:a16="http://schemas.microsoft.com/office/drawing/2014/main" id="{D28A9101-B4E6-DF4F-928A-B5271C9F451C}"/>
                  </a:ext>
                </a:extLst>
              </p:cNvPr>
              <p:cNvSpPr/>
              <p:nvPr/>
            </p:nvSpPr>
            <p:spPr>
              <a:xfrm>
                <a:off x="7538792" y="3542763"/>
                <a:ext cx="53506" cy="21821"/>
              </a:xfrm>
              <a:custGeom>
                <a:avLst/>
                <a:gdLst>
                  <a:gd name="connsiteX0" fmla="*/ 44851 w 53506"/>
                  <a:gd name="connsiteY0" fmla="*/ 52 h 21821"/>
                  <a:gd name="connsiteX1" fmla="*/ 8561 w 53506"/>
                  <a:gd name="connsiteY1" fmla="*/ 3767 h 21821"/>
                  <a:gd name="connsiteX2" fmla="*/ 8656 w 53506"/>
                  <a:gd name="connsiteY2" fmla="*/ 21769 h 21821"/>
                  <a:gd name="connsiteX3" fmla="*/ 44946 w 53506"/>
                  <a:gd name="connsiteY3" fmla="*/ 18055 h 21821"/>
                  <a:gd name="connsiteX4" fmla="*/ 44851 w 53506"/>
                  <a:gd name="connsiteY4" fmla="*/ 52 h 21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06" h="21821">
                    <a:moveTo>
                      <a:pt x="44851" y="52"/>
                    </a:moveTo>
                    <a:lnTo>
                      <a:pt x="8561" y="3767"/>
                    </a:lnTo>
                    <a:cubicBezTo>
                      <a:pt x="-2869" y="4910"/>
                      <a:pt x="-2869" y="22912"/>
                      <a:pt x="8656" y="21769"/>
                    </a:cubicBezTo>
                    <a:lnTo>
                      <a:pt x="44946" y="18055"/>
                    </a:lnTo>
                    <a:cubicBezTo>
                      <a:pt x="56376" y="16911"/>
                      <a:pt x="56376" y="-1091"/>
                      <a:pt x="44851" y="52"/>
                    </a:cubicBezTo>
                    <a:close/>
                  </a:path>
                </a:pathLst>
              </a:custGeom>
              <a:grpFill/>
              <a:ln w="9525" cap="flat">
                <a:no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3715FE5F-EF7B-C7BB-36DA-942856D7BF40}"/>
                  </a:ext>
                </a:extLst>
              </p:cNvPr>
              <p:cNvSpPr/>
              <p:nvPr/>
            </p:nvSpPr>
            <p:spPr>
              <a:xfrm>
                <a:off x="7486351" y="3472545"/>
                <a:ext cx="33991" cy="39766"/>
              </a:xfrm>
              <a:custGeom>
                <a:avLst/>
                <a:gdLst>
                  <a:gd name="connsiteX0" fmla="*/ 29378 w 33991"/>
                  <a:gd name="connsiteY0" fmla="*/ 1214 h 39766"/>
                  <a:gd name="connsiteX1" fmla="*/ 17091 w 33991"/>
                  <a:gd name="connsiteY1" fmla="*/ 4548 h 39766"/>
                  <a:gd name="connsiteX2" fmla="*/ 1280 w 33991"/>
                  <a:gd name="connsiteY2" fmla="*/ 26265 h 39766"/>
                  <a:gd name="connsiteX3" fmla="*/ 4613 w 33991"/>
                  <a:gd name="connsiteY3" fmla="*/ 38552 h 39766"/>
                  <a:gd name="connsiteX4" fmla="*/ 16901 w 33991"/>
                  <a:gd name="connsiteY4" fmla="*/ 35219 h 39766"/>
                  <a:gd name="connsiteX5" fmla="*/ 32712 w 33991"/>
                  <a:gd name="connsiteY5" fmla="*/ 13502 h 39766"/>
                  <a:gd name="connsiteX6" fmla="*/ 29378 w 33991"/>
                  <a:gd name="connsiteY6" fmla="*/ 1214 h 39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91" h="39766">
                    <a:moveTo>
                      <a:pt x="29378" y="1214"/>
                    </a:moveTo>
                    <a:cubicBezTo>
                      <a:pt x="24806" y="-1453"/>
                      <a:pt x="19949" y="548"/>
                      <a:pt x="17091" y="4548"/>
                    </a:cubicBezTo>
                    <a:cubicBezTo>
                      <a:pt x="11852" y="11787"/>
                      <a:pt x="6518" y="19026"/>
                      <a:pt x="1280" y="26265"/>
                    </a:cubicBezTo>
                    <a:cubicBezTo>
                      <a:pt x="-1578" y="30170"/>
                      <a:pt x="708" y="36266"/>
                      <a:pt x="4613" y="38552"/>
                    </a:cubicBezTo>
                    <a:cubicBezTo>
                      <a:pt x="9185" y="41219"/>
                      <a:pt x="14043" y="39219"/>
                      <a:pt x="16901" y="35219"/>
                    </a:cubicBezTo>
                    <a:cubicBezTo>
                      <a:pt x="22139" y="27980"/>
                      <a:pt x="27473" y="20741"/>
                      <a:pt x="32712" y="13502"/>
                    </a:cubicBezTo>
                    <a:cubicBezTo>
                      <a:pt x="35570" y="9596"/>
                      <a:pt x="33284" y="3500"/>
                      <a:pt x="29378" y="1214"/>
                    </a:cubicBezTo>
                    <a:close/>
                  </a:path>
                </a:pathLst>
              </a:custGeom>
              <a:grpFill/>
              <a:ln w="9525" cap="flat">
                <a:no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616817A2-395B-DBB5-D62A-08326354DF3E}"/>
                  </a:ext>
                </a:extLst>
              </p:cNvPr>
              <p:cNvSpPr/>
              <p:nvPr/>
            </p:nvSpPr>
            <p:spPr>
              <a:xfrm>
                <a:off x="7441514" y="3506205"/>
                <a:ext cx="38227" cy="38886"/>
              </a:xfrm>
              <a:custGeom>
                <a:avLst/>
                <a:gdLst>
                  <a:gd name="connsiteX0" fmla="*/ 35639 w 38227"/>
                  <a:gd name="connsiteY0" fmla="*/ 23561 h 38886"/>
                  <a:gd name="connsiteX1" fmla="*/ 15351 w 38227"/>
                  <a:gd name="connsiteY1" fmla="*/ 2702 h 38886"/>
                  <a:gd name="connsiteX2" fmla="*/ 2588 w 38227"/>
                  <a:gd name="connsiteY2" fmla="*/ 15275 h 38886"/>
                  <a:gd name="connsiteX3" fmla="*/ 22876 w 38227"/>
                  <a:gd name="connsiteY3" fmla="*/ 36135 h 38886"/>
                  <a:gd name="connsiteX4" fmla="*/ 35639 w 38227"/>
                  <a:gd name="connsiteY4" fmla="*/ 23561 h 38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27" h="38886">
                    <a:moveTo>
                      <a:pt x="35639" y="23561"/>
                    </a:moveTo>
                    <a:cubicBezTo>
                      <a:pt x="28877" y="16608"/>
                      <a:pt x="22114" y="9655"/>
                      <a:pt x="15351" y="2702"/>
                    </a:cubicBezTo>
                    <a:cubicBezTo>
                      <a:pt x="7255" y="-5585"/>
                      <a:pt x="-5509" y="7083"/>
                      <a:pt x="2588" y="15275"/>
                    </a:cubicBezTo>
                    <a:cubicBezTo>
                      <a:pt x="9350" y="22228"/>
                      <a:pt x="16113" y="29181"/>
                      <a:pt x="22876" y="36135"/>
                    </a:cubicBezTo>
                    <a:cubicBezTo>
                      <a:pt x="30972" y="44516"/>
                      <a:pt x="43736" y="31848"/>
                      <a:pt x="35639" y="23561"/>
                    </a:cubicBezTo>
                    <a:close/>
                  </a:path>
                </a:pathLst>
              </a:custGeom>
              <a:grpFill/>
              <a:ln w="9525" cap="flat">
                <a:noFill/>
                <a:prstDash val="solid"/>
                <a:miter/>
              </a:ln>
            </p:spPr>
            <p:txBody>
              <a:bodyPr rtlCol="0" anchor="ctr"/>
              <a:lstStyle/>
              <a:p>
                <a:endParaRPr lang="en-US"/>
              </a:p>
            </p:txBody>
          </p:sp>
          <p:sp>
            <p:nvSpPr>
              <p:cNvPr id="699" name="Freeform: Shape 698">
                <a:extLst>
                  <a:ext uri="{FF2B5EF4-FFF2-40B4-BE49-F238E27FC236}">
                    <a16:creationId xmlns:a16="http://schemas.microsoft.com/office/drawing/2014/main" id="{3236D713-D8A9-DBDE-3AB8-D3FF9BE46AFF}"/>
                  </a:ext>
                </a:extLst>
              </p:cNvPr>
              <p:cNvSpPr/>
              <p:nvPr/>
            </p:nvSpPr>
            <p:spPr>
              <a:xfrm>
                <a:off x="7474307" y="3557339"/>
                <a:ext cx="39662" cy="35913"/>
              </a:xfrm>
              <a:custGeom>
                <a:avLst/>
                <a:gdLst>
                  <a:gd name="connsiteX0" fmla="*/ 37137 w 39662"/>
                  <a:gd name="connsiteY0" fmla="*/ 2621 h 35913"/>
                  <a:gd name="connsiteX1" fmla="*/ 24468 w 39662"/>
                  <a:gd name="connsiteY1" fmla="*/ 2526 h 35913"/>
                  <a:gd name="connsiteX2" fmla="*/ 2656 w 39662"/>
                  <a:gd name="connsiteY2" fmla="*/ 20624 h 35913"/>
                  <a:gd name="connsiteX3" fmla="*/ 2561 w 39662"/>
                  <a:gd name="connsiteY3" fmla="*/ 33292 h 35913"/>
                  <a:gd name="connsiteX4" fmla="*/ 15229 w 39662"/>
                  <a:gd name="connsiteY4" fmla="*/ 33387 h 35913"/>
                  <a:gd name="connsiteX5" fmla="*/ 37041 w 39662"/>
                  <a:gd name="connsiteY5" fmla="*/ 15290 h 35913"/>
                  <a:gd name="connsiteX6" fmla="*/ 37137 w 39662"/>
                  <a:gd name="connsiteY6" fmla="*/ 2621 h 3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2" h="35913">
                    <a:moveTo>
                      <a:pt x="37137" y="2621"/>
                    </a:moveTo>
                    <a:cubicBezTo>
                      <a:pt x="33517" y="-1093"/>
                      <a:pt x="28183" y="-617"/>
                      <a:pt x="24468" y="2526"/>
                    </a:cubicBezTo>
                    <a:lnTo>
                      <a:pt x="2656" y="20624"/>
                    </a:lnTo>
                    <a:cubicBezTo>
                      <a:pt x="-1059" y="23767"/>
                      <a:pt x="-678" y="30053"/>
                      <a:pt x="2561" y="33292"/>
                    </a:cubicBezTo>
                    <a:cubicBezTo>
                      <a:pt x="6180" y="37007"/>
                      <a:pt x="11514" y="36530"/>
                      <a:pt x="15229" y="33387"/>
                    </a:cubicBezTo>
                    <a:cubicBezTo>
                      <a:pt x="22468" y="27386"/>
                      <a:pt x="29802" y="21290"/>
                      <a:pt x="37041" y="15290"/>
                    </a:cubicBezTo>
                    <a:cubicBezTo>
                      <a:pt x="40756" y="12242"/>
                      <a:pt x="40280" y="5860"/>
                      <a:pt x="37137" y="2621"/>
                    </a:cubicBezTo>
                    <a:close/>
                  </a:path>
                </a:pathLst>
              </a:custGeom>
              <a:grpFill/>
              <a:ln w="9525" cap="flat">
                <a:noFill/>
                <a:prstDash val="solid"/>
                <a:miter/>
              </a:ln>
            </p:spPr>
            <p:txBody>
              <a:bodyPr rtlCol="0" anchor="ctr"/>
              <a:lstStyle/>
              <a:p>
                <a:endParaRPr lang="en-US"/>
              </a:p>
            </p:txBody>
          </p:sp>
          <p:sp>
            <p:nvSpPr>
              <p:cNvPr id="700" name="Freeform: Shape 699">
                <a:extLst>
                  <a:ext uri="{FF2B5EF4-FFF2-40B4-BE49-F238E27FC236}">
                    <a16:creationId xmlns:a16="http://schemas.microsoft.com/office/drawing/2014/main" id="{FB4B85D0-F302-3F6B-E511-E69B35789111}"/>
                  </a:ext>
                </a:extLst>
              </p:cNvPr>
              <p:cNvSpPr/>
              <p:nvPr/>
            </p:nvSpPr>
            <p:spPr>
              <a:xfrm>
                <a:off x="7401137" y="3533099"/>
                <a:ext cx="39733" cy="45925"/>
              </a:xfrm>
              <a:custGeom>
                <a:avLst/>
                <a:gdLst>
                  <a:gd name="connsiteX0" fmla="*/ 37536 w 39733"/>
                  <a:gd name="connsiteY0" fmla="*/ 30291 h 45925"/>
                  <a:gd name="connsiteX1" fmla="*/ 14962 w 39733"/>
                  <a:gd name="connsiteY1" fmla="*/ 3049 h 45925"/>
                  <a:gd name="connsiteX2" fmla="*/ 2198 w 39733"/>
                  <a:gd name="connsiteY2" fmla="*/ 15622 h 45925"/>
                  <a:gd name="connsiteX3" fmla="*/ 24772 w 39733"/>
                  <a:gd name="connsiteY3" fmla="*/ 42864 h 45925"/>
                  <a:gd name="connsiteX4" fmla="*/ 37536 w 39733"/>
                  <a:gd name="connsiteY4" fmla="*/ 30291 h 45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33" h="45925">
                    <a:moveTo>
                      <a:pt x="37536" y="30291"/>
                    </a:moveTo>
                    <a:cubicBezTo>
                      <a:pt x="30011" y="21242"/>
                      <a:pt x="22486" y="12098"/>
                      <a:pt x="14962" y="3049"/>
                    </a:cubicBezTo>
                    <a:cubicBezTo>
                      <a:pt x="7627" y="-5904"/>
                      <a:pt x="-5136" y="6859"/>
                      <a:pt x="2198" y="15622"/>
                    </a:cubicBezTo>
                    <a:lnTo>
                      <a:pt x="24772" y="42864"/>
                    </a:lnTo>
                    <a:cubicBezTo>
                      <a:pt x="32107" y="51817"/>
                      <a:pt x="44870" y="39149"/>
                      <a:pt x="37536" y="30291"/>
                    </a:cubicBezTo>
                    <a:close/>
                  </a:path>
                </a:pathLst>
              </a:custGeom>
              <a:grpFill/>
              <a:ln w="9525" cap="flat">
                <a:noFill/>
                <a:prstDash val="solid"/>
                <a:miter/>
              </a:ln>
            </p:spPr>
            <p:txBody>
              <a:bodyPr rtlCol="0" anchor="ctr"/>
              <a:lstStyle/>
              <a:p>
                <a:endParaRPr lang="en-US"/>
              </a:p>
            </p:txBody>
          </p:sp>
          <p:sp>
            <p:nvSpPr>
              <p:cNvPr id="701" name="Freeform: Shape 700">
                <a:extLst>
                  <a:ext uri="{FF2B5EF4-FFF2-40B4-BE49-F238E27FC236}">
                    <a16:creationId xmlns:a16="http://schemas.microsoft.com/office/drawing/2014/main" id="{B0D994BA-B5E2-183B-2D2D-988E59C55F3C}"/>
                  </a:ext>
                </a:extLst>
              </p:cNvPr>
              <p:cNvSpPr/>
              <p:nvPr/>
            </p:nvSpPr>
            <p:spPr>
              <a:xfrm>
                <a:off x="7349186" y="3520640"/>
                <a:ext cx="33144" cy="55496"/>
              </a:xfrm>
              <a:custGeom>
                <a:avLst/>
                <a:gdLst>
                  <a:gd name="connsiteX0" fmla="*/ 28812 w 33144"/>
                  <a:gd name="connsiteY0" fmla="*/ 1126 h 55496"/>
                  <a:gd name="connsiteX1" fmla="*/ 16525 w 33144"/>
                  <a:gd name="connsiteY1" fmla="*/ 4460 h 55496"/>
                  <a:gd name="connsiteX2" fmla="*/ 999 w 33144"/>
                  <a:gd name="connsiteY2" fmla="*/ 42083 h 55496"/>
                  <a:gd name="connsiteX3" fmla="*/ 4333 w 33144"/>
                  <a:gd name="connsiteY3" fmla="*/ 54370 h 55496"/>
                  <a:gd name="connsiteX4" fmla="*/ 16620 w 33144"/>
                  <a:gd name="connsiteY4" fmla="*/ 51037 h 55496"/>
                  <a:gd name="connsiteX5" fmla="*/ 32146 w 33144"/>
                  <a:gd name="connsiteY5" fmla="*/ 13413 h 55496"/>
                  <a:gd name="connsiteX6" fmla="*/ 28812 w 33144"/>
                  <a:gd name="connsiteY6" fmla="*/ 1126 h 55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4" h="55496">
                    <a:moveTo>
                      <a:pt x="28812" y="1126"/>
                    </a:moveTo>
                    <a:cubicBezTo>
                      <a:pt x="25097" y="-1065"/>
                      <a:pt x="18430" y="-113"/>
                      <a:pt x="16525" y="4460"/>
                    </a:cubicBezTo>
                    <a:cubicBezTo>
                      <a:pt x="11381" y="17032"/>
                      <a:pt x="6142" y="29510"/>
                      <a:pt x="999" y="42083"/>
                    </a:cubicBezTo>
                    <a:cubicBezTo>
                      <a:pt x="-906" y="46560"/>
                      <a:pt x="-239" y="51608"/>
                      <a:pt x="4333" y="54370"/>
                    </a:cubicBezTo>
                    <a:cubicBezTo>
                      <a:pt x="8047" y="56561"/>
                      <a:pt x="14715" y="55609"/>
                      <a:pt x="16620" y="51037"/>
                    </a:cubicBezTo>
                    <a:cubicBezTo>
                      <a:pt x="21763" y="38464"/>
                      <a:pt x="27002" y="25986"/>
                      <a:pt x="32146" y="13413"/>
                    </a:cubicBezTo>
                    <a:cubicBezTo>
                      <a:pt x="34051" y="8936"/>
                      <a:pt x="33384" y="3888"/>
                      <a:pt x="28812" y="1126"/>
                    </a:cubicBezTo>
                    <a:close/>
                  </a:path>
                </a:pathLst>
              </a:custGeom>
              <a:grpFill/>
              <a:ln w="9525"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A842EA54-DA0D-A3FF-B44D-2A3BCE129EEE}"/>
                  </a:ext>
                </a:extLst>
              </p:cNvPr>
              <p:cNvSpPr/>
              <p:nvPr/>
            </p:nvSpPr>
            <p:spPr>
              <a:xfrm>
                <a:off x="7351806" y="3594397"/>
                <a:ext cx="58385" cy="34313"/>
              </a:xfrm>
              <a:custGeom>
                <a:avLst/>
                <a:gdLst>
                  <a:gd name="connsiteX0" fmla="*/ 53625 w 58385"/>
                  <a:gd name="connsiteY0" fmla="*/ 17951 h 34313"/>
                  <a:gd name="connsiteX1" fmla="*/ 13715 w 58385"/>
                  <a:gd name="connsiteY1" fmla="*/ 806 h 34313"/>
                  <a:gd name="connsiteX2" fmla="*/ 4761 w 58385"/>
                  <a:gd name="connsiteY2" fmla="*/ 16331 h 34313"/>
                  <a:gd name="connsiteX3" fmla="*/ 44671 w 58385"/>
                  <a:gd name="connsiteY3" fmla="*/ 33477 h 34313"/>
                  <a:gd name="connsiteX4" fmla="*/ 53625 w 58385"/>
                  <a:gd name="connsiteY4" fmla="*/ 17951 h 34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5" h="34313">
                    <a:moveTo>
                      <a:pt x="53625" y="17951"/>
                    </a:moveTo>
                    <a:cubicBezTo>
                      <a:pt x="40289" y="12236"/>
                      <a:pt x="27050" y="6521"/>
                      <a:pt x="13715" y="806"/>
                    </a:cubicBezTo>
                    <a:cubicBezTo>
                      <a:pt x="3237" y="-3671"/>
                      <a:pt x="-5907" y="11760"/>
                      <a:pt x="4761" y="16331"/>
                    </a:cubicBezTo>
                    <a:cubicBezTo>
                      <a:pt x="18096" y="22047"/>
                      <a:pt x="31336" y="27761"/>
                      <a:pt x="44671" y="33477"/>
                    </a:cubicBezTo>
                    <a:cubicBezTo>
                      <a:pt x="55149" y="38048"/>
                      <a:pt x="64293" y="22618"/>
                      <a:pt x="53625" y="17951"/>
                    </a:cubicBezTo>
                    <a:close/>
                  </a:path>
                </a:pathLst>
              </a:custGeom>
              <a:grpFill/>
              <a:ln w="9525"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D396D5FD-7AD2-7312-EFED-97E7185E8E5E}"/>
                  </a:ext>
                </a:extLst>
              </p:cNvPr>
              <p:cNvSpPr/>
              <p:nvPr/>
            </p:nvSpPr>
            <p:spPr>
              <a:xfrm>
                <a:off x="7426917" y="3607915"/>
                <a:ext cx="34750" cy="56967"/>
              </a:xfrm>
              <a:custGeom>
                <a:avLst/>
                <a:gdLst>
                  <a:gd name="connsiteX0" fmla="*/ 18328 w 34750"/>
                  <a:gd name="connsiteY0" fmla="*/ 4719 h 56967"/>
                  <a:gd name="connsiteX1" fmla="*/ 897 w 34750"/>
                  <a:gd name="connsiteY1" fmla="*/ 43295 h 56967"/>
                  <a:gd name="connsiteX2" fmla="*/ 16423 w 34750"/>
                  <a:gd name="connsiteY2" fmla="*/ 52249 h 56967"/>
                  <a:gd name="connsiteX3" fmla="*/ 33854 w 34750"/>
                  <a:gd name="connsiteY3" fmla="*/ 13673 h 56967"/>
                  <a:gd name="connsiteX4" fmla="*/ 18328 w 34750"/>
                  <a:gd name="connsiteY4" fmla="*/ 4719 h 56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0" h="56967">
                    <a:moveTo>
                      <a:pt x="18328" y="4719"/>
                    </a:moveTo>
                    <a:lnTo>
                      <a:pt x="897" y="43295"/>
                    </a:lnTo>
                    <a:cubicBezTo>
                      <a:pt x="-3866" y="53773"/>
                      <a:pt x="11660" y="62822"/>
                      <a:pt x="16423" y="52249"/>
                    </a:cubicBezTo>
                    <a:cubicBezTo>
                      <a:pt x="22233" y="39390"/>
                      <a:pt x="28043" y="26531"/>
                      <a:pt x="33854" y="13673"/>
                    </a:cubicBezTo>
                    <a:cubicBezTo>
                      <a:pt x="38616" y="3195"/>
                      <a:pt x="23090" y="-5854"/>
                      <a:pt x="18328" y="4719"/>
                    </a:cubicBezTo>
                    <a:close/>
                  </a:path>
                </a:pathLst>
              </a:custGeom>
              <a:grpFill/>
              <a:ln w="9525" cap="flat">
                <a:noFill/>
                <a:prstDash val="solid"/>
                <a:miter/>
              </a:ln>
            </p:spPr>
            <p:txBody>
              <a:bodyPr rtlCol="0" anchor="ctr"/>
              <a:lstStyle/>
              <a:p>
                <a:endParaRPr lang="en-US"/>
              </a:p>
            </p:txBody>
          </p:sp>
          <p:sp>
            <p:nvSpPr>
              <p:cNvPr id="709" name="Freeform: Shape 708">
                <a:extLst>
                  <a:ext uri="{FF2B5EF4-FFF2-40B4-BE49-F238E27FC236}">
                    <a16:creationId xmlns:a16="http://schemas.microsoft.com/office/drawing/2014/main" id="{3F820DF2-56EF-DCB2-7B24-5034DCBB983C}"/>
                  </a:ext>
                </a:extLst>
              </p:cNvPr>
              <p:cNvSpPr/>
              <p:nvPr/>
            </p:nvSpPr>
            <p:spPr>
              <a:xfrm>
                <a:off x="7236439" y="3461954"/>
                <a:ext cx="41779" cy="47041"/>
              </a:xfrm>
              <a:custGeom>
                <a:avLst/>
                <a:gdLst>
                  <a:gd name="connsiteX0" fmla="*/ 39356 w 41779"/>
                  <a:gd name="connsiteY0" fmla="*/ 2661 h 47041"/>
                  <a:gd name="connsiteX1" fmla="*/ 26688 w 41779"/>
                  <a:gd name="connsiteY1" fmla="*/ 2566 h 47041"/>
                  <a:gd name="connsiteX2" fmla="*/ 2590 w 41779"/>
                  <a:gd name="connsiteY2" fmla="*/ 31712 h 47041"/>
                  <a:gd name="connsiteX3" fmla="*/ 2495 w 41779"/>
                  <a:gd name="connsiteY3" fmla="*/ 44381 h 47041"/>
                  <a:gd name="connsiteX4" fmla="*/ 15163 w 41779"/>
                  <a:gd name="connsiteY4" fmla="*/ 44476 h 47041"/>
                  <a:gd name="connsiteX5" fmla="*/ 39261 w 41779"/>
                  <a:gd name="connsiteY5" fmla="*/ 15329 h 47041"/>
                  <a:gd name="connsiteX6" fmla="*/ 39356 w 41779"/>
                  <a:gd name="connsiteY6" fmla="*/ 2661 h 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79" h="47041">
                    <a:moveTo>
                      <a:pt x="39356" y="2661"/>
                    </a:moveTo>
                    <a:cubicBezTo>
                      <a:pt x="36213" y="-577"/>
                      <a:pt x="29736" y="-1149"/>
                      <a:pt x="26688" y="2566"/>
                    </a:cubicBezTo>
                    <a:cubicBezTo>
                      <a:pt x="18687" y="12281"/>
                      <a:pt x="10591" y="21997"/>
                      <a:pt x="2590" y="31712"/>
                    </a:cubicBezTo>
                    <a:cubicBezTo>
                      <a:pt x="-553" y="35522"/>
                      <a:pt x="-1125" y="40666"/>
                      <a:pt x="2495" y="44381"/>
                    </a:cubicBezTo>
                    <a:cubicBezTo>
                      <a:pt x="5638" y="47619"/>
                      <a:pt x="12115" y="48191"/>
                      <a:pt x="15163" y="44476"/>
                    </a:cubicBezTo>
                    <a:lnTo>
                      <a:pt x="39261" y="15329"/>
                    </a:lnTo>
                    <a:cubicBezTo>
                      <a:pt x="42309" y="11615"/>
                      <a:pt x="42881" y="6471"/>
                      <a:pt x="39356" y="2661"/>
                    </a:cubicBezTo>
                    <a:close/>
                  </a:path>
                </a:pathLst>
              </a:custGeom>
              <a:grpFill/>
              <a:ln w="9525" cap="flat">
                <a:noFill/>
                <a:prstDash val="solid"/>
                <a:miter/>
              </a:ln>
            </p:spPr>
            <p:txBody>
              <a:bodyPr rtlCol="0" anchor="ctr"/>
              <a:lstStyle/>
              <a:p>
                <a:endParaRPr lang="en-US"/>
              </a:p>
            </p:txBody>
          </p:sp>
          <p:sp>
            <p:nvSpPr>
              <p:cNvPr id="711" name="Freeform: Shape 710">
                <a:extLst>
                  <a:ext uri="{FF2B5EF4-FFF2-40B4-BE49-F238E27FC236}">
                    <a16:creationId xmlns:a16="http://schemas.microsoft.com/office/drawing/2014/main" id="{8CDED19A-A25B-1DE0-C8F0-8DA4AF9D5A8A}"/>
                  </a:ext>
                </a:extLst>
              </p:cNvPr>
              <p:cNvSpPr/>
              <p:nvPr/>
            </p:nvSpPr>
            <p:spPr>
              <a:xfrm>
                <a:off x="7262167" y="3513560"/>
                <a:ext cx="42305" cy="49176"/>
              </a:xfrm>
              <a:custGeom>
                <a:avLst/>
                <a:gdLst>
                  <a:gd name="connsiteX0" fmla="*/ 40108 w 42305"/>
                  <a:gd name="connsiteY0" fmla="*/ 33542 h 49176"/>
                  <a:gd name="connsiteX1" fmla="*/ 14962 w 42305"/>
                  <a:gd name="connsiteY1" fmla="*/ 3062 h 49176"/>
                  <a:gd name="connsiteX2" fmla="*/ 2198 w 42305"/>
                  <a:gd name="connsiteY2" fmla="*/ 15635 h 49176"/>
                  <a:gd name="connsiteX3" fmla="*/ 27344 w 42305"/>
                  <a:gd name="connsiteY3" fmla="*/ 46115 h 49176"/>
                  <a:gd name="connsiteX4" fmla="*/ 40108 w 42305"/>
                  <a:gd name="connsiteY4" fmla="*/ 33542 h 49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05" h="49176">
                    <a:moveTo>
                      <a:pt x="40108" y="33542"/>
                    </a:moveTo>
                    <a:lnTo>
                      <a:pt x="14962" y="3062"/>
                    </a:lnTo>
                    <a:cubicBezTo>
                      <a:pt x="7627" y="-5892"/>
                      <a:pt x="-5136" y="6777"/>
                      <a:pt x="2198" y="15635"/>
                    </a:cubicBezTo>
                    <a:lnTo>
                      <a:pt x="27344" y="46115"/>
                    </a:lnTo>
                    <a:cubicBezTo>
                      <a:pt x="34678" y="55068"/>
                      <a:pt x="47442" y="42400"/>
                      <a:pt x="40108" y="33542"/>
                    </a:cubicBezTo>
                    <a:close/>
                  </a:path>
                </a:pathLst>
              </a:custGeom>
              <a:grpFill/>
              <a:ln w="9525" cap="flat">
                <a:no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EA683BE7-0EE8-7781-0832-7EF676A5D6B9}"/>
                  </a:ext>
                </a:extLst>
              </p:cNvPr>
              <p:cNvSpPr/>
              <p:nvPr/>
            </p:nvSpPr>
            <p:spPr>
              <a:xfrm>
                <a:off x="7278281" y="3572950"/>
                <a:ext cx="46749" cy="48518"/>
              </a:xfrm>
              <a:custGeom>
                <a:avLst/>
                <a:gdLst>
                  <a:gd name="connsiteX0" fmla="*/ 31614 w 46749"/>
                  <a:gd name="connsiteY0" fmla="*/ 2727 h 48518"/>
                  <a:gd name="connsiteX1" fmla="*/ 2562 w 46749"/>
                  <a:gd name="connsiteY1" fmla="*/ 33016 h 48518"/>
                  <a:gd name="connsiteX2" fmla="*/ 15135 w 46749"/>
                  <a:gd name="connsiteY2" fmla="*/ 45780 h 48518"/>
                  <a:gd name="connsiteX3" fmla="*/ 44187 w 46749"/>
                  <a:gd name="connsiteY3" fmla="*/ 15490 h 48518"/>
                  <a:gd name="connsiteX4" fmla="*/ 31614 w 46749"/>
                  <a:gd name="connsiteY4" fmla="*/ 2727 h 48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49" h="48518">
                    <a:moveTo>
                      <a:pt x="31614" y="2727"/>
                    </a:moveTo>
                    <a:cubicBezTo>
                      <a:pt x="21898" y="12823"/>
                      <a:pt x="12278" y="22920"/>
                      <a:pt x="2562" y="33016"/>
                    </a:cubicBezTo>
                    <a:cubicBezTo>
                      <a:pt x="-5439" y="41398"/>
                      <a:pt x="7134" y="54162"/>
                      <a:pt x="15135" y="45780"/>
                    </a:cubicBezTo>
                    <a:cubicBezTo>
                      <a:pt x="24851" y="35683"/>
                      <a:pt x="34471" y="25587"/>
                      <a:pt x="44187" y="15490"/>
                    </a:cubicBezTo>
                    <a:cubicBezTo>
                      <a:pt x="52188" y="7204"/>
                      <a:pt x="39615" y="-5655"/>
                      <a:pt x="31614" y="2727"/>
                    </a:cubicBezTo>
                    <a:close/>
                  </a:path>
                </a:pathLst>
              </a:custGeom>
              <a:grpFill/>
              <a:ln w="9525" cap="flat">
                <a:no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4054459A-2CDA-5818-8BF8-2AA06C8F84E5}"/>
                  </a:ext>
                </a:extLst>
              </p:cNvPr>
              <p:cNvSpPr/>
              <p:nvPr/>
            </p:nvSpPr>
            <p:spPr>
              <a:xfrm>
                <a:off x="7196486" y="3523394"/>
                <a:ext cx="44509" cy="46037"/>
              </a:xfrm>
              <a:custGeom>
                <a:avLst/>
                <a:gdLst>
                  <a:gd name="connsiteX0" fmla="*/ 41971 w 44509"/>
                  <a:gd name="connsiteY0" fmla="*/ 30661 h 46037"/>
                  <a:gd name="connsiteX1" fmla="*/ 15301 w 44509"/>
                  <a:gd name="connsiteY1" fmla="*/ 2752 h 46037"/>
                  <a:gd name="connsiteX2" fmla="*/ 2538 w 44509"/>
                  <a:gd name="connsiteY2" fmla="*/ 15325 h 46037"/>
                  <a:gd name="connsiteX3" fmla="*/ 29208 w 44509"/>
                  <a:gd name="connsiteY3" fmla="*/ 43234 h 46037"/>
                  <a:gd name="connsiteX4" fmla="*/ 41971 w 44509"/>
                  <a:gd name="connsiteY4" fmla="*/ 30661 h 46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9" h="46037">
                    <a:moveTo>
                      <a:pt x="41971" y="30661"/>
                    </a:moveTo>
                    <a:lnTo>
                      <a:pt x="15301" y="2752"/>
                    </a:lnTo>
                    <a:cubicBezTo>
                      <a:pt x="7300" y="-5630"/>
                      <a:pt x="-5463" y="7039"/>
                      <a:pt x="2538" y="15325"/>
                    </a:cubicBezTo>
                    <a:lnTo>
                      <a:pt x="29208" y="43234"/>
                    </a:lnTo>
                    <a:cubicBezTo>
                      <a:pt x="37209" y="51711"/>
                      <a:pt x="49972" y="39043"/>
                      <a:pt x="41971" y="30661"/>
                    </a:cubicBezTo>
                    <a:close/>
                  </a:path>
                </a:pathLst>
              </a:custGeom>
              <a:grpFill/>
              <a:ln w="9525" cap="flat">
                <a:noFill/>
                <a:prstDash val="solid"/>
                <a:miter/>
              </a:ln>
            </p:spPr>
            <p:txBody>
              <a:bodyPr rtlCol="0" anchor="ctr"/>
              <a:lstStyle/>
              <a:p>
                <a:endParaRPr lang="en-US"/>
              </a:p>
            </p:txBody>
          </p:sp>
          <p:sp>
            <p:nvSpPr>
              <p:cNvPr id="727" name="Freeform: Shape 726">
                <a:extLst>
                  <a:ext uri="{FF2B5EF4-FFF2-40B4-BE49-F238E27FC236}">
                    <a16:creationId xmlns:a16="http://schemas.microsoft.com/office/drawing/2014/main" id="{18D26549-B589-E8CE-8EC0-1760439A9E02}"/>
                  </a:ext>
                </a:extLst>
              </p:cNvPr>
              <p:cNvSpPr/>
              <p:nvPr/>
            </p:nvSpPr>
            <p:spPr>
              <a:xfrm>
                <a:off x="7212546" y="3584571"/>
                <a:ext cx="42908" cy="50929"/>
              </a:xfrm>
              <a:custGeom>
                <a:avLst/>
                <a:gdLst>
                  <a:gd name="connsiteX0" fmla="*/ 25720 w 42908"/>
                  <a:gd name="connsiteY0" fmla="*/ 3965 h 50929"/>
                  <a:gd name="connsiteX1" fmla="*/ 1622 w 42908"/>
                  <a:gd name="connsiteY1" fmla="*/ 37969 h 50929"/>
                  <a:gd name="connsiteX2" fmla="*/ 17148 w 42908"/>
                  <a:gd name="connsiteY2" fmla="*/ 46923 h 50929"/>
                  <a:gd name="connsiteX3" fmla="*/ 41246 w 42908"/>
                  <a:gd name="connsiteY3" fmla="*/ 12918 h 50929"/>
                  <a:gd name="connsiteX4" fmla="*/ 25720 w 42908"/>
                  <a:gd name="connsiteY4" fmla="*/ 3965 h 50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08" h="50929">
                    <a:moveTo>
                      <a:pt x="25720" y="3965"/>
                    </a:moveTo>
                    <a:cubicBezTo>
                      <a:pt x="17719" y="15300"/>
                      <a:pt x="9623" y="26634"/>
                      <a:pt x="1622" y="37969"/>
                    </a:cubicBezTo>
                    <a:cubicBezTo>
                      <a:pt x="-5046" y="47399"/>
                      <a:pt x="10576" y="56352"/>
                      <a:pt x="17148" y="46923"/>
                    </a:cubicBezTo>
                    <a:cubicBezTo>
                      <a:pt x="25149" y="35588"/>
                      <a:pt x="33245" y="24253"/>
                      <a:pt x="41246" y="12918"/>
                    </a:cubicBezTo>
                    <a:cubicBezTo>
                      <a:pt x="48009" y="3488"/>
                      <a:pt x="32388" y="-5370"/>
                      <a:pt x="25720" y="3965"/>
                    </a:cubicBezTo>
                    <a:close/>
                  </a:path>
                </a:pathLst>
              </a:custGeom>
              <a:grpFill/>
              <a:ln w="9525" cap="flat">
                <a:noFill/>
                <a:prstDash val="solid"/>
                <a:miter/>
              </a:ln>
            </p:spPr>
            <p:txBody>
              <a:bodyPr rtlCol="0" anchor="ctr"/>
              <a:lstStyle/>
              <a:p>
                <a:endParaRPr lang="en-US"/>
              </a:p>
            </p:txBody>
          </p:sp>
          <p:sp>
            <p:nvSpPr>
              <p:cNvPr id="728" name="Freeform: Shape 727">
                <a:extLst>
                  <a:ext uri="{FF2B5EF4-FFF2-40B4-BE49-F238E27FC236}">
                    <a16:creationId xmlns:a16="http://schemas.microsoft.com/office/drawing/2014/main" id="{BF6C84B0-7AF0-DC2B-A5C2-69ACB86E2501}"/>
                  </a:ext>
                </a:extLst>
              </p:cNvPr>
              <p:cNvSpPr/>
              <p:nvPr/>
            </p:nvSpPr>
            <p:spPr>
              <a:xfrm>
                <a:off x="7170542" y="3553805"/>
                <a:ext cx="18957" cy="62222"/>
              </a:xfrm>
              <a:custGeom>
                <a:avLst/>
                <a:gdLst>
                  <a:gd name="connsiteX0" fmla="*/ 18004 w 18957"/>
                  <a:gd name="connsiteY0" fmla="*/ 8632 h 62222"/>
                  <a:gd name="connsiteX1" fmla="*/ 2 w 18957"/>
                  <a:gd name="connsiteY1" fmla="*/ 8727 h 62222"/>
                  <a:gd name="connsiteX2" fmla="*/ 954 w 18957"/>
                  <a:gd name="connsiteY2" fmla="*/ 53590 h 62222"/>
                  <a:gd name="connsiteX3" fmla="*/ 18956 w 18957"/>
                  <a:gd name="connsiteY3" fmla="*/ 53495 h 62222"/>
                  <a:gd name="connsiteX4" fmla="*/ 18004 w 18957"/>
                  <a:gd name="connsiteY4" fmla="*/ 8632 h 6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7" h="62222">
                    <a:moveTo>
                      <a:pt x="18004" y="8632"/>
                    </a:moveTo>
                    <a:cubicBezTo>
                      <a:pt x="17718" y="-2893"/>
                      <a:pt x="-189" y="-2893"/>
                      <a:pt x="2" y="8727"/>
                    </a:cubicBezTo>
                    <a:cubicBezTo>
                      <a:pt x="287" y="23682"/>
                      <a:pt x="668" y="38636"/>
                      <a:pt x="954" y="53590"/>
                    </a:cubicBezTo>
                    <a:cubicBezTo>
                      <a:pt x="1240" y="65115"/>
                      <a:pt x="19147" y="65115"/>
                      <a:pt x="18956" y="53495"/>
                    </a:cubicBezTo>
                    <a:cubicBezTo>
                      <a:pt x="18671" y="38541"/>
                      <a:pt x="18385" y="23586"/>
                      <a:pt x="18004" y="8632"/>
                    </a:cubicBezTo>
                    <a:close/>
                  </a:path>
                </a:pathLst>
              </a:custGeom>
              <a:grpFill/>
              <a:ln w="9525" cap="flat">
                <a:noFill/>
                <a:prstDash val="solid"/>
                <a:miter/>
              </a:ln>
            </p:spPr>
            <p:txBody>
              <a:bodyPr rtlCol="0" anchor="ctr"/>
              <a:lstStyle/>
              <a:p>
                <a:endParaRPr lang="en-US"/>
              </a:p>
            </p:txBody>
          </p:sp>
          <p:sp>
            <p:nvSpPr>
              <p:cNvPr id="729" name="Freeform: Shape 728">
                <a:extLst>
                  <a:ext uri="{FF2B5EF4-FFF2-40B4-BE49-F238E27FC236}">
                    <a16:creationId xmlns:a16="http://schemas.microsoft.com/office/drawing/2014/main" id="{72E48396-3265-86B3-5D17-C925028A345F}"/>
                  </a:ext>
                </a:extLst>
              </p:cNvPr>
              <p:cNvSpPr/>
              <p:nvPr/>
            </p:nvSpPr>
            <p:spPr>
              <a:xfrm>
                <a:off x="7172865" y="3651591"/>
                <a:ext cx="58543" cy="18002"/>
              </a:xfrm>
              <a:custGeom>
                <a:avLst/>
                <a:gdLst>
                  <a:gd name="connsiteX0" fmla="*/ 49780 w 58543"/>
                  <a:gd name="connsiteY0" fmla="*/ 0 h 18002"/>
                  <a:gd name="connsiteX1" fmla="*/ 8632 w 58543"/>
                  <a:gd name="connsiteY1" fmla="*/ 0 h 18002"/>
                  <a:gd name="connsiteX2" fmla="*/ 8727 w 58543"/>
                  <a:gd name="connsiteY2" fmla="*/ 18002 h 18002"/>
                  <a:gd name="connsiteX3" fmla="*/ 49875 w 58543"/>
                  <a:gd name="connsiteY3" fmla="*/ 18002 h 18002"/>
                  <a:gd name="connsiteX4" fmla="*/ 49780 w 58543"/>
                  <a:gd name="connsiteY4" fmla="*/ 0 h 1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43" h="18002">
                    <a:moveTo>
                      <a:pt x="49780" y="0"/>
                    </a:moveTo>
                    <a:lnTo>
                      <a:pt x="8632" y="0"/>
                    </a:lnTo>
                    <a:cubicBezTo>
                      <a:pt x="-2893" y="0"/>
                      <a:pt x="-2893" y="18002"/>
                      <a:pt x="8727" y="18002"/>
                    </a:cubicBezTo>
                    <a:lnTo>
                      <a:pt x="49875" y="18002"/>
                    </a:lnTo>
                    <a:cubicBezTo>
                      <a:pt x="61496" y="18002"/>
                      <a:pt x="61401" y="0"/>
                      <a:pt x="49780" y="0"/>
                    </a:cubicBezTo>
                    <a:close/>
                  </a:path>
                </a:pathLst>
              </a:custGeom>
              <a:grpFill/>
              <a:ln w="9525" cap="flat">
                <a:noFill/>
                <a:prstDash val="solid"/>
                <a:miter/>
              </a:ln>
            </p:spPr>
            <p:txBody>
              <a:bodyPr rtlCol="0" anchor="ctr"/>
              <a:lstStyle/>
              <a:p>
                <a:endParaRPr lang="en-US"/>
              </a:p>
            </p:txBody>
          </p:sp>
          <p:sp>
            <p:nvSpPr>
              <p:cNvPr id="730" name="Freeform: Shape 729">
                <a:extLst>
                  <a:ext uri="{FF2B5EF4-FFF2-40B4-BE49-F238E27FC236}">
                    <a16:creationId xmlns:a16="http://schemas.microsoft.com/office/drawing/2014/main" id="{6EB283EE-AAAE-B4C8-3A97-ABBD6422D7EF}"/>
                  </a:ext>
                </a:extLst>
              </p:cNvPr>
              <p:cNvSpPr/>
              <p:nvPr/>
            </p:nvSpPr>
            <p:spPr>
              <a:xfrm>
                <a:off x="7269275" y="3647156"/>
                <a:ext cx="26446" cy="45227"/>
              </a:xfrm>
              <a:custGeom>
                <a:avLst/>
                <a:gdLst>
                  <a:gd name="connsiteX0" fmla="*/ 26046 w 26446"/>
                  <a:gd name="connsiteY0" fmla="*/ 34248 h 45227"/>
                  <a:gd name="connsiteX1" fmla="*/ 17759 w 26446"/>
                  <a:gd name="connsiteY1" fmla="*/ 6340 h 45227"/>
                  <a:gd name="connsiteX2" fmla="*/ 424 w 26446"/>
                  <a:gd name="connsiteY2" fmla="*/ 11007 h 45227"/>
                  <a:gd name="connsiteX3" fmla="*/ 8710 w 26446"/>
                  <a:gd name="connsiteY3" fmla="*/ 38915 h 45227"/>
                  <a:gd name="connsiteX4" fmla="*/ 26046 w 26446"/>
                  <a:gd name="connsiteY4" fmla="*/ 34248 h 4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6" h="45227">
                    <a:moveTo>
                      <a:pt x="26046" y="34248"/>
                    </a:moveTo>
                    <a:cubicBezTo>
                      <a:pt x="23284" y="24914"/>
                      <a:pt x="20521" y="15674"/>
                      <a:pt x="17759" y="6340"/>
                    </a:cubicBezTo>
                    <a:cubicBezTo>
                      <a:pt x="14425" y="-4709"/>
                      <a:pt x="-2910" y="-137"/>
                      <a:pt x="424" y="11007"/>
                    </a:cubicBezTo>
                    <a:cubicBezTo>
                      <a:pt x="3186" y="20342"/>
                      <a:pt x="5948" y="29581"/>
                      <a:pt x="8710" y="38915"/>
                    </a:cubicBezTo>
                    <a:cubicBezTo>
                      <a:pt x="11949" y="49964"/>
                      <a:pt x="29284" y="45297"/>
                      <a:pt x="26046" y="34248"/>
                    </a:cubicBezTo>
                    <a:close/>
                  </a:path>
                </a:pathLst>
              </a:custGeom>
              <a:grpFill/>
              <a:ln w="9525" cap="flat">
                <a:noFill/>
                <a:prstDash val="solid"/>
                <a:miter/>
              </a:ln>
            </p:spPr>
            <p:txBody>
              <a:bodyPr rtlCol="0" anchor="ctr"/>
              <a:lstStyle/>
              <a:p>
                <a:endParaRPr lang="en-US"/>
              </a:p>
            </p:txBody>
          </p:sp>
          <p:sp>
            <p:nvSpPr>
              <p:cNvPr id="731" name="Freeform: Shape 730">
                <a:extLst>
                  <a:ext uri="{FF2B5EF4-FFF2-40B4-BE49-F238E27FC236}">
                    <a16:creationId xmlns:a16="http://schemas.microsoft.com/office/drawing/2014/main" id="{A51163DE-E260-7E72-84B1-35DBADBA68CF}"/>
                  </a:ext>
                </a:extLst>
              </p:cNvPr>
              <p:cNvSpPr/>
              <p:nvPr/>
            </p:nvSpPr>
            <p:spPr>
              <a:xfrm>
                <a:off x="7311874" y="3644506"/>
                <a:ext cx="56565" cy="23789"/>
              </a:xfrm>
              <a:custGeom>
                <a:avLst/>
                <a:gdLst>
                  <a:gd name="connsiteX0" fmla="*/ 49932 w 56565"/>
                  <a:gd name="connsiteY0" fmla="*/ 6228 h 23789"/>
                  <a:gd name="connsiteX1" fmla="*/ 11165 w 56565"/>
                  <a:gd name="connsiteY1" fmla="*/ 132 h 23789"/>
                  <a:gd name="connsiteX2" fmla="*/ 6593 w 56565"/>
                  <a:gd name="connsiteY2" fmla="*/ 17562 h 23789"/>
                  <a:gd name="connsiteX3" fmla="*/ 45360 w 56565"/>
                  <a:gd name="connsiteY3" fmla="*/ 23658 h 23789"/>
                  <a:gd name="connsiteX4" fmla="*/ 49932 w 56565"/>
                  <a:gd name="connsiteY4" fmla="*/ 6228 h 23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65" h="23789">
                    <a:moveTo>
                      <a:pt x="49932" y="6228"/>
                    </a:moveTo>
                    <a:cubicBezTo>
                      <a:pt x="36978" y="4227"/>
                      <a:pt x="24119" y="2132"/>
                      <a:pt x="11165" y="132"/>
                    </a:cubicBezTo>
                    <a:cubicBezTo>
                      <a:pt x="-170" y="-1678"/>
                      <a:pt x="-4837" y="15753"/>
                      <a:pt x="6593" y="17562"/>
                    </a:cubicBezTo>
                    <a:cubicBezTo>
                      <a:pt x="19547" y="19563"/>
                      <a:pt x="32406" y="21658"/>
                      <a:pt x="45360" y="23658"/>
                    </a:cubicBezTo>
                    <a:cubicBezTo>
                      <a:pt x="56695" y="25468"/>
                      <a:pt x="61457" y="8037"/>
                      <a:pt x="49932" y="6228"/>
                    </a:cubicBezTo>
                    <a:close/>
                  </a:path>
                </a:pathLst>
              </a:custGeom>
              <a:grpFill/>
              <a:ln w="9525" cap="flat">
                <a:noFill/>
                <a:prstDash val="solid"/>
                <a:miter/>
              </a:ln>
            </p:spPr>
            <p:txBody>
              <a:bodyPr rtlCol="0" anchor="ctr"/>
              <a:lstStyle/>
              <a:p>
                <a:endParaRPr lang="en-US"/>
              </a:p>
            </p:txBody>
          </p:sp>
          <p:sp>
            <p:nvSpPr>
              <p:cNvPr id="732" name="Freeform: Shape 731">
                <a:extLst>
                  <a:ext uri="{FF2B5EF4-FFF2-40B4-BE49-F238E27FC236}">
                    <a16:creationId xmlns:a16="http://schemas.microsoft.com/office/drawing/2014/main" id="{932BA664-0FCF-F484-D246-70A7C5898DBC}"/>
                  </a:ext>
                </a:extLst>
              </p:cNvPr>
              <p:cNvSpPr/>
              <p:nvPr/>
            </p:nvSpPr>
            <p:spPr>
              <a:xfrm>
                <a:off x="7369837" y="3674071"/>
                <a:ext cx="41753" cy="48861"/>
              </a:xfrm>
              <a:custGeom>
                <a:avLst/>
                <a:gdLst>
                  <a:gd name="connsiteX0" fmla="*/ 37117 w 41753"/>
                  <a:gd name="connsiteY0" fmla="*/ 1237 h 48861"/>
                  <a:gd name="connsiteX1" fmla="*/ 24830 w 41753"/>
                  <a:gd name="connsiteY1" fmla="*/ 4571 h 48861"/>
                  <a:gd name="connsiteX2" fmla="*/ 1303 w 41753"/>
                  <a:gd name="connsiteY2" fmla="*/ 35337 h 48861"/>
                  <a:gd name="connsiteX3" fmla="*/ 4637 w 41753"/>
                  <a:gd name="connsiteY3" fmla="*/ 47624 h 48861"/>
                  <a:gd name="connsiteX4" fmla="*/ 16924 w 41753"/>
                  <a:gd name="connsiteY4" fmla="*/ 44290 h 48861"/>
                  <a:gd name="connsiteX5" fmla="*/ 40451 w 41753"/>
                  <a:gd name="connsiteY5" fmla="*/ 13525 h 48861"/>
                  <a:gd name="connsiteX6" fmla="*/ 37117 w 41753"/>
                  <a:gd name="connsiteY6" fmla="*/ 1237 h 4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53" h="48861">
                    <a:moveTo>
                      <a:pt x="37117" y="1237"/>
                    </a:moveTo>
                    <a:cubicBezTo>
                      <a:pt x="32450" y="-1525"/>
                      <a:pt x="27782" y="666"/>
                      <a:pt x="24830" y="4571"/>
                    </a:cubicBezTo>
                    <a:cubicBezTo>
                      <a:pt x="17019" y="14858"/>
                      <a:pt x="9113" y="25145"/>
                      <a:pt x="1303" y="35337"/>
                    </a:cubicBezTo>
                    <a:cubicBezTo>
                      <a:pt x="-1650" y="39242"/>
                      <a:pt x="827" y="45338"/>
                      <a:pt x="4637" y="47624"/>
                    </a:cubicBezTo>
                    <a:cubicBezTo>
                      <a:pt x="9304" y="50386"/>
                      <a:pt x="13971" y="48196"/>
                      <a:pt x="16924" y="44290"/>
                    </a:cubicBezTo>
                    <a:cubicBezTo>
                      <a:pt x="24734" y="34003"/>
                      <a:pt x="32640" y="23716"/>
                      <a:pt x="40451" y="13525"/>
                    </a:cubicBezTo>
                    <a:cubicBezTo>
                      <a:pt x="43403" y="9619"/>
                      <a:pt x="40927" y="3523"/>
                      <a:pt x="37117" y="1237"/>
                    </a:cubicBezTo>
                    <a:close/>
                  </a:path>
                </a:pathLst>
              </a:custGeom>
              <a:grpFill/>
              <a:ln w="9525" cap="flat">
                <a:noFill/>
                <a:prstDash val="solid"/>
                <a:miter/>
              </a:ln>
            </p:spPr>
            <p:txBody>
              <a:bodyPr rtlCol="0" anchor="ctr"/>
              <a:lstStyle/>
              <a:p>
                <a:endParaRPr lang="en-US"/>
              </a:p>
            </p:txBody>
          </p:sp>
          <p:sp>
            <p:nvSpPr>
              <p:cNvPr id="733" name="Freeform: Shape 732">
                <a:extLst>
                  <a:ext uri="{FF2B5EF4-FFF2-40B4-BE49-F238E27FC236}">
                    <a16:creationId xmlns:a16="http://schemas.microsoft.com/office/drawing/2014/main" id="{98954F46-5C38-02A5-51EC-D0BA9B5D95E6}"/>
                  </a:ext>
                </a:extLst>
              </p:cNvPr>
              <p:cNvSpPr/>
              <p:nvPr/>
            </p:nvSpPr>
            <p:spPr>
              <a:xfrm>
                <a:off x="7748703" y="3727249"/>
                <a:ext cx="37889" cy="49948"/>
              </a:xfrm>
              <a:custGeom>
                <a:avLst/>
                <a:gdLst>
                  <a:gd name="connsiteX0" fmla="*/ 1342 w 37889"/>
                  <a:gd name="connsiteY0" fmla="*/ 13115 h 49948"/>
                  <a:gd name="connsiteX1" fmla="*/ 20868 w 37889"/>
                  <a:gd name="connsiteY1" fmla="*/ 45596 h 49948"/>
                  <a:gd name="connsiteX2" fmla="*/ 36585 w 37889"/>
                  <a:gd name="connsiteY2" fmla="*/ 36833 h 49948"/>
                  <a:gd name="connsiteX3" fmla="*/ 17058 w 37889"/>
                  <a:gd name="connsiteY3" fmla="*/ 4352 h 49948"/>
                  <a:gd name="connsiteX4" fmla="*/ 1342 w 37889"/>
                  <a:gd name="connsiteY4" fmla="*/ 13115 h 49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89" h="49948">
                    <a:moveTo>
                      <a:pt x="1342" y="13115"/>
                    </a:moveTo>
                    <a:cubicBezTo>
                      <a:pt x="7819" y="23974"/>
                      <a:pt x="14391" y="34832"/>
                      <a:pt x="20868" y="45596"/>
                    </a:cubicBezTo>
                    <a:cubicBezTo>
                      <a:pt x="26774" y="55502"/>
                      <a:pt x="42490" y="46739"/>
                      <a:pt x="36585" y="36833"/>
                    </a:cubicBezTo>
                    <a:lnTo>
                      <a:pt x="17058" y="4352"/>
                    </a:lnTo>
                    <a:cubicBezTo>
                      <a:pt x="11058" y="-5554"/>
                      <a:pt x="-4659" y="3209"/>
                      <a:pt x="1342" y="13115"/>
                    </a:cubicBezTo>
                    <a:close/>
                  </a:path>
                </a:pathLst>
              </a:custGeom>
              <a:grpFill/>
              <a:ln w="9525" cap="flat">
                <a:noFill/>
                <a:prstDash val="solid"/>
                <a:miter/>
              </a:ln>
            </p:spPr>
            <p:txBody>
              <a:bodyPr rtlCol="0" anchor="ctr"/>
              <a:lstStyle/>
              <a:p>
                <a:endParaRPr lang="en-US"/>
              </a:p>
            </p:txBody>
          </p:sp>
          <p:sp>
            <p:nvSpPr>
              <p:cNvPr id="734" name="Freeform: Shape 733">
                <a:extLst>
                  <a:ext uri="{FF2B5EF4-FFF2-40B4-BE49-F238E27FC236}">
                    <a16:creationId xmlns:a16="http://schemas.microsoft.com/office/drawing/2014/main" id="{C000A641-A848-B1C0-7B4C-C2C668E62E9F}"/>
                  </a:ext>
                </a:extLst>
              </p:cNvPr>
              <p:cNvSpPr/>
              <p:nvPr/>
            </p:nvSpPr>
            <p:spPr>
              <a:xfrm>
                <a:off x="7682671" y="3735885"/>
                <a:ext cx="35687" cy="43022"/>
              </a:xfrm>
              <a:custGeom>
                <a:avLst/>
                <a:gdLst>
                  <a:gd name="connsiteX0" fmla="*/ 16891 w 35687"/>
                  <a:gd name="connsiteY0" fmla="*/ 38960 h 43022"/>
                  <a:gd name="connsiteX1" fmla="*/ 34132 w 35687"/>
                  <a:gd name="connsiteY1" fmla="*/ 13337 h 43022"/>
                  <a:gd name="connsiteX2" fmla="*/ 18797 w 35687"/>
                  <a:gd name="connsiteY2" fmla="*/ 4003 h 43022"/>
                  <a:gd name="connsiteX3" fmla="*/ 1556 w 35687"/>
                  <a:gd name="connsiteY3" fmla="*/ 29625 h 43022"/>
                  <a:gd name="connsiteX4" fmla="*/ 16891 w 35687"/>
                  <a:gd name="connsiteY4" fmla="*/ 38960 h 43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87" h="43022">
                    <a:moveTo>
                      <a:pt x="16891" y="38960"/>
                    </a:moveTo>
                    <a:cubicBezTo>
                      <a:pt x="22606" y="30387"/>
                      <a:pt x="28417" y="21910"/>
                      <a:pt x="34132" y="13337"/>
                    </a:cubicBezTo>
                    <a:cubicBezTo>
                      <a:pt x="40609" y="3717"/>
                      <a:pt x="25178" y="-5522"/>
                      <a:pt x="18797" y="4003"/>
                    </a:cubicBezTo>
                    <a:cubicBezTo>
                      <a:pt x="13081" y="12575"/>
                      <a:pt x="7271" y="21053"/>
                      <a:pt x="1556" y="29625"/>
                    </a:cubicBezTo>
                    <a:cubicBezTo>
                      <a:pt x="-4921" y="39341"/>
                      <a:pt x="10510" y="48580"/>
                      <a:pt x="16891" y="38960"/>
                    </a:cubicBezTo>
                    <a:close/>
                  </a:path>
                </a:pathLst>
              </a:custGeom>
              <a:grpFill/>
              <a:ln w="9525" cap="flat">
                <a:noFill/>
                <a:prstDash val="solid"/>
                <a:miter/>
              </a:ln>
            </p:spPr>
            <p:txBody>
              <a:bodyPr rtlCol="0" anchor="ctr"/>
              <a:lstStyle/>
              <a:p>
                <a:endParaRPr lang="en-US"/>
              </a:p>
            </p:txBody>
          </p:sp>
          <p:sp>
            <p:nvSpPr>
              <p:cNvPr id="735" name="Freeform: Shape 734">
                <a:extLst>
                  <a:ext uri="{FF2B5EF4-FFF2-40B4-BE49-F238E27FC236}">
                    <a16:creationId xmlns:a16="http://schemas.microsoft.com/office/drawing/2014/main" id="{E80B2FBF-148B-E837-E982-ABECF3CF4C8C}"/>
                  </a:ext>
                </a:extLst>
              </p:cNvPr>
              <p:cNvSpPr/>
              <p:nvPr/>
            </p:nvSpPr>
            <p:spPr>
              <a:xfrm>
                <a:off x="7733153" y="3670260"/>
                <a:ext cx="20924" cy="46196"/>
              </a:xfrm>
              <a:custGeom>
                <a:avLst/>
                <a:gdLst>
                  <a:gd name="connsiteX0" fmla="*/ 8986 w 20924"/>
                  <a:gd name="connsiteY0" fmla="*/ 46196 h 46196"/>
                  <a:gd name="connsiteX1" fmla="*/ 18035 w 20924"/>
                  <a:gd name="connsiteY1" fmla="*/ 37243 h 46196"/>
                  <a:gd name="connsiteX2" fmla="*/ 20892 w 20924"/>
                  <a:gd name="connsiteY2" fmla="*/ 9049 h 46196"/>
                  <a:gd name="connsiteX3" fmla="*/ 11939 w 20924"/>
                  <a:gd name="connsiteY3" fmla="*/ 0 h 46196"/>
                  <a:gd name="connsiteX4" fmla="*/ 2890 w 20924"/>
                  <a:gd name="connsiteY4" fmla="*/ 8954 h 46196"/>
                  <a:gd name="connsiteX5" fmla="*/ 32 w 20924"/>
                  <a:gd name="connsiteY5" fmla="*/ 37148 h 46196"/>
                  <a:gd name="connsiteX6" fmla="*/ 8986 w 20924"/>
                  <a:gd name="connsiteY6" fmla="*/ 46196 h 4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24" h="46196">
                    <a:moveTo>
                      <a:pt x="8986" y="46196"/>
                    </a:moveTo>
                    <a:cubicBezTo>
                      <a:pt x="14225" y="46196"/>
                      <a:pt x="17558" y="42100"/>
                      <a:pt x="18035" y="37243"/>
                    </a:cubicBezTo>
                    <a:cubicBezTo>
                      <a:pt x="18987" y="27813"/>
                      <a:pt x="19940" y="18479"/>
                      <a:pt x="20892" y="9049"/>
                    </a:cubicBezTo>
                    <a:cubicBezTo>
                      <a:pt x="21368" y="4191"/>
                      <a:pt x="16511" y="0"/>
                      <a:pt x="11939" y="0"/>
                    </a:cubicBezTo>
                    <a:cubicBezTo>
                      <a:pt x="6700" y="0"/>
                      <a:pt x="3366" y="4096"/>
                      <a:pt x="2890" y="8954"/>
                    </a:cubicBezTo>
                    <a:cubicBezTo>
                      <a:pt x="1937" y="18383"/>
                      <a:pt x="985" y="27718"/>
                      <a:pt x="32" y="37148"/>
                    </a:cubicBezTo>
                    <a:cubicBezTo>
                      <a:pt x="-444" y="41910"/>
                      <a:pt x="4414" y="46101"/>
                      <a:pt x="8986" y="46196"/>
                    </a:cubicBezTo>
                    <a:close/>
                  </a:path>
                </a:pathLst>
              </a:custGeom>
              <a:grpFill/>
              <a:ln w="9525" cap="flat">
                <a:noFill/>
                <a:prstDash val="solid"/>
                <a:miter/>
              </a:ln>
            </p:spPr>
            <p:txBody>
              <a:bodyPr rtlCol="0" anchor="ctr"/>
              <a:lstStyle/>
              <a:p>
                <a:endParaRPr lang="en-US"/>
              </a:p>
            </p:txBody>
          </p:sp>
          <p:sp>
            <p:nvSpPr>
              <p:cNvPr id="736" name="Freeform: Shape 735">
                <a:extLst>
                  <a:ext uri="{FF2B5EF4-FFF2-40B4-BE49-F238E27FC236}">
                    <a16:creationId xmlns:a16="http://schemas.microsoft.com/office/drawing/2014/main" id="{908BB44C-424B-2E7E-AE3C-735299A07A34}"/>
                  </a:ext>
                </a:extLst>
              </p:cNvPr>
              <p:cNvSpPr/>
              <p:nvPr/>
            </p:nvSpPr>
            <p:spPr>
              <a:xfrm>
                <a:off x="7783560" y="3687711"/>
                <a:ext cx="38639" cy="34915"/>
              </a:xfrm>
              <a:custGeom>
                <a:avLst/>
                <a:gdLst>
                  <a:gd name="connsiteX0" fmla="*/ 2489 w 38639"/>
                  <a:gd name="connsiteY0" fmla="*/ 15124 h 34915"/>
                  <a:gd name="connsiteX1" fmla="*/ 23253 w 38639"/>
                  <a:gd name="connsiteY1" fmla="*/ 32269 h 34915"/>
                  <a:gd name="connsiteX2" fmla="*/ 35922 w 38639"/>
                  <a:gd name="connsiteY2" fmla="*/ 32460 h 34915"/>
                  <a:gd name="connsiteX3" fmla="*/ 36112 w 38639"/>
                  <a:gd name="connsiteY3" fmla="*/ 19791 h 34915"/>
                  <a:gd name="connsiteX4" fmla="*/ 15348 w 38639"/>
                  <a:gd name="connsiteY4" fmla="*/ 2646 h 34915"/>
                  <a:gd name="connsiteX5" fmla="*/ 2679 w 38639"/>
                  <a:gd name="connsiteY5" fmla="*/ 2456 h 34915"/>
                  <a:gd name="connsiteX6" fmla="*/ 2489 w 38639"/>
                  <a:gd name="connsiteY6" fmla="*/ 15124 h 3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39" h="34915">
                    <a:moveTo>
                      <a:pt x="2489" y="15124"/>
                    </a:moveTo>
                    <a:cubicBezTo>
                      <a:pt x="9442" y="20839"/>
                      <a:pt x="16300" y="26554"/>
                      <a:pt x="23253" y="32269"/>
                    </a:cubicBezTo>
                    <a:cubicBezTo>
                      <a:pt x="26968" y="35317"/>
                      <a:pt x="32207" y="36174"/>
                      <a:pt x="35922" y="32460"/>
                    </a:cubicBezTo>
                    <a:cubicBezTo>
                      <a:pt x="39065" y="29412"/>
                      <a:pt x="39922" y="22839"/>
                      <a:pt x="36112" y="19791"/>
                    </a:cubicBezTo>
                    <a:cubicBezTo>
                      <a:pt x="29159" y="14076"/>
                      <a:pt x="22301" y="8361"/>
                      <a:pt x="15348" y="2646"/>
                    </a:cubicBezTo>
                    <a:cubicBezTo>
                      <a:pt x="11633" y="-402"/>
                      <a:pt x="6394" y="-1259"/>
                      <a:pt x="2679" y="2456"/>
                    </a:cubicBezTo>
                    <a:cubicBezTo>
                      <a:pt x="-464" y="5504"/>
                      <a:pt x="-1226" y="12076"/>
                      <a:pt x="2489" y="15124"/>
                    </a:cubicBezTo>
                    <a:close/>
                  </a:path>
                </a:pathLst>
              </a:custGeom>
              <a:grpFill/>
              <a:ln w="9525" cap="flat">
                <a:noFill/>
                <a:prstDash val="solid"/>
                <a:miter/>
              </a:ln>
            </p:spPr>
            <p:txBody>
              <a:bodyPr rtlCol="0" anchor="ctr"/>
              <a:lstStyle/>
              <a:p>
                <a:endParaRPr lang="en-US"/>
              </a:p>
            </p:txBody>
          </p:sp>
          <p:sp>
            <p:nvSpPr>
              <p:cNvPr id="737" name="Freeform: Shape 736">
                <a:extLst>
                  <a:ext uri="{FF2B5EF4-FFF2-40B4-BE49-F238E27FC236}">
                    <a16:creationId xmlns:a16="http://schemas.microsoft.com/office/drawing/2014/main" id="{05DCC1DE-89B2-53DE-5F39-EE0579FA7085}"/>
                  </a:ext>
                </a:extLst>
              </p:cNvPr>
              <p:cNvSpPr/>
              <p:nvPr/>
            </p:nvSpPr>
            <p:spPr>
              <a:xfrm>
                <a:off x="7773163" y="3627830"/>
                <a:ext cx="42169" cy="36377"/>
              </a:xfrm>
              <a:custGeom>
                <a:avLst/>
                <a:gdLst>
                  <a:gd name="connsiteX0" fmla="*/ 15554 w 42169"/>
                  <a:gd name="connsiteY0" fmla="*/ 34238 h 36377"/>
                  <a:gd name="connsiteX1" fmla="*/ 39080 w 42169"/>
                  <a:gd name="connsiteY1" fmla="*/ 15093 h 36377"/>
                  <a:gd name="connsiteX2" fmla="*/ 26603 w 42169"/>
                  <a:gd name="connsiteY2" fmla="*/ 2139 h 36377"/>
                  <a:gd name="connsiteX3" fmla="*/ 3076 w 42169"/>
                  <a:gd name="connsiteY3" fmla="*/ 21284 h 36377"/>
                  <a:gd name="connsiteX4" fmla="*/ 15554 w 42169"/>
                  <a:gd name="connsiteY4" fmla="*/ 34238 h 36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69" h="36377">
                    <a:moveTo>
                      <a:pt x="15554" y="34238"/>
                    </a:moveTo>
                    <a:cubicBezTo>
                      <a:pt x="23364" y="27857"/>
                      <a:pt x="31270" y="21475"/>
                      <a:pt x="39080" y="15093"/>
                    </a:cubicBezTo>
                    <a:cubicBezTo>
                      <a:pt x="48034" y="7759"/>
                      <a:pt x="35556" y="-5100"/>
                      <a:pt x="26603" y="2139"/>
                    </a:cubicBezTo>
                    <a:cubicBezTo>
                      <a:pt x="18792" y="8521"/>
                      <a:pt x="10887" y="14903"/>
                      <a:pt x="3076" y="21284"/>
                    </a:cubicBezTo>
                    <a:cubicBezTo>
                      <a:pt x="-5878" y="28619"/>
                      <a:pt x="6695" y="41477"/>
                      <a:pt x="15554" y="34238"/>
                    </a:cubicBezTo>
                    <a:close/>
                  </a:path>
                </a:pathLst>
              </a:custGeom>
              <a:grpFill/>
              <a:ln w="9525" cap="flat">
                <a:noFill/>
                <a:prstDash val="solid"/>
                <a:miter/>
              </a:ln>
            </p:spPr>
            <p:txBody>
              <a:bodyPr rtlCol="0" anchor="ctr"/>
              <a:lstStyle/>
              <a:p>
                <a:endParaRPr lang="en-US"/>
              </a:p>
            </p:txBody>
          </p:sp>
          <p:sp>
            <p:nvSpPr>
              <p:cNvPr id="738" name="Freeform: Shape 737">
                <a:extLst>
                  <a:ext uri="{FF2B5EF4-FFF2-40B4-BE49-F238E27FC236}">
                    <a16:creationId xmlns:a16="http://schemas.microsoft.com/office/drawing/2014/main" id="{11DD8C9B-0EB3-A925-DB85-11EE66105647}"/>
                  </a:ext>
                </a:extLst>
              </p:cNvPr>
              <p:cNvSpPr/>
              <p:nvPr/>
            </p:nvSpPr>
            <p:spPr>
              <a:xfrm>
                <a:off x="7835165" y="3638841"/>
                <a:ext cx="23990" cy="46141"/>
              </a:xfrm>
              <a:custGeom>
                <a:avLst/>
                <a:gdLst>
                  <a:gd name="connsiteX0" fmla="*/ 23751 w 23990"/>
                  <a:gd name="connsiteY0" fmla="*/ 35038 h 46141"/>
                  <a:gd name="connsiteX1" fmla="*/ 17655 w 23990"/>
                  <a:gd name="connsiteY1" fmla="*/ 6558 h 46141"/>
                  <a:gd name="connsiteX2" fmla="*/ 224 w 23990"/>
                  <a:gd name="connsiteY2" fmla="*/ 11035 h 46141"/>
                  <a:gd name="connsiteX3" fmla="*/ 6320 w 23990"/>
                  <a:gd name="connsiteY3" fmla="*/ 39515 h 46141"/>
                  <a:gd name="connsiteX4" fmla="*/ 23751 w 23990"/>
                  <a:gd name="connsiteY4" fmla="*/ 35038 h 46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0" h="46141">
                    <a:moveTo>
                      <a:pt x="23751" y="35038"/>
                    </a:moveTo>
                    <a:cubicBezTo>
                      <a:pt x="21750" y="25513"/>
                      <a:pt x="19655" y="16083"/>
                      <a:pt x="17655" y="6558"/>
                    </a:cubicBezTo>
                    <a:cubicBezTo>
                      <a:pt x="15178" y="-4777"/>
                      <a:pt x="-2157" y="-204"/>
                      <a:pt x="224" y="11035"/>
                    </a:cubicBezTo>
                    <a:cubicBezTo>
                      <a:pt x="2224" y="20560"/>
                      <a:pt x="4320" y="29990"/>
                      <a:pt x="6320" y="39515"/>
                    </a:cubicBezTo>
                    <a:cubicBezTo>
                      <a:pt x="8796" y="50945"/>
                      <a:pt x="26227" y="46373"/>
                      <a:pt x="23751" y="35038"/>
                    </a:cubicBezTo>
                    <a:close/>
                  </a:path>
                </a:pathLst>
              </a:custGeom>
              <a:grpFill/>
              <a:ln w="9525" cap="flat">
                <a:noFill/>
                <a:prstDash val="solid"/>
                <a:miter/>
              </a:ln>
            </p:spPr>
            <p:txBody>
              <a:bodyPr rtlCol="0" anchor="ctr"/>
              <a:lstStyle/>
              <a:p>
                <a:endParaRPr lang="en-US"/>
              </a:p>
            </p:txBody>
          </p:sp>
          <p:sp>
            <p:nvSpPr>
              <p:cNvPr id="739" name="Freeform: Shape 738">
                <a:extLst>
                  <a:ext uri="{FF2B5EF4-FFF2-40B4-BE49-F238E27FC236}">
                    <a16:creationId xmlns:a16="http://schemas.microsoft.com/office/drawing/2014/main" id="{E4152E40-C764-B743-E37A-2844E66930F9}"/>
                  </a:ext>
                </a:extLst>
              </p:cNvPr>
              <p:cNvSpPr/>
              <p:nvPr/>
            </p:nvSpPr>
            <p:spPr>
              <a:xfrm>
                <a:off x="7791289" y="3560180"/>
                <a:ext cx="41611" cy="43471"/>
              </a:xfrm>
              <a:custGeom>
                <a:avLst/>
                <a:gdLst>
                  <a:gd name="connsiteX0" fmla="*/ 2476 w 41611"/>
                  <a:gd name="connsiteY0" fmla="*/ 15306 h 43471"/>
                  <a:gd name="connsiteX1" fmla="*/ 26193 w 41611"/>
                  <a:gd name="connsiteY1" fmla="*/ 40643 h 43471"/>
                  <a:gd name="connsiteX2" fmla="*/ 39147 w 41611"/>
                  <a:gd name="connsiteY2" fmla="*/ 28165 h 43471"/>
                  <a:gd name="connsiteX3" fmla="*/ 37337 w 41611"/>
                  <a:gd name="connsiteY3" fmla="*/ 26260 h 43471"/>
                  <a:gd name="connsiteX4" fmla="*/ 34480 w 41611"/>
                  <a:gd name="connsiteY4" fmla="*/ 23212 h 43471"/>
                  <a:gd name="connsiteX5" fmla="*/ 15430 w 41611"/>
                  <a:gd name="connsiteY5" fmla="*/ 2829 h 43471"/>
                  <a:gd name="connsiteX6" fmla="*/ 2476 w 41611"/>
                  <a:gd name="connsiteY6" fmla="*/ 15306 h 4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11" h="43471">
                    <a:moveTo>
                      <a:pt x="2476" y="15306"/>
                    </a:moveTo>
                    <a:cubicBezTo>
                      <a:pt x="10381" y="23784"/>
                      <a:pt x="18287" y="32261"/>
                      <a:pt x="26193" y="40643"/>
                    </a:cubicBezTo>
                    <a:cubicBezTo>
                      <a:pt x="34099" y="49120"/>
                      <a:pt x="47053" y="36642"/>
                      <a:pt x="39147" y="28165"/>
                    </a:cubicBezTo>
                    <a:cubicBezTo>
                      <a:pt x="38575" y="27498"/>
                      <a:pt x="38004" y="26927"/>
                      <a:pt x="37337" y="26260"/>
                    </a:cubicBezTo>
                    <a:cubicBezTo>
                      <a:pt x="36575" y="25022"/>
                      <a:pt x="35718" y="23974"/>
                      <a:pt x="34480" y="23212"/>
                    </a:cubicBezTo>
                    <a:cubicBezTo>
                      <a:pt x="28098" y="16449"/>
                      <a:pt x="21811" y="9591"/>
                      <a:pt x="15430" y="2829"/>
                    </a:cubicBezTo>
                    <a:cubicBezTo>
                      <a:pt x="7429" y="-5649"/>
                      <a:pt x="-5430" y="6829"/>
                      <a:pt x="2476" y="15306"/>
                    </a:cubicBezTo>
                    <a:close/>
                  </a:path>
                </a:pathLst>
              </a:custGeom>
              <a:grpFill/>
              <a:ln w="9525" cap="flat">
                <a:noFill/>
                <a:prstDash val="solid"/>
                <a:miter/>
              </a:ln>
            </p:spPr>
            <p:txBody>
              <a:bodyPr rtlCol="0" anchor="ctr"/>
              <a:lstStyle/>
              <a:p>
                <a:endParaRPr lang="en-US"/>
              </a:p>
            </p:txBody>
          </p:sp>
          <p:sp>
            <p:nvSpPr>
              <p:cNvPr id="740" name="Freeform: Shape 739">
                <a:extLst>
                  <a:ext uri="{FF2B5EF4-FFF2-40B4-BE49-F238E27FC236}">
                    <a16:creationId xmlns:a16="http://schemas.microsoft.com/office/drawing/2014/main" id="{61A85996-73E6-9C06-AB43-993F9579A581}"/>
                  </a:ext>
                </a:extLst>
              </p:cNvPr>
              <p:cNvSpPr/>
              <p:nvPr/>
            </p:nvSpPr>
            <p:spPr>
              <a:xfrm>
                <a:off x="7717605" y="3606692"/>
                <a:ext cx="51449" cy="23028"/>
              </a:xfrm>
              <a:custGeom>
                <a:avLst/>
                <a:gdLst>
                  <a:gd name="connsiteX0" fmla="*/ 11104 w 51449"/>
                  <a:gd name="connsiteY0" fmla="*/ 22896 h 23028"/>
                  <a:gd name="connsiteX1" fmla="*/ 44822 w 51449"/>
                  <a:gd name="connsiteY1" fmla="*/ 17562 h 23028"/>
                  <a:gd name="connsiteX2" fmla="*/ 40345 w 51449"/>
                  <a:gd name="connsiteY2" fmla="*/ 132 h 23028"/>
                  <a:gd name="connsiteX3" fmla="*/ 6627 w 51449"/>
                  <a:gd name="connsiteY3" fmla="*/ 5466 h 23028"/>
                  <a:gd name="connsiteX4" fmla="*/ 11104 w 51449"/>
                  <a:gd name="connsiteY4" fmla="*/ 22896 h 23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49" h="23028">
                    <a:moveTo>
                      <a:pt x="11104" y="22896"/>
                    </a:moveTo>
                    <a:cubicBezTo>
                      <a:pt x="22343" y="21087"/>
                      <a:pt x="33583" y="19372"/>
                      <a:pt x="44822" y="17562"/>
                    </a:cubicBezTo>
                    <a:cubicBezTo>
                      <a:pt x="56252" y="15753"/>
                      <a:pt x="51680" y="-1678"/>
                      <a:pt x="40345" y="132"/>
                    </a:cubicBezTo>
                    <a:cubicBezTo>
                      <a:pt x="29106" y="1941"/>
                      <a:pt x="17866" y="3656"/>
                      <a:pt x="6627" y="5466"/>
                    </a:cubicBezTo>
                    <a:cubicBezTo>
                      <a:pt x="-4803" y="7371"/>
                      <a:pt x="-231" y="24706"/>
                      <a:pt x="11104" y="22896"/>
                    </a:cubicBezTo>
                    <a:close/>
                  </a:path>
                </a:pathLst>
              </a:custGeom>
              <a:grpFill/>
              <a:ln w="9525" cap="flat">
                <a:noFill/>
                <a:prstDash val="solid"/>
                <a:miter/>
              </a:ln>
            </p:spPr>
            <p:txBody>
              <a:bodyPr rtlCol="0" anchor="ctr"/>
              <a:lstStyle/>
              <a:p>
                <a:endParaRPr lang="en-US"/>
              </a:p>
            </p:txBody>
          </p:sp>
          <p:sp>
            <p:nvSpPr>
              <p:cNvPr id="741" name="Freeform: Shape 740">
                <a:extLst>
                  <a:ext uri="{FF2B5EF4-FFF2-40B4-BE49-F238E27FC236}">
                    <a16:creationId xmlns:a16="http://schemas.microsoft.com/office/drawing/2014/main" id="{734DC347-1AD4-7395-CD54-0D6633B77DFF}"/>
                  </a:ext>
                </a:extLst>
              </p:cNvPr>
              <p:cNvSpPr/>
              <p:nvPr/>
            </p:nvSpPr>
            <p:spPr>
              <a:xfrm>
                <a:off x="7678044" y="3651634"/>
                <a:ext cx="29510" cy="51825"/>
              </a:xfrm>
              <a:custGeom>
                <a:avLst/>
                <a:gdLst>
                  <a:gd name="connsiteX0" fmla="*/ 11612 w 29510"/>
                  <a:gd name="connsiteY0" fmla="*/ 45486 h 51825"/>
                  <a:gd name="connsiteX1" fmla="*/ 29043 w 29510"/>
                  <a:gd name="connsiteY1" fmla="*/ 41010 h 51825"/>
                  <a:gd name="connsiteX2" fmla="*/ 17899 w 29510"/>
                  <a:gd name="connsiteY2" fmla="*/ 6339 h 51825"/>
                  <a:gd name="connsiteX3" fmla="*/ 468 w 29510"/>
                  <a:gd name="connsiteY3" fmla="*/ 10815 h 51825"/>
                  <a:gd name="connsiteX4" fmla="*/ 11612 w 29510"/>
                  <a:gd name="connsiteY4" fmla="*/ 45486 h 51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10" h="51825">
                    <a:moveTo>
                      <a:pt x="11612" y="45486"/>
                    </a:moveTo>
                    <a:cubicBezTo>
                      <a:pt x="15136" y="56440"/>
                      <a:pt x="32567" y="52059"/>
                      <a:pt x="29043" y="41010"/>
                    </a:cubicBezTo>
                    <a:lnTo>
                      <a:pt x="17899" y="6339"/>
                    </a:lnTo>
                    <a:cubicBezTo>
                      <a:pt x="14374" y="-4615"/>
                      <a:pt x="-3056" y="-234"/>
                      <a:pt x="468" y="10815"/>
                    </a:cubicBezTo>
                    <a:cubicBezTo>
                      <a:pt x="4183" y="22341"/>
                      <a:pt x="7897" y="33866"/>
                      <a:pt x="11612" y="45486"/>
                    </a:cubicBezTo>
                    <a:close/>
                  </a:path>
                </a:pathLst>
              </a:custGeom>
              <a:grpFill/>
              <a:ln w="9525" cap="flat">
                <a:noFill/>
                <a:prstDash val="solid"/>
                <a:miter/>
              </a:ln>
            </p:spPr>
            <p:txBody>
              <a:bodyPr rtlCol="0" anchor="ctr"/>
              <a:lstStyle/>
              <a:p>
                <a:endParaRPr lang="en-US"/>
              </a:p>
            </p:txBody>
          </p:sp>
          <p:sp>
            <p:nvSpPr>
              <p:cNvPr id="742" name="Freeform: Shape 741">
                <a:extLst>
                  <a:ext uri="{FF2B5EF4-FFF2-40B4-BE49-F238E27FC236}">
                    <a16:creationId xmlns:a16="http://schemas.microsoft.com/office/drawing/2014/main" id="{58556AC1-138D-EA09-3537-21C1E61256EA}"/>
                  </a:ext>
                </a:extLst>
              </p:cNvPr>
              <p:cNvSpPr/>
              <p:nvPr/>
            </p:nvSpPr>
            <p:spPr>
              <a:xfrm>
                <a:off x="7603205" y="3745506"/>
                <a:ext cx="48506" cy="18673"/>
              </a:xfrm>
              <a:custGeom>
                <a:avLst/>
                <a:gdLst>
                  <a:gd name="connsiteX0" fmla="*/ 8632 w 48506"/>
                  <a:gd name="connsiteY0" fmla="*/ 18670 h 18673"/>
                  <a:gd name="connsiteX1" fmla="*/ 39779 w 48506"/>
                  <a:gd name="connsiteY1" fmla="*/ 18004 h 18673"/>
                  <a:gd name="connsiteX2" fmla="*/ 39874 w 48506"/>
                  <a:gd name="connsiteY2" fmla="*/ 2 h 18673"/>
                  <a:gd name="connsiteX3" fmla="*/ 8728 w 48506"/>
                  <a:gd name="connsiteY3" fmla="*/ 668 h 18673"/>
                  <a:gd name="connsiteX4" fmla="*/ 8632 w 48506"/>
                  <a:gd name="connsiteY4" fmla="*/ 18670 h 1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06" h="18673">
                    <a:moveTo>
                      <a:pt x="8632" y="18670"/>
                    </a:moveTo>
                    <a:cubicBezTo>
                      <a:pt x="19015" y="18480"/>
                      <a:pt x="29397" y="18289"/>
                      <a:pt x="39779" y="18004"/>
                    </a:cubicBezTo>
                    <a:cubicBezTo>
                      <a:pt x="51304" y="17813"/>
                      <a:pt x="51495" y="-189"/>
                      <a:pt x="39874" y="2"/>
                    </a:cubicBezTo>
                    <a:cubicBezTo>
                      <a:pt x="29492" y="192"/>
                      <a:pt x="19110" y="382"/>
                      <a:pt x="8728" y="668"/>
                    </a:cubicBezTo>
                    <a:cubicBezTo>
                      <a:pt x="-2798" y="954"/>
                      <a:pt x="-2988" y="18956"/>
                      <a:pt x="8632" y="18670"/>
                    </a:cubicBezTo>
                    <a:close/>
                  </a:path>
                </a:pathLst>
              </a:custGeom>
              <a:grpFill/>
              <a:ln w="9525" cap="flat">
                <a:noFill/>
                <a:prstDash val="solid"/>
                <a:miter/>
              </a:ln>
            </p:spPr>
            <p:txBody>
              <a:bodyPr rtlCol="0" anchor="ctr"/>
              <a:lstStyle/>
              <a:p>
                <a:endParaRPr lang="en-US"/>
              </a:p>
            </p:txBody>
          </p:sp>
          <p:sp>
            <p:nvSpPr>
              <p:cNvPr id="743" name="Freeform: Shape 742">
                <a:extLst>
                  <a:ext uri="{FF2B5EF4-FFF2-40B4-BE49-F238E27FC236}">
                    <a16:creationId xmlns:a16="http://schemas.microsoft.com/office/drawing/2014/main" id="{2A46F0A1-D1A5-C556-B797-1BC24778E2FC}"/>
                  </a:ext>
                </a:extLst>
              </p:cNvPr>
              <p:cNvSpPr/>
              <p:nvPr/>
            </p:nvSpPr>
            <p:spPr>
              <a:xfrm>
                <a:off x="7635704" y="3674387"/>
                <a:ext cx="32275" cy="55944"/>
              </a:xfrm>
              <a:custGeom>
                <a:avLst/>
                <a:gdLst>
                  <a:gd name="connsiteX0" fmla="*/ 15852 w 32275"/>
                  <a:gd name="connsiteY0" fmla="*/ 51118 h 55944"/>
                  <a:gd name="connsiteX1" fmla="*/ 31568 w 32275"/>
                  <a:gd name="connsiteY1" fmla="*/ 42355 h 55944"/>
                  <a:gd name="connsiteX2" fmla="*/ 16424 w 32275"/>
                  <a:gd name="connsiteY2" fmla="*/ 4826 h 55944"/>
                  <a:gd name="connsiteX3" fmla="*/ 707 w 32275"/>
                  <a:gd name="connsiteY3" fmla="*/ 13589 h 55944"/>
                  <a:gd name="connsiteX4" fmla="*/ 15852 w 32275"/>
                  <a:gd name="connsiteY4" fmla="*/ 51118 h 55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75" h="55944">
                    <a:moveTo>
                      <a:pt x="15852" y="51118"/>
                    </a:moveTo>
                    <a:cubicBezTo>
                      <a:pt x="20138" y="61786"/>
                      <a:pt x="35759" y="52928"/>
                      <a:pt x="31568" y="42355"/>
                    </a:cubicBezTo>
                    <a:cubicBezTo>
                      <a:pt x="26520" y="29877"/>
                      <a:pt x="21472" y="17400"/>
                      <a:pt x="16424" y="4826"/>
                    </a:cubicBezTo>
                    <a:cubicBezTo>
                      <a:pt x="12137" y="-5841"/>
                      <a:pt x="-3484" y="3017"/>
                      <a:pt x="707" y="13589"/>
                    </a:cubicBezTo>
                    <a:cubicBezTo>
                      <a:pt x="5756" y="26163"/>
                      <a:pt x="10804" y="38640"/>
                      <a:pt x="15852" y="51118"/>
                    </a:cubicBezTo>
                    <a:close/>
                  </a:path>
                </a:pathLst>
              </a:custGeom>
              <a:grpFill/>
              <a:ln w="9525" cap="flat">
                <a:noFill/>
                <a:prstDash val="solid"/>
                <a:miter/>
              </a:ln>
            </p:spPr>
            <p:txBody>
              <a:bodyPr rtlCol="0" anchor="ctr"/>
              <a:lstStyle/>
              <a:p>
                <a:endParaRPr lang="en-US"/>
              </a:p>
            </p:txBody>
          </p:sp>
          <p:sp>
            <p:nvSpPr>
              <p:cNvPr id="744" name="Freeform: Shape 743">
                <a:extLst>
                  <a:ext uri="{FF2B5EF4-FFF2-40B4-BE49-F238E27FC236}">
                    <a16:creationId xmlns:a16="http://schemas.microsoft.com/office/drawing/2014/main" id="{E826470F-99D8-40B0-4630-D07B1384FB41}"/>
                  </a:ext>
                </a:extLst>
              </p:cNvPr>
              <p:cNvSpPr/>
              <p:nvPr/>
            </p:nvSpPr>
            <p:spPr>
              <a:xfrm>
                <a:off x="7544686" y="3732825"/>
                <a:ext cx="24954" cy="54510"/>
              </a:xfrm>
              <a:custGeom>
                <a:avLst/>
                <a:gdLst>
                  <a:gd name="connsiteX0" fmla="*/ 24765 w 24954"/>
                  <a:gd name="connsiteY0" fmla="*/ 43448 h 54510"/>
                  <a:gd name="connsiteX1" fmla="*/ 17621 w 24954"/>
                  <a:gd name="connsiteY1" fmla="*/ 6586 h 54510"/>
                  <a:gd name="connsiteX2" fmla="*/ 190 w 24954"/>
                  <a:gd name="connsiteY2" fmla="*/ 11063 h 54510"/>
                  <a:gd name="connsiteX3" fmla="*/ 7334 w 24954"/>
                  <a:gd name="connsiteY3" fmla="*/ 47925 h 54510"/>
                  <a:gd name="connsiteX4" fmla="*/ 24765 w 24954"/>
                  <a:gd name="connsiteY4" fmla="*/ 43448 h 54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4" h="54510">
                    <a:moveTo>
                      <a:pt x="24765" y="43448"/>
                    </a:moveTo>
                    <a:cubicBezTo>
                      <a:pt x="22383" y="31160"/>
                      <a:pt x="20002" y="18873"/>
                      <a:pt x="17621" y="6586"/>
                    </a:cubicBezTo>
                    <a:cubicBezTo>
                      <a:pt x="15430" y="-4749"/>
                      <a:pt x="-2001" y="-272"/>
                      <a:pt x="190" y="11063"/>
                    </a:cubicBezTo>
                    <a:cubicBezTo>
                      <a:pt x="2571" y="23350"/>
                      <a:pt x="4953" y="35637"/>
                      <a:pt x="7334" y="47925"/>
                    </a:cubicBezTo>
                    <a:cubicBezTo>
                      <a:pt x="9524" y="59259"/>
                      <a:pt x="26955" y="54783"/>
                      <a:pt x="24765" y="43448"/>
                    </a:cubicBezTo>
                    <a:close/>
                  </a:path>
                </a:pathLst>
              </a:custGeom>
              <a:grpFill/>
              <a:ln w="9525" cap="flat">
                <a:noFill/>
                <a:prstDash val="solid"/>
                <a:miter/>
              </a:ln>
            </p:spPr>
            <p:txBody>
              <a:bodyPr rtlCol="0" anchor="ctr"/>
              <a:lstStyle/>
              <a:p>
                <a:endParaRPr lang="en-US"/>
              </a:p>
            </p:txBody>
          </p:sp>
          <p:sp>
            <p:nvSpPr>
              <p:cNvPr id="745" name="Freeform: Shape 744">
                <a:extLst>
                  <a:ext uri="{FF2B5EF4-FFF2-40B4-BE49-F238E27FC236}">
                    <a16:creationId xmlns:a16="http://schemas.microsoft.com/office/drawing/2014/main" id="{7CDC57CB-FC85-BE53-DD20-6AE73EE5FD2F}"/>
                  </a:ext>
                </a:extLst>
              </p:cNvPr>
              <p:cNvSpPr/>
              <p:nvPr/>
            </p:nvSpPr>
            <p:spPr>
              <a:xfrm>
                <a:off x="7554876" y="3694682"/>
                <a:ext cx="55629" cy="23451"/>
              </a:xfrm>
              <a:custGeom>
                <a:avLst/>
                <a:gdLst>
                  <a:gd name="connsiteX0" fmla="*/ 8955 w 55629"/>
                  <a:gd name="connsiteY0" fmla="*/ 18060 h 23451"/>
                  <a:gd name="connsiteX1" fmla="*/ 46579 w 55629"/>
                  <a:gd name="connsiteY1" fmla="*/ 23394 h 23451"/>
                  <a:gd name="connsiteX2" fmla="*/ 55628 w 55629"/>
                  <a:gd name="connsiteY2" fmla="*/ 14440 h 23451"/>
                  <a:gd name="connsiteX3" fmla="*/ 46674 w 55629"/>
                  <a:gd name="connsiteY3" fmla="*/ 5392 h 23451"/>
                  <a:gd name="connsiteX4" fmla="*/ 9050 w 55629"/>
                  <a:gd name="connsiteY4" fmla="*/ 58 h 23451"/>
                  <a:gd name="connsiteX5" fmla="*/ 2 w 55629"/>
                  <a:gd name="connsiteY5" fmla="*/ 9011 h 23451"/>
                  <a:gd name="connsiteX6" fmla="*/ 8955 w 55629"/>
                  <a:gd name="connsiteY6" fmla="*/ 18060 h 23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9" h="23451">
                    <a:moveTo>
                      <a:pt x="8955" y="18060"/>
                    </a:moveTo>
                    <a:cubicBezTo>
                      <a:pt x="21528" y="19870"/>
                      <a:pt x="34006" y="21584"/>
                      <a:pt x="46579" y="23394"/>
                    </a:cubicBezTo>
                    <a:cubicBezTo>
                      <a:pt x="51437" y="24061"/>
                      <a:pt x="55532" y="18822"/>
                      <a:pt x="55628" y="14440"/>
                    </a:cubicBezTo>
                    <a:cubicBezTo>
                      <a:pt x="55723" y="9106"/>
                      <a:pt x="51437" y="6058"/>
                      <a:pt x="46674" y="5392"/>
                    </a:cubicBezTo>
                    <a:cubicBezTo>
                      <a:pt x="34101" y="3582"/>
                      <a:pt x="21623" y="1868"/>
                      <a:pt x="9050" y="58"/>
                    </a:cubicBezTo>
                    <a:cubicBezTo>
                      <a:pt x="4192" y="-609"/>
                      <a:pt x="97" y="4630"/>
                      <a:pt x="2" y="9011"/>
                    </a:cubicBezTo>
                    <a:cubicBezTo>
                      <a:pt x="-94" y="14345"/>
                      <a:pt x="4097" y="17298"/>
                      <a:pt x="8955" y="18060"/>
                    </a:cubicBezTo>
                    <a:close/>
                  </a:path>
                </a:pathLst>
              </a:custGeom>
              <a:grpFill/>
              <a:ln w="9525" cap="flat">
                <a:noFill/>
                <a:prstDash val="solid"/>
                <a:miter/>
              </a:ln>
            </p:spPr>
            <p:txBody>
              <a:bodyPr rtlCol="0" anchor="ctr"/>
              <a:lstStyle/>
              <a:p>
                <a:endParaRPr lang="en-US"/>
              </a:p>
            </p:txBody>
          </p:sp>
          <p:sp>
            <p:nvSpPr>
              <p:cNvPr id="746" name="Freeform: Shape 745">
                <a:extLst>
                  <a:ext uri="{FF2B5EF4-FFF2-40B4-BE49-F238E27FC236}">
                    <a16:creationId xmlns:a16="http://schemas.microsoft.com/office/drawing/2014/main" id="{D5A2BC11-AB9B-4A41-A94C-C6C44E4B41C0}"/>
                  </a:ext>
                </a:extLst>
              </p:cNvPr>
              <p:cNvSpPr/>
              <p:nvPr/>
            </p:nvSpPr>
            <p:spPr>
              <a:xfrm>
                <a:off x="7522119" y="3639908"/>
                <a:ext cx="29703" cy="46988"/>
              </a:xfrm>
              <a:custGeom>
                <a:avLst/>
                <a:gdLst>
                  <a:gd name="connsiteX0" fmla="*/ 6660 w 29703"/>
                  <a:gd name="connsiteY0" fmla="*/ 46640 h 46988"/>
                  <a:gd name="connsiteX1" fmla="*/ 17709 w 29703"/>
                  <a:gd name="connsiteY1" fmla="*/ 40449 h 46988"/>
                  <a:gd name="connsiteX2" fmla="*/ 29235 w 29703"/>
                  <a:gd name="connsiteY2" fmla="*/ 11397 h 46988"/>
                  <a:gd name="connsiteX3" fmla="*/ 23043 w 29703"/>
                  <a:gd name="connsiteY3" fmla="*/ 348 h 46988"/>
                  <a:gd name="connsiteX4" fmla="*/ 11994 w 29703"/>
                  <a:gd name="connsiteY4" fmla="*/ 6540 h 46988"/>
                  <a:gd name="connsiteX5" fmla="*/ 469 w 29703"/>
                  <a:gd name="connsiteY5" fmla="*/ 35591 h 46988"/>
                  <a:gd name="connsiteX6" fmla="*/ 6660 w 29703"/>
                  <a:gd name="connsiteY6" fmla="*/ 46640 h 4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03" h="46988">
                    <a:moveTo>
                      <a:pt x="6660" y="46640"/>
                    </a:moveTo>
                    <a:cubicBezTo>
                      <a:pt x="11709" y="48069"/>
                      <a:pt x="15995" y="44925"/>
                      <a:pt x="17709" y="40449"/>
                    </a:cubicBezTo>
                    <a:cubicBezTo>
                      <a:pt x="21519" y="30733"/>
                      <a:pt x="25329" y="21113"/>
                      <a:pt x="29235" y="11397"/>
                    </a:cubicBezTo>
                    <a:cubicBezTo>
                      <a:pt x="31044" y="6921"/>
                      <a:pt x="27330" y="1491"/>
                      <a:pt x="23043" y="348"/>
                    </a:cubicBezTo>
                    <a:cubicBezTo>
                      <a:pt x="17995" y="-1080"/>
                      <a:pt x="13709" y="2063"/>
                      <a:pt x="11994" y="6540"/>
                    </a:cubicBezTo>
                    <a:cubicBezTo>
                      <a:pt x="8184" y="16255"/>
                      <a:pt x="4374" y="25875"/>
                      <a:pt x="469" y="35591"/>
                    </a:cubicBezTo>
                    <a:cubicBezTo>
                      <a:pt x="-1341" y="40068"/>
                      <a:pt x="2374" y="45402"/>
                      <a:pt x="6660" y="46640"/>
                    </a:cubicBezTo>
                    <a:close/>
                  </a:path>
                </a:pathLst>
              </a:custGeom>
              <a:grpFill/>
              <a:ln w="9525" cap="flat">
                <a:noFill/>
                <a:prstDash val="solid"/>
                <a:miter/>
              </a:ln>
            </p:spPr>
            <p:txBody>
              <a:bodyPr rtlCol="0" anchor="ctr"/>
              <a:lstStyle/>
              <a:p>
                <a:endParaRPr lang="en-US"/>
              </a:p>
            </p:txBody>
          </p:sp>
          <p:sp>
            <p:nvSpPr>
              <p:cNvPr id="748" name="Freeform: Shape 747">
                <a:extLst>
                  <a:ext uri="{FF2B5EF4-FFF2-40B4-BE49-F238E27FC236}">
                    <a16:creationId xmlns:a16="http://schemas.microsoft.com/office/drawing/2014/main" id="{AF34728D-21EF-B896-86F9-AA045C320870}"/>
                  </a:ext>
                </a:extLst>
              </p:cNvPr>
              <p:cNvSpPr/>
              <p:nvPr/>
            </p:nvSpPr>
            <p:spPr>
              <a:xfrm>
                <a:off x="7571788" y="3620880"/>
                <a:ext cx="39664" cy="46603"/>
              </a:xfrm>
              <a:custGeom>
                <a:avLst/>
                <a:gdLst>
                  <a:gd name="connsiteX0" fmla="*/ 2139 w 39664"/>
                  <a:gd name="connsiteY0" fmla="*/ 15566 h 46603"/>
                  <a:gd name="connsiteX1" fmla="*/ 24618 w 39664"/>
                  <a:gd name="connsiteY1" fmla="*/ 43475 h 46603"/>
                  <a:gd name="connsiteX2" fmla="*/ 37572 w 39664"/>
                  <a:gd name="connsiteY2" fmla="*/ 30997 h 46603"/>
                  <a:gd name="connsiteX3" fmla="*/ 15093 w 39664"/>
                  <a:gd name="connsiteY3" fmla="*/ 3089 h 46603"/>
                  <a:gd name="connsiteX4" fmla="*/ 2139 w 39664"/>
                  <a:gd name="connsiteY4" fmla="*/ 15566 h 46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4" h="46603">
                    <a:moveTo>
                      <a:pt x="2139" y="15566"/>
                    </a:moveTo>
                    <a:cubicBezTo>
                      <a:pt x="9664" y="24901"/>
                      <a:pt x="17093" y="34140"/>
                      <a:pt x="24618" y="43475"/>
                    </a:cubicBezTo>
                    <a:cubicBezTo>
                      <a:pt x="31857" y="52523"/>
                      <a:pt x="44716" y="39951"/>
                      <a:pt x="37572" y="30997"/>
                    </a:cubicBezTo>
                    <a:cubicBezTo>
                      <a:pt x="30047" y="21662"/>
                      <a:pt x="22618" y="12423"/>
                      <a:pt x="15093" y="3089"/>
                    </a:cubicBezTo>
                    <a:cubicBezTo>
                      <a:pt x="7759" y="-5865"/>
                      <a:pt x="-5100" y="6613"/>
                      <a:pt x="2139" y="15566"/>
                    </a:cubicBezTo>
                    <a:close/>
                  </a:path>
                </a:pathLst>
              </a:custGeom>
              <a:grpFill/>
              <a:ln w="9525" cap="flat">
                <a:noFill/>
                <a:prstDash val="solid"/>
                <a:miter/>
              </a:ln>
            </p:spPr>
            <p:txBody>
              <a:bodyPr rtlCol="0" anchor="ctr"/>
              <a:lstStyle/>
              <a:p>
                <a:endParaRPr lang="en-US"/>
              </a:p>
            </p:txBody>
          </p:sp>
          <p:sp>
            <p:nvSpPr>
              <p:cNvPr id="749" name="Freeform: Shape 748">
                <a:extLst>
                  <a:ext uri="{FF2B5EF4-FFF2-40B4-BE49-F238E27FC236}">
                    <a16:creationId xmlns:a16="http://schemas.microsoft.com/office/drawing/2014/main" id="{6916A2A4-115C-4D98-F8E1-1969BA9DC849}"/>
                  </a:ext>
                </a:extLst>
              </p:cNvPr>
              <p:cNvSpPr/>
              <p:nvPr/>
            </p:nvSpPr>
            <p:spPr>
              <a:xfrm>
                <a:off x="7539872" y="3577206"/>
                <a:ext cx="51210" cy="31067"/>
              </a:xfrm>
              <a:custGeom>
                <a:avLst/>
                <a:gdLst>
                  <a:gd name="connsiteX0" fmla="*/ 10719 w 51210"/>
                  <a:gd name="connsiteY0" fmla="*/ 30475 h 31067"/>
                  <a:gd name="connsiteX1" fmla="*/ 45009 w 51210"/>
                  <a:gd name="connsiteY1" fmla="*/ 17997 h 31067"/>
                  <a:gd name="connsiteX2" fmla="*/ 40532 w 51210"/>
                  <a:gd name="connsiteY2" fmla="*/ 566 h 31067"/>
                  <a:gd name="connsiteX3" fmla="*/ 6242 w 51210"/>
                  <a:gd name="connsiteY3" fmla="*/ 13044 h 31067"/>
                  <a:gd name="connsiteX4" fmla="*/ 10719 w 51210"/>
                  <a:gd name="connsiteY4" fmla="*/ 30475 h 31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10" h="31067">
                    <a:moveTo>
                      <a:pt x="10719" y="30475"/>
                    </a:moveTo>
                    <a:lnTo>
                      <a:pt x="45009" y="17997"/>
                    </a:lnTo>
                    <a:cubicBezTo>
                      <a:pt x="55772" y="14092"/>
                      <a:pt x="51391" y="-3339"/>
                      <a:pt x="40532" y="566"/>
                    </a:cubicBezTo>
                    <a:lnTo>
                      <a:pt x="6242" y="13044"/>
                    </a:lnTo>
                    <a:cubicBezTo>
                      <a:pt x="-4616" y="17045"/>
                      <a:pt x="-139" y="34475"/>
                      <a:pt x="10719" y="30475"/>
                    </a:cubicBezTo>
                    <a:close/>
                  </a:path>
                </a:pathLst>
              </a:custGeom>
              <a:grpFill/>
              <a:ln w="9525" cap="flat">
                <a:noFill/>
                <a:prstDash val="solid"/>
                <a:miter/>
              </a:ln>
            </p:spPr>
            <p:txBody>
              <a:bodyPr rtlCol="0" anchor="ctr"/>
              <a:lstStyle/>
              <a:p>
                <a:endParaRPr lang="en-US"/>
              </a:p>
            </p:txBody>
          </p:sp>
          <p:sp>
            <p:nvSpPr>
              <p:cNvPr id="750" name="Freeform: Shape 749">
                <a:extLst>
                  <a:ext uri="{FF2B5EF4-FFF2-40B4-BE49-F238E27FC236}">
                    <a16:creationId xmlns:a16="http://schemas.microsoft.com/office/drawing/2014/main" id="{13AB4DCE-1C39-D885-30E5-C59D454C2836}"/>
                  </a:ext>
                </a:extLst>
              </p:cNvPr>
              <p:cNvSpPr/>
              <p:nvPr/>
            </p:nvSpPr>
            <p:spPr>
              <a:xfrm>
                <a:off x="7626703" y="3615333"/>
                <a:ext cx="28179" cy="42892"/>
              </a:xfrm>
              <a:custGeom>
                <a:avLst/>
                <a:gdLst>
                  <a:gd name="connsiteX0" fmla="*/ 6660 w 28179"/>
                  <a:gd name="connsiteY0" fmla="*/ 42544 h 42892"/>
                  <a:gd name="connsiteX1" fmla="*/ 17709 w 28179"/>
                  <a:gd name="connsiteY1" fmla="*/ 36353 h 42892"/>
                  <a:gd name="connsiteX2" fmla="*/ 27711 w 28179"/>
                  <a:gd name="connsiteY2" fmla="*/ 11397 h 42892"/>
                  <a:gd name="connsiteX3" fmla="*/ 21519 w 28179"/>
                  <a:gd name="connsiteY3" fmla="*/ 348 h 42892"/>
                  <a:gd name="connsiteX4" fmla="*/ 10471 w 28179"/>
                  <a:gd name="connsiteY4" fmla="*/ 6540 h 42892"/>
                  <a:gd name="connsiteX5" fmla="*/ 469 w 28179"/>
                  <a:gd name="connsiteY5" fmla="*/ 31495 h 42892"/>
                  <a:gd name="connsiteX6" fmla="*/ 6660 w 28179"/>
                  <a:gd name="connsiteY6" fmla="*/ 42544 h 4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79" h="42892">
                    <a:moveTo>
                      <a:pt x="6660" y="42544"/>
                    </a:moveTo>
                    <a:cubicBezTo>
                      <a:pt x="11709" y="43973"/>
                      <a:pt x="15900" y="40830"/>
                      <a:pt x="17709" y="36353"/>
                    </a:cubicBezTo>
                    <a:cubicBezTo>
                      <a:pt x="21043" y="28066"/>
                      <a:pt x="24377" y="19684"/>
                      <a:pt x="27711" y="11397"/>
                    </a:cubicBezTo>
                    <a:cubicBezTo>
                      <a:pt x="29521" y="6921"/>
                      <a:pt x="25806" y="1491"/>
                      <a:pt x="21519" y="348"/>
                    </a:cubicBezTo>
                    <a:cubicBezTo>
                      <a:pt x="16471" y="-1080"/>
                      <a:pt x="12280" y="2063"/>
                      <a:pt x="10471" y="6540"/>
                    </a:cubicBezTo>
                    <a:cubicBezTo>
                      <a:pt x="7137" y="14826"/>
                      <a:pt x="3803" y="23208"/>
                      <a:pt x="469" y="31495"/>
                    </a:cubicBezTo>
                    <a:cubicBezTo>
                      <a:pt x="-1341" y="35972"/>
                      <a:pt x="2374" y="41306"/>
                      <a:pt x="6660" y="42544"/>
                    </a:cubicBezTo>
                    <a:close/>
                  </a:path>
                </a:pathLst>
              </a:custGeom>
              <a:grpFill/>
              <a:ln w="9525" cap="flat">
                <a:noFill/>
                <a:prstDash val="solid"/>
                <a:miter/>
              </a:ln>
            </p:spPr>
            <p:txBody>
              <a:bodyPr rtlCol="0" anchor="ctr"/>
              <a:lstStyle/>
              <a:p>
                <a:endParaRPr lang="en-US"/>
              </a:p>
            </p:txBody>
          </p:sp>
          <p:sp>
            <p:nvSpPr>
              <p:cNvPr id="751" name="Freeform: Shape 750">
                <a:extLst>
                  <a:ext uri="{FF2B5EF4-FFF2-40B4-BE49-F238E27FC236}">
                    <a16:creationId xmlns:a16="http://schemas.microsoft.com/office/drawing/2014/main" id="{0CBCD037-BA35-9080-8614-FF18288D25A1}"/>
                  </a:ext>
                </a:extLst>
              </p:cNvPr>
              <p:cNvSpPr/>
              <p:nvPr/>
            </p:nvSpPr>
            <p:spPr>
              <a:xfrm>
                <a:off x="7652761" y="3577268"/>
                <a:ext cx="42601" cy="33303"/>
              </a:xfrm>
              <a:custGeom>
                <a:avLst/>
                <a:gdLst>
                  <a:gd name="connsiteX0" fmla="*/ 4225 w 42601"/>
                  <a:gd name="connsiteY0" fmla="*/ 16792 h 33303"/>
                  <a:gd name="connsiteX1" fmla="*/ 29085 w 42601"/>
                  <a:gd name="connsiteY1" fmla="*/ 31936 h 33303"/>
                  <a:gd name="connsiteX2" fmla="*/ 38419 w 42601"/>
                  <a:gd name="connsiteY2" fmla="*/ 16601 h 33303"/>
                  <a:gd name="connsiteX3" fmla="*/ 13559 w 42601"/>
                  <a:gd name="connsiteY3" fmla="*/ 1361 h 33303"/>
                  <a:gd name="connsiteX4" fmla="*/ 4225 w 42601"/>
                  <a:gd name="connsiteY4" fmla="*/ 16792 h 33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01" h="33303">
                    <a:moveTo>
                      <a:pt x="4225" y="16792"/>
                    </a:moveTo>
                    <a:cubicBezTo>
                      <a:pt x="12511" y="21840"/>
                      <a:pt x="20798" y="26888"/>
                      <a:pt x="29085" y="31936"/>
                    </a:cubicBezTo>
                    <a:cubicBezTo>
                      <a:pt x="38991" y="37937"/>
                      <a:pt x="48230" y="22602"/>
                      <a:pt x="38419" y="16601"/>
                    </a:cubicBezTo>
                    <a:cubicBezTo>
                      <a:pt x="30133" y="11553"/>
                      <a:pt x="21846" y="6505"/>
                      <a:pt x="13559" y="1361"/>
                    </a:cubicBezTo>
                    <a:cubicBezTo>
                      <a:pt x="3653" y="-4640"/>
                      <a:pt x="-5681" y="10791"/>
                      <a:pt x="4225" y="16792"/>
                    </a:cubicBezTo>
                    <a:close/>
                  </a:path>
                </a:pathLst>
              </a:custGeom>
              <a:grpFill/>
              <a:ln w="9525"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BB07EAA5-9FD2-958E-E53E-22ABE983BB2E}"/>
                  </a:ext>
                </a:extLst>
              </p:cNvPr>
              <p:cNvSpPr/>
              <p:nvPr/>
            </p:nvSpPr>
            <p:spPr>
              <a:xfrm>
                <a:off x="7611918" y="3533646"/>
                <a:ext cx="34795" cy="40912"/>
              </a:xfrm>
              <a:custGeom>
                <a:avLst/>
                <a:gdLst>
                  <a:gd name="connsiteX0" fmla="*/ 4396 w 34795"/>
                  <a:gd name="connsiteY0" fmla="*/ 39649 h 40912"/>
                  <a:gd name="connsiteX1" fmla="*/ 16779 w 34795"/>
                  <a:gd name="connsiteY1" fmla="*/ 36601 h 40912"/>
                  <a:gd name="connsiteX2" fmla="*/ 33447 w 34795"/>
                  <a:gd name="connsiteY2" fmla="*/ 13646 h 40912"/>
                  <a:gd name="connsiteX3" fmla="*/ 30399 w 34795"/>
                  <a:gd name="connsiteY3" fmla="*/ 1264 h 40912"/>
                  <a:gd name="connsiteX4" fmla="*/ 18017 w 34795"/>
                  <a:gd name="connsiteY4" fmla="*/ 4311 h 40912"/>
                  <a:gd name="connsiteX5" fmla="*/ 1348 w 34795"/>
                  <a:gd name="connsiteY5" fmla="*/ 27267 h 40912"/>
                  <a:gd name="connsiteX6" fmla="*/ 4396 w 34795"/>
                  <a:gd name="connsiteY6" fmla="*/ 39649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95" h="40912">
                    <a:moveTo>
                      <a:pt x="4396" y="39649"/>
                    </a:moveTo>
                    <a:cubicBezTo>
                      <a:pt x="8873" y="42316"/>
                      <a:pt x="13826" y="40506"/>
                      <a:pt x="16779" y="36601"/>
                    </a:cubicBezTo>
                    <a:lnTo>
                      <a:pt x="33447" y="13646"/>
                    </a:lnTo>
                    <a:cubicBezTo>
                      <a:pt x="36305" y="9741"/>
                      <a:pt x="34305" y="3645"/>
                      <a:pt x="30399" y="1264"/>
                    </a:cubicBezTo>
                    <a:cubicBezTo>
                      <a:pt x="25923" y="-1403"/>
                      <a:pt x="20970" y="406"/>
                      <a:pt x="18017" y="4311"/>
                    </a:cubicBezTo>
                    <a:cubicBezTo>
                      <a:pt x="12492" y="11931"/>
                      <a:pt x="6873" y="19647"/>
                      <a:pt x="1348" y="27267"/>
                    </a:cubicBezTo>
                    <a:cubicBezTo>
                      <a:pt x="-1509" y="31267"/>
                      <a:pt x="491" y="37363"/>
                      <a:pt x="4396" y="39649"/>
                    </a:cubicBezTo>
                    <a:close/>
                  </a:path>
                </a:pathLst>
              </a:custGeom>
              <a:grpFill/>
              <a:ln w="9525"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7A3387FF-9DDA-36EE-CC54-A4C7D13F5505}"/>
                  </a:ext>
                </a:extLst>
              </p:cNvPr>
              <p:cNvSpPr/>
              <p:nvPr/>
            </p:nvSpPr>
            <p:spPr>
              <a:xfrm>
                <a:off x="7682117" y="3535001"/>
                <a:ext cx="45558" cy="39632"/>
              </a:xfrm>
              <a:custGeom>
                <a:avLst/>
                <a:gdLst>
                  <a:gd name="connsiteX0" fmla="*/ 3825 w 45558"/>
                  <a:gd name="connsiteY0" fmla="*/ 17054 h 39632"/>
                  <a:gd name="connsiteX1" fmla="*/ 32400 w 45558"/>
                  <a:gd name="connsiteY1" fmla="*/ 37914 h 39632"/>
                  <a:gd name="connsiteX2" fmla="*/ 41734 w 45558"/>
                  <a:gd name="connsiteY2" fmla="*/ 22578 h 39632"/>
                  <a:gd name="connsiteX3" fmla="*/ 13159 w 45558"/>
                  <a:gd name="connsiteY3" fmla="*/ 1719 h 39632"/>
                  <a:gd name="connsiteX4" fmla="*/ 3825 w 45558"/>
                  <a:gd name="connsiteY4" fmla="*/ 17054 h 39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58" h="39632">
                    <a:moveTo>
                      <a:pt x="3825" y="17054"/>
                    </a:moveTo>
                    <a:cubicBezTo>
                      <a:pt x="13350" y="24007"/>
                      <a:pt x="22875" y="30960"/>
                      <a:pt x="32400" y="37914"/>
                    </a:cubicBezTo>
                    <a:cubicBezTo>
                      <a:pt x="41734" y="44772"/>
                      <a:pt x="50973" y="29341"/>
                      <a:pt x="41734" y="22578"/>
                    </a:cubicBezTo>
                    <a:lnTo>
                      <a:pt x="13159" y="1719"/>
                    </a:lnTo>
                    <a:cubicBezTo>
                      <a:pt x="3825" y="-5139"/>
                      <a:pt x="-5415" y="10291"/>
                      <a:pt x="3825" y="17054"/>
                    </a:cubicBezTo>
                    <a:close/>
                  </a:path>
                </a:pathLst>
              </a:custGeom>
              <a:grpFill/>
              <a:ln w="9525"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D7FFC40A-0849-0C4C-6172-814478E62986}"/>
                  </a:ext>
                </a:extLst>
              </p:cNvPr>
              <p:cNvSpPr/>
              <p:nvPr/>
            </p:nvSpPr>
            <p:spPr>
              <a:xfrm>
                <a:off x="7748674" y="3519558"/>
                <a:ext cx="23316" cy="58135"/>
              </a:xfrm>
              <a:custGeom>
                <a:avLst/>
                <a:gdLst>
                  <a:gd name="connsiteX0" fmla="*/ 6324 w 23316"/>
                  <a:gd name="connsiteY0" fmla="*/ 57833 h 58135"/>
                  <a:gd name="connsiteX1" fmla="*/ 17373 w 23316"/>
                  <a:gd name="connsiteY1" fmla="*/ 51642 h 58135"/>
                  <a:gd name="connsiteX2" fmla="*/ 23183 w 23316"/>
                  <a:gd name="connsiteY2" fmla="*/ 11351 h 58135"/>
                  <a:gd name="connsiteX3" fmla="*/ 16992 w 23316"/>
                  <a:gd name="connsiteY3" fmla="*/ 302 h 58135"/>
                  <a:gd name="connsiteX4" fmla="*/ 5943 w 23316"/>
                  <a:gd name="connsiteY4" fmla="*/ 6493 h 58135"/>
                  <a:gd name="connsiteX5" fmla="*/ 133 w 23316"/>
                  <a:gd name="connsiteY5" fmla="*/ 46784 h 58135"/>
                  <a:gd name="connsiteX6" fmla="*/ 6324 w 23316"/>
                  <a:gd name="connsiteY6" fmla="*/ 57833 h 5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16" h="58135">
                    <a:moveTo>
                      <a:pt x="6324" y="57833"/>
                    </a:moveTo>
                    <a:cubicBezTo>
                      <a:pt x="10515" y="59071"/>
                      <a:pt x="16706" y="56404"/>
                      <a:pt x="17373" y="51642"/>
                    </a:cubicBezTo>
                    <a:cubicBezTo>
                      <a:pt x="19278" y="38212"/>
                      <a:pt x="21278" y="24781"/>
                      <a:pt x="23183" y="11351"/>
                    </a:cubicBezTo>
                    <a:cubicBezTo>
                      <a:pt x="23850" y="6493"/>
                      <a:pt x="22040" y="1731"/>
                      <a:pt x="16992" y="302"/>
                    </a:cubicBezTo>
                    <a:cubicBezTo>
                      <a:pt x="12801" y="-936"/>
                      <a:pt x="6610" y="1731"/>
                      <a:pt x="5943" y="6493"/>
                    </a:cubicBezTo>
                    <a:cubicBezTo>
                      <a:pt x="4038" y="19924"/>
                      <a:pt x="2038" y="33354"/>
                      <a:pt x="133" y="46784"/>
                    </a:cubicBezTo>
                    <a:cubicBezTo>
                      <a:pt x="-534" y="51642"/>
                      <a:pt x="1276" y="56404"/>
                      <a:pt x="6324" y="57833"/>
                    </a:cubicBezTo>
                    <a:close/>
                  </a:path>
                </a:pathLst>
              </a:custGeom>
              <a:grpFill/>
              <a:ln w="9525"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347942CF-CD5F-9BFF-A7BE-9B66CCCF8B14}"/>
                  </a:ext>
                </a:extLst>
              </p:cNvPr>
              <p:cNvSpPr/>
              <p:nvPr/>
            </p:nvSpPr>
            <p:spPr>
              <a:xfrm>
                <a:off x="7828447" y="3865866"/>
                <a:ext cx="60651" cy="24458"/>
              </a:xfrm>
              <a:custGeom>
                <a:avLst/>
                <a:gdLst>
                  <a:gd name="connsiteX0" fmla="*/ 6465 w 60651"/>
                  <a:gd name="connsiteY0" fmla="*/ 17468 h 24458"/>
                  <a:gd name="connsiteX1" fmla="*/ 49328 w 60651"/>
                  <a:gd name="connsiteY1" fmla="*/ 24326 h 24458"/>
                  <a:gd name="connsiteX2" fmla="*/ 54186 w 60651"/>
                  <a:gd name="connsiteY2" fmla="*/ 6990 h 24458"/>
                  <a:gd name="connsiteX3" fmla="*/ 11323 w 60651"/>
                  <a:gd name="connsiteY3" fmla="*/ 132 h 24458"/>
                  <a:gd name="connsiteX4" fmla="*/ 6465 w 60651"/>
                  <a:gd name="connsiteY4" fmla="*/ 17468 h 24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51" h="24458">
                    <a:moveTo>
                      <a:pt x="6465" y="17468"/>
                    </a:moveTo>
                    <a:cubicBezTo>
                      <a:pt x="20753" y="19754"/>
                      <a:pt x="35040" y="22040"/>
                      <a:pt x="49328" y="24326"/>
                    </a:cubicBezTo>
                    <a:cubicBezTo>
                      <a:pt x="60568" y="26136"/>
                      <a:pt x="65616" y="8895"/>
                      <a:pt x="54186" y="6990"/>
                    </a:cubicBezTo>
                    <a:cubicBezTo>
                      <a:pt x="39898" y="4704"/>
                      <a:pt x="25611" y="2418"/>
                      <a:pt x="11323" y="132"/>
                    </a:cubicBezTo>
                    <a:cubicBezTo>
                      <a:pt x="84" y="-1677"/>
                      <a:pt x="-4964" y="15658"/>
                      <a:pt x="6465" y="17468"/>
                    </a:cubicBezTo>
                    <a:close/>
                  </a:path>
                </a:pathLst>
              </a:custGeom>
              <a:grpFill/>
              <a:ln w="9525" cap="flat">
                <a:noFill/>
                <a:prstDash val="solid"/>
                <a:miter/>
              </a:ln>
            </p:spPr>
            <p:txBody>
              <a:bodyPr rtlCol="0" anchor="ctr"/>
              <a:lstStyle/>
              <a:p>
                <a:endParaRPr lang="en-US"/>
              </a:p>
            </p:txBody>
          </p:sp>
          <p:sp>
            <p:nvSpPr>
              <p:cNvPr id="756" name="Freeform: Shape 755">
                <a:extLst>
                  <a:ext uri="{FF2B5EF4-FFF2-40B4-BE49-F238E27FC236}">
                    <a16:creationId xmlns:a16="http://schemas.microsoft.com/office/drawing/2014/main" id="{7E34A309-6B27-C78B-6685-FEDF6CB5B84C}"/>
                  </a:ext>
                </a:extLst>
              </p:cNvPr>
              <p:cNvSpPr/>
              <p:nvPr/>
            </p:nvSpPr>
            <p:spPr>
              <a:xfrm>
                <a:off x="7778840" y="3806479"/>
                <a:ext cx="25087" cy="59413"/>
              </a:xfrm>
              <a:custGeom>
                <a:avLst/>
                <a:gdLst>
                  <a:gd name="connsiteX0" fmla="*/ 17497 w 25087"/>
                  <a:gd name="connsiteY0" fmla="*/ 52948 h 59413"/>
                  <a:gd name="connsiteX1" fmla="*/ 24926 w 25087"/>
                  <a:gd name="connsiteY1" fmla="*/ 11323 h 59413"/>
                  <a:gd name="connsiteX2" fmla="*/ 7591 w 25087"/>
                  <a:gd name="connsiteY2" fmla="*/ 6466 h 59413"/>
                  <a:gd name="connsiteX3" fmla="*/ 161 w 25087"/>
                  <a:gd name="connsiteY3" fmla="*/ 48090 h 59413"/>
                  <a:gd name="connsiteX4" fmla="*/ 17497 w 25087"/>
                  <a:gd name="connsiteY4" fmla="*/ 52948 h 59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7" h="59413">
                    <a:moveTo>
                      <a:pt x="17497" y="52948"/>
                    </a:moveTo>
                    <a:lnTo>
                      <a:pt x="24926" y="11323"/>
                    </a:lnTo>
                    <a:cubicBezTo>
                      <a:pt x="26926" y="84"/>
                      <a:pt x="9686" y="-4965"/>
                      <a:pt x="7591" y="6466"/>
                    </a:cubicBezTo>
                    <a:cubicBezTo>
                      <a:pt x="5114" y="20372"/>
                      <a:pt x="2638" y="34183"/>
                      <a:pt x="161" y="48090"/>
                    </a:cubicBezTo>
                    <a:cubicBezTo>
                      <a:pt x="-1839" y="59329"/>
                      <a:pt x="15401" y="64377"/>
                      <a:pt x="17497" y="52948"/>
                    </a:cubicBezTo>
                    <a:close/>
                  </a:path>
                </a:pathLst>
              </a:custGeom>
              <a:grpFill/>
              <a:ln w="9525" cap="flat">
                <a:noFill/>
                <a:prstDash val="solid"/>
                <a:miter/>
              </a:ln>
            </p:spPr>
            <p:txBody>
              <a:bodyPr rtlCol="0" anchor="ctr"/>
              <a:lstStyle/>
              <a:p>
                <a:endParaRPr lang="en-US"/>
              </a:p>
            </p:txBody>
          </p:sp>
          <p:sp>
            <p:nvSpPr>
              <p:cNvPr id="757" name="Freeform: Shape 756">
                <a:extLst>
                  <a:ext uri="{FF2B5EF4-FFF2-40B4-BE49-F238E27FC236}">
                    <a16:creationId xmlns:a16="http://schemas.microsoft.com/office/drawing/2014/main" id="{E8E78B75-672B-7146-BAA9-BB3039B8CEC4}"/>
                  </a:ext>
                </a:extLst>
              </p:cNvPr>
              <p:cNvSpPr/>
              <p:nvPr/>
            </p:nvSpPr>
            <p:spPr>
              <a:xfrm>
                <a:off x="7657179" y="3477373"/>
                <a:ext cx="33903" cy="52113"/>
              </a:xfrm>
              <a:custGeom>
                <a:avLst/>
                <a:gdLst>
                  <a:gd name="connsiteX0" fmla="*/ 4188 w 33903"/>
                  <a:gd name="connsiteY0" fmla="*/ 50869 h 52113"/>
                  <a:gd name="connsiteX1" fmla="*/ 16571 w 33903"/>
                  <a:gd name="connsiteY1" fmla="*/ 47821 h 52113"/>
                  <a:gd name="connsiteX2" fmla="*/ 32763 w 33903"/>
                  <a:gd name="connsiteY2" fmla="*/ 13627 h 52113"/>
                  <a:gd name="connsiteX3" fmla="*/ 29716 w 33903"/>
                  <a:gd name="connsiteY3" fmla="*/ 1244 h 52113"/>
                  <a:gd name="connsiteX4" fmla="*/ 17333 w 33903"/>
                  <a:gd name="connsiteY4" fmla="*/ 4292 h 52113"/>
                  <a:gd name="connsiteX5" fmla="*/ 1141 w 33903"/>
                  <a:gd name="connsiteY5" fmla="*/ 38487 h 52113"/>
                  <a:gd name="connsiteX6" fmla="*/ 4188 w 33903"/>
                  <a:gd name="connsiteY6" fmla="*/ 50869 h 5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03" h="52113">
                    <a:moveTo>
                      <a:pt x="4188" y="50869"/>
                    </a:moveTo>
                    <a:cubicBezTo>
                      <a:pt x="7999" y="53251"/>
                      <a:pt x="14475" y="52203"/>
                      <a:pt x="16571" y="47821"/>
                    </a:cubicBezTo>
                    <a:cubicBezTo>
                      <a:pt x="22000" y="36392"/>
                      <a:pt x="27334" y="25057"/>
                      <a:pt x="32763" y="13627"/>
                    </a:cubicBezTo>
                    <a:cubicBezTo>
                      <a:pt x="34859" y="9245"/>
                      <a:pt x="34192" y="4006"/>
                      <a:pt x="29716" y="1244"/>
                    </a:cubicBezTo>
                    <a:cubicBezTo>
                      <a:pt x="25905" y="-1137"/>
                      <a:pt x="19429" y="-89"/>
                      <a:pt x="17333" y="4292"/>
                    </a:cubicBezTo>
                    <a:lnTo>
                      <a:pt x="1141" y="38487"/>
                    </a:lnTo>
                    <a:cubicBezTo>
                      <a:pt x="-955" y="42868"/>
                      <a:pt x="-288" y="48107"/>
                      <a:pt x="4188" y="50869"/>
                    </a:cubicBezTo>
                    <a:close/>
                  </a:path>
                </a:pathLst>
              </a:custGeom>
              <a:grpFill/>
              <a:ln w="9525" cap="flat">
                <a:noFill/>
                <a:prstDash val="solid"/>
                <a:miter/>
              </a:ln>
            </p:spPr>
            <p:txBody>
              <a:bodyPr rtlCol="0" anchor="ctr"/>
              <a:lstStyle/>
              <a:p>
                <a:endParaRPr lang="en-US"/>
              </a:p>
            </p:txBody>
          </p:sp>
          <p:sp>
            <p:nvSpPr>
              <p:cNvPr id="758" name="Freeform: Shape 757">
                <a:extLst>
                  <a:ext uri="{FF2B5EF4-FFF2-40B4-BE49-F238E27FC236}">
                    <a16:creationId xmlns:a16="http://schemas.microsoft.com/office/drawing/2014/main" id="{7E194B9C-A094-8DB8-40C7-466C5DF75AF2}"/>
                  </a:ext>
                </a:extLst>
              </p:cNvPr>
              <p:cNvSpPr/>
              <p:nvPr/>
            </p:nvSpPr>
            <p:spPr>
              <a:xfrm>
                <a:off x="7800930" y="3521720"/>
                <a:ext cx="48951" cy="42150"/>
              </a:xfrm>
              <a:custGeom>
                <a:avLst/>
                <a:gdLst>
                  <a:gd name="connsiteX0" fmla="*/ 3884 w 48951"/>
                  <a:gd name="connsiteY0" fmla="*/ 17095 h 42150"/>
                  <a:gd name="connsiteX1" fmla="*/ 35793 w 48951"/>
                  <a:gd name="connsiteY1" fmla="*/ 40432 h 42150"/>
                  <a:gd name="connsiteX2" fmla="*/ 45127 w 48951"/>
                  <a:gd name="connsiteY2" fmla="*/ 25096 h 42150"/>
                  <a:gd name="connsiteX3" fmla="*/ 13218 w 48951"/>
                  <a:gd name="connsiteY3" fmla="*/ 1760 h 42150"/>
                  <a:gd name="connsiteX4" fmla="*/ 3884 w 48951"/>
                  <a:gd name="connsiteY4" fmla="*/ 17095 h 42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1" h="42150">
                    <a:moveTo>
                      <a:pt x="3884" y="17095"/>
                    </a:moveTo>
                    <a:lnTo>
                      <a:pt x="35793" y="40432"/>
                    </a:lnTo>
                    <a:cubicBezTo>
                      <a:pt x="45127" y="47290"/>
                      <a:pt x="54366" y="31859"/>
                      <a:pt x="45127" y="25096"/>
                    </a:cubicBezTo>
                    <a:lnTo>
                      <a:pt x="13218" y="1760"/>
                    </a:lnTo>
                    <a:cubicBezTo>
                      <a:pt x="3789" y="-5193"/>
                      <a:pt x="-5451" y="10237"/>
                      <a:pt x="3884" y="17095"/>
                    </a:cubicBezTo>
                    <a:close/>
                  </a:path>
                </a:pathLst>
              </a:custGeom>
              <a:grpFill/>
              <a:ln w="9525" cap="flat">
                <a:noFill/>
                <a:prstDash val="solid"/>
                <a:miter/>
              </a:ln>
            </p:spPr>
            <p:txBody>
              <a:bodyPr rtlCol="0" anchor="ctr"/>
              <a:lstStyle/>
              <a:p>
                <a:endParaRPr lang="en-US"/>
              </a:p>
            </p:txBody>
          </p:sp>
          <p:sp>
            <p:nvSpPr>
              <p:cNvPr id="759" name="Freeform: Shape 758">
                <a:extLst>
                  <a:ext uri="{FF2B5EF4-FFF2-40B4-BE49-F238E27FC236}">
                    <a16:creationId xmlns:a16="http://schemas.microsoft.com/office/drawing/2014/main" id="{EBDD597D-B377-E2EA-D62C-07C6F64E44C3}"/>
                  </a:ext>
                </a:extLst>
              </p:cNvPr>
              <p:cNvSpPr/>
              <p:nvPr/>
            </p:nvSpPr>
            <p:spPr>
              <a:xfrm>
                <a:off x="7791240" y="3458217"/>
                <a:ext cx="38539" cy="54559"/>
              </a:xfrm>
              <a:custGeom>
                <a:avLst/>
                <a:gdLst>
                  <a:gd name="connsiteX0" fmla="*/ 16621 w 38539"/>
                  <a:gd name="connsiteY0" fmla="*/ 50214 h 54559"/>
                  <a:gd name="connsiteX1" fmla="*/ 37291 w 38539"/>
                  <a:gd name="connsiteY1" fmla="*/ 13638 h 54559"/>
                  <a:gd name="connsiteX2" fmla="*/ 21955 w 38539"/>
                  <a:gd name="connsiteY2" fmla="*/ 4303 h 54559"/>
                  <a:gd name="connsiteX3" fmla="*/ 1286 w 38539"/>
                  <a:gd name="connsiteY3" fmla="*/ 40879 h 54559"/>
                  <a:gd name="connsiteX4" fmla="*/ 16621 w 38539"/>
                  <a:gd name="connsiteY4" fmla="*/ 50214 h 54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39" h="54559">
                    <a:moveTo>
                      <a:pt x="16621" y="50214"/>
                    </a:moveTo>
                    <a:cubicBezTo>
                      <a:pt x="23479" y="38022"/>
                      <a:pt x="30433" y="25830"/>
                      <a:pt x="37291" y="13638"/>
                    </a:cubicBezTo>
                    <a:cubicBezTo>
                      <a:pt x="43006" y="3541"/>
                      <a:pt x="27575" y="-5698"/>
                      <a:pt x="21955" y="4303"/>
                    </a:cubicBezTo>
                    <a:cubicBezTo>
                      <a:pt x="15097" y="16495"/>
                      <a:pt x="8144" y="28687"/>
                      <a:pt x="1286" y="40879"/>
                    </a:cubicBezTo>
                    <a:cubicBezTo>
                      <a:pt x="-4524" y="50976"/>
                      <a:pt x="10906" y="60310"/>
                      <a:pt x="16621" y="50214"/>
                    </a:cubicBezTo>
                    <a:close/>
                  </a:path>
                </a:pathLst>
              </a:custGeom>
              <a:grpFill/>
              <a:ln w="9525" cap="flat">
                <a:noFill/>
                <a:prstDash val="solid"/>
                <a:miter/>
              </a:ln>
            </p:spPr>
            <p:txBody>
              <a:bodyPr rtlCol="0" anchor="ctr"/>
              <a:lstStyle/>
              <a:p>
                <a:endParaRPr lang="en-US"/>
              </a:p>
            </p:txBody>
          </p:sp>
          <p:sp>
            <p:nvSpPr>
              <p:cNvPr id="760" name="Freeform: Shape 759">
                <a:extLst>
                  <a:ext uri="{FF2B5EF4-FFF2-40B4-BE49-F238E27FC236}">
                    <a16:creationId xmlns:a16="http://schemas.microsoft.com/office/drawing/2014/main" id="{854F3530-EA1E-EB22-2A5D-A0DABB6069C7}"/>
                  </a:ext>
                </a:extLst>
              </p:cNvPr>
              <p:cNvSpPr/>
              <p:nvPr/>
            </p:nvSpPr>
            <p:spPr>
              <a:xfrm>
                <a:off x="7704542" y="3915996"/>
                <a:ext cx="50292" cy="38690"/>
              </a:xfrm>
              <a:custGeom>
                <a:avLst/>
                <a:gdLst>
                  <a:gd name="connsiteX0" fmla="*/ 4165 w 50292"/>
                  <a:gd name="connsiteY0" fmla="*/ 16773 h 38690"/>
                  <a:gd name="connsiteX1" fmla="*/ 36835 w 50292"/>
                  <a:gd name="connsiteY1" fmla="*/ 37252 h 38690"/>
                  <a:gd name="connsiteX2" fmla="*/ 46170 w 50292"/>
                  <a:gd name="connsiteY2" fmla="*/ 21917 h 38690"/>
                  <a:gd name="connsiteX3" fmla="*/ 13499 w 50292"/>
                  <a:gd name="connsiteY3" fmla="*/ 1438 h 38690"/>
                  <a:gd name="connsiteX4" fmla="*/ 4165 w 50292"/>
                  <a:gd name="connsiteY4" fmla="*/ 16773 h 3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 h="38690">
                    <a:moveTo>
                      <a:pt x="4165" y="16773"/>
                    </a:moveTo>
                    <a:lnTo>
                      <a:pt x="36835" y="37252"/>
                    </a:lnTo>
                    <a:cubicBezTo>
                      <a:pt x="46646" y="43444"/>
                      <a:pt x="55885" y="28013"/>
                      <a:pt x="46170" y="21917"/>
                    </a:cubicBezTo>
                    <a:lnTo>
                      <a:pt x="13499" y="1438"/>
                    </a:lnTo>
                    <a:cubicBezTo>
                      <a:pt x="3688" y="-4753"/>
                      <a:pt x="-5646" y="10678"/>
                      <a:pt x="4165" y="16773"/>
                    </a:cubicBezTo>
                    <a:close/>
                  </a:path>
                </a:pathLst>
              </a:custGeom>
              <a:grpFill/>
              <a:ln w="9525" cap="flat">
                <a:noFill/>
                <a:prstDash val="solid"/>
                <a:miter/>
              </a:ln>
            </p:spPr>
            <p:txBody>
              <a:bodyPr rtlCol="0" anchor="ctr"/>
              <a:lstStyle/>
              <a:p>
                <a:endParaRPr lang="en-US"/>
              </a:p>
            </p:txBody>
          </p:sp>
          <p:sp>
            <p:nvSpPr>
              <p:cNvPr id="761" name="Freeform: Shape 760">
                <a:extLst>
                  <a:ext uri="{FF2B5EF4-FFF2-40B4-BE49-F238E27FC236}">
                    <a16:creationId xmlns:a16="http://schemas.microsoft.com/office/drawing/2014/main" id="{CFB6525F-95F1-3A0E-F058-7E9A0468BFB0}"/>
                  </a:ext>
                </a:extLst>
              </p:cNvPr>
              <p:cNvSpPr/>
              <p:nvPr/>
            </p:nvSpPr>
            <p:spPr>
              <a:xfrm>
                <a:off x="7682463" y="3849575"/>
                <a:ext cx="33654" cy="55761"/>
              </a:xfrm>
              <a:custGeom>
                <a:avLst/>
                <a:gdLst>
                  <a:gd name="connsiteX0" fmla="*/ 17957 w 33654"/>
                  <a:gd name="connsiteY0" fmla="*/ 49761 h 55761"/>
                  <a:gd name="connsiteX1" fmla="*/ 33007 w 33654"/>
                  <a:gd name="connsiteY1" fmla="*/ 10899 h 55761"/>
                  <a:gd name="connsiteX2" fmla="*/ 15671 w 33654"/>
                  <a:gd name="connsiteY2" fmla="*/ 6042 h 55761"/>
                  <a:gd name="connsiteX3" fmla="*/ 621 w 33654"/>
                  <a:gd name="connsiteY3" fmla="*/ 44904 h 55761"/>
                  <a:gd name="connsiteX4" fmla="*/ 17957 w 33654"/>
                  <a:gd name="connsiteY4" fmla="*/ 49761 h 55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54" h="55761">
                    <a:moveTo>
                      <a:pt x="17957" y="49761"/>
                    </a:moveTo>
                    <a:cubicBezTo>
                      <a:pt x="23005" y="36807"/>
                      <a:pt x="27958" y="23854"/>
                      <a:pt x="33007" y="10899"/>
                    </a:cubicBezTo>
                    <a:cubicBezTo>
                      <a:pt x="37197" y="136"/>
                      <a:pt x="19862" y="-4721"/>
                      <a:pt x="15671" y="6042"/>
                    </a:cubicBezTo>
                    <a:cubicBezTo>
                      <a:pt x="10623" y="18996"/>
                      <a:pt x="5670" y="31950"/>
                      <a:pt x="621" y="44904"/>
                    </a:cubicBezTo>
                    <a:cubicBezTo>
                      <a:pt x="-3474" y="55667"/>
                      <a:pt x="13861" y="60429"/>
                      <a:pt x="17957" y="49761"/>
                    </a:cubicBezTo>
                    <a:close/>
                  </a:path>
                </a:pathLst>
              </a:custGeom>
              <a:grpFill/>
              <a:ln w="9525" cap="flat">
                <a:noFill/>
                <a:prstDash val="solid"/>
                <a:miter/>
              </a:ln>
            </p:spPr>
            <p:txBody>
              <a:bodyPr rtlCol="0" anchor="ctr"/>
              <a:lstStyle/>
              <a:p>
                <a:endParaRPr lang="en-US"/>
              </a:p>
            </p:txBody>
          </p:sp>
          <p:sp>
            <p:nvSpPr>
              <p:cNvPr id="762" name="Freeform: Shape 761">
                <a:extLst>
                  <a:ext uri="{FF2B5EF4-FFF2-40B4-BE49-F238E27FC236}">
                    <a16:creationId xmlns:a16="http://schemas.microsoft.com/office/drawing/2014/main" id="{0D7B4D3C-7DD4-5B99-1D82-0C95588E076C}"/>
                  </a:ext>
                </a:extLst>
              </p:cNvPr>
              <p:cNvSpPr/>
              <p:nvPr/>
            </p:nvSpPr>
            <p:spPr>
              <a:xfrm>
                <a:off x="7742735" y="3858312"/>
                <a:ext cx="30144" cy="60521"/>
              </a:xfrm>
              <a:custGeom>
                <a:avLst/>
                <a:gdLst>
                  <a:gd name="connsiteX0" fmla="*/ 12358 w 30144"/>
                  <a:gd name="connsiteY0" fmla="*/ 54074 h 60521"/>
                  <a:gd name="connsiteX1" fmla="*/ 29788 w 30144"/>
                  <a:gd name="connsiteY1" fmla="*/ 49597 h 60521"/>
                  <a:gd name="connsiteX2" fmla="*/ 17787 w 30144"/>
                  <a:gd name="connsiteY2" fmla="*/ 6449 h 60521"/>
                  <a:gd name="connsiteX3" fmla="*/ 356 w 30144"/>
                  <a:gd name="connsiteY3" fmla="*/ 10925 h 60521"/>
                  <a:gd name="connsiteX4" fmla="*/ 12358 w 30144"/>
                  <a:gd name="connsiteY4" fmla="*/ 54074 h 60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44" h="60521">
                    <a:moveTo>
                      <a:pt x="12358" y="54074"/>
                    </a:moveTo>
                    <a:cubicBezTo>
                      <a:pt x="15406" y="65218"/>
                      <a:pt x="32836" y="60741"/>
                      <a:pt x="29788" y="49597"/>
                    </a:cubicBezTo>
                    <a:cubicBezTo>
                      <a:pt x="25788" y="35214"/>
                      <a:pt x="21787" y="20831"/>
                      <a:pt x="17787" y="6449"/>
                    </a:cubicBezTo>
                    <a:cubicBezTo>
                      <a:pt x="14739" y="-4696"/>
                      <a:pt x="-2692" y="-219"/>
                      <a:pt x="356" y="10925"/>
                    </a:cubicBezTo>
                    <a:cubicBezTo>
                      <a:pt x="4357" y="25213"/>
                      <a:pt x="8357" y="39595"/>
                      <a:pt x="12358" y="54074"/>
                    </a:cubicBezTo>
                    <a:close/>
                  </a:path>
                </a:pathLst>
              </a:custGeom>
              <a:grpFill/>
              <a:ln w="9525" cap="flat">
                <a:noFill/>
                <a:prstDash val="solid"/>
                <a:miter/>
              </a:ln>
            </p:spPr>
            <p:txBody>
              <a:bodyPr rtlCol="0" anchor="ctr"/>
              <a:lstStyle/>
              <a:p>
                <a:endParaRPr lang="en-US"/>
              </a:p>
            </p:txBody>
          </p:sp>
          <p:sp>
            <p:nvSpPr>
              <p:cNvPr id="763" name="Freeform: Shape 762">
                <a:extLst>
                  <a:ext uri="{FF2B5EF4-FFF2-40B4-BE49-F238E27FC236}">
                    <a16:creationId xmlns:a16="http://schemas.microsoft.com/office/drawing/2014/main" id="{635C8D4C-3959-E1A8-A87B-BB59B4AECC85}"/>
                  </a:ext>
                </a:extLst>
              </p:cNvPr>
              <p:cNvSpPr/>
              <p:nvPr/>
            </p:nvSpPr>
            <p:spPr>
              <a:xfrm>
                <a:off x="7689045" y="3806343"/>
                <a:ext cx="57393" cy="28254"/>
              </a:xfrm>
              <a:custGeom>
                <a:avLst/>
                <a:gdLst>
                  <a:gd name="connsiteX0" fmla="*/ 10994 w 57393"/>
                  <a:gd name="connsiteY0" fmla="*/ 27938 h 28254"/>
                  <a:gd name="connsiteX1" fmla="*/ 50904 w 57393"/>
                  <a:gd name="connsiteY1" fmla="*/ 17746 h 28254"/>
                  <a:gd name="connsiteX2" fmla="*/ 46427 w 57393"/>
                  <a:gd name="connsiteY2" fmla="*/ 315 h 28254"/>
                  <a:gd name="connsiteX3" fmla="*/ 6517 w 57393"/>
                  <a:gd name="connsiteY3" fmla="*/ 10507 h 28254"/>
                  <a:gd name="connsiteX4" fmla="*/ 10994 w 57393"/>
                  <a:gd name="connsiteY4" fmla="*/ 27938 h 28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93" h="28254">
                    <a:moveTo>
                      <a:pt x="10994" y="27938"/>
                    </a:moveTo>
                    <a:lnTo>
                      <a:pt x="50904" y="17746"/>
                    </a:lnTo>
                    <a:cubicBezTo>
                      <a:pt x="62143" y="14889"/>
                      <a:pt x="57571" y="-2542"/>
                      <a:pt x="46427" y="315"/>
                    </a:cubicBezTo>
                    <a:lnTo>
                      <a:pt x="6517" y="10507"/>
                    </a:lnTo>
                    <a:cubicBezTo>
                      <a:pt x="-4722" y="13460"/>
                      <a:pt x="-245" y="30795"/>
                      <a:pt x="10994" y="27938"/>
                    </a:cubicBezTo>
                    <a:close/>
                  </a:path>
                </a:pathLst>
              </a:custGeom>
              <a:grpFill/>
              <a:ln w="9525" cap="flat">
                <a:noFill/>
                <a:prstDash val="solid"/>
                <a:miter/>
              </a:ln>
            </p:spPr>
            <p:txBody>
              <a:bodyPr rtlCol="0" anchor="ctr"/>
              <a:lstStyle/>
              <a:p>
                <a:endParaRPr lang="en-US"/>
              </a:p>
            </p:txBody>
          </p:sp>
          <p:sp>
            <p:nvSpPr>
              <p:cNvPr id="764" name="Freeform: Shape 763">
                <a:extLst>
                  <a:ext uri="{FF2B5EF4-FFF2-40B4-BE49-F238E27FC236}">
                    <a16:creationId xmlns:a16="http://schemas.microsoft.com/office/drawing/2014/main" id="{B6812302-7ACA-2C48-1C94-39E9416010C4}"/>
                  </a:ext>
                </a:extLst>
              </p:cNvPr>
              <p:cNvSpPr/>
              <p:nvPr/>
            </p:nvSpPr>
            <p:spPr>
              <a:xfrm>
                <a:off x="7794555" y="3389206"/>
                <a:ext cx="33184" cy="42518"/>
              </a:xfrm>
              <a:custGeom>
                <a:avLst/>
                <a:gdLst>
                  <a:gd name="connsiteX0" fmla="*/ 1305 w 33184"/>
                  <a:gd name="connsiteY0" fmla="*/ 13115 h 42518"/>
                  <a:gd name="connsiteX1" fmla="*/ 16164 w 33184"/>
                  <a:gd name="connsiteY1" fmla="*/ 38166 h 42518"/>
                  <a:gd name="connsiteX2" fmla="*/ 31880 w 33184"/>
                  <a:gd name="connsiteY2" fmla="*/ 29403 h 42518"/>
                  <a:gd name="connsiteX3" fmla="*/ 17021 w 33184"/>
                  <a:gd name="connsiteY3" fmla="*/ 4352 h 42518"/>
                  <a:gd name="connsiteX4" fmla="*/ 1305 w 33184"/>
                  <a:gd name="connsiteY4" fmla="*/ 13115 h 42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4" h="42518">
                    <a:moveTo>
                      <a:pt x="1305" y="13115"/>
                    </a:moveTo>
                    <a:cubicBezTo>
                      <a:pt x="6258" y="21497"/>
                      <a:pt x="11211" y="29784"/>
                      <a:pt x="16164" y="38166"/>
                    </a:cubicBezTo>
                    <a:cubicBezTo>
                      <a:pt x="22069" y="48072"/>
                      <a:pt x="37786" y="39309"/>
                      <a:pt x="31880" y="29403"/>
                    </a:cubicBezTo>
                    <a:cubicBezTo>
                      <a:pt x="26927" y="21021"/>
                      <a:pt x="21974" y="12734"/>
                      <a:pt x="17021" y="4352"/>
                    </a:cubicBezTo>
                    <a:cubicBezTo>
                      <a:pt x="11116" y="-5554"/>
                      <a:pt x="-4601" y="3209"/>
                      <a:pt x="1305" y="13115"/>
                    </a:cubicBezTo>
                    <a:close/>
                  </a:path>
                </a:pathLst>
              </a:custGeom>
              <a:grpFill/>
              <a:ln w="9525"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C643EA42-C3F2-62E3-8D93-5212D46447AE}"/>
                  </a:ext>
                </a:extLst>
              </p:cNvPr>
              <p:cNvSpPr/>
              <p:nvPr/>
            </p:nvSpPr>
            <p:spPr>
              <a:xfrm>
                <a:off x="7827971" y="3806519"/>
                <a:ext cx="56269" cy="21709"/>
              </a:xfrm>
              <a:custGeom>
                <a:avLst/>
                <a:gdLst>
                  <a:gd name="connsiteX0" fmla="*/ 8561 w 56269"/>
                  <a:gd name="connsiteY0" fmla="*/ 21666 h 21709"/>
                  <a:gd name="connsiteX1" fmla="*/ 47613 w 56269"/>
                  <a:gd name="connsiteY1" fmla="*/ 18046 h 21709"/>
                  <a:gd name="connsiteX2" fmla="*/ 47709 w 56269"/>
                  <a:gd name="connsiteY2" fmla="*/ 44 h 21709"/>
                  <a:gd name="connsiteX3" fmla="*/ 8656 w 56269"/>
                  <a:gd name="connsiteY3" fmla="*/ 3664 h 21709"/>
                  <a:gd name="connsiteX4" fmla="*/ 8561 w 56269"/>
                  <a:gd name="connsiteY4" fmla="*/ 21666 h 21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69" h="21709">
                    <a:moveTo>
                      <a:pt x="8561" y="21666"/>
                    </a:moveTo>
                    <a:cubicBezTo>
                      <a:pt x="21610" y="20428"/>
                      <a:pt x="34564" y="19189"/>
                      <a:pt x="47613" y="18046"/>
                    </a:cubicBezTo>
                    <a:cubicBezTo>
                      <a:pt x="59043" y="16998"/>
                      <a:pt x="59234" y="-1004"/>
                      <a:pt x="47709" y="44"/>
                    </a:cubicBezTo>
                    <a:cubicBezTo>
                      <a:pt x="34659" y="1282"/>
                      <a:pt x="21705" y="2521"/>
                      <a:pt x="8656" y="3664"/>
                    </a:cubicBezTo>
                    <a:cubicBezTo>
                      <a:pt x="-2774" y="4711"/>
                      <a:pt x="-2964" y="22714"/>
                      <a:pt x="8561" y="21666"/>
                    </a:cubicBezTo>
                    <a:close/>
                  </a:path>
                </a:pathLst>
              </a:custGeom>
              <a:grpFill/>
              <a:ln w="9525"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237C75DF-557F-098A-D53A-4932563D938E}"/>
                  </a:ext>
                </a:extLst>
              </p:cNvPr>
              <p:cNvSpPr/>
              <p:nvPr/>
            </p:nvSpPr>
            <p:spPr>
              <a:xfrm>
                <a:off x="7811228" y="3735989"/>
                <a:ext cx="33515" cy="53613"/>
              </a:xfrm>
              <a:custGeom>
                <a:avLst/>
                <a:gdLst>
                  <a:gd name="connsiteX0" fmla="*/ 6730 w 33515"/>
                  <a:gd name="connsiteY0" fmla="*/ 53239 h 53613"/>
                  <a:gd name="connsiteX1" fmla="*/ 17779 w 33515"/>
                  <a:gd name="connsiteY1" fmla="*/ 47047 h 53613"/>
                  <a:gd name="connsiteX2" fmla="*/ 33019 w 33515"/>
                  <a:gd name="connsiteY2" fmla="*/ 11424 h 53613"/>
                  <a:gd name="connsiteX3" fmla="*/ 26828 w 33515"/>
                  <a:gd name="connsiteY3" fmla="*/ 375 h 53613"/>
                  <a:gd name="connsiteX4" fmla="*/ 15779 w 33515"/>
                  <a:gd name="connsiteY4" fmla="*/ 6566 h 53613"/>
                  <a:gd name="connsiteX5" fmla="*/ 539 w 33515"/>
                  <a:gd name="connsiteY5" fmla="*/ 42190 h 53613"/>
                  <a:gd name="connsiteX6" fmla="*/ 6730 w 33515"/>
                  <a:gd name="connsiteY6" fmla="*/ 53239 h 5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15" h="53613">
                    <a:moveTo>
                      <a:pt x="6730" y="53239"/>
                    </a:moveTo>
                    <a:cubicBezTo>
                      <a:pt x="11873" y="54763"/>
                      <a:pt x="15874" y="51429"/>
                      <a:pt x="17779" y="47047"/>
                    </a:cubicBezTo>
                    <a:cubicBezTo>
                      <a:pt x="22827" y="35141"/>
                      <a:pt x="27971" y="23235"/>
                      <a:pt x="33019" y="11424"/>
                    </a:cubicBezTo>
                    <a:cubicBezTo>
                      <a:pt x="34924" y="6947"/>
                      <a:pt x="31019" y="1613"/>
                      <a:pt x="26828" y="375"/>
                    </a:cubicBezTo>
                    <a:cubicBezTo>
                      <a:pt x="21684" y="-1149"/>
                      <a:pt x="17684" y="2185"/>
                      <a:pt x="15779" y="6566"/>
                    </a:cubicBezTo>
                    <a:cubicBezTo>
                      <a:pt x="10730" y="18472"/>
                      <a:pt x="5587" y="30379"/>
                      <a:pt x="539" y="42190"/>
                    </a:cubicBezTo>
                    <a:cubicBezTo>
                      <a:pt x="-1462" y="46666"/>
                      <a:pt x="2444" y="52000"/>
                      <a:pt x="6730" y="53239"/>
                    </a:cubicBezTo>
                    <a:close/>
                  </a:path>
                </a:pathLst>
              </a:custGeom>
              <a:grpFill/>
              <a:ln w="9525"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83795FD7-97B4-5039-C4D0-793E1D282216}"/>
                  </a:ext>
                </a:extLst>
              </p:cNvPr>
              <p:cNvSpPr/>
              <p:nvPr/>
            </p:nvSpPr>
            <p:spPr>
              <a:xfrm>
                <a:off x="7736383" y="3460126"/>
                <a:ext cx="41472" cy="39267"/>
              </a:xfrm>
              <a:custGeom>
                <a:avLst/>
                <a:gdLst>
                  <a:gd name="connsiteX0" fmla="*/ 26044 w 41472"/>
                  <a:gd name="connsiteY0" fmla="*/ 2489 h 39267"/>
                  <a:gd name="connsiteX1" fmla="*/ 2803 w 41472"/>
                  <a:gd name="connsiteY1" fmla="*/ 24015 h 39267"/>
                  <a:gd name="connsiteX2" fmla="*/ 15376 w 41472"/>
                  <a:gd name="connsiteY2" fmla="*/ 36779 h 39267"/>
                  <a:gd name="connsiteX3" fmla="*/ 38617 w 41472"/>
                  <a:gd name="connsiteY3" fmla="*/ 15252 h 39267"/>
                  <a:gd name="connsiteX4" fmla="*/ 26044 w 41472"/>
                  <a:gd name="connsiteY4" fmla="*/ 2489 h 39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2" h="39267">
                    <a:moveTo>
                      <a:pt x="26044" y="2489"/>
                    </a:moveTo>
                    <a:cubicBezTo>
                      <a:pt x="18329" y="9632"/>
                      <a:pt x="10519" y="16871"/>
                      <a:pt x="2803" y="24015"/>
                    </a:cubicBezTo>
                    <a:cubicBezTo>
                      <a:pt x="-5674" y="31921"/>
                      <a:pt x="6994" y="44684"/>
                      <a:pt x="15376" y="36779"/>
                    </a:cubicBezTo>
                    <a:cubicBezTo>
                      <a:pt x="23092" y="29635"/>
                      <a:pt x="30902" y="22396"/>
                      <a:pt x="38617" y="15252"/>
                    </a:cubicBezTo>
                    <a:cubicBezTo>
                      <a:pt x="47190" y="7346"/>
                      <a:pt x="34522" y="-5417"/>
                      <a:pt x="26044" y="2489"/>
                    </a:cubicBezTo>
                    <a:close/>
                  </a:path>
                </a:pathLst>
              </a:custGeom>
              <a:grpFill/>
              <a:ln w="9525" cap="flat">
                <a:noFill/>
                <a:prstDash val="solid"/>
                <a:miter/>
              </a:ln>
            </p:spPr>
            <p:txBody>
              <a:bodyPr rtlCol="0" anchor="ctr"/>
              <a:lstStyle/>
              <a:p>
                <a:endParaRPr lang="en-US"/>
              </a:p>
            </p:txBody>
          </p:sp>
          <p:sp>
            <p:nvSpPr>
              <p:cNvPr id="1168" name="Freeform: Shape 1167">
                <a:extLst>
                  <a:ext uri="{FF2B5EF4-FFF2-40B4-BE49-F238E27FC236}">
                    <a16:creationId xmlns:a16="http://schemas.microsoft.com/office/drawing/2014/main" id="{C1A4C842-AB70-10C8-DE0D-D068F71672AB}"/>
                  </a:ext>
                </a:extLst>
              </p:cNvPr>
              <p:cNvSpPr/>
              <p:nvPr/>
            </p:nvSpPr>
            <p:spPr>
              <a:xfrm>
                <a:off x="7126660" y="3656488"/>
                <a:ext cx="30997" cy="49357"/>
              </a:xfrm>
              <a:custGeom>
                <a:avLst/>
                <a:gdLst>
                  <a:gd name="connsiteX0" fmla="*/ 29977 w 30997"/>
                  <a:gd name="connsiteY0" fmla="*/ 35966 h 49357"/>
                  <a:gd name="connsiteX1" fmla="*/ 16642 w 30997"/>
                  <a:gd name="connsiteY1" fmla="*/ 4438 h 49357"/>
                  <a:gd name="connsiteX2" fmla="*/ 4355 w 30997"/>
                  <a:gd name="connsiteY2" fmla="*/ 1104 h 49357"/>
                  <a:gd name="connsiteX3" fmla="*/ 1021 w 30997"/>
                  <a:gd name="connsiteY3" fmla="*/ 13392 h 49357"/>
                  <a:gd name="connsiteX4" fmla="*/ 14356 w 30997"/>
                  <a:gd name="connsiteY4" fmla="*/ 44919 h 49357"/>
                  <a:gd name="connsiteX5" fmla="*/ 26643 w 30997"/>
                  <a:gd name="connsiteY5" fmla="*/ 48253 h 49357"/>
                  <a:gd name="connsiteX6" fmla="*/ 29977 w 30997"/>
                  <a:gd name="connsiteY6" fmla="*/ 35966 h 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97" h="49357">
                    <a:moveTo>
                      <a:pt x="29977" y="35966"/>
                    </a:moveTo>
                    <a:cubicBezTo>
                      <a:pt x="25500" y="25488"/>
                      <a:pt x="21119" y="15011"/>
                      <a:pt x="16642" y="4438"/>
                    </a:cubicBezTo>
                    <a:cubicBezTo>
                      <a:pt x="14737" y="-39"/>
                      <a:pt x="8260" y="-1087"/>
                      <a:pt x="4355" y="1104"/>
                    </a:cubicBezTo>
                    <a:cubicBezTo>
                      <a:pt x="-313" y="3676"/>
                      <a:pt x="-884" y="8915"/>
                      <a:pt x="1021" y="13392"/>
                    </a:cubicBezTo>
                    <a:cubicBezTo>
                      <a:pt x="5498" y="23869"/>
                      <a:pt x="9879" y="34346"/>
                      <a:pt x="14356" y="44919"/>
                    </a:cubicBezTo>
                    <a:cubicBezTo>
                      <a:pt x="16261" y="49396"/>
                      <a:pt x="22738" y="50444"/>
                      <a:pt x="26643" y="48253"/>
                    </a:cubicBezTo>
                    <a:cubicBezTo>
                      <a:pt x="31310" y="45681"/>
                      <a:pt x="31882" y="40442"/>
                      <a:pt x="29977" y="35966"/>
                    </a:cubicBezTo>
                    <a:close/>
                  </a:path>
                </a:pathLst>
              </a:custGeom>
              <a:grpFill/>
              <a:ln w="9525" cap="flat">
                <a:noFill/>
                <a:prstDash val="solid"/>
                <a:miter/>
              </a:ln>
            </p:spPr>
            <p:txBody>
              <a:bodyPr rtlCol="0" anchor="ctr"/>
              <a:lstStyle/>
              <a:p>
                <a:endParaRPr lang="en-US"/>
              </a:p>
            </p:txBody>
          </p:sp>
          <p:sp>
            <p:nvSpPr>
              <p:cNvPr id="1169" name="Freeform: Shape 1168">
                <a:extLst>
                  <a:ext uri="{FF2B5EF4-FFF2-40B4-BE49-F238E27FC236}">
                    <a16:creationId xmlns:a16="http://schemas.microsoft.com/office/drawing/2014/main" id="{14B950BB-4F39-8885-0EDB-90B0D53B838B}"/>
                  </a:ext>
                </a:extLst>
              </p:cNvPr>
              <p:cNvSpPr/>
              <p:nvPr/>
            </p:nvSpPr>
            <p:spPr>
              <a:xfrm>
                <a:off x="7161849" y="3719453"/>
                <a:ext cx="49052" cy="26507"/>
              </a:xfrm>
              <a:custGeom>
                <a:avLst/>
                <a:gdLst>
                  <a:gd name="connsiteX0" fmla="*/ 37936 w 49052"/>
                  <a:gd name="connsiteY0" fmla="*/ 337 h 26507"/>
                  <a:gd name="connsiteX1" fmla="*/ 6408 w 49052"/>
                  <a:gd name="connsiteY1" fmla="*/ 8814 h 26507"/>
                  <a:gd name="connsiteX2" fmla="*/ 11076 w 49052"/>
                  <a:gd name="connsiteY2" fmla="*/ 26150 h 26507"/>
                  <a:gd name="connsiteX3" fmla="*/ 42603 w 49052"/>
                  <a:gd name="connsiteY3" fmla="*/ 17673 h 26507"/>
                  <a:gd name="connsiteX4" fmla="*/ 37936 w 49052"/>
                  <a:gd name="connsiteY4" fmla="*/ 337 h 26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52" h="26507">
                    <a:moveTo>
                      <a:pt x="37936" y="337"/>
                    </a:moveTo>
                    <a:cubicBezTo>
                      <a:pt x="27459" y="3195"/>
                      <a:pt x="16981" y="5957"/>
                      <a:pt x="6408" y="8814"/>
                    </a:cubicBezTo>
                    <a:cubicBezTo>
                      <a:pt x="-4736" y="11862"/>
                      <a:pt x="-164" y="29198"/>
                      <a:pt x="11076" y="26150"/>
                    </a:cubicBezTo>
                    <a:cubicBezTo>
                      <a:pt x="21553" y="23292"/>
                      <a:pt x="32031" y="20530"/>
                      <a:pt x="42603" y="17673"/>
                    </a:cubicBezTo>
                    <a:cubicBezTo>
                      <a:pt x="53843" y="14720"/>
                      <a:pt x="49176" y="-2616"/>
                      <a:pt x="37936" y="337"/>
                    </a:cubicBezTo>
                    <a:close/>
                  </a:path>
                </a:pathLst>
              </a:custGeom>
              <a:grpFill/>
              <a:ln w="9525" cap="flat">
                <a:noFill/>
                <a:prstDash val="solid"/>
                <a:miter/>
              </a:ln>
            </p:spPr>
            <p:txBody>
              <a:bodyPr rtlCol="0" anchor="ctr"/>
              <a:lstStyle/>
              <a:p>
                <a:endParaRPr lang="en-US"/>
              </a:p>
            </p:txBody>
          </p:sp>
          <p:sp>
            <p:nvSpPr>
              <p:cNvPr id="1170" name="Freeform: Shape 1169">
                <a:extLst>
                  <a:ext uri="{FF2B5EF4-FFF2-40B4-BE49-F238E27FC236}">
                    <a16:creationId xmlns:a16="http://schemas.microsoft.com/office/drawing/2014/main" id="{ACAF8D70-495E-5778-810C-CA6CB8EBA11B}"/>
                  </a:ext>
                </a:extLst>
              </p:cNvPr>
              <p:cNvSpPr/>
              <p:nvPr/>
            </p:nvSpPr>
            <p:spPr>
              <a:xfrm>
                <a:off x="7233773" y="3698565"/>
                <a:ext cx="32132" cy="45941"/>
              </a:xfrm>
              <a:custGeom>
                <a:avLst/>
                <a:gdLst>
                  <a:gd name="connsiteX0" fmla="*/ 31068 w 32132"/>
                  <a:gd name="connsiteY0" fmla="*/ 32465 h 45941"/>
                  <a:gd name="connsiteX1" fmla="*/ 16685 w 32132"/>
                  <a:gd name="connsiteY1" fmla="*/ 4557 h 45941"/>
                  <a:gd name="connsiteX2" fmla="*/ 1064 w 32132"/>
                  <a:gd name="connsiteY2" fmla="*/ 13415 h 45941"/>
                  <a:gd name="connsiteX3" fmla="*/ 15447 w 32132"/>
                  <a:gd name="connsiteY3" fmla="*/ 41323 h 45941"/>
                  <a:gd name="connsiteX4" fmla="*/ 31068 w 32132"/>
                  <a:gd name="connsiteY4" fmla="*/ 32465 h 45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32" h="45941">
                    <a:moveTo>
                      <a:pt x="31068" y="32465"/>
                    </a:moveTo>
                    <a:cubicBezTo>
                      <a:pt x="26306" y="23130"/>
                      <a:pt x="21543" y="13796"/>
                      <a:pt x="16685" y="4557"/>
                    </a:cubicBezTo>
                    <a:cubicBezTo>
                      <a:pt x="11351" y="-5730"/>
                      <a:pt x="-4174" y="3223"/>
                      <a:pt x="1064" y="13415"/>
                    </a:cubicBezTo>
                    <a:cubicBezTo>
                      <a:pt x="5827" y="22749"/>
                      <a:pt x="10589" y="32084"/>
                      <a:pt x="15447" y="41323"/>
                    </a:cubicBezTo>
                    <a:cubicBezTo>
                      <a:pt x="20781" y="51705"/>
                      <a:pt x="36307" y="42752"/>
                      <a:pt x="31068" y="32465"/>
                    </a:cubicBezTo>
                    <a:close/>
                  </a:path>
                </a:pathLst>
              </a:custGeom>
              <a:grpFill/>
              <a:ln w="9525" cap="flat">
                <a:noFill/>
                <a:prstDash val="solid"/>
                <a:miter/>
              </a:ln>
            </p:spPr>
            <p:txBody>
              <a:bodyPr rtlCol="0" anchor="ctr"/>
              <a:lstStyle/>
              <a:p>
                <a:endParaRPr lang="en-US"/>
              </a:p>
            </p:txBody>
          </p:sp>
          <p:sp>
            <p:nvSpPr>
              <p:cNvPr id="1171" name="Freeform: Shape 1170">
                <a:extLst>
                  <a:ext uri="{FF2B5EF4-FFF2-40B4-BE49-F238E27FC236}">
                    <a16:creationId xmlns:a16="http://schemas.microsoft.com/office/drawing/2014/main" id="{973BD4F1-6BD1-BF95-FA7E-6587F96B993D}"/>
                  </a:ext>
                </a:extLst>
              </p:cNvPr>
              <p:cNvSpPr/>
              <p:nvPr/>
            </p:nvSpPr>
            <p:spPr>
              <a:xfrm>
                <a:off x="7221476" y="3769819"/>
                <a:ext cx="62224" cy="30243"/>
              </a:xfrm>
              <a:custGeom>
                <a:avLst/>
                <a:gdLst>
                  <a:gd name="connsiteX0" fmla="*/ 51176 w 62224"/>
                  <a:gd name="connsiteY0" fmla="*/ 358 h 30243"/>
                  <a:gd name="connsiteX1" fmla="*/ 6408 w 62224"/>
                  <a:gd name="connsiteY1" fmla="*/ 12550 h 30243"/>
                  <a:gd name="connsiteX2" fmla="*/ 11076 w 62224"/>
                  <a:gd name="connsiteY2" fmla="*/ 29885 h 30243"/>
                  <a:gd name="connsiteX3" fmla="*/ 55843 w 62224"/>
                  <a:gd name="connsiteY3" fmla="*/ 17693 h 30243"/>
                  <a:gd name="connsiteX4" fmla="*/ 51176 w 62224"/>
                  <a:gd name="connsiteY4" fmla="*/ 358 h 30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24" h="30243">
                    <a:moveTo>
                      <a:pt x="51176" y="358"/>
                    </a:moveTo>
                    <a:lnTo>
                      <a:pt x="6408" y="12550"/>
                    </a:lnTo>
                    <a:cubicBezTo>
                      <a:pt x="-4736" y="15598"/>
                      <a:pt x="-164" y="32933"/>
                      <a:pt x="11076" y="29885"/>
                    </a:cubicBezTo>
                    <a:cubicBezTo>
                      <a:pt x="26030" y="25790"/>
                      <a:pt x="40984" y="21789"/>
                      <a:pt x="55843" y="17693"/>
                    </a:cubicBezTo>
                    <a:cubicBezTo>
                      <a:pt x="66987" y="14645"/>
                      <a:pt x="62320" y="-2690"/>
                      <a:pt x="51176" y="358"/>
                    </a:cubicBezTo>
                    <a:close/>
                  </a:path>
                </a:pathLst>
              </a:custGeom>
              <a:grpFill/>
              <a:ln w="9525" cap="flat">
                <a:noFill/>
                <a:prstDash val="solid"/>
                <a:miter/>
              </a:ln>
            </p:spPr>
            <p:txBody>
              <a:bodyPr rtlCol="0" anchor="ctr"/>
              <a:lstStyle/>
              <a:p>
                <a:endParaRPr lang="en-US"/>
              </a:p>
            </p:txBody>
          </p:sp>
          <p:sp>
            <p:nvSpPr>
              <p:cNvPr id="1172" name="Freeform: Shape 1171">
                <a:extLst>
                  <a:ext uri="{FF2B5EF4-FFF2-40B4-BE49-F238E27FC236}">
                    <a16:creationId xmlns:a16="http://schemas.microsoft.com/office/drawing/2014/main" id="{DF6D8757-9AC4-1881-2148-EF9EA203B8B9}"/>
                  </a:ext>
                </a:extLst>
              </p:cNvPr>
              <p:cNvSpPr/>
              <p:nvPr/>
            </p:nvSpPr>
            <p:spPr>
              <a:xfrm>
                <a:off x="7312074" y="3702387"/>
                <a:ext cx="27264" cy="55190"/>
              </a:xfrm>
              <a:custGeom>
                <a:avLst/>
                <a:gdLst>
                  <a:gd name="connsiteX0" fmla="*/ 26967 w 27264"/>
                  <a:gd name="connsiteY0" fmla="*/ 44073 h 55190"/>
                  <a:gd name="connsiteX1" fmla="*/ 17633 w 27264"/>
                  <a:gd name="connsiteY1" fmla="*/ 6450 h 55190"/>
                  <a:gd name="connsiteX2" fmla="*/ 297 w 27264"/>
                  <a:gd name="connsiteY2" fmla="*/ 11117 h 55190"/>
                  <a:gd name="connsiteX3" fmla="*/ 9632 w 27264"/>
                  <a:gd name="connsiteY3" fmla="*/ 48741 h 55190"/>
                  <a:gd name="connsiteX4" fmla="*/ 26967 w 27264"/>
                  <a:gd name="connsiteY4" fmla="*/ 44073 h 55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64" h="55190">
                    <a:moveTo>
                      <a:pt x="26967" y="44073"/>
                    </a:moveTo>
                    <a:cubicBezTo>
                      <a:pt x="23824" y="31500"/>
                      <a:pt x="20776" y="19023"/>
                      <a:pt x="17633" y="6450"/>
                    </a:cubicBezTo>
                    <a:cubicBezTo>
                      <a:pt x="14870" y="-4790"/>
                      <a:pt x="-2465" y="-123"/>
                      <a:pt x="297" y="11117"/>
                    </a:cubicBezTo>
                    <a:cubicBezTo>
                      <a:pt x="3440" y="23690"/>
                      <a:pt x="6488" y="36168"/>
                      <a:pt x="9632" y="48741"/>
                    </a:cubicBezTo>
                    <a:cubicBezTo>
                      <a:pt x="12394" y="59980"/>
                      <a:pt x="29729" y="55313"/>
                      <a:pt x="26967" y="44073"/>
                    </a:cubicBezTo>
                    <a:close/>
                  </a:path>
                </a:pathLst>
              </a:custGeom>
              <a:grpFill/>
              <a:ln w="9525" cap="flat">
                <a:noFill/>
                <a:prstDash val="solid"/>
                <a:miter/>
              </a:ln>
            </p:spPr>
            <p:txBody>
              <a:bodyPr rtlCol="0" anchor="ctr"/>
              <a:lstStyle/>
              <a:p>
                <a:endParaRPr lang="en-US"/>
              </a:p>
            </p:txBody>
          </p:sp>
          <p:sp>
            <p:nvSpPr>
              <p:cNvPr id="1173" name="Freeform: Shape 1172">
                <a:extLst>
                  <a:ext uri="{FF2B5EF4-FFF2-40B4-BE49-F238E27FC236}">
                    <a16:creationId xmlns:a16="http://schemas.microsoft.com/office/drawing/2014/main" id="{FD082A34-D628-82BE-4815-6D7A48D60B0E}"/>
                  </a:ext>
                </a:extLst>
              </p:cNvPr>
              <p:cNvSpPr/>
              <p:nvPr/>
            </p:nvSpPr>
            <p:spPr>
              <a:xfrm>
                <a:off x="7332577" y="3777691"/>
                <a:ext cx="58933" cy="23657"/>
              </a:xfrm>
              <a:custGeom>
                <a:avLst/>
                <a:gdLst>
                  <a:gd name="connsiteX0" fmla="*/ 47707 w 58933"/>
                  <a:gd name="connsiteY0" fmla="*/ 107 h 23657"/>
                  <a:gd name="connsiteX1" fmla="*/ 6559 w 58933"/>
                  <a:gd name="connsiteY1" fmla="*/ 6203 h 23657"/>
                  <a:gd name="connsiteX2" fmla="*/ 11227 w 58933"/>
                  <a:gd name="connsiteY2" fmla="*/ 23538 h 23657"/>
                  <a:gd name="connsiteX3" fmla="*/ 52375 w 58933"/>
                  <a:gd name="connsiteY3" fmla="*/ 17442 h 23657"/>
                  <a:gd name="connsiteX4" fmla="*/ 47707 w 58933"/>
                  <a:gd name="connsiteY4" fmla="*/ 107 h 23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33" h="23657">
                    <a:moveTo>
                      <a:pt x="47707" y="107"/>
                    </a:moveTo>
                    <a:cubicBezTo>
                      <a:pt x="33991" y="2107"/>
                      <a:pt x="20275" y="4202"/>
                      <a:pt x="6559" y="6203"/>
                    </a:cubicBezTo>
                    <a:cubicBezTo>
                      <a:pt x="-4871" y="7917"/>
                      <a:pt x="-108" y="25253"/>
                      <a:pt x="11227" y="23538"/>
                    </a:cubicBezTo>
                    <a:cubicBezTo>
                      <a:pt x="24943" y="21538"/>
                      <a:pt x="38659" y="19442"/>
                      <a:pt x="52375" y="17442"/>
                    </a:cubicBezTo>
                    <a:cubicBezTo>
                      <a:pt x="63805" y="15823"/>
                      <a:pt x="59042" y="-1513"/>
                      <a:pt x="47707" y="107"/>
                    </a:cubicBezTo>
                    <a:close/>
                  </a:path>
                </a:pathLst>
              </a:custGeom>
              <a:grpFill/>
              <a:ln w="9525" cap="flat">
                <a:noFill/>
                <a:prstDash val="solid"/>
                <a:miter/>
              </a:ln>
            </p:spPr>
            <p:txBody>
              <a:bodyPr rtlCol="0" anchor="ctr"/>
              <a:lstStyle/>
              <a:p>
                <a:endParaRPr lang="en-US"/>
              </a:p>
            </p:txBody>
          </p:sp>
          <p:sp>
            <p:nvSpPr>
              <p:cNvPr id="1174" name="Freeform: Shape 1173">
                <a:extLst>
                  <a:ext uri="{FF2B5EF4-FFF2-40B4-BE49-F238E27FC236}">
                    <a16:creationId xmlns:a16="http://schemas.microsoft.com/office/drawing/2014/main" id="{16FE6180-911B-EE51-A012-42711BDDB776}"/>
                  </a:ext>
                </a:extLst>
              </p:cNvPr>
              <p:cNvSpPr/>
              <p:nvPr/>
            </p:nvSpPr>
            <p:spPr>
              <a:xfrm>
                <a:off x="7468565" y="3650654"/>
                <a:ext cx="28891" cy="49975"/>
              </a:xfrm>
              <a:custGeom>
                <a:avLst/>
                <a:gdLst>
                  <a:gd name="connsiteX0" fmla="*/ 28400 w 28891"/>
                  <a:gd name="connsiteY0" fmla="*/ 39037 h 49975"/>
                  <a:gd name="connsiteX1" fmla="*/ 17827 w 28891"/>
                  <a:gd name="connsiteY1" fmla="*/ 6271 h 49975"/>
                  <a:gd name="connsiteX2" fmla="*/ 492 w 28891"/>
                  <a:gd name="connsiteY2" fmla="*/ 10938 h 49975"/>
                  <a:gd name="connsiteX3" fmla="*/ 11065 w 28891"/>
                  <a:gd name="connsiteY3" fmla="*/ 43705 h 49975"/>
                  <a:gd name="connsiteX4" fmla="*/ 28400 w 28891"/>
                  <a:gd name="connsiteY4" fmla="*/ 39037 h 49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1" h="49975">
                    <a:moveTo>
                      <a:pt x="28400" y="39037"/>
                    </a:moveTo>
                    <a:cubicBezTo>
                      <a:pt x="24876" y="28084"/>
                      <a:pt x="21352" y="17130"/>
                      <a:pt x="17827" y="6271"/>
                    </a:cubicBezTo>
                    <a:cubicBezTo>
                      <a:pt x="14303" y="-4683"/>
                      <a:pt x="-3128" y="-110"/>
                      <a:pt x="492" y="10938"/>
                    </a:cubicBezTo>
                    <a:cubicBezTo>
                      <a:pt x="4016" y="21892"/>
                      <a:pt x="7540" y="32846"/>
                      <a:pt x="11065" y="43705"/>
                    </a:cubicBezTo>
                    <a:cubicBezTo>
                      <a:pt x="14589" y="54658"/>
                      <a:pt x="32019" y="50086"/>
                      <a:pt x="28400" y="39037"/>
                    </a:cubicBezTo>
                    <a:close/>
                  </a:path>
                </a:pathLst>
              </a:custGeom>
              <a:grpFill/>
              <a:ln w="9525" cap="flat">
                <a:noFill/>
                <a:prstDash val="solid"/>
                <a:miter/>
              </a:ln>
            </p:spPr>
            <p:txBody>
              <a:bodyPr rtlCol="0" anchor="ctr"/>
              <a:lstStyle/>
              <a:p>
                <a:endParaRPr lang="en-US"/>
              </a:p>
            </p:txBody>
          </p:sp>
          <p:sp>
            <p:nvSpPr>
              <p:cNvPr id="1175" name="Freeform: Shape 1174">
                <a:extLst>
                  <a:ext uri="{FF2B5EF4-FFF2-40B4-BE49-F238E27FC236}">
                    <a16:creationId xmlns:a16="http://schemas.microsoft.com/office/drawing/2014/main" id="{E540EBC2-9599-A00A-F420-05D7B3957E24}"/>
                  </a:ext>
                </a:extLst>
              </p:cNvPr>
              <p:cNvSpPr/>
              <p:nvPr/>
            </p:nvSpPr>
            <p:spPr>
              <a:xfrm>
                <a:off x="7425471" y="3706495"/>
                <a:ext cx="42785" cy="37876"/>
              </a:xfrm>
              <a:custGeom>
                <a:avLst/>
                <a:gdLst>
                  <a:gd name="connsiteX0" fmla="*/ 27203 w 42785"/>
                  <a:gd name="connsiteY0" fmla="*/ 2246 h 37876"/>
                  <a:gd name="connsiteX1" fmla="*/ 3010 w 42785"/>
                  <a:gd name="connsiteY1" fmla="*/ 22820 h 37876"/>
                  <a:gd name="connsiteX2" fmla="*/ 15583 w 42785"/>
                  <a:gd name="connsiteY2" fmla="*/ 35583 h 37876"/>
                  <a:gd name="connsiteX3" fmla="*/ 39776 w 42785"/>
                  <a:gd name="connsiteY3" fmla="*/ 15009 h 37876"/>
                  <a:gd name="connsiteX4" fmla="*/ 27203 w 42785"/>
                  <a:gd name="connsiteY4" fmla="*/ 2246 h 37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85" h="37876">
                    <a:moveTo>
                      <a:pt x="27203" y="2246"/>
                    </a:moveTo>
                    <a:cubicBezTo>
                      <a:pt x="19107" y="9104"/>
                      <a:pt x="11011" y="15962"/>
                      <a:pt x="3010" y="22820"/>
                    </a:cubicBezTo>
                    <a:cubicBezTo>
                      <a:pt x="-5849" y="30344"/>
                      <a:pt x="6820" y="43108"/>
                      <a:pt x="15583" y="35583"/>
                    </a:cubicBezTo>
                    <a:cubicBezTo>
                      <a:pt x="23679" y="28725"/>
                      <a:pt x="31775" y="21867"/>
                      <a:pt x="39776" y="15009"/>
                    </a:cubicBezTo>
                    <a:cubicBezTo>
                      <a:pt x="48634" y="7580"/>
                      <a:pt x="35966" y="-5184"/>
                      <a:pt x="27203" y="2246"/>
                    </a:cubicBezTo>
                    <a:close/>
                  </a:path>
                </a:pathLst>
              </a:custGeom>
              <a:grpFill/>
              <a:ln w="9525" cap="flat">
                <a:noFill/>
                <a:prstDash val="solid"/>
                <a:miter/>
              </a:ln>
            </p:spPr>
            <p:txBody>
              <a:bodyPr rtlCol="0" anchor="ctr"/>
              <a:lstStyle/>
              <a:p>
                <a:endParaRPr lang="en-US"/>
              </a:p>
            </p:txBody>
          </p:sp>
          <p:sp>
            <p:nvSpPr>
              <p:cNvPr id="1176" name="Freeform: Shape 1175">
                <a:extLst>
                  <a:ext uri="{FF2B5EF4-FFF2-40B4-BE49-F238E27FC236}">
                    <a16:creationId xmlns:a16="http://schemas.microsoft.com/office/drawing/2014/main" id="{8F65DE4E-D0E1-EAA6-AB6F-40A5800AD59F}"/>
                  </a:ext>
                </a:extLst>
              </p:cNvPr>
              <p:cNvSpPr/>
              <p:nvPr/>
            </p:nvSpPr>
            <p:spPr>
              <a:xfrm>
                <a:off x="7473634" y="3749020"/>
                <a:ext cx="29231" cy="47457"/>
              </a:xfrm>
              <a:custGeom>
                <a:avLst/>
                <a:gdLst>
                  <a:gd name="connsiteX0" fmla="*/ 28665 w 29231"/>
                  <a:gd name="connsiteY0" fmla="*/ 36588 h 47457"/>
                  <a:gd name="connsiteX1" fmla="*/ 17902 w 29231"/>
                  <a:gd name="connsiteY1" fmla="*/ 6203 h 47457"/>
                  <a:gd name="connsiteX2" fmla="*/ 566 w 29231"/>
                  <a:gd name="connsiteY2" fmla="*/ 10870 h 47457"/>
                  <a:gd name="connsiteX3" fmla="*/ 11330 w 29231"/>
                  <a:gd name="connsiteY3" fmla="*/ 41255 h 47457"/>
                  <a:gd name="connsiteX4" fmla="*/ 28665 w 29231"/>
                  <a:gd name="connsiteY4" fmla="*/ 36588 h 4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1" h="47457">
                    <a:moveTo>
                      <a:pt x="28665" y="36588"/>
                    </a:moveTo>
                    <a:lnTo>
                      <a:pt x="17902" y="6203"/>
                    </a:lnTo>
                    <a:cubicBezTo>
                      <a:pt x="14092" y="-4656"/>
                      <a:pt x="-3339" y="-84"/>
                      <a:pt x="566" y="10870"/>
                    </a:cubicBezTo>
                    <a:lnTo>
                      <a:pt x="11330" y="41255"/>
                    </a:lnTo>
                    <a:cubicBezTo>
                      <a:pt x="15140" y="52113"/>
                      <a:pt x="32570" y="47541"/>
                      <a:pt x="28665" y="36588"/>
                    </a:cubicBezTo>
                    <a:close/>
                  </a:path>
                </a:pathLst>
              </a:custGeom>
              <a:grpFill/>
              <a:ln w="9525" cap="flat">
                <a:noFill/>
                <a:prstDash val="solid"/>
                <a:miter/>
              </a:ln>
            </p:spPr>
            <p:txBody>
              <a:bodyPr rtlCol="0" anchor="ctr"/>
              <a:lstStyle/>
              <a:p>
                <a:endParaRPr lang="en-US"/>
              </a:p>
            </p:txBody>
          </p:sp>
          <p:sp>
            <p:nvSpPr>
              <p:cNvPr id="1177" name="Freeform: Shape 1176">
                <a:extLst>
                  <a:ext uri="{FF2B5EF4-FFF2-40B4-BE49-F238E27FC236}">
                    <a16:creationId xmlns:a16="http://schemas.microsoft.com/office/drawing/2014/main" id="{5B21C628-BD19-C600-2C0E-06943307D49D}"/>
                  </a:ext>
                </a:extLst>
              </p:cNvPr>
              <p:cNvSpPr/>
              <p:nvPr/>
            </p:nvSpPr>
            <p:spPr>
              <a:xfrm>
                <a:off x="7425391" y="3785822"/>
                <a:ext cx="38658" cy="45958"/>
              </a:xfrm>
              <a:custGeom>
                <a:avLst/>
                <a:gdLst>
                  <a:gd name="connsiteX0" fmla="*/ 34046 w 38658"/>
                  <a:gd name="connsiteY0" fmla="*/ 1214 h 45958"/>
                  <a:gd name="connsiteX1" fmla="*/ 21758 w 38658"/>
                  <a:gd name="connsiteY1" fmla="*/ 4548 h 45958"/>
                  <a:gd name="connsiteX2" fmla="*/ 1280 w 38658"/>
                  <a:gd name="connsiteY2" fmla="*/ 32456 h 45958"/>
                  <a:gd name="connsiteX3" fmla="*/ 4613 w 38658"/>
                  <a:gd name="connsiteY3" fmla="*/ 44744 h 45958"/>
                  <a:gd name="connsiteX4" fmla="*/ 16901 w 38658"/>
                  <a:gd name="connsiteY4" fmla="*/ 41410 h 45958"/>
                  <a:gd name="connsiteX5" fmla="*/ 37379 w 38658"/>
                  <a:gd name="connsiteY5" fmla="*/ 13502 h 45958"/>
                  <a:gd name="connsiteX6" fmla="*/ 34046 w 38658"/>
                  <a:gd name="connsiteY6" fmla="*/ 1214 h 45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58" h="45958">
                    <a:moveTo>
                      <a:pt x="34046" y="1214"/>
                    </a:moveTo>
                    <a:cubicBezTo>
                      <a:pt x="29474" y="-1453"/>
                      <a:pt x="24616" y="548"/>
                      <a:pt x="21758" y="4548"/>
                    </a:cubicBezTo>
                    <a:cubicBezTo>
                      <a:pt x="14900" y="13883"/>
                      <a:pt x="8138" y="23217"/>
                      <a:pt x="1280" y="32456"/>
                    </a:cubicBezTo>
                    <a:cubicBezTo>
                      <a:pt x="-1578" y="36362"/>
                      <a:pt x="708" y="42458"/>
                      <a:pt x="4613" y="44744"/>
                    </a:cubicBezTo>
                    <a:cubicBezTo>
                      <a:pt x="9185" y="47411"/>
                      <a:pt x="14043" y="45410"/>
                      <a:pt x="16901" y="41410"/>
                    </a:cubicBezTo>
                    <a:cubicBezTo>
                      <a:pt x="23759" y="32075"/>
                      <a:pt x="30521" y="22741"/>
                      <a:pt x="37379" y="13502"/>
                    </a:cubicBezTo>
                    <a:cubicBezTo>
                      <a:pt x="40237" y="9596"/>
                      <a:pt x="37951" y="3500"/>
                      <a:pt x="34046" y="1214"/>
                    </a:cubicBezTo>
                    <a:close/>
                  </a:path>
                </a:pathLst>
              </a:custGeom>
              <a:grpFill/>
              <a:ln w="9525" cap="flat">
                <a:noFill/>
                <a:prstDash val="solid"/>
                <a:miter/>
              </a:ln>
            </p:spPr>
            <p:txBody>
              <a:bodyPr rtlCol="0" anchor="ctr"/>
              <a:lstStyle/>
              <a:p>
                <a:endParaRPr lang="en-US"/>
              </a:p>
            </p:txBody>
          </p:sp>
          <p:sp>
            <p:nvSpPr>
              <p:cNvPr id="1178" name="Freeform: Shape 1177">
                <a:extLst>
                  <a:ext uri="{FF2B5EF4-FFF2-40B4-BE49-F238E27FC236}">
                    <a16:creationId xmlns:a16="http://schemas.microsoft.com/office/drawing/2014/main" id="{95463BDA-A97C-368D-65DB-5E3AA1F61E93}"/>
                  </a:ext>
                </a:extLst>
              </p:cNvPr>
              <p:cNvSpPr/>
              <p:nvPr/>
            </p:nvSpPr>
            <p:spPr>
              <a:xfrm>
                <a:off x="7499853" y="3830647"/>
                <a:ext cx="39849" cy="46752"/>
              </a:xfrm>
              <a:custGeom>
                <a:avLst/>
                <a:gdLst>
                  <a:gd name="connsiteX0" fmla="*/ 37689 w 39849"/>
                  <a:gd name="connsiteY0" fmla="*/ 31065 h 46752"/>
                  <a:gd name="connsiteX1" fmla="*/ 14924 w 39849"/>
                  <a:gd name="connsiteY1" fmla="*/ 3062 h 46752"/>
                  <a:gd name="connsiteX2" fmla="*/ 2161 w 39849"/>
                  <a:gd name="connsiteY2" fmla="*/ 15635 h 46752"/>
                  <a:gd name="connsiteX3" fmla="*/ 24925 w 39849"/>
                  <a:gd name="connsiteY3" fmla="*/ 43639 h 46752"/>
                  <a:gd name="connsiteX4" fmla="*/ 37689 w 39849"/>
                  <a:gd name="connsiteY4" fmla="*/ 31065 h 46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49" h="46752">
                    <a:moveTo>
                      <a:pt x="37689" y="31065"/>
                    </a:moveTo>
                    <a:cubicBezTo>
                      <a:pt x="30069" y="21731"/>
                      <a:pt x="22544" y="12397"/>
                      <a:pt x="14924" y="3062"/>
                    </a:cubicBezTo>
                    <a:cubicBezTo>
                      <a:pt x="7590" y="-5892"/>
                      <a:pt x="-5078" y="6777"/>
                      <a:pt x="2161" y="15635"/>
                    </a:cubicBezTo>
                    <a:cubicBezTo>
                      <a:pt x="9781" y="24969"/>
                      <a:pt x="17305" y="34304"/>
                      <a:pt x="24925" y="43639"/>
                    </a:cubicBezTo>
                    <a:cubicBezTo>
                      <a:pt x="32260" y="52687"/>
                      <a:pt x="44928" y="40019"/>
                      <a:pt x="37689" y="31065"/>
                    </a:cubicBezTo>
                    <a:close/>
                  </a:path>
                </a:pathLst>
              </a:custGeom>
              <a:grpFill/>
              <a:ln w="9525" cap="flat">
                <a:noFill/>
                <a:prstDash val="solid"/>
                <a:miter/>
              </a:ln>
            </p:spPr>
            <p:txBody>
              <a:bodyPr rtlCol="0" anchor="ctr"/>
              <a:lstStyle/>
              <a:p>
                <a:endParaRPr lang="en-US"/>
              </a:p>
            </p:txBody>
          </p:sp>
          <p:sp>
            <p:nvSpPr>
              <p:cNvPr id="1179" name="Freeform: Shape 1178">
                <a:extLst>
                  <a:ext uri="{FF2B5EF4-FFF2-40B4-BE49-F238E27FC236}">
                    <a16:creationId xmlns:a16="http://schemas.microsoft.com/office/drawing/2014/main" id="{6B9C33C3-33FB-12B4-756A-4B3BDC2BD993}"/>
                  </a:ext>
                </a:extLst>
              </p:cNvPr>
              <p:cNvSpPr/>
              <p:nvPr/>
            </p:nvSpPr>
            <p:spPr>
              <a:xfrm>
                <a:off x="7578353" y="3806600"/>
                <a:ext cx="33440" cy="48311"/>
              </a:xfrm>
              <a:custGeom>
                <a:avLst/>
                <a:gdLst>
                  <a:gd name="connsiteX0" fmla="*/ 16816 w 33440"/>
                  <a:gd name="connsiteY0" fmla="*/ 4535 h 48311"/>
                  <a:gd name="connsiteX1" fmla="*/ 1099 w 33440"/>
                  <a:gd name="connsiteY1" fmla="*/ 34824 h 48311"/>
                  <a:gd name="connsiteX2" fmla="*/ 16625 w 33440"/>
                  <a:gd name="connsiteY2" fmla="*/ 43777 h 48311"/>
                  <a:gd name="connsiteX3" fmla="*/ 32341 w 33440"/>
                  <a:gd name="connsiteY3" fmla="*/ 13488 h 48311"/>
                  <a:gd name="connsiteX4" fmla="*/ 16816 w 33440"/>
                  <a:gd name="connsiteY4" fmla="*/ 4535 h 48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0" h="48311">
                    <a:moveTo>
                      <a:pt x="16816" y="4535"/>
                    </a:moveTo>
                    <a:cubicBezTo>
                      <a:pt x="11577" y="14631"/>
                      <a:pt x="6338" y="24727"/>
                      <a:pt x="1099" y="34824"/>
                    </a:cubicBezTo>
                    <a:cubicBezTo>
                      <a:pt x="-4235" y="45016"/>
                      <a:pt x="11291" y="54064"/>
                      <a:pt x="16625" y="43777"/>
                    </a:cubicBezTo>
                    <a:cubicBezTo>
                      <a:pt x="21864" y="33681"/>
                      <a:pt x="27103" y="23585"/>
                      <a:pt x="32341" y="13488"/>
                    </a:cubicBezTo>
                    <a:cubicBezTo>
                      <a:pt x="37675" y="3296"/>
                      <a:pt x="22150" y="-5752"/>
                      <a:pt x="16816" y="4535"/>
                    </a:cubicBezTo>
                    <a:close/>
                  </a:path>
                </a:pathLst>
              </a:custGeom>
              <a:grpFill/>
              <a:ln w="9525" cap="flat">
                <a:noFill/>
                <a:prstDash val="solid"/>
                <a:miter/>
              </a:ln>
            </p:spPr>
            <p:txBody>
              <a:bodyPr rtlCol="0" anchor="ctr"/>
              <a:lstStyle/>
              <a:p>
                <a:endParaRPr lang="en-US"/>
              </a:p>
            </p:txBody>
          </p:sp>
          <p:sp>
            <p:nvSpPr>
              <p:cNvPr id="1180" name="Freeform: Shape 1179">
                <a:extLst>
                  <a:ext uri="{FF2B5EF4-FFF2-40B4-BE49-F238E27FC236}">
                    <a16:creationId xmlns:a16="http://schemas.microsoft.com/office/drawing/2014/main" id="{FBE953BE-5614-5F24-1846-06F976D08D22}"/>
                  </a:ext>
                </a:extLst>
              </p:cNvPr>
              <p:cNvSpPr/>
              <p:nvPr/>
            </p:nvSpPr>
            <p:spPr>
              <a:xfrm>
                <a:off x="7625893" y="3838842"/>
                <a:ext cx="37801" cy="45549"/>
              </a:xfrm>
              <a:custGeom>
                <a:avLst/>
                <a:gdLst>
                  <a:gd name="connsiteX0" fmla="*/ 36522 w 37801"/>
                  <a:gd name="connsiteY0" fmla="*/ 32109 h 45549"/>
                  <a:gd name="connsiteX1" fmla="*/ 16901 w 37801"/>
                  <a:gd name="connsiteY1" fmla="*/ 4487 h 45549"/>
                  <a:gd name="connsiteX2" fmla="*/ 4613 w 37801"/>
                  <a:gd name="connsiteY2" fmla="*/ 1153 h 45549"/>
                  <a:gd name="connsiteX3" fmla="*/ 1280 w 37801"/>
                  <a:gd name="connsiteY3" fmla="*/ 13440 h 45549"/>
                  <a:gd name="connsiteX4" fmla="*/ 20901 w 37801"/>
                  <a:gd name="connsiteY4" fmla="*/ 41063 h 45549"/>
                  <a:gd name="connsiteX5" fmla="*/ 33188 w 37801"/>
                  <a:gd name="connsiteY5" fmla="*/ 44397 h 45549"/>
                  <a:gd name="connsiteX6" fmla="*/ 36522 w 37801"/>
                  <a:gd name="connsiteY6" fmla="*/ 32109 h 4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01" h="45549">
                    <a:moveTo>
                      <a:pt x="36522" y="32109"/>
                    </a:moveTo>
                    <a:cubicBezTo>
                      <a:pt x="29950" y="22870"/>
                      <a:pt x="23378" y="13631"/>
                      <a:pt x="16901" y="4487"/>
                    </a:cubicBezTo>
                    <a:cubicBezTo>
                      <a:pt x="14138" y="582"/>
                      <a:pt x="9185" y="-1419"/>
                      <a:pt x="4613" y="1153"/>
                    </a:cubicBezTo>
                    <a:cubicBezTo>
                      <a:pt x="708" y="3344"/>
                      <a:pt x="-1578" y="9440"/>
                      <a:pt x="1280" y="13440"/>
                    </a:cubicBezTo>
                    <a:cubicBezTo>
                      <a:pt x="7852" y="22680"/>
                      <a:pt x="14424" y="31919"/>
                      <a:pt x="20901" y="41063"/>
                    </a:cubicBezTo>
                    <a:cubicBezTo>
                      <a:pt x="23663" y="44968"/>
                      <a:pt x="28616" y="46968"/>
                      <a:pt x="33188" y="44397"/>
                    </a:cubicBezTo>
                    <a:cubicBezTo>
                      <a:pt x="37094" y="42111"/>
                      <a:pt x="39380" y="36015"/>
                      <a:pt x="36522" y="32109"/>
                    </a:cubicBezTo>
                    <a:close/>
                  </a:path>
                </a:pathLst>
              </a:custGeom>
              <a:grpFill/>
              <a:ln w="9525" cap="flat">
                <a:noFill/>
                <a:prstDash val="solid"/>
                <a:miter/>
              </a:ln>
            </p:spPr>
            <p:txBody>
              <a:bodyPr rtlCol="0" anchor="ctr"/>
              <a:lstStyle/>
              <a:p>
                <a:endParaRPr lang="en-US"/>
              </a:p>
            </p:txBody>
          </p:sp>
          <p:sp>
            <p:nvSpPr>
              <p:cNvPr id="1181" name="Freeform: Shape 1180">
                <a:extLst>
                  <a:ext uri="{FF2B5EF4-FFF2-40B4-BE49-F238E27FC236}">
                    <a16:creationId xmlns:a16="http://schemas.microsoft.com/office/drawing/2014/main" id="{282C0F66-9231-97BB-8179-1AF60FBF7F4E}"/>
                  </a:ext>
                </a:extLst>
              </p:cNvPr>
              <p:cNvSpPr/>
              <p:nvPr/>
            </p:nvSpPr>
            <p:spPr>
              <a:xfrm>
                <a:off x="7630297" y="3903343"/>
                <a:ext cx="35911" cy="39707"/>
              </a:xfrm>
              <a:custGeom>
                <a:avLst/>
                <a:gdLst>
                  <a:gd name="connsiteX0" fmla="*/ 33451 w 35911"/>
                  <a:gd name="connsiteY0" fmla="*/ 2661 h 39707"/>
                  <a:gd name="connsiteX1" fmla="*/ 20783 w 35911"/>
                  <a:gd name="connsiteY1" fmla="*/ 2566 h 39707"/>
                  <a:gd name="connsiteX2" fmla="*/ 2590 w 35911"/>
                  <a:gd name="connsiteY2" fmla="*/ 24378 h 39707"/>
                  <a:gd name="connsiteX3" fmla="*/ 2495 w 35911"/>
                  <a:gd name="connsiteY3" fmla="*/ 37046 h 39707"/>
                  <a:gd name="connsiteX4" fmla="*/ 15163 w 35911"/>
                  <a:gd name="connsiteY4" fmla="*/ 37141 h 39707"/>
                  <a:gd name="connsiteX5" fmla="*/ 33356 w 35911"/>
                  <a:gd name="connsiteY5" fmla="*/ 15329 h 39707"/>
                  <a:gd name="connsiteX6" fmla="*/ 33451 w 35911"/>
                  <a:gd name="connsiteY6" fmla="*/ 2661 h 3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11" h="39707">
                    <a:moveTo>
                      <a:pt x="33451" y="2661"/>
                    </a:moveTo>
                    <a:cubicBezTo>
                      <a:pt x="30308" y="-577"/>
                      <a:pt x="23831" y="-1149"/>
                      <a:pt x="20783" y="2566"/>
                    </a:cubicBezTo>
                    <a:lnTo>
                      <a:pt x="2590" y="24378"/>
                    </a:lnTo>
                    <a:cubicBezTo>
                      <a:pt x="-553" y="28093"/>
                      <a:pt x="-1125" y="33427"/>
                      <a:pt x="2495" y="37046"/>
                    </a:cubicBezTo>
                    <a:cubicBezTo>
                      <a:pt x="5638" y="40285"/>
                      <a:pt x="12115" y="40856"/>
                      <a:pt x="15163" y="37141"/>
                    </a:cubicBezTo>
                    <a:cubicBezTo>
                      <a:pt x="21259" y="29903"/>
                      <a:pt x="27260" y="22664"/>
                      <a:pt x="33356" y="15329"/>
                    </a:cubicBezTo>
                    <a:cubicBezTo>
                      <a:pt x="36404" y="11710"/>
                      <a:pt x="37070" y="6376"/>
                      <a:pt x="33451" y="2661"/>
                    </a:cubicBezTo>
                    <a:close/>
                  </a:path>
                </a:pathLst>
              </a:custGeom>
              <a:grpFill/>
              <a:ln w="9525" cap="flat">
                <a:noFill/>
                <a:prstDash val="solid"/>
                <a:miter/>
              </a:ln>
            </p:spPr>
            <p:txBody>
              <a:bodyPr rtlCol="0" anchor="ctr"/>
              <a:lstStyle/>
              <a:p>
                <a:endParaRPr lang="en-US"/>
              </a:p>
            </p:txBody>
          </p:sp>
          <p:sp>
            <p:nvSpPr>
              <p:cNvPr id="1182" name="Freeform: Shape 1181">
                <a:extLst>
                  <a:ext uri="{FF2B5EF4-FFF2-40B4-BE49-F238E27FC236}">
                    <a16:creationId xmlns:a16="http://schemas.microsoft.com/office/drawing/2014/main" id="{C6506DFD-B092-0AC7-89E1-0327D982919C}"/>
                  </a:ext>
                </a:extLst>
              </p:cNvPr>
              <p:cNvSpPr/>
              <p:nvPr/>
            </p:nvSpPr>
            <p:spPr>
              <a:xfrm>
                <a:off x="7602646" y="3960628"/>
                <a:ext cx="50386" cy="25054"/>
              </a:xfrm>
              <a:custGeom>
                <a:avLst/>
                <a:gdLst>
                  <a:gd name="connsiteX0" fmla="*/ 43862 w 50386"/>
                  <a:gd name="connsiteY0" fmla="*/ 7384 h 25054"/>
                  <a:gd name="connsiteX1" fmla="*/ 11096 w 50386"/>
                  <a:gd name="connsiteY1" fmla="*/ 240 h 25054"/>
                  <a:gd name="connsiteX2" fmla="*/ 6524 w 50386"/>
                  <a:gd name="connsiteY2" fmla="*/ 17671 h 25054"/>
                  <a:gd name="connsiteX3" fmla="*/ 39290 w 50386"/>
                  <a:gd name="connsiteY3" fmla="*/ 24815 h 25054"/>
                  <a:gd name="connsiteX4" fmla="*/ 43862 w 50386"/>
                  <a:gd name="connsiteY4" fmla="*/ 7384 h 25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6" h="25054">
                    <a:moveTo>
                      <a:pt x="43862" y="7384"/>
                    </a:moveTo>
                    <a:cubicBezTo>
                      <a:pt x="32909" y="5003"/>
                      <a:pt x="22050" y="2621"/>
                      <a:pt x="11096" y="240"/>
                    </a:cubicBezTo>
                    <a:cubicBezTo>
                      <a:pt x="-143" y="-2236"/>
                      <a:pt x="-4810" y="15195"/>
                      <a:pt x="6524" y="17671"/>
                    </a:cubicBezTo>
                    <a:cubicBezTo>
                      <a:pt x="17478" y="20052"/>
                      <a:pt x="28337" y="22433"/>
                      <a:pt x="39290" y="24815"/>
                    </a:cubicBezTo>
                    <a:cubicBezTo>
                      <a:pt x="50530" y="27291"/>
                      <a:pt x="55197" y="9860"/>
                      <a:pt x="43862" y="7384"/>
                    </a:cubicBezTo>
                    <a:close/>
                  </a:path>
                </a:pathLst>
              </a:custGeom>
              <a:grpFill/>
              <a:ln w="9525" cap="flat">
                <a:noFill/>
                <a:prstDash val="solid"/>
                <a:miter/>
              </a:ln>
            </p:spPr>
            <p:txBody>
              <a:bodyPr rtlCol="0" anchor="ctr"/>
              <a:lstStyle/>
              <a:p>
                <a:endParaRPr lang="en-US"/>
              </a:p>
            </p:txBody>
          </p:sp>
          <p:sp>
            <p:nvSpPr>
              <p:cNvPr id="1183" name="Freeform: Shape 1182">
                <a:extLst>
                  <a:ext uri="{FF2B5EF4-FFF2-40B4-BE49-F238E27FC236}">
                    <a16:creationId xmlns:a16="http://schemas.microsoft.com/office/drawing/2014/main" id="{696445C6-0B61-7767-2138-C539ADE447DE}"/>
                  </a:ext>
                </a:extLst>
              </p:cNvPr>
              <p:cNvSpPr/>
              <p:nvPr/>
            </p:nvSpPr>
            <p:spPr>
              <a:xfrm>
                <a:off x="7688807" y="3966775"/>
                <a:ext cx="56031" cy="29236"/>
              </a:xfrm>
              <a:custGeom>
                <a:avLst/>
                <a:gdLst>
                  <a:gd name="connsiteX0" fmla="*/ 49617 w 56031"/>
                  <a:gd name="connsiteY0" fmla="*/ 11428 h 29236"/>
                  <a:gd name="connsiteX1" fmla="*/ 10945 w 56031"/>
                  <a:gd name="connsiteY1" fmla="*/ 379 h 29236"/>
                  <a:gd name="connsiteX2" fmla="*/ 6374 w 56031"/>
                  <a:gd name="connsiteY2" fmla="*/ 17810 h 29236"/>
                  <a:gd name="connsiteX3" fmla="*/ 45045 w 56031"/>
                  <a:gd name="connsiteY3" fmla="*/ 28859 h 29236"/>
                  <a:gd name="connsiteX4" fmla="*/ 49617 w 56031"/>
                  <a:gd name="connsiteY4" fmla="*/ 11428 h 29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31" h="29236">
                    <a:moveTo>
                      <a:pt x="49617" y="11428"/>
                    </a:moveTo>
                    <a:cubicBezTo>
                      <a:pt x="36758" y="7713"/>
                      <a:pt x="23804" y="4094"/>
                      <a:pt x="10945" y="379"/>
                    </a:cubicBezTo>
                    <a:cubicBezTo>
                      <a:pt x="-199" y="-2764"/>
                      <a:pt x="-4676" y="14571"/>
                      <a:pt x="6374" y="17810"/>
                    </a:cubicBezTo>
                    <a:cubicBezTo>
                      <a:pt x="19328" y="21525"/>
                      <a:pt x="32186" y="25144"/>
                      <a:pt x="45045" y="28859"/>
                    </a:cubicBezTo>
                    <a:cubicBezTo>
                      <a:pt x="56189" y="32002"/>
                      <a:pt x="60761" y="14571"/>
                      <a:pt x="49617" y="11428"/>
                    </a:cubicBezTo>
                    <a:close/>
                  </a:path>
                </a:pathLst>
              </a:custGeom>
              <a:grpFill/>
              <a:ln w="9525" cap="flat">
                <a:noFill/>
                <a:prstDash val="solid"/>
                <a:miter/>
              </a:ln>
            </p:spPr>
            <p:txBody>
              <a:bodyPr rtlCol="0" anchor="ctr"/>
              <a:lstStyle/>
              <a:p>
                <a:endParaRPr lang="en-US"/>
              </a:p>
            </p:txBody>
          </p:sp>
          <p:sp>
            <p:nvSpPr>
              <p:cNvPr id="1184" name="Freeform: Shape 1183">
                <a:extLst>
                  <a:ext uri="{FF2B5EF4-FFF2-40B4-BE49-F238E27FC236}">
                    <a16:creationId xmlns:a16="http://schemas.microsoft.com/office/drawing/2014/main" id="{1B7A2349-60C5-870B-F1D1-209835FF29AC}"/>
                  </a:ext>
                </a:extLst>
              </p:cNvPr>
              <p:cNvSpPr/>
              <p:nvPr/>
            </p:nvSpPr>
            <p:spPr>
              <a:xfrm>
                <a:off x="7795581" y="3906191"/>
                <a:ext cx="29800" cy="44584"/>
              </a:xfrm>
              <a:custGeom>
                <a:avLst/>
                <a:gdLst>
                  <a:gd name="connsiteX0" fmla="*/ 25425 w 29800"/>
                  <a:gd name="connsiteY0" fmla="*/ 1147 h 44584"/>
                  <a:gd name="connsiteX1" fmla="*/ 13138 w 29800"/>
                  <a:gd name="connsiteY1" fmla="*/ 4480 h 44584"/>
                  <a:gd name="connsiteX2" fmla="*/ 1041 w 29800"/>
                  <a:gd name="connsiteY2" fmla="*/ 31150 h 44584"/>
                  <a:gd name="connsiteX3" fmla="*/ 4375 w 29800"/>
                  <a:gd name="connsiteY3" fmla="*/ 43438 h 44584"/>
                  <a:gd name="connsiteX4" fmla="*/ 16662 w 29800"/>
                  <a:gd name="connsiteY4" fmla="*/ 40104 h 44584"/>
                  <a:gd name="connsiteX5" fmla="*/ 28759 w 29800"/>
                  <a:gd name="connsiteY5" fmla="*/ 13434 h 44584"/>
                  <a:gd name="connsiteX6" fmla="*/ 25425 w 29800"/>
                  <a:gd name="connsiteY6" fmla="*/ 1147 h 4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00" h="44584">
                    <a:moveTo>
                      <a:pt x="25425" y="1147"/>
                    </a:moveTo>
                    <a:cubicBezTo>
                      <a:pt x="21520" y="-1139"/>
                      <a:pt x="15138" y="3"/>
                      <a:pt x="13138" y="4480"/>
                    </a:cubicBezTo>
                    <a:cubicBezTo>
                      <a:pt x="9137" y="13339"/>
                      <a:pt x="5042" y="22292"/>
                      <a:pt x="1041" y="31150"/>
                    </a:cubicBezTo>
                    <a:cubicBezTo>
                      <a:pt x="-959" y="35532"/>
                      <a:pt x="-197" y="40866"/>
                      <a:pt x="4375" y="43438"/>
                    </a:cubicBezTo>
                    <a:cubicBezTo>
                      <a:pt x="8280" y="45724"/>
                      <a:pt x="14662" y="44581"/>
                      <a:pt x="16662" y="40104"/>
                    </a:cubicBezTo>
                    <a:cubicBezTo>
                      <a:pt x="20663" y="31245"/>
                      <a:pt x="24758" y="22292"/>
                      <a:pt x="28759" y="13434"/>
                    </a:cubicBezTo>
                    <a:cubicBezTo>
                      <a:pt x="30759" y="8957"/>
                      <a:pt x="29997" y="3718"/>
                      <a:pt x="25425" y="1147"/>
                    </a:cubicBezTo>
                    <a:close/>
                  </a:path>
                </a:pathLst>
              </a:custGeom>
              <a:grpFill/>
              <a:ln w="9525" cap="flat">
                <a:noFill/>
                <a:prstDash val="solid"/>
                <a:miter/>
              </a:ln>
            </p:spPr>
            <p:txBody>
              <a:bodyPr rtlCol="0" anchor="ctr"/>
              <a:lstStyle/>
              <a:p>
                <a:endParaRPr lang="en-US"/>
              </a:p>
            </p:txBody>
          </p:sp>
          <p:sp>
            <p:nvSpPr>
              <p:cNvPr id="1185" name="Freeform: Shape 1184">
                <a:extLst>
                  <a:ext uri="{FF2B5EF4-FFF2-40B4-BE49-F238E27FC236}">
                    <a16:creationId xmlns:a16="http://schemas.microsoft.com/office/drawing/2014/main" id="{24FB6598-54E8-26B2-1087-D26C60F1726C}"/>
                  </a:ext>
                </a:extLst>
              </p:cNvPr>
              <p:cNvSpPr/>
              <p:nvPr/>
            </p:nvSpPr>
            <p:spPr>
              <a:xfrm>
                <a:off x="7786942" y="3962868"/>
                <a:ext cx="56126" cy="18002"/>
              </a:xfrm>
              <a:custGeom>
                <a:avLst/>
                <a:gdLst>
                  <a:gd name="connsiteX0" fmla="*/ 47399 w 56126"/>
                  <a:gd name="connsiteY0" fmla="*/ 0 h 18002"/>
                  <a:gd name="connsiteX1" fmla="*/ 8632 w 56126"/>
                  <a:gd name="connsiteY1" fmla="*/ 0 h 18002"/>
                  <a:gd name="connsiteX2" fmla="*/ 8727 w 56126"/>
                  <a:gd name="connsiteY2" fmla="*/ 18002 h 18002"/>
                  <a:gd name="connsiteX3" fmla="*/ 47494 w 56126"/>
                  <a:gd name="connsiteY3" fmla="*/ 18002 h 18002"/>
                  <a:gd name="connsiteX4" fmla="*/ 47399 w 56126"/>
                  <a:gd name="connsiteY4" fmla="*/ 0 h 1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26" h="18002">
                    <a:moveTo>
                      <a:pt x="47399" y="0"/>
                    </a:moveTo>
                    <a:lnTo>
                      <a:pt x="8632" y="0"/>
                    </a:lnTo>
                    <a:cubicBezTo>
                      <a:pt x="-2893" y="0"/>
                      <a:pt x="-2893" y="18002"/>
                      <a:pt x="8727" y="18002"/>
                    </a:cubicBezTo>
                    <a:lnTo>
                      <a:pt x="47494" y="18002"/>
                    </a:lnTo>
                    <a:cubicBezTo>
                      <a:pt x="59019" y="18002"/>
                      <a:pt x="59019" y="0"/>
                      <a:pt x="47399" y="0"/>
                    </a:cubicBezTo>
                    <a:close/>
                  </a:path>
                </a:pathLst>
              </a:custGeom>
              <a:grpFill/>
              <a:ln w="9525" cap="flat">
                <a:noFill/>
                <a:prstDash val="solid"/>
                <a:miter/>
              </a:ln>
            </p:spPr>
            <p:txBody>
              <a:bodyPr rtlCol="0" anchor="ctr"/>
              <a:lstStyle/>
              <a:p>
                <a:endParaRPr lang="en-US"/>
              </a:p>
            </p:txBody>
          </p:sp>
          <p:sp>
            <p:nvSpPr>
              <p:cNvPr id="1186" name="Freeform: Shape 1185">
                <a:extLst>
                  <a:ext uri="{FF2B5EF4-FFF2-40B4-BE49-F238E27FC236}">
                    <a16:creationId xmlns:a16="http://schemas.microsoft.com/office/drawing/2014/main" id="{61FF4B1C-1708-F1BD-C31F-21D15ECEA999}"/>
                  </a:ext>
                </a:extLst>
              </p:cNvPr>
              <p:cNvSpPr/>
              <p:nvPr/>
            </p:nvSpPr>
            <p:spPr>
              <a:xfrm>
                <a:off x="7842800" y="3909442"/>
                <a:ext cx="39469" cy="45797"/>
              </a:xfrm>
              <a:custGeom>
                <a:avLst/>
                <a:gdLst>
                  <a:gd name="connsiteX0" fmla="*/ 36975 w 39469"/>
                  <a:gd name="connsiteY0" fmla="*/ 30567 h 45797"/>
                  <a:gd name="connsiteX1" fmla="*/ 15258 w 39469"/>
                  <a:gd name="connsiteY1" fmla="*/ 2658 h 45797"/>
                  <a:gd name="connsiteX2" fmla="*/ 2590 w 39469"/>
                  <a:gd name="connsiteY2" fmla="*/ 2563 h 45797"/>
                  <a:gd name="connsiteX3" fmla="*/ 2495 w 39469"/>
                  <a:gd name="connsiteY3" fmla="*/ 15231 h 45797"/>
                  <a:gd name="connsiteX4" fmla="*/ 24211 w 39469"/>
                  <a:gd name="connsiteY4" fmla="*/ 43140 h 45797"/>
                  <a:gd name="connsiteX5" fmla="*/ 36880 w 39469"/>
                  <a:gd name="connsiteY5" fmla="*/ 43235 h 45797"/>
                  <a:gd name="connsiteX6" fmla="*/ 36975 w 39469"/>
                  <a:gd name="connsiteY6" fmla="*/ 30567 h 4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69" h="45797">
                    <a:moveTo>
                      <a:pt x="36975" y="30567"/>
                    </a:moveTo>
                    <a:cubicBezTo>
                      <a:pt x="29736" y="21232"/>
                      <a:pt x="22497" y="11993"/>
                      <a:pt x="15258" y="2658"/>
                    </a:cubicBezTo>
                    <a:cubicBezTo>
                      <a:pt x="12305" y="-1152"/>
                      <a:pt x="5733" y="-580"/>
                      <a:pt x="2590" y="2563"/>
                    </a:cubicBezTo>
                    <a:cubicBezTo>
                      <a:pt x="-1220" y="6278"/>
                      <a:pt x="-458" y="11421"/>
                      <a:pt x="2495" y="15231"/>
                    </a:cubicBezTo>
                    <a:cubicBezTo>
                      <a:pt x="9734" y="24566"/>
                      <a:pt x="16973" y="33805"/>
                      <a:pt x="24211" y="43140"/>
                    </a:cubicBezTo>
                    <a:cubicBezTo>
                      <a:pt x="27164" y="46950"/>
                      <a:pt x="33737" y="46378"/>
                      <a:pt x="36880" y="43235"/>
                    </a:cubicBezTo>
                    <a:cubicBezTo>
                      <a:pt x="40690" y="39520"/>
                      <a:pt x="39928" y="34376"/>
                      <a:pt x="36975" y="30567"/>
                    </a:cubicBezTo>
                    <a:close/>
                  </a:path>
                </a:pathLst>
              </a:custGeom>
              <a:grpFill/>
              <a:ln w="9525" cap="flat">
                <a:noFill/>
                <a:prstDash val="solid"/>
                <a:miter/>
              </a:ln>
            </p:spPr>
            <p:txBody>
              <a:bodyPr rtlCol="0" anchor="ctr"/>
              <a:lstStyle/>
              <a:p>
                <a:endParaRPr lang="en-US"/>
              </a:p>
            </p:txBody>
          </p:sp>
          <p:sp>
            <p:nvSpPr>
              <p:cNvPr id="1187" name="Freeform: Shape 1186">
                <a:extLst>
                  <a:ext uri="{FF2B5EF4-FFF2-40B4-BE49-F238E27FC236}">
                    <a16:creationId xmlns:a16="http://schemas.microsoft.com/office/drawing/2014/main" id="{25EFDF64-A32F-1EE1-1C9F-1639C63B204A}"/>
                  </a:ext>
                </a:extLst>
              </p:cNvPr>
              <p:cNvSpPr/>
              <p:nvPr/>
            </p:nvSpPr>
            <p:spPr>
              <a:xfrm>
                <a:off x="7543656" y="3883590"/>
                <a:ext cx="44731" cy="51589"/>
              </a:xfrm>
              <a:custGeom>
                <a:avLst/>
                <a:gdLst>
                  <a:gd name="connsiteX0" fmla="*/ 29891 w 44731"/>
                  <a:gd name="connsiteY0" fmla="*/ 2982 h 51589"/>
                  <a:gd name="connsiteX1" fmla="*/ 2268 w 44731"/>
                  <a:gd name="connsiteY1" fmla="*/ 35844 h 51589"/>
                  <a:gd name="connsiteX2" fmla="*/ 14841 w 44731"/>
                  <a:gd name="connsiteY2" fmla="*/ 48607 h 51589"/>
                  <a:gd name="connsiteX3" fmla="*/ 42464 w 44731"/>
                  <a:gd name="connsiteY3" fmla="*/ 15746 h 51589"/>
                  <a:gd name="connsiteX4" fmla="*/ 29891 w 44731"/>
                  <a:gd name="connsiteY4" fmla="*/ 2982 h 51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31" h="51589">
                    <a:moveTo>
                      <a:pt x="29891" y="2982"/>
                    </a:moveTo>
                    <a:cubicBezTo>
                      <a:pt x="20651" y="13936"/>
                      <a:pt x="11507" y="24890"/>
                      <a:pt x="2268" y="35844"/>
                    </a:cubicBezTo>
                    <a:cubicBezTo>
                      <a:pt x="-5161" y="44607"/>
                      <a:pt x="7412" y="57465"/>
                      <a:pt x="14841" y="48607"/>
                    </a:cubicBezTo>
                    <a:cubicBezTo>
                      <a:pt x="24080" y="37653"/>
                      <a:pt x="33224" y="26700"/>
                      <a:pt x="42464" y="15746"/>
                    </a:cubicBezTo>
                    <a:cubicBezTo>
                      <a:pt x="49893" y="6983"/>
                      <a:pt x="37320" y="-5876"/>
                      <a:pt x="29891" y="2982"/>
                    </a:cubicBezTo>
                    <a:close/>
                  </a:path>
                </a:pathLst>
              </a:custGeom>
              <a:grpFill/>
              <a:ln w="9525" cap="flat">
                <a:noFill/>
                <a:prstDash val="solid"/>
                <a:miter/>
              </a:ln>
            </p:spPr>
            <p:txBody>
              <a:bodyPr rtlCol="0" anchor="ctr"/>
              <a:lstStyle/>
              <a:p>
                <a:endParaRPr lang="en-US"/>
              </a:p>
            </p:txBody>
          </p:sp>
          <p:sp>
            <p:nvSpPr>
              <p:cNvPr id="1188" name="Freeform: Shape 1187">
                <a:extLst>
                  <a:ext uri="{FF2B5EF4-FFF2-40B4-BE49-F238E27FC236}">
                    <a16:creationId xmlns:a16="http://schemas.microsoft.com/office/drawing/2014/main" id="{CFE655F2-0355-FDAB-4D6D-8E2B92E48AFD}"/>
                  </a:ext>
                </a:extLst>
              </p:cNvPr>
              <p:cNvSpPr/>
              <p:nvPr/>
            </p:nvSpPr>
            <p:spPr>
              <a:xfrm>
                <a:off x="7493007" y="3920974"/>
                <a:ext cx="38872" cy="50205"/>
              </a:xfrm>
              <a:custGeom>
                <a:avLst/>
                <a:gdLst>
                  <a:gd name="connsiteX0" fmla="*/ 37486 w 38872"/>
                  <a:gd name="connsiteY0" fmla="*/ 37036 h 50205"/>
                  <a:gd name="connsiteX1" fmla="*/ 17007 w 38872"/>
                  <a:gd name="connsiteY1" fmla="*/ 4270 h 50205"/>
                  <a:gd name="connsiteX2" fmla="*/ 1386 w 38872"/>
                  <a:gd name="connsiteY2" fmla="*/ 13128 h 50205"/>
                  <a:gd name="connsiteX3" fmla="*/ 21865 w 38872"/>
                  <a:gd name="connsiteY3" fmla="*/ 45894 h 50205"/>
                  <a:gd name="connsiteX4" fmla="*/ 37486 w 38872"/>
                  <a:gd name="connsiteY4" fmla="*/ 37036 h 50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72" h="50205">
                    <a:moveTo>
                      <a:pt x="37486" y="37036"/>
                    </a:moveTo>
                    <a:cubicBezTo>
                      <a:pt x="30628" y="26082"/>
                      <a:pt x="23770" y="15224"/>
                      <a:pt x="17007" y="4270"/>
                    </a:cubicBezTo>
                    <a:cubicBezTo>
                      <a:pt x="10911" y="-5541"/>
                      <a:pt x="-4710" y="3317"/>
                      <a:pt x="1386" y="13128"/>
                    </a:cubicBezTo>
                    <a:cubicBezTo>
                      <a:pt x="8244" y="24082"/>
                      <a:pt x="15102" y="34940"/>
                      <a:pt x="21865" y="45894"/>
                    </a:cubicBezTo>
                    <a:cubicBezTo>
                      <a:pt x="27961" y="55800"/>
                      <a:pt x="43582" y="46846"/>
                      <a:pt x="37486" y="37036"/>
                    </a:cubicBezTo>
                    <a:close/>
                  </a:path>
                </a:pathLst>
              </a:custGeom>
              <a:grpFill/>
              <a:ln w="9525" cap="flat">
                <a:noFill/>
                <a:prstDash val="solid"/>
                <a:miter/>
              </a:ln>
            </p:spPr>
            <p:txBody>
              <a:bodyPr rtlCol="0" anchor="ctr"/>
              <a:lstStyle/>
              <a:p>
                <a:endParaRPr lang="en-US"/>
              </a:p>
            </p:txBody>
          </p:sp>
          <p:sp>
            <p:nvSpPr>
              <p:cNvPr id="1189" name="Freeform: Shape 1188">
                <a:extLst>
                  <a:ext uri="{FF2B5EF4-FFF2-40B4-BE49-F238E27FC236}">
                    <a16:creationId xmlns:a16="http://schemas.microsoft.com/office/drawing/2014/main" id="{BF4BEB74-A959-9B5F-AD5F-A4F89206CACE}"/>
                  </a:ext>
                </a:extLst>
              </p:cNvPr>
              <p:cNvSpPr/>
              <p:nvPr/>
            </p:nvSpPr>
            <p:spPr>
              <a:xfrm>
                <a:off x="7401977" y="3903935"/>
                <a:ext cx="60190" cy="48180"/>
              </a:xfrm>
              <a:custGeom>
                <a:avLst/>
                <a:gdLst>
                  <a:gd name="connsiteX0" fmla="*/ 44410 w 60190"/>
                  <a:gd name="connsiteY0" fmla="*/ 1974 h 48180"/>
                  <a:gd name="connsiteX1" fmla="*/ 3167 w 60190"/>
                  <a:gd name="connsiteY1" fmla="*/ 33406 h 48180"/>
                  <a:gd name="connsiteX2" fmla="*/ 15740 w 60190"/>
                  <a:gd name="connsiteY2" fmla="*/ 46170 h 48180"/>
                  <a:gd name="connsiteX3" fmla="*/ 56983 w 60190"/>
                  <a:gd name="connsiteY3" fmla="*/ 14737 h 48180"/>
                  <a:gd name="connsiteX4" fmla="*/ 44410 w 60190"/>
                  <a:gd name="connsiteY4" fmla="*/ 1974 h 4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0" h="48180">
                    <a:moveTo>
                      <a:pt x="44410" y="1974"/>
                    </a:moveTo>
                    <a:cubicBezTo>
                      <a:pt x="30694" y="12451"/>
                      <a:pt x="16883" y="22929"/>
                      <a:pt x="3167" y="33406"/>
                    </a:cubicBezTo>
                    <a:cubicBezTo>
                      <a:pt x="-5977" y="40359"/>
                      <a:pt x="6691" y="53123"/>
                      <a:pt x="15740" y="46170"/>
                    </a:cubicBezTo>
                    <a:cubicBezTo>
                      <a:pt x="29456" y="35692"/>
                      <a:pt x="43267" y="25215"/>
                      <a:pt x="56983" y="14737"/>
                    </a:cubicBezTo>
                    <a:cubicBezTo>
                      <a:pt x="66223" y="7784"/>
                      <a:pt x="53459" y="-4884"/>
                      <a:pt x="44410" y="1974"/>
                    </a:cubicBezTo>
                    <a:close/>
                  </a:path>
                </a:pathLst>
              </a:custGeom>
              <a:grpFill/>
              <a:ln w="9525" cap="flat">
                <a:noFill/>
                <a:prstDash val="solid"/>
                <a:miter/>
              </a:ln>
            </p:spPr>
            <p:txBody>
              <a:bodyPr rtlCol="0" anchor="ctr"/>
              <a:lstStyle/>
              <a:p>
                <a:endParaRPr lang="en-US"/>
              </a:p>
            </p:txBody>
          </p:sp>
          <p:sp>
            <p:nvSpPr>
              <p:cNvPr id="1190" name="Freeform: Shape 1189">
                <a:extLst>
                  <a:ext uri="{FF2B5EF4-FFF2-40B4-BE49-F238E27FC236}">
                    <a16:creationId xmlns:a16="http://schemas.microsoft.com/office/drawing/2014/main" id="{8FB967B0-85B5-0DDF-2174-F6BA879113B9}"/>
                  </a:ext>
                </a:extLst>
              </p:cNvPr>
              <p:cNvSpPr/>
              <p:nvPr/>
            </p:nvSpPr>
            <p:spPr>
              <a:xfrm>
                <a:off x="7453526" y="3836031"/>
                <a:ext cx="19252" cy="52506"/>
              </a:xfrm>
              <a:custGeom>
                <a:avLst/>
                <a:gdLst>
                  <a:gd name="connsiteX0" fmla="*/ 18008 w 19252"/>
                  <a:gd name="connsiteY0" fmla="*/ 8632 h 52506"/>
                  <a:gd name="connsiteX1" fmla="*/ 6 w 19252"/>
                  <a:gd name="connsiteY1" fmla="*/ 8727 h 52506"/>
                  <a:gd name="connsiteX2" fmla="*/ 1244 w 19252"/>
                  <a:gd name="connsiteY2" fmla="*/ 43875 h 52506"/>
                  <a:gd name="connsiteX3" fmla="*/ 19246 w 19252"/>
                  <a:gd name="connsiteY3" fmla="*/ 43779 h 52506"/>
                  <a:gd name="connsiteX4" fmla="*/ 18008 w 19252"/>
                  <a:gd name="connsiteY4" fmla="*/ 8632 h 5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52" h="52506">
                    <a:moveTo>
                      <a:pt x="18008" y="8632"/>
                    </a:moveTo>
                    <a:cubicBezTo>
                      <a:pt x="17627" y="-2893"/>
                      <a:pt x="-375" y="-2893"/>
                      <a:pt x="6" y="8727"/>
                    </a:cubicBezTo>
                    <a:cubicBezTo>
                      <a:pt x="387" y="20443"/>
                      <a:pt x="768" y="32159"/>
                      <a:pt x="1244" y="43875"/>
                    </a:cubicBezTo>
                    <a:cubicBezTo>
                      <a:pt x="1625" y="55400"/>
                      <a:pt x="19627" y="55400"/>
                      <a:pt x="19246" y="43779"/>
                    </a:cubicBezTo>
                    <a:cubicBezTo>
                      <a:pt x="18770" y="32063"/>
                      <a:pt x="18389" y="20348"/>
                      <a:pt x="18008" y="8632"/>
                    </a:cubicBezTo>
                    <a:close/>
                  </a:path>
                </a:pathLst>
              </a:custGeom>
              <a:grpFill/>
              <a:ln w="9525" cap="flat">
                <a:noFill/>
                <a:prstDash val="solid"/>
                <a:miter/>
              </a:ln>
            </p:spPr>
            <p:txBody>
              <a:bodyPr rtlCol="0" anchor="ctr"/>
              <a:lstStyle/>
              <a:p>
                <a:endParaRPr lang="en-US"/>
              </a:p>
            </p:txBody>
          </p:sp>
          <p:sp>
            <p:nvSpPr>
              <p:cNvPr id="1191" name="Freeform: Shape 1190">
                <a:extLst>
                  <a:ext uri="{FF2B5EF4-FFF2-40B4-BE49-F238E27FC236}">
                    <a16:creationId xmlns:a16="http://schemas.microsoft.com/office/drawing/2014/main" id="{2205733B-1ED9-78D5-F903-2CD13719B066}"/>
                  </a:ext>
                </a:extLst>
              </p:cNvPr>
              <p:cNvSpPr/>
              <p:nvPr/>
            </p:nvSpPr>
            <p:spPr>
              <a:xfrm>
                <a:off x="7366855" y="3866689"/>
                <a:ext cx="57366" cy="29216"/>
              </a:xfrm>
              <a:custGeom>
                <a:avLst/>
                <a:gdLst>
                  <a:gd name="connsiteX0" fmla="*/ 46291 w 57366"/>
                  <a:gd name="connsiteY0" fmla="*/ 358 h 29216"/>
                  <a:gd name="connsiteX1" fmla="*/ 6381 w 57366"/>
                  <a:gd name="connsiteY1" fmla="*/ 11502 h 29216"/>
                  <a:gd name="connsiteX2" fmla="*/ 11048 w 57366"/>
                  <a:gd name="connsiteY2" fmla="*/ 28838 h 29216"/>
                  <a:gd name="connsiteX3" fmla="*/ 50958 w 57366"/>
                  <a:gd name="connsiteY3" fmla="*/ 17693 h 29216"/>
                  <a:gd name="connsiteX4" fmla="*/ 46291 w 57366"/>
                  <a:gd name="connsiteY4" fmla="*/ 358 h 29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66" h="29216">
                    <a:moveTo>
                      <a:pt x="46291" y="358"/>
                    </a:moveTo>
                    <a:cubicBezTo>
                      <a:pt x="32956" y="4073"/>
                      <a:pt x="19716" y="7787"/>
                      <a:pt x="6381" y="11502"/>
                    </a:cubicBezTo>
                    <a:cubicBezTo>
                      <a:pt x="-4763" y="14645"/>
                      <a:pt x="-96" y="31981"/>
                      <a:pt x="11048" y="28838"/>
                    </a:cubicBezTo>
                    <a:cubicBezTo>
                      <a:pt x="24383" y="25123"/>
                      <a:pt x="37623" y="21408"/>
                      <a:pt x="50958" y="17693"/>
                    </a:cubicBezTo>
                    <a:cubicBezTo>
                      <a:pt x="62102" y="14645"/>
                      <a:pt x="57530" y="-2690"/>
                      <a:pt x="46291" y="358"/>
                    </a:cubicBezTo>
                    <a:close/>
                  </a:path>
                </a:pathLst>
              </a:custGeom>
              <a:grpFill/>
              <a:ln w="9525" cap="flat">
                <a:noFill/>
                <a:prstDash val="solid"/>
                <a:miter/>
              </a:ln>
            </p:spPr>
            <p:txBody>
              <a:bodyPr rtlCol="0" anchor="ctr"/>
              <a:lstStyle/>
              <a:p>
                <a:endParaRPr lang="en-US"/>
              </a:p>
            </p:txBody>
          </p:sp>
          <p:sp>
            <p:nvSpPr>
              <p:cNvPr id="1192" name="Freeform: Shape 1191">
                <a:extLst>
                  <a:ext uri="{FF2B5EF4-FFF2-40B4-BE49-F238E27FC236}">
                    <a16:creationId xmlns:a16="http://schemas.microsoft.com/office/drawing/2014/main" id="{F169D292-E867-3E75-D0CF-104BE35D80EE}"/>
                  </a:ext>
                </a:extLst>
              </p:cNvPr>
              <p:cNvSpPr/>
              <p:nvPr/>
            </p:nvSpPr>
            <p:spPr>
              <a:xfrm>
                <a:off x="7364742" y="3811760"/>
                <a:ext cx="24036" cy="49136"/>
              </a:xfrm>
              <a:custGeom>
                <a:avLst/>
                <a:gdLst>
                  <a:gd name="connsiteX0" fmla="*/ 23829 w 24036"/>
                  <a:gd name="connsiteY0" fmla="*/ 37951 h 49136"/>
                  <a:gd name="connsiteX1" fmla="*/ 17543 w 24036"/>
                  <a:gd name="connsiteY1" fmla="*/ 6518 h 49136"/>
                  <a:gd name="connsiteX2" fmla="*/ 207 w 24036"/>
                  <a:gd name="connsiteY2" fmla="*/ 11185 h 49136"/>
                  <a:gd name="connsiteX3" fmla="*/ 6494 w 24036"/>
                  <a:gd name="connsiteY3" fmla="*/ 42618 h 49136"/>
                  <a:gd name="connsiteX4" fmla="*/ 23829 w 24036"/>
                  <a:gd name="connsiteY4" fmla="*/ 37951 h 4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36" h="49136">
                    <a:moveTo>
                      <a:pt x="23829" y="37951"/>
                    </a:moveTo>
                    <a:cubicBezTo>
                      <a:pt x="21734" y="27473"/>
                      <a:pt x="19638" y="16996"/>
                      <a:pt x="17543" y="6518"/>
                    </a:cubicBezTo>
                    <a:cubicBezTo>
                      <a:pt x="15257" y="-4817"/>
                      <a:pt x="-2079" y="-149"/>
                      <a:pt x="207" y="11185"/>
                    </a:cubicBezTo>
                    <a:cubicBezTo>
                      <a:pt x="2303" y="21663"/>
                      <a:pt x="4398" y="32141"/>
                      <a:pt x="6494" y="42618"/>
                    </a:cubicBezTo>
                    <a:cubicBezTo>
                      <a:pt x="8780" y="53953"/>
                      <a:pt x="26115" y="49285"/>
                      <a:pt x="23829" y="37951"/>
                    </a:cubicBezTo>
                    <a:close/>
                  </a:path>
                </a:pathLst>
              </a:custGeom>
              <a:grpFill/>
              <a:ln w="9525" cap="flat">
                <a:noFill/>
                <a:prstDash val="solid"/>
                <a:miter/>
              </a:ln>
            </p:spPr>
            <p:txBody>
              <a:bodyPr rtlCol="0" anchor="ctr"/>
              <a:lstStyle/>
              <a:p>
                <a:endParaRPr lang="en-US"/>
              </a:p>
            </p:txBody>
          </p:sp>
          <p:sp>
            <p:nvSpPr>
              <p:cNvPr id="1193" name="Freeform: Shape 1192">
                <a:extLst>
                  <a:ext uri="{FF2B5EF4-FFF2-40B4-BE49-F238E27FC236}">
                    <a16:creationId xmlns:a16="http://schemas.microsoft.com/office/drawing/2014/main" id="{9E22F9AD-7635-B673-B597-AE84C6B449D3}"/>
                  </a:ext>
                </a:extLst>
              </p:cNvPr>
              <p:cNvSpPr/>
              <p:nvPr/>
            </p:nvSpPr>
            <p:spPr>
              <a:xfrm>
                <a:off x="7279450" y="3884182"/>
                <a:ext cx="51268" cy="19255"/>
              </a:xfrm>
              <a:custGeom>
                <a:avLst/>
                <a:gdLst>
                  <a:gd name="connsiteX0" fmla="*/ 42541 w 51268"/>
                  <a:gd name="connsiteY0" fmla="*/ 9 h 19255"/>
                  <a:gd name="connsiteX1" fmla="*/ 8632 w 51268"/>
                  <a:gd name="connsiteY1" fmla="*/ 1248 h 19255"/>
                  <a:gd name="connsiteX2" fmla="*/ 8727 w 51268"/>
                  <a:gd name="connsiteY2" fmla="*/ 19250 h 19255"/>
                  <a:gd name="connsiteX3" fmla="*/ 42636 w 51268"/>
                  <a:gd name="connsiteY3" fmla="*/ 18012 h 19255"/>
                  <a:gd name="connsiteX4" fmla="*/ 42541 w 51268"/>
                  <a:gd name="connsiteY4" fmla="*/ 9 h 19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68" h="19255">
                    <a:moveTo>
                      <a:pt x="42541" y="9"/>
                    </a:moveTo>
                    <a:cubicBezTo>
                      <a:pt x="31206" y="390"/>
                      <a:pt x="19967" y="866"/>
                      <a:pt x="8632" y="1248"/>
                    </a:cubicBezTo>
                    <a:cubicBezTo>
                      <a:pt x="-2893" y="1629"/>
                      <a:pt x="-2893" y="19631"/>
                      <a:pt x="8727" y="19250"/>
                    </a:cubicBezTo>
                    <a:cubicBezTo>
                      <a:pt x="20062" y="18869"/>
                      <a:pt x="31302" y="18393"/>
                      <a:pt x="42636" y="18012"/>
                    </a:cubicBezTo>
                    <a:cubicBezTo>
                      <a:pt x="54162" y="17535"/>
                      <a:pt x="54162" y="-467"/>
                      <a:pt x="42541" y="9"/>
                    </a:cubicBezTo>
                    <a:close/>
                  </a:path>
                </a:pathLst>
              </a:custGeom>
              <a:grpFill/>
              <a:ln w="9525" cap="flat">
                <a:noFill/>
                <a:prstDash val="solid"/>
                <a:miter/>
              </a:ln>
            </p:spPr>
            <p:txBody>
              <a:bodyPr rtlCol="0" anchor="ctr"/>
              <a:lstStyle/>
              <a:p>
                <a:endParaRPr lang="en-US"/>
              </a:p>
            </p:txBody>
          </p:sp>
          <p:sp>
            <p:nvSpPr>
              <p:cNvPr id="1194" name="Freeform: Shape 1193">
                <a:extLst>
                  <a:ext uri="{FF2B5EF4-FFF2-40B4-BE49-F238E27FC236}">
                    <a16:creationId xmlns:a16="http://schemas.microsoft.com/office/drawing/2014/main" id="{AFC56BFB-9D2C-9B2E-817E-FDA6221E9CAC}"/>
                  </a:ext>
                </a:extLst>
              </p:cNvPr>
              <p:cNvSpPr/>
              <p:nvPr/>
            </p:nvSpPr>
            <p:spPr>
              <a:xfrm>
                <a:off x="7332682" y="3903345"/>
                <a:ext cx="31197" cy="49703"/>
              </a:xfrm>
              <a:custGeom>
                <a:avLst/>
                <a:gdLst>
                  <a:gd name="connsiteX0" fmla="*/ 30743 w 31197"/>
                  <a:gd name="connsiteY0" fmla="*/ 38377 h 49703"/>
                  <a:gd name="connsiteX1" fmla="*/ 17885 w 31197"/>
                  <a:gd name="connsiteY1" fmla="*/ 6659 h 49703"/>
                  <a:gd name="connsiteX2" fmla="*/ 6835 w 31197"/>
                  <a:gd name="connsiteY2" fmla="*/ 277 h 49703"/>
                  <a:gd name="connsiteX3" fmla="*/ 454 w 31197"/>
                  <a:gd name="connsiteY3" fmla="*/ 11326 h 49703"/>
                  <a:gd name="connsiteX4" fmla="*/ 13312 w 31197"/>
                  <a:gd name="connsiteY4" fmla="*/ 43044 h 49703"/>
                  <a:gd name="connsiteX5" fmla="*/ 24362 w 31197"/>
                  <a:gd name="connsiteY5" fmla="*/ 49426 h 49703"/>
                  <a:gd name="connsiteX6" fmla="*/ 30743 w 31197"/>
                  <a:gd name="connsiteY6" fmla="*/ 38377 h 49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97" h="49703">
                    <a:moveTo>
                      <a:pt x="30743" y="38377"/>
                    </a:moveTo>
                    <a:cubicBezTo>
                      <a:pt x="26457" y="27805"/>
                      <a:pt x="22171" y="17232"/>
                      <a:pt x="17885" y="6659"/>
                    </a:cubicBezTo>
                    <a:cubicBezTo>
                      <a:pt x="16075" y="2087"/>
                      <a:pt x="11979" y="-961"/>
                      <a:pt x="6835" y="277"/>
                    </a:cubicBezTo>
                    <a:cubicBezTo>
                      <a:pt x="2549" y="1325"/>
                      <a:pt x="-1356" y="6754"/>
                      <a:pt x="454" y="11326"/>
                    </a:cubicBezTo>
                    <a:cubicBezTo>
                      <a:pt x="4740" y="21899"/>
                      <a:pt x="9026" y="32472"/>
                      <a:pt x="13312" y="43044"/>
                    </a:cubicBezTo>
                    <a:cubicBezTo>
                      <a:pt x="15122" y="47617"/>
                      <a:pt x="19218" y="50665"/>
                      <a:pt x="24362" y="49426"/>
                    </a:cubicBezTo>
                    <a:cubicBezTo>
                      <a:pt x="28648" y="48283"/>
                      <a:pt x="32553" y="42854"/>
                      <a:pt x="30743" y="38377"/>
                    </a:cubicBezTo>
                    <a:close/>
                  </a:path>
                </a:pathLst>
              </a:custGeom>
              <a:grpFill/>
              <a:ln w="9525" cap="flat">
                <a:noFill/>
                <a:prstDash val="solid"/>
                <a:miter/>
              </a:ln>
            </p:spPr>
            <p:txBody>
              <a:bodyPr rtlCol="0" anchor="ctr"/>
              <a:lstStyle/>
              <a:p>
                <a:endParaRPr lang="en-US"/>
              </a:p>
            </p:txBody>
          </p:sp>
          <p:sp>
            <p:nvSpPr>
              <p:cNvPr id="1195" name="Freeform: Shape 1194">
                <a:extLst>
                  <a:ext uri="{FF2B5EF4-FFF2-40B4-BE49-F238E27FC236}">
                    <a16:creationId xmlns:a16="http://schemas.microsoft.com/office/drawing/2014/main" id="{589001C9-5352-AFB4-2E89-6F56391274DE}"/>
                  </a:ext>
                </a:extLst>
              </p:cNvPr>
              <p:cNvSpPr/>
              <p:nvPr/>
            </p:nvSpPr>
            <p:spPr>
              <a:xfrm>
                <a:off x="7303573" y="3814890"/>
                <a:ext cx="35603" cy="58369"/>
              </a:xfrm>
              <a:custGeom>
                <a:avLst/>
                <a:gdLst>
                  <a:gd name="connsiteX0" fmla="*/ 34706 w 35603"/>
                  <a:gd name="connsiteY0" fmla="*/ 44727 h 58369"/>
                  <a:gd name="connsiteX1" fmla="*/ 16514 w 35603"/>
                  <a:gd name="connsiteY1" fmla="*/ 4722 h 58369"/>
                  <a:gd name="connsiteX2" fmla="*/ 893 w 35603"/>
                  <a:gd name="connsiteY2" fmla="*/ 13580 h 58369"/>
                  <a:gd name="connsiteX3" fmla="*/ 19085 w 35603"/>
                  <a:gd name="connsiteY3" fmla="*/ 53585 h 58369"/>
                  <a:gd name="connsiteX4" fmla="*/ 34706 w 35603"/>
                  <a:gd name="connsiteY4" fmla="*/ 44727 h 58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3" h="58369">
                    <a:moveTo>
                      <a:pt x="34706" y="44727"/>
                    </a:moveTo>
                    <a:cubicBezTo>
                      <a:pt x="28610" y="31392"/>
                      <a:pt x="22610" y="18057"/>
                      <a:pt x="16514" y="4722"/>
                    </a:cubicBezTo>
                    <a:cubicBezTo>
                      <a:pt x="11751" y="-5851"/>
                      <a:pt x="-3870" y="3198"/>
                      <a:pt x="893" y="13580"/>
                    </a:cubicBezTo>
                    <a:cubicBezTo>
                      <a:pt x="6989" y="26915"/>
                      <a:pt x="12989" y="40250"/>
                      <a:pt x="19085" y="53585"/>
                    </a:cubicBezTo>
                    <a:cubicBezTo>
                      <a:pt x="23943" y="64253"/>
                      <a:pt x="39469" y="55205"/>
                      <a:pt x="34706" y="44727"/>
                    </a:cubicBezTo>
                    <a:close/>
                  </a:path>
                </a:pathLst>
              </a:custGeom>
              <a:grpFill/>
              <a:ln w="9525" cap="flat">
                <a:noFill/>
                <a:prstDash val="solid"/>
                <a:miter/>
              </a:ln>
            </p:spPr>
            <p:txBody>
              <a:bodyPr rtlCol="0" anchor="ctr"/>
              <a:lstStyle/>
              <a:p>
                <a:endParaRPr lang="en-US"/>
              </a:p>
            </p:txBody>
          </p:sp>
          <p:sp>
            <p:nvSpPr>
              <p:cNvPr id="1196" name="Freeform: Shape 1195">
                <a:extLst>
                  <a:ext uri="{FF2B5EF4-FFF2-40B4-BE49-F238E27FC236}">
                    <a16:creationId xmlns:a16="http://schemas.microsoft.com/office/drawing/2014/main" id="{8D79806C-0948-B78F-C138-B4F51127EE6F}"/>
                  </a:ext>
                </a:extLst>
              </p:cNvPr>
              <p:cNvSpPr/>
              <p:nvPr/>
            </p:nvSpPr>
            <p:spPr>
              <a:xfrm>
                <a:off x="7229923" y="3839832"/>
                <a:ext cx="50267" cy="31474"/>
              </a:xfrm>
              <a:custGeom>
                <a:avLst/>
                <a:gdLst>
                  <a:gd name="connsiteX0" fmla="*/ 49205 w 50267"/>
                  <a:gd name="connsiteY0" fmla="*/ 4355 h 31474"/>
                  <a:gd name="connsiteX1" fmla="*/ 36918 w 50267"/>
                  <a:gd name="connsiteY1" fmla="*/ 1021 h 31474"/>
                  <a:gd name="connsiteX2" fmla="*/ 4438 w 50267"/>
                  <a:gd name="connsiteY2" fmla="*/ 14832 h 31474"/>
                  <a:gd name="connsiteX3" fmla="*/ 1104 w 50267"/>
                  <a:gd name="connsiteY3" fmla="*/ 27119 h 31474"/>
                  <a:gd name="connsiteX4" fmla="*/ 13391 w 50267"/>
                  <a:gd name="connsiteY4" fmla="*/ 30453 h 31474"/>
                  <a:gd name="connsiteX5" fmla="*/ 45872 w 50267"/>
                  <a:gd name="connsiteY5" fmla="*/ 16642 h 31474"/>
                  <a:gd name="connsiteX6" fmla="*/ 49205 w 50267"/>
                  <a:gd name="connsiteY6" fmla="*/ 4355 h 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67" h="31474">
                    <a:moveTo>
                      <a:pt x="49205" y="4355"/>
                    </a:moveTo>
                    <a:cubicBezTo>
                      <a:pt x="46634" y="-313"/>
                      <a:pt x="41395" y="-884"/>
                      <a:pt x="36918" y="1021"/>
                    </a:cubicBezTo>
                    <a:cubicBezTo>
                      <a:pt x="26060" y="5593"/>
                      <a:pt x="15201" y="10165"/>
                      <a:pt x="4438" y="14832"/>
                    </a:cubicBezTo>
                    <a:cubicBezTo>
                      <a:pt x="-39" y="16737"/>
                      <a:pt x="-1087" y="23214"/>
                      <a:pt x="1104" y="27119"/>
                    </a:cubicBezTo>
                    <a:cubicBezTo>
                      <a:pt x="3676" y="31787"/>
                      <a:pt x="8915" y="32358"/>
                      <a:pt x="13391" y="30453"/>
                    </a:cubicBezTo>
                    <a:cubicBezTo>
                      <a:pt x="24250" y="25881"/>
                      <a:pt x="35108" y="21309"/>
                      <a:pt x="45872" y="16642"/>
                    </a:cubicBezTo>
                    <a:cubicBezTo>
                      <a:pt x="50348" y="14737"/>
                      <a:pt x="51301" y="8260"/>
                      <a:pt x="49205" y="4355"/>
                    </a:cubicBezTo>
                    <a:close/>
                  </a:path>
                </a:pathLst>
              </a:custGeom>
              <a:grpFill/>
              <a:ln w="9525" cap="flat">
                <a:noFill/>
                <a:prstDash val="solid"/>
                <a:miter/>
              </a:ln>
            </p:spPr>
            <p:txBody>
              <a:bodyPr rtlCol="0" anchor="ctr"/>
              <a:lstStyle/>
              <a:p>
                <a:endParaRPr lang="en-US"/>
              </a:p>
            </p:txBody>
          </p:sp>
          <p:sp>
            <p:nvSpPr>
              <p:cNvPr id="1197" name="Freeform: Shape 1196">
                <a:extLst>
                  <a:ext uri="{FF2B5EF4-FFF2-40B4-BE49-F238E27FC236}">
                    <a16:creationId xmlns:a16="http://schemas.microsoft.com/office/drawing/2014/main" id="{D4A2A800-EB66-7C36-702D-CD13A4B464D8}"/>
                  </a:ext>
                </a:extLst>
              </p:cNvPr>
              <p:cNvSpPr/>
              <p:nvPr/>
            </p:nvSpPr>
            <p:spPr>
              <a:xfrm>
                <a:off x="7176979" y="3803676"/>
                <a:ext cx="37230" cy="44825"/>
              </a:xfrm>
              <a:custGeom>
                <a:avLst/>
                <a:gdLst>
                  <a:gd name="connsiteX0" fmla="*/ 35951 w 37230"/>
                  <a:gd name="connsiteY0" fmla="*/ 31366 h 44825"/>
                  <a:gd name="connsiteX1" fmla="*/ 16901 w 37230"/>
                  <a:gd name="connsiteY1" fmla="*/ 4506 h 44825"/>
                  <a:gd name="connsiteX2" fmla="*/ 4613 w 37230"/>
                  <a:gd name="connsiteY2" fmla="*/ 1172 h 44825"/>
                  <a:gd name="connsiteX3" fmla="*/ 1280 w 37230"/>
                  <a:gd name="connsiteY3" fmla="*/ 13460 h 44825"/>
                  <a:gd name="connsiteX4" fmla="*/ 20330 w 37230"/>
                  <a:gd name="connsiteY4" fmla="*/ 40320 h 44825"/>
                  <a:gd name="connsiteX5" fmla="*/ 32617 w 37230"/>
                  <a:gd name="connsiteY5" fmla="*/ 43654 h 44825"/>
                  <a:gd name="connsiteX6" fmla="*/ 35951 w 37230"/>
                  <a:gd name="connsiteY6" fmla="*/ 31366 h 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30" h="44825">
                    <a:moveTo>
                      <a:pt x="35951" y="31366"/>
                    </a:moveTo>
                    <a:cubicBezTo>
                      <a:pt x="29569" y="22413"/>
                      <a:pt x="23282" y="13460"/>
                      <a:pt x="16901" y="4506"/>
                    </a:cubicBezTo>
                    <a:cubicBezTo>
                      <a:pt x="14138" y="505"/>
                      <a:pt x="9185" y="-1400"/>
                      <a:pt x="4613" y="1172"/>
                    </a:cubicBezTo>
                    <a:cubicBezTo>
                      <a:pt x="708" y="3363"/>
                      <a:pt x="-1578" y="9459"/>
                      <a:pt x="1280" y="13460"/>
                    </a:cubicBezTo>
                    <a:cubicBezTo>
                      <a:pt x="7661" y="22413"/>
                      <a:pt x="13948" y="31366"/>
                      <a:pt x="20330" y="40320"/>
                    </a:cubicBezTo>
                    <a:cubicBezTo>
                      <a:pt x="23092" y="44320"/>
                      <a:pt x="28045" y="46226"/>
                      <a:pt x="32617" y="43654"/>
                    </a:cubicBezTo>
                    <a:cubicBezTo>
                      <a:pt x="36522" y="41368"/>
                      <a:pt x="38808" y="35272"/>
                      <a:pt x="35951" y="31366"/>
                    </a:cubicBezTo>
                    <a:close/>
                  </a:path>
                </a:pathLst>
              </a:custGeom>
              <a:grpFill/>
              <a:ln w="9525" cap="flat">
                <a:noFill/>
                <a:prstDash val="solid"/>
                <a:miter/>
              </a:ln>
            </p:spPr>
            <p:txBody>
              <a:bodyPr rtlCol="0" anchor="ctr"/>
              <a:lstStyle/>
              <a:p>
                <a:endParaRPr lang="en-US"/>
              </a:p>
            </p:txBody>
          </p:sp>
          <p:sp>
            <p:nvSpPr>
              <p:cNvPr id="1198" name="Freeform: Shape 1197">
                <a:extLst>
                  <a:ext uri="{FF2B5EF4-FFF2-40B4-BE49-F238E27FC236}">
                    <a16:creationId xmlns:a16="http://schemas.microsoft.com/office/drawing/2014/main" id="{55FAEC0D-8081-6B61-00C7-71F608E4ECEB}"/>
                  </a:ext>
                </a:extLst>
              </p:cNvPr>
              <p:cNvSpPr/>
              <p:nvPr/>
            </p:nvSpPr>
            <p:spPr>
              <a:xfrm>
                <a:off x="7176485" y="3879334"/>
                <a:ext cx="52506" cy="18002"/>
              </a:xfrm>
              <a:custGeom>
                <a:avLst/>
                <a:gdLst>
                  <a:gd name="connsiteX0" fmla="*/ 43779 w 52506"/>
                  <a:gd name="connsiteY0" fmla="*/ 0 h 18002"/>
                  <a:gd name="connsiteX1" fmla="*/ 8632 w 52506"/>
                  <a:gd name="connsiteY1" fmla="*/ 0 h 18002"/>
                  <a:gd name="connsiteX2" fmla="*/ 8727 w 52506"/>
                  <a:gd name="connsiteY2" fmla="*/ 18002 h 18002"/>
                  <a:gd name="connsiteX3" fmla="*/ 43875 w 52506"/>
                  <a:gd name="connsiteY3" fmla="*/ 18002 h 18002"/>
                  <a:gd name="connsiteX4" fmla="*/ 43779 w 52506"/>
                  <a:gd name="connsiteY4" fmla="*/ 0 h 1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06" h="18002">
                    <a:moveTo>
                      <a:pt x="43779" y="0"/>
                    </a:moveTo>
                    <a:lnTo>
                      <a:pt x="8632" y="0"/>
                    </a:lnTo>
                    <a:cubicBezTo>
                      <a:pt x="-2893" y="0"/>
                      <a:pt x="-2893" y="18002"/>
                      <a:pt x="8727" y="18002"/>
                    </a:cubicBezTo>
                    <a:lnTo>
                      <a:pt x="43875" y="18002"/>
                    </a:lnTo>
                    <a:cubicBezTo>
                      <a:pt x="55400" y="18002"/>
                      <a:pt x="55400" y="0"/>
                      <a:pt x="43779" y="0"/>
                    </a:cubicBezTo>
                    <a:close/>
                  </a:path>
                </a:pathLst>
              </a:custGeom>
              <a:grpFill/>
              <a:ln w="9525" cap="flat">
                <a:noFill/>
                <a:prstDash val="solid"/>
                <a:miter/>
              </a:ln>
            </p:spPr>
            <p:txBody>
              <a:bodyPr rtlCol="0" anchor="ctr"/>
              <a:lstStyle/>
              <a:p>
                <a:endParaRPr lang="en-US"/>
              </a:p>
            </p:txBody>
          </p:sp>
          <p:sp>
            <p:nvSpPr>
              <p:cNvPr id="1199" name="Freeform: Shape 1198">
                <a:extLst>
                  <a:ext uri="{FF2B5EF4-FFF2-40B4-BE49-F238E27FC236}">
                    <a16:creationId xmlns:a16="http://schemas.microsoft.com/office/drawing/2014/main" id="{041F4CB3-E2EE-5B20-E3E3-A7DE90314091}"/>
                  </a:ext>
                </a:extLst>
              </p:cNvPr>
              <p:cNvSpPr/>
              <p:nvPr/>
            </p:nvSpPr>
            <p:spPr>
              <a:xfrm>
                <a:off x="7118618" y="3806008"/>
                <a:ext cx="35405" cy="45252"/>
              </a:xfrm>
              <a:custGeom>
                <a:avLst/>
                <a:gdLst>
                  <a:gd name="connsiteX0" fmla="*/ 34019 w 35405"/>
                  <a:gd name="connsiteY0" fmla="*/ 32083 h 45252"/>
                  <a:gd name="connsiteX1" fmla="*/ 16969 w 35405"/>
                  <a:gd name="connsiteY1" fmla="*/ 4270 h 45252"/>
                  <a:gd name="connsiteX2" fmla="*/ 1348 w 35405"/>
                  <a:gd name="connsiteY2" fmla="*/ 13128 h 45252"/>
                  <a:gd name="connsiteX3" fmla="*/ 18398 w 35405"/>
                  <a:gd name="connsiteY3" fmla="*/ 40941 h 45252"/>
                  <a:gd name="connsiteX4" fmla="*/ 34019 w 35405"/>
                  <a:gd name="connsiteY4" fmla="*/ 32083 h 45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5" h="45252">
                    <a:moveTo>
                      <a:pt x="34019" y="32083"/>
                    </a:moveTo>
                    <a:cubicBezTo>
                      <a:pt x="28304" y="22843"/>
                      <a:pt x="22684" y="13509"/>
                      <a:pt x="16969" y="4270"/>
                    </a:cubicBezTo>
                    <a:cubicBezTo>
                      <a:pt x="10969" y="-5541"/>
                      <a:pt x="-4652" y="3317"/>
                      <a:pt x="1348" y="13128"/>
                    </a:cubicBezTo>
                    <a:lnTo>
                      <a:pt x="18398" y="40941"/>
                    </a:lnTo>
                    <a:cubicBezTo>
                      <a:pt x="24494" y="50847"/>
                      <a:pt x="40115" y="41893"/>
                      <a:pt x="34019" y="32083"/>
                    </a:cubicBezTo>
                    <a:close/>
                  </a:path>
                </a:pathLst>
              </a:custGeom>
              <a:grpFill/>
              <a:ln w="9525" cap="flat">
                <a:noFill/>
                <a:prstDash val="solid"/>
                <a:miter/>
              </a:ln>
            </p:spPr>
            <p:txBody>
              <a:bodyPr rtlCol="0" anchor="ctr"/>
              <a:lstStyle/>
              <a:p>
                <a:endParaRPr lang="en-US"/>
              </a:p>
            </p:txBody>
          </p:sp>
          <p:sp>
            <p:nvSpPr>
              <p:cNvPr id="1200" name="Freeform: Shape 1199">
                <a:extLst>
                  <a:ext uri="{FF2B5EF4-FFF2-40B4-BE49-F238E27FC236}">
                    <a16:creationId xmlns:a16="http://schemas.microsoft.com/office/drawing/2014/main" id="{0029D458-1DAA-75F9-9342-47B8A125C43A}"/>
                  </a:ext>
                </a:extLst>
              </p:cNvPr>
              <p:cNvSpPr/>
              <p:nvPr/>
            </p:nvSpPr>
            <p:spPr>
              <a:xfrm>
                <a:off x="7074967" y="3785066"/>
                <a:ext cx="40696" cy="41223"/>
              </a:xfrm>
              <a:custGeom>
                <a:avLst/>
                <a:gdLst>
                  <a:gd name="connsiteX0" fmla="*/ 25472 w 40696"/>
                  <a:gd name="connsiteY0" fmla="*/ 2638 h 41223"/>
                  <a:gd name="connsiteX1" fmla="*/ 2612 w 40696"/>
                  <a:gd name="connsiteY1" fmla="*/ 25783 h 41223"/>
                  <a:gd name="connsiteX2" fmla="*/ 15185 w 40696"/>
                  <a:gd name="connsiteY2" fmla="*/ 38547 h 41223"/>
                  <a:gd name="connsiteX3" fmla="*/ 38045 w 40696"/>
                  <a:gd name="connsiteY3" fmla="*/ 15401 h 41223"/>
                  <a:gd name="connsiteX4" fmla="*/ 25472 w 40696"/>
                  <a:gd name="connsiteY4" fmla="*/ 2638 h 41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96" h="41223">
                    <a:moveTo>
                      <a:pt x="25472" y="2638"/>
                    </a:moveTo>
                    <a:cubicBezTo>
                      <a:pt x="17853" y="10353"/>
                      <a:pt x="10233" y="18068"/>
                      <a:pt x="2612" y="25783"/>
                    </a:cubicBezTo>
                    <a:cubicBezTo>
                      <a:pt x="-5484" y="33975"/>
                      <a:pt x="7089" y="46834"/>
                      <a:pt x="15185" y="38547"/>
                    </a:cubicBezTo>
                    <a:cubicBezTo>
                      <a:pt x="22806" y="30832"/>
                      <a:pt x="30426" y="23116"/>
                      <a:pt x="38045" y="15401"/>
                    </a:cubicBezTo>
                    <a:cubicBezTo>
                      <a:pt x="46237" y="7210"/>
                      <a:pt x="33569" y="-5554"/>
                      <a:pt x="25472" y="2638"/>
                    </a:cubicBezTo>
                    <a:close/>
                  </a:path>
                </a:pathLst>
              </a:custGeom>
              <a:grpFill/>
              <a:ln w="9525" cap="flat">
                <a:noFill/>
                <a:prstDash val="solid"/>
                <a:miter/>
              </a:ln>
            </p:spPr>
            <p:txBody>
              <a:bodyPr rtlCol="0" anchor="ctr"/>
              <a:lstStyle/>
              <a:p>
                <a:endParaRPr lang="en-US"/>
              </a:p>
            </p:txBody>
          </p:sp>
          <p:sp>
            <p:nvSpPr>
              <p:cNvPr id="1201" name="Freeform: Shape 1200">
                <a:extLst>
                  <a:ext uri="{FF2B5EF4-FFF2-40B4-BE49-F238E27FC236}">
                    <a16:creationId xmlns:a16="http://schemas.microsoft.com/office/drawing/2014/main" id="{4537F4EF-9C4D-A9E7-ED4D-BDA83D17368B}"/>
                  </a:ext>
                </a:extLst>
              </p:cNvPr>
              <p:cNvSpPr/>
              <p:nvPr/>
            </p:nvSpPr>
            <p:spPr>
              <a:xfrm>
                <a:off x="7102514" y="3720534"/>
                <a:ext cx="32433" cy="44580"/>
              </a:xfrm>
              <a:custGeom>
                <a:avLst/>
                <a:gdLst>
                  <a:gd name="connsiteX0" fmla="*/ 31264 w 32433"/>
                  <a:gd name="connsiteY0" fmla="*/ 31165 h 44580"/>
                  <a:gd name="connsiteX1" fmla="*/ 16786 w 32433"/>
                  <a:gd name="connsiteY1" fmla="*/ 4495 h 44580"/>
                  <a:gd name="connsiteX2" fmla="*/ 1165 w 32433"/>
                  <a:gd name="connsiteY2" fmla="*/ 13354 h 44580"/>
                  <a:gd name="connsiteX3" fmla="*/ 15643 w 32433"/>
                  <a:gd name="connsiteY3" fmla="*/ 40023 h 44580"/>
                  <a:gd name="connsiteX4" fmla="*/ 31264 w 32433"/>
                  <a:gd name="connsiteY4" fmla="*/ 31165 h 44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33" h="44580">
                    <a:moveTo>
                      <a:pt x="31264" y="31165"/>
                    </a:moveTo>
                    <a:cubicBezTo>
                      <a:pt x="26406" y="22307"/>
                      <a:pt x="21643" y="13354"/>
                      <a:pt x="16786" y="4495"/>
                    </a:cubicBezTo>
                    <a:cubicBezTo>
                      <a:pt x="11261" y="-5696"/>
                      <a:pt x="-4360" y="3257"/>
                      <a:pt x="1165" y="13354"/>
                    </a:cubicBezTo>
                    <a:cubicBezTo>
                      <a:pt x="6022" y="22212"/>
                      <a:pt x="10785" y="31165"/>
                      <a:pt x="15643" y="40023"/>
                    </a:cubicBezTo>
                    <a:cubicBezTo>
                      <a:pt x="21263" y="50310"/>
                      <a:pt x="36788" y="41357"/>
                      <a:pt x="31264" y="31165"/>
                    </a:cubicBezTo>
                    <a:close/>
                  </a:path>
                </a:pathLst>
              </a:custGeom>
              <a:grpFill/>
              <a:ln w="9525" cap="flat">
                <a:noFill/>
                <a:prstDash val="solid"/>
                <a:miter/>
              </a:ln>
            </p:spPr>
            <p:txBody>
              <a:bodyPr rtlCol="0" anchor="ctr"/>
              <a:lstStyle/>
              <a:p>
                <a:endParaRPr lang="en-US"/>
              </a:p>
            </p:txBody>
          </p:sp>
          <p:sp>
            <p:nvSpPr>
              <p:cNvPr id="1202" name="Freeform: Shape 1201">
                <a:extLst>
                  <a:ext uri="{FF2B5EF4-FFF2-40B4-BE49-F238E27FC236}">
                    <a16:creationId xmlns:a16="http://schemas.microsoft.com/office/drawing/2014/main" id="{56EF36AC-CC65-0199-D02F-A859BEFFAB2D}"/>
                  </a:ext>
                </a:extLst>
              </p:cNvPr>
              <p:cNvSpPr/>
              <p:nvPr/>
            </p:nvSpPr>
            <p:spPr>
              <a:xfrm>
                <a:off x="7134432" y="3769160"/>
                <a:ext cx="52124" cy="30612"/>
              </a:xfrm>
              <a:custGeom>
                <a:avLst/>
                <a:gdLst>
                  <a:gd name="connsiteX0" fmla="*/ 41255 w 52124"/>
                  <a:gd name="connsiteY0" fmla="*/ 541 h 30612"/>
                  <a:gd name="connsiteX1" fmla="*/ 6203 w 52124"/>
                  <a:gd name="connsiteY1" fmla="*/ 12733 h 30612"/>
                  <a:gd name="connsiteX2" fmla="*/ 10870 w 52124"/>
                  <a:gd name="connsiteY2" fmla="*/ 30069 h 30612"/>
                  <a:gd name="connsiteX3" fmla="*/ 45922 w 52124"/>
                  <a:gd name="connsiteY3" fmla="*/ 17877 h 30612"/>
                  <a:gd name="connsiteX4" fmla="*/ 41255 w 52124"/>
                  <a:gd name="connsiteY4" fmla="*/ 541 h 3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24" h="30612">
                    <a:moveTo>
                      <a:pt x="41255" y="541"/>
                    </a:moveTo>
                    <a:lnTo>
                      <a:pt x="6203" y="12733"/>
                    </a:lnTo>
                    <a:cubicBezTo>
                      <a:pt x="-4656" y="16543"/>
                      <a:pt x="-84" y="33879"/>
                      <a:pt x="10870" y="30069"/>
                    </a:cubicBezTo>
                    <a:lnTo>
                      <a:pt x="45922" y="17877"/>
                    </a:lnTo>
                    <a:cubicBezTo>
                      <a:pt x="56781" y="14162"/>
                      <a:pt x="52209" y="-3269"/>
                      <a:pt x="41255" y="541"/>
                    </a:cubicBezTo>
                    <a:close/>
                  </a:path>
                </a:pathLst>
              </a:custGeom>
              <a:grpFill/>
              <a:ln w="9525" cap="flat">
                <a:noFill/>
                <a:prstDash val="solid"/>
                <a:miter/>
              </a:ln>
            </p:spPr>
            <p:txBody>
              <a:bodyPr rtlCol="0" anchor="ctr"/>
              <a:lstStyle/>
              <a:p>
                <a:endParaRPr lang="en-US"/>
              </a:p>
            </p:txBody>
          </p:sp>
        </p:grpSp>
        <p:grpSp>
          <p:nvGrpSpPr>
            <p:cNvPr id="8" name="Graphic 932">
              <a:extLst>
                <a:ext uri="{FF2B5EF4-FFF2-40B4-BE49-F238E27FC236}">
                  <a16:creationId xmlns:a16="http://schemas.microsoft.com/office/drawing/2014/main" id="{3790553A-AF79-75E2-19A1-EEF32264A14F}"/>
                </a:ext>
              </a:extLst>
            </p:cNvPr>
            <p:cNvGrpSpPr/>
            <p:nvPr/>
          </p:nvGrpSpPr>
          <p:grpSpPr>
            <a:xfrm>
              <a:off x="7674294" y="2790913"/>
              <a:ext cx="1151531" cy="1044253"/>
              <a:chOff x="7248277" y="2206257"/>
              <a:chExt cx="1415464" cy="1283598"/>
            </a:xfrm>
          </p:grpSpPr>
          <p:sp>
            <p:nvSpPr>
              <p:cNvPr id="641" name="Freeform: Shape 640">
                <a:extLst>
                  <a:ext uri="{FF2B5EF4-FFF2-40B4-BE49-F238E27FC236}">
                    <a16:creationId xmlns:a16="http://schemas.microsoft.com/office/drawing/2014/main" id="{D9379AD8-8752-11B3-2307-C2A9DF167838}"/>
                  </a:ext>
                </a:extLst>
              </p:cNvPr>
              <p:cNvSpPr/>
              <p:nvPr/>
            </p:nvSpPr>
            <p:spPr>
              <a:xfrm>
                <a:off x="7964831" y="2206257"/>
                <a:ext cx="698910" cy="699013"/>
              </a:xfrm>
              <a:custGeom>
                <a:avLst/>
                <a:gdLst>
                  <a:gd name="connsiteX0" fmla="*/ 583885 w 698910"/>
                  <a:gd name="connsiteY0" fmla="*/ 174890 h 699013"/>
                  <a:gd name="connsiteX1" fmla="*/ 516924 w 698910"/>
                  <a:gd name="connsiteY1" fmla="*/ 109929 h 699013"/>
                  <a:gd name="connsiteX2" fmla="*/ 109921 w 698910"/>
                  <a:gd name="connsiteY2" fmla="*/ 181938 h 699013"/>
                  <a:gd name="connsiteX3" fmla="*/ 57152 w 698910"/>
                  <a:gd name="connsiteY3" fmla="*/ 346340 h 699013"/>
                  <a:gd name="connsiteX4" fmla="*/ 76679 w 698910"/>
                  <a:gd name="connsiteY4" fmla="*/ 454734 h 699013"/>
                  <a:gd name="connsiteX5" fmla="*/ 136686 w 698910"/>
                  <a:gd name="connsiteY5" fmla="*/ 550079 h 699013"/>
                  <a:gd name="connsiteX6" fmla="*/ 181739 w 698910"/>
                  <a:gd name="connsiteY6" fmla="*/ 588846 h 699013"/>
                  <a:gd name="connsiteX7" fmla="*/ 233746 w 698910"/>
                  <a:gd name="connsiteY7" fmla="*/ 617993 h 699013"/>
                  <a:gd name="connsiteX8" fmla="*/ 588743 w 698910"/>
                  <a:gd name="connsiteY8" fmla="*/ 517028 h 699013"/>
                  <a:gd name="connsiteX9" fmla="*/ 592172 w 698910"/>
                  <a:gd name="connsiteY9" fmla="*/ 511884 h 699013"/>
                  <a:gd name="connsiteX10" fmla="*/ 583885 w 698910"/>
                  <a:gd name="connsiteY10" fmla="*/ 174890 h 699013"/>
                  <a:gd name="connsiteX11" fmla="*/ 549690 w 698910"/>
                  <a:gd name="connsiteY11" fmla="*/ 63161 h 699013"/>
                  <a:gd name="connsiteX12" fmla="*/ 635796 w 698910"/>
                  <a:gd name="connsiteY12" fmla="*/ 549889 h 699013"/>
                  <a:gd name="connsiteX13" fmla="*/ 200504 w 698910"/>
                  <a:gd name="connsiteY13" fmla="*/ 665713 h 699013"/>
                  <a:gd name="connsiteX14" fmla="*/ 193360 w 698910"/>
                  <a:gd name="connsiteY14" fmla="*/ 662189 h 699013"/>
                  <a:gd name="connsiteX15" fmla="*/ 186121 w 698910"/>
                  <a:gd name="connsiteY15" fmla="*/ 658379 h 699013"/>
                  <a:gd name="connsiteX16" fmla="*/ 178977 w 698910"/>
                  <a:gd name="connsiteY16" fmla="*/ 654473 h 699013"/>
                  <a:gd name="connsiteX17" fmla="*/ 164880 w 698910"/>
                  <a:gd name="connsiteY17" fmla="*/ 645996 h 699013"/>
                  <a:gd name="connsiteX18" fmla="*/ 154593 w 698910"/>
                  <a:gd name="connsiteY18" fmla="*/ 639519 h 699013"/>
                  <a:gd name="connsiteX19" fmla="*/ 149164 w 698910"/>
                  <a:gd name="connsiteY19" fmla="*/ 635804 h 699013"/>
                  <a:gd name="connsiteX20" fmla="*/ 143830 w 698910"/>
                  <a:gd name="connsiteY20" fmla="*/ 631994 h 699013"/>
                  <a:gd name="connsiteX21" fmla="*/ 134210 w 698910"/>
                  <a:gd name="connsiteY21" fmla="*/ 624565 h 699013"/>
                  <a:gd name="connsiteX22" fmla="*/ 121446 w 698910"/>
                  <a:gd name="connsiteY22" fmla="*/ 614183 h 699013"/>
                  <a:gd name="connsiteX23" fmla="*/ 115350 w 698910"/>
                  <a:gd name="connsiteY23" fmla="*/ 608849 h 699013"/>
                  <a:gd name="connsiteX24" fmla="*/ 109349 w 698910"/>
                  <a:gd name="connsiteY24" fmla="*/ 603324 h 699013"/>
                  <a:gd name="connsiteX25" fmla="*/ 103539 w 698910"/>
                  <a:gd name="connsiteY25" fmla="*/ 597800 h 699013"/>
                  <a:gd name="connsiteX26" fmla="*/ 63153 w 698910"/>
                  <a:gd name="connsiteY26" fmla="*/ 149172 h 699013"/>
                  <a:gd name="connsiteX27" fmla="*/ 549690 w 698910"/>
                  <a:gd name="connsiteY27" fmla="*/ 63161 h 699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98910" h="699013">
                    <a:moveTo>
                      <a:pt x="583885" y="174890"/>
                    </a:moveTo>
                    <a:cubicBezTo>
                      <a:pt x="565692" y="150410"/>
                      <a:pt x="543308" y="128312"/>
                      <a:pt x="516924" y="109929"/>
                    </a:cubicBezTo>
                    <a:cubicBezTo>
                      <a:pt x="384622" y="17441"/>
                      <a:pt x="202409" y="49636"/>
                      <a:pt x="109921" y="181938"/>
                    </a:cubicBezTo>
                    <a:cubicBezTo>
                      <a:pt x="74869" y="232135"/>
                      <a:pt x="57629" y="289475"/>
                      <a:pt x="57152" y="346340"/>
                    </a:cubicBezTo>
                    <a:cubicBezTo>
                      <a:pt x="56676" y="383392"/>
                      <a:pt x="63343" y="420158"/>
                      <a:pt x="76679" y="454734"/>
                    </a:cubicBezTo>
                    <a:cubicBezTo>
                      <a:pt x="90109" y="489500"/>
                      <a:pt x="110207" y="521981"/>
                      <a:pt x="136686" y="550079"/>
                    </a:cubicBezTo>
                    <a:cubicBezTo>
                      <a:pt x="150116" y="564176"/>
                      <a:pt x="165166" y="577226"/>
                      <a:pt x="181739" y="588846"/>
                    </a:cubicBezTo>
                    <a:cubicBezTo>
                      <a:pt x="198313" y="600466"/>
                      <a:pt x="215839" y="610182"/>
                      <a:pt x="233746" y="617993"/>
                    </a:cubicBezTo>
                    <a:cubicBezTo>
                      <a:pt x="358523" y="671714"/>
                      <a:pt x="507875" y="632661"/>
                      <a:pt x="588743" y="517028"/>
                    </a:cubicBezTo>
                    <a:cubicBezTo>
                      <a:pt x="589886" y="515313"/>
                      <a:pt x="591124" y="513599"/>
                      <a:pt x="592172" y="511884"/>
                    </a:cubicBezTo>
                    <a:cubicBezTo>
                      <a:pt x="662752" y="406728"/>
                      <a:pt x="655989" y="271664"/>
                      <a:pt x="583885" y="174890"/>
                    </a:cubicBezTo>
                    <a:close/>
                    <a:moveTo>
                      <a:pt x="549690" y="63161"/>
                    </a:moveTo>
                    <a:cubicBezTo>
                      <a:pt x="707900" y="173747"/>
                      <a:pt x="746381" y="391774"/>
                      <a:pt x="635796" y="549889"/>
                    </a:cubicBezTo>
                    <a:cubicBezTo>
                      <a:pt x="536736" y="691430"/>
                      <a:pt x="351570" y="737150"/>
                      <a:pt x="200504" y="665713"/>
                    </a:cubicBezTo>
                    <a:cubicBezTo>
                      <a:pt x="198122" y="664665"/>
                      <a:pt x="195646" y="663427"/>
                      <a:pt x="193360" y="662189"/>
                    </a:cubicBezTo>
                    <a:cubicBezTo>
                      <a:pt x="190979" y="661046"/>
                      <a:pt x="188502" y="659807"/>
                      <a:pt x="186121" y="658379"/>
                    </a:cubicBezTo>
                    <a:cubicBezTo>
                      <a:pt x="183740" y="657140"/>
                      <a:pt x="181358" y="655807"/>
                      <a:pt x="178977" y="654473"/>
                    </a:cubicBezTo>
                    <a:cubicBezTo>
                      <a:pt x="174310" y="651806"/>
                      <a:pt x="169547" y="648949"/>
                      <a:pt x="164880" y="645996"/>
                    </a:cubicBezTo>
                    <a:cubicBezTo>
                      <a:pt x="161356" y="643901"/>
                      <a:pt x="157927" y="641805"/>
                      <a:pt x="154593" y="639519"/>
                    </a:cubicBezTo>
                    <a:cubicBezTo>
                      <a:pt x="152783" y="638376"/>
                      <a:pt x="150974" y="637138"/>
                      <a:pt x="149164" y="635804"/>
                    </a:cubicBezTo>
                    <a:cubicBezTo>
                      <a:pt x="147354" y="634566"/>
                      <a:pt x="145544" y="633328"/>
                      <a:pt x="143830" y="631994"/>
                    </a:cubicBezTo>
                    <a:cubicBezTo>
                      <a:pt x="140591" y="629613"/>
                      <a:pt x="137353" y="627041"/>
                      <a:pt x="134210" y="624565"/>
                    </a:cubicBezTo>
                    <a:cubicBezTo>
                      <a:pt x="129923" y="621136"/>
                      <a:pt x="125542" y="617612"/>
                      <a:pt x="121446" y="614183"/>
                    </a:cubicBezTo>
                    <a:cubicBezTo>
                      <a:pt x="119351" y="612468"/>
                      <a:pt x="117446" y="610658"/>
                      <a:pt x="115350" y="608849"/>
                    </a:cubicBezTo>
                    <a:cubicBezTo>
                      <a:pt x="113255" y="607039"/>
                      <a:pt x="111350" y="605134"/>
                      <a:pt x="109349" y="603324"/>
                    </a:cubicBezTo>
                    <a:cubicBezTo>
                      <a:pt x="107349" y="601514"/>
                      <a:pt x="105444" y="599609"/>
                      <a:pt x="103539" y="597800"/>
                    </a:cubicBezTo>
                    <a:cubicBezTo>
                      <a:pt x="-15428" y="480261"/>
                      <a:pt x="-35907" y="290714"/>
                      <a:pt x="63153" y="149172"/>
                    </a:cubicBezTo>
                    <a:cubicBezTo>
                      <a:pt x="173643" y="-8943"/>
                      <a:pt x="391575" y="-47519"/>
                      <a:pt x="549690" y="63161"/>
                    </a:cubicBezTo>
                    <a:close/>
                  </a:path>
                </a:pathLst>
              </a:custGeom>
              <a:solidFill>
                <a:srgbClr val="111023"/>
              </a:solidFill>
              <a:ln w="9525" cap="flat">
                <a:noFill/>
                <a:prstDash val="solid"/>
                <a:miter/>
              </a:ln>
            </p:spPr>
            <p:txBody>
              <a:bodyPr rtlCol="0" anchor="ctr"/>
              <a:lstStyle/>
              <a:p>
                <a:endParaRPr lang="en-US"/>
              </a:p>
            </p:txBody>
          </p:sp>
          <p:grpSp>
            <p:nvGrpSpPr>
              <p:cNvPr id="642" name="Graphic 932">
                <a:extLst>
                  <a:ext uri="{FF2B5EF4-FFF2-40B4-BE49-F238E27FC236}">
                    <a16:creationId xmlns:a16="http://schemas.microsoft.com/office/drawing/2014/main" id="{43A4204F-8406-F825-DC2D-0062192C3F11}"/>
                  </a:ext>
                </a:extLst>
              </p:cNvPr>
              <p:cNvGrpSpPr/>
              <p:nvPr/>
            </p:nvGrpSpPr>
            <p:grpSpPr>
              <a:xfrm>
                <a:off x="8022063" y="2263435"/>
                <a:ext cx="584431" cy="584649"/>
                <a:chOff x="8022063" y="2263435"/>
                <a:chExt cx="584431" cy="584649"/>
              </a:xfrm>
            </p:grpSpPr>
            <p:sp>
              <p:nvSpPr>
                <p:cNvPr id="673" name="Freeform: Shape 672">
                  <a:extLst>
                    <a:ext uri="{FF2B5EF4-FFF2-40B4-BE49-F238E27FC236}">
                      <a16:creationId xmlns:a16="http://schemas.microsoft.com/office/drawing/2014/main" id="{3A7859DD-4BFF-5566-3B86-FB85B966B980}"/>
                    </a:ext>
                  </a:extLst>
                </p:cNvPr>
                <p:cNvSpPr/>
                <p:nvPr/>
              </p:nvSpPr>
              <p:spPr>
                <a:xfrm>
                  <a:off x="8022063" y="2381147"/>
                  <a:ext cx="584431" cy="370901"/>
                </a:xfrm>
                <a:custGeom>
                  <a:avLst/>
                  <a:gdLst>
                    <a:gd name="connsiteX0" fmla="*/ 526653 w 584431"/>
                    <a:gd name="connsiteY0" fmla="*/ 0 h 370901"/>
                    <a:gd name="connsiteX1" fmla="*/ 535035 w 584431"/>
                    <a:gd name="connsiteY1" fmla="*/ 337090 h 370901"/>
                    <a:gd name="connsiteX2" fmla="*/ 481981 w 584431"/>
                    <a:gd name="connsiteY2" fmla="*/ 321088 h 370901"/>
                    <a:gd name="connsiteX3" fmla="*/ 413972 w 584431"/>
                    <a:gd name="connsiteY3" fmla="*/ 341947 h 370901"/>
                    <a:gd name="connsiteX4" fmla="*/ 347583 w 584431"/>
                    <a:gd name="connsiteY4" fmla="*/ 368046 h 370901"/>
                    <a:gd name="connsiteX5" fmla="*/ 181562 w 584431"/>
                    <a:gd name="connsiteY5" fmla="*/ 326136 h 370901"/>
                    <a:gd name="connsiteX6" fmla="*/ 19542 w 584431"/>
                    <a:gd name="connsiteY6" fmla="*/ 280035 h 370901"/>
                    <a:gd name="connsiteX7" fmla="*/ 16 w 584431"/>
                    <a:gd name="connsiteY7" fmla="*/ 171640 h 370901"/>
                    <a:gd name="connsiteX8" fmla="*/ 51165 w 584431"/>
                    <a:gd name="connsiteY8" fmla="*/ 158210 h 370901"/>
                    <a:gd name="connsiteX9" fmla="*/ 116887 w 584431"/>
                    <a:gd name="connsiteY9" fmla="*/ 165830 h 370901"/>
                    <a:gd name="connsiteX10" fmla="*/ 357870 w 584431"/>
                    <a:gd name="connsiteY10" fmla="*/ 102298 h 370901"/>
                    <a:gd name="connsiteX11" fmla="*/ 442642 w 584431"/>
                    <a:gd name="connsiteY11" fmla="*/ 32861 h 370901"/>
                    <a:gd name="connsiteX12" fmla="*/ 526653 w 584431"/>
                    <a:gd name="connsiteY12" fmla="*/ 0 h 3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4431" h="370901">
                      <a:moveTo>
                        <a:pt x="526653" y="0"/>
                      </a:moveTo>
                      <a:cubicBezTo>
                        <a:pt x="598662" y="96774"/>
                        <a:pt x="605520" y="231743"/>
                        <a:pt x="535035" y="337090"/>
                      </a:cubicBezTo>
                      <a:cubicBezTo>
                        <a:pt x="520748" y="325184"/>
                        <a:pt x="500840" y="320135"/>
                        <a:pt x="481981" y="321088"/>
                      </a:cubicBezTo>
                      <a:cubicBezTo>
                        <a:pt x="458168" y="322326"/>
                        <a:pt x="435499" y="331756"/>
                        <a:pt x="413972" y="341947"/>
                      </a:cubicBezTo>
                      <a:cubicBezTo>
                        <a:pt x="392446" y="352139"/>
                        <a:pt x="370919" y="363188"/>
                        <a:pt x="347583" y="368046"/>
                      </a:cubicBezTo>
                      <a:cubicBezTo>
                        <a:pt x="290433" y="379857"/>
                        <a:pt x="233283" y="352901"/>
                        <a:pt x="181562" y="326136"/>
                      </a:cubicBezTo>
                      <a:cubicBezTo>
                        <a:pt x="130794" y="300038"/>
                        <a:pt x="75835" y="272320"/>
                        <a:pt x="19542" y="280035"/>
                      </a:cubicBezTo>
                      <a:cubicBezTo>
                        <a:pt x="6207" y="245459"/>
                        <a:pt x="-365" y="208598"/>
                        <a:pt x="16" y="171640"/>
                      </a:cubicBezTo>
                      <a:cubicBezTo>
                        <a:pt x="14779" y="162020"/>
                        <a:pt x="33353" y="158210"/>
                        <a:pt x="51165" y="158210"/>
                      </a:cubicBezTo>
                      <a:cubicBezTo>
                        <a:pt x="73168" y="158115"/>
                        <a:pt x="94980" y="163068"/>
                        <a:pt x="116887" y="165830"/>
                      </a:cubicBezTo>
                      <a:cubicBezTo>
                        <a:pt x="201374" y="176403"/>
                        <a:pt x="289671" y="153162"/>
                        <a:pt x="357870" y="102298"/>
                      </a:cubicBezTo>
                      <a:cubicBezTo>
                        <a:pt x="387112" y="80486"/>
                        <a:pt x="412734" y="54007"/>
                        <a:pt x="442642" y="32861"/>
                      </a:cubicBezTo>
                      <a:cubicBezTo>
                        <a:pt x="467598" y="15335"/>
                        <a:pt x="496649" y="1524"/>
                        <a:pt x="526653" y="0"/>
                      </a:cubicBezTo>
                      <a:close/>
                    </a:path>
                  </a:pathLst>
                </a:custGeom>
                <a:solidFill>
                  <a:srgbClr val="B0EDE8"/>
                </a:solidFill>
                <a:ln w="9525"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4D7E6532-1CE5-C104-0BC4-918FF472F083}"/>
                    </a:ext>
                  </a:extLst>
                </p:cNvPr>
                <p:cNvSpPr/>
                <p:nvPr/>
              </p:nvSpPr>
              <p:spPr>
                <a:xfrm>
                  <a:off x="8041605" y="2659770"/>
                  <a:ext cx="515493" cy="188313"/>
                </a:xfrm>
                <a:custGeom>
                  <a:avLst/>
                  <a:gdLst>
                    <a:gd name="connsiteX0" fmla="*/ 515493 w 515493"/>
                    <a:gd name="connsiteY0" fmla="*/ 58466 h 188313"/>
                    <a:gd name="connsiteX1" fmla="*/ 512064 w 515493"/>
                    <a:gd name="connsiteY1" fmla="*/ 63609 h 188313"/>
                    <a:gd name="connsiteX2" fmla="*/ 157067 w 515493"/>
                    <a:gd name="connsiteY2" fmla="*/ 164574 h 188313"/>
                    <a:gd name="connsiteX3" fmla="*/ 105061 w 515493"/>
                    <a:gd name="connsiteY3" fmla="*/ 135428 h 188313"/>
                    <a:gd name="connsiteX4" fmla="*/ 60008 w 515493"/>
                    <a:gd name="connsiteY4" fmla="*/ 96661 h 188313"/>
                    <a:gd name="connsiteX5" fmla="*/ 0 w 515493"/>
                    <a:gd name="connsiteY5" fmla="*/ 1316 h 188313"/>
                    <a:gd name="connsiteX6" fmla="*/ 162020 w 515493"/>
                    <a:gd name="connsiteY6" fmla="*/ 47417 h 188313"/>
                    <a:gd name="connsiteX7" fmla="*/ 328041 w 515493"/>
                    <a:gd name="connsiteY7" fmla="*/ 89327 h 188313"/>
                    <a:gd name="connsiteX8" fmla="*/ 394430 w 515493"/>
                    <a:gd name="connsiteY8" fmla="*/ 63228 h 188313"/>
                    <a:gd name="connsiteX9" fmla="*/ 462439 w 515493"/>
                    <a:gd name="connsiteY9" fmla="*/ 42369 h 188313"/>
                    <a:gd name="connsiteX10" fmla="*/ 515493 w 515493"/>
                    <a:gd name="connsiteY10" fmla="*/ 58466 h 18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5493" h="188313">
                      <a:moveTo>
                        <a:pt x="515493" y="58466"/>
                      </a:moveTo>
                      <a:cubicBezTo>
                        <a:pt x="514445" y="60180"/>
                        <a:pt x="513207" y="61895"/>
                        <a:pt x="512064" y="63609"/>
                      </a:cubicBezTo>
                      <a:cubicBezTo>
                        <a:pt x="431197" y="179243"/>
                        <a:pt x="281845" y="218295"/>
                        <a:pt x="157067" y="164574"/>
                      </a:cubicBezTo>
                      <a:cubicBezTo>
                        <a:pt x="139160" y="156764"/>
                        <a:pt x="121634" y="147048"/>
                        <a:pt x="105061" y="135428"/>
                      </a:cubicBezTo>
                      <a:cubicBezTo>
                        <a:pt x="88487" y="123712"/>
                        <a:pt x="73438" y="110758"/>
                        <a:pt x="60008" y="96661"/>
                      </a:cubicBezTo>
                      <a:cubicBezTo>
                        <a:pt x="33528" y="68657"/>
                        <a:pt x="13430" y="36082"/>
                        <a:pt x="0" y="1316"/>
                      </a:cubicBezTo>
                      <a:cubicBezTo>
                        <a:pt x="56293" y="-6399"/>
                        <a:pt x="111347" y="21223"/>
                        <a:pt x="162020" y="47417"/>
                      </a:cubicBezTo>
                      <a:cubicBezTo>
                        <a:pt x="213741" y="74182"/>
                        <a:pt x="270891" y="101138"/>
                        <a:pt x="328041" y="89327"/>
                      </a:cubicBezTo>
                      <a:cubicBezTo>
                        <a:pt x="351377" y="84469"/>
                        <a:pt x="372904" y="73420"/>
                        <a:pt x="394430" y="63228"/>
                      </a:cubicBezTo>
                      <a:cubicBezTo>
                        <a:pt x="415957" y="53036"/>
                        <a:pt x="438626" y="43607"/>
                        <a:pt x="462439" y="42369"/>
                      </a:cubicBezTo>
                      <a:cubicBezTo>
                        <a:pt x="481298" y="41511"/>
                        <a:pt x="501206" y="46464"/>
                        <a:pt x="515493" y="58466"/>
                      </a:cubicBezTo>
                      <a:close/>
                    </a:path>
                  </a:pathLst>
                </a:custGeom>
                <a:solidFill>
                  <a:srgbClr val="D4FFFB"/>
                </a:solidFill>
                <a:ln w="9525"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A55EECAA-C8A3-ED0C-BCCB-C8FBC8D95721}"/>
                    </a:ext>
                  </a:extLst>
                </p:cNvPr>
                <p:cNvSpPr/>
                <p:nvPr/>
              </p:nvSpPr>
              <p:spPr>
                <a:xfrm>
                  <a:off x="8022174" y="2263435"/>
                  <a:ext cx="526637" cy="289256"/>
                </a:xfrm>
                <a:custGeom>
                  <a:avLst/>
                  <a:gdLst>
                    <a:gd name="connsiteX0" fmla="*/ 459676 w 526637"/>
                    <a:gd name="connsiteY0" fmla="*/ 52751 h 289256"/>
                    <a:gd name="connsiteX1" fmla="*/ 526637 w 526637"/>
                    <a:gd name="connsiteY1" fmla="*/ 117712 h 289256"/>
                    <a:gd name="connsiteX2" fmla="*/ 442627 w 526637"/>
                    <a:gd name="connsiteY2" fmla="*/ 150478 h 289256"/>
                    <a:gd name="connsiteX3" fmla="*/ 357854 w 526637"/>
                    <a:gd name="connsiteY3" fmla="*/ 219915 h 289256"/>
                    <a:gd name="connsiteX4" fmla="*/ 116872 w 526637"/>
                    <a:gd name="connsiteY4" fmla="*/ 283447 h 289256"/>
                    <a:gd name="connsiteX5" fmla="*/ 51149 w 526637"/>
                    <a:gd name="connsiteY5" fmla="*/ 275827 h 289256"/>
                    <a:gd name="connsiteX6" fmla="*/ 0 w 526637"/>
                    <a:gd name="connsiteY6" fmla="*/ 289257 h 289256"/>
                    <a:gd name="connsiteX7" fmla="*/ 52768 w 526637"/>
                    <a:gd name="connsiteY7" fmla="*/ 124855 h 289256"/>
                    <a:gd name="connsiteX8" fmla="*/ 459676 w 526637"/>
                    <a:gd name="connsiteY8" fmla="*/ 52751 h 289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637" h="289256">
                      <a:moveTo>
                        <a:pt x="459676" y="52751"/>
                      </a:moveTo>
                      <a:cubicBezTo>
                        <a:pt x="485966" y="71134"/>
                        <a:pt x="508349" y="93137"/>
                        <a:pt x="526637" y="117712"/>
                      </a:cubicBezTo>
                      <a:cubicBezTo>
                        <a:pt x="496634" y="119236"/>
                        <a:pt x="467487" y="132952"/>
                        <a:pt x="442627" y="150478"/>
                      </a:cubicBezTo>
                      <a:cubicBezTo>
                        <a:pt x="412718" y="171623"/>
                        <a:pt x="387096" y="198103"/>
                        <a:pt x="357854" y="219915"/>
                      </a:cubicBezTo>
                      <a:cubicBezTo>
                        <a:pt x="289560" y="270778"/>
                        <a:pt x="201263" y="294019"/>
                        <a:pt x="116872" y="283447"/>
                      </a:cubicBezTo>
                      <a:cubicBezTo>
                        <a:pt x="94964" y="280684"/>
                        <a:pt x="73152" y="275731"/>
                        <a:pt x="51149" y="275827"/>
                      </a:cubicBezTo>
                      <a:cubicBezTo>
                        <a:pt x="33338" y="275827"/>
                        <a:pt x="14764" y="279637"/>
                        <a:pt x="0" y="289257"/>
                      </a:cubicBezTo>
                      <a:cubicBezTo>
                        <a:pt x="476" y="232393"/>
                        <a:pt x="17717" y="175052"/>
                        <a:pt x="52768" y="124855"/>
                      </a:cubicBezTo>
                      <a:cubicBezTo>
                        <a:pt x="145161" y="-7447"/>
                        <a:pt x="327279" y="-39737"/>
                        <a:pt x="459676" y="52751"/>
                      </a:cubicBezTo>
                      <a:close/>
                    </a:path>
                  </a:pathLst>
                </a:custGeom>
                <a:solidFill>
                  <a:srgbClr val="D4FFFB"/>
                </a:solidFill>
                <a:ln w="9525" cap="flat">
                  <a:noFill/>
                  <a:prstDash val="solid"/>
                  <a:miter/>
                </a:ln>
              </p:spPr>
              <p:txBody>
                <a:bodyPr rtlCol="0" anchor="ctr"/>
                <a:lstStyle/>
                <a:p>
                  <a:endParaRPr lang="en-US"/>
                </a:p>
              </p:txBody>
            </p:sp>
          </p:grpSp>
          <p:sp>
            <p:nvSpPr>
              <p:cNvPr id="643" name="Freeform: Shape 642">
                <a:extLst>
                  <a:ext uri="{FF2B5EF4-FFF2-40B4-BE49-F238E27FC236}">
                    <a16:creationId xmlns:a16="http://schemas.microsoft.com/office/drawing/2014/main" id="{DBEFFDCC-F065-7D08-32C7-CD022E58D7F4}"/>
                  </a:ext>
                </a:extLst>
              </p:cNvPr>
              <p:cNvSpPr/>
              <p:nvPr/>
            </p:nvSpPr>
            <p:spPr>
              <a:xfrm>
                <a:off x="8002362" y="2809581"/>
                <a:ext cx="155733" cy="231171"/>
              </a:xfrm>
              <a:custGeom>
                <a:avLst/>
                <a:gdLst>
                  <a:gd name="connsiteX0" fmla="*/ 155734 w 155733"/>
                  <a:gd name="connsiteY0" fmla="*/ 58865 h 231171"/>
                  <a:gd name="connsiteX1" fmla="*/ 35719 w 155733"/>
                  <a:gd name="connsiteY1" fmla="*/ 231172 h 231171"/>
                  <a:gd name="connsiteX2" fmla="*/ 17812 w 155733"/>
                  <a:gd name="connsiteY2" fmla="*/ 218694 h 231171"/>
                  <a:gd name="connsiteX3" fmla="*/ 30766 w 155733"/>
                  <a:gd name="connsiteY3" fmla="*/ 189738 h 231171"/>
                  <a:gd name="connsiteX4" fmla="*/ 6096 w 155733"/>
                  <a:gd name="connsiteY4" fmla="*/ 111157 h 231171"/>
                  <a:gd name="connsiteX5" fmla="*/ 0 w 155733"/>
                  <a:gd name="connsiteY5" fmla="*/ 102965 h 231171"/>
                  <a:gd name="connsiteX6" fmla="*/ 71723 w 155733"/>
                  <a:gd name="connsiteY6" fmla="*/ 0 h 231171"/>
                  <a:gd name="connsiteX7" fmla="*/ 77724 w 155733"/>
                  <a:gd name="connsiteY7" fmla="*/ 5525 h 231171"/>
                  <a:gd name="connsiteX8" fmla="*/ 83820 w 155733"/>
                  <a:gd name="connsiteY8" fmla="*/ 10858 h 231171"/>
                  <a:gd name="connsiteX9" fmla="*/ 106204 w 155733"/>
                  <a:gd name="connsiteY9" fmla="*/ 28766 h 231171"/>
                  <a:gd name="connsiteX10" fmla="*/ 111538 w 155733"/>
                  <a:gd name="connsiteY10" fmla="*/ 32575 h 231171"/>
                  <a:gd name="connsiteX11" fmla="*/ 116967 w 155733"/>
                  <a:gd name="connsiteY11" fmla="*/ 36290 h 231171"/>
                  <a:gd name="connsiteX12" fmla="*/ 141446 w 155733"/>
                  <a:gd name="connsiteY12" fmla="*/ 51245 h 231171"/>
                  <a:gd name="connsiteX13" fmla="*/ 148590 w 155733"/>
                  <a:gd name="connsiteY13" fmla="*/ 55150 h 231171"/>
                  <a:gd name="connsiteX14" fmla="*/ 155734 w 155733"/>
                  <a:gd name="connsiteY14" fmla="*/ 58865 h 23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733" h="231171">
                    <a:moveTo>
                      <a:pt x="155734" y="58865"/>
                    </a:moveTo>
                    <a:lnTo>
                      <a:pt x="35719" y="231172"/>
                    </a:lnTo>
                    <a:lnTo>
                      <a:pt x="17812" y="218694"/>
                    </a:lnTo>
                    <a:cubicBezTo>
                      <a:pt x="24289" y="210121"/>
                      <a:pt x="28861" y="200406"/>
                      <a:pt x="30766" y="189738"/>
                    </a:cubicBezTo>
                    <a:cubicBezTo>
                      <a:pt x="35909" y="162020"/>
                      <a:pt x="22098" y="134303"/>
                      <a:pt x="6096" y="111157"/>
                    </a:cubicBezTo>
                    <a:cubicBezTo>
                      <a:pt x="4096" y="108395"/>
                      <a:pt x="2191" y="105632"/>
                      <a:pt x="0" y="102965"/>
                    </a:cubicBezTo>
                    <a:lnTo>
                      <a:pt x="71723" y="0"/>
                    </a:lnTo>
                    <a:cubicBezTo>
                      <a:pt x="73724" y="1905"/>
                      <a:pt x="75629" y="3810"/>
                      <a:pt x="77724" y="5525"/>
                    </a:cubicBezTo>
                    <a:cubicBezTo>
                      <a:pt x="79724" y="7334"/>
                      <a:pt x="81725" y="9239"/>
                      <a:pt x="83820" y="10858"/>
                    </a:cubicBezTo>
                    <a:cubicBezTo>
                      <a:pt x="90964" y="17145"/>
                      <a:pt x="98393" y="23050"/>
                      <a:pt x="106204" y="28766"/>
                    </a:cubicBezTo>
                    <a:cubicBezTo>
                      <a:pt x="107918" y="30004"/>
                      <a:pt x="109728" y="31242"/>
                      <a:pt x="111538" y="32575"/>
                    </a:cubicBezTo>
                    <a:cubicBezTo>
                      <a:pt x="113347" y="33814"/>
                      <a:pt x="115157" y="35052"/>
                      <a:pt x="116967" y="36290"/>
                    </a:cubicBezTo>
                    <a:cubicBezTo>
                      <a:pt x="124968" y="41720"/>
                      <a:pt x="133159" y="46673"/>
                      <a:pt x="141446" y="51245"/>
                    </a:cubicBezTo>
                    <a:cubicBezTo>
                      <a:pt x="143828" y="52673"/>
                      <a:pt x="146209" y="53912"/>
                      <a:pt x="148590" y="55150"/>
                    </a:cubicBezTo>
                    <a:cubicBezTo>
                      <a:pt x="150876" y="56388"/>
                      <a:pt x="153353" y="57721"/>
                      <a:pt x="155734" y="58865"/>
                    </a:cubicBezTo>
                    <a:close/>
                  </a:path>
                </a:pathLst>
              </a:custGeom>
              <a:solidFill>
                <a:srgbClr val="111023"/>
              </a:solidFill>
              <a:ln w="9525"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09CA58F5-8D52-99CA-EE31-65B54948B5B7}"/>
                  </a:ext>
                </a:extLst>
              </p:cNvPr>
              <p:cNvSpPr/>
              <p:nvPr/>
            </p:nvSpPr>
            <p:spPr>
              <a:xfrm>
                <a:off x="7648220" y="3028084"/>
                <a:ext cx="390146" cy="461770"/>
              </a:xfrm>
              <a:custGeom>
                <a:avLst/>
                <a:gdLst>
                  <a:gd name="connsiteX0" fmla="*/ 296135 w 390146"/>
                  <a:gd name="connsiteY0" fmla="*/ 147257 h 461770"/>
                  <a:gd name="connsiteX1" fmla="*/ 294040 w 390146"/>
                  <a:gd name="connsiteY1" fmla="*/ 150209 h 461770"/>
                  <a:gd name="connsiteX2" fmla="*/ 252130 w 390146"/>
                  <a:gd name="connsiteY2" fmla="*/ 151352 h 461770"/>
                  <a:gd name="connsiteX3" fmla="*/ 212220 w 390146"/>
                  <a:gd name="connsiteY3" fmla="*/ 191929 h 461770"/>
                  <a:gd name="connsiteX4" fmla="*/ 194027 w 390146"/>
                  <a:gd name="connsiteY4" fmla="*/ 246888 h 461770"/>
                  <a:gd name="connsiteX5" fmla="*/ 192884 w 390146"/>
                  <a:gd name="connsiteY5" fmla="*/ 295370 h 461770"/>
                  <a:gd name="connsiteX6" fmla="*/ 177454 w 390146"/>
                  <a:gd name="connsiteY6" fmla="*/ 317563 h 461770"/>
                  <a:gd name="connsiteX7" fmla="*/ 96015 w 390146"/>
                  <a:gd name="connsiteY7" fmla="*/ 434530 h 461770"/>
                  <a:gd name="connsiteX8" fmla="*/ 20005 w 390146"/>
                  <a:gd name="connsiteY8" fmla="*/ 453580 h 461770"/>
                  <a:gd name="connsiteX9" fmla="*/ 11909 w 390146"/>
                  <a:gd name="connsiteY9" fmla="*/ 375666 h 461770"/>
                  <a:gd name="connsiteX10" fmla="*/ 47152 w 390146"/>
                  <a:gd name="connsiteY10" fmla="*/ 325088 h 461770"/>
                  <a:gd name="connsiteX11" fmla="*/ 145450 w 390146"/>
                  <a:gd name="connsiteY11" fmla="*/ 184023 h 461770"/>
                  <a:gd name="connsiteX12" fmla="*/ 226031 w 390146"/>
                  <a:gd name="connsiteY12" fmla="*/ 68390 h 461770"/>
                  <a:gd name="connsiteX13" fmla="*/ 246034 w 390146"/>
                  <a:gd name="connsiteY13" fmla="*/ 39624 h 461770"/>
                  <a:gd name="connsiteX14" fmla="*/ 248224 w 390146"/>
                  <a:gd name="connsiteY14" fmla="*/ 43910 h 461770"/>
                  <a:gd name="connsiteX15" fmla="*/ 328901 w 390146"/>
                  <a:gd name="connsiteY15" fmla="*/ 31718 h 461770"/>
                  <a:gd name="connsiteX16" fmla="*/ 372240 w 390146"/>
                  <a:gd name="connsiteY16" fmla="*/ 0 h 461770"/>
                  <a:gd name="connsiteX17" fmla="*/ 390147 w 390146"/>
                  <a:gd name="connsiteY17" fmla="*/ 12478 h 461770"/>
                  <a:gd name="connsiteX18" fmla="*/ 296135 w 390146"/>
                  <a:gd name="connsiteY18" fmla="*/ 147257 h 46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0146" h="461770">
                    <a:moveTo>
                      <a:pt x="296135" y="147257"/>
                    </a:moveTo>
                    <a:lnTo>
                      <a:pt x="294040" y="150209"/>
                    </a:lnTo>
                    <a:cubicBezTo>
                      <a:pt x="280895" y="144875"/>
                      <a:pt x="265179" y="145637"/>
                      <a:pt x="252130" y="151352"/>
                    </a:cubicBezTo>
                    <a:cubicBezTo>
                      <a:pt x="234413" y="159163"/>
                      <a:pt x="221078" y="174688"/>
                      <a:pt x="212220" y="191929"/>
                    </a:cubicBezTo>
                    <a:cubicBezTo>
                      <a:pt x="203457" y="209169"/>
                      <a:pt x="198694" y="228124"/>
                      <a:pt x="194027" y="246888"/>
                    </a:cubicBezTo>
                    <a:cubicBezTo>
                      <a:pt x="190027" y="262890"/>
                      <a:pt x="186312" y="280797"/>
                      <a:pt x="192884" y="295370"/>
                    </a:cubicBezTo>
                    <a:lnTo>
                      <a:pt x="177454" y="317563"/>
                    </a:lnTo>
                    <a:lnTo>
                      <a:pt x="96015" y="434530"/>
                    </a:lnTo>
                    <a:cubicBezTo>
                      <a:pt x="77346" y="461200"/>
                      <a:pt x="43151" y="469773"/>
                      <a:pt x="20005" y="453580"/>
                    </a:cubicBezTo>
                    <a:cubicBezTo>
                      <a:pt x="-3045" y="437388"/>
                      <a:pt x="-6760" y="402336"/>
                      <a:pt x="11909" y="375666"/>
                    </a:cubicBezTo>
                    <a:lnTo>
                      <a:pt x="47152" y="325088"/>
                    </a:lnTo>
                    <a:lnTo>
                      <a:pt x="145450" y="184023"/>
                    </a:lnTo>
                    <a:lnTo>
                      <a:pt x="226031" y="68390"/>
                    </a:lnTo>
                    <a:lnTo>
                      <a:pt x="246034" y="39624"/>
                    </a:lnTo>
                    <a:cubicBezTo>
                      <a:pt x="246700" y="41053"/>
                      <a:pt x="247367" y="42482"/>
                      <a:pt x="248224" y="43910"/>
                    </a:cubicBezTo>
                    <a:cubicBezTo>
                      <a:pt x="275561" y="43148"/>
                      <a:pt x="303374" y="41529"/>
                      <a:pt x="328901" y="31718"/>
                    </a:cubicBezTo>
                    <a:cubicBezTo>
                      <a:pt x="345665" y="25146"/>
                      <a:pt x="361381" y="14192"/>
                      <a:pt x="372240" y="0"/>
                    </a:cubicBezTo>
                    <a:lnTo>
                      <a:pt x="390147" y="12478"/>
                    </a:lnTo>
                    <a:lnTo>
                      <a:pt x="296135" y="147257"/>
                    </a:lnTo>
                    <a:close/>
                  </a:path>
                </a:pathLst>
              </a:custGeom>
              <a:solidFill>
                <a:srgbClr val="111023"/>
              </a:solidFill>
              <a:ln w="9525"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C96A368D-87F3-FFE5-C876-B9E25FCCE922}"/>
                  </a:ext>
                </a:extLst>
              </p:cNvPr>
              <p:cNvSpPr/>
              <p:nvPr/>
            </p:nvSpPr>
            <p:spPr>
              <a:xfrm>
                <a:off x="7845676" y="2887493"/>
                <a:ext cx="188609" cy="184692"/>
              </a:xfrm>
              <a:custGeom>
                <a:avLst/>
                <a:gdLst>
                  <a:gd name="connsiteX0" fmla="*/ 187547 w 188609"/>
                  <a:gd name="connsiteY0" fmla="*/ 111826 h 184692"/>
                  <a:gd name="connsiteX1" fmla="*/ 174593 w 188609"/>
                  <a:gd name="connsiteY1" fmla="*/ 140782 h 184692"/>
                  <a:gd name="connsiteX2" fmla="*/ 131254 w 188609"/>
                  <a:gd name="connsiteY2" fmla="*/ 172500 h 184692"/>
                  <a:gd name="connsiteX3" fmla="*/ 50578 w 188609"/>
                  <a:gd name="connsiteY3" fmla="*/ 184692 h 184692"/>
                  <a:gd name="connsiteX4" fmla="*/ 48387 w 188609"/>
                  <a:gd name="connsiteY4" fmla="*/ 180406 h 184692"/>
                  <a:gd name="connsiteX5" fmla="*/ 0 w 188609"/>
                  <a:gd name="connsiteY5" fmla="*/ 83918 h 184692"/>
                  <a:gd name="connsiteX6" fmla="*/ 3429 w 188609"/>
                  <a:gd name="connsiteY6" fmla="*/ 82203 h 184692"/>
                  <a:gd name="connsiteX7" fmla="*/ 70104 w 188609"/>
                  <a:gd name="connsiteY7" fmla="*/ 21434 h 184692"/>
                  <a:gd name="connsiteX8" fmla="*/ 120396 w 188609"/>
                  <a:gd name="connsiteY8" fmla="*/ 288 h 184692"/>
                  <a:gd name="connsiteX9" fmla="*/ 156686 w 188609"/>
                  <a:gd name="connsiteY9" fmla="*/ 24958 h 184692"/>
                  <a:gd name="connsiteX10" fmla="*/ 162782 w 188609"/>
                  <a:gd name="connsiteY10" fmla="*/ 33149 h 184692"/>
                  <a:gd name="connsiteX11" fmla="*/ 187547 w 188609"/>
                  <a:gd name="connsiteY11" fmla="*/ 111826 h 18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8609" h="184692">
                    <a:moveTo>
                      <a:pt x="187547" y="111826"/>
                    </a:moveTo>
                    <a:cubicBezTo>
                      <a:pt x="185642" y="122398"/>
                      <a:pt x="181070" y="132209"/>
                      <a:pt x="174593" y="140782"/>
                    </a:cubicBezTo>
                    <a:cubicBezTo>
                      <a:pt x="163830" y="154974"/>
                      <a:pt x="148114" y="165928"/>
                      <a:pt x="131254" y="172500"/>
                    </a:cubicBezTo>
                    <a:cubicBezTo>
                      <a:pt x="105727" y="182406"/>
                      <a:pt x="77914" y="183930"/>
                      <a:pt x="50578" y="184692"/>
                    </a:cubicBezTo>
                    <a:cubicBezTo>
                      <a:pt x="49816" y="183263"/>
                      <a:pt x="49054" y="181835"/>
                      <a:pt x="48387" y="180406"/>
                    </a:cubicBezTo>
                    <a:cubicBezTo>
                      <a:pt x="32194" y="148211"/>
                      <a:pt x="16002" y="116112"/>
                      <a:pt x="0" y="83918"/>
                    </a:cubicBezTo>
                    <a:lnTo>
                      <a:pt x="3429" y="82203"/>
                    </a:lnTo>
                    <a:cubicBezTo>
                      <a:pt x="24384" y="60581"/>
                      <a:pt x="46672" y="40388"/>
                      <a:pt x="70104" y="21434"/>
                    </a:cubicBezTo>
                    <a:cubicBezTo>
                      <a:pt x="84772" y="9718"/>
                      <a:pt x="101917" y="-1998"/>
                      <a:pt x="120396" y="288"/>
                    </a:cubicBezTo>
                    <a:cubicBezTo>
                      <a:pt x="135446" y="2193"/>
                      <a:pt x="147161" y="12861"/>
                      <a:pt x="156686" y="24958"/>
                    </a:cubicBezTo>
                    <a:cubicBezTo>
                      <a:pt x="158877" y="27625"/>
                      <a:pt x="160782" y="30387"/>
                      <a:pt x="162782" y="33149"/>
                    </a:cubicBezTo>
                    <a:cubicBezTo>
                      <a:pt x="178879" y="56390"/>
                      <a:pt x="192596" y="84108"/>
                      <a:pt x="187547" y="111826"/>
                    </a:cubicBezTo>
                    <a:close/>
                  </a:path>
                </a:pathLst>
              </a:custGeom>
              <a:gradFill>
                <a:gsLst>
                  <a:gs pos="0">
                    <a:srgbClr val="F7BE86"/>
                  </a:gs>
                  <a:gs pos="32930">
                    <a:srgbClr val="F7BC83"/>
                  </a:gs>
                  <a:gs pos="54480">
                    <a:srgbClr val="F7B67B"/>
                  </a:gs>
                  <a:gs pos="72760">
                    <a:srgbClr val="F7AC6C"/>
                  </a:gs>
                  <a:gs pos="89120">
                    <a:srgbClr val="F79E57"/>
                  </a:gs>
                  <a:gs pos="100000">
                    <a:srgbClr val="F79244"/>
                  </a:gs>
                </a:gsLst>
                <a:lin ang="0" scaled="1"/>
              </a:gradFill>
              <a:ln w="9525"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BEC2FE34-9B83-FC8F-12D6-8FA142D605C7}"/>
                  </a:ext>
                </a:extLst>
              </p:cNvPr>
              <p:cNvSpPr/>
              <p:nvPr/>
            </p:nvSpPr>
            <p:spPr>
              <a:xfrm>
                <a:off x="7837514" y="3174786"/>
                <a:ext cx="129340" cy="170926"/>
              </a:xfrm>
              <a:custGeom>
                <a:avLst/>
                <a:gdLst>
                  <a:gd name="connsiteX0" fmla="*/ 123700 w 129340"/>
                  <a:gd name="connsiteY0" fmla="*/ 23129 h 170926"/>
                  <a:gd name="connsiteX1" fmla="*/ 82552 w 129340"/>
                  <a:gd name="connsiteY1" fmla="*/ 154955 h 170926"/>
                  <a:gd name="connsiteX2" fmla="*/ 43309 w 129340"/>
                  <a:gd name="connsiteY2" fmla="*/ 170862 h 170926"/>
                  <a:gd name="connsiteX3" fmla="*/ 6161 w 129340"/>
                  <a:gd name="connsiteY3" fmla="*/ 153621 h 170926"/>
                  <a:gd name="connsiteX4" fmla="*/ 3589 w 129340"/>
                  <a:gd name="connsiteY4" fmla="*/ 148764 h 170926"/>
                  <a:gd name="connsiteX5" fmla="*/ 4732 w 129340"/>
                  <a:gd name="connsiteY5" fmla="*/ 100281 h 170926"/>
                  <a:gd name="connsiteX6" fmla="*/ 22925 w 129340"/>
                  <a:gd name="connsiteY6" fmla="*/ 45322 h 170926"/>
                  <a:gd name="connsiteX7" fmla="*/ 62835 w 129340"/>
                  <a:gd name="connsiteY7" fmla="*/ 4746 h 170926"/>
                  <a:gd name="connsiteX8" fmla="*/ 104745 w 129340"/>
                  <a:gd name="connsiteY8" fmla="*/ 3603 h 170926"/>
                  <a:gd name="connsiteX9" fmla="*/ 106840 w 129340"/>
                  <a:gd name="connsiteY9" fmla="*/ 650 h 170926"/>
                  <a:gd name="connsiteX10" fmla="*/ 113889 w 129340"/>
                  <a:gd name="connsiteY10" fmla="*/ 5412 h 170926"/>
                  <a:gd name="connsiteX11" fmla="*/ 123700 w 129340"/>
                  <a:gd name="connsiteY11" fmla="*/ 23129 h 17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340" h="170926">
                    <a:moveTo>
                      <a:pt x="123700" y="23129"/>
                    </a:moveTo>
                    <a:cubicBezTo>
                      <a:pt x="139225" y="69706"/>
                      <a:pt x="121795" y="125332"/>
                      <a:pt x="82552" y="154955"/>
                    </a:cubicBezTo>
                    <a:cubicBezTo>
                      <a:pt x="71026" y="163623"/>
                      <a:pt x="57596" y="170100"/>
                      <a:pt x="43309" y="170862"/>
                    </a:cubicBezTo>
                    <a:cubicBezTo>
                      <a:pt x="29021" y="171624"/>
                      <a:pt x="13876" y="165623"/>
                      <a:pt x="6161" y="153621"/>
                    </a:cubicBezTo>
                    <a:cubicBezTo>
                      <a:pt x="5209" y="152002"/>
                      <a:pt x="4256" y="150383"/>
                      <a:pt x="3589" y="148764"/>
                    </a:cubicBezTo>
                    <a:cubicBezTo>
                      <a:pt x="-2983" y="134095"/>
                      <a:pt x="732" y="116283"/>
                      <a:pt x="4732" y="100281"/>
                    </a:cubicBezTo>
                    <a:cubicBezTo>
                      <a:pt x="9400" y="81517"/>
                      <a:pt x="14162" y="62562"/>
                      <a:pt x="22925" y="45322"/>
                    </a:cubicBezTo>
                    <a:cubicBezTo>
                      <a:pt x="31688" y="28082"/>
                      <a:pt x="45118" y="12556"/>
                      <a:pt x="62835" y="4746"/>
                    </a:cubicBezTo>
                    <a:cubicBezTo>
                      <a:pt x="75979" y="-969"/>
                      <a:pt x="91696" y="-1731"/>
                      <a:pt x="104745" y="3603"/>
                    </a:cubicBezTo>
                    <a:lnTo>
                      <a:pt x="106840" y="650"/>
                    </a:lnTo>
                    <a:cubicBezTo>
                      <a:pt x="109317" y="1698"/>
                      <a:pt x="111793" y="3412"/>
                      <a:pt x="113889" y="5412"/>
                    </a:cubicBezTo>
                    <a:cubicBezTo>
                      <a:pt x="118651" y="10080"/>
                      <a:pt x="121509" y="16557"/>
                      <a:pt x="123700" y="23129"/>
                    </a:cubicBezTo>
                    <a:close/>
                  </a:path>
                </a:pathLst>
              </a:custGeom>
              <a:gradFill>
                <a:gsLst>
                  <a:gs pos="0">
                    <a:srgbClr val="F7BE86"/>
                  </a:gs>
                  <a:gs pos="32930">
                    <a:srgbClr val="F7BC83"/>
                  </a:gs>
                  <a:gs pos="54480">
                    <a:srgbClr val="F7B67B"/>
                  </a:gs>
                  <a:gs pos="72760">
                    <a:srgbClr val="F7AC6C"/>
                  </a:gs>
                  <a:gs pos="89120">
                    <a:srgbClr val="F79E57"/>
                  </a:gs>
                  <a:gs pos="100000">
                    <a:srgbClr val="F79244"/>
                  </a:gs>
                </a:gsLst>
                <a:lin ang="0" scaled="1"/>
              </a:gradFill>
              <a:ln w="9525"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4562A096-B6B1-C306-BDF8-DECAC6D47CF3}"/>
                  </a:ext>
                </a:extLst>
              </p:cNvPr>
              <p:cNvSpPr/>
              <p:nvPr/>
            </p:nvSpPr>
            <p:spPr>
              <a:xfrm>
                <a:off x="7698515" y="2754622"/>
                <a:ext cx="217265" cy="216883"/>
              </a:xfrm>
              <a:custGeom>
                <a:avLst/>
                <a:gdLst>
                  <a:gd name="connsiteX0" fmla="*/ 138970 w 217265"/>
                  <a:gd name="connsiteY0" fmla="*/ 200596 h 216883"/>
                  <a:gd name="connsiteX1" fmla="*/ 137446 w 217265"/>
                  <a:gd name="connsiteY1" fmla="*/ 201263 h 216883"/>
                  <a:gd name="connsiteX2" fmla="*/ 2762 w 217265"/>
                  <a:gd name="connsiteY2" fmla="*/ 16859 h 216883"/>
                  <a:gd name="connsiteX3" fmla="*/ 0 w 217265"/>
                  <a:gd name="connsiteY3" fmla="*/ 12572 h 216883"/>
                  <a:gd name="connsiteX4" fmla="*/ 101727 w 217265"/>
                  <a:gd name="connsiteY4" fmla="*/ 10382 h 216883"/>
                  <a:gd name="connsiteX5" fmla="*/ 214979 w 217265"/>
                  <a:gd name="connsiteY5" fmla="*/ 149923 h 216883"/>
                  <a:gd name="connsiteX6" fmla="*/ 217265 w 217265"/>
                  <a:gd name="connsiteY6" fmla="*/ 154400 h 216883"/>
                  <a:gd name="connsiteX7" fmla="*/ 150590 w 217265"/>
                  <a:gd name="connsiteY7" fmla="*/ 215169 h 216883"/>
                  <a:gd name="connsiteX8" fmla="*/ 147161 w 217265"/>
                  <a:gd name="connsiteY8" fmla="*/ 216884 h 216883"/>
                  <a:gd name="connsiteX9" fmla="*/ 138970 w 217265"/>
                  <a:gd name="connsiteY9" fmla="*/ 200596 h 21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265" h="216883">
                    <a:moveTo>
                      <a:pt x="138970" y="200596"/>
                    </a:moveTo>
                    <a:cubicBezTo>
                      <a:pt x="138398" y="200786"/>
                      <a:pt x="138017" y="201072"/>
                      <a:pt x="137446" y="201263"/>
                    </a:cubicBezTo>
                    <a:cubicBezTo>
                      <a:pt x="92488" y="139826"/>
                      <a:pt x="47720" y="78390"/>
                      <a:pt x="2762" y="16859"/>
                    </a:cubicBezTo>
                    <a:cubicBezTo>
                      <a:pt x="1905" y="15430"/>
                      <a:pt x="857" y="14001"/>
                      <a:pt x="0" y="12572"/>
                    </a:cubicBezTo>
                    <a:cubicBezTo>
                      <a:pt x="0" y="12572"/>
                      <a:pt x="62770" y="-14193"/>
                      <a:pt x="101727" y="10382"/>
                    </a:cubicBezTo>
                    <a:cubicBezTo>
                      <a:pt x="141351" y="35337"/>
                      <a:pt x="214979" y="149923"/>
                      <a:pt x="214979" y="149923"/>
                    </a:cubicBezTo>
                    <a:lnTo>
                      <a:pt x="217265" y="154400"/>
                    </a:lnTo>
                    <a:cubicBezTo>
                      <a:pt x="193834" y="173259"/>
                      <a:pt x="171545" y="193452"/>
                      <a:pt x="150590" y="215169"/>
                    </a:cubicBezTo>
                    <a:lnTo>
                      <a:pt x="147161" y="216884"/>
                    </a:lnTo>
                    <a:cubicBezTo>
                      <a:pt x="144494" y="211359"/>
                      <a:pt x="141827" y="205930"/>
                      <a:pt x="138970" y="200596"/>
                    </a:cubicBezTo>
                    <a:close/>
                  </a:path>
                </a:pathLst>
              </a:custGeom>
              <a:gradFill>
                <a:gsLst>
                  <a:gs pos="0">
                    <a:srgbClr val="F9E6D9"/>
                  </a:gs>
                  <a:gs pos="12100">
                    <a:srgbClr val="FCF1EA"/>
                  </a:gs>
                  <a:gs pos="26980">
                    <a:srgbClr val="FEF9F6"/>
                  </a:gs>
                  <a:gs pos="47510">
                    <a:srgbClr val="FFFEFD"/>
                  </a:gs>
                  <a:gs pos="100000">
                    <a:srgbClr val="FFFFFF"/>
                  </a:gs>
                </a:gsLst>
                <a:lin ang="19077704" scaled="1"/>
              </a:gradFill>
              <a:ln w="9525"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45F18AAD-C274-D02D-C80E-0AA5DCDB34F3}"/>
                  </a:ext>
                </a:extLst>
              </p:cNvPr>
              <p:cNvSpPr/>
              <p:nvPr/>
            </p:nvSpPr>
            <p:spPr>
              <a:xfrm>
                <a:off x="7248277" y="2855951"/>
                <a:ext cx="645785" cy="457944"/>
              </a:xfrm>
              <a:custGeom>
                <a:avLst/>
                <a:gdLst>
                  <a:gd name="connsiteX0" fmla="*/ 587683 w 645785"/>
                  <a:gd name="connsiteY0" fmla="*/ 99934 h 457944"/>
                  <a:gd name="connsiteX1" fmla="*/ 589208 w 645785"/>
                  <a:gd name="connsiteY1" fmla="*/ 99267 h 457944"/>
                  <a:gd name="connsiteX2" fmla="*/ 597399 w 645785"/>
                  <a:gd name="connsiteY2" fmla="*/ 115459 h 457944"/>
                  <a:gd name="connsiteX3" fmla="*/ 645786 w 645785"/>
                  <a:gd name="connsiteY3" fmla="*/ 211948 h 457944"/>
                  <a:gd name="connsiteX4" fmla="*/ 625783 w 645785"/>
                  <a:gd name="connsiteY4" fmla="*/ 240713 h 457944"/>
                  <a:gd name="connsiteX5" fmla="*/ 551965 w 645785"/>
                  <a:gd name="connsiteY5" fmla="*/ 287386 h 457944"/>
                  <a:gd name="connsiteX6" fmla="*/ 256309 w 645785"/>
                  <a:gd name="connsiteY6" fmla="*/ 442643 h 457944"/>
                  <a:gd name="connsiteX7" fmla="*/ 235735 w 645785"/>
                  <a:gd name="connsiteY7" fmla="*/ 451216 h 457944"/>
                  <a:gd name="connsiteX8" fmla="*/ 183442 w 645785"/>
                  <a:gd name="connsiteY8" fmla="*/ 455026 h 457944"/>
                  <a:gd name="connsiteX9" fmla="*/ 164964 w 645785"/>
                  <a:gd name="connsiteY9" fmla="*/ 444548 h 457944"/>
                  <a:gd name="connsiteX10" fmla="*/ 134960 w 645785"/>
                  <a:gd name="connsiteY10" fmla="*/ 405877 h 457944"/>
                  <a:gd name="connsiteX11" fmla="*/ 53902 w 645785"/>
                  <a:gd name="connsiteY11" fmla="*/ 244999 h 457944"/>
                  <a:gd name="connsiteX12" fmla="*/ 9802 w 645785"/>
                  <a:gd name="connsiteY12" fmla="*/ 123842 h 457944"/>
                  <a:gd name="connsiteX13" fmla="*/ 4753 w 645785"/>
                  <a:gd name="connsiteY13" fmla="*/ 46784 h 457944"/>
                  <a:gd name="connsiteX14" fmla="*/ 29804 w 645785"/>
                  <a:gd name="connsiteY14" fmla="*/ 15256 h 457944"/>
                  <a:gd name="connsiteX15" fmla="*/ 30661 w 645785"/>
                  <a:gd name="connsiteY15" fmla="*/ 16399 h 457944"/>
                  <a:gd name="connsiteX16" fmla="*/ 113624 w 645785"/>
                  <a:gd name="connsiteY16" fmla="*/ 4874 h 457944"/>
                  <a:gd name="connsiteX17" fmla="*/ 193349 w 645785"/>
                  <a:gd name="connsiteY17" fmla="*/ 62881 h 457944"/>
                  <a:gd name="connsiteX18" fmla="*/ 287360 w 645785"/>
                  <a:gd name="connsiteY18" fmla="*/ 225473 h 457944"/>
                  <a:gd name="connsiteX19" fmla="*/ 289075 w 645785"/>
                  <a:gd name="connsiteY19" fmla="*/ 229378 h 457944"/>
                  <a:gd name="connsiteX20" fmla="*/ 587683 w 645785"/>
                  <a:gd name="connsiteY20" fmla="*/ 99934 h 45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5785" h="457944">
                    <a:moveTo>
                      <a:pt x="587683" y="99934"/>
                    </a:moveTo>
                    <a:cubicBezTo>
                      <a:pt x="588255" y="99743"/>
                      <a:pt x="588636" y="99457"/>
                      <a:pt x="589208" y="99267"/>
                    </a:cubicBezTo>
                    <a:cubicBezTo>
                      <a:pt x="591970" y="104696"/>
                      <a:pt x="594732" y="110030"/>
                      <a:pt x="597399" y="115459"/>
                    </a:cubicBezTo>
                    <a:cubicBezTo>
                      <a:pt x="613496" y="147654"/>
                      <a:pt x="629689" y="179753"/>
                      <a:pt x="645786" y="211948"/>
                    </a:cubicBezTo>
                    <a:lnTo>
                      <a:pt x="625783" y="240713"/>
                    </a:lnTo>
                    <a:cubicBezTo>
                      <a:pt x="601399" y="256715"/>
                      <a:pt x="576825" y="272336"/>
                      <a:pt x="551965" y="287386"/>
                    </a:cubicBezTo>
                    <a:cubicBezTo>
                      <a:pt x="456905" y="345488"/>
                      <a:pt x="358131" y="397304"/>
                      <a:pt x="256309" y="442643"/>
                    </a:cubicBezTo>
                    <a:cubicBezTo>
                      <a:pt x="249641" y="445596"/>
                      <a:pt x="242783" y="448549"/>
                      <a:pt x="235735" y="451216"/>
                    </a:cubicBezTo>
                    <a:cubicBezTo>
                      <a:pt x="218494" y="457312"/>
                      <a:pt x="200397" y="460741"/>
                      <a:pt x="183442" y="455026"/>
                    </a:cubicBezTo>
                    <a:cubicBezTo>
                      <a:pt x="176489" y="452644"/>
                      <a:pt x="170393" y="449025"/>
                      <a:pt x="164964" y="444548"/>
                    </a:cubicBezTo>
                    <a:cubicBezTo>
                      <a:pt x="152677" y="434356"/>
                      <a:pt x="143342" y="419878"/>
                      <a:pt x="134960" y="405877"/>
                    </a:cubicBezTo>
                    <a:cubicBezTo>
                      <a:pt x="104290" y="354251"/>
                      <a:pt x="77239" y="300435"/>
                      <a:pt x="53902" y="244999"/>
                    </a:cubicBezTo>
                    <a:cubicBezTo>
                      <a:pt x="37329" y="205280"/>
                      <a:pt x="22565" y="164894"/>
                      <a:pt x="9802" y="123842"/>
                    </a:cubicBezTo>
                    <a:cubicBezTo>
                      <a:pt x="1991" y="98695"/>
                      <a:pt x="-4962" y="71168"/>
                      <a:pt x="4753" y="46784"/>
                    </a:cubicBezTo>
                    <a:cubicBezTo>
                      <a:pt x="9897" y="33735"/>
                      <a:pt x="18850" y="23543"/>
                      <a:pt x="29804" y="15256"/>
                    </a:cubicBezTo>
                    <a:lnTo>
                      <a:pt x="30661" y="16399"/>
                    </a:lnTo>
                    <a:cubicBezTo>
                      <a:pt x="53236" y="-1127"/>
                      <a:pt x="85906" y="-3984"/>
                      <a:pt x="113624" y="4874"/>
                    </a:cubicBezTo>
                    <a:cubicBezTo>
                      <a:pt x="145247" y="15066"/>
                      <a:pt x="171250" y="38117"/>
                      <a:pt x="193349" y="62881"/>
                    </a:cubicBezTo>
                    <a:cubicBezTo>
                      <a:pt x="235258" y="109935"/>
                      <a:pt x="267453" y="165656"/>
                      <a:pt x="287360" y="225473"/>
                    </a:cubicBezTo>
                    <a:lnTo>
                      <a:pt x="289075" y="229378"/>
                    </a:lnTo>
                    <a:cubicBezTo>
                      <a:pt x="388516" y="186325"/>
                      <a:pt x="488147" y="143082"/>
                      <a:pt x="587683" y="99934"/>
                    </a:cubicBezTo>
                    <a:close/>
                  </a:path>
                </a:pathLst>
              </a:custGeom>
              <a:gradFill>
                <a:gsLst>
                  <a:gs pos="0">
                    <a:srgbClr val="F9E6D9"/>
                  </a:gs>
                  <a:gs pos="12100">
                    <a:srgbClr val="FCF1EA"/>
                  </a:gs>
                  <a:gs pos="26980">
                    <a:srgbClr val="FEF9F6"/>
                  </a:gs>
                  <a:gs pos="47510">
                    <a:srgbClr val="FFFEFD"/>
                  </a:gs>
                  <a:gs pos="100000">
                    <a:srgbClr val="FFFFFF"/>
                  </a:gs>
                </a:gsLst>
                <a:lin ang="7445734" scaled="1"/>
              </a:gradFill>
              <a:ln w="9525"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85D19550-126E-956F-22CF-14035CFAA902}"/>
                  </a:ext>
                </a:extLst>
              </p:cNvPr>
              <p:cNvSpPr/>
              <p:nvPr/>
            </p:nvSpPr>
            <p:spPr>
              <a:xfrm>
                <a:off x="7793479" y="3096569"/>
                <a:ext cx="80581" cy="115633"/>
              </a:xfrm>
              <a:custGeom>
                <a:avLst/>
                <a:gdLst>
                  <a:gd name="connsiteX0" fmla="*/ 80582 w 80581"/>
                  <a:gd name="connsiteY0" fmla="*/ 0 h 115633"/>
                  <a:gd name="connsiteX1" fmla="*/ 0 w 80581"/>
                  <a:gd name="connsiteY1" fmla="*/ 115633 h 115633"/>
                  <a:gd name="connsiteX2" fmla="*/ 6763 w 80581"/>
                  <a:gd name="connsiteY2" fmla="*/ 46768 h 115633"/>
                  <a:gd name="connsiteX3" fmla="*/ 80582 w 80581"/>
                  <a:gd name="connsiteY3" fmla="*/ 0 h 115633"/>
                </a:gdLst>
                <a:ahLst/>
                <a:cxnLst>
                  <a:cxn ang="0">
                    <a:pos x="connsiteX0" y="connsiteY0"/>
                  </a:cxn>
                  <a:cxn ang="0">
                    <a:pos x="connsiteX1" y="connsiteY1"/>
                  </a:cxn>
                  <a:cxn ang="0">
                    <a:pos x="connsiteX2" y="connsiteY2"/>
                  </a:cxn>
                  <a:cxn ang="0">
                    <a:pos x="connsiteX3" y="connsiteY3"/>
                  </a:cxn>
                </a:cxnLst>
                <a:rect l="l" t="t" r="r" b="b"/>
                <a:pathLst>
                  <a:path w="80581" h="115633">
                    <a:moveTo>
                      <a:pt x="80582" y="0"/>
                    </a:moveTo>
                    <a:lnTo>
                      <a:pt x="0" y="115633"/>
                    </a:lnTo>
                    <a:cubicBezTo>
                      <a:pt x="2286" y="92678"/>
                      <a:pt x="4477" y="69628"/>
                      <a:pt x="6763" y="46768"/>
                    </a:cubicBezTo>
                    <a:cubicBezTo>
                      <a:pt x="31623" y="31623"/>
                      <a:pt x="56293" y="16002"/>
                      <a:pt x="80582" y="0"/>
                    </a:cubicBezTo>
                    <a:close/>
                  </a:path>
                </a:pathLst>
              </a:custGeom>
              <a:gradFill>
                <a:gsLst>
                  <a:gs pos="0">
                    <a:srgbClr val="F9E6D9"/>
                  </a:gs>
                  <a:gs pos="12100">
                    <a:srgbClr val="FCF1EA"/>
                  </a:gs>
                  <a:gs pos="26980">
                    <a:srgbClr val="FEF9F6"/>
                  </a:gs>
                  <a:gs pos="47510">
                    <a:srgbClr val="FFFEFD"/>
                  </a:gs>
                  <a:gs pos="100000">
                    <a:srgbClr val="FFFFFF"/>
                  </a:gs>
                </a:gsLst>
                <a:lin ang="19077601" scaled="1"/>
              </a:gradFill>
              <a:ln w="9525" cap="flat">
                <a:noFill/>
                <a:prstDash val="solid"/>
                <a:miter/>
              </a:ln>
            </p:spPr>
            <p:txBody>
              <a:bodyPr rtlCol="0" anchor="ctr"/>
              <a:lstStyle/>
              <a:p>
                <a:endParaRPr lang="en-US"/>
              </a:p>
            </p:txBody>
          </p:sp>
          <p:sp>
            <p:nvSpPr>
              <p:cNvPr id="670" name="Freeform: Shape 669">
                <a:extLst>
                  <a:ext uri="{FF2B5EF4-FFF2-40B4-BE49-F238E27FC236}">
                    <a16:creationId xmlns:a16="http://schemas.microsoft.com/office/drawing/2014/main" id="{D57CD1F9-4D8C-16AA-B078-1680E2C2ABB5}"/>
                  </a:ext>
                </a:extLst>
              </p:cNvPr>
              <p:cNvSpPr/>
              <p:nvPr/>
            </p:nvSpPr>
            <p:spPr>
              <a:xfrm>
                <a:off x="7278081" y="2767100"/>
                <a:ext cx="557974" cy="318134"/>
              </a:xfrm>
              <a:custGeom>
                <a:avLst/>
                <a:gdLst>
                  <a:gd name="connsiteX0" fmla="*/ 423291 w 557974"/>
                  <a:gd name="connsiteY0" fmla="*/ 4286 h 318134"/>
                  <a:gd name="connsiteX1" fmla="*/ 557974 w 557974"/>
                  <a:gd name="connsiteY1" fmla="*/ 188690 h 318134"/>
                  <a:gd name="connsiteX2" fmla="*/ 259270 w 557974"/>
                  <a:gd name="connsiteY2" fmla="*/ 318135 h 318134"/>
                  <a:gd name="connsiteX3" fmla="*/ 257556 w 557974"/>
                  <a:gd name="connsiteY3" fmla="*/ 314230 h 318134"/>
                  <a:gd name="connsiteX4" fmla="*/ 163544 w 557974"/>
                  <a:gd name="connsiteY4" fmla="*/ 151638 h 318134"/>
                  <a:gd name="connsiteX5" fmla="*/ 83820 w 557974"/>
                  <a:gd name="connsiteY5" fmla="*/ 93631 h 318134"/>
                  <a:gd name="connsiteX6" fmla="*/ 857 w 557974"/>
                  <a:gd name="connsiteY6" fmla="*/ 105156 h 318134"/>
                  <a:gd name="connsiteX7" fmla="*/ 0 w 557974"/>
                  <a:gd name="connsiteY7" fmla="*/ 104013 h 318134"/>
                  <a:gd name="connsiteX8" fmla="*/ 52483 w 557974"/>
                  <a:gd name="connsiteY8" fmla="*/ 76962 h 318134"/>
                  <a:gd name="connsiteX9" fmla="*/ 226314 w 557974"/>
                  <a:gd name="connsiteY9" fmla="*/ 8668 h 318134"/>
                  <a:gd name="connsiteX10" fmla="*/ 226219 w 557974"/>
                  <a:gd name="connsiteY10" fmla="*/ 12287 h 318134"/>
                  <a:gd name="connsiteX11" fmla="*/ 226981 w 557974"/>
                  <a:gd name="connsiteY11" fmla="*/ 12287 h 318134"/>
                  <a:gd name="connsiteX12" fmla="*/ 430816 w 557974"/>
                  <a:gd name="connsiteY12" fmla="*/ 154305 h 318134"/>
                  <a:gd name="connsiteX13" fmla="*/ 433483 w 557974"/>
                  <a:gd name="connsiteY13" fmla="*/ 155448 h 318134"/>
                  <a:gd name="connsiteX14" fmla="*/ 434721 w 557974"/>
                  <a:gd name="connsiteY14" fmla="*/ 152590 h 318134"/>
                  <a:gd name="connsiteX15" fmla="*/ 419481 w 557974"/>
                  <a:gd name="connsiteY15" fmla="*/ 190 h 318134"/>
                  <a:gd name="connsiteX16" fmla="*/ 420243 w 557974"/>
                  <a:gd name="connsiteY16" fmla="*/ 0 h 318134"/>
                  <a:gd name="connsiteX17" fmla="*/ 423291 w 557974"/>
                  <a:gd name="connsiteY17" fmla="*/ 4286 h 31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7974" h="318134">
                    <a:moveTo>
                      <a:pt x="423291" y="4286"/>
                    </a:moveTo>
                    <a:cubicBezTo>
                      <a:pt x="468249" y="65818"/>
                      <a:pt x="513016" y="127254"/>
                      <a:pt x="557974" y="188690"/>
                    </a:cubicBezTo>
                    <a:cubicBezTo>
                      <a:pt x="458438" y="231934"/>
                      <a:pt x="358807" y="275082"/>
                      <a:pt x="259270" y="318135"/>
                    </a:cubicBezTo>
                    <a:lnTo>
                      <a:pt x="257556" y="314230"/>
                    </a:lnTo>
                    <a:cubicBezTo>
                      <a:pt x="237744" y="254413"/>
                      <a:pt x="205549" y="198692"/>
                      <a:pt x="163544" y="151638"/>
                    </a:cubicBezTo>
                    <a:cubicBezTo>
                      <a:pt x="141446" y="126873"/>
                      <a:pt x="115443" y="103727"/>
                      <a:pt x="83820" y="93631"/>
                    </a:cubicBezTo>
                    <a:cubicBezTo>
                      <a:pt x="56198" y="84772"/>
                      <a:pt x="23431" y="87630"/>
                      <a:pt x="857" y="105156"/>
                    </a:cubicBezTo>
                    <a:lnTo>
                      <a:pt x="0" y="104013"/>
                    </a:lnTo>
                    <a:cubicBezTo>
                      <a:pt x="15240" y="92202"/>
                      <a:pt x="34385" y="84106"/>
                      <a:pt x="52483" y="76962"/>
                    </a:cubicBezTo>
                    <a:cubicBezTo>
                      <a:pt x="110395" y="54197"/>
                      <a:pt x="168402" y="31528"/>
                      <a:pt x="226314" y="8668"/>
                    </a:cubicBezTo>
                    <a:cubicBezTo>
                      <a:pt x="226314" y="9811"/>
                      <a:pt x="226219" y="11049"/>
                      <a:pt x="226219" y="12287"/>
                    </a:cubicBezTo>
                    <a:lnTo>
                      <a:pt x="226981" y="12287"/>
                    </a:lnTo>
                    <a:cubicBezTo>
                      <a:pt x="284798" y="72295"/>
                      <a:pt x="354520" y="120777"/>
                      <a:pt x="430816" y="154305"/>
                    </a:cubicBezTo>
                    <a:cubicBezTo>
                      <a:pt x="431673" y="154781"/>
                      <a:pt x="432626" y="155067"/>
                      <a:pt x="433483" y="155448"/>
                    </a:cubicBezTo>
                    <a:lnTo>
                      <a:pt x="434721" y="152590"/>
                    </a:lnTo>
                    <a:cubicBezTo>
                      <a:pt x="434531" y="101346"/>
                      <a:pt x="429387" y="50387"/>
                      <a:pt x="419481" y="190"/>
                    </a:cubicBezTo>
                    <a:cubicBezTo>
                      <a:pt x="419767" y="95"/>
                      <a:pt x="419957" y="95"/>
                      <a:pt x="420243" y="0"/>
                    </a:cubicBezTo>
                    <a:cubicBezTo>
                      <a:pt x="421195" y="1429"/>
                      <a:pt x="422243" y="2857"/>
                      <a:pt x="423291" y="4286"/>
                    </a:cubicBezTo>
                    <a:close/>
                  </a:path>
                </a:pathLst>
              </a:custGeom>
              <a:gradFill>
                <a:gsLst>
                  <a:gs pos="0">
                    <a:srgbClr val="F9E6D9"/>
                  </a:gs>
                  <a:gs pos="12100">
                    <a:srgbClr val="FCF1EA"/>
                  </a:gs>
                  <a:gs pos="26980">
                    <a:srgbClr val="FEF9F6"/>
                  </a:gs>
                  <a:gs pos="47510">
                    <a:srgbClr val="FFFEFD"/>
                  </a:gs>
                  <a:gs pos="100000">
                    <a:srgbClr val="FFFFFF"/>
                  </a:gs>
                </a:gsLst>
                <a:lin ang="21308126" scaled="1"/>
              </a:gradFill>
              <a:ln w="9525"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CF248729-2218-2662-6387-D1C41E1BE2B1}"/>
                  </a:ext>
                </a:extLst>
              </p:cNvPr>
              <p:cNvSpPr/>
              <p:nvPr/>
            </p:nvSpPr>
            <p:spPr>
              <a:xfrm>
                <a:off x="7484012" y="3143337"/>
                <a:ext cx="316229" cy="210299"/>
              </a:xfrm>
              <a:custGeom>
                <a:avLst/>
                <a:gdLst>
                  <a:gd name="connsiteX0" fmla="*/ 316230 w 316229"/>
                  <a:gd name="connsiteY0" fmla="*/ 0 h 210299"/>
                  <a:gd name="connsiteX1" fmla="*/ 309467 w 316229"/>
                  <a:gd name="connsiteY1" fmla="*/ 68866 h 210299"/>
                  <a:gd name="connsiteX2" fmla="*/ 211169 w 316229"/>
                  <a:gd name="connsiteY2" fmla="*/ 209931 h 210299"/>
                  <a:gd name="connsiteX3" fmla="*/ 0 w 316229"/>
                  <a:gd name="connsiteY3" fmla="*/ 163735 h 210299"/>
                  <a:gd name="connsiteX4" fmla="*/ 20574 w 316229"/>
                  <a:gd name="connsiteY4" fmla="*/ 155162 h 210299"/>
                  <a:gd name="connsiteX5" fmla="*/ 316230 w 316229"/>
                  <a:gd name="connsiteY5" fmla="*/ 0 h 21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229" h="210299">
                    <a:moveTo>
                      <a:pt x="316230" y="0"/>
                    </a:moveTo>
                    <a:cubicBezTo>
                      <a:pt x="313944" y="22860"/>
                      <a:pt x="311753" y="45910"/>
                      <a:pt x="309467" y="68866"/>
                    </a:cubicBezTo>
                    <a:lnTo>
                      <a:pt x="211169" y="209931"/>
                    </a:lnTo>
                    <a:cubicBezTo>
                      <a:pt x="138398" y="212979"/>
                      <a:pt x="64770" y="197072"/>
                      <a:pt x="0" y="163735"/>
                    </a:cubicBezTo>
                    <a:cubicBezTo>
                      <a:pt x="7048" y="161163"/>
                      <a:pt x="13906" y="158210"/>
                      <a:pt x="20574" y="155162"/>
                    </a:cubicBezTo>
                    <a:cubicBezTo>
                      <a:pt x="122396" y="109918"/>
                      <a:pt x="221171" y="58102"/>
                      <a:pt x="316230" y="0"/>
                    </a:cubicBezTo>
                    <a:close/>
                  </a:path>
                </a:pathLst>
              </a:custGeom>
              <a:gradFill>
                <a:gsLst>
                  <a:gs pos="0">
                    <a:srgbClr val="F9E6D9"/>
                  </a:gs>
                  <a:gs pos="12100">
                    <a:srgbClr val="FCF1EA"/>
                  </a:gs>
                  <a:gs pos="26980">
                    <a:srgbClr val="FEF9F6"/>
                  </a:gs>
                  <a:gs pos="47510">
                    <a:srgbClr val="FFFEFD"/>
                  </a:gs>
                  <a:gs pos="100000">
                    <a:srgbClr val="FFFFFF"/>
                  </a:gs>
                </a:gsLst>
                <a:lin ang="21308121" scaled="1"/>
              </a:gradFill>
              <a:ln w="9525" cap="flat">
                <a:noFill/>
                <a:prstDash val="solid"/>
                <a:miter/>
              </a:ln>
            </p:spPr>
            <p:txBody>
              <a:bodyPr rtlCol="0" anchor="ctr"/>
              <a:lstStyle/>
              <a:p>
                <a:endParaRPr lang="en-US"/>
              </a:p>
            </p:txBody>
          </p:sp>
        </p:grpSp>
        <p:sp>
          <p:nvSpPr>
            <p:cNvPr id="9" name="Freeform: Shape 8">
              <a:extLst>
                <a:ext uri="{FF2B5EF4-FFF2-40B4-BE49-F238E27FC236}">
                  <a16:creationId xmlns:a16="http://schemas.microsoft.com/office/drawing/2014/main" id="{57FED7E8-5164-6A0C-EACF-19C70023B50C}"/>
                </a:ext>
              </a:extLst>
            </p:cNvPr>
            <p:cNvSpPr/>
            <p:nvPr/>
          </p:nvSpPr>
          <p:spPr>
            <a:xfrm>
              <a:off x="7882732" y="3161941"/>
              <a:ext cx="2014" cy="88880"/>
            </a:xfrm>
            <a:custGeom>
              <a:avLst/>
              <a:gdLst>
                <a:gd name="connsiteX0" fmla="*/ 1715 w 2476"/>
                <a:gd name="connsiteY0" fmla="*/ 0 h 109251"/>
                <a:gd name="connsiteX1" fmla="*/ 2477 w 2476"/>
                <a:gd name="connsiteY1" fmla="*/ 857 h 109251"/>
                <a:gd name="connsiteX2" fmla="*/ 0 w 2476"/>
                <a:gd name="connsiteY2" fmla="*/ 109252 h 109251"/>
                <a:gd name="connsiteX3" fmla="*/ 1715 w 2476"/>
                <a:gd name="connsiteY3" fmla="*/ 0 h 109251"/>
              </a:gdLst>
              <a:ahLst/>
              <a:cxnLst>
                <a:cxn ang="0">
                  <a:pos x="connsiteX0" y="connsiteY0"/>
                </a:cxn>
                <a:cxn ang="0">
                  <a:pos x="connsiteX1" y="connsiteY1"/>
                </a:cxn>
                <a:cxn ang="0">
                  <a:pos x="connsiteX2" y="connsiteY2"/>
                </a:cxn>
                <a:cxn ang="0">
                  <a:pos x="connsiteX3" y="connsiteY3"/>
                </a:cxn>
              </a:cxnLst>
              <a:rect l="l" t="t" r="r" b="b"/>
              <a:pathLst>
                <a:path w="2476" h="109251">
                  <a:moveTo>
                    <a:pt x="1715" y="0"/>
                  </a:moveTo>
                  <a:cubicBezTo>
                    <a:pt x="2000" y="381"/>
                    <a:pt x="2286" y="667"/>
                    <a:pt x="2477" y="857"/>
                  </a:cubicBezTo>
                  <a:cubicBezTo>
                    <a:pt x="1619" y="37052"/>
                    <a:pt x="762" y="73152"/>
                    <a:pt x="0" y="109252"/>
                  </a:cubicBezTo>
                  <a:cubicBezTo>
                    <a:pt x="571" y="82963"/>
                    <a:pt x="1048" y="37719"/>
                    <a:pt x="1715" y="0"/>
                  </a:cubicBezTo>
                  <a:close/>
                </a:path>
              </a:pathLst>
            </a:custGeom>
            <a:solidFill>
              <a:srgbClr val="111023"/>
            </a:solidFill>
            <a:ln w="9525" cap="flat">
              <a:noFill/>
              <a:prstDash val="solid"/>
              <a:miter/>
            </a:ln>
          </p:spPr>
          <p:txBody>
            <a:bodyPr rtlCol="0" anchor="ctr"/>
            <a:lstStyle/>
            <a:p>
              <a:endParaRPr lang="en-US"/>
            </a:p>
          </p:txBody>
        </p:sp>
        <p:grpSp>
          <p:nvGrpSpPr>
            <p:cNvPr id="10" name="Graphic 932">
              <a:extLst>
                <a:ext uri="{FF2B5EF4-FFF2-40B4-BE49-F238E27FC236}">
                  <a16:creationId xmlns:a16="http://schemas.microsoft.com/office/drawing/2014/main" id="{A7D493F9-CFDB-AF73-79EE-542741BD098A}"/>
                </a:ext>
              </a:extLst>
            </p:cNvPr>
            <p:cNvGrpSpPr/>
            <p:nvPr/>
          </p:nvGrpSpPr>
          <p:grpSpPr>
            <a:xfrm>
              <a:off x="7843876" y="2918546"/>
              <a:ext cx="226408" cy="455095"/>
              <a:chOff x="7456728" y="2363144"/>
              <a:chExt cx="278301" cy="559403"/>
            </a:xfrm>
          </p:grpSpPr>
          <p:sp>
            <p:nvSpPr>
              <p:cNvPr id="63" name="Freeform: Shape 62">
                <a:extLst>
                  <a:ext uri="{FF2B5EF4-FFF2-40B4-BE49-F238E27FC236}">
                    <a16:creationId xmlns:a16="http://schemas.microsoft.com/office/drawing/2014/main" id="{4F4210C9-4F86-C4F5-E468-2B616B56912E}"/>
                  </a:ext>
                </a:extLst>
              </p:cNvPr>
              <p:cNvSpPr/>
              <p:nvPr/>
            </p:nvSpPr>
            <p:spPr>
              <a:xfrm>
                <a:off x="7555163" y="2652228"/>
                <a:ext cx="157638" cy="270319"/>
              </a:xfrm>
              <a:custGeom>
                <a:avLst/>
                <a:gdLst>
                  <a:gd name="connsiteX0" fmla="*/ 142399 w 157638"/>
                  <a:gd name="connsiteY0" fmla="*/ 115062 h 270319"/>
                  <a:gd name="connsiteX1" fmla="*/ 157639 w 157638"/>
                  <a:gd name="connsiteY1" fmla="*/ 267462 h 270319"/>
                  <a:gd name="connsiteX2" fmla="*/ 156400 w 157638"/>
                  <a:gd name="connsiteY2" fmla="*/ 270320 h 270319"/>
                  <a:gd name="connsiteX3" fmla="*/ 153734 w 157638"/>
                  <a:gd name="connsiteY3" fmla="*/ 269177 h 270319"/>
                  <a:gd name="connsiteX4" fmla="*/ 0 w 157638"/>
                  <a:gd name="connsiteY4" fmla="*/ 762 h 270319"/>
                  <a:gd name="connsiteX5" fmla="*/ 2000 w 157638"/>
                  <a:gd name="connsiteY5" fmla="*/ 0 h 270319"/>
                  <a:gd name="connsiteX6" fmla="*/ 72295 w 157638"/>
                  <a:gd name="connsiteY6" fmla="*/ 10954 h 270319"/>
                  <a:gd name="connsiteX7" fmla="*/ 75343 w 157638"/>
                  <a:gd name="connsiteY7" fmla="*/ 11525 h 270319"/>
                  <a:gd name="connsiteX8" fmla="*/ 141922 w 157638"/>
                  <a:gd name="connsiteY8" fmla="*/ 112871 h 270319"/>
                  <a:gd name="connsiteX9" fmla="*/ 142113 w 157638"/>
                  <a:gd name="connsiteY9" fmla="*/ 113729 h 270319"/>
                  <a:gd name="connsiteX10" fmla="*/ 142399 w 157638"/>
                  <a:gd name="connsiteY10" fmla="*/ 115062 h 27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638" h="270319">
                    <a:moveTo>
                      <a:pt x="142399" y="115062"/>
                    </a:moveTo>
                    <a:cubicBezTo>
                      <a:pt x="152400" y="165164"/>
                      <a:pt x="157448" y="216218"/>
                      <a:pt x="157639" y="267462"/>
                    </a:cubicBezTo>
                    <a:lnTo>
                      <a:pt x="156400" y="270320"/>
                    </a:lnTo>
                    <a:cubicBezTo>
                      <a:pt x="155543" y="269939"/>
                      <a:pt x="154591" y="269558"/>
                      <a:pt x="153734" y="269177"/>
                    </a:cubicBezTo>
                    <a:cubicBezTo>
                      <a:pt x="90773" y="187166"/>
                      <a:pt x="38862" y="96584"/>
                      <a:pt x="0" y="762"/>
                    </a:cubicBezTo>
                    <a:lnTo>
                      <a:pt x="2000" y="0"/>
                    </a:lnTo>
                    <a:cubicBezTo>
                      <a:pt x="25432" y="3715"/>
                      <a:pt x="48863" y="7239"/>
                      <a:pt x="72295" y="10954"/>
                    </a:cubicBezTo>
                    <a:cubicBezTo>
                      <a:pt x="73247" y="11144"/>
                      <a:pt x="74390" y="11335"/>
                      <a:pt x="75343" y="11525"/>
                    </a:cubicBezTo>
                    <a:cubicBezTo>
                      <a:pt x="97631" y="45339"/>
                      <a:pt x="119825" y="79058"/>
                      <a:pt x="141922" y="112871"/>
                    </a:cubicBezTo>
                    <a:cubicBezTo>
                      <a:pt x="142113" y="113157"/>
                      <a:pt x="142113" y="113443"/>
                      <a:pt x="142113" y="113729"/>
                    </a:cubicBezTo>
                    <a:cubicBezTo>
                      <a:pt x="142304" y="114014"/>
                      <a:pt x="142399" y="114491"/>
                      <a:pt x="142399" y="115062"/>
                    </a:cubicBezTo>
                    <a:close/>
                  </a:path>
                </a:pathLst>
              </a:custGeom>
              <a:solidFill>
                <a:srgbClr val="F79244"/>
              </a:solidFill>
              <a:ln w="9525" cap="flat">
                <a:noFill/>
                <a:prstDash val="solid"/>
                <a:miter/>
              </a:ln>
            </p:spPr>
            <p:txBody>
              <a:bodyPr rtlCol="0" anchor="ctr"/>
              <a:lstStyle/>
              <a:p>
                <a:endParaRPr lang="en-US"/>
              </a:p>
            </p:txBody>
          </p:sp>
          <p:sp>
            <p:nvSpPr>
              <p:cNvPr id="928" name="Freeform: Shape 927">
                <a:extLst>
                  <a:ext uri="{FF2B5EF4-FFF2-40B4-BE49-F238E27FC236}">
                    <a16:creationId xmlns:a16="http://schemas.microsoft.com/office/drawing/2014/main" id="{56CAB9C0-92CF-8CAA-89B9-17A6660F339C}"/>
                  </a:ext>
                </a:extLst>
              </p:cNvPr>
              <p:cNvSpPr/>
              <p:nvPr/>
            </p:nvSpPr>
            <p:spPr>
              <a:xfrm>
                <a:off x="7456728" y="2421151"/>
                <a:ext cx="118342" cy="157638"/>
              </a:xfrm>
              <a:custGeom>
                <a:avLst/>
                <a:gdLst>
                  <a:gd name="connsiteX0" fmla="*/ 118342 w 118342"/>
                  <a:gd name="connsiteY0" fmla="*/ 0 h 157638"/>
                  <a:gd name="connsiteX1" fmla="*/ 82242 w 118342"/>
                  <a:gd name="connsiteY1" fmla="*/ 79534 h 157638"/>
                  <a:gd name="connsiteX2" fmla="*/ 48143 w 118342"/>
                  <a:gd name="connsiteY2" fmla="*/ 157639 h 157638"/>
                  <a:gd name="connsiteX3" fmla="*/ 27188 w 118342"/>
                  <a:gd name="connsiteY3" fmla="*/ 136303 h 157638"/>
                  <a:gd name="connsiteX4" fmla="*/ 9281 w 118342"/>
                  <a:gd name="connsiteY4" fmla="*/ 131159 h 157638"/>
                  <a:gd name="connsiteX5" fmla="*/ 8900 w 118342"/>
                  <a:gd name="connsiteY5" fmla="*/ 131350 h 157638"/>
                  <a:gd name="connsiteX6" fmla="*/ 2137 w 118342"/>
                  <a:gd name="connsiteY6" fmla="*/ 111728 h 157638"/>
                  <a:gd name="connsiteX7" fmla="*/ 232 w 118342"/>
                  <a:gd name="connsiteY7" fmla="*/ 96012 h 157638"/>
                  <a:gd name="connsiteX8" fmla="*/ 9186 w 118342"/>
                  <a:gd name="connsiteY8" fmla="*/ 83820 h 157638"/>
                  <a:gd name="connsiteX9" fmla="*/ 27093 w 118342"/>
                  <a:gd name="connsiteY9" fmla="*/ 88964 h 157638"/>
                  <a:gd name="connsiteX10" fmla="*/ 48048 w 118342"/>
                  <a:gd name="connsiteY10" fmla="*/ 110300 h 157638"/>
                  <a:gd name="connsiteX11" fmla="*/ 78813 w 118342"/>
                  <a:gd name="connsiteY11" fmla="*/ 51054 h 157638"/>
                  <a:gd name="connsiteX12" fmla="*/ 118342 w 118342"/>
                  <a:gd name="connsiteY12" fmla="*/ 0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342" h="157638">
                    <a:moveTo>
                      <a:pt x="118342" y="0"/>
                    </a:moveTo>
                    <a:cubicBezTo>
                      <a:pt x="93482" y="16669"/>
                      <a:pt x="86719" y="49721"/>
                      <a:pt x="82242" y="79534"/>
                    </a:cubicBezTo>
                    <a:cubicBezTo>
                      <a:pt x="77766" y="108395"/>
                      <a:pt x="71479" y="140494"/>
                      <a:pt x="48143" y="157639"/>
                    </a:cubicBezTo>
                    <a:cubicBezTo>
                      <a:pt x="42333" y="149447"/>
                      <a:pt x="35189" y="142304"/>
                      <a:pt x="27188" y="136303"/>
                    </a:cubicBezTo>
                    <a:cubicBezTo>
                      <a:pt x="21949" y="132398"/>
                      <a:pt x="15377" y="129064"/>
                      <a:pt x="9281" y="131159"/>
                    </a:cubicBezTo>
                    <a:cubicBezTo>
                      <a:pt x="9186" y="131159"/>
                      <a:pt x="8995" y="131254"/>
                      <a:pt x="8900" y="131350"/>
                    </a:cubicBezTo>
                    <a:cubicBezTo>
                      <a:pt x="6233" y="124968"/>
                      <a:pt x="4042" y="118396"/>
                      <a:pt x="2137" y="111728"/>
                    </a:cubicBezTo>
                    <a:cubicBezTo>
                      <a:pt x="708" y="106585"/>
                      <a:pt x="-530" y="101251"/>
                      <a:pt x="232" y="96012"/>
                    </a:cubicBezTo>
                    <a:cubicBezTo>
                      <a:pt x="994" y="90678"/>
                      <a:pt x="4137" y="85535"/>
                      <a:pt x="9186" y="83820"/>
                    </a:cubicBezTo>
                    <a:cubicBezTo>
                      <a:pt x="15282" y="81629"/>
                      <a:pt x="21854" y="85058"/>
                      <a:pt x="27093" y="88964"/>
                    </a:cubicBezTo>
                    <a:cubicBezTo>
                      <a:pt x="35094" y="94869"/>
                      <a:pt x="42142" y="102108"/>
                      <a:pt x="48048" y="110300"/>
                    </a:cubicBezTo>
                    <a:cubicBezTo>
                      <a:pt x="71384" y="93250"/>
                      <a:pt x="74241" y="79820"/>
                      <a:pt x="78813" y="51054"/>
                    </a:cubicBezTo>
                    <a:cubicBezTo>
                      <a:pt x="83290" y="21241"/>
                      <a:pt x="93387" y="16669"/>
                      <a:pt x="118342" y="0"/>
                    </a:cubicBezTo>
                    <a:close/>
                  </a:path>
                </a:pathLst>
              </a:custGeom>
              <a:solidFill>
                <a:srgbClr val="111023"/>
              </a:solidFill>
              <a:ln w="9525"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6B233867-A5C7-6398-A098-D91C888509A5}"/>
                  </a:ext>
                </a:extLst>
              </p:cNvPr>
              <p:cNvSpPr/>
              <p:nvPr/>
            </p:nvSpPr>
            <p:spPr>
              <a:xfrm>
                <a:off x="7456824" y="2363144"/>
                <a:ext cx="278206" cy="558164"/>
              </a:xfrm>
              <a:custGeom>
                <a:avLst/>
                <a:gdLst>
                  <a:gd name="connsiteX0" fmla="*/ 268837 w 278206"/>
                  <a:gd name="connsiteY0" fmla="*/ 257175 h 558164"/>
                  <a:gd name="connsiteX1" fmla="*/ 225308 w 278206"/>
                  <a:gd name="connsiteY1" fmla="*/ 290608 h 558164"/>
                  <a:gd name="connsiteX2" fmla="*/ 170730 w 278206"/>
                  <a:gd name="connsiteY2" fmla="*/ 299942 h 558164"/>
                  <a:gd name="connsiteX3" fmla="*/ 100435 w 278206"/>
                  <a:gd name="connsiteY3" fmla="*/ 288988 h 558164"/>
                  <a:gd name="connsiteX4" fmla="*/ 98435 w 278206"/>
                  <a:gd name="connsiteY4" fmla="*/ 289750 h 558164"/>
                  <a:gd name="connsiteX5" fmla="*/ 252168 w 278206"/>
                  <a:gd name="connsiteY5" fmla="*/ 558165 h 558164"/>
                  <a:gd name="connsiteX6" fmla="*/ 48333 w 278206"/>
                  <a:gd name="connsiteY6" fmla="*/ 416147 h 558164"/>
                  <a:gd name="connsiteX7" fmla="*/ 47571 w 278206"/>
                  <a:gd name="connsiteY7" fmla="*/ 416147 h 558164"/>
                  <a:gd name="connsiteX8" fmla="*/ 47667 w 278206"/>
                  <a:gd name="connsiteY8" fmla="*/ 412528 h 558164"/>
                  <a:gd name="connsiteX9" fmla="*/ 47762 w 278206"/>
                  <a:gd name="connsiteY9" fmla="*/ 408527 h 558164"/>
                  <a:gd name="connsiteX10" fmla="*/ 49476 w 278206"/>
                  <a:gd name="connsiteY10" fmla="*/ 299180 h 558164"/>
                  <a:gd name="connsiteX11" fmla="*/ 49572 w 278206"/>
                  <a:gd name="connsiteY11" fmla="*/ 289274 h 558164"/>
                  <a:gd name="connsiteX12" fmla="*/ 50334 w 278206"/>
                  <a:gd name="connsiteY12" fmla="*/ 252698 h 558164"/>
                  <a:gd name="connsiteX13" fmla="*/ 8900 w 278206"/>
                  <a:gd name="connsiteY13" fmla="*/ 189262 h 558164"/>
                  <a:gd name="connsiteX14" fmla="*/ 2137 w 278206"/>
                  <a:gd name="connsiteY14" fmla="*/ 169640 h 558164"/>
                  <a:gd name="connsiteX15" fmla="*/ 232 w 278206"/>
                  <a:gd name="connsiteY15" fmla="*/ 153924 h 558164"/>
                  <a:gd name="connsiteX16" fmla="*/ 9186 w 278206"/>
                  <a:gd name="connsiteY16" fmla="*/ 141732 h 558164"/>
                  <a:gd name="connsiteX17" fmla="*/ 27093 w 278206"/>
                  <a:gd name="connsiteY17" fmla="*/ 146875 h 558164"/>
                  <a:gd name="connsiteX18" fmla="*/ 48048 w 278206"/>
                  <a:gd name="connsiteY18" fmla="*/ 168211 h 558164"/>
                  <a:gd name="connsiteX19" fmla="*/ 78813 w 278206"/>
                  <a:gd name="connsiteY19" fmla="*/ 108966 h 558164"/>
                  <a:gd name="connsiteX20" fmla="*/ 118342 w 278206"/>
                  <a:gd name="connsiteY20" fmla="*/ 58007 h 558164"/>
                  <a:gd name="connsiteX21" fmla="*/ 175302 w 278206"/>
                  <a:gd name="connsiteY21" fmla="*/ 46006 h 558164"/>
                  <a:gd name="connsiteX22" fmla="*/ 233690 w 278206"/>
                  <a:gd name="connsiteY22" fmla="*/ 40196 h 558164"/>
                  <a:gd name="connsiteX23" fmla="*/ 267694 w 278206"/>
                  <a:gd name="connsiteY23" fmla="*/ 0 h 558164"/>
                  <a:gd name="connsiteX24" fmla="*/ 276076 w 278206"/>
                  <a:gd name="connsiteY24" fmla="*/ 162782 h 558164"/>
                  <a:gd name="connsiteX25" fmla="*/ 277696 w 278206"/>
                  <a:gd name="connsiteY25" fmla="*/ 193643 h 558164"/>
                  <a:gd name="connsiteX26" fmla="*/ 268837 w 278206"/>
                  <a:gd name="connsiteY26" fmla="*/ 257175 h 55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8206" h="558164">
                    <a:moveTo>
                      <a:pt x="268837" y="257175"/>
                    </a:moveTo>
                    <a:cubicBezTo>
                      <a:pt x="259693" y="273558"/>
                      <a:pt x="242929" y="284512"/>
                      <a:pt x="225308" y="290608"/>
                    </a:cubicBezTo>
                    <a:cubicBezTo>
                      <a:pt x="207782" y="296609"/>
                      <a:pt x="189208" y="298323"/>
                      <a:pt x="170730" y="299942"/>
                    </a:cubicBezTo>
                    <a:cubicBezTo>
                      <a:pt x="147298" y="296227"/>
                      <a:pt x="123867" y="292703"/>
                      <a:pt x="100435" y="288988"/>
                    </a:cubicBezTo>
                    <a:lnTo>
                      <a:pt x="98435" y="289750"/>
                    </a:lnTo>
                    <a:cubicBezTo>
                      <a:pt x="137202" y="385572"/>
                      <a:pt x="189208" y="476155"/>
                      <a:pt x="252168" y="558165"/>
                    </a:cubicBezTo>
                    <a:cubicBezTo>
                      <a:pt x="175873" y="524637"/>
                      <a:pt x="106150" y="476155"/>
                      <a:pt x="48333" y="416147"/>
                    </a:cubicBezTo>
                    <a:lnTo>
                      <a:pt x="47571" y="416147"/>
                    </a:lnTo>
                    <a:cubicBezTo>
                      <a:pt x="47571" y="415004"/>
                      <a:pt x="47667" y="413766"/>
                      <a:pt x="47667" y="412528"/>
                    </a:cubicBezTo>
                    <a:cubicBezTo>
                      <a:pt x="47667" y="411289"/>
                      <a:pt x="47762" y="409956"/>
                      <a:pt x="47762" y="408527"/>
                    </a:cubicBezTo>
                    <a:cubicBezTo>
                      <a:pt x="48333" y="382143"/>
                      <a:pt x="48810" y="336899"/>
                      <a:pt x="49476" y="299180"/>
                    </a:cubicBezTo>
                    <a:cubicBezTo>
                      <a:pt x="49476" y="295846"/>
                      <a:pt x="49572" y="292513"/>
                      <a:pt x="49572" y="289274"/>
                    </a:cubicBezTo>
                    <a:cubicBezTo>
                      <a:pt x="49857" y="274987"/>
                      <a:pt x="50048" y="262318"/>
                      <a:pt x="50334" y="252698"/>
                    </a:cubicBezTo>
                    <a:cubicBezTo>
                      <a:pt x="32427" y="234601"/>
                      <a:pt x="18234" y="212884"/>
                      <a:pt x="8900" y="189262"/>
                    </a:cubicBezTo>
                    <a:cubicBezTo>
                      <a:pt x="6233" y="182880"/>
                      <a:pt x="4042" y="176308"/>
                      <a:pt x="2137" y="169640"/>
                    </a:cubicBezTo>
                    <a:cubicBezTo>
                      <a:pt x="708" y="164497"/>
                      <a:pt x="-530" y="159163"/>
                      <a:pt x="232" y="153924"/>
                    </a:cubicBezTo>
                    <a:cubicBezTo>
                      <a:pt x="994" y="148590"/>
                      <a:pt x="4137" y="143446"/>
                      <a:pt x="9186" y="141732"/>
                    </a:cubicBezTo>
                    <a:cubicBezTo>
                      <a:pt x="15282" y="139541"/>
                      <a:pt x="21854" y="142970"/>
                      <a:pt x="27093" y="146875"/>
                    </a:cubicBezTo>
                    <a:cubicBezTo>
                      <a:pt x="35094" y="152781"/>
                      <a:pt x="42142" y="160020"/>
                      <a:pt x="48048" y="168211"/>
                    </a:cubicBezTo>
                    <a:cubicBezTo>
                      <a:pt x="71384" y="151162"/>
                      <a:pt x="74241" y="137731"/>
                      <a:pt x="78813" y="108966"/>
                    </a:cubicBezTo>
                    <a:cubicBezTo>
                      <a:pt x="83290" y="79248"/>
                      <a:pt x="93482" y="74771"/>
                      <a:pt x="118342" y="58007"/>
                    </a:cubicBezTo>
                    <a:cubicBezTo>
                      <a:pt x="134820" y="47053"/>
                      <a:pt x="155585" y="45815"/>
                      <a:pt x="175302" y="46006"/>
                    </a:cubicBezTo>
                    <a:cubicBezTo>
                      <a:pt x="195018" y="46196"/>
                      <a:pt x="215402" y="47339"/>
                      <a:pt x="233690" y="40196"/>
                    </a:cubicBezTo>
                    <a:cubicBezTo>
                      <a:pt x="250549" y="33623"/>
                      <a:pt x="267694" y="17621"/>
                      <a:pt x="267694" y="0"/>
                    </a:cubicBezTo>
                    <a:cubicBezTo>
                      <a:pt x="270456" y="54483"/>
                      <a:pt x="273219" y="108585"/>
                      <a:pt x="276076" y="162782"/>
                    </a:cubicBezTo>
                    <a:cubicBezTo>
                      <a:pt x="276648" y="173069"/>
                      <a:pt x="277124" y="183356"/>
                      <a:pt x="277696" y="193643"/>
                    </a:cubicBezTo>
                    <a:cubicBezTo>
                      <a:pt x="278648" y="215265"/>
                      <a:pt x="279410" y="238316"/>
                      <a:pt x="268837" y="257175"/>
                    </a:cubicBezTo>
                    <a:close/>
                  </a:path>
                </a:pathLst>
              </a:custGeom>
              <a:gradFill>
                <a:gsLst>
                  <a:gs pos="0">
                    <a:srgbClr val="F7BE86"/>
                  </a:gs>
                  <a:gs pos="32930">
                    <a:srgbClr val="F7BC83"/>
                  </a:gs>
                  <a:gs pos="54480">
                    <a:srgbClr val="F7B67B"/>
                  </a:gs>
                  <a:gs pos="72760">
                    <a:srgbClr val="F7AC6C"/>
                  </a:gs>
                  <a:gs pos="89120">
                    <a:srgbClr val="F79E57"/>
                  </a:gs>
                  <a:gs pos="100000">
                    <a:srgbClr val="F79244"/>
                  </a:gs>
                </a:gsLst>
                <a:lin ang="10334090" scaled="1"/>
              </a:gradFill>
              <a:ln w="9525" cap="flat">
                <a:noFill/>
                <a:prstDash val="solid"/>
                <a:miter/>
              </a:ln>
            </p:spPr>
            <p:txBody>
              <a:bodyPr rtlCol="0" anchor="ctr"/>
              <a:lstStyle/>
              <a:p>
                <a:endParaRPr lang="en-US"/>
              </a:p>
            </p:txBody>
          </p:sp>
        </p:grpSp>
        <p:grpSp>
          <p:nvGrpSpPr>
            <p:cNvPr id="11" name="Graphic 932">
              <a:extLst>
                <a:ext uri="{FF2B5EF4-FFF2-40B4-BE49-F238E27FC236}">
                  <a16:creationId xmlns:a16="http://schemas.microsoft.com/office/drawing/2014/main" id="{178AFE01-C1EC-6276-B527-9ABB1B06532D}"/>
                </a:ext>
              </a:extLst>
            </p:cNvPr>
            <p:cNvGrpSpPr/>
            <p:nvPr/>
          </p:nvGrpSpPr>
          <p:grpSpPr>
            <a:xfrm>
              <a:off x="7487436" y="2828276"/>
              <a:ext cx="605511" cy="719680"/>
              <a:chOff x="7018591" y="2252184"/>
              <a:chExt cx="744295" cy="884632"/>
            </a:xfrm>
          </p:grpSpPr>
          <p:sp>
            <p:nvSpPr>
              <p:cNvPr id="61" name="Freeform: Shape 60">
                <a:extLst>
                  <a:ext uri="{FF2B5EF4-FFF2-40B4-BE49-F238E27FC236}">
                    <a16:creationId xmlns:a16="http://schemas.microsoft.com/office/drawing/2014/main" id="{A9DA5A05-5606-4421-F31C-E83DDB336BCF}"/>
                  </a:ext>
                </a:extLst>
              </p:cNvPr>
              <p:cNvSpPr/>
              <p:nvPr/>
            </p:nvSpPr>
            <p:spPr>
              <a:xfrm>
                <a:off x="7120856" y="2273895"/>
                <a:ext cx="642029" cy="862920"/>
              </a:xfrm>
              <a:custGeom>
                <a:avLst/>
                <a:gdLst>
                  <a:gd name="connsiteX0" fmla="*/ 612710 w 642029"/>
                  <a:gd name="connsiteY0" fmla="*/ 252031 h 862920"/>
                  <a:gd name="connsiteX1" fmla="*/ 611853 w 642029"/>
                  <a:gd name="connsiteY1" fmla="*/ 252031 h 862920"/>
                  <a:gd name="connsiteX2" fmla="*/ 603471 w 642029"/>
                  <a:gd name="connsiteY2" fmla="*/ 89249 h 862920"/>
                  <a:gd name="connsiteX3" fmla="*/ 569467 w 642029"/>
                  <a:gd name="connsiteY3" fmla="*/ 129445 h 862920"/>
                  <a:gd name="connsiteX4" fmla="*/ 511078 w 642029"/>
                  <a:gd name="connsiteY4" fmla="*/ 135255 h 862920"/>
                  <a:gd name="connsiteX5" fmla="*/ 454119 w 642029"/>
                  <a:gd name="connsiteY5" fmla="*/ 147256 h 862920"/>
                  <a:gd name="connsiteX6" fmla="*/ 414590 w 642029"/>
                  <a:gd name="connsiteY6" fmla="*/ 198215 h 862920"/>
                  <a:gd name="connsiteX7" fmla="*/ 383824 w 642029"/>
                  <a:gd name="connsiteY7" fmla="*/ 257461 h 862920"/>
                  <a:gd name="connsiteX8" fmla="*/ 362869 w 642029"/>
                  <a:gd name="connsiteY8" fmla="*/ 236125 h 862920"/>
                  <a:gd name="connsiteX9" fmla="*/ 344962 w 642029"/>
                  <a:gd name="connsiteY9" fmla="*/ 230981 h 862920"/>
                  <a:gd name="connsiteX10" fmla="*/ 336009 w 642029"/>
                  <a:gd name="connsiteY10" fmla="*/ 243173 h 862920"/>
                  <a:gd name="connsiteX11" fmla="*/ 337914 w 642029"/>
                  <a:gd name="connsiteY11" fmla="*/ 258890 h 862920"/>
                  <a:gd name="connsiteX12" fmla="*/ 344677 w 642029"/>
                  <a:gd name="connsiteY12" fmla="*/ 278511 h 862920"/>
                  <a:gd name="connsiteX13" fmla="*/ 386110 w 642029"/>
                  <a:gd name="connsiteY13" fmla="*/ 341948 h 862920"/>
                  <a:gd name="connsiteX14" fmla="*/ 385348 w 642029"/>
                  <a:gd name="connsiteY14" fmla="*/ 378523 h 862920"/>
                  <a:gd name="connsiteX15" fmla="*/ 385253 w 642029"/>
                  <a:gd name="connsiteY15" fmla="*/ 388430 h 862920"/>
                  <a:gd name="connsiteX16" fmla="*/ 383539 w 642029"/>
                  <a:gd name="connsiteY16" fmla="*/ 497777 h 862920"/>
                  <a:gd name="connsiteX17" fmla="*/ 383443 w 642029"/>
                  <a:gd name="connsiteY17" fmla="*/ 501777 h 862920"/>
                  <a:gd name="connsiteX18" fmla="*/ 209612 w 642029"/>
                  <a:gd name="connsiteY18" fmla="*/ 570071 h 862920"/>
                  <a:gd name="connsiteX19" fmla="*/ 157129 w 642029"/>
                  <a:gd name="connsiteY19" fmla="*/ 597122 h 862920"/>
                  <a:gd name="connsiteX20" fmla="*/ 132079 w 642029"/>
                  <a:gd name="connsiteY20" fmla="*/ 628650 h 862920"/>
                  <a:gd name="connsiteX21" fmla="*/ 137127 w 642029"/>
                  <a:gd name="connsiteY21" fmla="*/ 705707 h 862920"/>
                  <a:gd name="connsiteX22" fmla="*/ 181228 w 642029"/>
                  <a:gd name="connsiteY22" fmla="*/ 826865 h 862920"/>
                  <a:gd name="connsiteX23" fmla="*/ 177227 w 642029"/>
                  <a:gd name="connsiteY23" fmla="*/ 828580 h 862920"/>
                  <a:gd name="connsiteX24" fmla="*/ 105599 w 642029"/>
                  <a:gd name="connsiteY24" fmla="*/ 859536 h 862920"/>
                  <a:gd name="connsiteX25" fmla="*/ 42353 w 642029"/>
                  <a:gd name="connsiteY25" fmla="*/ 800481 h 862920"/>
                  <a:gd name="connsiteX26" fmla="*/ 41305 w 642029"/>
                  <a:gd name="connsiteY26" fmla="*/ 798862 h 862920"/>
                  <a:gd name="connsiteX27" fmla="*/ 41210 w 642029"/>
                  <a:gd name="connsiteY27" fmla="*/ 798767 h 862920"/>
                  <a:gd name="connsiteX28" fmla="*/ 16350 w 642029"/>
                  <a:gd name="connsiteY28" fmla="*/ 762667 h 862920"/>
                  <a:gd name="connsiteX29" fmla="*/ 31590 w 642029"/>
                  <a:gd name="connsiteY29" fmla="*/ 596646 h 862920"/>
                  <a:gd name="connsiteX30" fmla="*/ 129697 w 642029"/>
                  <a:gd name="connsiteY30" fmla="*/ 519589 h 862920"/>
                  <a:gd name="connsiteX31" fmla="*/ 204278 w 642029"/>
                  <a:gd name="connsiteY31" fmla="*/ 423005 h 862920"/>
                  <a:gd name="connsiteX32" fmla="*/ 188848 w 642029"/>
                  <a:gd name="connsiteY32" fmla="*/ 277940 h 862920"/>
                  <a:gd name="connsiteX33" fmla="*/ 287050 w 642029"/>
                  <a:gd name="connsiteY33" fmla="*/ 160306 h 862920"/>
                  <a:gd name="connsiteX34" fmla="*/ 438307 w 642029"/>
                  <a:gd name="connsiteY34" fmla="*/ 107728 h 862920"/>
                  <a:gd name="connsiteX35" fmla="*/ 550036 w 642029"/>
                  <a:gd name="connsiteY35" fmla="*/ 952 h 862920"/>
                  <a:gd name="connsiteX36" fmla="*/ 550607 w 642029"/>
                  <a:gd name="connsiteY36" fmla="*/ 0 h 862920"/>
                  <a:gd name="connsiteX37" fmla="*/ 614329 w 642029"/>
                  <a:gd name="connsiteY37" fmla="*/ 57626 h 862920"/>
                  <a:gd name="connsiteX38" fmla="*/ 612710 w 642029"/>
                  <a:gd name="connsiteY38" fmla="*/ 252031 h 86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42029" h="862920">
                    <a:moveTo>
                      <a:pt x="612710" y="252031"/>
                    </a:moveTo>
                    <a:lnTo>
                      <a:pt x="611853" y="252031"/>
                    </a:lnTo>
                    <a:cubicBezTo>
                      <a:pt x="609091" y="197834"/>
                      <a:pt x="606328" y="143827"/>
                      <a:pt x="603471" y="89249"/>
                    </a:cubicBezTo>
                    <a:cubicBezTo>
                      <a:pt x="603471" y="106871"/>
                      <a:pt x="586421" y="122873"/>
                      <a:pt x="569467" y="129445"/>
                    </a:cubicBezTo>
                    <a:cubicBezTo>
                      <a:pt x="551179" y="136589"/>
                      <a:pt x="530795" y="135446"/>
                      <a:pt x="511078" y="135255"/>
                    </a:cubicBezTo>
                    <a:cubicBezTo>
                      <a:pt x="491362" y="135065"/>
                      <a:pt x="470597" y="136303"/>
                      <a:pt x="454119" y="147256"/>
                    </a:cubicBezTo>
                    <a:cubicBezTo>
                      <a:pt x="429259" y="163925"/>
                      <a:pt x="419067" y="168497"/>
                      <a:pt x="414590" y="198215"/>
                    </a:cubicBezTo>
                    <a:cubicBezTo>
                      <a:pt x="410113" y="227076"/>
                      <a:pt x="407256" y="240411"/>
                      <a:pt x="383824" y="257461"/>
                    </a:cubicBezTo>
                    <a:cubicBezTo>
                      <a:pt x="378014" y="249269"/>
                      <a:pt x="370870" y="242125"/>
                      <a:pt x="362869" y="236125"/>
                    </a:cubicBezTo>
                    <a:cubicBezTo>
                      <a:pt x="357631" y="232219"/>
                      <a:pt x="351058" y="228886"/>
                      <a:pt x="344962" y="230981"/>
                    </a:cubicBezTo>
                    <a:cubicBezTo>
                      <a:pt x="339914" y="232696"/>
                      <a:pt x="336676" y="237935"/>
                      <a:pt x="336009" y="243173"/>
                    </a:cubicBezTo>
                    <a:cubicBezTo>
                      <a:pt x="335247" y="248412"/>
                      <a:pt x="336485" y="253746"/>
                      <a:pt x="337914" y="258890"/>
                    </a:cubicBezTo>
                    <a:cubicBezTo>
                      <a:pt x="339819" y="265557"/>
                      <a:pt x="341914" y="272129"/>
                      <a:pt x="344677" y="278511"/>
                    </a:cubicBezTo>
                    <a:cubicBezTo>
                      <a:pt x="354011" y="302133"/>
                      <a:pt x="368203" y="323850"/>
                      <a:pt x="386110" y="341948"/>
                    </a:cubicBezTo>
                    <a:cubicBezTo>
                      <a:pt x="385825" y="351568"/>
                      <a:pt x="385634" y="364236"/>
                      <a:pt x="385348" y="378523"/>
                    </a:cubicBezTo>
                    <a:cubicBezTo>
                      <a:pt x="385348" y="381762"/>
                      <a:pt x="385253" y="385096"/>
                      <a:pt x="385253" y="388430"/>
                    </a:cubicBezTo>
                    <a:cubicBezTo>
                      <a:pt x="384586" y="426148"/>
                      <a:pt x="384110" y="471392"/>
                      <a:pt x="383539" y="497777"/>
                    </a:cubicBezTo>
                    <a:cubicBezTo>
                      <a:pt x="383539" y="499205"/>
                      <a:pt x="383443" y="500539"/>
                      <a:pt x="383443" y="501777"/>
                    </a:cubicBezTo>
                    <a:cubicBezTo>
                      <a:pt x="325531" y="524637"/>
                      <a:pt x="267524" y="547307"/>
                      <a:pt x="209612" y="570071"/>
                    </a:cubicBezTo>
                    <a:cubicBezTo>
                      <a:pt x="191515" y="577215"/>
                      <a:pt x="172465" y="585311"/>
                      <a:pt x="157129" y="597122"/>
                    </a:cubicBezTo>
                    <a:cubicBezTo>
                      <a:pt x="146176" y="605409"/>
                      <a:pt x="137222" y="615601"/>
                      <a:pt x="132079" y="628650"/>
                    </a:cubicBezTo>
                    <a:cubicBezTo>
                      <a:pt x="122363" y="653129"/>
                      <a:pt x="129316" y="680561"/>
                      <a:pt x="137127" y="705707"/>
                    </a:cubicBezTo>
                    <a:cubicBezTo>
                      <a:pt x="149890" y="746760"/>
                      <a:pt x="164654" y="787146"/>
                      <a:pt x="181228" y="826865"/>
                    </a:cubicBezTo>
                    <a:lnTo>
                      <a:pt x="177227" y="828580"/>
                    </a:lnTo>
                    <a:cubicBezTo>
                      <a:pt x="170560" y="857155"/>
                      <a:pt x="133317" y="869442"/>
                      <a:pt x="105599" y="859536"/>
                    </a:cubicBezTo>
                    <a:cubicBezTo>
                      <a:pt x="77977" y="849630"/>
                      <a:pt x="58641" y="824960"/>
                      <a:pt x="42353" y="800481"/>
                    </a:cubicBezTo>
                    <a:cubicBezTo>
                      <a:pt x="41972" y="799910"/>
                      <a:pt x="41591" y="799433"/>
                      <a:pt x="41305" y="798862"/>
                    </a:cubicBezTo>
                    <a:cubicBezTo>
                      <a:pt x="41305" y="798862"/>
                      <a:pt x="41305" y="798767"/>
                      <a:pt x="41210" y="798767"/>
                    </a:cubicBezTo>
                    <a:cubicBezTo>
                      <a:pt x="33209" y="786670"/>
                      <a:pt x="25303" y="774192"/>
                      <a:pt x="16350" y="762667"/>
                    </a:cubicBezTo>
                    <a:cubicBezTo>
                      <a:pt x="-9368" y="710279"/>
                      <a:pt x="-5081" y="642652"/>
                      <a:pt x="31590" y="596646"/>
                    </a:cubicBezTo>
                    <a:cubicBezTo>
                      <a:pt x="57688" y="564070"/>
                      <a:pt x="95598" y="543687"/>
                      <a:pt x="129697" y="519589"/>
                    </a:cubicBezTo>
                    <a:cubicBezTo>
                      <a:pt x="163892" y="495586"/>
                      <a:pt x="196944" y="464153"/>
                      <a:pt x="204278" y="423005"/>
                    </a:cubicBezTo>
                    <a:cubicBezTo>
                      <a:pt x="212946" y="374809"/>
                      <a:pt x="183990" y="326612"/>
                      <a:pt x="188848" y="277940"/>
                    </a:cubicBezTo>
                    <a:cubicBezTo>
                      <a:pt x="194182" y="224790"/>
                      <a:pt x="238759" y="183261"/>
                      <a:pt x="287050" y="160306"/>
                    </a:cubicBezTo>
                    <a:cubicBezTo>
                      <a:pt x="335247" y="137350"/>
                      <a:pt x="388873" y="127921"/>
                      <a:pt x="438307" y="107728"/>
                    </a:cubicBezTo>
                    <a:cubicBezTo>
                      <a:pt x="487742" y="87535"/>
                      <a:pt x="535843" y="52388"/>
                      <a:pt x="550036" y="952"/>
                    </a:cubicBezTo>
                    <a:lnTo>
                      <a:pt x="550607" y="0"/>
                    </a:lnTo>
                    <a:cubicBezTo>
                      <a:pt x="576229" y="13621"/>
                      <a:pt x="598518" y="33338"/>
                      <a:pt x="614329" y="57626"/>
                    </a:cubicBezTo>
                    <a:cubicBezTo>
                      <a:pt x="651858" y="115157"/>
                      <a:pt x="651191" y="195167"/>
                      <a:pt x="612710" y="252031"/>
                    </a:cubicBezTo>
                    <a:close/>
                  </a:path>
                </a:pathLst>
              </a:custGeom>
              <a:solidFill>
                <a:srgbClr val="111023"/>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B75C46D2-24D7-4256-079A-4F10C4C4B70A}"/>
                  </a:ext>
                </a:extLst>
              </p:cNvPr>
              <p:cNvSpPr/>
              <p:nvPr/>
            </p:nvSpPr>
            <p:spPr>
              <a:xfrm>
                <a:off x="7018591" y="2252184"/>
                <a:ext cx="652872" cy="784473"/>
              </a:xfrm>
              <a:custGeom>
                <a:avLst/>
                <a:gdLst>
                  <a:gd name="connsiteX0" fmla="*/ 652873 w 652872"/>
                  <a:gd name="connsiteY0" fmla="*/ 21806 h 784473"/>
                  <a:gd name="connsiteX1" fmla="*/ 652301 w 652872"/>
                  <a:gd name="connsiteY1" fmla="*/ 22759 h 784473"/>
                  <a:gd name="connsiteX2" fmla="*/ 540573 w 652872"/>
                  <a:gd name="connsiteY2" fmla="*/ 129534 h 784473"/>
                  <a:gd name="connsiteX3" fmla="*/ 389316 w 652872"/>
                  <a:gd name="connsiteY3" fmla="*/ 182112 h 784473"/>
                  <a:gd name="connsiteX4" fmla="*/ 291113 w 652872"/>
                  <a:gd name="connsiteY4" fmla="*/ 299746 h 784473"/>
                  <a:gd name="connsiteX5" fmla="*/ 306544 w 652872"/>
                  <a:gd name="connsiteY5" fmla="*/ 444812 h 784473"/>
                  <a:gd name="connsiteX6" fmla="*/ 231963 w 652872"/>
                  <a:gd name="connsiteY6" fmla="*/ 541395 h 784473"/>
                  <a:gd name="connsiteX7" fmla="*/ 133856 w 652872"/>
                  <a:gd name="connsiteY7" fmla="*/ 618452 h 784473"/>
                  <a:gd name="connsiteX8" fmla="*/ 118616 w 652872"/>
                  <a:gd name="connsiteY8" fmla="*/ 784473 h 784473"/>
                  <a:gd name="connsiteX9" fmla="*/ 88326 w 652872"/>
                  <a:gd name="connsiteY9" fmla="*/ 755422 h 784473"/>
                  <a:gd name="connsiteX10" fmla="*/ 5363 w 652872"/>
                  <a:gd name="connsiteY10" fmla="*/ 701034 h 784473"/>
                  <a:gd name="connsiteX11" fmla="*/ 23366 w 652872"/>
                  <a:gd name="connsiteY11" fmla="*/ 618833 h 784473"/>
                  <a:gd name="connsiteX12" fmla="*/ 71276 w 652872"/>
                  <a:gd name="connsiteY12" fmla="*/ 544824 h 784473"/>
                  <a:gd name="connsiteX13" fmla="*/ 40511 w 652872"/>
                  <a:gd name="connsiteY13" fmla="*/ 431667 h 784473"/>
                  <a:gd name="connsiteX14" fmla="*/ 2030 w 652872"/>
                  <a:gd name="connsiteY14" fmla="*/ 319844 h 784473"/>
                  <a:gd name="connsiteX15" fmla="*/ 105471 w 652872"/>
                  <a:gd name="connsiteY15" fmla="*/ 220498 h 784473"/>
                  <a:gd name="connsiteX16" fmla="*/ 253109 w 652872"/>
                  <a:gd name="connsiteY16" fmla="*/ 185541 h 784473"/>
                  <a:gd name="connsiteX17" fmla="*/ 538192 w 652872"/>
                  <a:gd name="connsiteY17" fmla="*/ 2661 h 784473"/>
                  <a:gd name="connsiteX18" fmla="*/ 652873 w 652872"/>
                  <a:gd name="connsiteY18" fmla="*/ 21806 h 78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2872" h="784473">
                    <a:moveTo>
                      <a:pt x="652873" y="21806"/>
                    </a:moveTo>
                    <a:lnTo>
                      <a:pt x="652301" y="22759"/>
                    </a:lnTo>
                    <a:cubicBezTo>
                      <a:pt x="638109" y="74194"/>
                      <a:pt x="589913" y="109341"/>
                      <a:pt x="540573" y="129534"/>
                    </a:cubicBezTo>
                    <a:cubicBezTo>
                      <a:pt x="491043" y="149632"/>
                      <a:pt x="437512" y="159157"/>
                      <a:pt x="389316" y="182112"/>
                    </a:cubicBezTo>
                    <a:cubicBezTo>
                      <a:pt x="341120" y="204972"/>
                      <a:pt x="296447" y="246501"/>
                      <a:pt x="291113" y="299746"/>
                    </a:cubicBezTo>
                    <a:cubicBezTo>
                      <a:pt x="286256" y="348419"/>
                      <a:pt x="315212" y="396710"/>
                      <a:pt x="306544" y="444812"/>
                    </a:cubicBezTo>
                    <a:cubicBezTo>
                      <a:pt x="299305" y="485960"/>
                      <a:pt x="266253" y="517392"/>
                      <a:pt x="231963" y="541395"/>
                    </a:cubicBezTo>
                    <a:cubicBezTo>
                      <a:pt x="197864" y="565493"/>
                      <a:pt x="159954" y="585877"/>
                      <a:pt x="133856" y="618452"/>
                    </a:cubicBezTo>
                    <a:cubicBezTo>
                      <a:pt x="97089" y="664458"/>
                      <a:pt x="92898" y="732086"/>
                      <a:pt x="118616" y="784473"/>
                    </a:cubicBezTo>
                    <a:cubicBezTo>
                      <a:pt x="109948" y="773329"/>
                      <a:pt x="100137" y="763232"/>
                      <a:pt x="88326" y="755422"/>
                    </a:cubicBezTo>
                    <a:cubicBezTo>
                      <a:pt x="60227" y="736943"/>
                      <a:pt x="20318" y="731228"/>
                      <a:pt x="5363" y="701034"/>
                    </a:cubicBezTo>
                    <a:cubicBezTo>
                      <a:pt x="-7972" y="674555"/>
                      <a:pt x="5649" y="642455"/>
                      <a:pt x="23366" y="618833"/>
                    </a:cubicBezTo>
                    <a:cubicBezTo>
                      <a:pt x="41082" y="595116"/>
                      <a:pt x="63656" y="573494"/>
                      <a:pt x="71276" y="544824"/>
                    </a:cubicBezTo>
                    <a:cubicBezTo>
                      <a:pt x="81563" y="505962"/>
                      <a:pt x="61180" y="466148"/>
                      <a:pt x="40511" y="431667"/>
                    </a:cubicBezTo>
                    <a:cubicBezTo>
                      <a:pt x="19746" y="397282"/>
                      <a:pt x="-3019" y="359753"/>
                      <a:pt x="2030" y="319844"/>
                    </a:cubicBezTo>
                    <a:cubicBezTo>
                      <a:pt x="8316" y="269647"/>
                      <a:pt x="56989" y="235262"/>
                      <a:pt x="105471" y="220498"/>
                    </a:cubicBezTo>
                    <a:cubicBezTo>
                      <a:pt x="153953" y="205734"/>
                      <a:pt x="205960" y="204020"/>
                      <a:pt x="253109" y="185541"/>
                    </a:cubicBezTo>
                    <a:cubicBezTo>
                      <a:pt x="359312" y="143822"/>
                      <a:pt x="425987" y="23140"/>
                      <a:pt x="538192" y="2661"/>
                    </a:cubicBezTo>
                    <a:cubicBezTo>
                      <a:pt x="576959" y="-4483"/>
                      <a:pt x="618107" y="3042"/>
                      <a:pt x="652873" y="21806"/>
                    </a:cubicBezTo>
                    <a:close/>
                  </a:path>
                </a:pathLst>
              </a:custGeom>
              <a:solidFill>
                <a:srgbClr val="1F1C38"/>
              </a:solidFill>
              <a:ln w="9525" cap="flat">
                <a:noFill/>
                <a:prstDash val="solid"/>
                <a:miter/>
              </a:ln>
            </p:spPr>
            <p:txBody>
              <a:bodyPr rtlCol="0" anchor="ctr"/>
              <a:lstStyle/>
              <a:p>
                <a:endParaRPr lang="en-US"/>
              </a:p>
            </p:txBody>
          </p:sp>
        </p:grpSp>
        <p:grpSp>
          <p:nvGrpSpPr>
            <p:cNvPr id="12" name="Graphic 932">
              <a:extLst>
                <a:ext uri="{FF2B5EF4-FFF2-40B4-BE49-F238E27FC236}">
                  <a16:creationId xmlns:a16="http://schemas.microsoft.com/office/drawing/2014/main" id="{DDA1B09B-48ED-0810-AA8B-E7E688F21CD5}"/>
                </a:ext>
              </a:extLst>
            </p:cNvPr>
            <p:cNvGrpSpPr/>
            <p:nvPr/>
          </p:nvGrpSpPr>
          <p:grpSpPr>
            <a:xfrm>
              <a:off x="7171303" y="4200220"/>
              <a:ext cx="949708" cy="1083843"/>
              <a:chOff x="6630000" y="3938579"/>
              <a:chExt cx="1167383" cy="1332261"/>
            </a:xfrm>
          </p:grpSpPr>
          <p:sp>
            <p:nvSpPr>
              <p:cNvPr id="55" name="Freeform: Shape 54">
                <a:extLst>
                  <a:ext uri="{FF2B5EF4-FFF2-40B4-BE49-F238E27FC236}">
                    <a16:creationId xmlns:a16="http://schemas.microsoft.com/office/drawing/2014/main" id="{8A351FD3-996B-AEA4-2B14-976092E9FEBA}"/>
                  </a:ext>
                </a:extLst>
              </p:cNvPr>
              <p:cNvSpPr/>
              <p:nvPr/>
            </p:nvSpPr>
            <p:spPr>
              <a:xfrm>
                <a:off x="7509443" y="5017762"/>
                <a:ext cx="287940" cy="253079"/>
              </a:xfrm>
              <a:custGeom>
                <a:avLst/>
                <a:gdLst>
                  <a:gd name="connsiteX0" fmla="*/ 165068 w 287940"/>
                  <a:gd name="connsiteY0" fmla="*/ 100489 h 253079"/>
                  <a:gd name="connsiteX1" fmla="*/ 287941 w 287940"/>
                  <a:gd name="connsiteY1" fmla="*/ 253079 h 253079"/>
                  <a:gd name="connsiteX2" fmla="*/ 108585 w 287940"/>
                  <a:gd name="connsiteY2" fmla="*/ 253079 h 253079"/>
                  <a:gd name="connsiteX3" fmla="*/ 62579 w 287940"/>
                  <a:gd name="connsiteY3" fmla="*/ 107728 h 253079"/>
                  <a:gd name="connsiteX4" fmla="*/ 52483 w 287940"/>
                  <a:gd name="connsiteY4" fmla="*/ 253079 h 253079"/>
                  <a:gd name="connsiteX5" fmla="*/ 0 w 287940"/>
                  <a:gd name="connsiteY5" fmla="*/ 253079 h 253079"/>
                  <a:gd name="connsiteX6" fmla="*/ 5239 w 287940"/>
                  <a:gd name="connsiteY6" fmla="*/ 0 h 253079"/>
                  <a:gd name="connsiteX7" fmla="*/ 165068 w 287940"/>
                  <a:gd name="connsiteY7" fmla="*/ 37529 h 25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7940" h="253079">
                    <a:moveTo>
                      <a:pt x="165068" y="100489"/>
                    </a:moveTo>
                    <a:lnTo>
                      <a:pt x="287941" y="253079"/>
                    </a:lnTo>
                    <a:lnTo>
                      <a:pt x="108585" y="253079"/>
                    </a:lnTo>
                    <a:lnTo>
                      <a:pt x="62579" y="107728"/>
                    </a:lnTo>
                    <a:lnTo>
                      <a:pt x="52483" y="253079"/>
                    </a:lnTo>
                    <a:lnTo>
                      <a:pt x="0" y="253079"/>
                    </a:lnTo>
                    <a:lnTo>
                      <a:pt x="5239" y="0"/>
                    </a:lnTo>
                    <a:lnTo>
                      <a:pt x="165068" y="37529"/>
                    </a:lnTo>
                    <a:close/>
                  </a:path>
                </a:pathLst>
              </a:custGeom>
              <a:solidFill>
                <a:srgbClr val="1F1C38"/>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2C618372-ED99-BB60-BD34-07EB5D7C143D}"/>
                  </a:ext>
                </a:extLst>
              </p:cNvPr>
              <p:cNvSpPr/>
              <p:nvPr/>
            </p:nvSpPr>
            <p:spPr>
              <a:xfrm>
                <a:off x="6630000" y="4577516"/>
                <a:ext cx="311277" cy="369474"/>
              </a:xfrm>
              <a:custGeom>
                <a:avLst/>
                <a:gdLst>
                  <a:gd name="connsiteX0" fmla="*/ 216694 w 311277"/>
                  <a:gd name="connsiteY0" fmla="*/ 0 h 369474"/>
                  <a:gd name="connsiteX1" fmla="*/ 311277 w 311277"/>
                  <a:gd name="connsiteY1" fmla="*/ 100584 h 369474"/>
                  <a:gd name="connsiteX2" fmla="*/ 210693 w 311277"/>
                  <a:gd name="connsiteY2" fmla="*/ 207169 h 369474"/>
                  <a:gd name="connsiteX3" fmla="*/ 169545 w 311277"/>
                  <a:gd name="connsiteY3" fmla="*/ 369475 h 369474"/>
                  <a:gd name="connsiteX4" fmla="*/ 75057 w 311277"/>
                  <a:gd name="connsiteY4" fmla="*/ 274987 h 369474"/>
                  <a:gd name="connsiteX5" fmla="*/ 138017 w 311277"/>
                  <a:gd name="connsiteY5" fmla="*/ 153924 h 369474"/>
                  <a:gd name="connsiteX6" fmla="*/ 30766 w 311277"/>
                  <a:gd name="connsiteY6" fmla="*/ 228981 h 369474"/>
                  <a:gd name="connsiteX7" fmla="*/ 0 w 311277"/>
                  <a:gd name="connsiteY7" fmla="*/ 194977 h 3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277" h="369474">
                    <a:moveTo>
                      <a:pt x="216694" y="0"/>
                    </a:moveTo>
                    <a:lnTo>
                      <a:pt x="311277" y="100584"/>
                    </a:lnTo>
                    <a:lnTo>
                      <a:pt x="210693" y="207169"/>
                    </a:lnTo>
                    <a:lnTo>
                      <a:pt x="169545" y="369475"/>
                    </a:lnTo>
                    <a:lnTo>
                      <a:pt x="75057" y="274987"/>
                    </a:lnTo>
                    <a:lnTo>
                      <a:pt x="138017" y="153924"/>
                    </a:lnTo>
                    <a:lnTo>
                      <a:pt x="30766" y="228981"/>
                    </a:lnTo>
                    <a:lnTo>
                      <a:pt x="0" y="194977"/>
                    </a:lnTo>
                    <a:close/>
                  </a:path>
                </a:pathLst>
              </a:custGeom>
              <a:solidFill>
                <a:srgbClr val="1F1C38"/>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A86CB842-F03A-FA1E-3612-9E2E4956556B}"/>
                  </a:ext>
                </a:extLst>
              </p:cNvPr>
              <p:cNvSpPr/>
              <p:nvPr/>
            </p:nvSpPr>
            <p:spPr>
              <a:xfrm>
                <a:off x="7535066" y="3993157"/>
                <a:ext cx="235362" cy="259270"/>
              </a:xfrm>
              <a:custGeom>
                <a:avLst/>
                <a:gdLst>
                  <a:gd name="connsiteX0" fmla="*/ 235363 w 235362"/>
                  <a:gd name="connsiteY0" fmla="*/ 5715 h 259270"/>
                  <a:gd name="connsiteX1" fmla="*/ 212408 w 235362"/>
                  <a:gd name="connsiteY1" fmla="*/ 259271 h 259270"/>
                  <a:gd name="connsiteX2" fmla="*/ 0 w 235362"/>
                  <a:gd name="connsiteY2" fmla="*/ 24384 h 259270"/>
                  <a:gd name="connsiteX3" fmla="*/ 571 w 235362"/>
                  <a:gd name="connsiteY3" fmla="*/ 0 h 259270"/>
                  <a:gd name="connsiteX4" fmla="*/ 235363 w 235362"/>
                  <a:gd name="connsiteY4" fmla="*/ 5715 h 259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362" h="259270">
                    <a:moveTo>
                      <a:pt x="235363" y="5715"/>
                    </a:moveTo>
                    <a:lnTo>
                      <a:pt x="212408" y="259271"/>
                    </a:lnTo>
                    <a:cubicBezTo>
                      <a:pt x="133159" y="189167"/>
                      <a:pt x="61722" y="110204"/>
                      <a:pt x="0" y="24384"/>
                    </a:cubicBezTo>
                    <a:lnTo>
                      <a:pt x="571" y="0"/>
                    </a:lnTo>
                    <a:cubicBezTo>
                      <a:pt x="78391" y="8858"/>
                      <a:pt x="157067" y="10763"/>
                      <a:pt x="235363" y="5715"/>
                    </a:cubicBezTo>
                    <a:close/>
                  </a:path>
                </a:pathLst>
              </a:custGeom>
              <a:solidFill>
                <a:srgbClr val="F79244"/>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C874118D-3261-D376-1DF9-4CBAF76AE758}"/>
                  </a:ext>
                </a:extLst>
              </p:cNvPr>
              <p:cNvSpPr/>
              <p:nvPr/>
            </p:nvSpPr>
            <p:spPr>
              <a:xfrm>
                <a:off x="7514587" y="4017637"/>
                <a:ext cx="232791" cy="1037653"/>
              </a:xfrm>
              <a:custGeom>
                <a:avLst/>
                <a:gdLst>
                  <a:gd name="connsiteX0" fmla="*/ 232791 w 232791"/>
                  <a:gd name="connsiteY0" fmla="*/ 234887 h 1037653"/>
                  <a:gd name="connsiteX1" fmla="*/ 159829 w 232791"/>
                  <a:gd name="connsiteY1" fmla="*/ 1037654 h 1037653"/>
                  <a:gd name="connsiteX2" fmla="*/ 0 w 232791"/>
                  <a:gd name="connsiteY2" fmla="*/ 1000220 h 1037653"/>
                  <a:gd name="connsiteX3" fmla="*/ 20383 w 232791"/>
                  <a:gd name="connsiteY3" fmla="*/ 0 h 1037653"/>
                  <a:gd name="connsiteX4" fmla="*/ 232791 w 232791"/>
                  <a:gd name="connsiteY4" fmla="*/ 234887 h 1037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91" h="1037653">
                    <a:moveTo>
                      <a:pt x="232791" y="234887"/>
                    </a:moveTo>
                    <a:lnTo>
                      <a:pt x="159829" y="1037654"/>
                    </a:lnTo>
                    <a:lnTo>
                      <a:pt x="0" y="1000220"/>
                    </a:lnTo>
                    <a:lnTo>
                      <a:pt x="20383" y="0"/>
                    </a:lnTo>
                    <a:cubicBezTo>
                      <a:pt x="82201" y="85820"/>
                      <a:pt x="153638" y="164782"/>
                      <a:pt x="232791" y="234887"/>
                    </a:cubicBezTo>
                    <a:close/>
                  </a:path>
                </a:pathLst>
              </a:custGeom>
              <a:gradFill>
                <a:gsLst>
                  <a:gs pos="0">
                    <a:srgbClr val="F7BE86"/>
                  </a:gs>
                  <a:gs pos="32930">
                    <a:srgbClr val="F7BC83"/>
                  </a:gs>
                  <a:gs pos="54480">
                    <a:srgbClr val="F7B67B"/>
                  </a:gs>
                  <a:gs pos="72760">
                    <a:srgbClr val="F7AC6C"/>
                  </a:gs>
                  <a:gs pos="89120">
                    <a:srgbClr val="F79E57"/>
                  </a:gs>
                  <a:gs pos="100000">
                    <a:srgbClr val="F79244"/>
                  </a:gs>
                </a:gsLst>
                <a:lin ang="0" scaled="1"/>
              </a:gra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345111D4-EF12-4BEA-B6D4-1797047FA20E}"/>
                  </a:ext>
                </a:extLst>
              </p:cNvPr>
              <p:cNvSpPr/>
              <p:nvPr/>
            </p:nvSpPr>
            <p:spPr>
              <a:xfrm>
                <a:off x="7285225" y="3940961"/>
                <a:ext cx="216979" cy="217836"/>
              </a:xfrm>
              <a:custGeom>
                <a:avLst/>
                <a:gdLst>
                  <a:gd name="connsiteX0" fmla="*/ 216980 w 216979"/>
                  <a:gd name="connsiteY0" fmla="*/ 48006 h 217836"/>
                  <a:gd name="connsiteX1" fmla="*/ 216980 w 216979"/>
                  <a:gd name="connsiteY1" fmla="*/ 48006 h 217836"/>
                  <a:gd name="connsiteX2" fmla="*/ 194024 w 216979"/>
                  <a:gd name="connsiteY2" fmla="*/ 217837 h 217836"/>
                  <a:gd name="connsiteX3" fmla="*/ 0 w 216979"/>
                  <a:gd name="connsiteY3" fmla="*/ 3429 h 217836"/>
                  <a:gd name="connsiteX4" fmla="*/ 1048 w 216979"/>
                  <a:gd name="connsiteY4" fmla="*/ 0 h 217836"/>
                  <a:gd name="connsiteX5" fmla="*/ 216980 w 216979"/>
                  <a:gd name="connsiteY5" fmla="*/ 48006 h 21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979" h="217836">
                    <a:moveTo>
                      <a:pt x="216980" y="48006"/>
                    </a:moveTo>
                    <a:lnTo>
                      <a:pt x="216980" y="48006"/>
                    </a:lnTo>
                    <a:lnTo>
                      <a:pt x="194024" y="217837"/>
                    </a:lnTo>
                    <a:cubicBezTo>
                      <a:pt x="129349" y="146304"/>
                      <a:pt x="64675" y="74866"/>
                      <a:pt x="0" y="3429"/>
                    </a:cubicBezTo>
                    <a:lnTo>
                      <a:pt x="1048" y="0"/>
                    </a:lnTo>
                    <a:cubicBezTo>
                      <a:pt x="71438" y="22003"/>
                      <a:pt x="143732" y="38100"/>
                      <a:pt x="216980" y="48006"/>
                    </a:cubicBezTo>
                    <a:close/>
                  </a:path>
                </a:pathLst>
              </a:custGeom>
              <a:solidFill>
                <a:srgbClr val="F79244"/>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1626083-44C8-9C62-E784-998524058B7C}"/>
                  </a:ext>
                </a:extLst>
              </p:cNvPr>
              <p:cNvSpPr/>
              <p:nvPr/>
            </p:nvSpPr>
            <p:spPr>
              <a:xfrm>
                <a:off x="6846598" y="3938579"/>
                <a:ext cx="632555" cy="739520"/>
              </a:xfrm>
              <a:custGeom>
                <a:avLst/>
                <a:gdLst>
                  <a:gd name="connsiteX0" fmla="*/ 632555 w 632555"/>
                  <a:gd name="connsiteY0" fmla="*/ 220218 h 739520"/>
                  <a:gd name="connsiteX1" fmla="*/ 625888 w 632555"/>
                  <a:gd name="connsiteY1" fmla="*/ 269557 h 739520"/>
                  <a:gd name="connsiteX2" fmla="*/ 94583 w 632555"/>
                  <a:gd name="connsiteY2" fmla="*/ 739521 h 739520"/>
                  <a:gd name="connsiteX3" fmla="*/ 0 w 632555"/>
                  <a:gd name="connsiteY3" fmla="*/ 638937 h 739520"/>
                  <a:gd name="connsiteX4" fmla="*/ 1333 w 632555"/>
                  <a:gd name="connsiteY4" fmla="*/ 637794 h 739520"/>
                  <a:gd name="connsiteX5" fmla="*/ 451961 w 632555"/>
                  <a:gd name="connsiteY5" fmla="*/ 163068 h 739520"/>
                  <a:gd name="connsiteX6" fmla="*/ 431959 w 632555"/>
                  <a:gd name="connsiteY6" fmla="*/ 0 h 739520"/>
                  <a:gd name="connsiteX7" fmla="*/ 439579 w 632555"/>
                  <a:gd name="connsiteY7" fmla="*/ 2381 h 739520"/>
                  <a:gd name="connsiteX8" fmla="*/ 438531 w 632555"/>
                  <a:gd name="connsiteY8" fmla="*/ 5810 h 739520"/>
                  <a:gd name="connsiteX9" fmla="*/ 632555 w 632555"/>
                  <a:gd name="connsiteY9" fmla="*/ 220218 h 73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555" h="739520">
                    <a:moveTo>
                      <a:pt x="632555" y="220218"/>
                    </a:moveTo>
                    <a:lnTo>
                      <a:pt x="625888" y="269557"/>
                    </a:lnTo>
                    <a:lnTo>
                      <a:pt x="94583" y="739521"/>
                    </a:lnTo>
                    <a:lnTo>
                      <a:pt x="0" y="638937"/>
                    </a:lnTo>
                    <a:lnTo>
                      <a:pt x="1333" y="637794"/>
                    </a:lnTo>
                    <a:cubicBezTo>
                      <a:pt x="288417" y="233267"/>
                      <a:pt x="451961" y="163068"/>
                      <a:pt x="451961" y="163068"/>
                    </a:cubicBezTo>
                    <a:lnTo>
                      <a:pt x="431959" y="0"/>
                    </a:lnTo>
                    <a:cubicBezTo>
                      <a:pt x="434435" y="762"/>
                      <a:pt x="437102" y="1619"/>
                      <a:pt x="439579" y="2381"/>
                    </a:cubicBezTo>
                    <a:lnTo>
                      <a:pt x="438531" y="5810"/>
                    </a:lnTo>
                    <a:cubicBezTo>
                      <a:pt x="503206" y="77248"/>
                      <a:pt x="567881" y="148685"/>
                      <a:pt x="632555" y="220218"/>
                    </a:cubicBezTo>
                    <a:close/>
                  </a:path>
                </a:pathLst>
              </a:custGeom>
              <a:gradFill>
                <a:gsLst>
                  <a:gs pos="0">
                    <a:srgbClr val="F7BE86"/>
                  </a:gs>
                  <a:gs pos="32930">
                    <a:srgbClr val="F7BC83"/>
                  </a:gs>
                  <a:gs pos="54480">
                    <a:srgbClr val="F7B67B"/>
                  </a:gs>
                  <a:gs pos="72760">
                    <a:srgbClr val="F7AC6C"/>
                  </a:gs>
                  <a:gs pos="89120">
                    <a:srgbClr val="F79E57"/>
                  </a:gs>
                  <a:gs pos="100000">
                    <a:srgbClr val="F79244"/>
                  </a:gs>
                </a:gsLst>
                <a:lin ang="0" scaled="1"/>
              </a:gradFill>
              <a:ln w="9525" cap="flat">
                <a:noFill/>
                <a:prstDash val="solid"/>
                <a:miter/>
              </a:ln>
            </p:spPr>
            <p:txBody>
              <a:bodyPr rtlCol="0" anchor="ctr"/>
              <a:lstStyle/>
              <a:p>
                <a:endParaRPr lang="en-US"/>
              </a:p>
            </p:txBody>
          </p:sp>
        </p:grpSp>
        <p:grpSp>
          <p:nvGrpSpPr>
            <p:cNvPr id="13" name="Graphic 932">
              <a:extLst>
                <a:ext uri="{FF2B5EF4-FFF2-40B4-BE49-F238E27FC236}">
                  <a16:creationId xmlns:a16="http://schemas.microsoft.com/office/drawing/2014/main" id="{E95B1A8A-B538-D7A2-A480-7A355A390C14}"/>
                </a:ext>
              </a:extLst>
            </p:cNvPr>
            <p:cNvGrpSpPr/>
            <p:nvPr/>
          </p:nvGrpSpPr>
          <p:grpSpPr>
            <a:xfrm>
              <a:off x="7932505" y="2974219"/>
              <a:ext cx="137667" cy="164075"/>
              <a:chOff x="7565671" y="2431577"/>
              <a:chExt cx="169221" cy="201681"/>
            </a:xfrm>
          </p:grpSpPr>
          <p:sp>
            <p:nvSpPr>
              <p:cNvPr id="49" name="Freeform: Shape 48">
                <a:extLst>
                  <a:ext uri="{FF2B5EF4-FFF2-40B4-BE49-F238E27FC236}">
                    <a16:creationId xmlns:a16="http://schemas.microsoft.com/office/drawing/2014/main" id="{A7B9FAF7-BFEB-C8DC-E444-F3952B0DED05}"/>
                  </a:ext>
                </a:extLst>
              </p:cNvPr>
              <p:cNvSpPr/>
              <p:nvPr/>
            </p:nvSpPr>
            <p:spPr>
              <a:xfrm>
                <a:off x="7684305" y="2431577"/>
                <a:ext cx="50588" cy="24016"/>
              </a:xfrm>
              <a:custGeom>
                <a:avLst/>
                <a:gdLst>
                  <a:gd name="connsiteX0" fmla="*/ 7352 w 50588"/>
                  <a:gd name="connsiteY0" fmla="*/ 2338 h 24016"/>
                  <a:gd name="connsiteX1" fmla="*/ 45452 w 50588"/>
                  <a:gd name="connsiteY1" fmla="*/ 4814 h 24016"/>
                  <a:gd name="connsiteX2" fmla="*/ 49357 w 50588"/>
                  <a:gd name="connsiteY2" fmla="*/ 19007 h 24016"/>
                  <a:gd name="connsiteX3" fmla="*/ 35165 w 50588"/>
                  <a:gd name="connsiteY3" fmla="*/ 22912 h 24016"/>
                  <a:gd name="connsiteX4" fmla="*/ 12495 w 50588"/>
                  <a:gd name="connsiteY4" fmla="*/ 22531 h 24016"/>
                  <a:gd name="connsiteX5" fmla="*/ 7352 w 50588"/>
                  <a:gd name="connsiteY5" fmla="*/ 2338 h 2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8" h="24016">
                    <a:moveTo>
                      <a:pt x="7352" y="2338"/>
                    </a:moveTo>
                    <a:cubicBezTo>
                      <a:pt x="20306" y="-1663"/>
                      <a:pt x="33165" y="-329"/>
                      <a:pt x="45452" y="4814"/>
                    </a:cubicBezTo>
                    <a:cubicBezTo>
                      <a:pt x="50595" y="7005"/>
                      <a:pt x="51834" y="14530"/>
                      <a:pt x="49357" y="19007"/>
                    </a:cubicBezTo>
                    <a:cubicBezTo>
                      <a:pt x="46309" y="24341"/>
                      <a:pt x="40404" y="25007"/>
                      <a:pt x="35165" y="22912"/>
                    </a:cubicBezTo>
                    <a:cubicBezTo>
                      <a:pt x="27831" y="19864"/>
                      <a:pt x="19925" y="20245"/>
                      <a:pt x="12495" y="22531"/>
                    </a:cubicBezTo>
                    <a:cubicBezTo>
                      <a:pt x="-173" y="26341"/>
                      <a:pt x="-5412" y="6243"/>
                      <a:pt x="7352" y="2338"/>
                    </a:cubicBezTo>
                    <a:close/>
                  </a:path>
                </a:pathLst>
              </a:custGeom>
              <a:solidFill>
                <a:srgbClr val="1F1C38"/>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9BE4144-2A6F-B0B7-EB60-2570942D6609}"/>
                  </a:ext>
                </a:extLst>
              </p:cNvPr>
              <p:cNvSpPr/>
              <p:nvPr/>
            </p:nvSpPr>
            <p:spPr>
              <a:xfrm>
                <a:off x="7565671" y="2434779"/>
                <a:ext cx="54636" cy="25000"/>
              </a:xfrm>
              <a:custGeom>
                <a:avLst/>
                <a:gdLst>
                  <a:gd name="connsiteX0" fmla="*/ 7209 w 54636"/>
                  <a:gd name="connsiteY0" fmla="*/ 4280 h 25000"/>
                  <a:gd name="connsiteX1" fmla="*/ 47023 w 54636"/>
                  <a:gd name="connsiteY1" fmla="*/ 1136 h 25000"/>
                  <a:gd name="connsiteX2" fmla="*/ 54357 w 54636"/>
                  <a:gd name="connsiteY2" fmla="*/ 13805 h 25000"/>
                  <a:gd name="connsiteX3" fmla="*/ 41689 w 54636"/>
                  <a:gd name="connsiteY3" fmla="*/ 21139 h 25000"/>
                  <a:gd name="connsiteX4" fmla="*/ 12447 w 54636"/>
                  <a:gd name="connsiteY4" fmla="*/ 24377 h 25000"/>
                  <a:gd name="connsiteX5" fmla="*/ 7209 w 54636"/>
                  <a:gd name="connsiteY5" fmla="*/ 4280 h 2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36" h="25000">
                    <a:moveTo>
                      <a:pt x="7209" y="4280"/>
                    </a:moveTo>
                    <a:cubicBezTo>
                      <a:pt x="20258" y="-293"/>
                      <a:pt x="33498" y="-959"/>
                      <a:pt x="47023" y="1136"/>
                    </a:cubicBezTo>
                    <a:cubicBezTo>
                      <a:pt x="52643" y="1993"/>
                      <a:pt x="55596" y="8851"/>
                      <a:pt x="54357" y="13805"/>
                    </a:cubicBezTo>
                    <a:cubicBezTo>
                      <a:pt x="52833" y="19710"/>
                      <a:pt x="47118" y="21996"/>
                      <a:pt x="41689" y="21139"/>
                    </a:cubicBezTo>
                    <a:cubicBezTo>
                      <a:pt x="31688" y="19615"/>
                      <a:pt x="21972" y="21043"/>
                      <a:pt x="12447" y="24377"/>
                    </a:cubicBezTo>
                    <a:cubicBezTo>
                      <a:pt x="-126" y="28759"/>
                      <a:pt x="-5365" y="8756"/>
                      <a:pt x="7209" y="4280"/>
                    </a:cubicBezTo>
                    <a:close/>
                  </a:path>
                </a:pathLst>
              </a:custGeom>
              <a:solidFill>
                <a:srgbClr val="1F1C38"/>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7E853B0-E0B3-D885-0A56-9C344EBDC011}"/>
                  </a:ext>
                </a:extLst>
              </p:cNvPr>
              <p:cNvSpPr/>
              <p:nvPr/>
            </p:nvSpPr>
            <p:spPr>
              <a:xfrm>
                <a:off x="7698610" y="2463252"/>
                <a:ext cx="23240" cy="36766"/>
              </a:xfrm>
              <a:custGeom>
                <a:avLst/>
                <a:gdLst>
                  <a:gd name="connsiteX0" fmla="*/ 23241 w 23240"/>
                  <a:gd name="connsiteY0" fmla="*/ 18383 h 36766"/>
                  <a:gd name="connsiteX1" fmla="*/ 11621 w 23240"/>
                  <a:gd name="connsiteY1" fmla="*/ 36766 h 36766"/>
                  <a:gd name="connsiteX2" fmla="*/ 0 w 23240"/>
                  <a:gd name="connsiteY2" fmla="*/ 18383 h 36766"/>
                  <a:gd name="connsiteX3" fmla="*/ 11621 w 23240"/>
                  <a:gd name="connsiteY3" fmla="*/ 0 h 36766"/>
                  <a:gd name="connsiteX4" fmla="*/ 23241 w 23240"/>
                  <a:gd name="connsiteY4" fmla="*/ 18383 h 36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0" h="36766">
                    <a:moveTo>
                      <a:pt x="23241" y="18383"/>
                    </a:moveTo>
                    <a:cubicBezTo>
                      <a:pt x="23241" y="28536"/>
                      <a:pt x="18038" y="36766"/>
                      <a:pt x="11621" y="36766"/>
                    </a:cubicBezTo>
                    <a:cubicBezTo>
                      <a:pt x="5203" y="36766"/>
                      <a:pt x="0" y="28536"/>
                      <a:pt x="0" y="18383"/>
                    </a:cubicBezTo>
                    <a:cubicBezTo>
                      <a:pt x="0" y="8230"/>
                      <a:pt x="5203" y="0"/>
                      <a:pt x="11621" y="0"/>
                    </a:cubicBezTo>
                    <a:cubicBezTo>
                      <a:pt x="18038" y="0"/>
                      <a:pt x="23241" y="8230"/>
                      <a:pt x="23241" y="18383"/>
                    </a:cubicBezTo>
                    <a:close/>
                  </a:path>
                </a:pathLst>
              </a:custGeom>
              <a:solidFill>
                <a:srgbClr val="1F1C38"/>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87893A9-C78F-634C-68C3-72F7C45A4D64}"/>
                  </a:ext>
                </a:extLst>
              </p:cNvPr>
              <p:cNvSpPr/>
              <p:nvPr/>
            </p:nvSpPr>
            <p:spPr>
              <a:xfrm>
                <a:off x="7581357" y="2463252"/>
                <a:ext cx="23240" cy="36766"/>
              </a:xfrm>
              <a:custGeom>
                <a:avLst/>
                <a:gdLst>
                  <a:gd name="connsiteX0" fmla="*/ 23241 w 23240"/>
                  <a:gd name="connsiteY0" fmla="*/ 18383 h 36766"/>
                  <a:gd name="connsiteX1" fmla="*/ 11621 w 23240"/>
                  <a:gd name="connsiteY1" fmla="*/ 36766 h 36766"/>
                  <a:gd name="connsiteX2" fmla="*/ 0 w 23240"/>
                  <a:gd name="connsiteY2" fmla="*/ 18383 h 36766"/>
                  <a:gd name="connsiteX3" fmla="*/ 11621 w 23240"/>
                  <a:gd name="connsiteY3" fmla="*/ 0 h 36766"/>
                  <a:gd name="connsiteX4" fmla="*/ 23241 w 23240"/>
                  <a:gd name="connsiteY4" fmla="*/ 18383 h 36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0" h="36766">
                    <a:moveTo>
                      <a:pt x="23241" y="18383"/>
                    </a:moveTo>
                    <a:cubicBezTo>
                      <a:pt x="23241" y="28536"/>
                      <a:pt x="18038" y="36766"/>
                      <a:pt x="11621" y="36766"/>
                    </a:cubicBezTo>
                    <a:cubicBezTo>
                      <a:pt x="5203" y="36766"/>
                      <a:pt x="0" y="28536"/>
                      <a:pt x="0" y="18383"/>
                    </a:cubicBezTo>
                    <a:cubicBezTo>
                      <a:pt x="0" y="8230"/>
                      <a:pt x="5203" y="0"/>
                      <a:pt x="11621" y="0"/>
                    </a:cubicBezTo>
                    <a:cubicBezTo>
                      <a:pt x="18038" y="0"/>
                      <a:pt x="23241" y="8230"/>
                      <a:pt x="23241" y="18383"/>
                    </a:cubicBezTo>
                    <a:close/>
                  </a:path>
                </a:pathLst>
              </a:custGeom>
              <a:solidFill>
                <a:srgbClr val="1F1C38"/>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DBCFE9E-6035-A726-B7BE-C061F7C8EE3D}"/>
                  </a:ext>
                </a:extLst>
              </p:cNvPr>
              <p:cNvSpPr/>
              <p:nvPr/>
            </p:nvSpPr>
            <p:spPr>
              <a:xfrm>
                <a:off x="7625101" y="2584696"/>
                <a:ext cx="74746" cy="48563"/>
              </a:xfrm>
              <a:custGeom>
                <a:avLst/>
                <a:gdLst>
                  <a:gd name="connsiteX0" fmla="*/ 73413 w 74746"/>
                  <a:gd name="connsiteY0" fmla="*/ 0 h 48563"/>
                  <a:gd name="connsiteX1" fmla="*/ 1309 w 74746"/>
                  <a:gd name="connsiteY1" fmla="*/ 0 h 48563"/>
                  <a:gd name="connsiteX2" fmla="*/ 37409 w 74746"/>
                  <a:gd name="connsiteY2" fmla="*/ 48482 h 48563"/>
                  <a:gd name="connsiteX3" fmla="*/ 73413 w 74746"/>
                  <a:gd name="connsiteY3" fmla="*/ 0 h 48563"/>
                </a:gdLst>
                <a:ahLst/>
                <a:cxnLst>
                  <a:cxn ang="0">
                    <a:pos x="connsiteX0" y="connsiteY0"/>
                  </a:cxn>
                  <a:cxn ang="0">
                    <a:pos x="connsiteX1" y="connsiteY1"/>
                  </a:cxn>
                  <a:cxn ang="0">
                    <a:pos x="connsiteX2" y="connsiteY2"/>
                  </a:cxn>
                  <a:cxn ang="0">
                    <a:pos x="connsiteX3" y="connsiteY3"/>
                  </a:cxn>
                </a:cxnLst>
                <a:rect l="l" t="t" r="r" b="b"/>
                <a:pathLst>
                  <a:path w="74746" h="48563">
                    <a:moveTo>
                      <a:pt x="73413" y="0"/>
                    </a:moveTo>
                    <a:lnTo>
                      <a:pt x="1309" y="0"/>
                    </a:lnTo>
                    <a:cubicBezTo>
                      <a:pt x="1309" y="0"/>
                      <a:pt x="-10597" y="46101"/>
                      <a:pt x="37409" y="48482"/>
                    </a:cubicBezTo>
                    <a:cubicBezTo>
                      <a:pt x="85415" y="50863"/>
                      <a:pt x="73413" y="0"/>
                      <a:pt x="73413" y="0"/>
                    </a:cubicBezTo>
                    <a:close/>
                  </a:path>
                </a:pathLst>
              </a:custGeom>
              <a:solidFill>
                <a:srgbClr val="FFFFFF"/>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EAB13A1-89F0-356F-945A-384977407CB6}"/>
                  </a:ext>
                </a:extLst>
              </p:cNvPr>
              <p:cNvSpPr/>
              <p:nvPr/>
            </p:nvSpPr>
            <p:spPr>
              <a:xfrm>
                <a:off x="7638078" y="2487695"/>
                <a:ext cx="49806" cy="78820"/>
              </a:xfrm>
              <a:custGeom>
                <a:avLst/>
                <a:gdLst>
                  <a:gd name="connsiteX0" fmla="*/ 5001 w 49806"/>
                  <a:gd name="connsiteY0" fmla="*/ 70902 h 78820"/>
                  <a:gd name="connsiteX1" fmla="*/ 39005 w 49806"/>
                  <a:gd name="connsiteY1" fmla="*/ 69283 h 78820"/>
                  <a:gd name="connsiteX2" fmla="*/ 29956 w 49806"/>
                  <a:gd name="connsiteY2" fmla="*/ 3751 h 78820"/>
                  <a:gd name="connsiteX3" fmla="*/ 40338 w 49806"/>
                  <a:gd name="connsiteY3" fmla="*/ 3751 h 78820"/>
                  <a:gd name="connsiteX4" fmla="*/ 49768 w 49806"/>
                  <a:gd name="connsiteY4" fmla="*/ 72521 h 78820"/>
                  <a:gd name="connsiteX5" fmla="*/ 47006 w 49806"/>
                  <a:gd name="connsiteY5" fmla="*/ 76045 h 78820"/>
                  <a:gd name="connsiteX6" fmla="*/ 44148 w 49806"/>
                  <a:gd name="connsiteY6" fmla="*/ 76903 h 78820"/>
                  <a:gd name="connsiteX7" fmla="*/ 5001 w 49806"/>
                  <a:gd name="connsiteY7" fmla="*/ 78808 h 78820"/>
                  <a:gd name="connsiteX8" fmla="*/ 5001 w 49806"/>
                  <a:gd name="connsiteY8" fmla="*/ 70902 h 7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06" h="78820">
                    <a:moveTo>
                      <a:pt x="5001" y="70902"/>
                    </a:moveTo>
                    <a:cubicBezTo>
                      <a:pt x="16335" y="70330"/>
                      <a:pt x="27670" y="69759"/>
                      <a:pt x="39005" y="69283"/>
                    </a:cubicBezTo>
                    <a:cubicBezTo>
                      <a:pt x="35957" y="47470"/>
                      <a:pt x="33004" y="25563"/>
                      <a:pt x="29956" y="3751"/>
                    </a:cubicBezTo>
                    <a:cubicBezTo>
                      <a:pt x="29289" y="-1298"/>
                      <a:pt x="39672" y="-1202"/>
                      <a:pt x="40338" y="3751"/>
                    </a:cubicBezTo>
                    <a:cubicBezTo>
                      <a:pt x="43482" y="26706"/>
                      <a:pt x="46625" y="49661"/>
                      <a:pt x="49768" y="72521"/>
                    </a:cubicBezTo>
                    <a:cubicBezTo>
                      <a:pt x="50054" y="74426"/>
                      <a:pt x="48720" y="75569"/>
                      <a:pt x="47006" y="76045"/>
                    </a:cubicBezTo>
                    <a:cubicBezTo>
                      <a:pt x="46244" y="76522"/>
                      <a:pt x="45387" y="76807"/>
                      <a:pt x="44148" y="76903"/>
                    </a:cubicBezTo>
                    <a:cubicBezTo>
                      <a:pt x="31099" y="77569"/>
                      <a:pt x="18050" y="78141"/>
                      <a:pt x="5001" y="78808"/>
                    </a:cubicBezTo>
                    <a:cubicBezTo>
                      <a:pt x="-1667" y="79189"/>
                      <a:pt x="-1667" y="71283"/>
                      <a:pt x="5001" y="70902"/>
                    </a:cubicBezTo>
                    <a:close/>
                  </a:path>
                </a:pathLst>
              </a:custGeom>
              <a:solidFill>
                <a:srgbClr val="F79244"/>
              </a:solidFill>
              <a:ln w="9525" cap="flat">
                <a:noFill/>
                <a:prstDash val="solid"/>
                <a:miter/>
              </a:ln>
            </p:spPr>
            <p:txBody>
              <a:bodyPr rtlCol="0" anchor="ctr"/>
              <a:lstStyle/>
              <a:p>
                <a:endParaRPr lang="en-US"/>
              </a:p>
            </p:txBody>
          </p:sp>
        </p:grpSp>
        <p:grpSp>
          <p:nvGrpSpPr>
            <p:cNvPr id="14" name="Graphic 932">
              <a:extLst>
                <a:ext uri="{FF2B5EF4-FFF2-40B4-BE49-F238E27FC236}">
                  <a16:creationId xmlns:a16="http://schemas.microsoft.com/office/drawing/2014/main" id="{A7BDFEAB-57F1-DB42-B4B7-B45F20ACDBFD}"/>
                </a:ext>
              </a:extLst>
            </p:cNvPr>
            <p:cNvGrpSpPr/>
            <p:nvPr/>
          </p:nvGrpSpPr>
          <p:grpSpPr>
            <a:xfrm>
              <a:off x="10478196" y="2822059"/>
              <a:ext cx="1642930" cy="2419318"/>
              <a:chOff x="9938223" y="2245865"/>
              <a:chExt cx="2019490" cy="2973827"/>
            </a:xfrm>
          </p:grpSpPr>
          <p:sp>
            <p:nvSpPr>
              <p:cNvPr id="15" name="Freeform: Shape 14">
                <a:extLst>
                  <a:ext uri="{FF2B5EF4-FFF2-40B4-BE49-F238E27FC236}">
                    <a16:creationId xmlns:a16="http://schemas.microsoft.com/office/drawing/2014/main" id="{8EBEA481-B803-D9C6-082A-B61370435CE6}"/>
                  </a:ext>
                </a:extLst>
              </p:cNvPr>
              <p:cNvSpPr/>
              <p:nvPr/>
            </p:nvSpPr>
            <p:spPr>
              <a:xfrm>
                <a:off x="11184093" y="3433945"/>
                <a:ext cx="519779" cy="187415"/>
              </a:xfrm>
              <a:custGeom>
                <a:avLst/>
                <a:gdLst>
                  <a:gd name="connsiteX0" fmla="*/ 28766 w 519779"/>
                  <a:gd name="connsiteY0" fmla="*/ 27622 h 187415"/>
                  <a:gd name="connsiteX1" fmla="*/ 510826 w 519779"/>
                  <a:gd name="connsiteY1" fmla="*/ 59626 h 187415"/>
                  <a:gd name="connsiteX2" fmla="*/ 519779 w 519779"/>
                  <a:gd name="connsiteY2" fmla="*/ 59341 h 187415"/>
                  <a:gd name="connsiteX3" fmla="*/ 519303 w 519779"/>
                  <a:gd name="connsiteY3" fmla="*/ 153829 h 187415"/>
                  <a:gd name="connsiteX4" fmla="*/ 516255 w 519779"/>
                  <a:gd name="connsiteY4" fmla="*/ 153829 h 187415"/>
                  <a:gd name="connsiteX5" fmla="*/ 10573 w 519779"/>
                  <a:gd name="connsiteY5" fmla="*/ 177832 h 187415"/>
                  <a:gd name="connsiteX6" fmla="*/ 10763 w 519779"/>
                  <a:gd name="connsiteY6" fmla="*/ 175832 h 187415"/>
                  <a:gd name="connsiteX7" fmla="*/ 0 w 519779"/>
                  <a:gd name="connsiteY7" fmla="*/ 2000 h 187415"/>
                  <a:gd name="connsiteX8" fmla="*/ 26289 w 519779"/>
                  <a:gd name="connsiteY8" fmla="*/ 0 h 187415"/>
                  <a:gd name="connsiteX9" fmla="*/ 28766 w 519779"/>
                  <a:gd name="connsiteY9" fmla="*/ 27622 h 18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79" h="187415">
                    <a:moveTo>
                      <a:pt x="28766" y="27622"/>
                    </a:moveTo>
                    <a:cubicBezTo>
                      <a:pt x="187833" y="53816"/>
                      <a:pt x="349662" y="64579"/>
                      <a:pt x="510826" y="59626"/>
                    </a:cubicBezTo>
                    <a:cubicBezTo>
                      <a:pt x="513779" y="59531"/>
                      <a:pt x="516827" y="59436"/>
                      <a:pt x="519779" y="59341"/>
                    </a:cubicBezTo>
                    <a:cubicBezTo>
                      <a:pt x="519589" y="90868"/>
                      <a:pt x="519493" y="122396"/>
                      <a:pt x="519303" y="153829"/>
                    </a:cubicBezTo>
                    <a:lnTo>
                      <a:pt x="516255" y="153829"/>
                    </a:lnTo>
                    <a:cubicBezTo>
                      <a:pt x="350329" y="188119"/>
                      <a:pt x="178975" y="196215"/>
                      <a:pt x="10573" y="177832"/>
                    </a:cubicBezTo>
                    <a:lnTo>
                      <a:pt x="10763" y="175832"/>
                    </a:lnTo>
                    <a:cubicBezTo>
                      <a:pt x="7239" y="117920"/>
                      <a:pt x="3620" y="59912"/>
                      <a:pt x="0" y="2000"/>
                    </a:cubicBezTo>
                    <a:cubicBezTo>
                      <a:pt x="8763" y="1524"/>
                      <a:pt x="17526" y="857"/>
                      <a:pt x="26289" y="0"/>
                    </a:cubicBezTo>
                    <a:cubicBezTo>
                      <a:pt x="26861" y="9239"/>
                      <a:pt x="27622" y="18383"/>
                      <a:pt x="28766" y="27622"/>
                    </a:cubicBezTo>
                    <a:close/>
                  </a:path>
                </a:pathLst>
              </a:custGeom>
              <a:gradFill>
                <a:gsLst>
                  <a:gs pos="0">
                    <a:srgbClr val="31D1D6"/>
                  </a:gs>
                  <a:gs pos="37330">
                    <a:srgbClr val="32CED8"/>
                  </a:gs>
                  <a:gs pos="61750">
                    <a:srgbClr val="36C6DF"/>
                  </a:gs>
                  <a:gs pos="82400">
                    <a:srgbClr val="3CB7EB"/>
                  </a:gs>
                  <a:gs pos="100000">
                    <a:srgbClr val="45A3FA"/>
                  </a:gs>
                </a:gsLst>
                <a:lin ang="1441002" scaled="1"/>
              </a:gra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EB46660-FC90-6D53-0D1B-930884B46898}"/>
                  </a:ext>
                </a:extLst>
              </p:cNvPr>
              <p:cNvSpPr/>
              <p:nvPr/>
            </p:nvSpPr>
            <p:spPr>
              <a:xfrm>
                <a:off x="11252341" y="2245865"/>
                <a:ext cx="388570" cy="291440"/>
              </a:xfrm>
              <a:custGeom>
                <a:avLst/>
                <a:gdLst>
                  <a:gd name="connsiteX0" fmla="*/ 91867 w 388570"/>
                  <a:gd name="connsiteY0" fmla="*/ 145378 h 291440"/>
                  <a:gd name="connsiteX1" fmla="*/ 81961 w 388570"/>
                  <a:gd name="connsiteY1" fmla="*/ 143569 h 291440"/>
                  <a:gd name="connsiteX2" fmla="*/ 2332 w 388570"/>
                  <a:gd name="connsiteY2" fmla="*/ 75655 h 291440"/>
                  <a:gd name="connsiteX3" fmla="*/ 11952 w 388570"/>
                  <a:gd name="connsiteY3" fmla="*/ 34698 h 291440"/>
                  <a:gd name="connsiteX4" fmla="*/ 38337 w 388570"/>
                  <a:gd name="connsiteY4" fmla="*/ 31269 h 291440"/>
                  <a:gd name="connsiteX5" fmla="*/ 278938 w 388570"/>
                  <a:gd name="connsiteY5" fmla="*/ 8218 h 291440"/>
                  <a:gd name="connsiteX6" fmla="*/ 321515 w 388570"/>
                  <a:gd name="connsiteY6" fmla="*/ 27 h 291440"/>
                  <a:gd name="connsiteX7" fmla="*/ 361710 w 388570"/>
                  <a:gd name="connsiteY7" fmla="*/ 13267 h 291440"/>
                  <a:gd name="connsiteX8" fmla="*/ 376188 w 388570"/>
                  <a:gd name="connsiteY8" fmla="*/ 86324 h 291440"/>
                  <a:gd name="connsiteX9" fmla="*/ 388570 w 388570"/>
                  <a:gd name="connsiteY9" fmla="*/ 233294 h 291440"/>
                  <a:gd name="connsiteX10" fmla="*/ 383427 w 388570"/>
                  <a:gd name="connsiteY10" fmla="*/ 236628 h 291440"/>
                  <a:gd name="connsiteX11" fmla="*/ 369426 w 388570"/>
                  <a:gd name="connsiteY11" fmla="*/ 259583 h 291440"/>
                  <a:gd name="connsiteX12" fmla="*/ 360281 w 388570"/>
                  <a:gd name="connsiteY12" fmla="*/ 280634 h 291440"/>
                  <a:gd name="connsiteX13" fmla="*/ 341136 w 388570"/>
                  <a:gd name="connsiteY13" fmla="*/ 291397 h 291440"/>
                  <a:gd name="connsiteX14" fmla="*/ 322468 w 388570"/>
                  <a:gd name="connsiteY14" fmla="*/ 277490 h 291440"/>
                  <a:gd name="connsiteX15" fmla="*/ 307513 w 388570"/>
                  <a:gd name="connsiteY15" fmla="*/ 195194 h 291440"/>
                  <a:gd name="connsiteX16" fmla="*/ 272175 w 388570"/>
                  <a:gd name="connsiteY16" fmla="*/ 122709 h 291440"/>
                  <a:gd name="connsiteX17" fmla="*/ 189879 w 388570"/>
                  <a:gd name="connsiteY17" fmla="*/ 132424 h 291440"/>
                  <a:gd name="connsiteX18" fmla="*/ 91867 w 388570"/>
                  <a:gd name="connsiteY18" fmla="*/ 145378 h 2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8570" h="291440">
                    <a:moveTo>
                      <a:pt x="91867" y="145378"/>
                    </a:moveTo>
                    <a:cubicBezTo>
                      <a:pt x="88533" y="144902"/>
                      <a:pt x="85295" y="144236"/>
                      <a:pt x="81961" y="143569"/>
                    </a:cubicBezTo>
                    <a:cubicBezTo>
                      <a:pt x="46243" y="135568"/>
                      <a:pt x="12905" y="110612"/>
                      <a:pt x="2332" y="75655"/>
                    </a:cubicBezTo>
                    <a:cubicBezTo>
                      <a:pt x="-2049" y="61178"/>
                      <a:pt x="-1002" y="42604"/>
                      <a:pt x="11952" y="34698"/>
                    </a:cubicBezTo>
                    <a:cubicBezTo>
                      <a:pt x="19667" y="30031"/>
                      <a:pt x="29383" y="30602"/>
                      <a:pt x="38337" y="31269"/>
                    </a:cubicBezTo>
                    <a:cubicBezTo>
                      <a:pt x="119013" y="36603"/>
                      <a:pt x="200642" y="28792"/>
                      <a:pt x="278938" y="8218"/>
                    </a:cubicBezTo>
                    <a:cubicBezTo>
                      <a:pt x="292940" y="4504"/>
                      <a:pt x="307036" y="408"/>
                      <a:pt x="321515" y="27"/>
                    </a:cubicBezTo>
                    <a:cubicBezTo>
                      <a:pt x="335898" y="-354"/>
                      <a:pt x="351137" y="3265"/>
                      <a:pt x="361710" y="13267"/>
                    </a:cubicBezTo>
                    <a:cubicBezTo>
                      <a:pt x="380379" y="30983"/>
                      <a:pt x="377998" y="60701"/>
                      <a:pt x="376188" y="86324"/>
                    </a:cubicBezTo>
                    <a:cubicBezTo>
                      <a:pt x="372855" y="135568"/>
                      <a:pt x="377141" y="185288"/>
                      <a:pt x="388570" y="233294"/>
                    </a:cubicBezTo>
                    <a:cubicBezTo>
                      <a:pt x="386666" y="234151"/>
                      <a:pt x="384952" y="235295"/>
                      <a:pt x="383427" y="236628"/>
                    </a:cubicBezTo>
                    <a:cubicBezTo>
                      <a:pt x="376474" y="242438"/>
                      <a:pt x="372474" y="251011"/>
                      <a:pt x="369426" y="259583"/>
                    </a:cubicBezTo>
                    <a:cubicBezTo>
                      <a:pt x="366854" y="266822"/>
                      <a:pt x="364663" y="274252"/>
                      <a:pt x="360281" y="280634"/>
                    </a:cubicBezTo>
                    <a:cubicBezTo>
                      <a:pt x="355995" y="286920"/>
                      <a:pt x="348851" y="291968"/>
                      <a:pt x="341136" y="291397"/>
                    </a:cubicBezTo>
                    <a:cubicBezTo>
                      <a:pt x="333135" y="290730"/>
                      <a:pt x="326753" y="284253"/>
                      <a:pt x="322468" y="277490"/>
                    </a:cubicBezTo>
                    <a:cubicBezTo>
                      <a:pt x="307513" y="253582"/>
                      <a:pt x="309228" y="223388"/>
                      <a:pt x="307513" y="195194"/>
                    </a:cubicBezTo>
                    <a:cubicBezTo>
                      <a:pt x="305894" y="167000"/>
                      <a:pt x="297511" y="135187"/>
                      <a:pt x="272175" y="122709"/>
                    </a:cubicBezTo>
                    <a:cubicBezTo>
                      <a:pt x="246648" y="110041"/>
                      <a:pt x="216644" y="122899"/>
                      <a:pt x="189879" y="132424"/>
                    </a:cubicBezTo>
                    <a:cubicBezTo>
                      <a:pt x="158447" y="143664"/>
                      <a:pt x="124633" y="150236"/>
                      <a:pt x="91867" y="145378"/>
                    </a:cubicBezTo>
                    <a:close/>
                  </a:path>
                </a:pathLst>
              </a:custGeom>
              <a:solidFill>
                <a:srgbClr val="1F1C38"/>
              </a:solidFill>
              <a:ln w="9525" cap="flat">
                <a:noFill/>
                <a:prstDash val="solid"/>
                <a:miter/>
              </a:ln>
            </p:spPr>
            <p:txBody>
              <a:bodyPr rtlCol="0" anchor="ctr"/>
              <a:lstStyle/>
              <a:p>
                <a:endParaRPr lang="en-US"/>
              </a:p>
            </p:txBody>
          </p:sp>
          <p:grpSp>
            <p:nvGrpSpPr>
              <p:cNvPr id="17" name="Graphic 932">
                <a:extLst>
                  <a:ext uri="{FF2B5EF4-FFF2-40B4-BE49-F238E27FC236}">
                    <a16:creationId xmlns:a16="http://schemas.microsoft.com/office/drawing/2014/main" id="{D7A78E38-F9C7-A865-064B-E10568284597}"/>
                  </a:ext>
                </a:extLst>
              </p:cNvPr>
              <p:cNvGrpSpPr/>
              <p:nvPr/>
            </p:nvGrpSpPr>
            <p:grpSpPr>
              <a:xfrm>
                <a:off x="11344494" y="2363380"/>
                <a:ext cx="325688" cy="539276"/>
                <a:chOff x="11344494" y="2363380"/>
                <a:chExt cx="325688" cy="539276"/>
              </a:xfrm>
            </p:grpSpPr>
            <p:sp>
              <p:nvSpPr>
                <p:cNvPr id="47" name="Freeform: Shape 46">
                  <a:extLst>
                    <a:ext uri="{FF2B5EF4-FFF2-40B4-BE49-F238E27FC236}">
                      <a16:creationId xmlns:a16="http://schemas.microsoft.com/office/drawing/2014/main" id="{021E1D86-4C57-DEB3-5414-0E83312D0E8D}"/>
                    </a:ext>
                  </a:extLst>
                </p:cNvPr>
                <p:cNvSpPr/>
                <p:nvPr/>
              </p:nvSpPr>
              <p:spPr>
                <a:xfrm>
                  <a:off x="11344494" y="2363380"/>
                  <a:ext cx="325688" cy="539276"/>
                </a:xfrm>
                <a:custGeom>
                  <a:avLst/>
                  <a:gdLst>
                    <a:gd name="connsiteX0" fmla="*/ 296418 w 325688"/>
                    <a:gd name="connsiteY0" fmla="*/ 115778 h 539276"/>
                    <a:gd name="connsiteX1" fmla="*/ 316516 w 325688"/>
                    <a:gd name="connsiteY1" fmla="*/ 115874 h 539276"/>
                    <a:gd name="connsiteX2" fmla="*/ 324327 w 325688"/>
                    <a:gd name="connsiteY2" fmla="*/ 149306 h 539276"/>
                    <a:gd name="connsiteX3" fmla="*/ 256699 w 325688"/>
                    <a:gd name="connsiteY3" fmla="*/ 251319 h 539276"/>
                    <a:gd name="connsiteX4" fmla="*/ 294609 w 325688"/>
                    <a:gd name="connsiteY4" fmla="*/ 405434 h 539276"/>
                    <a:gd name="connsiteX5" fmla="*/ 202978 w 325688"/>
                    <a:gd name="connsiteY5" fmla="*/ 516972 h 539276"/>
                    <a:gd name="connsiteX6" fmla="*/ 149353 w 325688"/>
                    <a:gd name="connsiteY6" fmla="*/ 538022 h 539276"/>
                    <a:gd name="connsiteX7" fmla="*/ 116015 w 325688"/>
                    <a:gd name="connsiteY7" fmla="*/ 501541 h 539276"/>
                    <a:gd name="connsiteX8" fmla="*/ 111347 w 325688"/>
                    <a:gd name="connsiteY8" fmla="*/ 490873 h 539276"/>
                    <a:gd name="connsiteX9" fmla="*/ 190691 w 325688"/>
                    <a:gd name="connsiteY9" fmla="*/ 286562 h 539276"/>
                    <a:gd name="connsiteX10" fmla="*/ 102584 w 325688"/>
                    <a:gd name="connsiteY10" fmla="*/ 297897 h 539276"/>
                    <a:gd name="connsiteX11" fmla="*/ 102394 w 325688"/>
                    <a:gd name="connsiteY11" fmla="*/ 299420 h 539276"/>
                    <a:gd name="connsiteX12" fmla="*/ 58960 w 325688"/>
                    <a:gd name="connsiteY12" fmla="*/ 299325 h 539276"/>
                    <a:gd name="connsiteX13" fmla="*/ 19527 w 325688"/>
                    <a:gd name="connsiteY13" fmla="*/ 279323 h 539276"/>
                    <a:gd name="connsiteX14" fmla="*/ 3524 w 325688"/>
                    <a:gd name="connsiteY14" fmla="*/ 216267 h 539276"/>
                    <a:gd name="connsiteX15" fmla="*/ 0 w 325688"/>
                    <a:gd name="connsiteY15" fmla="*/ 27958 h 539276"/>
                    <a:gd name="connsiteX16" fmla="*/ 97822 w 325688"/>
                    <a:gd name="connsiteY16" fmla="*/ 15004 h 539276"/>
                    <a:gd name="connsiteX17" fmla="*/ 180118 w 325688"/>
                    <a:gd name="connsiteY17" fmla="*/ 5289 h 539276"/>
                    <a:gd name="connsiteX18" fmla="*/ 215455 w 325688"/>
                    <a:gd name="connsiteY18" fmla="*/ 77774 h 539276"/>
                    <a:gd name="connsiteX19" fmla="*/ 230410 w 325688"/>
                    <a:gd name="connsiteY19" fmla="*/ 160070 h 539276"/>
                    <a:gd name="connsiteX20" fmla="*/ 249079 w 325688"/>
                    <a:gd name="connsiteY20" fmla="*/ 173976 h 539276"/>
                    <a:gd name="connsiteX21" fmla="*/ 268224 w 325688"/>
                    <a:gd name="connsiteY21" fmla="*/ 163213 h 539276"/>
                    <a:gd name="connsiteX22" fmla="*/ 277368 w 325688"/>
                    <a:gd name="connsiteY22" fmla="*/ 142163 h 539276"/>
                    <a:gd name="connsiteX23" fmla="*/ 291370 w 325688"/>
                    <a:gd name="connsiteY23" fmla="*/ 119207 h 539276"/>
                    <a:gd name="connsiteX24" fmla="*/ 296418 w 325688"/>
                    <a:gd name="connsiteY24" fmla="*/ 115778 h 53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5688" h="539276">
                      <a:moveTo>
                        <a:pt x="296418" y="115778"/>
                      </a:moveTo>
                      <a:cubicBezTo>
                        <a:pt x="302895" y="112540"/>
                        <a:pt x="310515" y="111968"/>
                        <a:pt x="316516" y="115874"/>
                      </a:cubicBezTo>
                      <a:cubicBezTo>
                        <a:pt x="326803" y="122351"/>
                        <a:pt x="326803" y="137400"/>
                        <a:pt x="324327" y="149306"/>
                      </a:cubicBezTo>
                      <a:cubicBezTo>
                        <a:pt x="315659" y="190264"/>
                        <a:pt x="290894" y="227602"/>
                        <a:pt x="256699" y="251319"/>
                      </a:cubicBezTo>
                      <a:cubicBezTo>
                        <a:pt x="269367" y="302659"/>
                        <a:pt x="281940" y="353999"/>
                        <a:pt x="294609" y="405434"/>
                      </a:cubicBezTo>
                      <a:cubicBezTo>
                        <a:pt x="269939" y="446963"/>
                        <a:pt x="238887" y="484777"/>
                        <a:pt x="202978" y="516972"/>
                      </a:cubicBezTo>
                      <a:cubicBezTo>
                        <a:pt x="187929" y="530306"/>
                        <a:pt x="168593" y="543451"/>
                        <a:pt x="149353" y="538022"/>
                      </a:cubicBezTo>
                      <a:cubicBezTo>
                        <a:pt x="132969" y="533355"/>
                        <a:pt x="123254" y="516972"/>
                        <a:pt x="116015" y="501541"/>
                      </a:cubicBezTo>
                      <a:cubicBezTo>
                        <a:pt x="114395" y="498017"/>
                        <a:pt x="112776" y="494493"/>
                        <a:pt x="111347" y="490873"/>
                      </a:cubicBezTo>
                      <a:cubicBezTo>
                        <a:pt x="188690" y="426674"/>
                        <a:pt x="190691" y="286562"/>
                        <a:pt x="190691" y="286562"/>
                      </a:cubicBezTo>
                      <a:lnTo>
                        <a:pt x="102584" y="297897"/>
                      </a:lnTo>
                      <a:cubicBezTo>
                        <a:pt x="102489" y="298468"/>
                        <a:pt x="102394" y="298944"/>
                        <a:pt x="102394" y="299420"/>
                      </a:cubicBezTo>
                      <a:cubicBezTo>
                        <a:pt x="88011" y="300564"/>
                        <a:pt x="73343" y="301611"/>
                        <a:pt x="58960" y="299325"/>
                      </a:cubicBezTo>
                      <a:cubicBezTo>
                        <a:pt x="44101" y="296944"/>
                        <a:pt x="29433" y="290753"/>
                        <a:pt x="19527" y="279323"/>
                      </a:cubicBezTo>
                      <a:cubicBezTo>
                        <a:pt x="5144" y="262559"/>
                        <a:pt x="4001" y="238460"/>
                        <a:pt x="3524" y="216267"/>
                      </a:cubicBezTo>
                      <a:cubicBezTo>
                        <a:pt x="2381" y="153497"/>
                        <a:pt x="1143" y="90728"/>
                        <a:pt x="0" y="27958"/>
                      </a:cubicBezTo>
                      <a:cubicBezTo>
                        <a:pt x="32766" y="32816"/>
                        <a:pt x="66580" y="26243"/>
                        <a:pt x="97822" y="15004"/>
                      </a:cubicBezTo>
                      <a:cubicBezTo>
                        <a:pt x="124683" y="5479"/>
                        <a:pt x="154686" y="-7380"/>
                        <a:pt x="180118" y="5289"/>
                      </a:cubicBezTo>
                      <a:cubicBezTo>
                        <a:pt x="205454" y="17766"/>
                        <a:pt x="213836" y="49580"/>
                        <a:pt x="215455" y="77774"/>
                      </a:cubicBezTo>
                      <a:cubicBezTo>
                        <a:pt x="217170" y="105968"/>
                        <a:pt x="215455" y="136162"/>
                        <a:pt x="230410" y="160070"/>
                      </a:cubicBezTo>
                      <a:cubicBezTo>
                        <a:pt x="234696" y="166833"/>
                        <a:pt x="241078" y="173310"/>
                        <a:pt x="249079" y="173976"/>
                      </a:cubicBezTo>
                      <a:cubicBezTo>
                        <a:pt x="256794" y="174548"/>
                        <a:pt x="263938" y="169499"/>
                        <a:pt x="268224" y="163213"/>
                      </a:cubicBezTo>
                      <a:cubicBezTo>
                        <a:pt x="272605" y="156831"/>
                        <a:pt x="274797" y="149402"/>
                        <a:pt x="277368" y="142163"/>
                      </a:cubicBezTo>
                      <a:cubicBezTo>
                        <a:pt x="280416" y="133590"/>
                        <a:pt x="284417" y="125018"/>
                        <a:pt x="291370" y="119207"/>
                      </a:cubicBezTo>
                      <a:cubicBezTo>
                        <a:pt x="292799" y="117683"/>
                        <a:pt x="294513" y="116636"/>
                        <a:pt x="296418" y="115778"/>
                      </a:cubicBezTo>
                      <a:close/>
                    </a:path>
                  </a:pathLst>
                </a:custGeom>
                <a:gradFill>
                  <a:gsLst>
                    <a:gs pos="0">
                      <a:srgbClr val="F7BE86"/>
                    </a:gs>
                    <a:gs pos="32930">
                      <a:srgbClr val="F7BC83"/>
                    </a:gs>
                    <a:gs pos="54480">
                      <a:srgbClr val="F7B67B"/>
                    </a:gs>
                    <a:gs pos="72760">
                      <a:srgbClr val="F7AC6C"/>
                    </a:gs>
                    <a:gs pos="89120">
                      <a:srgbClr val="F79E57"/>
                    </a:gs>
                    <a:gs pos="100000">
                      <a:srgbClr val="F79244"/>
                    </a:gs>
                  </a:gsLst>
                  <a:lin ang="0" scaled="1"/>
                </a:gra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8FDA8654-4091-D384-F5F6-DABF27D3EE70}"/>
                    </a:ext>
                  </a:extLst>
                </p:cNvPr>
                <p:cNvSpPr/>
                <p:nvPr/>
              </p:nvSpPr>
              <p:spPr>
                <a:xfrm>
                  <a:off x="11428409" y="2649847"/>
                  <a:ext cx="106490" cy="204311"/>
                </a:xfrm>
                <a:custGeom>
                  <a:avLst/>
                  <a:gdLst>
                    <a:gd name="connsiteX0" fmla="*/ 2000 w 106490"/>
                    <a:gd name="connsiteY0" fmla="*/ 116967 h 204311"/>
                    <a:gd name="connsiteX1" fmla="*/ 18193 w 106490"/>
                    <a:gd name="connsiteY1" fmla="*/ 12859 h 204311"/>
                    <a:gd name="connsiteX2" fmla="*/ 18384 w 106490"/>
                    <a:gd name="connsiteY2" fmla="*/ 11335 h 204311"/>
                    <a:gd name="connsiteX3" fmla="*/ 106490 w 106490"/>
                    <a:gd name="connsiteY3" fmla="*/ 0 h 204311"/>
                    <a:gd name="connsiteX4" fmla="*/ 27147 w 106490"/>
                    <a:gd name="connsiteY4" fmla="*/ 204311 h 204311"/>
                    <a:gd name="connsiteX5" fmla="*/ 0 w 106490"/>
                    <a:gd name="connsiteY5" fmla="*/ 116967 h 204311"/>
                    <a:gd name="connsiteX6" fmla="*/ 2000 w 106490"/>
                    <a:gd name="connsiteY6" fmla="*/ 116967 h 204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90" h="204311">
                      <a:moveTo>
                        <a:pt x="2000" y="116967"/>
                      </a:moveTo>
                      <a:cubicBezTo>
                        <a:pt x="7334" y="82201"/>
                        <a:pt x="12764" y="47530"/>
                        <a:pt x="18193" y="12859"/>
                      </a:cubicBezTo>
                      <a:cubicBezTo>
                        <a:pt x="18288" y="12287"/>
                        <a:pt x="18384" y="11811"/>
                        <a:pt x="18384" y="11335"/>
                      </a:cubicBezTo>
                      <a:lnTo>
                        <a:pt x="106490" y="0"/>
                      </a:lnTo>
                      <a:cubicBezTo>
                        <a:pt x="106490" y="0"/>
                        <a:pt x="104490" y="140018"/>
                        <a:pt x="27147" y="204311"/>
                      </a:cubicBezTo>
                      <a:cubicBezTo>
                        <a:pt x="14954" y="176213"/>
                        <a:pt x="5906" y="146971"/>
                        <a:pt x="0" y="116967"/>
                      </a:cubicBezTo>
                      <a:cubicBezTo>
                        <a:pt x="762" y="116967"/>
                        <a:pt x="1429" y="116967"/>
                        <a:pt x="2000" y="116967"/>
                      </a:cubicBezTo>
                      <a:close/>
                    </a:path>
                  </a:pathLst>
                </a:custGeom>
                <a:solidFill>
                  <a:srgbClr val="F79244"/>
                </a:solidFill>
                <a:ln w="9525" cap="flat">
                  <a:noFill/>
                  <a:prstDash val="solid"/>
                  <a:miter/>
                </a:ln>
              </p:spPr>
              <p:txBody>
                <a:bodyPr rtlCol="0" anchor="ctr"/>
                <a:lstStyle/>
                <a:p>
                  <a:endParaRPr lang="en-US"/>
                </a:p>
              </p:txBody>
            </p:sp>
          </p:grpSp>
          <p:grpSp>
            <p:nvGrpSpPr>
              <p:cNvPr id="18" name="Graphic 932">
                <a:extLst>
                  <a:ext uri="{FF2B5EF4-FFF2-40B4-BE49-F238E27FC236}">
                    <a16:creationId xmlns:a16="http://schemas.microsoft.com/office/drawing/2014/main" id="{5B3EF831-B2A9-3A28-5EC4-5762C70C578E}"/>
                  </a:ext>
                </a:extLst>
              </p:cNvPr>
              <p:cNvGrpSpPr/>
              <p:nvPr/>
            </p:nvGrpSpPr>
            <p:grpSpPr>
              <a:xfrm>
                <a:off x="11044742" y="3587678"/>
                <a:ext cx="912971" cy="1632013"/>
                <a:chOff x="11044742" y="3587678"/>
                <a:chExt cx="912971" cy="1632013"/>
              </a:xfrm>
            </p:grpSpPr>
            <p:sp>
              <p:nvSpPr>
                <p:cNvPr id="43" name="Freeform: Shape 42">
                  <a:extLst>
                    <a:ext uri="{FF2B5EF4-FFF2-40B4-BE49-F238E27FC236}">
                      <a16:creationId xmlns:a16="http://schemas.microsoft.com/office/drawing/2014/main" id="{320D2F2D-C03E-6552-0215-08CD3205E68A}"/>
                    </a:ext>
                  </a:extLst>
                </p:cNvPr>
                <p:cNvSpPr/>
                <p:nvPr/>
              </p:nvSpPr>
              <p:spPr>
                <a:xfrm>
                  <a:off x="11578142" y="5087485"/>
                  <a:ext cx="374999" cy="132207"/>
                </a:xfrm>
                <a:custGeom>
                  <a:avLst/>
                  <a:gdLst>
                    <a:gd name="connsiteX0" fmla="*/ 374999 w 374999"/>
                    <a:gd name="connsiteY0" fmla="*/ 0 h 132207"/>
                    <a:gd name="connsiteX1" fmla="*/ 374999 w 374999"/>
                    <a:gd name="connsiteY1" fmla="*/ 132207 h 132207"/>
                    <a:gd name="connsiteX2" fmla="*/ 0 w 374999"/>
                    <a:gd name="connsiteY2" fmla="*/ 132207 h 132207"/>
                    <a:gd name="connsiteX3" fmla="*/ 188881 w 374999"/>
                    <a:gd name="connsiteY3" fmla="*/ 0 h 132207"/>
                    <a:gd name="connsiteX4" fmla="*/ 374999 w 374999"/>
                    <a:gd name="connsiteY4" fmla="*/ 0 h 13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999" h="132207">
                      <a:moveTo>
                        <a:pt x="374999" y="0"/>
                      </a:moveTo>
                      <a:lnTo>
                        <a:pt x="374999" y="132207"/>
                      </a:lnTo>
                      <a:lnTo>
                        <a:pt x="0" y="132207"/>
                      </a:lnTo>
                      <a:cubicBezTo>
                        <a:pt x="22479" y="32099"/>
                        <a:pt x="188881" y="0"/>
                        <a:pt x="188881" y="0"/>
                      </a:cubicBezTo>
                      <a:lnTo>
                        <a:pt x="374999" y="0"/>
                      </a:lnTo>
                      <a:close/>
                    </a:path>
                  </a:pathLst>
                </a:custGeom>
                <a:solidFill>
                  <a:srgbClr val="1F1C38"/>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84BBFF3-B947-8410-D231-63CD67CDFDDC}"/>
                    </a:ext>
                  </a:extLst>
                </p:cNvPr>
                <p:cNvSpPr/>
                <p:nvPr/>
              </p:nvSpPr>
              <p:spPr>
                <a:xfrm>
                  <a:off x="11044742" y="5087485"/>
                  <a:ext cx="374999" cy="132207"/>
                </a:xfrm>
                <a:custGeom>
                  <a:avLst/>
                  <a:gdLst>
                    <a:gd name="connsiteX0" fmla="*/ 374999 w 374999"/>
                    <a:gd name="connsiteY0" fmla="*/ 0 h 132207"/>
                    <a:gd name="connsiteX1" fmla="*/ 374999 w 374999"/>
                    <a:gd name="connsiteY1" fmla="*/ 132207 h 132207"/>
                    <a:gd name="connsiteX2" fmla="*/ 0 w 374999"/>
                    <a:gd name="connsiteY2" fmla="*/ 132207 h 132207"/>
                    <a:gd name="connsiteX3" fmla="*/ 188881 w 374999"/>
                    <a:gd name="connsiteY3" fmla="*/ 0 h 132207"/>
                    <a:gd name="connsiteX4" fmla="*/ 374999 w 374999"/>
                    <a:gd name="connsiteY4" fmla="*/ 0 h 13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999" h="132207">
                      <a:moveTo>
                        <a:pt x="374999" y="0"/>
                      </a:moveTo>
                      <a:lnTo>
                        <a:pt x="374999" y="132207"/>
                      </a:lnTo>
                      <a:lnTo>
                        <a:pt x="0" y="132207"/>
                      </a:lnTo>
                      <a:cubicBezTo>
                        <a:pt x="22479" y="32099"/>
                        <a:pt x="188881" y="0"/>
                        <a:pt x="188881" y="0"/>
                      </a:cubicBezTo>
                      <a:lnTo>
                        <a:pt x="374999" y="0"/>
                      </a:lnTo>
                      <a:close/>
                    </a:path>
                  </a:pathLst>
                </a:custGeom>
                <a:solidFill>
                  <a:srgbClr val="1F1C38"/>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4B41C08-FF49-E70B-C8BD-F90A9DF47C61}"/>
                    </a:ext>
                  </a:extLst>
                </p:cNvPr>
                <p:cNvSpPr/>
                <p:nvPr/>
              </p:nvSpPr>
              <p:spPr>
                <a:xfrm>
                  <a:off x="11192856" y="3587678"/>
                  <a:ext cx="764857" cy="1499806"/>
                </a:xfrm>
                <a:custGeom>
                  <a:avLst/>
                  <a:gdLst>
                    <a:gd name="connsiteX0" fmla="*/ 284988 w 764857"/>
                    <a:gd name="connsiteY0" fmla="*/ 380143 h 1499806"/>
                    <a:gd name="connsiteX1" fmla="*/ 216313 w 764857"/>
                    <a:gd name="connsiteY1" fmla="*/ 111538 h 1499806"/>
                    <a:gd name="connsiteX2" fmla="*/ 1143 w 764857"/>
                    <a:gd name="connsiteY2" fmla="*/ 104299 h 1499806"/>
                    <a:gd name="connsiteX3" fmla="*/ 0 w 764857"/>
                    <a:gd name="connsiteY3" fmla="*/ 23813 h 1499806"/>
                    <a:gd name="connsiteX4" fmla="*/ 1714 w 764857"/>
                    <a:gd name="connsiteY4" fmla="*/ 24003 h 1499806"/>
                    <a:gd name="connsiteX5" fmla="*/ 507397 w 764857"/>
                    <a:gd name="connsiteY5" fmla="*/ 0 h 1499806"/>
                    <a:gd name="connsiteX6" fmla="*/ 510445 w 764857"/>
                    <a:gd name="connsiteY6" fmla="*/ 0 h 1499806"/>
                    <a:gd name="connsiteX7" fmla="*/ 510445 w 764857"/>
                    <a:gd name="connsiteY7" fmla="*/ 2286 h 1499806"/>
                    <a:gd name="connsiteX8" fmla="*/ 764857 w 764857"/>
                    <a:gd name="connsiteY8" fmla="*/ 1499807 h 1499806"/>
                    <a:gd name="connsiteX9" fmla="*/ 760286 w 764857"/>
                    <a:gd name="connsiteY9" fmla="*/ 1499807 h 1499806"/>
                    <a:gd name="connsiteX10" fmla="*/ 574167 w 764857"/>
                    <a:gd name="connsiteY10" fmla="*/ 1499807 h 1499806"/>
                    <a:gd name="connsiteX11" fmla="*/ 571500 w 764857"/>
                    <a:gd name="connsiteY11" fmla="*/ 1499807 h 1499806"/>
                    <a:gd name="connsiteX12" fmla="*/ 284988 w 764857"/>
                    <a:gd name="connsiteY12" fmla="*/ 380143 h 149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4857" h="1499806">
                      <a:moveTo>
                        <a:pt x="284988" y="380143"/>
                      </a:moveTo>
                      <a:lnTo>
                        <a:pt x="216313" y="111538"/>
                      </a:lnTo>
                      <a:lnTo>
                        <a:pt x="1143" y="104299"/>
                      </a:lnTo>
                      <a:lnTo>
                        <a:pt x="0" y="23813"/>
                      </a:lnTo>
                      <a:cubicBezTo>
                        <a:pt x="571" y="23908"/>
                        <a:pt x="1143" y="24003"/>
                        <a:pt x="1714" y="24003"/>
                      </a:cubicBezTo>
                      <a:cubicBezTo>
                        <a:pt x="170116" y="42386"/>
                        <a:pt x="341472" y="34290"/>
                        <a:pt x="507397" y="0"/>
                      </a:cubicBezTo>
                      <a:lnTo>
                        <a:pt x="510445" y="0"/>
                      </a:lnTo>
                      <a:cubicBezTo>
                        <a:pt x="510445" y="762"/>
                        <a:pt x="510445" y="1524"/>
                        <a:pt x="510445" y="2286"/>
                      </a:cubicBezTo>
                      <a:lnTo>
                        <a:pt x="764857" y="1499807"/>
                      </a:lnTo>
                      <a:lnTo>
                        <a:pt x="760286" y="1499807"/>
                      </a:lnTo>
                      <a:lnTo>
                        <a:pt x="574167" y="1499807"/>
                      </a:lnTo>
                      <a:lnTo>
                        <a:pt x="571500" y="1499807"/>
                      </a:lnTo>
                      <a:lnTo>
                        <a:pt x="284988" y="380143"/>
                      </a:lnTo>
                      <a:close/>
                    </a:path>
                  </a:pathLst>
                </a:custGeom>
                <a:gradFill>
                  <a:gsLst>
                    <a:gs pos="0">
                      <a:srgbClr val="3C0887"/>
                    </a:gs>
                    <a:gs pos="32270">
                      <a:srgbClr val="3F0987"/>
                    </a:gs>
                    <a:gs pos="53380">
                      <a:srgbClr val="470E87"/>
                    </a:gs>
                    <a:gs pos="71290">
                      <a:srgbClr val="561588"/>
                    </a:gs>
                    <a:gs pos="87320">
                      <a:srgbClr val="6B1F89"/>
                    </a:gs>
                    <a:gs pos="100000">
                      <a:srgbClr val="822A8A"/>
                    </a:gs>
                  </a:gsLst>
                  <a:lin ang="21571707" scaled="1"/>
                </a:gra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D3A7A83-661B-9DFB-2BF2-2C642105F5B6}"/>
                    </a:ext>
                  </a:extLst>
                </p:cNvPr>
                <p:cNvSpPr/>
                <p:nvPr/>
              </p:nvSpPr>
              <p:spPr>
                <a:xfrm>
                  <a:off x="11193999" y="3692072"/>
                  <a:ext cx="283844" cy="1395412"/>
                </a:xfrm>
                <a:custGeom>
                  <a:avLst/>
                  <a:gdLst>
                    <a:gd name="connsiteX0" fmla="*/ 215170 w 283844"/>
                    <a:gd name="connsiteY0" fmla="*/ 7239 h 1395412"/>
                    <a:gd name="connsiteX1" fmla="*/ 283845 w 283844"/>
                    <a:gd name="connsiteY1" fmla="*/ 275749 h 1395412"/>
                    <a:gd name="connsiteX2" fmla="*/ 233839 w 283844"/>
                    <a:gd name="connsiteY2" fmla="*/ 1395413 h 1395412"/>
                    <a:gd name="connsiteX3" fmla="*/ 225743 w 283844"/>
                    <a:gd name="connsiteY3" fmla="*/ 1395413 h 1395412"/>
                    <a:gd name="connsiteX4" fmla="*/ 39719 w 283844"/>
                    <a:gd name="connsiteY4" fmla="*/ 1395413 h 1395412"/>
                    <a:gd name="connsiteX5" fmla="*/ 18860 w 283844"/>
                    <a:gd name="connsiteY5" fmla="*/ 1395413 h 1395412"/>
                    <a:gd name="connsiteX6" fmla="*/ 0 w 283844"/>
                    <a:gd name="connsiteY6" fmla="*/ 0 h 1395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844" h="1395412">
                      <a:moveTo>
                        <a:pt x="215170" y="7239"/>
                      </a:moveTo>
                      <a:lnTo>
                        <a:pt x="283845" y="275749"/>
                      </a:lnTo>
                      <a:lnTo>
                        <a:pt x="233839" y="1395413"/>
                      </a:lnTo>
                      <a:lnTo>
                        <a:pt x="225743" y="1395413"/>
                      </a:lnTo>
                      <a:lnTo>
                        <a:pt x="39719" y="1395413"/>
                      </a:lnTo>
                      <a:lnTo>
                        <a:pt x="18860" y="1395413"/>
                      </a:lnTo>
                      <a:lnTo>
                        <a:pt x="0" y="0"/>
                      </a:lnTo>
                      <a:close/>
                    </a:path>
                  </a:pathLst>
                </a:custGeom>
                <a:gradFill>
                  <a:gsLst>
                    <a:gs pos="0">
                      <a:srgbClr val="3C0887"/>
                    </a:gs>
                    <a:gs pos="32270">
                      <a:srgbClr val="3F0987"/>
                    </a:gs>
                    <a:gs pos="53380">
                      <a:srgbClr val="470E87"/>
                    </a:gs>
                    <a:gs pos="71290">
                      <a:srgbClr val="561588"/>
                    </a:gs>
                    <a:gs pos="87320">
                      <a:srgbClr val="6B1F89"/>
                    </a:gs>
                    <a:gs pos="100000">
                      <a:srgbClr val="822A8A"/>
                    </a:gs>
                  </a:gsLst>
                  <a:lin ang="135884" scaled="1"/>
                </a:gradFill>
                <a:ln w="9525" cap="flat">
                  <a:noFill/>
                  <a:prstDash val="solid"/>
                  <a:miter/>
                </a:ln>
              </p:spPr>
              <p:txBody>
                <a:bodyPr rtlCol="0" anchor="ctr"/>
                <a:lstStyle/>
                <a:p>
                  <a:endParaRPr lang="en-US"/>
                </a:p>
              </p:txBody>
            </p:sp>
          </p:grpSp>
          <p:grpSp>
            <p:nvGrpSpPr>
              <p:cNvPr id="19" name="Graphic 932">
                <a:extLst>
                  <a:ext uri="{FF2B5EF4-FFF2-40B4-BE49-F238E27FC236}">
                    <a16:creationId xmlns:a16="http://schemas.microsoft.com/office/drawing/2014/main" id="{4EDEEB1F-1323-1B1F-0AE9-F516DAC9CE5C}"/>
                  </a:ext>
                </a:extLst>
              </p:cNvPr>
              <p:cNvGrpSpPr/>
              <p:nvPr/>
            </p:nvGrpSpPr>
            <p:grpSpPr>
              <a:xfrm>
                <a:off x="11111322" y="2761194"/>
                <a:ext cx="811053" cy="800576"/>
                <a:chOff x="11111322" y="2761194"/>
                <a:chExt cx="811053" cy="800576"/>
              </a:xfrm>
            </p:grpSpPr>
            <p:sp>
              <p:nvSpPr>
                <p:cNvPr id="35" name="Freeform: Shape 34">
                  <a:extLst>
                    <a:ext uri="{FF2B5EF4-FFF2-40B4-BE49-F238E27FC236}">
                      <a16:creationId xmlns:a16="http://schemas.microsoft.com/office/drawing/2014/main" id="{55E77724-D4FF-D5F1-A3D7-9EEEF96969C7}"/>
                    </a:ext>
                  </a:extLst>
                </p:cNvPr>
                <p:cNvSpPr/>
                <p:nvPr/>
              </p:nvSpPr>
              <p:spPr>
                <a:xfrm>
                  <a:off x="11111322" y="2761194"/>
                  <a:ext cx="811053" cy="582739"/>
                </a:xfrm>
                <a:custGeom>
                  <a:avLst/>
                  <a:gdLst>
                    <a:gd name="connsiteX0" fmla="*/ 527590 w 811053"/>
                    <a:gd name="connsiteY0" fmla="*/ 7525 h 582739"/>
                    <a:gd name="connsiteX1" fmla="*/ 530733 w 811053"/>
                    <a:gd name="connsiteY1" fmla="*/ 2191 h 582739"/>
                    <a:gd name="connsiteX2" fmla="*/ 534924 w 811053"/>
                    <a:gd name="connsiteY2" fmla="*/ 0 h 582739"/>
                    <a:gd name="connsiteX3" fmla="*/ 722852 w 811053"/>
                    <a:gd name="connsiteY3" fmla="*/ 65437 h 582739"/>
                    <a:gd name="connsiteX4" fmla="*/ 799815 w 811053"/>
                    <a:gd name="connsiteY4" fmla="*/ 109061 h 582739"/>
                    <a:gd name="connsiteX5" fmla="*/ 811054 w 811053"/>
                    <a:gd name="connsiteY5" fmla="*/ 126587 h 582739"/>
                    <a:gd name="connsiteX6" fmla="*/ 645128 w 811053"/>
                    <a:gd name="connsiteY6" fmla="*/ 126778 h 582739"/>
                    <a:gd name="connsiteX7" fmla="*/ 589407 w 811053"/>
                    <a:gd name="connsiteY7" fmla="*/ 209550 h 582739"/>
                    <a:gd name="connsiteX8" fmla="*/ 569500 w 811053"/>
                    <a:gd name="connsiteY8" fmla="*/ 308420 h 582739"/>
                    <a:gd name="connsiteX9" fmla="*/ 550926 w 811053"/>
                    <a:gd name="connsiteY9" fmla="*/ 547497 h 582739"/>
                    <a:gd name="connsiteX10" fmla="*/ 106966 w 811053"/>
                    <a:gd name="connsiteY10" fmla="*/ 582740 h 582739"/>
                    <a:gd name="connsiteX11" fmla="*/ 101251 w 811053"/>
                    <a:gd name="connsiteY11" fmla="*/ 581311 h 582739"/>
                    <a:gd name="connsiteX12" fmla="*/ 100203 w 811053"/>
                    <a:gd name="connsiteY12" fmla="*/ 547307 h 582739"/>
                    <a:gd name="connsiteX13" fmla="*/ 64961 w 811053"/>
                    <a:gd name="connsiteY13" fmla="*/ 509778 h 582739"/>
                    <a:gd name="connsiteX14" fmla="*/ 50102 w 811053"/>
                    <a:gd name="connsiteY14" fmla="*/ 505778 h 582739"/>
                    <a:gd name="connsiteX15" fmla="*/ 14192 w 811053"/>
                    <a:gd name="connsiteY15" fmla="*/ 248221 h 582739"/>
                    <a:gd name="connsiteX16" fmla="*/ 13907 w 811053"/>
                    <a:gd name="connsiteY16" fmla="*/ 248031 h 582739"/>
                    <a:gd name="connsiteX17" fmla="*/ 14859 w 811053"/>
                    <a:gd name="connsiteY17" fmla="*/ 196787 h 582739"/>
                    <a:gd name="connsiteX18" fmla="*/ 0 w 811053"/>
                    <a:gd name="connsiteY18" fmla="*/ 172307 h 582739"/>
                    <a:gd name="connsiteX19" fmla="*/ 95821 w 811053"/>
                    <a:gd name="connsiteY19" fmla="*/ 40672 h 582739"/>
                    <a:gd name="connsiteX20" fmla="*/ 317373 w 811053"/>
                    <a:gd name="connsiteY20" fmla="*/ 5525 h 582739"/>
                    <a:gd name="connsiteX21" fmla="*/ 344519 w 811053"/>
                    <a:gd name="connsiteY21" fmla="*/ 92869 h 582739"/>
                    <a:gd name="connsiteX22" fmla="*/ 349187 w 811053"/>
                    <a:gd name="connsiteY22" fmla="*/ 103537 h 582739"/>
                    <a:gd name="connsiteX23" fmla="*/ 382524 w 811053"/>
                    <a:gd name="connsiteY23" fmla="*/ 140018 h 582739"/>
                    <a:gd name="connsiteX24" fmla="*/ 436150 w 811053"/>
                    <a:gd name="connsiteY24" fmla="*/ 118967 h 582739"/>
                    <a:gd name="connsiteX25" fmla="*/ 527590 w 811053"/>
                    <a:gd name="connsiteY25" fmla="*/ 7525 h 58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1053" h="582739">
                      <a:moveTo>
                        <a:pt x="527590" y="7525"/>
                      </a:moveTo>
                      <a:cubicBezTo>
                        <a:pt x="528733" y="5715"/>
                        <a:pt x="529685" y="4000"/>
                        <a:pt x="530733" y="2191"/>
                      </a:cubicBezTo>
                      <a:lnTo>
                        <a:pt x="534924" y="0"/>
                      </a:lnTo>
                      <a:cubicBezTo>
                        <a:pt x="597598" y="21812"/>
                        <a:pt x="660273" y="43625"/>
                        <a:pt x="722852" y="65437"/>
                      </a:cubicBezTo>
                      <a:cubicBezTo>
                        <a:pt x="751046" y="75248"/>
                        <a:pt x="780765" y="86106"/>
                        <a:pt x="799815" y="109061"/>
                      </a:cubicBezTo>
                      <a:cubicBezTo>
                        <a:pt x="804386" y="114586"/>
                        <a:pt x="808101" y="120396"/>
                        <a:pt x="811054" y="126587"/>
                      </a:cubicBezTo>
                      <a:cubicBezTo>
                        <a:pt x="764000" y="90297"/>
                        <a:pt x="691992" y="90107"/>
                        <a:pt x="645128" y="126778"/>
                      </a:cubicBezTo>
                      <a:cubicBezTo>
                        <a:pt x="618554" y="147542"/>
                        <a:pt x="600551" y="177737"/>
                        <a:pt x="589407" y="209550"/>
                      </a:cubicBezTo>
                      <a:cubicBezTo>
                        <a:pt x="578263" y="241364"/>
                        <a:pt x="573596" y="274987"/>
                        <a:pt x="569500" y="308420"/>
                      </a:cubicBezTo>
                      <a:cubicBezTo>
                        <a:pt x="559784" y="387858"/>
                        <a:pt x="553593" y="467582"/>
                        <a:pt x="550926" y="547497"/>
                      </a:cubicBezTo>
                      <a:cubicBezTo>
                        <a:pt x="403860" y="568166"/>
                        <a:pt x="255365" y="579882"/>
                        <a:pt x="106966" y="582740"/>
                      </a:cubicBezTo>
                      <a:lnTo>
                        <a:pt x="101251" y="581311"/>
                      </a:lnTo>
                      <a:cubicBezTo>
                        <a:pt x="104108" y="570167"/>
                        <a:pt x="103727" y="558165"/>
                        <a:pt x="100203" y="547307"/>
                      </a:cubicBezTo>
                      <a:cubicBezTo>
                        <a:pt x="94679" y="530447"/>
                        <a:pt x="81343" y="516350"/>
                        <a:pt x="64961" y="509778"/>
                      </a:cubicBezTo>
                      <a:cubicBezTo>
                        <a:pt x="60198" y="507873"/>
                        <a:pt x="55150" y="506540"/>
                        <a:pt x="50102" y="505778"/>
                      </a:cubicBezTo>
                      <a:cubicBezTo>
                        <a:pt x="38195" y="419957"/>
                        <a:pt x="26194" y="334137"/>
                        <a:pt x="14192" y="248221"/>
                      </a:cubicBezTo>
                      <a:lnTo>
                        <a:pt x="13907" y="248031"/>
                      </a:lnTo>
                      <a:cubicBezTo>
                        <a:pt x="22479" y="232696"/>
                        <a:pt x="21527" y="213170"/>
                        <a:pt x="14859" y="196787"/>
                      </a:cubicBezTo>
                      <a:cubicBezTo>
                        <a:pt x="11239" y="187928"/>
                        <a:pt x="6001" y="179832"/>
                        <a:pt x="0" y="172307"/>
                      </a:cubicBezTo>
                      <a:cubicBezTo>
                        <a:pt x="12382" y="117920"/>
                        <a:pt x="47816" y="69152"/>
                        <a:pt x="95821" y="40672"/>
                      </a:cubicBezTo>
                      <a:cubicBezTo>
                        <a:pt x="161163" y="1905"/>
                        <a:pt x="241173" y="2286"/>
                        <a:pt x="317373" y="5525"/>
                      </a:cubicBezTo>
                      <a:cubicBezTo>
                        <a:pt x="323279" y="35528"/>
                        <a:pt x="332327" y="64770"/>
                        <a:pt x="344519" y="92869"/>
                      </a:cubicBezTo>
                      <a:cubicBezTo>
                        <a:pt x="346043" y="96488"/>
                        <a:pt x="347567" y="100013"/>
                        <a:pt x="349187" y="103537"/>
                      </a:cubicBezTo>
                      <a:cubicBezTo>
                        <a:pt x="356425" y="118872"/>
                        <a:pt x="366141" y="135350"/>
                        <a:pt x="382524" y="140018"/>
                      </a:cubicBezTo>
                      <a:cubicBezTo>
                        <a:pt x="401860" y="145542"/>
                        <a:pt x="421100" y="132302"/>
                        <a:pt x="436150" y="118967"/>
                      </a:cubicBezTo>
                      <a:cubicBezTo>
                        <a:pt x="471964" y="86868"/>
                        <a:pt x="503015" y="49054"/>
                        <a:pt x="527590" y="7525"/>
                      </a:cubicBezTo>
                      <a:close/>
                    </a:path>
                  </a:pathLst>
                </a:custGeom>
                <a:gradFill>
                  <a:gsLst>
                    <a:gs pos="0">
                      <a:srgbClr val="31D1D6"/>
                    </a:gs>
                    <a:gs pos="37330">
                      <a:srgbClr val="32CED8"/>
                    </a:gs>
                    <a:gs pos="61750">
                      <a:srgbClr val="36C6DF"/>
                    </a:gs>
                    <a:gs pos="82400">
                      <a:srgbClr val="3CB7EB"/>
                    </a:gs>
                    <a:gs pos="100000">
                      <a:srgbClr val="45A3FA"/>
                    </a:gs>
                  </a:gsLst>
                  <a:lin ang="1603926" scaled="1"/>
                </a:gradFill>
                <a:ln w="9525" cap="flat">
                  <a:noFill/>
                  <a:prstDash val="solid"/>
                  <a:miter/>
                </a:ln>
              </p:spPr>
              <p:txBody>
                <a:bodyPr rtlCol="0" anchor="ctr"/>
                <a:lstStyle/>
                <a:p>
                  <a:endParaRPr lang="en-US"/>
                </a:p>
              </p:txBody>
            </p:sp>
            <p:grpSp>
              <p:nvGrpSpPr>
                <p:cNvPr id="36" name="Graphic 932">
                  <a:extLst>
                    <a:ext uri="{FF2B5EF4-FFF2-40B4-BE49-F238E27FC236}">
                      <a16:creationId xmlns:a16="http://schemas.microsoft.com/office/drawing/2014/main" id="{C3DC36E9-04C5-691B-4F7C-9FAD5FC981F0}"/>
                    </a:ext>
                  </a:extLst>
                </p:cNvPr>
                <p:cNvGrpSpPr/>
                <p:nvPr/>
              </p:nvGrpSpPr>
              <p:grpSpPr>
                <a:xfrm>
                  <a:off x="11114823" y="2874099"/>
                  <a:ext cx="799461" cy="687671"/>
                  <a:chOff x="11114823" y="2874099"/>
                  <a:chExt cx="799461" cy="687671"/>
                </a:xfrm>
                <a:solidFill>
                  <a:srgbClr val="FFFFFF"/>
                </a:solidFill>
              </p:grpSpPr>
              <p:sp>
                <p:nvSpPr>
                  <p:cNvPr id="37" name="Freeform: Shape 36">
                    <a:extLst>
                      <a:ext uri="{FF2B5EF4-FFF2-40B4-BE49-F238E27FC236}">
                        <a16:creationId xmlns:a16="http://schemas.microsoft.com/office/drawing/2014/main" id="{BF367D76-EEAB-EDF5-6B9D-D7D35F53ED7D}"/>
                      </a:ext>
                    </a:extLst>
                  </p:cNvPr>
                  <p:cNvSpPr/>
                  <p:nvPr/>
                </p:nvSpPr>
                <p:spPr>
                  <a:xfrm>
                    <a:off x="11114823" y="2874099"/>
                    <a:ext cx="799461" cy="70605"/>
                  </a:xfrm>
                  <a:custGeom>
                    <a:avLst/>
                    <a:gdLst>
                      <a:gd name="connsiteX0" fmla="*/ 796790 w 799461"/>
                      <a:gd name="connsiteY0" fmla="*/ 12730 h 70605"/>
                      <a:gd name="connsiteX1" fmla="*/ 738687 w 799461"/>
                      <a:gd name="connsiteY1" fmla="*/ 4729 h 70605"/>
                      <a:gd name="connsiteX2" fmla="*/ 664201 w 799461"/>
                      <a:gd name="connsiteY2" fmla="*/ 31970 h 70605"/>
                      <a:gd name="connsiteX3" fmla="*/ 601813 w 799461"/>
                      <a:gd name="connsiteY3" fmla="*/ 20255 h 70605"/>
                      <a:gd name="connsiteX4" fmla="*/ 513516 w 799461"/>
                      <a:gd name="connsiteY4" fmla="*/ 12825 h 70605"/>
                      <a:gd name="connsiteX5" fmla="*/ 391977 w 799461"/>
                      <a:gd name="connsiteY5" fmla="*/ 45877 h 70605"/>
                      <a:gd name="connsiteX6" fmla="*/ 301204 w 799461"/>
                      <a:gd name="connsiteY6" fmla="*/ 18254 h 70605"/>
                      <a:gd name="connsiteX7" fmla="*/ 182808 w 799461"/>
                      <a:gd name="connsiteY7" fmla="*/ 46258 h 70605"/>
                      <a:gd name="connsiteX8" fmla="*/ 976 w 799461"/>
                      <a:gd name="connsiteY8" fmla="*/ 53878 h 70605"/>
                      <a:gd name="connsiteX9" fmla="*/ 14311 w 799461"/>
                      <a:gd name="connsiteY9" fmla="*/ 61688 h 70605"/>
                      <a:gd name="connsiteX10" fmla="*/ 146613 w 799461"/>
                      <a:gd name="connsiteY10" fmla="*/ 54259 h 70605"/>
                      <a:gd name="connsiteX11" fmla="*/ 231291 w 799461"/>
                      <a:gd name="connsiteY11" fmla="*/ 56164 h 70605"/>
                      <a:gd name="connsiteX12" fmla="*/ 346352 w 799461"/>
                      <a:gd name="connsiteY12" fmla="*/ 41876 h 70605"/>
                      <a:gd name="connsiteX13" fmla="*/ 419028 w 799461"/>
                      <a:gd name="connsiteY13" fmla="*/ 70261 h 70605"/>
                      <a:gd name="connsiteX14" fmla="*/ 481417 w 799461"/>
                      <a:gd name="connsiteY14" fmla="*/ 48068 h 70605"/>
                      <a:gd name="connsiteX15" fmla="*/ 592574 w 799461"/>
                      <a:gd name="connsiteY15" fmla="*/ 34066 h 70605"/>
                      <a:gd name="connsiteX16" fmla="*/ 674870 w 799461"/>
                      <a:gd name="connsiteY16" fmla="*/ 47306 h 70605"/>
                      <a:gd name="connsiteX17" fmla="*/ 785836 w 799461"/>
                      <a:gd name="connsiteY17" fmla="*/ 23779 h 70605"/>
                      <a:gd name="connsiteX18" fmla="*/ 796790 w 799461"/>
                      <a:gd name="connsiteY18" fmla="*/ 12730 h 7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9461" h="70605">
                        <a:moveTo>
                          <a:pt x="796790" y="12730"/>
                        </a:moveTo>
                        <a:cubicBezTo>
                          <a:pt x="778978" y="-1748"/>
                          <a:pt x="760214" y="-3082"/>
                          <a:pt x="738687" y="4729"/>
                        </a:cubicBezTo>
                        <a:cubicBezTo>
                          <a:pt x="712875" y="14159"/>
                          <a:pt x="693253" y="31970"/>
                          <a:pt x="664201" y="31970"/>
                        </a:cubicBezTo>
                        <a:cubicBezTo>
                          <a:pt x="642961" y="31970"/>
                          <a:pt x="622196" y="25493"/>
                          <a:pt x="601813" y="20255"/>
                        </a:cubicBezTo>
                        <a:cubicBezTo>
                          <a:pt x="573429" y="12825"/>
                          <a:pt x="542758" y="4538"/>
                          <a:pt x="513516" y="12825"/>
                        </a:cubicBezTo>
                        <a:cubicBezTo>
                          <a:pt x="467511" y="25874"/>
                          <a:pt x="445603" y="68261"/>
                          <a:pt x="391977" y="45877"/>
                        </a:cubicBezTo>
                        <a:cubicBezTo>
                          <a:pt x="361783" y="33209"/>
                          <a:pt x="335208" y="15111"/>
                          <a:pt x="301204" y="18254"/>
                        </a:cubicBezTo>
                        <a:cubicBezTo>
                          <a:pt x="259770" y="22064"/>
                          <a:pt x="225480" y="50163"/>
                          <a:pt x="182808" y="46258"/>
                        </a:cubicBezTo>
                        <a:cubicBezTo>
                          <a:pt x="125467" y="41019"/>
                          <a:pt x="40314" y="-21655"/>
                          <a:pt x="976" y="53878"/>
                        </a:cubicBezTo>
                        <a:cubicBezTo>
                          <a:pt x="-3691" y="62736"/>
                          <a:pt x="9644" y="70642"/>
                          <a:pt x="14311" y="61688"/>
                        </a:cubicBezTo>
                        <a:cubicBezTo>
                          <a:pt x="42029" y="8444"/>
                          <a:pt x="105180" y="40638"/>
                          <a:pt x="146613" y="54259"/>
                        </a:cubicBezTo>
                        <a:cubicBezTo>
                          <a:pt x="175664" y="63784"/>
                          <a:pt x="201954" y="65308"/>
                          <a:pt x="231291" y="56164"/>
                        </a:cubicBezTo>
                        <a:cubicBezTo>
                          <a:pt x="271295" y="43686"/>
                          <a:pt x="303680" y="24541"/>
                          <a:pt x="346352" y="41876"/>
                        </a:cubicBezTo>
                        <a:cubicBezTo>
                          <a:pt x="370070" y="51592"/>
                          <a:pt x="393025" y="67689"/>
                          <a:pt x="419028" y="70261"/>
                        </a:cubicBezTo>
                        <a:cubicBezTo>
                          <a:pt x="443603" y="72737"/>
                          <a:pt x="461700" y="61498"/>
                          <a:pt x="481417" y="48068"/>
                        </a:cubicBezTo>
                        <a:cubicBezTo>
                          <a:pt x="519041" y="22445"/>
                          <a:pt x="550092" y="23112"/>
                          <a:pt x="592574" y="34066"/>
                        </a:cubicBezTo>
                        <a:cubicBezTo>
                          <a:pt x="619244" y="40924"/>
                          <a:pt x="646961" y="49878"/>
                          <a:pt x="674870" y="47306"/>
                        </a:cubicBezTo>
                        <a:cubicBezTo>
                          <a:pt x="709255" y="44162"/>
                          <a:pt x="754784" y="-1558"/>
                          <a:pt x="785836" y="23779"/>
                        </a:cubicBezTo>
                        <a:cubicBezTo>
                          <a:pt x="793551" y="29970"/>
                          <a:pt x="804600" y="19016"/>
                          <a:pt x="796790" y="12730"/>
                        </a:cubicBezTo>
                        <a:close/>
                      </a:path>
                    </a:pathLst>
                  </a:custGeom>
                  <a:solidFill>
                    <a:srgbClr val="FFFFFF"/>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49EBFBD-726E-90A0-9FFD-524A824EFE60}"/>
                      </a:ext>
                    </a:extLst>
                  </p:cNvPr>
                  <p:cNvSpPr/>
                  <p:nvPr/>
                </p:nvSpPr>
                <p:spPr>
                  <a:xfrm>
                    <a:off x="11123980" y="3004651"/>
                    <a:ext cx="781890" cy="81734"/>
                  </a:xfrm>
                  <a:custGeom>
                    <a:avLst/>
                    <a:gdLst>
                      <a:gd name="connsiteX0" fmla="*/ 768678 w 781890"/>
                      <a:gd name="connsiteY0" fmla="*/ 26386 h 81734"/>
                      <a:gd name="connsiteX1" fmla="*/ 614278 w 781890"/>
                      <a:gd name="connsiteY1" fmla="*/ 12004 h 81734"/>
                      <a:gd name="connsiteX2" fmla="*/ 540173 w 781890"/>
                      <a:gd name="connsiteY2" fmla="*/ 23053 h 81734"/>
                      <a:gd name="connsiteX3" fmla="*/ 426159 w 781890"/>
                      <a:gd name="connsiteY3" fmla="*/ 64010 h 81734"/>
                      <a:gd name="connsiteX4" fmla="*/ 331480 w 781890"/>
                      <a:gd name="connsiteY4" fmla="*/ 17242 h 81734"/>
                      <a:gd name="connsiteX5" fmla="*/ 257566 w 781890"/>
                      <a:gd name="connsiteY5" fmla="*/ 11432 h 81734"/>
                      <a:gd name="connsiteX6" fmla="*/ 122502 w 781890"/>
                      <a:gd name="connsiteY6" fmla="*/ 20767 h 81734"/>
                      <a:gd name="connsiteX7" fmla="*/ 296 w 781890"/>
                      <a:gd name="connsiteY7" fmla="*/ 40007 h 81734"/>
                      <a:gd name="connsiteX8" fmla="*/ 15250 w 781890"/>
                      <a:gd name="connsiteY8" fmla="*/ 43912 h 81734"/>
                      <a:gd name="connsiteX9" fmla="*/ 42492 w 781890"/>
                      <a:gd name="connsiteY9" fmla="*/ 15337 h 81734"/>
                      <a:gd name="connsiteX10" fmla="*/ 72115 w 781890"/>
                      <a:gd name="connsiteY10" fmla="*/ 16099 h 81734"/>
                      <a:gd name="connsiteX11" fmla="*/ 109357 w 781890"/>
                      <a:gd name="connsiteY11" fmla="*/ 31530 h 81734"/>
                      <a:gd name="connsiteX12" fmla="*/ 150315 w 781890"/>
                      <a:gd name="connsiteY12" fmla="*/ 48294 h 81734"/>
                      <a:gd name="connsiteX13" fmla="*/ 228039 w 781890"/>
                      <a:gd name="connsiteY13" fmla="*/ 37626 h 81734"/>
                      <a:gd name="connsiteX14" fmla="*/ 348721 w 781890"/>
                      <a:gd name="connsiteY14" fmla="*/ 43055 h 81734"/>
                      <a:gd name="connsiteX15" fmla="*/ 427207 w 781890"/>
                      <a:gd name="connsiteY15" fmla="*/ 80012 h 81734"/>
                      <a:gd name="connsiteX16" fmla="*/ 591894 w 781890"/>
                      <a:gd name="connsiteY16" fmla="*/ 24481 h 81734"/>
                      <a:gd name="connsiteX17" fmla="*/ 779346 w 781890"/>
                      <a:gd name="connsiteY17" fmla="*/ 37245 h 81734"/>
                      <a:gd name="connsiteX18" fmla="*/ 768678 w 781890"/>
                      <a:gd name="connsiteY18" fmla="*/ 26386 h 8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1890" h="81734">
                        <a:moveTo>
                          <a:pt x="768678" y="26386"/>
                        </a:moveTo>
                        <a:cubicBezTo>
                          <a:pt x="721910" y="70106"/>
                          <a:pt x="663808" y="22195"/>
                          <a:pt x="614278" y="12004"/>
                        </a:cubicBezTo>
                        <a:cubicBezTo>
                          <a:pt x="587608" y="6479"/>
                          <a:pt x="564176" y="10575"/>
                          <a:pt x="540173" y="23053"/>
                        </a:cubicBezTo>
                        <a:cubicBezTo>
                          <a:pt x="503026" y="42484"/>
                          <a:pt x="471879" y="75059"/>
                          <a:pt x="426159" y="64010"/>
                        </a:cubicBezTo>
                        <a:cubicBezTo>
                          <a:pt x="391869" y="55723"/>
                          <a:pt x="363770" y="30673"/>
                          <a:pt x="331480" y="17242"/>
                        </a:cubicBezTo>
                        <a:cubicBezTo>
                          <a:pt x="306906" y="7051"/>
                          <a:pt x="283284" y="4955"/>
                          <a:pt x="257566" y="11432"/>
                        </a:cubicBezTo>
                        <a:cubicBezTo>
                          <a:pt x="207560" y="24005"/>
                          <a:pt x="174223" y="44960"/>
                          <a:pt x="122502" y="20767"/>
                        </a:cubicBezTo>
                        <a:cubicBezTo>
                          <a:pt x="82211" y="1907"/>
                          <a:pt x="16489" y="-22096"/>
                          <a:pt x="296" y="40007"/>
                        </a:cubicBezTo>
                        <a:cubicBezTo>
                          <a:pt x="-2275" y="49723"/>
                          <a:pt x="12679" y="53723"/>
                          <a:pt x="15250" y="43912"/>
                        </a:cubicBezTo>
                        <a:cubicBezTo>
                          <a:pt x="24299" y="34387"/>
                          <a:pt x="33443" y="24862"/>
                          <a:pt x="42492" y="15337"/>
                        </a:cubicBezTo>
                        <a:cubicBezTo>
                          <a:pt x="52398" y="15623"/>
                          <a:pt x="62304" y="15909"/>
                          <a:pt x="72115" y="16099"/>
                        </a:cubicBezTo>
                        <a:cubicBezTo>
                          <a:pt x="85069" y="18862"/>
                          <a:pt x="97356" y="25910"/>
                          <a:pt x="109357" y="31530"/>
                        </a:cubicBezTo>
                        <a:cubicBezTo>
                          <a:pt x="122597" y="37816"/>
                          <a:pt x="135837" y="45055"/>
                          <a:pt x="150315" y="48294"/>
                        </a:cubicBezTo>
                        <a:cubicBezTo>
                          <a:pt x="177366" y="54390"/>
                          <a:pt x="202607" y="46770"/>
                          <a:pt x="228039" y="37626"/>
                        </a:cubicBezTo>
                        <a:cubicBezTo>
                          <a:pt x="272807" y="21529"/>
                          <a:pt x="305668" y="19528"/>
                          <a:pt x="348721" y="43055"/>
                        </a:cubicBezTo>
                        <a:cubicBezTo>
                          <a:pt x="374057" y="56866"/>
                          <a:pt x="398632" y="74107"/>
                          <a:pt x="427207" y="80012"/>
                        </a:cubicBezTo>
                        <a:cubicBezTo>
                          <a:pt x="492358" y="93442"/>
                          <a:pt x="530172" y="23910"/>
                          <a:pt x="591894" y="24481"/>
                        </a:cubicBezTo>
                        <a:cubicBezTo>
                          <a:pt x="656664" y="25148"/>
                          <a:pt x="719624" y="93061"/>
                          <a:pt x="779346" y="37245"/>
                        </a:cubicBezTo>
                        <a:cubicBezTo>
                          <a:pt x="786871" y="30673"/>
                          <a:pt x="776012" y="19528"/>
                          <a:pt x="768678" y="26386"/>
                        </a:cubicBezTo>
                        <a:close/>
                      </a:path>
                    </a:pathLst>
                  </a:custGeom>
                  <a:solidFill>
                    <a:srgbClr val="FFFFFF"/>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5580083-71CC-996E-E469-F9054CE0706C}"/>
                      </a:ext>
                    </a:extLst>
                  </p:cNvPr>
                  <p:cNvSpPr/>
                  <p:nvPr/>
                </p:nvSpPr>
                <p:spPr>
                  <a:xfrm>
                    <a:off x="11147361" y="3152449"/>
                    <a:ext cx="713820" cy="65405"/>
                  </a:xfrm>
                  <a:custGeom>
                    <a:avLst/>
                    <a:gdLst>
                      <a:gd name="connsiteX0" fmla="*/ 710244 w 713820"/>
                      <a:gd name="connsiteY0" fmla="*/ 38989 h 65405"/>
                      <a:gd name="connsiteX1" fmla="*/ 547272 w 713820"/>
                      <a:gd name="connsiteY1" fmla="*/ 38132 h 65405"/>
                      <a:gd name="connsiteX2" fmla="*/ 346104 w 713820"/>
                      <a:gd name="connsiteY2" fmla="*/ 1080 h 65405"/>
                      <a:gd name="connsiteX3" fmla="*/ 146650 w 713820"/>
                      <a:gd name="connsiteY3" fmla="*/ 29655 h 65405"/>
                      <a:gd name="connsiteX4" fmla="*/ 1394 w 713820"/>
                      <a:gd name="connsiteY4" fmla="*/ 36703 h 65405"/>
                      <a:gd name="connsiteX5" fmla="*/ 14729 w 713820"/>
                      <a:gd name="connsiteY5" fmla="*/ 44514 h 65405"/>
                      <a:gd name="connsiteX6" fmla="*/ 205705 w 713820"/>
                      <a:gd name="connsiteY6" fmla="*/ 51181 h 65405"/>
                      <a:gd name="connsiteX7" fmla="*/ 376298 w 713820"/>
                      <a:gd name="connsiteY7" fmla="*/ 24988 h 65405"/>
                      <a:gd name="connsiteX8" fmla="*/ 515459 w 713820"/>
                      <a:gd name="connsiteY8" fmla="*/ 64421 h 65405"/>
                      <a:gd name="connsiteX9" fmla="*/ 586229 w 713820"/>
                      <a:gd name="connsiteY9" fmla="*/ 38513 h 65405"/>
                      <a:gd name="connsiteX10" fmla="*/ 702624 w 713820"/>
                      <a:gd name="connsiteY10" fmla="*/ 52610 h 65405"/>
                      <a:gd name="connsiteX11" fmla="*/ 710244 w 713820"/>
                      <a:gd name="connsiteY11" fmla="*/ 38989 h 6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3820" h="65405">
                        <a:moveTo>
                          <a:pt x="710244" y="38989"/>
                        </a:moveTo>
                        <a:cubicBezTo>
                          <a:pt x="654619" y="3080"/>
                          <a:pt x="604708" y="14701"/>
                          <a:pt x="547272" y="38132"/>
                        </a:cubicBezTo>
                        <a:cubicBezTo>
                          <a:pt x="471358" y="69184"/>
                          <a:pt x="418208" y="10891"/>
                          <a:pt x="346104" y="1080"/>
                        </a:cubicBezTo>
                        <a:cubicBezTo>
                          <a:pt x="274762" y="-8731"/>
                          <a:pt x="219326" y="52134"/>
                          <a:pt x="146650" y="29655"/>
                        </a:cubicBezTo>
                        <a:cubicBezTo>
                          <a:pt x="97215" y="14320"/>
                          <a:pt x="39113" y="-17494"/>
                          <a:pt x="1394" y="36703"/>
                        </a:cubicBezTo>
                        <a:cubicBezTo>
                          <a:pt x="-4321" y="44895"/>
                          <a:pt x="9014" y="52705"/>
                          <a:pt x="14729" y="44514"/>
                        </a:cubicBezTo>
                        <a:cubicBezTo>
                          <a:pt x="56734" y="-15779"/>
                          <a:pt x="148079" y="60992"/>
                          <a:pt x="205705" y="51181"/>
                        </a:cubicBezTo>
                        <a:cubicBezTo>
                          <a:pt x="268094" y="40609"/>
                          <a:pt x="310290" y="2413"/>
                          <a:pt x="376298" y="24988"/>
                        </a:cubicBezTo>
                        <a:cubicBezTo>
                          <a:pt x="421828" y="40609"/>
                          <a:pt x="465262" y="71279"/>
                          <a:pt x="515459" y="64421"/>
                        </a:cubicBezTo>
                        <a:cubicBezTo>
                          <a:pt x="540890" y="60897"/>
                          <a:pt x="562417" y="47086"/>
                          <a:pt x="586229" y="38513"/>
                        </a:cubicBezTo>
                        <a:cubicBezTo>
                          <a:pt x="626710" y="23940"/>
                          <a:pt x="666525" y="29369"/>
                          <a:pt x="702624" y="52610"/>
                        </a:cubicBezTo>
                        <a:cubicBezTo>
                          <a:pt x="710911" y="57944"/>
                          <a:pt x="718532" y="44323"/>
                          <a:pt x="710244" y="38989"/>
                        </a:cubicBezTo>
                        <a:close/>
                      </a:path>
                    </a:pathLst>
                  </a:custGeom>
                  <a:solidFill>
                    <a:srgbClr val="FFFFFF"/>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FD993BA-681A-6276-18C9-9DD4645D2580}"/>
                      </a:ext>
                    </a:extLst>
                  </p:cNvPr>
                  <p:cNvSpPr/>
                  <p:nvPr/>
                </p:nvSpPr>
                <p:spPr>
                  <a:xfrm>
                    <a:off x="11206045" y="3276025"/>
                    <a:ext cx="620094" cy="76437"/>
                  </a:xfrm>
                  <a:custGeom>
                    <a:avLst/>
                    <a:gdLst>
                      <a:gd name="connsiteX0" fmla="*/ 606603 w 620094"/>
                      <a:gd name="connsiteY0" fmla="*/ 45525 h 76437"/>
                      <a:gd name="connsiteX1" fmla="*/ 424675 w 620094"/>
                      <a:gd name="connsiteY1" fmla="*/ 13140 h 76437"/>
                      <a:gd name="connsiteX2" fmla="*/ 292944 w 620094"/>
                      <a:gd name="connsiteY2" fmla="*/ 38762 h 76437"/>
                      <a:gd name="connsiteX3" fmla="*/ 115494 w 620094"/>
                      <a:gd name="connsiteY3" fmla="*/ 4568 h 76437"/>
                      <a:gd name="connsiteX4" fmla="*/ 2336 w 620094"/>
                      <a:gd name="connsiteY4" fmla="*/ 30095 h 76437"/>
                      <a:gd name="connsiteX5" fmla="*/ 13195 w 620094"/>
                      <a:gd name="connsiteY5" fmla="*/ 41239 h 76437"/>
                      <a:gd name="connsiteX6" fmla="*/ 207886 w 620094"/>
                      <a:gd name="connsiteY6" fmla="*/ 52764 h 76437"/>
                      <a:gd name="connsiteX7" fmla="*/ 343141 w 620094"/>
                      <a:gd name="connsiteY7" fmla="*/ 38953 h 76437"/>
                      <a:gd name="connsiteX8" fmla="*/ 438010 w 620094"/>
                      <a:gd name="connsiteY8" fmla="*/ 33047 h 76437"/>
                      <a:gd name="connsiteX9" fmla="*/ 509067 w 620094"/>
                      <a:gd name="connsiteY9" fmla="*/ 64861 h 76437"/>
                      <a:gd name="connsiteX10" fmla="*/ 617461 w 620094"/>
                      <a:gd name="connsiteY10" fmla="*/ 56765 h 76437"/>
                      <a:gd name="connsiteX11" fmla="*/ 606603 w 620094"/>
                      <a:gd name="connsiteY11" fmla="*/ 45525 h 7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094" h="76437">
                        <a:moveTo>
                          <a:pt x="606603" y="45525"/>
                        </a:moveTo>
                        <a:cubicBezTo>
                          <a:pt x="548310" y="92579"/>
                          <a:pt x="483254" y="24094"/>
                          <a:pt x="424675" y="13140"/>
                        </a:cubicBezTo>
                        <a:cubicBezTo>
                          <a:pt x="377907" y="4377"/>
                          <a:pt x="337140" y="27999"/>
                          <a:pt x="292944" y="38762"/>
                        </a:cubicBezTo>
                        <a:cubicBezTo>
                          <a:pt x="227317" y="54669"/>
                          <a:pt x="176835" y="19141"/>
                          <a:pt x="115494" y="4568"/>
                        </a:cubicBezTo>
                        <a:cubicBezTo>
                          <a:pt x="74726" y="-5148"/>
                          <a:pt x="33293" y="-576"/>
                          <a:pt x="2336" y="30095"/>
                        </a:cubicBezTo>
                        <a:cubicBezTo>
                          <a:pt x="-4807" y="37143"/>
                          <a:pt x="6051" y="48287"/>
                          <a:pt x="13195" y="41239"/>
                        </a:cubicBezTo>
                        <a:cubicBezTo>
                          <a:pt x="70345" y="-15340"/>
                          <a:pt x="145878" y="35810"/>
                          <a:pt x="207886" y="52764"/>
                        </a:cubicBezTo>
                        <a:cubicBezTo>
                          <a:pt x="256845" y="66099"/>
                          <a:pt x="296278" y="54193"/>
                          <a:pt x="343141" y="38953"/>
                        </a:cubicBezTo>
                        <a:cubicBezTo>
                          <a:pt x="374764" y="28666"/>
                          <a:pt x="405339" y="22570"/>
                          <a:pt x="438010" y="33047"/>
                        </a:cubicBezTo>
                        <a:cubicBezTo>
                          <a:pt x="462775" y="40953"/>
                          <a:pt x="484968" y="55241"/>
                          <a:pt x="509067" y="64861"/>
                        </a:cubicBezTo>
                        <a:cubicBezTo>
                          <a:pt x="546404" y="79910"/>
                          <a:pt x="584600" y="83244"/>
                          <a:pt x="617461" y="56765"/>
                        </a:cubicBezTo>
                        <a:cubicBezTo>
                          <a:pt x="625176" y="50383"/>
                          <a:pt x="614222" y="39334"/>
                          <a:pt x="606603" y="45525"/>
                        </a:cubicBezTo>
                        <a:close/>
                      </a:path>
                    </a:pathLst>
                  </a:custGeom>
                  <a:solidFill>
                    <a:srgbClr val="FFFFFF"/>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8FA44C5-86CB-2C24-468C-7E7B8FD7A673}"/>
                      </a:ext>
                    </a:extLst>
                  </p:cNvPr>
                  <p:cNvSpPr/>
                  <p:nvPr/>
                </p:nvSpPr>
                <p:spPr>
                  <a:xfrm>
                    <a:off x="11216662" y="3392324"/>
                    <a:ext cx="579750" cy="63515"/>
                  </a:xfrm>
                  <a:custGeom>
                    <a:avLst/>
                    <a:gdLst>
                      <a:gd name="connsiteX0" fmla="*/ 566839 w 579750"/>
                      <a:gd name="connsiteY0" fmla="*/ 25999 h 63515"/>
                      <a:gd name="connsiteX1" fmla="*/ 398437 w 579750"/>
                      <a:gd name="connsiteY1" fmla="*/ 16189 h 63515"/>
                      <a:gd name="connsiteX2" fmla="*/ 249180 w 579750"/>
                      <a:gd name="connsiteY2" fmla="*/ 45430 h 63515"/>
                      <a:gd name="connsiteX3" fmla="*/ 2387 w 579750"/>
                      <a:gd name="connsiteY3" fmla="*/ 28666 h 63515"/>
                      <a:gd name="connsiteX4" fmla="*/ 13246 w 579750"/>
                      <a:gd name="connsiteY4" fmla="*/ 39811 h 63515"/>
                      <a:gd name="connsiteX5" fmla="*/ 185172 w 579750"/>
                      <a:gd name="connsiteY5" fmla="*/ 46954 h 63515"/>
                      <a:gd name="connsiteX6" fmla="*/ 313379 w 579750"/>
                      <a:gd name="connsiteY6" fmla="*/ 48478 h 63515"/>
                      <a:gd name="connsiteX7" fmla="*/ 409486 w 579750"/>
                      <a:gd name="connsiteY7" fmla="*/ 34096 h 63515"/>
                      <a:gd name="connsiteX8" fmla="*/ 485210 w 579750"/>
                      <a:gd name="connsiteY8" fmla="*/ 59527 h 63515"/>
                      <a:gd name="connsiteX9" fmla="*/ 577602 w 579750"/>
                      <a:gd name="connsiteY9" fmla="*/ 37144 h 63515"/>
                      <a:gd name="connsiteX10" fmla="*/ 566839 w 579750"/>
                      <a:gd name="connsiteY10" fmla="*/ 25999 h 63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9750" h="63515">
                        <a:moveTo>
                          <a:pt x="566839" y="25999"/>
                        </a:moveTo>
                        <a:cubicBezTo>
                          <a:pt x="519119" y="78482"/>
                          <a:pt x="452920" y="22380"/>
                          <a:pt x="398437" y="16189"/>
                        </a:cubicBezTo>
                        <a:cubicBezTo>
                          <a:pt x="345859" y="10188"/>
                          <a:pt x="300996" y="46097"/>
                          <a:pt x="249180" y="45430"/>
                        </a:cubicBezTo>
                        <a:cubicBezTo>
                          <a:pt x="166313" y="44287"/>
                          <a:pt x="78492" y="-44009"/>
                          <a:pt x="2387" y="28666"/>
                        </a:cubicBezTo>
                        <a:cubicBezTo>
                          <a:pt x="-4852" y="35620"/>
                          <a:pt x="6007" y="46764"/>
                          <a:pt x="13246" y="39811"/>
                        </a:cubicBezTo>
                        <a:cubicBezTo>
                          <a:pt x="64204" y="-8862"/>
                          <a:pt x="130499" y="27428"/>
                          <a:pt x="185172" y="46954"/>
                        </a:cubicBezTo>
                        <a:cubicBezTo>
                          <a:pt x="230130" y="63052"/>
                          <a:pt x="268230" y="63528"/>
                          <a:pt x="313379" y="48478"/>
                        </a:cubicBezTo>
                        <a:cubicBezTo>
                          <a:pt x="345954" y="37620"/>
                          <a:pt x="374243" y="26571"/>
                          <a:pt x="409486" y="34096"/>
                        </a:cubicBezTo>
                        <a:cubicBezTo>
                          <a:pt x="435584" y="39715"/>
                          <a:pt x="459302" y="53241"/>
                          <a:pt x="485210" y="59527"/>
                        </a:cubicBezTo>
                        <a:cubicBezTo>
                          <a:pt x="519405" y="67814"/>
                          <a:pt x="552837" y="64480"/>
                          <a:pt x="577602" y="37144"/>
                        </a:cubicBezTo>
                        <a:cubicBezTo>
                          <a:pt x="584365" y="29809"/>
                          <a:pt x="573602" y="18570"/>
                          <a:pt x="566839" y="25999"/>
                        </a:cubicBezTo>
                        <a:close/>
                      </a:path>
                    </a:pathLst>
                  </a:custGeom>
                  <a:solidFill>
                    <a:srgbClr val="FFFFFF"/>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010ECA3-15AD-EBC0-FE2C-660BB8415477}"/>
                      </a:ext>
                    </a:extLst>
                  </p:cNvPr>
                  <p:cNvSpPr/>
                  <p:nvPr/>
                </p:nvSpPr>
                <p:spPr>
                  <a:xfrm>
                    <a:off x="11185561" y="3512469"/>
                    <a:ext cx="510748" cy="49301"/>
                  </a:xfrm>
                  <a:custGeom>
                    <a:avLst/>
                    <a:gdLst>
                      <a:gd name="connsiteX0" fmla="*/ 497452 w 510748"/>
                      <a:gd name="connsiteY0" fmla="*/ 4438 h 49301"/>
                      <a:gd name="connsiteX1" fmla="*/ 334765 w 510748"/>
                      <a:gd name="connsiteY1" fmla="*/ 3962 h 49301"/>
                      <a:gd name="connsiteX2" fmla="*/ 230942 w 510748"/>
                      <a:gd name="connsiteY2" fmla="*/ 31013 h 49301"/>
                      <a:gd name="connsiteX3" fmla="*/ 2247 w 510748"/>
                      <a:gd name="connsiteY3" fmla="*/ 26155 h 49301"/>
                      <a:gd name="connsiteX4" fmla="*/ 13105 w 510748"/>
                      <a:gd name="connsiteY4" fmla="*/ 37300 h 49301"/>
                      <a:gd name="connsiteX5" fmla="*/ 174650 w 510748"/>
                      <a:gd name="connsiteY5" fmla="*/ 45967 h 49301"/>
                      <a:gd name="connsiteX6" fmla="*/ 269328 w 510748"/>
                      <a:gd name="connsiteY6" fmla="*/ 31489 h 49301"/>
                      <a:gd name="connsiteX7" fmla="*/ 422014 w 510748"/>
                      <a:gd name="connsiteY7" fmla="*/ 38824 h 49301"/>
                      <a:gd name="connsiteX8" fmla="*/ 508311 w 510748"/>
                      <a:gd name="connsiteY8" fmla="*/ 15487 h 49301"/>
                      <a:gd name="connsiteX9" fmla="*/ 497452 w 510748"/>
                      <a:gd name="connsiteY9" fmla="*/ 4438 h 4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0748" h="49301">
                        <a:moveTo>
                          <a:pt x="497452" y="4438"/>
                        </a:moveTo>
                        <a:cubicBezTo>
                          <a:pt x="450494" y="47206"/>
                          <a:pt x="387628" y="10058"/>
                          <a:pt x="334765" y="3962"/>
                        </a:cubicBezTo>
                        <a:cubicBezTo>
                          <a:pt x="292855" y="-896"/>
                          <a:pt x="269519" y="21488"/>
                          <a:pt x="230942" y="31013"/>
                        </a:cubicBezTo>
                        <a:cubicBezTo>
                          <a:pt x="154837" y="49873"/>
                          <a:pt x="69684" y="-43377"/>
                          <a:pt x="2247" y="26155"/>
                        </a:cubicBezTo>
                        <a:cubicBezTo>
                          <a:pt x="-4706" y="33299"/>
                          <a:pt x="6057" y="44539"/>
                          <a:pt x="13105" y="37300"/>
                        </a:cubicBezTo>
                        <a:cubicBezTo>
                          <a:pt x="59969" y="-10992"/>
                          <a:pt x="122738" y="33775"/>
                          <a:pt x="174650" y="45967"/>
                        </a:cubicBezTo>
                        <a:cubicBezTo>
                          <a:pt x="210273" y="54349"/>
                          <a:pt x="236848" y="45967"/>
                          <a:pt x="269328" y="31489"/>
                        </a:cubicBezTo>
                        <a:cubicBezTo>
                          <a:pt x="324192" y="7105"/>
                          <a:pt x="367626" y="32251"/>
                          <a:pt x="422014" y="38824"/>
                        </a:cubicBezTo>
                        <a:cubicBezTo>
                          <a:pt x="454303" y="42729"/>
                          <a:pt x="483736" y="37966"/>
                          <a:pt x="508311" y="15487"/>
                        </a:cubicBezTo>
                        <a:cubicBezTo>
                          <a:pt x="515644" y="8915"/>
                          <a:pt x="504786" y="-2229"/>
                          <a:pt x="497452" y="4438"/>
                        </a:cubicBezTo>
                        <a:close/>
                      </a:path>
                    </a:pathLst>
                  </a:custGeom>
                  <a:solidFill>
                    <a:srgbClr val="FFFFFF"/>
                  </a:solidFill>
                  <a:ln w="9525" cap="flat">
                    <a:noFill/>
                    <a:prstDash val="solid"/>
                    <a:miter/>
                  </a:ln>
                </p:spPr>
                <p:txBody>
                  <a:bodyPr rtlCol="0" anchor="ctr"/>
                  <a:lstStyle/>
                  <a:p>
                    <a:endParaRPr lang="en-US"/>
                  </a:p>
                </p:txBody>
              </p:sp>
            </p:grpSp>
          </p:grpSp>
          <p:grpSp>
            <p:nvGrpSpPr>
              <p:cNvPr id="20" name="Graphic 932">
                <a:extLst>
                  <a:ext uri="{FF2B5EF4-FFF2-40B4-BE49-F238E27FC236}">
                    <a16:creationId xmlns:a16="http://schemas.microsoft.com/office/drawing/2014/main" id="{1FF14BB8-B52F-7A76-C6AD-B76AA75F3775}"/>
                  </a:ext>
                </a:extLst>
              </p:cNvPr>
              <p:cNvGrpSpPr/>
              <p:nvPr/>
            </p:nvGrpSpPr>
            <p:grpSpPr>
              <a:xfrm>
                <a:off x="9938223" y="2860456"/>
                <a:ext cx="1994788" cy="634191"/>
                <a:chOff x="9938223" y="2860456"/>
                <a:chExt cx="1994788" cy="634191"/>
              </a:xfrm>
            </p:grpSpPr>
            <p:grpSp>
              <p:nvGrpSpPr>
                <p:cNvPr id="28" name="Graphic 932">
                  <a:extLst>
                    <a:ext uri="{FF2B5EF4-FFF2-40B4-BE49-F238E27FC236}">
                      <a16:creationId xmlns:a16="http://schemas.microsoft.com/office/drawing/2014/main" id="{0CE2B24B-D0E0-D3FA-D9F1-E037B7AFC824}"/>
                    </a:ext>
                  </a:extLst>
                </p:cNvPr>
                <p:cNvGrpSpPr/>
                <p:nvPr/>
              </p:nvGrpSpPr>
              <p:grpSpPr>
                <a:xfrm>
                  <a:off x="9938223" y="3014464"/>
                  <a:ext cx="1549336" cy="406431"/>
                  <a:chOff x="9938223" y="3014464"/>
                  <a:chExt cx="1549336" cy="406431"/>
                </a:xfrm>
              </p:grpSpPr>
              <p:sp>
                <p:nvSpPr>
                  <p:cNvPr id="32" name="Freeform: Shape 31">
                    <a:extLst>
                      <a:ext uri="{FF2B5EF4-FFF2-40B4-BE49-F238E27FC236}">
                        <a16:creationId xmlns:a16="http://schemas.microsoft.com/office/drawing/2014/main" id="{EF13ABFA-AD0C-CC4E-1630-72DAB9765BEE}"/>
                      </a:ext>
                    </a:extLst>
                  </p:cNvPr>
                  <p:cNvSpPr/>
                  <p:nvPr/>
                </p:nvSpPr>
                <p:spPr>
                  <a:xfrm>
                    <a:off x="9938223" y="3014464"/>
                    <a:ext cx="1549336" cy="406431"/>
                  </a:xfrm>
                  <a:custGeom>
                    <a:avLst/>
                    <a:gdLst>
                      <a:gd name="connsiteX0" fmla="*/ 1418654 w 1549336"/>
                      <a:gd name="connsiteY0" fmla="*/ 406432 h 406431"/>
                      <a:gd name="connsiteX1" fmla="*/ 130683 w 1549336"/>
                      <a:gd name="connsiteY1" fmla="*/ 406432 h 406431"/>
                      <a:gd name="connsiteX2" fmla="*/ 0 w 1549336"/>
                      <a:gd name="connsiteY2" fmla="*/ 275749 h 406431"/>
                      <a:gd name="connsiteX3" fmla="*/ 0 w 1549336"/>
                      <a:gd name="connsiteY3" fmla="*/ 130683 h 406431"/>
                      <a:gd name="connsiteX4" fmla="*/ 130683 w 1549336"/>
                      <a:gd name="connsiteY4" fmla="*/ 0 h 406431"/>
                      <a:gd name="connsiteX5" fmla="*/ 1418654 w 1549336"/>
                      <a:gd name="connsiteY5" fmla="*/ 0 h 406431"/>
                      <a:gd name="connsiteX6" fmla="*/ 1549337 w 1549336"/>
                      <a:gd name="connsiteY6" fmla="*/ 130683 h 406431"/>
                      <a:gd name="connsiteX7" fmla="*/ 1549337 w 1549336"/>
                      <a:gd name="connsiteY7" fmla="*/ 275749 h 406431"/>
                      <a:gd name="connsiteX8" fmla="*/ 1418654 w 1549336"/>
                      <a:gd name="connsiteY8" fmla="*/ 406432 h 406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9336" h="406431">
                        <a:moveTo>
                          <a:pt x="1418654" y="406432"/>
                        </a:moveTo>
                        <a:lnTo>
                          <a:pt x="130683" y="406432"/>
                        </a:lnTo>
                        <a:cubicBezTo>
                          <a:pt x="58579" y="406432"/>
                          <a:pt x="0" y="347948"/>
                          <a:pt x="0" y="275749"/>
                        </a:cubicBezTo>
                        <a:lnTo>
                          <a:pt x="0" y="130683"/>
                        </a:lnTo>
                        <a:cubicBezTo>
                          <a:pt x="0" y="58579"/>
                          <a:pt x="58484" y="0"/>
                          <a:pt x="130683" y="0"/>
                        </a:cubicBezTo>
                        <a:lnTo>
                          <a:pt x="1418654" y="0"/>
                        </a:lnTo>
                        <a:cubicBezTo>
                          <a:pt x="1490758" y="0"/>
                          <a:pt x="1549337" y="58483"/>
                          <a:pt x="1549337" y="130683"/>
                        </a:cubicBezTo>
                        <a:lnTo>
                          <a:pt x="1549337" y="275749"/>
                        </a:lnTo>
                        <a:cubicBezTo>
                          <a:pt x="1549337" y="347948"/>
                          <a:pt x="1490853" y="406432"/>
                          <a:pt x="1418654" y="406432"/>
                        </a:cubicBezTo>
                        <a:close/>
                      </a:path>
                    </a:pathLst>
                  </a:custGeom>
                  <a:solidFill>
                    <a:srgbClr val="B63E78"/>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743624E-96DD-4526-0A6C-BABE0AFC1233}"/>
                      </a:ext>
                    </a:extLst>
                  </p:cNvPr>
                  <p:cNvSpPr/>
                  <p:nvPr/>
                </p:nvSpPr>
                <p:spPr>
                  <a:xfrm>
                    <a:off x="10030044" y="3090854"/>
                    <a:ext cx="1355406" cy="253745"/>
                  </a:xfrm>
                  <a:custGeom>
                    <a:avLst/>
                    <a:gdLst>
                      <a:gd name="connsiteX0" fmla="*/ 1243679 w 1355407"/>
                      <a:gd name="connsiteY0" fmla="*/ 253746 h 253745"/>
                      <a:gd name="connsiteX1" fmla="*/ 111728 w 1355407"/>
                      <a:gd name="connsiteY1" fmla="*/ 253746 h 253745"/>
                      <a:gd name="connsiteX2" fmla="*/ 0 w 1355407"/>
                      <a:gd name="connsiteY2" fmla="*/ 142018 h 253745"/>
                      <a:gd name="connsiteX3" fmla="*/ 0 w 1355407"/>
                      <a:gd name="connsiteY3" fmla="*/ 111728 h 253745"/>
                      <a:gd name="connsiteX4" fmla="*/ 111728 w 1355407"/>
                      <a:gd name="connsiteY4" fmla="*/ 0 h 253745"/>
                      <a:gd name="connsiteX5" fmla="*/ 1243679 w 1355407"/>
                      <a:gd name="connsiteY5" fmla="*/ 0 h 253745"/>
                      <a:gd name="connsiteX6" fmla="*/ 1355408 w 1355407"/>
                      <a:gd name="connsiteY6" fmla="*/ 111728 h 253745"/>
                      <a:gd name="connsiteX7" fmla="*/ 1355408 w 1355407"/>
                      <a:gd name="connsiteY7" fmla="*/ 142018 h 253745"/>
                      <a:gd name="connsiteX8" fmla="*/ 1243679 w 1355407"/>
                      <a:gd name="connsiteY8" fmla="*/ 253746 h 25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5407" h="253745">
                        <a:moveTo>
                          <a:pt x="1243679" y="253746"/>
                        </a:moveTo>
                        <a:lnTo>
                          <a:pt x="111728" y="253746"/>
                        </a:lnTo>
                        <a:cubicBezTo>
                          <a:pt x="50292" y="253746"/>
                          <a:pt x="0" y="203454"/>
                          <a:pt x="0" y="142018"/>
                        </a:cubicBezTo>
                        <a:lnTo>
                          <a:pt x="0" y="111728"/>
                        </a:lnTo>
                        <a:cubicBezTo>
                          <a:pt x="0" y="50292"/>
                          <a:pt x="50292" y="0"/>
                          <a:pt x="111728" y="0"/>
                        </a:cubicBezTo>
                        <a:lnTo>
                          <a:pt x="1243679" y="0"/>
                        </a:lnTo>
                        <a:cubicBezTo>
                          <a:pt x="1305115" y="0"/>
                          <a:pt x="1355408" y="50292"/>
                          <a:pt x="1355408" y="111728"/>
                        </a:cubicBezTo>
                        <a:lnTo>
                          <a:pt x="1355408" y="142018"/>
                        </a:lnTo>
                        <a:cubicBezTo>
                          <a:pt x="1355408" y="203454"/>
                          <a:pt x="1305115" y="253746"/>
                          <a:pt x="1243679" y="253746"/>
                        </a:cubicBezTo>
                        <a:close/>
                      </a:path>
                    </a:pathLst>
                  </a:custGeom>
                  <a:gradFill>
                    <a:gsLst>
                      <a:gs pos="0">
                        <a:srgbClr val="F9E6D9"/>
                      </a:gs>
                      <a:gs pos="12100">
                        <a:srgbClr val="FCF1EA"/>
                      </a:gs>
                      <a:gs pos="26980">
                        <a:srgbClr val="FEF9F6"/>
                      </a:gs>
                      <a:gs pos="47510">
                        <a:srgbClr val="FFFEFD"/>
                      </a:gs>
                      <a:gs pos="100000">
                        <a:srgbClr val="FFFFFF"/>
                      </a:gs>
                    </a:gsLst>
                    <a:lin ang="0" scaled="1"/>
                  </a:gradFill>
                  <a:ln w="9525" cap="flat">
                    <a:noFill/>
                    <a:prstDash val="solid"/>
                    <a:miter/>
                  </a:ln>
                  <a:effectLst>
                    <a:outerShdw blurRad="50800" dist="38100" dir="8100000" algn="tr" rotWithShape="0">
                      <a:prstClr val="black">
                        <a:alpha val="40000"/>
                      </a:prstClr>
                    </a:outerShdw>
                  </a:effectLst>
                </p:spPr>
                <p:txBody>
                  <a:bodyPr rtlCol="0" anchor="ctr"/>
                  <a:lstStyle/>
                  <a:p>
                    <a:endParaRPr lang="en-US"/>
                  </a:p>
                </p:txBody>
              </p:sp>
              <p:sp>
                <p:nvSpPr>
                  <p:cNvPr id="34" name="Freeform: Shape 33">
                    <a:extLst>
                      <a:ext uri="{FF2B5EF4-FFF2-40B4-BE49-F238E27FC236}">
                        <a16:creationId xmlns:a16="http://schemas.microsoft.com/office/drawing/2014/main" id="{368DF8E5-B2F3-3CBA-FA52-CE9706FD3B4F}"/>
                      </a:ext>
                    </a:extLst>
                  </p:cNvPr>
                  <p:cNvSpPr/>
                  <p:nvPr/>
                </p:nvSpPr>
                <p:spPr>
                  <a:xfrm>
                    <a:off x="10113578" y="3118286"/>
                    <a:ext cx="178212" cy="178403"/>
                  </a:xfrm>
                  <a:custGeom>
                    <a:avLst/>
                    <a:gdLst>
                      <a:gd name="connsiteX0" fmla="*/ 116110 w 178212"/>
                      <a:gd name="connsiteY0" fmla="*/ 0 h 178403"/>
                      <a:gd name="connsiteX1" fmla="*/ 53912 w 178212"/>
                      <a:gd name="connsiteY1" fmla="*/ 62293 h 178403"/>
                      <a:gd name="connsiteX2" fmla="*/ 62484 w 178212"/>
                      <a:gd name="connsiteY2" fmla="*/ 93726 h 178403"/>
                      <a:gd name="connsiteX3" fmla="*/ 4572 w 178212"/>
                      <a:gd name="connsiteY3" fmla="*/ 151638 h 178403"/>
                      <a:gd name="connsiteX4" fmla="*/ 4572 w 178212"/>
                      <a:gd name="connsiteY4" fmla="*/ 173831 h 178403"/>
                      <a:gd name="connsiteX5" fmla="*/ 15621 w 178212"/>
                      <a:gd name="connsiteY5" fmla="*/ 178403 h 178403"/>
                      <a:gd name="connsiteX6" fmla="*/ 26670 w 178212"/>
                      <a:gd name="connsiteY6" fmla="*/ 173831 h 178403"/>
                      <a:gd name="connsiteX7" fmla="*/ 84582 w 178212"/>
                      <a:gd name="connsiteY7" fmla="*/ 115919 h 178403"/>
                      <a:gd name="connsiteX8" fmla="*/ 116014 w 178212"/>
                      <a:gd name="connsiteY8" fmla="*/ 124587 h 178403"/>
                      <a:gd name="connsiteX9" fmla="*/ 178213 w 178212"/>
                      <a:gd name="connsiteY9" fmla="*/ 62389 h 178403"/>
                      <a:gd name="connsiteX10" fmla="*/ 116110 w 178212"/>
                      <a:gd name="connsiteY10" fmla="*/ 0 h 178403"/>
                      <a:gd name="connsiteX11" fmla="*/ 116110 w 178212"/>
                      <a:gd name="connsiteY11" fmla="*/ 93059 h 178403"/>
                      <a:gd name="connsiteX12" fmla="*/ 85249 w 178212"/>
                      <a:gd name="connsiteY12" fmla="*/ 62198 h 178403"/>
                      <a:gd name="connsiteX13" fmla="*/ 116110 w 178212"/>
                      <a:gd name="connsiteY13" fmla="*/ 31337 h 178403"/>
                      <a:gd name="connsiteX14" fmla="*/ 146971 w 178212"/>
                      <a:gd name="connsiteY14" fmla="*/ 62198 h 178403"/>
                      <a:gd name="connsiteX15" fmla="*/ 116110 w 178212"/>
                      <a:gd name="connsiteY15" fmla="*/ 93059 h 178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8212" h="178403">
                        <a:moveTo>
                          <a:pt x="116110" y="0"/>
                        </a:moveTo>
                        <a:cubicBezTo>
                          <a:pt x="81820" y="0"/>
                          <a:pt x="53912" y="27908"/>
                          <a:pt x="53912" y="62293"/>
                        </a:cubicBezTo>
                        <a:cubicBezTo>
                          <a:pt x="53912" y="73724"/>
                          <a:pt x="57055" y="84487"/>
                          <a:pt x="62484" y="93726"/>
                        </a:cubicBezTo>
                        <a:lnTo>
                          <a:pt x="4572" y="151638"/>
                        </a:lnTo>
                        <a:cubicBezTo>
                          <a:pt x="-1524" y="157734"/>
                          <a:pt x="-1524" y="167735"/>
                          <a:pt x="4572" y="173831"/>
                        </a:cubicBezTo>
                        <a:cubicBezTo>
                          <a:pt x="7620" y="176879"/>
                          <a:pt x="11621" y="178403"/>
                          <a:pt x="15621" y="178403"/>
                        </a:cubicBezTo>
                        <a:cubicBezTo>
                          <a:pt x="19621" y="178403"/>
                          <a:pt x="23622" y="176879"/>
                          <a:pt x="26670" y="173831"/>
                        </a:cubicBezTo>
                        <a:lnTo>
                          <a:pt x="84582" y="115919"/>
                        </a:lnTo>
                        <a:cubicBezTo>
                          <a:pt x="93821" y="121444"/>
                          <a:pt x="104585" y="124587"/>
                          <a:pt x="116014" y="124587"/>
                        </a:cubicBezTo>
                        <a:cubicBezTo>
                          <a:pt x="150304" y="124587"/>
                          <a:pt x="178213" y="96679"/>
                          <a:pt x="178213" y="62389"/>
                        </a:cubicBezTo>
                        <a:cubicBezTo>
                          <a:pt x="178308" y="27908"/>
                          <a:pt x="150400" y="0"/>
                          <a:pt x="116110" y="0"/>
                        </a:cubicBezTo>
                        <a:close/>
                        <a:moveTo>
                          <a:pt x="116110" y="93059"/>
                        </a:moveTo>
                        <a:cubicBezTo>
                          <a:pt x="99060" y="93059"/>
                          <a:pt x="85249" y="79153"/>
                          <a:pt x="85249" y="62198"/>
                        </a:cubicBezTo>
                        <a:cubicBezTo>
                          <a:pt x="85249" y="45149"/>
                          <a:pt x="99060" y="31337"/>
                          <a:pt x="116110" y="31337"/>
                        </a:cubicBezTo>
                        <a:cubicBezTo>
                          <a:pt x="133160" y="31337"/>
                          <a:pt x="146971" y="45244"/>
                          <a:pt x="146971" y="62198"/>
                        </a:cubicBezTo>
                        <a:cubicBezTo>
                          <a:pt x="146876" y="79248"/>
                          <a:pt x="133160" y="93059"/>
                          <a:pt x="116110" y="93059"/>
                        </a:cubicBezTo>
                        <a:close/>
                      </a:path>
                    </a:pathLst>
                  </a:custGeom>
                  <a:solidFill>
                    <a:srgbClr val="1F1C38"/>
                  </a:solidFill>
                  <a:ln w="9525" cap="flat">
                    <a:noFill/>
                    <a:prstDash val="solid"/>
                    <a:miter/>
                  </a:ln>
                </p:spPr>
                <p:txBody>
                  <a:bodyPr rtlCol="0" anchor="ctr"/>
                  <a:lstStyle/>
                  <a:p>
                    <a:endParaRPr lang="en-US"/>
                  </a:p>
                </p:txBody>
              </p:sp>
            </p:grpSp>
            <p:sp>
              <p:nvSpPr>
                <p:cNvPr id="29" name="Freeform: Shape 28">
                  <a:extLst>
                    <a:ext uri="{FF2B5EF4-FFF2-40B4-BE49-F238E27FC236}">
                      <a16:creationId xmlns:a16="http://schemas.microsoft.com/office/drawing/2014/main" id="{73736DE6-7837-07B1-C601-B7865F3A831D}"/>
                    </a:ext>
                  </a:extLst>
                </p:cNvPr>
                <p:cNvSpPr/>
                <p:nvPr/>
              </p:nvSpPr>
              <p:spPr>
                <a:xfrm>
                  <a:off x="10938644" y="2914966"/>
                  <a:ext cx="200490" cy="142706"/>
                </a:xfrm>
                <a:custGeom>
                  <a:avLst/>
                  <a:gdLst>
                    <a:gd name="connsiteX0" fmla="*/ 180393 w 200490"/>
                    <a:gd name="connsiteY0" fmla="*/ 29203 h 142706"/>
                    <a:gd name="connsiteX1" fmla="*/ 195252 w 200490"/>
                    <a:gd name="connsiteY1" fmla="*/ 53683 h 142706"/>
                    <a:gd name="connsiteX2" fmla="*/ 194300 w 200490"/>
                    <a:gd name="connsiteY2" fmla="*/ 104927 h 142706"/>
                    <a:gd name="connsiteX3" fmla="*/ 193157 w 200490"/>
                    <a:gd name="connsiteY3" fmla="*/ 106927 h 142706"/>
                    <a:gd name="connsiteX4" fmla="*/ 123434 w 200490"/>
                    <a:gd name="connsiteY4" fmla="*/ 138741 h 142706"/>
                    <a:gd name="connsiteX5" fmla="*/ 61807 w 200490"/>
                    <a:gd name="connsiteY5" fmla="*/ 141503 h 142706"/>
                    <a:gd name="connsiteX6" fmla="*/ 9420 w 200490"/>
                    <a:gd name="connsiteY6" fmla="*/ 112071 h 142706"/>
                    <a:gd name="connsiteX7" fmla="*/ 16849 w 200490"/>
                    <a:gd name="connsiteY7" fmla="*/ 33585 h 142706"/>
                    <a:gd name="connsiteX8" fmla="*/ 92097 w 200490"/>
                    <a:gd name="connsiteY8" fmla="*/ 152 h 142706"/>
                    <a:gd name="connsiteX9" fmla="*/ 153437 w 200490"/>
                    <a:gd name="connsiteY9" fmla="*/ 8248 h 142706"/>
                    <a:gd name="connsiteX10" fmla="*/ 171630 w 200490"/>
                    <a:gd name="connsiteY10" fmla="*/ 19107 h 142706"/>
                    <a:gd name="connsiteX11" fmla="*/ 180393 w 200490"/>
                    <a:gd name="connsiteY11" fmla="*/ 29203 h 14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490" h="142706">
                      <a:moveTo>
                        <a:pt x="180393" y="29203"/>
                      </a:moveTo>
                      <a:cubicBezTo>
                        <a:pt x="186394" y="36728"/>
                        <a:pt x="191728" y="44824"/>
                        <a:pt x="195252" y="53683"/>
                      </a:cubicBezTo>
                      <a:cubicBezTo>
                        <a:pt x="201920" y="69970"/>
                        <a:pt x="202872" y="89497"/>
                        <a:pt x="194300" y="104927"/>
                      </a:cubicBezTo>
                      <a:cubicBezTo>
                        <a:pt x="194014" y="105594"/>
                        <a:pt x="193633" y="106261"/>
                        <a:pt x="193157" y="106927"/>
                      </a:cubicBezTo>
                      <a:cubicBezTo>
                        <a:pt x="179155" y="129311"/>
                        <a:pt x="149532" y="135121"/>
                        <a:pt x="123434" y="138741"/>
                      </a:cubicBezTo>
                      <a:cubicBezTo>
                        <a:pt x="102955" y="141598"/>
                        <a:pt x="82286" y="144361"/>
                        <a:pt x="61807" y="141503"/>
                      </a:cubicBezTo>
                      <a:cubicBezTo>
                        <a:pt x="41424" y="138646"/>
                        <a:pt x="20945" y="129216"/>
                        <a:pt x="9420" y="112071"/>
                      </a:cubicBezTo>
                      <a:cubicBezTo>
                        <a:pt x="-6297" y="88735"/>
                        <a:pt x="-1344" y="55111"/>
                        <a:pt x="16849" y="33585"/>
                      </a:cubicBezTo>
                      <a:cubicBezTo>
                        <a:pt x="35042" y="12058"/>
                        <a:pt x="63807" y="1390"/>
                        <a:pt x="92097" y="152"/>
                      </a:cubicBezTo>
                      <a:cubicBezTo>
                        <a:pt x="112766" y="-800"/>
                        <a:pt x="133340" y="2819"/>
                        <a:pt x="153437" y="8248"/>
                      </a:cubicBezTo>
                      <a:cubicBezTo>
                        <a:pt x="160391" y="10153"/>
                        <a:pt x="166677" y="13868"/>
                        <a:pt x="171630" y="19107"/>
                      </a:cubicBezTo>
                      <a:cubicBezTo>
                        <a:pt x="174774" y="22345"/>
                        <a:pt x="177727" y="25679"/>
                        <a:pt x="180393" y="29203"/>
                      </a:cubicBezTo>
                      <a:close/>
                    </a:path>
                  </a:pathLst>
                </a:custGeom>
                <a:gradFill>
                  <a:gsLst>
                    <a:gs pos="0">
                      <a:srgbClr val="F7BE86"/>
                    </a:gs>
                    <a:gs pos="32930">
                      <a:srgbClr val="F7BC83"/>
                    </a:gs>
                    <a:gs pos="54480">
                      <a:srgbClr val="F7B67B"/>
                    </a:gs>
                    <a:gs pos="72760">
                      <a:srgbClr val="F7AC6C"/>
                    </a:gs>
                    <a:gs pos="89120">
                      <a:srgbClr val="F79E57"/>
                    </a:gs>
                    <a:gs pos="100000">
                      <a:srgbClr val="F79244"/>
                    </a:gs>
                  </a:gsLst>
                  <a:lin ang="0" scaled="1"/>
                </a:gra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42669E3-E0BB-1E6D-CE7E-71F839B88AAF}"/>
                    </a:ext>
                  </a:extLst>
                </p:cNvPr>
                <p:cNvSpPr/>
                <p:nvPr/>
              </p:nvSpPr>
              <p:spPr>
                <a:xfrm>
                  <a:off x="11209123" y="2860456"/>
                  <a:ext cx="723887" cy="634191"/>
                </a:xfrm>
                <a:custGeom>
                  <a:avLst/>
                  <a:gdLst>
                    <a:gd name="connsiteX0" fmla="*/ 494749 w 723887"/>
                    <a:gd name="connsiteY0" fmla="*/ 632734 h 634191"/>
                    <a:gd name="connsiteX1" fmla="*/ 485795 w 723887"/>
                    <a:gd name="connsiteY1" fmla="*/ 633020 h 634191"/>
                    <a:gd name="connsiteX2" fmla="*/ 3735 w 723887"/>
                    <a:gd name="connsiteY2" fmla="*/ 601016 h 634191"/>
                    <a:gd name="connsiteX3" fmla="*/ 1259 w 723887"/>
                    <a:gd name="connsiteY3" fmla="*/ 573393 h 634191"/>
                    <a:gd name="connsiteX4" fmla="*/ 1926 w 723887"/>
                    <a:gd name="connsiteY4" fmla="*/ 486906 h 634191"/>
                    <a:gd name="connsiteX5" fmla="*/ 3354 w 723887"/>
                    <a:gd name="connsiteY5" fmla="*/ 481953 h 634191"/>
                    <a:gd name="connsiteX6" fmla="*/ 9069 w 723887"/>
                    <a:gd name="connsiteY6" fmla="*/ 483382 h 634191"/>
                    <a:gd name="connsiteX7" fmla="*/ 453029 w 723887"/>
                    <a:gd name="connsiteY7" fmla="*/ 448139 h 634191"/>
                    <a:gd name="connsiteX8" fmla="*/ 471603 w 723887"/>
                    <a:gd name="connsiteY8" fmla="*/ 209062 h 634191"/>
                    <a:gd name="connsiteX9" fmla="*/ 491510 w 723887"/>
                    <a:gd name="connsiteY9" fmla="*/ 110192 h 634191"/>
                    <a:gd name="connsiteX10" fmla="*/ 547232 w 723887"/>
                    <a:gd name="connsiteY10" fmla="*/ 27420 h 634191"/>
                    <a:gd name="connsiteX11" fmla="*/ 713157 w 723887"/>
                    <a:gd name="connsiteY11" fmla="*/ 27230 h 634191"/>
                    <a:gd name="connsiteX12" fmla="*/ 714300 w 723887"/>
                    <a:gd name="connsiteY12" fmla="*/ 150007 h 634191"/>
                    <a:gd name="connsiteX13" fmla="*/ 604477 w 723887"/>
                    <a:gd name="connsiteY13" fmla="*/ 548628 h 634191"/>
                    <a:gd name="connsiteX14" fmla="*/ 576283 w 723887"/>
                    <a:gd name="connsiteY14" fmla="*/ 606159 h 634191"/>
                    <a:gd name="connsiteX15" fmla="*/ 494749 w 723887"/>
                    <a:gd name="connsiteY15" fmla="*/ 632734 h 63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3887" h="634191">
                      <a:moveTo>
                        <a:pt x="494749" y="632734"/>
                      </a:moveTo>
                      <a:cubicBezTo>
                        <a:pt x="491796" y="632924"/>
                        <a:pt x="488748" y="632924"/>
                        <a:pt x="485795" y="633020"/>
                      </a:cubicBezTo>
                      <a:cubicBezTo>
                        <a:pt x="324537" y="637973"/>
                        <a:pt x="162802" y="627209"/>
                        <a:pt x="3735" y="601016"/>
                      </a:cubicBezTo>
                      <a:cubicBezTo>
                        <a:pt x="2592" y="591872"/>
                        <a:pt x="1830" y="582632"/>
                        <a:pt x="1259" y="573393"/>
                      </a:cubicBezTo>
                      <a:cubicBezTo>
                        <a:pt x="-646" y="544628"/>
                        <a:pt x="-361" y="515672"/>
                        <a:pt x="1926" y="486906"/>
                      </a:cubicBezTo>
                      <a:cubicBezTo>
                        <a:pt x="2497" y="485382"/>
                        <a:pt x="2973" y="483572"/>
                        <a:pt x="3354" y="481953"/>
                      </a:cubicBezTo>
                      <a:lnTo>
                        <a:pt x="9069" y="483382"/>
                      </a:lnTo>
                      <a:cubicBezTo>
                        <a:pt x="157468" y="480524"/>
                        <a:pt x="305963" y="468809"/>
                        <a:pt x="453029" y="448139"/>
                      </a:cubicBezTo>
                      <a:cubicBezTo>
                        <a:pt x="455696" y="368225"/>
                        <a:pt x="461888" y="288500"/>
                        <a:pt x="471603" y="209062"/>
                      </a:cubicBezTo>
                      <a:cubicBezTo>
                        <a:pt x="475699" y="175629"/>
                        <a:pt x="480366" y="142006"/>
                        <a:pt x="491510" y="110192"/>
                      </a:cubicBezTo>
                      <a:cubicBezTo>
                        <a:pt x="502654" y="78379"/>
                        <a:pt x="520657" y="48185"/>
                        <a:pt x="547232" y="27420"/>
                      </a:cubicBezTo>
                      <a:cubicBezTo>
                        <a:pt x="594095" y="-9156"/>
                        <a:pt x="666104" y="-9061"/>
                        <a:pt x="713157" y="27230"/>
                      </a:cubicBezTo>
                      <a:cubicBezTo>
                        <a:pt x="730683" y="63329"/>
                        <a:pt x="723539" y="109526"/>
                        <a:pt x="714300" y="150007"/>
                      </a:cubicBezTo>
                      <a:cubicBezTo>
                        <a:pt x="683820" y="284405"/>
                        <a:pt x="644101" y="416612"/>
                        <a:pt x="604477" y="548628"/>
                      </a:cubicBezTo>
                      <a:cubicBezTo>
                        <a:pt x="598286" y="569297"/>
                        <a:pt x="591523" y="590919"/>
                        <a:pt x="576283" y="606159"/>
                      </a:cubicBezTo>
                      <a:cubicBezTo>
                        <a:pt x="555613" y="627019"/>
                        <a:pt x="524467" y="631400"/>
                        <a:pt x="494749" y="632734"/>
                      </a:cubicBezTo>
                      <a:close/>
                    </a:path>
                  </a:pathLst>
                </a:custGeom>
                <a:gradFill>
                  <a:gsLst>
                    <a:gs pos="0">
                      <a:srgbClr val="31D1D6"/>
                    </a:gs>
                    <a:gs pos="37330">
                      <a:srgbClr val="32CED8"/>
                    </a:gs>
                    <a:gs pos="61750">
                      <a:srgbClr val="36C6DF"/>
                    </a:gs>
                    <a:gs pos="82400">
                      <a:srgbClr val="3CB7EB"/>
                    </a:gs>
                    <a:gs pos="100000">
                      <a:srgbClr val="45A3FA"/>
                    </a:gs>
                  </a:gsLst>
                  <a:lin ang="2274096" scaled="1"/>
                </a:gra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D38645E-9D2C-47F3-4442-E0A814C4F711}"/>
                    </a:ext>
                  </a:extLst>
                </p:cNvPr>
                <p:cNvSpPr/>
                <p:nvPr/>
              </p:nvSpPr>
              <p:spPr>
                <a:xfrm>
                  <a:off x="11059328" y="3265741"/>
                  <a:ext cx="155009" cy="170702"/>
                </a:xfrm>
                <a:custGeom>
                  <a:avLst/>
                  <a:gdLst>
                    <a:gd name="connsiteX0" fmla="*/ 151721 w 155009"/>
                    <a:gd name="connsiteY0" fmla="*/ 81717 h 170702"/>
                    <a:gd name="connsiteX1" fmla="*/ 151054 w 155009"/>
                    <a:gd name="connsiteY1" fmla="*/ 168204 h 170702"/>
                    <a:gd name="connsiteX2" fmla="*/ 124765 w 155009"/>
                    <a:gd name="connsiteY2" fmla="*/ 170204 h 170702"/>
                    <a:gd name="connsiteX3" fmla="*/ 70092 w 155009"/>
                    <a:gd name="connsiteY3" fmla="*/ 166870 h 170702"/>
                    <a:gd name="connsiteX4" fmla="*/ 6274 w 155009"/>
                    <a:gd name="connsiteY4" fmla="*/ 118674 h 170702"/>
                    <a:gd name="connsiteX5" fmla="*/ 749 w 155009"/>
                    <a:gd name="connsiteY5" fmla="*/ 64191 h 170702"/>
                    <a:gd name="connsiteX6" fmla="*/ 19323 w 155009"/>
                    <a:gd name="connsiteY6" fmla="*/ 13423 h 170702"/>
                    <a:gd name="connsiteX7" fmla="*/ 61519 w 155009"/>
                    <a:gd name="connsiteY7" fmla="*/ 1135 h 170702"/>
                    <a:gd name="connsiteX8" fmla="*/ 102000 w 155009"/>
                    <a:gd name="connsiteY8" fmla="*/ 1326 h 170702"/>
                    <a:gd name="connsiteX9" fmla="*/ 116859 w 155009"/>
                    <a:gd name="connsiteY9" fmla="*/ 5326 h 170702"/>
                    <a:gd name="connsiteX10" fmla="*/ 152102 w 155009"/>
                    <a:gd name="connsiteY10" fmla="*/ 42855 h 170702"/>
                    <a:gd name="connsiteX11" fmla="*/ 153149 w 155009"/>
                    <a:gd name="connsiteY11" fmla="*/ 76859 h 170702"/>
                    <a:gd name="connsiteX12" fmla="*/ 151721 w 155009"/>
                    <a:gd name="connsiteY12" fmla="*/ 81717 h 17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009" h="170702">
                      <a:moveTo>
                        <a:pt x="151721" y="81717"/>
                      </a:moveTo>
                      <a:cubicBezTo>
                        <a:pt x="149434" y="110482"/>
                        <a:pt x="149244" y="139438"/>
                        <a:pt x="151054" y="168204"/>
                      </a:cubicBezTo>
                      <a:cubicBezTo>
                        <a:pt x="142386" y="168966"/>
                        <a:pt x="133528" y="169728"/>
                        <a:pt x="124765" y="170204"/>
                      </a:cubicBezTo>
                      <a:cubicBezTo>
                        <a:pt x="106382" y="171252"/>
                        <a:pt x="87999" y="170871"/>
                        <a:pt x="70092" y="166870"/>
                      </a:cubicBezTo>
                      <a:cubicBezTo>
                        <a:pt x="43136" y="160584"/>
                        <a:pt x="16942" y="144201"/>
                        <a:pt x="6274" y="118674"/>
                      </a:cubicBezTo>
                      <a:cubicBezTo>
                        <a:pt x="-870" y="101719"/>
                        <a:pt x="-584" y="82574"/>
                        <a:pt x="749" y="64191"/>
                      </a:cubicBezTo>
                      <a:cubicBezTo>
                        <a:pt x="2083" y="45808"/>
                        <a:pt x="5036" y="25329"/>
                        <a:pt x="19323" y="13423"/>
                      </a:cubicBezTo>
                      <a:cubicBezTo>
                        <a:pt x="30753" y="3898"/>
                        <a:pt x="46660" y="2278"/>
                        <a:pt x="61519" y="1135"/>
                      </a:cubicBezTo>
                      <a:cubicBezTo>
                        <a:pt x="74949" y="88"/>
                        <a:pt x="88760" y="-865"/>
                        <a:pt x="102000" y="1326"/>
                      </a:cubicBezTo>
                      <a:cubicBezTo>
                        <a:pt x="107049" y="2088"/>
                        <a:pt x="112001" y="3421"/>
                        <a:pt x="116859" y="5326"/>
                      </a:cubicBezTo>
                      <a:cubicBezTo>
                        <a:pt x="133337" y="11899"/>
                        <a:pt x="146577" y="25996"/>
                        <a:pt x="152102" y="42855"/>
                      </a:cubicBezTo>
                      <a:cubicBezTo>
                        <a:pt x="155626" y="53713"/>
                        <a:pt x="155912" y="65715"/>
                        <a:pt x="153149" y="76859"/>
                      </a:cubicBezTo>
                      <a:cubicBezTo>
                        <a:pt x="152768" y="78383"/>
                        <a:pt x="152292" y="80098"/>
                        <a:pt x="151721" y="81717"/>
                      </a:cubicBezTo>
                      <a:close/>
                    </a:path>
                  </a:pathLst>
                </a:custGeom>
                <a:gradFill>
                  <a:gsLst>
                    <a:gs pos="0">
                      <a:srgbClr val="F7BE86"/>
                    </a:gs>
                    <a:gs pos="32930">
                      <a:srgbClr val="F7BC83"/>
                    </a:gs>
                    <a:gs pos="54480">
                      <a:srgbClr val="F7B67B"/>
                    </a:gs>
                    <a:gs pos="72760">
                      <a:srgbClr val="F7AC6C"/>
                    </a:gs>
                    <a:gs pos="89120">
                      <a:srgbClr val="F79E57"/>
                    </a:gs>
                    <a:gs pos="100000">
                      <a:srgbClr val="F79244"/>
                    </a:gs>
                  </a:gsLst>
                  <a:lin ang="0" scaled="1"/>
                </a:gradFill>
                <a:ln w="9525" cap="flat">
                  <a:noFill/>
                  <a:prstDash val="solid"/>
                  <a:miter/>
                </a:ln>
              </p:spPr>
              <p:txBody>
                <a:bodyPr rtlCol="0" anchor="ctr"/>
                <a:lstStyle/>
                <a:p>
                  <a:endParaRPr lang="en-US"/>
                </a:p>
              </p:txBody>
            </p:sp>
          </p:grpSp>
          <p:grpSp>
            <p:nvGrpSpPr>
              <p:cNvPr id="21" name="Graphic 932">
                <a:extLst>
                  <a:ext uri="{FF2B5EF4-FFF2-40B4-BE49-F238E27FC236}">
                    <a16:creationId xmlns:a16="http://schemas.microsoft.com/office/drawing/2014/main" id="{148BD2FA-A13A-5175-6F45-ADE1909780F5}"/>
                  </a:ext>
                </a:extLst>
              </p:cNvPr>
              <p:cNvGrpSpPr/>
              <p:nvPr/>
            </p:nvGrpSpPr>
            <p:grpSpPr>
              <a:xfrm>
                <a:off x="11338119" y="2413765"/>
                <a:ext cx="169222" cy="210635"/>
                <a:chOff x="11338119" y="2413765"/>
                <a:chExt cx="169222" cy="210635"/>
              </a:xfrm>
            </p:grpSpPr>
            <p:sp>
              <p:nvSpPr>
                <p:cNvPr id="22" name="Freeform: Shape 21">
                  <a:extLst>
                    <a:ext uri="{FF2B5EF4-FFF2-40B4-BE49-F238E27FC236}">
                      <a16:creationId xmlns:a16="http://schemas.microsoft.com/office/drawing/2014/main" id="{2D5772EC-2299-2BE6-A561-766DE805FD3E}"/>
                    </a:ext>
                  </a:extLst>
                </p:cNvPr>
                <p:cNvSpPr/>
                <p:nvPr/>
              </p:nvSpPr>
              <p:spPr>
                <a:xfrm>
                  <a:off x="11338119" y="2413765"/>
                  <a:ext cx="50588" cy="24016"/>
                </a:xfrm>
                <a:custGeom>
                  <a:avLst/>
                  <a:gdLst>
                    <a:gd name="connsiteX0" fmla="*/ 43236 w 50588"/>
                    <a:gd name="connsiteY0" fmla="*/ 2338 h 24016"/>
                    <a:gd name="connsiteX1" fmla="*/ 5136 w 50588"/>
                    <a:gd name="connsiteY1" fmla="*/ 4814 h 24016"/>
                    <a:gd name="connsiteX2" fmla="*/ 1231 w 50588"/>
                    <a:gd name="connsiteY2" fmla="*/ 19007 h 24016"/>
                    <a:gd name="connsiteX3" fmla="*/ 15424 w 50588"/>
                    <a:gd name="connsiteY3" fmla="*/ 22912 h 24016"/>
                    <a:gd name="connsiteX4" fmla="*/ 38093 w 50588"/>
                    <a:gd name="connsiteY4" fmla="*/ 22531 h 24016"/>
                    <a:gd name="connsiteX5" fmla="*/ 43236 w 50588"/>
                    <a:gd name="connsiteY5" fmla="*/ 2338 h 2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8" h="24016">
                      <a:moveTo>
                        <a:pt x="43236" y="2338"/>
                      </a:moveTo>
                      <a:cubicBezTo>
                        <a:pt x="30282" y="-1663"/>
                        <a:pt x="17424" y="-329"/>
                        <a:pt x="5136" y="4814"/>
                      </a:cubicBezTo>
                      <a:cubicBezTo>
                        <a:pt x="-7" y="7005"/>
                        <a:pt x="-1245" y="14530"/>
                        <a:pt x="1231" y="19007"/>
                      </a:cubicBezTo>
                      <a:cubicBezTo>
                        <a:pt x="4279" y="24341"/>
                        <a:pt x="10185" y="25007"/>
                        <a:pt x="15424" y="22912"/>
                      </a:cubicBezTo>
                      <a:cubicBezTo>
                        <a:pt x="22758" y="19864"/>
                        <a:pt x="30664" y="20245"/>
                        <a:pt x="38093" y="22531"/>
                      </a:cubicBezTo>
                      <a:cubicBezTo>
                        <a:pt x="50761" y="26341"/>
                        <a:pt x="56000" y="6243"/>
                        <a:pt x="43236" y="2338"/>
                      </a:cubicBezTo>
                      <a:close/>
                    </a:path>
                  </a:pathLst>
                </a:custGeom>
                <a:solidFill>
                  <a:srgbClr val="1F1C38"/>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B68346E-9ED0-F2C2-DBC9-6D1989F60C56}"/>
                    </a:ext>
                  </a:extLst>
                </p:cNvPr>
                <p:cNvSpPr/>
                <p:nvPr/>
              </p:nvSpPr>
              <p:spPr>
                <a:xfrm>
                  <a:off x="11452704" y="2416967"/>
                  <a:ext cx="54637" cy="25000"/>
                </a:xfrm>
                <a:custGeom>
                  <a:avLst/>
                  <a:gdLst>
                    <a:gd name="connsiteX0" fmla="*/ 47428 w 54637"/>
                    <a:gd name="connsiteY0" fmla="*/ 4280 h 25000"/>
                    <a:gd name="connsiteX1" fmla="*/ 7614 w 54637"/>
                    <a:gd name="connsiteY1" fmla="*/ 1136 h 25000"/>
                    <a:gd name="connsiteX2" fmla="*/ 280 w 54637"/>
                    <a:gd name="connsiteY2" fmla="*/ 13805 h 25000"/>
                    <a:gd name="connsiteX3" fmla="*/ 12948 w 54637"/>
                    <a:gd name="connsiteY3" fmla="*/ 21139 h 25000"/>
                    <a:gd name="connsiteX4" fmla="*/ 42190 w 54637"/>
                    <a:gd name="connsiteY4" fmla="*/ 24377 h 25000"/>
                    <a:gd name="connsiteX5" fmla="*/ 47428 w 54637"/>
                    <a:gd name="connsiteY5" fmla="*/ 4280 h 2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37" h="25000">
                      <a:moveTo>
                        <a:pt x="47428" y="4280"/>
                      </a:moveTo>
                      <a:cubicBezTo>
                        <a:pt x="34379" y="-293"/>
                        <a:pt x="21139" y="-959"/>
                        <a:pt x="7614" y="1136"/>
                      </a:cubicBezTo>
                      <a:cubicBezTo>
                        <a:pt x="1994" y="1994"/>
                        <a:pt x="-959" y="8852"/>
                        <a:pt x="280" y="13805"/>
                      </a:cubicBezTo>
                      <a:cubicBezTo>
                        <a:pt x="1804" y="19710"/>
                        <a:pt x="7519" y="21996"/>
                        <a:pt x="12948" y="21139"/>
                      </a:cubicBezTo>
                      <a:cubicBezTo>
                        <a:pt x="22949" y="19615"/>
                        <a:pt x="32665" y="21044"/>
                        <a:pt x="42190" y="24377"/>
                      </a:cubicBezTo>
                      <a:cubicBezTo>
                        <a:pt x="54763" y="28759"/>
                        <a:pt x="60001" y="8756"/>
                        <a:pt x="47428" y="4280"/>
                      </a:cubicBezTo>
                      <a:close/>
                    </a:path>
                  </a:pathLst>
                </a:custGeom>
                <a:solidFill>
                  <a:srgbClr val="1F1C38"/>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903AE82-C57A-1155-66F6-78C48C6F5D91}"/>
                    </a:ext>
                  </a:extLst>
                </p:cNvPr>
                <p:cNvSpPr/>
                <p:nvPr/>
              </p:nvSpPr>
              <p:spPr>
                <a:xfrm>
                  <a:off x="11351162" y="2445440"/>
                  <a:ext cx="23241" cy="36766"/>
                </a:xfrm>
                <a:custGeom>
                  <a:avLst/>
                  <a:gdLst>
                    <a:gd name="connsiteX0" fmla="*/ 23241 w 23241"/>
                    <a:gd name="connsiteY0" fmla="*/ 18383 h 36766"/>
                    <a:gd name="connsiteX1" fmla="*/ 11621 w 23241"/>
                    <a:gd name="connsiteY1" fmla="*/ 36767 h 36766"/>
                    <a:gd name="connsiteX2" fmla="*/ 0 w 23241"/>
                    <a:gd name="connsiteY2" fmla="*/ 18383 h 36766"/>
                    <a:gd name="connsiteX3" fmla="*/ 11621 w 23241"/>
                    <a:gd name="connsiteY3" fmla="*/ 0 h 36766"/>
                    <a:gd name="connsiteX4" fmla="*/ 23241 w 23241"/>
                    <a:gd name="connsiteY4" fmla="*/ 18383 h 36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 h="36766">
                      <a:moveTo>
                        <a:pt x="23241" y="18383"/>
                      </a:moveTo>
                      <a:cubicBezTo>
                        <a:pt x="23241" y="28536"/>
                        <a:pt x="18038" y="36767"/>
                        <a:pt x="11621" y="36767"/>
                      </a:cubicBezTo>
                      <a:cubicBezTo>
                        <a:pt x="5203" y="36767"/>
                        <a:pt x="0" y="28536"/>
                        <a:pt x="0" y="18383"/>
                      </a:cubicBezTo>
                      <a:cubicBezTo>
                        <a:pt x="0" y="8230"/>
                        <a:pt x="5203" y="0"/>
                        <a:pt x="11621" y="0"/>
                      </a:cubicBezTo>
                      <a:cubicBezTo>
                        <a:pt x="18038" y="0"/>
                        <a:pt x="23241" y="8230"/>
                        <a:pt x="23241" y="18383"/>
                      </a:cubicBezTo>
                      <a:close/>
                    </a:path>
                  </a:pathLst>
                </a:custGeom>
                <a:solidFill>
                  <a:srgbClr val="1F1C38"/>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DA731C8-EC79-61C0-557C-434885605E2B}"/>
                    </a:ext>
                  </a:extLst>
                </p:cNvPr>
                <p:cNvSpPr/>
                <p:nvPr/>
              </p:nvSpPr>
              <p:spPr>
                <a:xfrm>
                  <a:off x="11468414" y="2445440"/>
                  <a:ext cx="23241" cy="36766"/>
                </a:xfrm>
                <a:custGeom>
                  <a:avLst/>
                  <a:gdLst>
                    <a:gd name="connsiteX0" fmla="*/ 23241 w 23241"/>
                    <a:gd name="connsiteY0" fmla="*/ 18383 h 36766"/>
                    <a:gd name="connsiteX1" fmla="*/ 11621 w 23241"/>
                    <a:gd name="connsiteY1" fmla="*/ 36767 h 36766"/>
                    <a:gd name="connsiteX2" fmla="*/ 0 w 23241"/>
                    <a:gd name="connsiteY2" fmla="*/ 18383 h 36766"/>
                    <a:gd name="connsiteX3" fmla="*/ 11621 w 23241"/>
                    <a:gd name="connsiteY3" fmla="*/ 0 h 36766"/>
                    <a:gd name="connsiteX4" fmla="*/ 23241 w 23241"/>
                    <a:gd name="connsiteY4" fmla="*/ 18383 h 36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 h="36766">
                      <a:moveTo>
                        <a:pt x="23241" y="18383"/>
                      </a:moveTo>
                      <a:cubicBezTo>
                        <a:pt x="23241" y="28536"/>
                        <a:pt x="18038" y="36767"/>
                        <a:pt x="11621" y="36767"/>
                      </a:cubicBezTo>
                      <a:cubicBezTo>
                        <a:pt x="5203" y="36767"/>
                        <a:pt x="0" y="28536"/>
                        <a:pt x="0" y="18383"/>
                      </a:cubicBezTo>
                      <a:cubicBezTo>
                        <a:pt x="0" y="8230"/>
                        <a:pt x="5203" y="0"/>
                        <a:pt x="11621" y="0"/>
                      </a:cubicBezTo>
                      <a:cubicBezTo>
                        <a:pt x="18038" y="0"/>
                        <a:pt x="23241" y="8230"/>
                        <a:pt x="23241" y="18383"/>
                      </a:cubicBezTo>
                      <a:close/>
                    </a:path>
                  </a:pathLst>
                </a:custGeom>
                <a:solidFill>
                  <a:srgbClr val="1F1C38"/>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72B0CFE-A79E-FCFF-5104-F8AC7089A431}"/>
                    </a:ext>
                  </a:extLst>
                </p:cNvPr>
                <p:cNvSpPr/>
                <p:nvPr/>
              </p:nvSpPr>
              <p:spPr>
                <a:xfrm>
                  <a:off x="11373185" y="2575838"/>
                  <a:ext cx="74725" cy="48563"/>
                </a:xfrm>
                <a:custGeom>
                  <a:avLst/>
                  <a:gdLst>
                    <a:gd name="connsiteX0" fmla="*/ 1312 w 74725"/>
                    <a:gd name="connsiteY0" fmla="*/ 0 h 48563"/>
                    <a:gd name="connsiteX1" fmla="*/ 73417 w 74725"/>
                    <a:gd name="connsiteY1" fmla="*/ 0 h 48563"/>
                    <a:gd name="connsiteX2" fmla="*/ 37317 w 74725"/>
                    <a:gd name="connsiteY2" fmla="*/ 48482 h 48563"/>
                    <a:gd name="connsiteX3" fmla="*/ 1312 w 74725"/>
                    <a:gd name="connsiteY3" fmla="*/ 0 h 48563"/>
                  </a:gdLst>
                  <a:ahLst/>
                  <a:cxnLst>
                    <a:cxn ang="0">
                      <a:pos x="connsiteX0" y="connsiteY0"/>
                    </a:cxn>
                    <a:cxn ang="0">
                      <a:pos x="connsiteX1" y="connsiteY1"/>
                    </a:cxn>
                    <a:cxn ang="0">
                      <a:pos x="connsiteX2" y="connsiteY2"/>
                    </a:cxn>
                    <a:cxn ang="0">
                      <a:pos x="connsiteX3" y="connsiteY3"/>
                    </a:cxn>
                  </a:cxnLst>
                  <a:rect l="l" t="t" r="r" b="b"/>
                  <a:pathLst>
                    <a:path w="74725" h="48563">
                      <a:moveTo>
                        <a:pt x="1312" y="0"/>
                      </a:moveTo>
                      <a:lnTo>
                        <a:pt x="73417" y="0"/>
                      </a:lnTo>
                      <a:cubicBezTo>
                        <a:pt x="73417" y="0"/>
                        <a:pt x="85323" y="46101"/>
                        <a:pt x="37317" y="48482"/>
                      </a:cubicBezTo>
                      <a:cubicBezTo>
                        <a:pt x="-10594" y="50863"/>
                        <a:pt x="1312" y="0"/>
                        <a:pt x="1312" y="0"/>
                      </a:cubicBezTo>
                      <a:close/>
                    </a:path>
                  </a:pathLst>
                </a:custGeom>
                <a:solidFill>
                  <a:srgbClr val="FFFFFF"/>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F31361-6994-CE58-C592-DE46A728F102}"/>
                    </a:ext>
                  </a:extLst>
                </p:cNvPr>
                <p:cNvSpPr/>
                <p:nvPr/>
              </p:nvSpPr>
              <p:spPr>
                <a:xfrm>
                  <a:off x="11385127" y="2449726"/>
                  <a:ext cx="49806" cy="103257"/>
                </a:xfrm>
                <a:custGeom>
                  <a:avLst/>
                  <a:gdLst>
                    <a:gd name="connsiteX0" fmla="*/ 44806 w 49806"/>
                    <a:gd name="connsiteY0" fmla="*/ 92774 h 103257"/>
                    <a:gd name="connsiteX1" fmla="*/ 10802 w 49806"/>
                    <a:gd name="connsiteY1" fmla="*/ 90583 h 103257"/>
                    <a:gd name="connsiteX2" fmla="*/ 19851 w 49806"/>
                    <a:gd name="connsiteY2" fmla="*/ 4953 h 103257"/>
                    <a:gd name="connsiteX3" fmla="*/ 9468 w 49806"/>
                    <a:gd name="connsiteY3" fmla="*/ 5048 h 103257"/>
                    <a:gd name="connsiteX4" fmla="*/ 39 w 49806"/>
                    <a:gd name="connsiteY4" fmla="*/ 94965 h 103257"/>
                    <a:gd name="connsiteX5" fmla="*/ 2801 w 49806"/>
                    <a:gd name="connsiteY5" fmla="*/ 99632 h 103257"/>
                    <a:gd name="connsiteX6" fmla="*/ 5659 w 49806"/>
                    <a:gd name="connsiteY6" fmla="*/ 100775 h 103257"/>
                    <a:gd name="connsiteX7" fmla="*/ 44806 w 49806"/>
                    <a:gd name="connsiteY7" fmla="*/ 103251 h 103257"/>
                    <a:gd name="connsiteX8" fmla="*/ 44806 w 49806"/>
                    <a:gd name="connsiteY8" fmla="*/ 92774 h 103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06" h="103257">
                      <a:moveTo>
                        <a:pt x="44806" y="92774"/>
                      </a:moveTo>
                      <a:cubicBezTo>
                        <a:pt x="33471" y="92012"/>
                        <a:pt x="22137" y="91345"/>
                        <a:pt x="10802" y="90583"/>
                      </a:cubicBezTo>
                      <a:cubicBezTo>
                        <a:pt x="13850" y="62008"/>
                        <a:pt x="16803" y="33528"/>
                        <a:pt x="19851" y="4953"/>
                      </a:cubicBezTo>
                      <a:cubicBezTo>
                        <a:pt x="20518" y="-1714"/>
                        <a:pt x="10135" y="-1619"/>
                        <a:pt x="9468" y="5048"/>
                      </a:cubicBezTo>
                      <a:cubicBezTo>
                        <a:pt x="6325" y="35052"/>
                        <a:pt x="3182" y="64961"/>
                        <a:pt x="39" y="94965"/>
                      </a:cubicBezTo>
                      <a:cubicBezTo>
                        <a:pt x="-247" y="97441"/>
                        <a:pt x="1086" y="98965"/>
                        <a:pt x="2801" y="99632"/>
                      </a:cubicBezTo>
                      <a:cubicBezTo>
                        <a:pt x="3563" y="100203"/>
                        <a:pt x="4420" y="100679"/>
                        <a:pt x="5659" y="100775"/>
                      </a:cubicBezTo>
                      <a:cubicBezTo>
                        <a:pt x="18708" y="101632"/>
                        <a:pt x="31757" y="102394"/>
                        <a:pt x="44806" y="103251"/>
                      </a:cubicBezTo>
                      <a:cubicBezTo>
                        <a:pt x="51474" y="103537"/>
                        <a:pt x="51474" y="93250"/>
                        <a:pt x="44806" y="92774"/>
                      </a:cubicBezTo>
                      <a:close/>
                    </a:path>
                  </a:pathLst>
                </a:custGeom>
                <a:solidFill>
                  <a:srgbClr val="F79244"/>
                </a:solidFill>
                <a:ln w="9525" cap="flat">
                  <a:noFill/>
                  <a:prstDash val="solid"/>
                  <a:miter/>
                </a:ln>
              </p:spPr>
              <p:txBody>
                <a:bodyPr rtlCol="0" anchor="ctr"/>
                <a:lstStyle/>
                <a:p>
                  <a:endParaRPr lang="en-US"/>
                </a:p>
              </p:txBody>
            </p:sp>
          </p:grpSp>
        </p:grpSp>
      </p:grpSp>
      <p:grpSp>
        <p:nvGrpSpPr>
          <p:cNvPr id="955" name="Group 887">
            <a:extLst>
              <a:ext uri="{FF2B5EF4-FFF2-40B4-BE49-F238E27FC236}">
                <a16:creationId xmlns:a16="http://schemas.microsoft.com/office/drawing/2014/main" id="{376FA365-EEC3-9DE0-3124-1F1BD8C8F3FD}"/>
              </a:ext>
            </a:extLst>
          </p:cNvPr>
          <p:cNvGrpSpPr/>
          <p:nvPr/>
        </p:nvGrpSpPr>
        <p:grpSpPr>
          <a:xfrm>
            <a:off x="6964950" y="936650"/>
            <a:ext cx="2257040" cy="2593462"/>
            <a:chOff x="1318673" y="1239390"/>
            <a:chExt cx="2257040" cy="2593462"/>
          </a:xfrm>
        </p:grpSpPr>
        <p:grpSp>
          <p:nvGrpSpPr>
            <p:cNvPr id="936" name="!!back1">
              <a:extLst>
                <a:ext uri="{FF2B5EF4-FFF2-40B4-BE49-F238E27FC236}">
                  <a16:creationId xmlns:a16="http://schemas.microsoft.com/office/drawing/2014/main" id="{04C3657A-BDF6-C3CE-D69E-9B33E411B943}"/>
                </a:ext>
              </a:extLst>
            </p:cNvPr>
            <p:cNvGrpSpPr/>
            <p:nvPr/>
          </p:nvGrpSpPr>
          <p:grpSpPr>
            <a:xfrm>
              <a:off x="1464437" y="1263522"/>
              <a:ext cx="2079812" cy="2569330"/>
              <a:chOff x="3692108" y="1653540"/>
              <a:chExt cx="2652730" cy="3277092"/>
            </a:xfrm>
          </p:grpSpPr>
          <p:grpSp>
            <p:nvGrpSpPr>
              <p:cNvPr id="948" name="!!back">
                <a:extLst>
                  <a:ext uri="{FF2B5EF4-FFF2-40B4-BE49-F238E27FC236}">
                    <a16:creationId xmlns:a16="http://schemas.microsoft.com/office/drawing/2014/main" id="{ADA9BC82-76F0-918E-13CC-7D883CBA972F}"/>
                  </a:ext>
                </a:extLst>
              </p:cNvPr>
              <p:cNvGrpSpPr/>
              <p:nvPr/>
            </p:nvGrpSpPr>
            <p:grpSpPr>
              <a:xfrm>
                <a:off x="3746886" y="1705494"/>
                <a:ext cx="2543175" cy="3173185"/>
                <a:chOff x="9001056" y="2110014"/>
                <a:chExt cx="2543175" cy="3173185"/>
              </a:xfrm>
            </p:grpSpPr>
            <p:sp>
              <p:nvSpPr>
                <p:cNvPr id="950" name="Rectangle: Rounded Corners 902">
                  <a:extLst>
                    <a:ext uri="{FF2B5EF4-FFF2-40B4-BE49-F238E27FC236}">
                      <a16:creationId xmlns:a16="http://schemas.microsoft.com/office/drawing/2014/main" id="{81C89916-2D42-D886-1D26-04D98AB61CC2}"/>
                    </a:ext>
                  </a:extLst>
                </p:cNvPr>
                <p:cNvSpPr/>
                <p:nvPr/>
              </p:nvSpPr>
              <p:spPr>
                <a:xfrm>
                  <a:off x="9001056" y="2110014"/>
                  <a:ext cx="2543175" cy="3173185"/>
                </a:xfrm>
                <a:prstGeom prst="roundRect">
                  <a:avLst>
                    <a:gd name="adj" fmla="val 5823"/>
                  </a:avLst>
                </a:prstGeom>
                <a:gradFill>
                  <a:gsLst>
                    <a:gs pos="381">
                      <a:srgbClr val="F9CD25"/>
                    </a:gs>
                    <a:gs pos="100000">
                      <a:srgbClr val="00B0F0"/>
                    </a:gs>
                  </a:gsLst>
                  <a:lin ang="18900000" scaled="1"/>
                </a:gradFill>
                <a:ln w="9525" cap="flat">
                  <a:noFill/>
                  <a:prstDash val="solid"/>
                  <a:miter/>
                </a:ln>
              </p:spPr>
              <p:txBody>
                <a:bodyPr rtlCol="0" anchor="ctr"/>
                <a:lstStyle/>
                <a:p>
                  <a:endParaRPr lang="en-US"/>
                </a:p>
              </p:txBody>
            </p:sp>
            <p:sp>
              <p:nvSpPr>
                <p:cNvPr id="951" name="Freeform: Shape 903">
                  <a:extLst>
                    <a:ext uri="{FF2B5EF4-FFF2-40B4-BE49-F238E27FC236}">
                      <a16:creationId xmlns:a16="http://schemas.microsoft.com/office/drawing/2014/main" id="{59118216-B14F-AD07-CDDC-334E62275E91}"/>
                    </a:ext>
                  </a:extLst>
                </p:cNvPr>
                <p:cNvSpPr/>
                <p:nvPr/>
              </p:nvSpPr>
              <p:spPr>
                <a:xfrm>
                  <a:off x="9390700" y="2441655"/>
                  <a:ext cx="203930" cy="136493"/>
                </a:xfrm>
                <a:custGeom>
                  <a:avLst/>
                  <a:gdLst>
                    <a:gd name="connsiteX0" fmla="*/ 202787 w 203930"/>
                    <a:gd name="connsiteY0" fmla="*/ 48006 h 136493"/>
                    <a:gd name="connsiteX1" fmla="*/ 196215 w 203930"/>
                    <a:gd name="connsiteY1" fmla="*/ 36290 h 136493"/>
                    <a:gd name="connsiteX2" fmla="*/ 191262 w 203930"/>
                    <a:gd name="connsiteY2" fmla="*/ 32290 h 136493"/>
                    <a:gd name="connsiteX3" fmla="*/ 162401 w 203930"/>
                    <a:gd name="connsiteY3" fmla="*/ 30956 h 136493"/>
                    <a:gd name="connsiteX4" fmla="*/ 161449 w 203930"/>
                    <a:gd name="connsiteY4" fmla="*/ 31051 h 136493"/>
                    <a:gd name="connsiteX5" fmla="*/ 161449 w 203930"/>
                    <a:gd name="connsiteY5" fmla="*/ 31051 h 136493"/>
                    <a:gd name="connsiteX6" fmla="*/ 159830 w 203930"/>
                    <a:gd name="connsiteY6" fmla="*/ 27241 h 136493"/>
                    <a:gd name="connsiteX7" fmla="*/ 157353 w 203930"/>
                    <a:gd name="connsiteY7" fmla="*/ 20764 h 136493"/>
                    <a:gd name="connsiteX8" fmla="*/ 156115 w 203930"/>
                    <a:gd name="connsiteY8" fmla="*/ 18193 h 136493"/>
                    <a:gd name="connsiteX9" fmla="*/ 143161 w 203930"/>
                    <a:gd name="connsiteY9" fmla="*/ 3905 h 136493"/>
                    <a:gd name="connsiteX10" fmla="*/ 136684 w 203930"/>
                    <a:gd name="connsiteY10" fmla="*/ 0 h 136493"/>
                    <a:gd name="connsiteX11" fmla="*/ 127540 w 203930"/>
                    <a:gd name="connsiteY11" fmla="*/ 0 h 136493"/>
                    <a:gd name="connsiteX12" fmla="*/ 123635 w 203930"/>
                    <a:gd name="connsiteY12" fmla="*/ 0 h 136493"/>
                    <a:gd name="connsiteX13" fmla="*/ 114586 w 203930"/>
                    <a:gd name="connsiteY13" fmla="*/ 5239 h 136493"/>
                    <a:gd name="connsiteX14" fmla="*/ 114586 w 203930"/>
                    <a:gd name="connsiteY14" fmla="*/ 5239 h 136493"/>
                    <a:gd name="connsiteX15" fmla="*/ 105347 w 203930"/>
                    <a:gd name="connsiteY15" fmla="*/ 12954 h 136493"/>
                    <a:gd name="connsiteX16" fmla="*/ 111062 w 203930"/>
                    <a:gd name="connsiteY16" fmla="*/ 15716 h 136493"/>
                    <a:gd name="connsiteX17" fmla="*/ 117158 w 203930"/>
                    <a:gd name="connsiteY17" fmla="*/ 9144 h 136493"/>
                    <a:gd name="connsiteX18" fmla="*/ 115157 w 203930"/>
                    <a:gd name="connsiteY18" fmla="*/ 5334 h 136493"/>
                    <a:gd name="connsiteX19" fmla="*/ 117158 w 203930"/>
                    <a:gd name="connsiteY19" fmla="*/ 9144 h 136493"/>
                    <a:gd name="connsiteX20" fmla="*/ 130112 w 203930"/>
                    <a:gd name="connsiteY20" fmla="*/ 13144 h 136493"/>
                    <a:gd name="connsiteX21" fmla="*/ 134398 w 203930"/>
                    <a:gd name="connsiteY21" fmla="*/ 11525 h 136493"/>
                    <a:gd name="connsiteX22" fmla="*/ 130112 w 203930"/>
                    <a:gd name="connsiteY22" fmla="*/ 13144 h 136493"/>
                    <a:gd name="connsiteX23" fmla="*/ 137732 w 203930"/>
                    <a:gd name="connsiteY23" fmla="*/ 19621 h 136493"/>
                    <a:gd name="connsiteX24" fmla="*/ 140494 w 203930"/>
                    <a:gd name="connsiteY24" fmla="*/ 19621 h 136493"/>
                    <a:gd name="connsiteX25" fmla="*/ 142208 w 203930"/>
                    <a:gd name="connsiteY25" fmla="*/ 19431 h 136493"/>
                    <a:gd name="connsiteX26" fmla="*/ 140494 w 203930"/>
                    <a:gd name="connsiteY26" fmla="*/ 19621 h 136493"/>
                    <a:gd name="connsiteX27" fmla="*/ 137732 w 203930"/>
                    <a:gd name="connsiteY27" fmla="*/ 19621 h 136493"/>
                    <a:gd name="connsiteX28" fmla="*/ 144399 w 203930"/>
                    <a:gd name="connsiteY28" fmla="*/ 31432 h 136493"/>
                    <a:gd name="connsiteX29" fmla="*/ 144399 w 203930"/>
                    <a:gd name="connsiteY29" fmla="*/ 31432 h 136493"/>
                    <a:gd name="connsiteX30" fmla="*/ 144399 w 203930"/>
                    <a:gd name="connsiteY30" fmla="*/ 32099 h 136493"/>
                    <a:gd name="connsiteX31" fmla="*/ 157639 w 203930"/>
                    <a:gd name="connsiteY31" fmla="*/ 38386 h 136493"/>
                    <a:gd name="connsiteX32" fmla="*/ 184976 w 203930"/>
                    <a:gd name="connsiteY32" fmla="*/ 48673 h 136493"/>
                    <a:gd name="connsiteX33" fmla="*/ 189738 w 203930"/>
                    <a:gd name="connsiteY33" fmla="*/ 61246 h 136493"/>
                    <a:gd name="connsiteX34" fmla="*/ 197739 w 203930"/>
                    <a:gd name="connsiteY34" fmla="*/ 69056 h 136493"/>
                    <a:gd name="connsiteX35" fmla="*/ 189738 w 203930"/>
                    <a:gd name="connsiteY35" fmla="*/ 61246 h 136493"/>
                    <a:gd name="connsiteX36" fmla="*/ 175546 w 203930"/>
                    <a:gd name="connsiteY36" fmla="*/ 86011 h 136493"/>
                    <a:gd name="connsiteX37" fmla="*/ 176975 w 203930"/>
                    <a:gd name="connsiteY37" fmla="*/ 88582 h 136493"/>
                    <a:gd name="connsiteX38" fmla="*/ 175546 w 203930"/>
                    <a:gd name="connsiteY38" fmla="*/ 86011 h 136493"/>
                    <a:gd name="connsiteX39" fmla="*/ 158210 w 203930"/>
                    <a:gd name="connsiteY39" fmla="*/ 90107 h 136493"/>
                    <a:gd name="connsiteX40" fmla="*/ 154877 w 203930"/>
                    <a:gd name="connsiteY40" fmla="*/ 97060 h 136493"/>
                    <a:gd name="connsiteX41" fmla="*/ 155924 w 203930"/>
                    <a:gd name="connsiteY41" fmla="*/ 113062 h 136493"/>
                    <a:gd name="connsiteX42" fmla="*/ 155924 w 203930"/>
                    <a:gd name="connsiteY42" fmla="*/ 113062 h 136493"/>
                    <a:gd name="connsiteX43" fmla="*/ 152972 w 203930"/>
                    <a:gd name="connsiteY43" fmla="*/ 119348 h 136493"/>
                    <a:gd name="connsiteX44" fmla="*/ 133826 w 203930"/>
                    <a:gd name="connsiteY44" fmla="*/ 127635 h 136493"/>
                    <a:gd name="connsiteX45" fmla="*/ 137065 w 203930"/>
                    <a:gd name="connsiteY45" fmla="*/ 129635 h 136493"/>
                    <a:gd name="connsiteX46" fmla="*/ 137541 w 203930"/>
                    <a:gd name="connsiteY46" fmla="*/ 130207 h 136493"/>
                    <a:gd name="connsiteX47" fmla="*/ 137065 w 203930"/>
                    <a:gd name="connsiteY47" fmla="*/ 129635 h 136493"/>
                    <a:gd name="connsiteX48" fmla="*/ 133826 w 203930"/>
                    <a:gd name="connsiteY48" fmla="*/ 127635 h 136493"/>
                    <a:gd name="connsiteX49" fmla="*/ 110966 w 203930"/>
                    <a:gd name="connsiteY49" fmla="*/ 114109 h 136493"/>
                    <a:gd name="connsiteX50" fmla="*/ 100489 w 203930"/>
                    <a:gd name="connsiteY50" fmla="*/ 112871 h 136493"/>
                    <a:gd name="connsiteX51" fmla="*/ 90773 w 203930"/>
                    <a:gd name="connsiteY51" fmla="*/ 122110 h 136493"/>
                    <a:gd name="connsiteX52" fmla="*/ 90773 w 203930"/>
                    <a:gd name="connsiteY52" fmla="*/ 122110 h 136493"/>
                    <a:gd name="connsiteX53" fmla="*/ 54578 w 203930"/>
                    <a:gd name="connsiteY53" fmla="*/ 101727 h 136493"/>
                    <a:gd name="connsiteX54" fmla="*/ 46196 w 203930"/>
                    <a:gd name="connsiteY54" fmla="*/ 93916 h 136493"/>
                    <a:gd name="connsiteX55" fmla="*/ 18002 w 203930"/>
                    <a:gd name="connsiteY55" fmla="*/ 80582 h 136493"/>
                    <a:gd name="connsiteX56" fmla="*/ 18002 w 203930"/>
                    <a:gd name="connsiteY56" fmla="*/ 80582 h 136493"/>
                    <a:gd name="connsiteX57" fmla="*/ 15431 w 203930"/>
                    <a:gd name="connsiteY57" fmla="*/ 74105 h 136493"/>
                    <a:gd name="connsiteX58" fmla="*/ 15431 w 203930"/>
                    <a:gd name="connsiteY58" fmla="*/ 74105 h 136493"/>
                    <a:gd name="connsiteX59" fmla="*/ 14288 w 203930"/>
                    <a:gd name="connsiteY59" fmla="*/ 68866 h 136493"/>
                    <a:gd name="connsiteX60" fmla="*/ 14288 w 203930"/>
                    <a:gd name="connsiteY60" fmla="*/ 68866 h 136493"/>
                    <a:gd name="connsiteX61" fmla="*/ 16764 w 203930"/>
                    <a:gd name="connsiteY61" fmla="*/ 55816 h 136493"/>
                    <a:gd name="connsiteX62" fmla="*/ 16764 w 203930"/>
                    <a:gd name="connsiteY62" fmla="*/ 55816 h 136493"/>
                    <a:gd name="connsiteX63" fmla="*/ 33338 w 203930"/>
                    <a:gd name="connsiteY63" fmla="*/ 48863 h 136493"/>
                    <a:gd name="connsiteX64" fmla="*/ 54674 w 203930"/>
                    <a:gd name="connsiteY64" fmla="*/ 32385 h 136493"/>
                    <a:gd name="connsiteX65" fmla="*/ 54674 w 203930"/>
                    <a:gd name="connsiteY65" fmla="*/ 32385 h 136493"/>
                    <a:gd name="connsiteX66" fmla="*/ 58579 w 203930"/>
                    <a:gd name="connsiteY66" fmla="*/ 20288 h 136493"/>
                    <a:gd name="connsiteX67" fmla="*/ 65056 w 203930"/>
                    <a:gd name="connsiteY67" fmla="*/ 14002 h 136493"/>
                    <a:gd name="connsiteX68" fmla="*/ 65056 w 203930"/>
                    <a:gd name="connsiteY68" fmla="*/ 14002 h 136493"/>
                    <a:gd name="connsiteX69" fmla="*/ 80677 w 203930"/>
                    <a:gd name="connsiteY69" fmla="*/ 20669 h 136493"/>
                    <a:gd name="connsiteX70" fmla="*/ 81153 w 203930"/>
                    <a:gd name="connsiteY70" fmla="*/ 20098 h 136493"/>
                    <a:gd name="connsiteX71" fmla="*/ 80677 w 203930"/>
                    <a:gd name="connsiteY71" fmla="*/ 20669 h 136493"/>
                    <a:gd name="connsiteX72" fmla="*/ 90678 w 203930"/>
                    <a:gd name="connsiteY72" fmla="*/ 31528 h 136493"/>
                    <a:gd name="connsiteX73" fmla="*/ 95822 w 203930"/>
                    <a:gd name="connsiteY73" fmla="*/ 32671 h 136493"/>
                    <a:gd name="connsiteX74" fmla="*/ 106680 w 203930"/>
                    <a:gd name="connsiteY74" fmla="*/ 23336 h 136493"/>
                    <a:gd name="connsiteX75" fmla="*/ 110966 w 203930"/>
                    <a:gd name="connsiteY75" fmla="*/ 15621 h 136493"/>
                    <a:gd name="connsiteX76" fmla="*/ 105251 w 203930"/>
                    <a:gd name="connsiteY76" fmla="*/ 12859 h 136493"/>
                    <a:gd name="connsiteX77" fmla="*/ 95155 w 203930"/>
                    <a:gd name="connsiteY77" fmla="*/ 12859 h 136493"/>
                    <a:gd name="connsiteX78" fmla="*/ 67532 w 203930"/>
                    <a:gd name="connsiteY78" fmla="*/ 7715 h 136493"/>
                    <a:gd name="connsiteX79" fmla="*/ 53150 w 203930"/>
                    <a:gd name="connsiteY79" fmla="*/ 16573 h 136493"/>
                    <a:gd name="connsiteX80" fmla="*/ 43148 w 203930"/>
                    <a:gd name="connsiteY80" fmla="*/ 31147 h 136493"/>
                    <a:gd name="connsiteX81" fmla="*/ 32195 w 203930"/>
                    <a:gd name="connsiteY81" fmla="*/ 40672 h 136493"/>
                    <a:gd name="connsiteX82" fmla="*/ 14383 w 203930"/>
                    <a:gd name="connsiteY82" fmla="*/ 49625 h 136493"/>
                    <a:gd name="connsiteX83" fmla="*/ 15145 w 203930"/>
                    <a:gd name="connsiteY83" fmla="*/ 51626 h 136493"/>
                    <a:gd name="connsiteX84" fmla="*/ 14383 w 203930"/>
                    <a:gd name="connsiteY84" fmla="*/ 49625 h 136493"/>
                    <a:gd name="connsiteX85" fmla="*/ 13049 w 203930"/>
                    <a:gd name="connsiteY85" fmla="*/ 50768 h 136493"/>
                    <a:gd name="connsiteX86" fmla="*/ 2667 w 203930"/>
                    <a:gd name="connsiteY86" fmla="*/ 63627 h 136493"/>
                    <a:gd name="connsiteX87" fmla="*/ 2477 w 203930"/>
                    <a:gd name="connsiteY87" fmla="*/ 64675 h 136493"/>
                    <a:gd name="connsiteX88" fmla="*/ 0 w 203930"/>
                    <a:gd name="connsiteY88" fmla="*/ 67532 h 136493"/>
                    <a:gd name="connsiteX89" fmla="*/ 0 w 203930"/>
                    <a:gd name="connsiteY89" fmla="*/ 79248 h 136493"/>
                    <a:gd name="connsiteX90" fmla="*/ 0 w 203930"/>
                    <a:gd name="connsiteY90" fmla="*/ 81820 h 136493"/>
                    <a:gd name="connsiteX91" fmla="*/ 2477 w 203930"/>
                    <a:gd name="connsiteY91" fmla="*/ 84677 h 136493"/>
                    <a:gd name="connsiteX92" fmla="*/ 3524 w 203930"/>
                    <a:gd name="connsiteY92" fmla="*/ 87154 h 136493"/>
                    <a:gd name="connsiteX93" fmla="*/ 6572 w 203930"/>
                    <a:gd name="connsiteY93" fmla="*/ 92107 h 136493"/>
                    <a:gd name="connsiteX94" fmla="*/ 28385 w 203930"/>
                    <a:gd name="connsiteY94" fmla="*/ 103632 h 136493"/>
                    <a:gd name="connsiteX95" fmla="*/ 40386 w 203930"/>
                    <a:gd name="connsiteY95" fmla="*/ 112776 h 136493"/>
                    <a:gd name="connsiteX96" fmla="*/ 41339 w 203930"/>
                    <a:gd name="connsiteY96" fmla="*/ 114395 h 136493"/>
                    <a:gd name="connsiteX97" fmla="*/ 55721 w 203930"/>
                    <a:gd name="connsiteY97" fmla="*/ 130207 h 136493"/>
                    <a:gd name="connsiteX98" fmla="*/ 93536 w 203930"/>
                    <a:gd name="connsiteY98" fmla="*/ 126016 h 136493"/>
                    <a:gd name="connsiteX99" fmla="*/ 98870 w 203930"/>
                    <a:gd name="connsiteY99" fmla="*/ 125635 h 136493"/>
                    <a:gd name="connsiteX100" fmla="*/ 118301 w 203930"/>
                    <a:gd name="connsiteY100" fmla="*/ 136493 h 136493"/>
                    <a:gd name="connsiteX101" fmla="*/ 120872 w 203930"/>
                    <a:gd name="connsiteY101" fmla="*/ 136493 h 136493"/>
                    <a:gd name="connsiteX102" fmla="*/ 133826 w 203930"/>
                    <a:gd name="connsiteY102" fmla="*/ 136493 h 136493"/>
                    <a:gd name="connsiteX103" fmla="*/ 137255 w 203930"/>
                    <a:gd name="connsiteY103" fmla="*/ 135064 h 136493"/>
                    <a:gd name="connsiteX104" fmla="*/ 166307 w 203930"/>
                    <a:gd name="connsiteY104" fmla="*/ 113062 h 136493"/>
                    <a:gd name="connsiteX105" fmla="*/ 170402 w 203930"/>
                    <a:gd name="connsiteY105" fmla="*/ 102489 h 136493"/>
                    <a:gd name="connsiteX106" fmla="*/ 179356 w 203930"/>
                    <a:gd name="connsiteY106" fmla="*/ 89726 h 136493"/>
                    <a:gd name="connsiteX107" fmla="*/ 198692 w 203930"/>
                    <a:gd name="connsiteY107" fmla="*/ 72771 h 136493"/>
                    <a:gd name="connsiteX108" fmla="*/ 203930 w 203930"/>
                    <a:gd name="connsiteY108" fmla="*/ 63722 h 136493"/>
                    <a:gd name="connsiteX109" fmla="*/ 203930 w 203930"/>
                    <a:gd name="connsiteY109" fmla="*/ 54578 h 136493"/>
                    <a:gd name="connsiteX110" fmla="*/ 203930 w 203930"/>
                    <a:gd name="connsiteY110" fmla="*/ 49339 h 136493"/>
                    <a:gd name="connsiteX111" fmla="*/ 202787 w 203930"/>
                    <a:gd name="connsiteY111" fmla="*/ 48006 h 136493"/>
                    <a:gd name="connsiteX112" fmla="*/ 146399 w 203930"/>
                    <a:gd name="connsiteY112" fmla="*/ 28099 h 136493"/>
                    <a:gd name="connsiteX113" fmla="*/ 144780 w 203930"/>
                    <a:gd name="connsiteY113" fmla="*/ 29242 h 136493"/>
                    <a:gd name="connsiteX114" fmla="*/ 146399 w 203930"/>
                    <a:gd name="connsiteY114" fmla="*/ 28099 h 136493"/>
                    <a:gd name="connsiteX115" fmla="*/ 148114 w 203930"/>
                    <a:gd name="connsiteY115" fmla="*/ 28384 h 136493"/>
                    <a:gd name="connsiteX116" fmla="*/ 146399 w 203930"/>
                    <a:gd name="connsiteY116" fmla="*/ 28099 h 136493"/>
                    <a:gd name="connsiteX117" fmla="*/ 81344 w 203930"/>
                    <a:gd name="connsiteY117" fmla="*/ 20098 h 136493"/>
                    <a:gd name="connsiteX118" fmla="*/ 83249 w 203930"/>
                    <a:gd name="connsiteY118" fmla="*/ 20098 h 136493"/>
                    <a:gd name="connsiteX119" fmla="*/ 81344 w 203930"/>
                    <a:gd name="connsiteY119" fmla="*/ 20098 h 136493"/>
                    <a:gd name="connsiteX120" fmla="*/ 51816 w 203930"/>
                    <a:gd name="connsiteY120" fmla="*/ 33433 h 136493"/>
                    <a:gd name="connsiteX121" fmla="*/ 49625 w 203930"/>
                    <a:gd name="connsiteY121" fmla="*/ 33052 h 136493"/>
                    <a:gd name="connsiteX122" fmla="*/ 51816 w 203930"/>
                    <a:gd name="connsiteY122" fmla="*/ 33433 h 136493"/>
                    <a:gd name="connsiteX123" fmla="*/ 16383 w 203930"/>
                    <a:gd name="connsiteY123" fmla="*/ 80867 h 136493"/>
                    <a:gd name="connsiteX124" fmla="*/ 15431 w 203930"/>
                    <a:gd name="connsiteY124" fmla="*/ 81629 h 136493"/>
                    <a:gd name="connsiteX125" fmla="*/ 16383 w 203930"/>
                    <a:gd name="connsiteY125" fmla="*/ 80867 h 136493"/>
                    <a:gd name="connsiteX126" fmla="*/ 17526 w 203930"/>
                    <a:gd name="connsiteY126" fmla="*/ 80582 h 136493"/>
                    <a:gd name="connsiteX127" fmla="*/ 16764 w 203930"/>
                    <a:gd name="connsiteY127" fmla="*/ 80677 h 136493"/>
                    <a:gd name="connsiteX128" fmla="*/ 17526 w 203930"/>
                    <a:gd name="connsiteY128" fmla="*/ 80582 h 136493"/>
                    <a:gd name="connsiteX129" fmla="*/ 92583 w 203930"/>
                    <a:gd name="connsiteY129" fmla="*/ 122396 h 136493"/>
                    <a:gd name="connsiteX130" fmla="*/ 93821 w 203930"/>
                    <a:gd name="connsiteY130" fmla="*/ 124492 h 136493"/>
                    <a:gd name="connsiteX131" fmla="*/ 92583 w 203930"/>
                    <a:gd name="connsiteY131" fmla="*/ 122396 h 136493"/>
                    <a:gd name="connsiteX132" fmla="*/ 91821 w 203930"/>
                    <a:gd name="connsiteY132" fmla="*/ 122110 h 136493"/>
                    <a:gd name="connsiteX133" fmla="*/ 92012 w 203930"/>
                    <a:gd name="connsiteY133" fmla="*/ 122206 h 136493"/>
                    <a:gd name="connsiteX134" fmla="*/ 91821 w 203930"/>
                    <a:gd name="connsiteY134" fmla="*/ 122110 h 13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03930" h="136493">
                      <a:moveTo>
                        <a:pt x="202787" y="48006"/>
                      </a:moveTo>
                      <a:cubicBezTo>
                        <a:pt x="202311" y="43148"/>
                        <a:pt x="199835" y="39433"/>
                        <a:pt x="196215" y="36290"/>
                      </a:cubicBezTo>
                      <a:cubicBezTo>
                        <a:pt x="195263" y="34004"/>
                        <a:pt x="193739" y="32576"/>
                        <a:pt x="191262" y="32290"/>
                      </a:cubicBezTo>
                      <a:cubicBezTo>
                        <a:pt x="185071" y="26384"/>
                        <a:pt x="170593" y="25717"/>
                        <a:pt x="162401" y="30956"/>
                      </a:cubicBezTo>
                      <a:cubicBezTo>
                        <a:pt x="162116" y="30956"/>
                        <a:pt x="161830" y="30956"/>
                        <a:pt x="161449" y="31051"/>
                      </a:cubicBezTo>
                      <a:lnTo>
                        <a:pt x="161449" y="31051"/>
                      </a:lnTo>
                      <a:cubicBezTo>
                        <a:pt x="160877" y="29813"/>
                        <a:pt x="160401" y="28480"/>
                        <a:pt x="159830" y="27241"/>
                      </a:cubicBezTo>
                      <a:cubicBezTo>
                        <a:pt x="159734" y="24765"/>
                        <a:pt x="158306" y="22860"/>
                        <a:pt x="157353" y="20764"/>
                      </a:cubicBezTo>
                      <a:cubicBezTo>
                        <a:pt x="157353" y="19717"/>
                        <a:pt x="157067" y="18764"/>
                        <a:pt x="156115" y="18193"/>
                      </a:cubicBezTo>
                      <a:cubicBezTo>
                        <a:pt x="153162" y="12192"/>
                        <a:pt x="149543" y="6763"/>
                        <a:pt x="143161" y="3905"/>
                      </a:cubicBezTo>
                      <a:cubicBezTo>
                        <a:pt x="141732" y="1429"/>
                        <a:pt x="138398" y="2095"/>
                        <a:pt x="136684" y="0"/>
                      </a:cubicBezTo>
                      <a:cubicBezTo>
                        <a:pt x="133636" y="0"/>
                        <a:pt x="130588" y="0"/>
                        <a:pt x="127540" y="0"/>
                      </a:cubicBezTo>
                      <a:cubicBezTo>
                        <a:pt x="126206" y="0"/>
                        <a:pt x="124968" y="0"/>
                        <a:pt x="123635" y="0"/>
                      </a:cubicBezTo>
                      <a:cubicBezTo>
                        <a:pt x="120968" y="2381"/>
                        <a:pt x="116872" y="2286"/>
                        <a:pt x="114586" y="5239"/>
                      </a:cubicBezTo>
                      <a:lnTo>
                        <a:pt x="114586" y="5239"/>
                      </a:lnTo>
                      <a:cubicBezTo>
                        <a:pt x="110585" y="6763"/>
                        <a:pt x="107823" y="9620"/>
                        <a:pt x="105347" y="12954"/>
                      </a:cubicBezTo>
                      <a:cubicBezTo>
                        <a:pt x="107252" y="13906"/>
                        <a:pt x="109157" y="14764"/>
                        <a:pt x="111062" y="15716"/>
                      </a:cubicBezTo>
                      <a:cubicBezTo>
                        <a:pt x="113062" y="13526"/>
                        <a:pt x="115157" y="11335"/>
                        <a:pt x="117158" y="9144"/>
                      </a:cubicBezTo>
                      <a:cubicBezTo>
                        <a:pt x="117158" y="7429"/>
                        <a:pt x="117158" y="5715"/>
                        <a:pt x="115157" y="5334"/>
                      </a:cubicBezTo>
                      <a:cubicBezTo>
                        <a:pt x="117158" y="5715"/>
                        <a:pt x="117158" y="7429"/>
                        <a:pt x="117158" y="9144"/>
                      </a:cubicBezTo>
                      <a:cubicBezTo>
                        <a:pt x="121920" y="8953"/>
                        <a:pt x="126016" y="10954"/>
                        <a:pt x="130112" y="13144"/>
                      </a:cubicBezTo>
                      <a:cubicBezTo>
                        <a:pt x="132398" y="11144"/>
                        <a:pt x="133064" y="10573"/>
                        <a:pt x="134398" y="11525"/>
                      </a:cubicBezTo>
                      <a:cubicBezTo>
                        <a:pt x="132969" y="10573"/>
                        <a:pt x="132398" y="11144"/>
                        <a:pt x="130112" y="13144"/>
                      </a:cubicBezTo>
                      <a:cubicBezTo>
                        <a:pt x="132683" y="15335"/>
                        <a:pt x="135160" y="17431"/>
                        <a:pt x="137732" y="19621"/>
                      </a:cubicBezTo>
                      <a:cubicBezTo>
                        <a:pt x="138684" y="19621"/>
                        <a:pt x="139637" y="19621"/>
                        <a:pt x="140494" y="19621"/>
                      </a:cubicBezTo>
                      <a:cubicBezTo>
                        <a:pt x="141065" y="19621"/>
                        <a:pt x="141637" y="19526"/>
                        <a:pt x="142208" y="19431"/>
                      </a:cubicBezTo>
                      <a:cubicBezTo>
                        <a:pt x="141637" y="19526"/>
                        <a:pt x="141065" y="19621"/>
                        <a:pt x="140494" y="19621"/>
                      </a:cubicBezTo>
                      <a:cubicBezTo>
                        <a:pt x="139541" y="19621"/>
                        <a:pt x="138589" y="19621"/>
                        <a:pt x="137732" y="19621"/>
                      </a:cubicBezTo>
                      <a:cubicBezTo>
                        <a:pt x="139922" y="23527"/>
                        <a:pt x="142208" y="27527"/>
                        <a:pt x="144399" y="31432"/>
                      </a:cubicBezTo>
                      <a:lnTo>
                        <a:pt x="144399" y="31432"/>
                      </a:lnTo>
                      <a:cubicBezTo>
                        <a:pt x="144399" y="31623"/>
                        <a:pt x="144399" y="31909"/>
                        <a:pt x="144399" y="32099"/>
                      </a:cubicBezTo>
                      <a:cubicBezTo>
                        <a:pt x="146971" y="43815"/>
                        <a:pt x="146971" y="43815"/>
                        <a:pt x="157639" y="38386"/>
                      </a:cubicBezTo>
                      <a:cubicBezTo>
                        <a:pt x="165926" y="34195"/>
                        <a:pt x="179165" y="39243"/>
                        <a:pt x="184976" y="48673"/>
                      </a:cubicBezTo>
                      <a:cubicBezTo>
                        <a:pt x="187357" y="52578"/>
                        <a:pt x="188214" y="57055"/>
                        <a:pt x="189738" y="61246"/>
                      </a:cubicBezTo>
                      <a:cubicBezTo>
                        <a:pt x="194120" y="62484"/>
                        <a:pt x="196406" y="65437"/>
                        <a:pt x="197739" y="69056"/>
                      </a:cubicBezTo>
                      <a:cubicBezTo>
                        <a:pt x="196310" y="65437"/>
                        <a:pt x="194024" y="62484"/>
                        <a:pt x="189738" y="61246"/>
                      </a:cubicBezTo>
                      <a:cubicBezTo>
                        <a:pt x="188881" y="71723"/>
                        <a:pt x="187452" y="81820"/>
                        <a:pt x="175546" y="86011"/>
                      </a:cubicBezTo>
                      <a:cubicBezTo>
                        <a:pt x="176022" y="86868"/>
                        <a:pt x="176403" y="87820"/>
                        <a:pt x="176975" y="88582"/>
                      </a:cubicBezTo>
                      <a:cubicBezTo>
                        <a:pt x="176403" y="87820"/>
                        <a:pt x="176022" y="86868"/>
                        <a:pt x="175546" y="86011"/>
                      </a:cubicBezTo>
                      <a:cubicBezTo>
                        <a:pt x="169355" y="85439"/>
                        <a:pt x="163544" y="86773"/>
                        <a:pt x="158210" y="90107"/>
                      </a:cubicBezTo>
                      <a:cubicBezTo>
                        <a:pt x="155639" y="91726"/>
                        <a:pt x="153829" y="93916"/>
                        <a:pt x="154877" y="97060"/>
                      </a:cubicBezTo>
                      <a:cubicBezTo>
                        <a:pt x="156686" y="102394"/>
                        <a:pt x="155734" y="107728"/>
                        <a:pt x="155924" y="113062"/>
                      </a:cubicBezTo>
                      <a:lnTo>
                        <a:pt x="155924" y="113062"/>
                      </a:lnTo>
                      <a:cubicBezTo>
                        <a:pt x="154972" y="115157"/>
                        <a:pt x="153924" y="117253"/>
                        <a:pt x="152972" y="119348"/>
                      </a:cubicBezTo>
                      <a:cubicBezTo>
                        <a:pt x="149066" y="127921"/>
                        <a:pt x="141446" y="127730"/>
                        <a:pt x="133826" y="127635"/>
                      </a:cubicBezTo>
                      <a:cubicBezTo>
                        <a:pt x="134684" y="128397"/>
                        <a:pt x="136208" y="128778"/>
                        <a:pt x="137065" y="129635"/>
                      </a:cubicBezTo>
                      <a:cubicBezTo>
                        <a:pt x="137255" y="129826"/>
                        <a:pt x="137446" y="130016"/>
                        <a:pt x="137541" y="130207"/>
                      </a:cubicBezTo>
                      <a:cubicBezTo>
                        <a:pt x="137446" y="130016"/>
                        <a:pt x="137255" y="129826"/>
                        <a:pt x="137065" y="129635"/>
                      </a:cubicBezTo>
                      <a:cubicBezTo>
                        <a:pt x="136208" y="128873"/>
                        <a:pt x="134684" y="128492"/>
                        <a:pt x="133826" y="127635"/>
                      </a:cubicBezTo>
                      <a:cubicBezTo>
                        <a:pt x="124873" y="125444"/>
                        <a:pt x="116872" y="121253"/>
                        <a:pt x="110966" y="114109"/>
                      </a:cubicBezTo>
                      <a:cubicBezTo>
                        <a:pt x="107537" y="110014"/>
                        <a:pt x="104394" y="110300"/>
                        <a:pt x="100489" y="112871"/>
                      </a:cubicBezTo>
                      <a:cubicBezTo>
                        <a:pt x="96679" y="115348"/>
                        <a:pt x="93631" y="118682"/>
                        <a:pt x="90773" y="122110"/>
                      </a:cubicBezTo>
                      <a:lnTo>
                        <a:pt x="90773" y="122110"/>
                      </a:lnTo>
                      <a:cubicBezTo>
                        <a:pt x="75533" y="130874"/>
                        <a:pt x="56198" y="115443"/>
                        <a:pt x="54578" y="101727"/>
                      </a:cubicBezTo>
                      <a:cubicBezTo>
                        <a:pt x="54007" y="96774"/>
                        <a:pt x="51340" y="93059"/>
                        <a:pt x="46196" y="93916"/>
                      </a:cubicBezTo>
                      <a:cubicBezTo>
                        <a:pt x="33528" y="95917"/>
                        <a:pt x="25241" y="89535"/>
                        <a:pt x="18002" y="80582"/>
                      </a:cubicBezTo>
                      <a:lnTo>
                        <a:pt x="18002" y="80582"/>
                      </a:lnTo>
                      <a:cubicBezTo>
                        <a:pt x="17145" y="78391"/>
                        <a:pt x="16288" y="76295"/>
                        <a:pt x="15431" y="74105"/>
                      </a:cubicBezTo>
                      <a:lnTo>
                        <a:pt x="15431" y="74105"/>
                      </a:lnTo>
                      <a:cubicBezTo>
                        <a:pt x="15050" y="72390"/>
                        <a:pt x="14669" y="70676"/>
                        <a:pt x="14288" y="68866"/>
                      </a:cubicBezTo>
                      <a:lnTo>
                        <a:pt x="14288" y="68866"/>
                      </a:lnTo>
                      <a:cubicBezTo>
                        <a:pt x="14383" y="64389"/>
                        <a:pt x="14288" y="59912"/>
                        <a:pt x="16764" y="55816"/>
                      </a:cubicBezTo>
                      <a:lnTo>
                        <a:pt x="16764" y="55816"/>
                      </a:lnTo>
                      <a:cubicBezTo>
                        <a:pt x="20955" y="48768"/>
                        <a:pt x="25146" y="47053"/>
                        <a:pt x="33338" y="48863"/>
                      </a:cubicBezTo>
                      <a:cubicBezTo>
                        <a:pt x="48006" y="52197"/>
                        <a:pt x="54293" y="47339"/>
                        <a:pt x="54674" y="32385"/>
                      </a:cubicBezTo>
                      <a:lnTo>
                        <a:pt x="54674" y="32385"/>
                      </a:lnTo>
                      <a:cubicBezTo>
                        <a:pt x="56007" y="28384"/>
                        <a:pt x="57245" y="24384"/>
                        <a:pt x="58579" y="20288"/>
                      </a:cubicBezTo>
                      <a:cubicBezTo>
                        <a:pt x="59627" y="17050"/>
                        <a:pt x="61722" y="14859"/>
                        <a:pt x="65056" y="14002"/>
                      </a:cubicBezTo>
                      <a:lnTo>
                        <a:pt x="65056" y="14002"/>
                      </a:lnTo>
                      <a:cubicBezTo>
                        <a:pt x="71342" y="13621"/>
                        <a:pt x="76105" y="16954"/>
                        <a:pt x="80677" y="20669"/>
                      </a:cubicBezTo>
                      <a:cubicBezTo>
                        <a:pt x="80867" y="20479"/>
                        <a:pt x="81058" y="20288"/>
                        <a:pt x="81153" y="20098"/>
                      </a:cubicBezTo>
                      <a:cubicBezTo>
                        <a:pt x="80963" y="20193"/>
                        <a:pt x="80867" y="20383"/>
                        <a:pt x="80677" y="20669"/>
                      </a:cubicBezTo>
                      <a:cubicBezTo>
                        <a:pt x="84011" y="24289"/>
                        <a:pt x="87344" y="27908"/>
                        <a:pt x="90678" y="31528"/>
                      </a:cubicBezTo>
                      <a:cubicBezTo>
                        <a:pt x="92107" y="33147"/>
                        <a:pt x="93726" y="33718"/>
                        <a:pt x="95822" y="32671"/>
                      </a:cubicBezTo>
                      <a:cubicBezTo>
                        <a:pt x="100203" y="30385"/>
                        <a:pt x="104870" y="28575"/>
                        <a:pt x="106680" y="23336"/>
                      </a:cubicBezTo>
                      <a:cubicBezTo>
                        <a:pt x="108776" y="21145"/>
                        <a:pt x="109823" y="18383"/>
                        <a:pt x="110966" y="15621"/>
                      </a:cubicBezTo>
                      <a:cubicBezTo>
                        <a:pt x="109061" y="14668"/>
                        <a:pt x="107156" y="13811"/>
                        <a:pt x="105251" y="12859"/>
                      </a:cubicBezTo>
                      <a:cubicBezTo>
                        <a:pt x="101918" y="17335"/>
                        <a:pt x="98489" y="16954"/>
                        <a:pt x="95155" y="12859"/>
                      </a:cubicBezTo>
                      <a:cubicBezTo>
                        <a:pt x="87154" y="4381"/>
                        <a:pt x="78105" y="2762"/>
                        <a:pt x="67532" y="7715"/>
                      </a:cubicBezTo>
                      <a:cubicBezTo>
                        <a:pt x="62008" y="9430"/>
                        <a:pt x="56864" y="11906"/>
                        <a:pt x="53150" y="16573"/>
                      </a:cubicBezTo>
                      <a:cubicBezTo>
                        <a:pt x="48197" y="20288"/>
                        <a:pt x="44863" y="25241"/>
                        <a:pt x="43148" y="31147"/>
                      </a:cubicBezTo>
                      <a:cubicBezTo>
                        <a:pt x="42291" y="37528"/>
                        <a:pt x="38005" y="39433"/>
                        <a:pt x="32195" y="40672"/>
                      </a:cubicBezTo>
                      <a:cubicBezTo>
                        <a:pt x="25718" y="42101"/>
                        <a:pt x="19622" y="45148"/>
                        <a:pt x="14383" y="49625"/>
                      </a:cubicBezTo>
                      <a:cubicBezTo>
                        <a:pt x="14669" y="50292"/>
                        <a:pt x="14859" y="50959"/>
                        <a:pt x="15145" y="51626"/>
                      </a:cubicBezTo>
                      <a:cubicBezTo>
                        <a:pt x="14859" y="50959"/>
                        <a:pt x="14669" y="50292"/>
                        <a:pt x="14383" y="49625"/>
                      </a:cubicBezTo>
                      <a:cubicBezTo>
                        <a:pt x="13907" y="50006"/>
                        <a:pt x="13526" y="50387"/>
                        <a:pt x="13049" y="50768"/>
                      </a:cubicBezTo>
                      <a:cubicBezTo>
                        <a:pt x="8096" y="53912"/>
                        <a:pt x="4763" y="58198"/>
                        <a:pt x="2667" y="63627"/>
                      </a:cubicBezTo>
                      <a:cubicBezTo>
                        <a:pt x="2572" y="64008"/>
                        <a:pt x="2477" y="64294"/>
                        <a:pt x="2477" y="64675"/>
                      </a:cubicBezTo>
                      <a:cubicBezTo>
                        <a:pt x="1619" y="65627"/>
                        <a:pt x="857" y="66580"/>
                        <a:pt x="0" y="67532"/>
                      </a:cubicBezTo>
                      <a:cubicBezTo>
                        <a:pt x="0" y="71437"/>
                        <a:pt x="0" y="75343"/>
                        <a:pt x="0" y="79248"/>
                      </a:cubicBezTo>
                      <a:cubicBezTo>
                        <a:pt x="0" y="80105"/>
                        <a:pt x="0" y="80962"/>
                        <a:pt x="0" y="81820"/>
                      </a:cubicBezTo>
                      <a:cubicBezTo>
                        <a:pt x="857" y="82772"/>
                        <a:pt x="1619" y="83725"/>
                        <a:pt x="2477" y="84677"/>
                      </a:cubicBezTo>
                      <a:cubicBezTo>
                        <a:pt x="2858" y="85534"/>
                        <a:pt x="3143" y="86296"/>
                        <a:pt x="3524" y="87154"/>
                      </a:cubicBezTo>
                      <a:cubicBezTo>
                        <a:pt x="4191" y="89059"/>
                        <a:pt x="4763" y="90964"/>
                        <a:pt x="6572" y="92107"/>
                      </a:cubicBezTo>
                      <a:cubicBezTo>
                        <a:pt x="11906" y="99727"/>
                        <a:pt x="19526" y="103823"/>
                        <a:pt x="28385" y="103632"/>
                      </a:cubicBezTo>
                      <a:cubicBezTo>
                        <a:pt x="35719" y="103441"/>
                        <a:pt x="39910" y="105061"/>
                        <a:pt x="40386" y="112776"/>
                      </a:cubicBezTo>
                      <a:cubicBezTo>
                        <a:pt x="40386" y="113348"/>
                        <a:pt x="41053" y="113824"/>
                        <a:pt x="41339" y="114395"/>
                      </a:cubicBezTo>
                      <a:cubicBezTo>
                        <a:pt x="43625" y="122015"/>
                        <a:pt x="48387" y="127254"/>
                        <a:pt x="55721" y="130207"/>
                      </a:cubicBezTo>
                      <a:cubicBezTo>
                        <a:pt x="69247" y="137446"/>
                        <a:pt x="81629" y="133731"/>
                        <a:pt x="93536" y="126016"/>
                      </a:cubicBezTo>
                      <a:cubicBezTo>
                        <a:pt x="95250" y="125444"/>
                        <a:pt x="96965" y="123730"/>
                        <a:pt x="98870" y="125635"/>
                      </a:cubicBezTo>
                      <a:cubicBezTo>
                        <a:pt x="104299" y="131064"/>
                        <a:pt x="111538" y="133255"/>
                        <a:pt x="118301" y="136493"/>
                      </a:cubicBezTo>
                      <a:cubicBezTo>
                        <a:pt x="119158" y="136493"/>
                        <a:pt x="120015" y="136493"/>
                        <a:pt x="120872" y="136493"/>
                      </a:cubicBezTo>
                      <a:cubicBezTo>
                        <a:pt x="125159" y="136493"/>
                        <a:pt x="129540" y="136493"/>
                        <a:pt x="133826" y="136493"/>
                      </a:cubicBezTo>
                      <a:cubicBezTo>
                        <a:pt x="134684" y="135160"/>
                        <a:pt x="136112" y="135446"/>
                        <a:pt x="137255" y="135064"/>
                      </a:cubicBezTo>
                      <a:cubicBezTo>
                        <a:pt x="149638" y="131350"/>
                        <a:pt x="159830" y="124587"/>
                        <a:pt x="166307" y="113062"/>
                      </a:cubicBezTo>
                      <a:cubicBezTo>
                        <a:pt x="169069" y="110109"/>
                        <a:pt x="170212" y="106299"/>
                        <a:pt x="170402" y="102489"/>
                      </a:cubicBezTo>
                      <a:cubicBezTo>
                        <a:pt x="170783" y="96203"/>
                        <a:pt x="173069" y="91631"/>
                        <a:pt x="179356" y="89726"/>
                      </a:cubicBezTo>
                      <a:cubicBezTo>
                        <a:pt x="187643" y="86106"/>
                        <a:pt x="194501" y="80962"/>
                        <a:pt x="198692" y="72771"/>
                      </a:cubicBezTo>
                      <a:cubicBezTo>
                        <a:pt x="201740" y="70485"/>
                        <a:pt x="200882" y="66008"/>
                        <a:pt x="203930" y="63722"/>
                      </a:cubicBezTo>
                      <a:cubicBezTo>
                        <a:pt x="203930" y="60674"/>
                        <a:pt x="203930" y="57626"/>
                        <a:pt x="203930" y="54578"/>
                      </a:cubicBezTo>
                      <a:cubicBezTo>
                        <a:pt x="203930" y="52864"/>
                        <a:pt x="203930" y="51149"/>
                        <a:pt x="203930" y="49339"/>
                      </a:cubicBezTo>
                      <a:cubicBezTo>
                        <a:pt x="203740" y="48863"/>
                        <a:pt x="203264" y="48387"/>
                        <a:pt x="202787" y="48006"/>
                      </a:cubicBezTo>
                      <a:close/>
                      <a:moveTo>
                        <a:pt x="146399" y="28099"/>
                      </a:moveTo>
                      <a:cubicBezTo>
                        <a:pt x="145637" y="28194"/>
                        <a:pt x="145161" y="28480"/>
                        <a:pt x="144780" y="29242"/>
                      </a:cubicBezTo>
                      <a:cubicBezTo>
                        <a:pt x="145161" y="28575"/>
                        <a:pt x="145733" y="28194"/>
                        <a:pt x="146399" y="28099"/>
                      </a:cubicBezTo>
                      <a:cubicBezTo>
                        <a:pt x="146876" y="28099"/>
                        <a:pt x="147447" y="28194"/>
                        <a:pt x="148114" y="28384"/>
                      </a:cubicBezTo>
                      <a:cubicBezTo>
                        <a:pt x="147447" y="28194"/>
                        <a:pt x="146876" y="28099"/>
                        <a:pt x="146399" y="28099"/>
                      </a:cubicBezTo>
                      <a:close/>
                      <a:moveTo>
                        <a:pt x="81344" y="20098"/>
                      </a:moveTo>
                      <a:cubicBezTo>
                        <a:pt x="82010" y="19526"/>
                        <a:pt x="82677" y="19717"/>
                        <a:pt x="83249" y="20098"/>
                      </a:cubicBezTo>
                      <a:cubicBezTo>
                        <a:pt x="82677" y="19717"/>
                        <a:pt x="82010" y="19526"/>
                        <a:pt x="81344" y="20098"/>
                      </a:cubicBezTo>
                      <a:close/>
                      <a:moveTo>
                        <a:pt x="51816" y="33433"/>
                      </a:moveTo>
                      <a:cubicBezTo>
                        <a:pt x="51054" y="33433"/>
                        <a:pt x="50387" y="33338"/>
                        <a:pt x="49625" y="33052"/>
                      </a:cubicBezTo>
                      <a:cubicBezTo>
                        <a:pt x="50387" y="33242"/>
                        <a:pt x="51054" y="33433"/>
                        <a:pt x="51816" y="33433"/>
                      </a:cubicBezTo>
                      <a:close/>
                      <a:moveTo>
                        <a:pt x="16383" y="80867"/>
                      </a:moveTo>
                      <a:cubicBezTo>
                        <a:pt x="16002" y="81058"/>
                        <a:pt x="15621" y="81248"/>
                        <a:pt x="15431" y="81629"/>
                      </a:cubicBezTo>
                      <a:cubicBezTo>
                        <a:pt x="15621" y="81248"/>
                        <a:pt x="16002" y="81058"/>
                        <a:pt x="16383" y="80867"/>
                      </a:cubicBezTo>
                      <a:close/>
                      <a:moveTo>
                        <a:pt x="17526" y="80582"/>
                      </a:moveTo>
                      <a:cubicBezTo>
                        <a:pt x="17240" y="80582"/>
                        <a:pt x="17050" y="80677"/>
                        <a:pt x="16764" y="80677"/>
                      </a:cubicBezTo>
                      <a:cubicBezTo>
                        <a:pt x="17050" y="80677"/>
                        <a:pt x="17335" y="80677"/>
                        <a:pt x="17526" y="80582"/>
                      </a:cubicBezTo>
                      <a:close/>
                      <a:moveTo>
                        <a:pt x="92583" y="122396"/>
                      </a:moveTo>
                      <a:cubicBezTo>
                        <a:pt x="93345" y="122873"/>
                        <a:pt x="93631" y="123634"/>
                        <a:pt x="93821" y="124492"/>
                      </a:cubicBezTo>
                      <a:cubicBezTo>
                        <a:pt x="93631" y="123539"/>
                        <a:pt x="93345" y="122777"/>
                        <a:pt x="92583" y="122396"/>
                      </a:cubicBezTo>
                      <a:close/>
                      <a:moveTo>
                        <a:pt x="91821" y="122110"/>
                      </a:moveTo>
                      <a:cubicBezTo>
                        <a:pt x="91916" y="122110"/>
                        <a:pt x="91916" y="122110"/>
                        <a:pt x="92012" y="122206"/>
                      </a:cubicBezTo>
                      <a:cubicBezTo>
                        <a:pt x="91916" y="122110"/>
                        <a:pt x="91916" y="122110"/>
                        <a:pt x="91821" y="122110"/>
                      </a:cubicBezTo>
                      <a:close/>
                    </a:path>
                  </a:pathLst>
                </a:custGeom>
                <a:solidFill>
                  <a:srgbClr val="FFFFFF">
                    <a:alpha val="20000"/>
                  </a:srgbClr>
                </a:solidFill>
                <a:ln w="9525" cap="flat">
                  <a:noFill/>
                  <a:prstDash val="solid"/>
                  <a:miter/>
                </a:ln>
              </p:spPr>
              <p:txBody>
                <a:bodyPr rtlCol="0" anchor="ctr"/>
                <a:lstStyle/>
                <a:p>
                  <a:endParaRPr lang="en-US"/>
                </a:p>
              </p:txBody>
            </p:sp>
            <p:sp>
              <p:nvSpPr>
                <p:cNvPr id="952" name="Freeform: Shape 904">
                  <a:extLst>
                    <a:ext uri="{FF2B5EF4-FFF2-40B4-BE49-F238E27FC236}">
                      <a16:creationId xmlns:a16="http://schemas.microsoft.com/office/drawing/2014/main" id="{D3218391-6354-0527-BB1B-34A6402BD0E3}"/>
                    </a:ext>
                  </a:extLst>
                </p:cNvPr>
                <p:cNvSpPr/>
                <p:nvPr/>
              </p:nvSpPr>
              <p:spPr>
                <a:xfrm>
                  <a:off x="10965024" y="2441274"/>
                  <a:ext cx="217646" cy="145637"/>
                </a:xfrm>
                <a:custGeom>
                  <a:avLst/>
                  <a:gdLst>
                    <a:gd name="connsiteX0" fmla="*/ 216122 w 217646"/>
                    <a:gd name="connsiteY0" fmla="*/ 51340 h 145637"/>
                    <a:gd name="connsiteX1" fmla="*/ 209169 w 217646"/>
                    <a:gd name="connsiteY1" fmla="*/ 38862 h 145637"/>
                    <a:gd name="connsiteX2" fmla="*/ 203930 w 217646"/>
                    <a:gd name="connsiteY2" fmla="*/ 34576 h 145637"/>
                    <a:gd name="connsiteX3" fmla="*/ 173164 w 217646"/>
                    <a:gd name="connsiteY3" fmla="*/ 33147 h 145637"/>
                    <a:gd name="connsiteX4" fmla="*/ 172212 w 217646"/>
                    <a:gd name="connsiteY4" fmla="*/ 33242 h 145637"/>
                    <a:gd name="connsiteX5" fmla="*/ 172212 w 217646"/>
                    <a:gd name="connsiteY5" fmla="*/ 33242 h 145637"/>
                    <a:gd name="connsiteX6" fmla="*/ 170497 w 217646"/>
                    <a:gd name="connsiteY6" fmla="*/ 29146 h 145637"/>
                    <a:gd name="connsiteX7" fmla="*/ 167830 w 217646"/>
                    <a:gd name="connsiteY7" fmla="*/ 22193 h 145637"/>
                    <a:gd name="connsiteX8" fmla="*/ 166497 w 217646"/>
                    <a:gd name="connsiteY8" fmla="*/ 19431 h 145637"/>
                    <a:gd name="connsiteX9" fmla="*/ 152590 w 217646"/>
                    <a:gd name="connsiteY9" fmla="*/ 4191 h 145637"/>
                    <a:gd name="connsiteX10" fmla="*/ 145732 w 217646"/>
                    <a:gd name="connsiteY10" fmla="*/ 0 h 145637"/>
                    <a:gd name="connsiteX11" fmla="*/ 136017 w 217646"/>
                    <a:gd name="connsiteY11" fmla="*/ 0 h 145637"/>
                    <a:gd name="connsiteX12" fmla="*/ 131826 w 217646"/>
                    <a:gd name="connsiteY12" fmla="*/ 0 h 145637"/>
                    <a:gd name="connsiteX13" fmla="*/ 122111 w 217646"/>
                    <a:gd name="connsiteY13" fmla="*/ 5524 h 145637"/>
                    <a:gd name="connsiteX14" fmla="*/ 122111 w 217646"/>
                    <a:gd name="connsiteY14" fmla="*/ 5524 h 145637"/>
                    <a:gd name="connsiteX15" fmla="*/ 112300 w 217646"/>
                    <a:gd name="connsiteY15" fmla="*/ 13716 h 145637"/>
                    <a:gd name="connsiteX16" fmla="*/ 118396 w 217646"/>
                    <a:gd name="connsiteY16" fmla="*/ 16669 h 145637"/>
                    <a:gd name="connsiteX17" fmla="*/ 124968 w 217646"/>
                    <a:gd name="connsiteY17" fmla="*/ 9716 h 145637"/>
                    <a:gd name="connsiteX18" fmla="*/ 122777 w 217646"/>
                    <a:gd name="connsiteY18" fmla="*/ 5620 h 145637"/>
                    <a:gd name="connsiteX19" fmla="*/ 124968 w 217646"/>
                    <a:gd name="connsiteY19" fmla="*/ 9716 h 145637"/>
                    <a:gd name="connsiteX20" fmla="*/ 138779 w 217646"/>
                    <a:gd name="connsiteY20" fmla="*/ 13907 h 145637"/>
                    <a:gd name="connsiteX21" fmla="*/ 143351 w 217646"/>
                    <a:gd name="connsiteY21" fmla="*/ 12192 h 145637"/>
                    <a:gd name="connsiteX22" fmla="*/ 138779 w 217646"/>
                    <a:gd name="connsiteY22" fmla="*/ 13907 h 145637"/>
                    <a:gd name="connsiteX23" fmla="*/ 146876 w 217646"/>
                    <a:gd name="connsiteY23" fmla="*/ 20764 h 145637"/>
                    <a:gd name="connsiteX24" fmla="*/ 149828 w 217646"/>
                    <a:gd name="connsiteY24" fmla="*/ 20764 h 145637"/>
                    <a:gd name="connsiteX25" fmla="*/ 151638 w 217646"/>
                    <a:gd name="connsiteY25" fmla="*/ 20574 h 145637"/>
                    <a:gd name="connsiteX26" fmla="*/ 149828 w 217646"/>
                    <a:gd name="connsiteY26" fmla="*/ 20764 h 145637"/>
                    <a:gd name="connsiteX27" fmla="*/ 146876 w 217646"/>
                    <a:gd name="connsiteY27" fmla="*/ 20764 h 145637"/>
                    <a:gd name="connsiteX28" fmla="*/ 153924 w 217646"/>
                    <a:gd name="connsiteY28" fmla="*/ 33338 h 145637"/>
                    <a:gd name="connsiteX29" fmla="*/ 153924 w 217646"/>
                    <a:gd name="connsiteY29" fmla="*/ 33338 h 145637"/>
                    <a:gd name="connsiteX30" fmla="*/ 153924 w 217646"/>
                    <a:gd name="connsiteY30" fmla="*/ 34004 h 145637"/>
                    <a:gd name="connsiteX31" fmla="*/ 168116 w 217646"/>
                    <a:gd name="connsiteY31" fmla="*/ 40672 h 145637"/>
                    <a:gd name="connsiteX32" fmla="*/ 197263 w 217646"/>
                    <a:gd name="connsiteY32" fmla="*/ 51626 h 145637"/>
                    <a:gd name="connsiteX33" fmla="*/ 202311 w 217646"/>
                    <a:gd name="connsiteY33" fmla="*/ 65056 h 145637"/>
                    <a:gd name="connsiteX34" fmla="*/ 210883 w 217646"/>
                    <a:gd name="connsiteY34" fmla="*/ 73342 h 145637"/>
                    <a:gd name="connsiteX35" fmla="*/ 202311 w 217646"/>
                    <a:gd name="connsiteY35" fmla="*/ 65056 h 145637"/>
                    <a:gd name="connsiteX36" fmla="*/ 187166 w 217646"/>
                    <a:gd name="connsiteY36" fmla="*/ 91440 h 145637"/>
                    <a:gd name="connsiteX37" fmla="*/ 188690 w 217646"/>
                    <a:gd name="connsiteY37" fmla="*/ 94107 h 145637"/>
                    <a:gd name="connsiteX38" fmla="*/ 187166 w 217646"/>
                    <a:gd name="connsiteY38" fmla="*/ 91440 h 145637"/>
                    <a:gd name="connsiteX39" fmla="*/ 168688 w 217646"/>
                    <a:gd name="connsiteY39" fmla="*/ 95821 h 145637"/>
                    <a:gd name="connsiteX40" fmla="*/ 165163 w 217646"/>
                    <a:gd name="connsiteY40" fmla="*/ 103251 h 145637"/>
                    <a:gd name="connsiteX41" fmla="*/ 166306 w 217646"/>
                    <a:gd name="connsiteY41" fmla="*/ 120396 h 145637"/>
                    <a:gd name="connsiteX42" fmla="*/ 166306 w 217646"/>
                    <a:gd name="connsiteY42" fmla="*/ 120396 h 145637"/>
                    <a:gd name="connsiteX43" fmla="*/ 163163 w 217646"/>
                    <a:gd name="connsiteY43" fmla="*/ 127159 h 145637"/>
                    <a:gd name="connsiteX44" fmla="*/ 142780 w 217646"/>
                    <a:gd name="connsiteY44" fmla="*/ 135922 h 145637"/>
                    <a:gd name="connsiteX45" fmla="*/ 146209 w 217646"/>
                    <a:gd name="connsiteY45" fmla="*/ 138017 h 145637"/>
                    <a:gd name="connsiteX46" fmla="*/ 146685 w 217646"/>
                    <a:gd name="connsiteY46" fmla="*/ 138684 h 145637"/>
                    <a:gd name="connsiteX47" fmla="*/ 146209 w 217646"/>
                    <a:gd name="connsiteY47" fmla="*/ 138017 h 145637"/>
                    <a:gd name="connsiteX48" fmla="*/ 142780 w 217646"/>
                    <a:gd name="connsiteY48" fmla="*/ 135922 h 145637"/>
                    <a:gd name="connsiteX49" fmla="*/ 118396 w 217646"/>
                    <a:gd name="connsiteY49" fmla="*/ 121539 h 145637"/>
                    <a:gd name="connsiteX50" fmla="*/ 107252 w 217646"/>
                    <a:gd name="connsiteY50" fmla="*/ 120206 h 145637"/>
                    <a:gd name="connsiteX51" fmla="*/ 96869 w 217646"/>
                    <a:gd name="connsiteY51" fmla="*/ 130112 h 145637"/>
                    <a:gd name="connsiteX52" fmla="*/ 96869 w 217646"/>
                    <a:gd name="connsiteY52" fmla="*/ 130112 h 145637"/>
                    <a:gd name="connsiteX53" fmla="*/ 58198 w 217646"/>
                    <a:gd name="connsiteY53" fmla="*/ 108394 h 145637"/>
                    <a:gd name="connsiteX54" fmla="*/ 49244 w 217646"/>
                    <a:gd name="connsiteY54" fmla="*/ 100013 h 145637"/>
                    <a:gd name="connsiteX55" fmla="*/ 19145 w 217646"/>
                    <a:gd name="connsiteY55" fmla="*/ 85820 h 145637"/>
                    <a:gd name="connsiteX56" fmla="*/ 19145 w 217646"/>
                    <a:gd name="connsiteY56" fmla="*/ 85820 h 145637"/>
                    <a:gd name="connsiteX57" fmla="*/ 16383 w 217646"/>
                    <a:gd name="connsiteY57" fmla="*/ 78867 h 145637"/>
                    <a:gd name="connsiteX58" fmla="*/ 16383 w 217646"/>
                    <a:gd name="connsiteY58" fmla="*/ 78867 h 145637"/>
                    <a:gd name="connsiteX59" fmla="*/ 15145 w 217646"/>
                    <a:gd name="connsiteY59" fmla="*/ 73342 h 145637"/>
                    <a:gd name="connsiteX60" fmla="*/ 15145 w 217646"/>
                    <a:gd name="connsiteY60" fmla="*/ 73342 h 145637"/>
                    <a:gd name="connsiteX61" fmla="*/ 17812 w 217646"/>
                    <a:gd name="connsiteY61" fmla="*/ 59436 h 145637"/>
                    <a:gd name="connsiteX62" fmla="*/ 17812 w 217646"/>
                    <a:gd name="connsiteY62" fmla="*/ 59436 h 145637"/>
                    <a:gd name="connsiteX63" fmla="*/ 35433 w 217646"/>
                    <a:gd name="connsiteY63" fmla="*/ 52102 h 145637"/>
                    <a:gd name="connsiteX64" fmla="*/ 58198 w 217646"/>
                    <a:gd name="connsiteY64" fmla="*/ 34576 h 145637"/>
                    <a:gd name="connsiteX65" fmla="*/ 58198 w 217646"/>
                    <a:gd name="connsiteY65" fmla="*/ 34576 h 145637"/>
                    <a:gd name="connsiteX66" fmla="*/ 62294 w 217646"/>
                    <a:gd name="connsiteY66" fmla="*/ 21717 h 145637"/>
                    <a:gd name="connsiteX67" fmla="*/ 69247 w 217646"/>
                    <a:gd name="connsiteY67" fmla="*/ 15049 h 145637"/>
                    <a:gd name="connsiteX68" fmla="*/ 69247 w 217646"/>
                    <a:gd name="connsiteY68" fmla="*/ 15049 h 145637"/>
                    <a:gd name="connsiteX69" fmla="*/ 85915 w 217646"/>
                    <a:gd name="connsiteY69" fmla="*/ 22098 h 145637"/>
                    <a:gd name="connsiteX70" fmla="*/ 86487 w 217646"/>
                    <a:gd name="connsiteY70" fmla="*/ 21527 h 145637"/>
                    <a:gd name="connsiteX71" fmla="*/ 85915 w 217646"/>
                    <a:gd name="connsiteY71" fmla="*/ 22098 h 145637"/>
                    <a:gd name="connsiteX72" fmla="*/ 96583 w 217646"/>
                    <a:gd name="connsiteY72" fmla="*/ 33718 h 145637"/>
                    <a:gd name="connsiteX73" fmla="*/ 102013 w 217646"/>
                    <a:gd name="connsiteY73" fmla="*/ 34862 h 145637"/>
                    <a:gd name="connsiteX74" fmla="*/ 113633 w 217646"/>
                    <a:gd name="connsiteY74" fmla="*/ 24860 h 145637"/>
                    <a:gd name="connsiteX75" fmla="*/ 118205 w 217646"/>
                    <a:gd name="connsiteY75" fmla="*/ 16669 h 145637"/>
                    <a:gd name="connsiteX76" fmla="*/ 112109 w 217646"/>
                    <a:gd name="connsiteY76" fmla="*/ 13716 h 145637"/>
                    <a:gd name="connsiteX77" fmla="*/ 101346 w 217646"/>
                    <a:gd name="connsiteY77" fmla="*/ 13716 h 145637"/>
                    <a:gd name="connsiteX78" fmla="*/ 71914 w 217646"/>
                    <a:gd name="connsiteY78" fmla="*/ 8192 h 145637"/>
                    <a:gd name="connsiteX79" fmla="*/ 56579 w 217646"/>
                    <a:gd name="connsiteY79" fmla="*/ 17716 h 145637"/>
                    <a:gd name="connsiteX80" fmla="*/ 45911 w 217646"/>
                    <a:gd name="connsiteY80" fmla="*/ 33338 h 145637"/>
                    <a:gd name="connsiteX81" fmla="*/ 34290 w 217646"/>
                    <a:gd name="connsiteY81" fmla="*/ 43529 h 145637"/>
                    <a:gd name="connsiteX82" fmla="*/ 15335 w 217646"/>
                    <a:gd name="connsiteY82" fmla="*/ 53054 h 145637"/>
                    <a:gd name="connsiteX83" fmla="*/ 16193 w 217646"/>
                    <a:gd name="connsiteY83" fmla="*/ 55245 h 145637"/>
                    <a:gd name="connsiteX84" fmla="*/ 15335 w 217646"/>
                    <a:gd name="connsiteY84" fmla="*/ 53054 h 145637"/>
                    <a:gd name="connsiteX85" fmla="*/ 13906 w 217646"/>
                    <a:gd name="connsiteY85" fmla="*/ 54292 h 145637"/>
                    <a:gd name="connsiteX86" fmla="*/ 2762 w 217646"/>
                    <a:gd name="connsiteY86" fmla="*/ 68009 h 145637"/>
                    <a:gd name="connsiteX87" fmla="*/ 2572 w 217646"/>
                    <a:gd name="connsiteY87" fmla="*/ 69152 h 145637"/>
                    <a:gd name="connsiteX88" fmla="*/ 0 w 217646"/>
                    <a:gd name="connsiteY88" fmla="*/ 72200 h 145637"/>
                    <a:gd name="connsiteX89" fmla="*/ 0 w 217646"/>
                    <a:gd name="connsiteY89" fmla="*/ 84677 h 145637"/>
                    <a:gd name="connsiteX90" fmla="*/ 0 w 217646"/>
                    <a:gd name="connsiteY90" fmla="*/ 87439 h 145637"/>
                    <a:gd name="connsiteX91" fmla="*/ 2572 w 217646"/>
                    <a:gd name="connsiteY91" fmla="*/ 90488 h 145637"/>
                    <a:gd name="connsiteX92" fmla="*/ 3715 w 217646"/>
                    <a:gd name="connsiteY92" fmla="*/ 93155 h 145637"/>
                    <a:gd name="connsiteX93" fmla="*/ 6953 w 217646"/>
                    <a:gd name="connsiteY93" fmla="*/ 98488 h 145637"/>
                    <a:gd name="connsiteX94" fmla="*/ 30289 w 217646"/>
                    <a:gd name="connsiteY94" fmla="*/ 110776 h 145637"/>
                    <a:gd name="connsiteX95" fmla="*/ 43053 w 217646"/>
                    <a:gd name="connsiteY95" fmla="*/ 120491 h 145637"/>
                    <a:gd name="connsiteX96" fmla="*/ 44101 w 217646"/>
                    <a:gd name="connsiteY96" fmla="*/ 122206 h 145637"/>
                    <a:gd name="connsiteX97" fmla="*/ 59436 w 217646"/>
                    <a:gd name="connsiteY97" fmla="*/ 139065 h 145637"/>
                    <a:gd name="connsiteX98" fmla="*/ 99727 w 217646"/>
                    <a:gd name="connsiteY98" fmla="*/ 134588 h 145637"/>
                    <a:gd name="connsiteX99" fmla="*/ 105346 w 217646"/>
                    <a:gd name="connsiteY99" fmla="*/ 134112 h 145637"/>
                    <a:gd name="connsiteX100" fmla="*/ 126016 w 217646"/>
                    <a:gd name="connsiteY100" fmla="*/ 145637 h 145637"/>
                    <a:gd name="connsiteX101" fmla="*/ 128778 w 217646"/>
                    <a:gd name="connsiteY101" fmla="*/ 145637 h 145637"/>
                    <a:gd name="connsiteX102" fmla="*/ 142685 w 217646"/>
                    <a:gd name="connsiteY102" fmla="*/ 145637 h 145637"/>
                    <a:gd name="connsiteX103" fmla="*/ 146399 w 217646"/>
                    <a:gd name="connsiteY103" fmla="*/ 144209 h 145637"/>
                    <a:gd name="connsiteX104" fmla="*/ 177451 w 217646"/>
                    <a:gd name="connsiteY104" fmla="*/ 120777 h 145637"/>
                    <a:gd name="connsiteX105" fmla="*/ 181832 w 217646"/>
                    <a:gd name="connsiteY105" fmla="*/ 109442 h 145637"/>
                    <a:gd name="connsiteX106" fmla="*/ 191357 w 217646"/>
                    <a:gd name="connsiteY106" fmla="*/ 95821 h 145637"/>
                    <a:gd name="connsiteX107" fmla="*/ 212027 w 217646"/>
                    <a:gd name="connsiteY107" fmla="*/ 77724 h 145637"/>
                    <a:gd name="connsiteX108" fmla="*/ 217646 w 217646"/>
                    <a:gd name="connsiteY108" fmla="*/ 68104 h 145637"/>
                    <a:gd name="connsiteX109" fmla="*/ 217646 w 217646"/>
                    <a:gd name="connsiteY109" fmla="*/ 58388 h 145637"/>
                    <a:gd name="connsiteX110" fmla="*/ 217646 w 217646"/>
                    <a:gd name="connsiteY110" fmla="*/ 52864 h 145637"/>
                    <a:gd name="connsiteX111" fmla="*/ 216122 w 217646"/>
                    <a:gd name="connsiteY111" fmla="*/ 51340 h 145637"/>
                    <a:gd name="connsiteX112" fmla="*/ 155924 w 217646"/>
                    <a:gd name="connsiteY112" fmla="*/ 30099 h 145637"/>
                    <a:gd name="connsiteX113" fmla="*/ 154210 w 217646"/>
                    <a:gd name="connsiteY113" fmla="*/ 31337 h 145637"/>
                    <a:gd name="connsiteX114" fmla="*/ 155924 w 217646"/>
                    <a:gd name="connsiteY114" fmla="*/ 30099 h 145637"/>
                    <a:gd name="connsiteX115" fmla="*/ 157734 w 217646"/>
                    <a:gd name="connsiteY115" fmla="*/ 30385 h 145637"/>
                    <a:gd name="connsiteX116" fmla="*/ 155924 w 217646"/>
                    <a:gd name="connsiteY116" fmla="*/ 30099 h 145637"/>
                    <a:gd name="connsiteX117" fmla="*/ 86487 w 217646"/>
                    <a:gd name="connsiteY117" fmla="*/ 21527 h 145637"/>
                    <a:gd name="connsiteX118" fmla="*/ 88487 w 217646"/>
                    <a:gd name="connsiteY118" fmla="*/ 21527 h 145637"/>
                    <a:gd name="connsiteX119" fmla="*/ 86487 w 217646"/>
                    <a:gd name="connsiteY119" fmla="*/ 21527 h 145637"/>
                    <a:gd name="connsiteX120" fmla="*/ 55054 w 217646"/>
                    <a:gd name="connsiteY120" fmla="*/ 35719 h 145637"/>
                    <a:gd name="connsiteX121" fmla="*/ 52769 w 217646"/>
                    <a:gd name="connsiteY121" fmla="*/ 35338 h 145637"/>
                    <a:gd name="connsiteX122" fmla="*/ 55054 w 217646"/>
                    <a:gd name="connsiteY122" fmla="*/ 35719 h 145637"/>
                    <a:gd name="connsiteX123" fmla="*/ 17336 w 217646"/>
                    <a:gd name="connsiteY123" fmla="*/ 86392 h 145637"/>
                    <a:gd name="connsiteX124" fmla="*/ 16288 w 217646"/>
                    <a:gd name="connsiteY124" fmla="*/ 87249 h 145637"/>
                    <a:gd name="connsiteX125" fmla="*/ 17336 w 217646"/>
                    <a:gd name="connsiteY125" fmla="*/ 86392 h 145637"/>
                    <a:gd name="connsiteX126" fmla="*/ 18479 w 217646"/>
                    <a:gd name="connsiteY126" fmla="*/ 86106 h 145637"/>
                    <a:gd name="connsiteX127" fmla="*/ 17716 w 217646"/>
                    <a:gd name="connsiteY127" fmla="*/ 86296 h 145637"/>
                    <a:gd name="connsiteX128" fmla="*/ 18479 w 217646"/>
                    <a:gd name="connsiteY128" fmla="*/ 86106 h 145637"/>
                    <a:gd name="connsiteX129" fmla="*/ 98488 w 217646"/>
                    <a:gd name="connsiteY129" fmla="*/ 130588 h 145637"/>
                    <a:gd name="connsiteX130" fmla="*/ 99727 w 217646"/>
                    <a:gd name="connsiteY130" fmla="*/ 132874 h 145637"/>
                    <a:gd name="connsiteX131" fmla="*/ 98488 w 217646"/>
                    <a:gd name="connsiteY131" fmla="*/ 130588 h 145637"/>
                    <a:gd name="connsiteX132" fmla="*/ 97727 w 217646"/>
                    <a:gd name="connsiteY132" fmla="*/ 130302 h 145637"/>
                    <a:gd name="connsiteX133" fmla="*/ 97917 w 217646"/>
                    <a:gd name="connsiteY133" fmla="*/ 130397 h 145637"/>
                    <a:gd name="connsiteX134" fmla="*/ 97727 w 217646"/>
                    <a:gd name="connsiteY134" fmla="*/ 130302 h 1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217646" h="145637">
                      <a:moveTo>
                        <a:pt x="216122" y="51340"/>
                      </a:moveTo>
                      <a:cubicBezTo>
                        <a:pt x="215646" y="46196"/>
                        <a:pt x="212979" y="42196"/>
                        <a:pt x="209169" y="38862"/>
                      </a:cubicBezTo>
                      <a:cubicBezTo>
                        <a:pt x="208216" y="36481"/>
                        <a:pt x="206502" y="34957"/>
                        <a:pt x="203930" y="34576"/>
                      </a:cubicBezTo>
                      <a:cubicBezTo>
                        <a:pt x="197358" y="28289"/>
                        <a:pt x="181928" y="27622"/>
                        <a:pt x="173164" y="33147"/>
                      </a:cubicBezTo>
                      <a:cubicBezTo>
                        <a:pt x="172879" y="33147"/>
                        <a:pt x="172498" y="33147"/>
                        <a:pt x="172212" y="33242"/>
                      </a:cubicBezTo>
                      <a:lnTo>
                        <a:pt x="172212" y="33242"/>
                      </a:lnTo>
                      <a:cubicBezTo>
                        <a:pt x="171640" y="31909"/>
                        <a:pt x="171069" y="30480"/>
                        <a:pt x="170497" y="29146"/>
                      </a:cubicBezTo>
                      <a:cubicBezTo>
                        <a:pt x="170402" y="26480"/>
                        <a:pt x="168878" y="24479"/>
                        <a:pt x="167830" y="22193"/>
                      </a:cubicBezTo>
                      <a:cubicBezTo>
                        <a:pt x="167830" y="21050"/>
                        <a:pt x="167545" y="20003"/>
                        <a:pt x="166497" y="19431"/>
                      </a:cubicBezTo>
                      <a:cubicBezTo>
                        <a:pt x="163354" y="13049"/>
                        <a:pt x="159544" y="7239"/>
                        <a:pt x="152590" y="4191"/>
                      </a:cubicBezTo>
                      <a:cubicBezTo>
                        <a:pt x="151066" y="1524"/>
                        <a:pt x="147447" y="2286"/>
                        <a:pt x="145732" y="0"/>
                      </a:cubicBezTo>
                      <a:cubicBezTo>
                        <a:pt x="142494" y="0"/>
                        <a:pt x="139255" y="0"/>
                        <a:pt x="136017" y="0"/>
                      </a:cubicBezTo>
                      <a:cubicBezTo>
                        <a:pt x="134588" y="0"/>
                        <a:pt x="133255" y="0"/>
                        <a:pt x="131826" y="0"/>
                      </a:cubicBezTo>
                      <a:cubicBezTo>
                        <a:pt x="129064" y="2572"/>
                        <a:pt x="124682" y="2477"/>
                        <a:pt x="122111" y="5524"/>
                      </a:cubicBezTo>
                      <a:lnTo>
                        <a:pt x="122111" y="5524"/>
                      </a:lnTo>
                      <a:cubicBezTo>
                        <a:pt x="117920" y="7144"/>
                        <a:pt x="114871" y="10192"/>
                        <a:pt x="112300" y="13716"/>
                      </a:cubicBezTo>
                      <a:cubicBezTo>
                        <a:pt x="114300" y="14668"/>
                        <a:pt x="116396" y="15716"/>
                        <a:pt x="118396" y="16669"/>
                      </a:cubicBezTo>
                      <a:cubicBezTo>
                        <a:pt x="120587" y="14383"/>
                        <a:pt x="122777" y="12002"/>
                        <a:pt x="124968" y="9716"/>
                      </a:cubicBezTo>
                      <a:cubicBezTo>
                        <a:pt x="124968" y="7906"/>
                        <a:pt x="124968" y="6001"/>
                        <a:pt x="122777" y="5620"/>
                      </a:cubicBezTo>
                      <a:cubicBezTo>
                        <a:pt x="124968" y="6001"/>
                        <a:pt x="124968" y="7906"/>
                        <a:pt x="124968" y="9716"/>
                      </a:cubicBezTo>
                      <a:cubicBezTo>
                        <a:pt x="130016" y="9525"/>
                        <a:pt x="134493" y="11620"/>
                        <a:pt x="138779" y="13907"/>
                      </a:cubicBezTo>
                      <a:cubicBezTo>
                        <a:pt x="141256" y="11716"/>
                        <a:pt x="141922" y="11144"/>
                        <a:pt x="143351" y="12192"/>
                      </a:cubicBezTo>
                      <a:cubicBezTo>
                        <a:pt x="141827" y="11144"/>
                        <a:pt x="141256" y="11716"/>
                        <a:pt x="138779" y="13907"/>
                      </a:cubicBezTo>
                      <a:cubicBezTo>
                        <a:pt x="141446" y="16192"/>
                        <a:pt x="144208" y="18479"/>
                        <a:pt x="146876" y="20764"/>
                      </a:cubicBezTo>
                      <a:cubicBezTo>
                        <a:pt x="147828" y="20764"/>
                        <a:pt x="148876" y="20764"/>
                        <a:pt x="149828" y="20764"/>
                      </a:cubicBezTo>
                      <a:cubicBezTo>
                        <a:pt x="150495" y="20764"/>
                        <a:pt x="151066" y="20669"/>
                        <a:pt x="151638" y="20574"/>
                      </a:cubicBezTo>
                      <a:cubicBezTo>
                        <a:pt x="151066" y="20669"/>
                        <a:pt x="150400" y="20860"/>
                        <a:pt x="149828" y="20764"/>
                      </a:cubicBezTo>
                      <a:cubicBezTo>
                        <a:pt x="148876" y="20764"/>
                        <a:pt x="147828" y="20764"/>
                        <a:pt x="146876" y="20764"/>
                      </a:cubicBezTo>
                      <a:cubicBezTo>
                        <a:pt x="149257" y="24956"/>
                        <a:pt x="151638" y="29146"/>
                        <a:pt x="153924" y="33338"/>
                      </a:cubicBezTo>
                      <a:lnTo>
                        <a:pt x="153924" y="33338"/>
                      </a:lnTo>
                      <a:cubicBezTo>
                        <a:pt x="153924" y="33528"/>
                        <a:pt x="153924" y="33814"/>
                        <a:pt x="153924" y="34004"/>
                      </a:cubicBezTo>
                      <a:cubicBezTo>
                        <a:pt x="156686" y="46482"/>
                        <a:pt x="156686" y="46482"/>
                        <a:pt x="168116" y="40672"/>
                      </a:cubicBezTo>
                      <a:cubicBezTo>
                        <a:pt x="176974" y="36195"/>
                        <a:pt x="191071" y="41624"/>
                        <a:pt x="197263" y="51626"/>
                      </a:cubicBezTo>
                      <a:cubicBezTo>
                        <a:pt x="199835" y="55816"/>
                        <a:pt x="200692" y="60579"/>
                        <a:pt x="202311" y="65056"/>
                      </a:cubicBezTo>
                      <a:cubicBezTo>
                        <a:pt x="206978" y="66389"/>
                        <a:pt x="209360" y="69533"/>
                        <a:pt x="210883" y="73342"/>
                      </a:cubicBezTo>
                      <a:cubicBezTo>
                        <a:pt x="209360" y="69533"/>
                        <a:pt x="206978" y="66389"/>
                        <a:pt x="202311" y="65056"/>
                      </a:cubicBezTo>
                      <a:cubicBezTo>
                        <a:pt x="201454" y="76200"/>
                        <a:pt x="199835" y="87059"/>
                        <a:pt x="187166" y="91440"/>
                      </a:cubicBezTo>
                      <a:cubicBezTo>
                        <a:pt x="187643" y="92297"/>
                        <a:pt x="188119" y="93345"/>
                        <a:pt x="188690" y="94107"/>
                      </a:cubicBezTo>
                      <a:cubicBezTo>
                        <a:pt x="188119" y="93345"/>
                        <a:pt x="187738" y="92297"/>
                        <a:pt x="187166" y="91440"/>
                      </a:cubicBezTo>
                      <a:cubicBezTo>
                        <a:pt x="180499" y="90868"/>
                        <a:pt x="174403" y="92202"/>
                        <a:pt x="168688" y="95821"/>
                      </a:cubicBezTo>
                      <a:cubicBezTo>
                        <a:pt x="165926" y="97536"/>
                        <a:pt x="164021" y="99917"/>
                        <a:pt x="165163" y="103251"/>
                      </a:cubicBezTo>
                      <a:cubicBezTo>
                        <a:pt x="167069" y="108871"/>
                        <a:pt x="166116" y="114681"/>
                        <a:pt x="166306" y="120396"/>
                      </a:cubicBezTo>
                      <a:lnTo>
                        <a:pt x="166306" y="120396"/>
                      </a:lnTo>
                      <a:cubicBezTo>
                        <a:pt x="165259" y="122682"/>
                        <a:pt x="164211" y="124873"/>
                        <a:pt x="163163" y="127159"/>
                      </a:cubicBezTo>
                      <a:cubicBezTo>
                        <a:pt x="159068" y="136303"/>
                        <a:pt x="150876" y="136112"/>
                        <a:pt x="142780" y="135922"/>
                      </a:cubicBezTo>
                      <a:cubicBezTo>
                        <a:pt x="143732" y="136779"/>
                        <a:pt x="145256" y="137160"/>
                        <a:pt x="146209" y="138017"/>
                      </a:cubicBezTo>
                      <a:cubicBezTo>
                        <a:pt x="146399" y="138208"/>
                        <a:pt x="146590" y="138398"/>
                        <a:pt x="146685" y="138684"/>
                      </a:cubicBezTo>
                      <a:cubicBezTo>
                        <a:pt x="146590" y="138493"/>
                        <a:pt x="146399" y="138208"/>
                        <a:pt x="146209" y="138017"/>
                      </a:cubicBezTo>
                      <a:cubicBezTo>
                        <a:pt x="145256" y="137160"/>
                        <a:pt x="143637" y="136779"/>
                        <a:pt x="142780" y="135922"/>
                      </a:cubicBezTo>
                      <a:cubicBezTo>
                        <a:pt x="133160" y="133636"/>
                        <a:pt x="124778" y="129064"/>
                        <a:pt x="118396" y="121539"/>
                      </a:cubicBezTo>
                      <a:cubicBezTo>
                        <a:pt x="114681" y="117158"/>
                        <a:pt x="111443" y="117443"/>
                        <a:pt x="107252" y="120206"/>
                      </a:cubicBezTo>
                      <a:cubicBezTo>
                        <a:pt x="103156" y="122873"/>
                        <a:pt x="99917" y="126397"/>
                        <a:pt x="96869" y="130112"/>
                      </a:cubicBezTo>
                      <a:lnTo>
                        <a:pt x="96869" y="130112"/>
                      </a:lnTo>
                      <a:cubicBezTo>
                        <a:pt x="80677" y="139446"/>
                        <a:pt x="60007" y="122968"/>
                        <a:pt x="58198" y="108394"/>
                      </a:cubicBezTo>
                      <a:cubicBezTo>
                        <a:pt x="57531" y="103061"/>
                        <a:pt x="54769" y="99155"/>
                        <a:pt x="49244" y="100013"/>
                      </a:cubicBezTo>
                      <a:cubicBezTo>
                        <a:pt x="35719" y="102108"/>
                        <a:pt x="26956" y="95345"/>
                        <a:pt x="19145" y="85820"/>
                      </a:cubicBezTo>
                      <a:lnTo>
                        <a:pt x="19145" y="85820"/>
                      </a:lnTo>
                      <a:cubicBezTo>
                        <a:pt x="18193" y="83534"/>
                        <a:pt x="17336" y="81248"/>
                        <a:pt x="16383" y="78867"/>
                      </a:cubicBezTo>
                      <a:lnTo>
                        <a:pt x="16383" y="78867"/>
                      </a:lnTo>
                      <a:cubicBezTo>
                        <a:pt x="16002" y="77057"/>
                        <a:pt x="15526" y="75152"/>
                        <a:pt x="15145" y="73342"/>
                      </a:cubicBezTo>
                      <a:lnTo>
                        <a:pt x="15145" y="73342"/>
                      </a:lnTo>
                      <a:cubicBezTo>
                        <a:pt x="15240" y="68580"/>
                        <a:pt x="15145" y="63722"/>
                        <a:pt x="17812" y="59436"/>
                      </a:cubicBezTo>
                      <a:lnTo>
                        <a:pt x="17812" y="59436"/>
                      </a:lnTo>
                      <a:cubicBezTo>
                        <a:pt x="22288" y="51911"/>
                        <a:pt x="26765" y="50102"/>
                        <a:pt x="35433" y="52102"/>
                      </a:cubicBezTo>
                      <a:cubicBezTo>
                        <a:pt x="51149" y="55626"/>
                        <a:pt x="57817" y="50483"/>
                        <a:pt x="58198" y="34576"/>
                      </a:cubicBezTo>
                      <a:lnTo>
                        <a:pt x="58198" y="34576"/>
                      </a:lnTo>
                      <a:cubicBezTo>
                        <a:pt x="59531" y="30289"/>
                        <a:pt x="60960" y="26003"/>
                        <a:pt x="62294" y="21717"/>
                      </a:cubicBezTo>
                      <a:cubicBezTo>
                        <a:pt x="63437" y="18193"/>
                        <a:pt x="65627" y="15907"/>
                        <a:pt x="69247" y="15049"/>
                      </a:cubicBezTo>
                      <a:lnTo>
                        <a:pt x="69247" y="15049"/>
                      </a:lnTo>
                      <a:cubicBezTo>
                        <a:pt x="76010" y="14668"/>
                        <a:pt x="81058" y="18193"/>
                        <a:pt x="85915" y="22098"/>
                      </a:cubicBezTo>
                      <a:cubicBezTo>
                        <a:pt x="86106" y="21812"/>
                        <a:pt x="86296" y="21717"/>
                        <a:pt x="86487" y="21527"/>
                      </a:cubicBezTo>
                      <a:cubicBezTo>
                        <a:pt x="86296" y="21717"/>
                        <a:pt x="86106" y="21812"/>
                        <a:pt x="85915" y="22098"/>
                      </a:cubicBezTo>
                      <a:cubicBezTo>
                        <a:pt x="89440" y="26003"/>
                        <a:pt x="93059" y="29813"/>
                        <a:pt x="96583" y="33718"/>
                      </a:cubicBezTo>
                      <a:cubicBezTo>
                        <a:pt x="98107" y="35433"/>
                        <a:pt x="99822" y="36100"/>
                        <a:pt x="102013" y="34862"/>
                      </a:cubicBezTo>
                      <a:cubicBezTo>
                        <a:pt x="106680" y="32385"/>
                        <a:pt x="111728" y="30480"/>
                        <a:pt x="113633" y="24860"/>
                      </a:cubicBezTo>
                      <a:cubicBezTo>
                        <a:pt x="115919" y="22574"/>
                        <a:pt x="117062" y="19621"/>
                        <a:pt x="118205" y="16669"/>
                      </a:cubicBezTo>
                      <a:cubicBezTo>
                        <a:pt x="116205" y="15716"/>
                        <a:pt x="114110" y="14668"/>
                        <a:pt x="112109" y="13716"/>
                      </a:cubicBezTo>
                      <a:cubicBezTo>
                        <a:pt x="108490" y="18479"/>
                        <a:pt x="104965" y="18097"/>
                        <a:pt x="101346" y="13716"/>
                      </a:cubicBezTo>
                      <a:cubicBezTo>
                        <a:pt x="92773" y="4667"/>
                        <a:pt x="83153" y="2857"/>
                        <a:pt x="71914" y="8192"/>
                      </a:cubicBezTo>
                      <a:cubicBezTo>
                        <a:pt x="66008" y="10001"/>
                        <a:pt x="60579" y="12668"/>
                        <a:pt x="56579" y="17716"/>
                      </a:cubicBezTo>
                      <a:cubicBezTo>
                        <a:pt x="51245" y="21717"/>
                        <a:pt x="47720" y="26956"/>
                        <a:pt x="45911" y="33338"/>
                      </a:cubicBezTo>
                      <a:cubicBezTo>
                        <a:pt x="45053" y="40195"/>
                        <a:pt x="40481" y="42101"/>
                        <a:pt x="34290" y="43529"/>
                      </a:cubicBezTo>
                      <a:cubicBezTo>
                        <a:pt x="27337" y="45053"/>
                        <a:pt x="20860" y="48292"/>
                        <a:pt x="15335" y="53054"/>
                      </a:cubicBezTo>
                      <a:cubicBezTo>
                        <a:pt x="15621" y="53816"/>
                        <a:pt x="15907" y="54483"/>
                        <a:pt x="16193" y="55245"/>
                      </a:cubicBezTo>
                      <a:cubicBezTo>
                        <a:pt x="15907" y="54483"/>
                        <a:pt x="15621" y="53816"/>
                        <a:pt x="15335" y="53054"/>
                      </a:cubicBezTo>
                      <a:cubicBezTo>
                        <a:pt x="14859" y="53435"/>
                        <a:pt x="14383" y="53912"/>
                        <a:pt x="13906" y="54292"/>
                      </a:cubicBezTo>
                      <a:cubicBezTo>
                        <a:pt x="8668" y="57626"/>
                        <a:pt x="5048" y="62293"/>
                        <a:pt x="2762" y="68009"/>
                      </a:cubicBezTo>
                      <a:cubicBezTo>
                        <a:pt x="2667" y="68389"/>
                        <a:pt x="2572" y="68770"/>
                        <a:pt x="2572" y="69152"/>
                      </a:cubicBezTo>
                      <a:cubicBezTo>
                        <a:pt x="1714" y="70199"/>
                        <a:pt x="857" y="71152"/>
                        <a:pt x="0" y="72200"/>
                      </a:cubicBezTo>
                      <a:cubicBezTo>
                        <a:pt x="0" y="76390"/>
                        <a:pt x="0" y="80486"/>
                        <a:pt x="0" y="84677"/>
                      </a:cubicBezTo>
                      <a:cubicBezTo>
                        <a:pt x="0" y="85630"/>
                        <a:pt x="0" y="86487"/>
                        <a:pt x="0" y="87439"/>
                      </a:cubicBezTo>
                      <a:cubicBezTo>
                        <a:pt x="857" y="88487"/>
                        <a:pt x="1714" y="89440"/>
                        <a:pt x="2572" y="90488"/>
                      </a:cubicBezTo>
                      <a:cubicBezTo>
                        <a:pt x="2953" y="91345"/>
                        <a:pt x="3334" y="92202"/>
                        <a:pt x="3715" y="93155"/>
                      </a:cubicBezTo>
                      <a:cubicBezTo>
                        <a:pt x="4381" y="95155"/>
                        <a:pt x="5048" y="97155"/>
                        <a:pt x="6953" y="98488"/>
                      </a:cubicBezTo>
                      <a:cubicBezTo>
                        <a:pt x="12573" y="106585"/>
                        <a:pt x="20764" y="111062"/>
                        <a:pt x="30289" y="110776"/>
                      </a:cubicBezTo>
                      <a:cubicBezTo>
                        <a:pt x="38100" y="110585"/>
                        <a:pt x="42577" y="112300"/>
                        <a:pt x="43053" y="120491"/>
                      </a:cubicBezTo>
                      <a:cubicBezTo>
                        <a:pt x="43053" y="121063"/>
                        <a:pt x="43720" y="121634"/>
                        <a:pt x="44101" y="122206"/>
                      </a:cubicBezTo>
                      <a:cubicBezTo>
                        <a:pt x="46482" y="130302"/>
                        <a:pt x="51626" y="135922"/>
                        <a:pt x="59436" y="139065"/>
                      </a:cubicBezTo>
                      <a:cubicBezTo>
                        <a:pt x="73914" y="146780"/>
                        <a:pt x="87058" y="142875"/>
                        <a:pt x="99727" y="134588"/>
                      </a:cubicBezTo>
                      <a:cubicBezTo>
                        <a:pt x="101537" y="133922"/>
                        <a:pt x="103441" y="132207"/>
                        <a:pt x="105346" y="134112"/>
                      </a:cubicBezTo>
                      <a:cubicBezTo>
                        <a:pt x="111157" y="139922"/>
                        <a:pt x="118872" y="142304"/>
                        <a:pt x="126016" y="145637"/>
                      </a:cubicBezTo>
                      <a:cubicBezTo>
                        <a:pt x="126968" y="145637"/>
                        <a:pt x="127826" y="145637"/>
                        <a:pt x="128778" y="145637"/>
                      </a:cubicBezTo>
                      <a:cubicBezTo>
                        <a:pt x="133445" y="145637"/>
                        <a:pt x="138017" y="145637"/>
                        <a:pt x="142685" y="145637"/>
                      </a:cubicBezTo>
                      <a:cubicBezTo>
                        <a:pt x="143542" y="144209"/>
                        <a:pt x="145066" y="144589"/>
                        <a:pt x="146399" y="144209"/>
                      </a:cubicBezTo>
                      <a:cubicBezTo>
                        <a:pt x="159639" y="140208"/>
                        <a:pt x="170402" y="133064"/>
                        <a:pt x="177451" y="120777"/>
                      </a:cubicBezTo>
                      <a:cubicBezTo>
                        <a:pt x="180404" y="117634"/>
                        <a:pt x="181642" y="113538"/>
                        <a:pt x="181832" y="109442"/>
                      </a:cubicBezTo>
                      <a:cubicBezTo>
                        <a:pt x="182213" y="102680"/>
                        <a:pt x="184690" y="97917"/>
                        <a:pt x="191357" y="95821"/>
                      </a:cubicBezTo>
                      <a:cubicBezTo>
                        <a:pt x="200120" y="91916"/>
                        <a:pt x="207454" y="86392"/>
                        <a:pt x="212027" y="77724"/>
                      </a:cubicBezTo>
                      <a:cubicBezTo>
                        <a:pt x="215265" y="75343"/>
                        <a:pt x="214408" y="70485"/>
                        <a:pt x="217646" y="68104"/>
                      </a:cubicBezTo>
                      <a:cubicBezTo>
                        <a:pt x="217646" y="64865"/>
                        <a:pt x="217646" y="61627"/>
                        <a:pt x="217646" y="58388"/>
                      </a:cubicBezTo>
                      <a:cubicBezTo>
                        <a:pt x="217646" y="56579"/>
                        <a:pt x="217646" y="54673"/>
                        <a:pt x="217646" y="52864"/>
                      </a:cubicBezTo>
                      <a:cubicBezTo>
                        <a:pt x="217075" y="52197"/>
                        <a:pt x="216598" y="51721"/>
                        <a:pt x="216122" y="51340"/>
                      </a:cubicBezTo>
                      <a:close/>
                      <a:moveTo>
                        <a:pt x="155924" y="30099"/>
                      </a:moveTo>
                      <a:cubicBezTo>
                        <a:pt x="155162" y="30194"/>
                        <a:pt x="154591" y="30575"/>
                        <a:pt x="154210" y="31337"/>
                      </a:cubicBezTo>
                      <a:cubicBezTo>
                        <a:pt x="154591" y="30575"/>
                        <a:pt x="155162" y="30194"/>
                        <a:pt x="155924" y="30099"/>
                      </a:cubicBezTo>
                      <a:cubicBezTo>
                        <a:pt x="156401" y="30099"/>
                        <a:pt x="157067" y="30194"/>
                        <a:pt x="157734" y="30385"/>
                      </a:cubicBezTo>
                      <a:cubicBezTo>
                        <a:pt x="157067" y="30194"/>
                        <a:pt x="156496" y="30099"/>
                        <a:pt x="155924" y="30099"/>
                      </a:cubicBezTo>
                      <a:close/>
                      <a:moveTo>
                        <a:pt x="86487" y="21527"/>
                      </a:moveTo>
                      <a:cubicBezTo>
                        <a:pt x="87249" y="20955"/>
                        <a:pt x="87916" y="21050"/>
                        <a:pt x="88487" y="21527"/>
                      </a:cubicBezTo>
                      <a:cubicBezTo>
                        <a:pt x="87916" y="21145"/>
                        <a:pt x="87249" y="20955"/>
                        <a:pt x="86487" y="21527"/>
                      </a:cubicBezTo>
                      <a:close/>
                      <a:moveTo>
                        <a:pt x="55054" y="35719"/>
                      </a:moveTo>
                      <a:cubicBezTo>
                        <a:pt x="54293" y="35719"/>
                        <a:pt x="53530" y="35528"/>
                        <a:pt x="52769" y="35338"/>
                      </a:cubicBezTo>
                      <a:cubicBezTo>
                        <a:pt x="53530" y="35623"/>
                        <a:pt x="54293" y="35814"/>
                        <a:pt x="55054" y="35719"/>
                      </a:cubicBezTo>
                      <a:close/>
                      <a:moveTo>
                        <a:pt x="17336" y="86392"/>
                      </a:moveTo>
                      <a:cubicBezTo>
                        <a:pt x="16859" y="86582"/>
                        <a:pt x="16478" y="86773"/>
                        <a:pt x="16288" y="87249"/>
                      </a:cubicBezTo>
                      <a:cubicBezTo>
                        <a:pt x="16478" y="86773"/>
                        <a:pt x="16859" y="86487"/>
                        <a:pt x="17336" y="86392"/>
                      </a:cubicBezTo>
                      <a:close/>
                      <a:moveTo>
                        <a:pt x="18479" y="86106"/>
                      </a:moveTo>
                      <a:cubicBezTo>
                        <a:pt x="18193" y="86106"/>
                        <a:pt x="18002" y="86201"/>
                        <a:pt x="17716" y="86296"/>
                      </a:cubicBezTo>
                      <a:cubicBezTo>
                        <a:pt x="18002" y="86201"/>
                        <a:pt x="18288" y="86106"/>
                        <a:pt x="18479" y="86106"/>
                      </a:cubicBezTo>
                      <a:close/>
                      <a:moveTo>
                        <a:pt x="98488" y="130588"/>
                      </a:moveTo>
                      <a:cubicBezTo>
                        <a:pt x="99346" y="131064"/>
                        <a:pt x="99631" y="131826"/>
                        <a:pt x="99727" y="132874"/>
                      </a:cubicBezTo>
                      <a:cubicBezTo>
                        <a:pt x="99631" y="131921"/>
                        <a:pt x="99346" y="131064"/>
                        <a:pt x="98488" y="130588"/>
                      </a:cubicBezTo>
                      <a:close/>
                      <a:moveTo>
                        <a:pt x="97727" y="130302"/>
                      </a:moveTo>
                      <a:cubicBezTo>
                        <a:pt x="97822" y="130302"/>
                        <a:pt x="97822" y="130302"/>
                        <a:pt x="97917" y="130397"/>
                      </a:cubicBezTo>
                      <a:cubicBezTo>
                        <a:pt x="97822" y="130397"/>
                        <a:pt x="97822" y="130397"/>
                        <a:pt x="97727" y="130302"/>
                      </a:cubicBezTo>
                      <a:close/>
                    </a:path>
                  </a:pathLst>
                </a:custGeom>
                <a:solidFill>
                  <a:srgbClr val="FFFFFF">
                    <a:alpha val="20000"/>
                  </a:srgbClr>
                </a:solidFill>
                <a:ln w="9525" cap="flat">
                  <a:noFill/>
                  <a:prstDash val="solid"/>
                  <a:miter/>
                </a:ln>
              </p:spPr>
              <p:txBody>
                <a:bodyPr rtlCol="0" anchor="ctr"/>
                <a:lstStyle/>
                <a:p>
                  <a:endParaRPr lang="en-US"/>
                </a:p>
              </p:txBody>
            </p:sp>
            <p:sp>
              <p:nvSpPr>
                <p:cNvPr id="953" name="Freeform: Shape 905">
                  <a:extLst>
                    <a:ext uri="{FF2B5EF4-FFF2-40B4-BE49-F238E27FC236}">
                      <a16:creationId xmlns:a16="http://schemas.microsoft.com/office/drawing/2014/main" id="{9B7B7A01-F558-E680-D8F7-B347612E9B61}"/>
                    </a:ext>
                  </a:extLst>
                </p:cNvPr>
                <p:cNvSpPr/>
                <p:nvPr/>
              </p:nvSpPr>
              <p:spPr>
                <a:xfrm>
                  <a:off x="9444886" y="2977909"/>
                  <a:ext cx="359533" cy="219067"/>
                </a:xfrm>
                <a:custGeom>
                  <a:avLst/>
                  <a:gdLst>
                    <a:gd name="connsiteX0" fmla="*/ 335102 w 359533"/>
                    <a:gd name="connsiteY0" fmla="*/ 81855 h 219067"/>
                    <a:gd name="connsiteX1" fmla="*/ 325672 w 359533"/>
                    <a:gd name="connsiteY1" fmla="*/ 77093 h 219067"/>
                    <a:gd name="connsiteX2" fmla="*/ 309860 w 359533"/>
                    <a:gd name="connsiteY2" fmla="*/ 73283 h 219067"/>
                    <a:gd name="connsiteX3" fmla="*/ 278142 w 359533"/>
                    <a:gd name="connsiteY3" fmla="*/ 35754 h 219067"/>
                    <a:gd name="connsiteX4" fmla="*/ 244233 w 359533"/>
                    <a:gd name="connsiteY4" fmla="*/ 34325 h 219067"/>
                    <a:gd name="connsiteX5" fmla="*/ 226993 w 359533"/>
                    <a:gd name="connsiteY5" fmla="*/ 47184 h 219067"/>
                    <a:gd name="connsiteX6" fmla="*/ 226993 w 359533"/>
                    <a:gd name="connsiteY6" fmla="*/ 47089 h 219067"/>
                    <a:gd name="connsiteX7" fmla="*/ 165842 w 359533"/>
                    <a:gd name="connsiteY7" fmla="*/ 512 h 219067"/>
                    <a:gd name="connsiteX8" fmla="*/ 119551 w 359533"/>
                    <a:gd name="connsiteY8" fmla="*/ 44898 h 219067"/>
                    <a:gd name="connsiteX9" fmla="*/ 80212 w 359533"/>
                    <a:gd name="connsiteY9" fmla="*/ 35087 h 219067"/>
                    <a:gd name="connsiteX10" fmla="*/ 65449 w 359533"/>
                    <a:gd name="connsiteY10" fmla="*/ 38040 h 219067"/>
                    <a:gd name="connsiteX11" fmla="*/ 33254 w 359533"/>
                    <a:gd name="connsiteY11" fmla="*/ 77283 h 219067"/>
                    <a:gd name="connsiteX12" fmla="*/ 34683 w 359533"/>
                    <a:gd name="connsiteY12" fmla="*/ 84046 h 219067"/>
                    <a:gd name="connsiteX13" fmla="*/ 34778 w 359533"/>
                    <a:gd name="connsiteY13" fmla="*/ 85665 h 219067"/>
                    <a:gd name="connsiteX14" fmla="*/ 24301 w 359533"/>
                    <a:gd name="connsiteY14" fmla="*/ 87189 h 219067"/>
                    <a:gd name="connsiteX15" fmla="*/ 393 w 359533"/>
                    <a:gd name="connsiteY15" fmla="*/ 114907 h 219067"/>
                    <a:gd name="connsiteX16" fmla="*/ 24301 w 359533"/>
                    <a:gd name="connsiteY16" fmla="*/ 156817 h 219067"/>
                    <a:gd name="connsiteX17" fmla="*/ 58114 w 359533"/>
                    <a:gd name="connsiteY17" fmla="*/ 157960 h 219067"/>
                    <a:gd name="connsiteX18" fmla="*/ 68687 w 359533"/>
                    <a:gd name="connsiteY18" fmla="*/ 153102 h 219067"/>
                    <a:gd name="connsiteX19" fmla="*/ 99834 w 359533"/>
                    <a:gd name="connsiteY19" fmla="*/ 194917 h 219067"/>
                    <a:gd name="connsiteX20" fmla="*/ 143649 w 359533"/>
                    <a:gd name="connsiteY20" fmla="*/ 196441 h 219067"/>
                    <a:gd name="connsiteX21" fmla="*/ 159460 w 359533"/>
                    <a:gd name="connsiteY21" fmla="*/ 188821 h 219067"/>
                    <a:gd name="connsiteX22" fmla="*/ 223088 w 359533"/>
                    <a:gd name="connsiteY22" fmla="*/ 217586 h 219067"/>
                    <a:gd name="connsiteX23" fmla="*/ 228517 w 359533"/>
                    <a:gd name="connsiteY23" fmla="*/ 216062 h 219067"/>
                    <a:gd name="connsiteX24" fmla="*/ 274713 w 359533"/>
                    <a:gd name="connsiteY24" fmla="*/ 173486 h 219067"/>
                    <a:gd name="connsiteX25" fmla="*/ 309003 w 359533"/>
                    <a:gd name="connsiteY25" fmla="*/ 178820 h 219067"/>
                    <a:gd name="connsiteX26" fmla="*/ 320243 w 359533"/>
                    <a:gd name="connsiteY26" fmla="*/ 176248 h 219067"/>
                    <a:gd name="connsiteX27" fmla="*/ 359105 w 359533"/>
                    <a:gd name="connsiteY27" fmla="*/ 118526 h 219067"/>
                    <a:gd name="connsiteX28" fmla="*/ 335102 w 359533"/>
                    <a:gd name="connsiteY28" fmla="*/ 81855 h 21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9533" h="219067">
                      <a:moveTo>
                        <a:pt x="335102" y="81855"/>
                      </a:moveTo>
                      <a:cubicBezTo>
                        <a:pt x="332149" y="79379"/>
                        <a:pt x="329006" y="77759"/>
                        <a:pt x="325672" y="77093"/>
                      </a:cubicBezTo>
                      <a:cubicBezTo>
                        <a:pt x="320623" y="75092"/>
                        <a:pt x="315385" y="73854"/>
                        <a:pt x="309860" y="73283"/>
                      </a:cubicBezTo>
                      <a:cubicBezTo>
                        <a:pt x="309670" y="58043"/>
                        <a:pt x="296811" y="42707"/>
                        <a:pt x="278142" y="35754"/>
                      </a:cubicBezTo>
                      <a:cubicBezTo>
                        <a:pt x="266617" y="31468"/>
                        <a:pt x="254520" y="30991"/>
                        <a:pt x="244233" y="34325"/>
                      </a:cubicBezTo>
                      <a:cubicBezTo>
                        <a:pt x="236613" y="36802"/>
                        <a:pt x="230612" y="41374"/>
                        <a:pt x="226993" y="47184"/>
                      </a:cubicBezTo>
                      <a:cubicBezTo>
                        <a:pt x="226993" y="47184"/>
                        <a:pt x="226993" y="47089"/>
                        <a:pt x="226993" y="47089"/>
                      </a:cubicBezTo>
                      <a:cubicBezTo>
                        <a:pt x="222992" y="17371"/>
                        <a:pt x="195560" y="-3584"/>
                        <a:pt x="165842" y="512"/>
                      </a:cubicBezTo>
                      <a:cubicBezTo>
                        <a:pt x="141839" y="3750"/>
                        <a:pt x="123551" y="22228"/>
                        <a:pt x="119551" y="44898"/>
                      </a:cubicBezTo>
                      <a:cubicBezTo>
                        <a:pt x="109359" y="37373"/>
                        <a:pt x="95072" y="33754"/>
                        <a:pt x="80212" y="35087"/>
                      </a:cubicBezTo>
                      <a:cubicBezTo>
                        <a:pt x="75164" y="35564"/>
                        <a:pt x="70211" y="36516"/>
                        <a:pt x="65449" y="38040"/>
                      </a:cubicBezTo>
                      <a:cubicBezTo>
                        <a:pt x="44684" y="44803"/>
                        <a:pt x="31826" y="60614"/>
                        <a:pt x="33254" y="77283"/>
                      </a:cubicBezTo>
                      <a:cubicBezTo>
                        <a:pt x="33445" y="79569"/>
                        <a:pt x="33921" y="81855"/>
                        <a:pt x="34683" y="84046"/>
                      </a:cubicBezTo>
                      <a:cubicBezTo>
                        <a:pt x="34683" y="84617"/>
                        <a:pt x="34778" y="85093"/>
                        <a:pt x="34778" y="85665"/>
                      </a:cubicBezTo>
                      <a:cubicBezTo>
                        <a:pt x="31254" y="85570"/>
                        <a:pt x="27825" y="86046"/>
                        <a:pt x="24301" y="87189"/>
                      </a:cubicBezTo>
                      <a:cubicBezTo>
                        <a:pt x="11918" y="91285"/>
                        <a:pt x="2298" y="102334"/>
                        <a:pt x="393" y="114907"/>
                      </a:cubicBezTo>
                      <a:cubicBezTo>
                        <a:pt x="-2179" y="131576"/>
                        <a:pt x="8108" y="149578"/>
                        <a:pt x="24301" y="156817"/>
                      </a:cubicBezTo>
                      <a:cubicBezTo>
                        <a:pt x="34493" y="161389"/>
                        <a:pt x="46494" y="161770"/>
                        <a:pt x="58114" y="157960"/>
                      </a:cubicBezTo>
                      <a:cubicBezTo>
                        <a:pt x="61829" y="156722"/>
                        <a:pt x="65449" y="155102"/>
                        <a:pt x="68687" y="153102"/>
                      </a:cubicBezTo>
                      <a:cubicBezTo>
                        <a:pt x="70878" y="170628"/>
                        <a:pt x="82880" y="187392"/>
                        <a:pt x="99834" y="194917"/>
                      </a:cubicBezTo>
                      <a:cubicBezTo>
                        <a:pt x="113074" y="200822"/>
                        <a:pt x="128695" y="201394"/>
                        <a:pt x="143649" y="196441"/>
                      </a:cubicBezTo>
                      <a:cubicBezTo>
                        <a:pt x="149269" y="194631"/>
                        <a:pt x="154603" y="192059"/>
                        <a:pt x="159460" y="188821"/>
                      </a:cubicBezTo>
                      <a:cubicBezTo>
                        <a:pt x="169557" y="210824"/>
                        <a:pt x="197180" y="223587"/>
                        <a:pt x="223088" y="217586"/>
                      </a:cubicBezTo>
                      <a:cubicBezTo>
                        <a:pt x="224897" y="217205"/>
                        <a:pt x="226707" y="216634"/>
                        <a:pt x="228517" y="216062"/>
                      </a:cubicBezTo>
                      <a:cubicBezTo>
                        <a:pt x="247852" y="209776"/>
                        <a:pt x="264521" y="194345"/>
                        <a:pt x="274713" y="173486"/>
                      </a:cubicBezTo>
                      <a:cubicBezTo>
                        <a:pt x="285190" y="178534"/>
                        <a:pt x="297002" y="180343"/>
                        <a:pt x="309003" y="178820"/>
                      </a:cubicBezTo>
                      <a:cubicBezTo>
                        <a:pt x="312813" y="178343"/>
                        <a:pt x="316623" y="177486"/>
                        <a:pt x="320243" y="176248"/>
                      </a:cubicBezTo>
                      <a:cubicBezTo>
                        <a:pt x="346055" y="167770"/>
                        <a:pt x="362438" y="143482"/>
                        <a:pt x="359105" y="118526"/>
                      </a:cubicBezTo>
                      <a:cubicBezTo>
                        <a:pt x="357200" y="103572"/>
                        <a:pt x="348436" y="90237"/>
                        <a:pt x="335102" y="81855"/>
                      </a:cubicBezTo>
                      <a:close/>
                    </a:path>
                  </a:pathLst>
                </a:custGeom>
                <a:solidFill>
                  <a:srgbClr val="FFFFFF">
                    <a:alpha val="30000"/>
                  </a:srgbClr>
                </a:solidFill>
                <a:ln w="9525" cap="flat">
                  <a:noFill/>
                  <a:prstDash val="solid"/>
                  <a:miter/>
                </a:ln>
              </p:spPr>
              <p:txBody>
                <a:bodyPr rtlCol="0" anchor="ctr"/>
                <a:lstStyle/>
                <a:p>
                  <a:endParaRPr lang="en-US"/>
                </a:p>
              </p:txBody>
            </p:sp>
            <p:sp>
              <p:nvSpPr>
                <p:cNvPr id="954" name="Freeform: Shape 906">
                  <a:extLst>
                    <a:ext uri="{FF2B5EF4-FFF2-40B4-BE49-F238E27FC236}">
                      <a16:creationId xmlns:a16="http://schemas.microsoft.com/office/drawing/2014/main" id="{6A43D30B-6605-9BC1-FFE7-96FD1ED4CF06}"/>
                    </a:ext>
                  </a:extLst>
                </p:cNvPr>
                <p:cNvSpPr/>
                <p:nvPr/>
              </p:nvSpPr>
              <p:spPr>
                <a:xfrm>
                  <a:off x="9001056" y="3706417"/>
                  <a:ext cx="2543175" cy="1420775"/>
                </a:xfrm>
                <a:custGeom>
                  <a:avLst/>
                  <a:gdLst>
                    <a:gd name="connsiteX0" fmla="*/ 1706348 w 2543175"/>
                    <a:gd name="connsiteY0" fmla="*/ 0 h 1420775"/>
                    <a:gd name="connsiteX1" fmla="*/ 1851700 w 2543175"/>
                    <a:gd name="connsiteY1" fmla="*/ 149162 h 1420775"/>
                    <a:gd name="connsiteX2" fmla="*/ 1851605 w 2543175"/>
                    <a:gd name="connsiteY2" fmla="*/ 153734 h 1420775"/>
                    <a:gd name="connsiteX3" fmla="*/ 1901611 w 2543175"/>
                    <a:gd name="connsiteY3" fmla="*/ 144685 h 1420775"/>
                    <a:gd name="connsiteX4" fmla="*/ 2046962 w 2543175"/>
                    <a:gd name="connsiteY4" fmla="*/ 293846 h 1420775"/>
                    <a:gd name="connsiteX5" fmla="*/ 2044200 w 2543175"/>
                    <a:gd name="connsiteY5" fmla="*/ 322898 h 1420775"/>
                    <a:gd name="connsiteX6" fmla="*/ 2098874 w 2543175"/>
                    <a:gd name="connsiteY6" fmla="*/ 306324 h 1420775"/>
                    <a:gd name="connsiteX7" fmla="*/ 2179836 w 2543175"/>
                    <a:gd name="connsiteY7" fmla="*/ 348044 h 1420775"/>
                    <a:gd name="connsiteX8" fmla="*/ 2304709 w 2543175"/>
                    <a:gd name="connsiteY8" fmla="*/ 275273 h 1420775"/>
                    <a:gd name="connsiteX9" fmla="*/ 2450061 w 2543175"/>
                    <a:gd name="connsiteY9" fmla="*/ 424434 h 1420775"/>
                    <a:gd name="connsiteX10" fmla="*/ 2436249 w 2543175"/>
                    <a:gd name="connsiteY10" fmla="*/ 487775 h 1420775"/>
                    <a:gd name="connsiteX11" fmla="*/ 2452823 w 2543175"/>
                    <a:gd name="connsiteY11" fmla="*/ 486251 h 1420775"/>
                    <a:gd name="connsiteX12" fmla="*/ 2524499 w 2543175"/>
                    <a:gd name="connsiteY12" fmla="*/ 516720 h 1420775"/>
                    <a:gd name="connsiteX13" fmla="*/ 2543175 w 2543175"/>
                    <a:gd name="connsiteY13" fmla="*/ 545160 h 1420775"/>
                    <a:gd name="connsiteX14" fmla="*/ 2543175 w 2543175"/>
                    <a:gd name="connsiteY14" fmla="*/ 635368 h 1420775"/>
                    <a:gd name="connsiteX15" fmla="*/ 2524499 w 2543175"/>
                    <a:gd name="connsiteY15" fmla="*/ 663809 h 1420775"/>
                    <a:gd name="connsiteX16" fmla="*/ 2452823 w 2543175"/>
                    <a:gd name="connsiteY16" fmla="*/ 694277 h 1420775"/>
                    <a:gd name="connsiteX17" fmla="*/ 2442726 w 2543175"/>
                    <a:gd name="connsiteY17" fmla="*/ 693801 h 1420775"/>
                    <a:gd name="connsiteX18" fmla="*/ 2543175 w 2543175"/>
                    <a:gd name="connsiteY18" fmla="*/ 895318 h 1420775"/>
                    <a:gd name="connsiteX19" fmla="*/ 2543175 w 2543175"/>
                    <a:gd name="connsiteY19" fmla="*/ 1165344 h 1420775"/>
                    <a:gd name="connsiteX20" fmla="*/ 2536044 w 2543175"/>
                    <a:gd name="connsiteY20" fmla="*/ 1167499 h 1420775"/>
                    <a:gd name="connsiteX21" fmla="*/ 1842175 w 2543175"/>
                    <a:gd name="connsiteY21" fmla="*/ 1371600 h 1420775"/>
                    <a:gd name="connsiteX22" fmla="*/ 52493 w 2543175"/>
                    <a:gd name="connsiteY22" fmla="*/ 1419318 h 1420775"/>
                    <a:gd name="connsiteX23" fmla="*/ 0 w 2543175"/>
                    <a:gd name="connsiteY23" fmla="*/ 1420775 h 1420775"/>
                    <a:gd name="connsiteX24" fmla="*/ 0 w 2543175"/>
                    <a:gd name="connsiteY24" fmla="*/ 64162 h 1420775"/>
                    <a:gd name="connsiteX25" fmla="*/ 30329 w 2543175"/>
                    <a:gd name="connsiteY25" fmla="*/ 59817 h 1420775"/>
                    <a:gd name="connsiteX26" fmla="*/ 175681 w 2543175"/>
                    <a:gd name="connsiteY26" fmla="*/ 208883 h 1420775"/>
                    <a:gd name="connsiteX27" fmla="*/ 172157 w 2543175"/>
                    <a:gd name="connsiteY27" fmla="*/ 241364 h 1420775"/>
                    <a:gd name="connsiteX28" fmla="*/ 227116 w 2543175"/>
                    <a:gd name="connsiteY28" fmla="*/ 224695 h 1420775"/>
                    <a:gd name="connsiteX29" fmla="*/ 328462 w 2543175"/>
                    <a:gd name="connsiteY29" fmla="*/ 328708 h 1420775"/>
                    <a:gd name="connsiteX30" fmla="*/ 327890 w 2543175"/>
                    <a:gd name="connsiteY30" fmla="*/ 339471 h 1420775"/>
                    <a:gd name="connsiteX31" fmla="*/ 390374 w 2543175"/>
                    <a:gd name="connsiteY31" fmla="*/ 317278 h 1420775"/>
                    <a:gd name="connsiteX32" fmla="*/ 420950 w 2543175"/>
                    <a:gd name="connsiteY32" fmla="*/ 322136 h 1420775"/>
                    <a:gd name="connsiteX33" fmla="*/ 420569 w 2543175"/>
                    <a:gd name="connsiteY33" fmla="*/ 312420 h 1420775"/>
                    <a:gd name="connsiteX34" fmla="*/ 565920 w 2543175"/>
                    <a:gd name="connsiteY34" fmla="*/ 163259 h 1420775"/>
                    <a:gd name="connsiteX35" fmla="*/ 708033 w 2543175"/>
                    <a:gd name="connsiteY35" fmla="*/ 280892 h 1420775"/>
                    <a:gd name="connsiteX36" fmla="*/ 772232 w 2543175"/>
                    <a:gd name="connsiteY36" fmla="*/ 257366 h 1420775"/>
                    <a:gd name="connsiteX37" fmla="*/ 873578 w 2543175"/>
                    <a:gd name="connsiteY37" fmla="*/ 361379 h 1420775"/>
                    <a:gd name="connsiteX38" fmla="*/ 873292 w 2543175"/>
                    <a:gd name="connsiteY38" fmla="*/ 367284 h 1420775"/>
                    <a:gd name="connsiteX39" fmla="*/ 947873 w 2543175"/>
                    <a:gd name="connsiteY39" fmla="*/ 333566 h 1420775"/>
                    <a:gd name="connsiteX40" fmla="*/ 1045790 w 2543175"/>
                    <a:gd name="connsiteY40" fmla="*/ 411194 h 1420775"/>
                    <a:gd name="connsiteX41" fmla="*/ 1133515 w 2543175"/>
                    <a:gd name="connsiteY41" fmla="*/ 381000 h 1420775"/>
                    <a:gd name="connsiteX42" fmla="*/ 1179235 w 2543175"/>
                    <a:gd name="connsiteY42" fmla="*/ 388620 h 1420775"/>
                    <a:gd name="connsiteX43" fmla="*/ 1324491 w 2543175"/>
                    <a:gd name="connsiteY43" fmla="*/ 244983 h 1420775"/>
                    <a:gd name="connsiteX44" fmla="*/ 1404977 w 2543175"/>
                    <a:gd name="connsiteY44" fmla="*/ 269939 h 1420775"/>
                    <a:gd name="connsiteX45" fmla="*/ 1403453 w 2543175"/>
                    <a:gd name="connsiteY45" fmla="*/ 252603 h 1420775"/>
                    <a:gd name="connsiteX46" fmla="*/ 1504799 w 2543175"/>
                    <a:gd name="connsiteY46" fmla="*/ 148590 h 1420775"/>
                    <a:gd name="connsiteX47" fmla="*/ 1562045 w 2543175"/>
                    <a:gd name="connsiteY47" fmla="*/ 166783 h 1420775"/>
                    <a:gd name="connsiteX48" fmla="*/ 1560997 w 2543175"/>
                    <a:gd name="connsiteY48" fmla="*/ 149162 h 1420775"/>
                    <a:gd name="connsiteX49" fmla="*/ 1706348 w 2543175"/>
                    <a:gd name="connsiteY49" fmla="*/ 0 h 142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43175" h="1420775">
                      <a:moveTo>
                        <a:pt x="1706348" y="0"/>
                      </a:moveTo>
                      <a:cubicBezTo>
                        <a:pt x="1786644" y="0"/>
                        <a:pt x="1851700" y="66770"/>
                        <a:pt x="1851700" y="149162"/>
                      </a:cubicBezTo>
                      <a:cubicBezTo>
                        <a:pt x="1851700" y="150686"/>
                        <a:pt x="1851605" y="152210"/>
                        <a:pt x="1851605" y="153734"/>
                      </a:cubicBezTo>
                      <a:cubicBezTo>
                        <a:pt x="1867226" y="147923"/>
                        <a:pt x="1884085" y="144685"/>
                        <a:pt x="1901611" y="144685"/>
                      </a:cubicBezTo>
                      <a:cubicBezTo>
                        <a:pt x="1981907" y="144685"/>
                        <a:pt x="2046962" y="211455"/>
                        <a:pt x="2046962" y="293846"/>
                      </a:cubicBezTo>
                      <a:cubicBezTo>
                        <a:pt x="2046962" y="303752"/>
                        <a:pt x="2046010" y="313468"/>
                        <a:pt x="2044200" y="322898"/>
                      </a:cubicBezTo>
                      <a:cubicBezTo>
                        <a:pt x="2059916" y="312420"/>
                        <a:pt x="2078681" y="306324"/>
                        <a:pt x="2098874" y="306324"/>
                      </a:cubicBezTo>
                      <a:cubicBezTo>
                        <a:pt x="2132021" y="306324"/>
                        <a:pt x="2161357" y="322802"/>
                        <a:pt x="2179836" y="348044"/>
                      </a:cubicBezTo>
                      <a:cubicBezTo>
                        <a:pt x="2205268" y="304419"/>
                        <a:pt x="2251655" y="275273"/>
                        <a:pt x="2304709" y="275273"/>
                      </a:cubicBezTo>
                      <a:cubicBezTo>
                        <a:pt x="2385005" y="275273"/>
                        <a:pt x="2450061" y="342043"/>
                        <a:pt x="2450061" y="424434"/>
                      </a:cubicBezTo>
                      <a:cubicBezTo>
                        <a:pt x="2450061" y="447104"/>
                        <a:pt x="2445107" y="468535"/>
                        <a:pt x="2436249" y="487775"/>
                      </a:cubicBezTo>
                      <a:cubicBezTo>
                        <a:pt x="2441678" y="486823"/>
                        <a:pt x="2447203" y="486251"/>
                        <a:pt x="2452823" y="486251"/>
                      </a:cubicBezTo>
                      <a:cubicBezTo>
                        <a:pt x="2480826" y="486251"/>
                        <a:pt x="2506163" y="497896"/>
                        <a:pt x="2524499" y="516720"/>
                      </a:cubicBezTo>
                      <a:lnTo>
                        <a:pt x="2543175" y="545160"/>
                      </a:lnTo>
                      <a:lnTo>
                        <a:pt x="2543175" y="635368"/>
                      </a:lnTo>
                      <a:lnTo>
                        <a:pt x="2524499" y="663809"/>
                      </a:lnTo>
                      <a:cubicBezTo>
                        <a:pt x="2506163" y="682633"/>
                        <a:pt x="2480826" y="694277"/>
                        <a:pt x="2452823" y="694277"/>
                      </a:cubicBezTo>
                      <a:cubicBezTo>
                        <a:pt x="2449394" y="694277"/>
                        <a:pt x="2446060" y="694182"/>
                        <a:pt x="2442726" y="693801"/>
                      </a:cubicBezTo>
                      <a:lnTo>
                        <a:pt x="2543175" y="895318"/>
                      </a:lnTo>
                      <a:lnTo>
                        <a:pt x="2543175" y="1165344"/>
                      </a:lnTo>
                      <a:lnTo>
                        <a:pt x="2536044" y="1167499"/>
                      </a:lnTo>
                      <a:cubicBezTo>
                        <a:pt x="2400901" y="1208319"/>
                        <a:pt x="1859260" y="1371600"/>
                        <a:pt x="1842175" y="1371600"/>
                      </a:cubicBezTo>
                      <a:cubicBezTo>
                        <a:pt x="1830412" y="1371600"/>
                        <a:pt x="863126" y="1396941"/>
                        <a:pt x="52493" y="1419318"/>
                      </a:cubicBezTo>
                      <a:lnTo>
                        <a:pt x="0" y="1420775"/>
                      </a:lnTo>
                      <a:lnTo>
                        <a:pt x="0" y="64162"/>
                      </a:lnTo>
                      <a:lnTo>
                        <a:pt x="30329" y="59817"/>
                      </a:lnTo>
                      <a:cubicBezTo>
                        <a:pt x="110625" y="59817"/>
                        <a:pt x="175681" y="126492"/>
                        <a:pt x="175681" y="208883"/>
                      </a:cubicBezTo>
                      <a:cubicBezTo>
                        <a:pt x="175681" y="220123"/>
                        <a:pt x="174443" y="230886"/>
                        <a:pt x="172157" y="241364"/>
                      </a:cubicBezTo>
                      <a:cubicBezTo>
                        <a:pt x="187968" y="230886"/>
                        <a:pt x="206828" y="224695"/>
                        <a:pt x="227116" y="224695"/>
                      </a:cubicBezTo>
                      <a:cubicBezTo>
                        <a:pt x="283123" y="224695"/>
                        <a:pt x="328462" y="271272"/>
                        <a:pt x="328462" y="328708"/>
                      </a:cubicBezTo>
                      <a:cubicBezTo>
                        <a:pt x="328462" y="332327"/>
                        <a:pt x="328271" y="335947"/>
                        <a:pt x="327890" y="339471"/>
                      </a:cubicBezTo>
                      <a:cubicBezTo>
                        <a:pt x="345131" y="325660"/>
                        <a:pt x="366752" y="317278"/>
                        <a:pt x="390374" y="317278"/>
                      </a:cubicBezTo>
                      <a:cubicBezTo>
                        <a:pt x="401042" y="317278"/>
                        <a:pt x="411329" y="318992"/>
                        <a:pt x="420950" y="322136"/>
                      </a:cubicBezTo>
                      <a:cubicBezTo>
                        <a:pt x="420664" y="318897"/>
                        <a:pt x="420569" y="315659"/>
                        <a:pt x="420569" y="312420"/>
                      </a:cubicBezTo>
                      <a:cubicBezTo>
                        <a:pt x="420569" y="230029"/>
                        <a:pt x="485624" y="163259"/>
                        <a:pt x="565920" y="163259"/>
                      </a:cubicBezTo>
                      <a:cubicBezTo>
                        <a:pt x="635738" y="163259"/>
                        <a:pt x="693936" y="213646"/>
                        <a:pt x="708033" y="280892"/>
                      </a:cubicBezTo>
                      <a:cubicBezTo>
                        <a:pt x="725464" y="266224"/>
                        <a:pt x="747848" y="257366"/>
                        <a:pt x="772232" y="257366"/>
                      </a:cubicBezTo>
                      <a:cubicBezTo>
                        <a:pt x="828239" y="257366"/>
                        <a:pt x="873578" y="303943"/>
                        <a:pt x="873578" y="361379"/>
                      </a:cubicBezTo>
                      <a:cubicBezTo>
                        <a:pt x="873578" y="363379"/>
                        <a:pt x="873387" y="365284"/>
                        <a:pt x="873292" y="367284"/>
                      </a:cubicBezTo>
                      <a:cubicBezTo>
                        <a:pt x="891866" y="346615"/>
                        <a:pt x="918345" y="333566"/>
                        <a:pt x="947873" y="333566"/>
                      </a:cubicBezTo>
                      <a:cubicBezTo>
                        <a:pt x="994926" y="333566"/>
                        <a:pt x="1034359" y="366522"/>
                        <a:pt x="1045790" y="411194"/>
                      </a:cubicBezTo>
                      <a:cubicBezTo>
                        <a:pt x="1070174" y="392240"/>
                        <a:pt x="1100558" y="381000"/>
                        <a:pt x="1133515" y="381000"/>
                      </a:cubicBezTo>
                      <a:cubicBezTo>
                        <a:pt x="1149517" y="381000"/>
                        <a:pt x="1164852" y="383762"/>
                        <a:pt x="1179235" y="388620"/>
                      </a:cubicBezTo>
                      <a:cubicBezTo>
                        <a:pt x="1182092" y="308800"/>
                        <a:pt x="1246005" y="244983"/>
                        <a:pt x="1324491" y="244983"/>
                      </a:cubicBezTo>
                      <a:cubicBezTo>
                        <a:pt x="1354209" y="244983"/>
                        <a:pt x="1381927" y="254127"/>
                        <a:pt x="1404977" y="269939"/>
                      </a:cubicBezTo>
                      <a:cubicBezTo>
                        <a:pt x="1404025" y="264319"/>
                        <a:pt x="1403453" y="258509"/>
                        <a:pt x="1403453" y="252603"/>
                      </a:cubicBezTo>
                      <a:cubicBezTo>
                        <a:pt x="1403453" y="195167"/>
                        <a:pt x="1448792" y="148590"/>
                        <a:pt x="1504799" y="148590"/>
                      </a:cubicBezTo>
                      <a:cubicBezTo>
                        <a:pt x="1526040" y="148590"/>
                        <a:pt x="1545757" y="155353"/>
                        <a:pt x="1562045" y="166783"/>
                      </a:cubicBezTo>
                      <a:cubicBezTo>
                        <a:pt x="1561378" y="160973"/>
                        <a:pt x="1560997" y="155162"/>
                        <a:pt x="1560997" y="149162"/>
                      </a:cubicBezTo>
                      <a:cubicBezTo>
                        <a:pt x="1560997" y="66770"/>
                        <a:pt x="1626053" y="0"/>
                        <a:pt x="1706348" y="0"/>
                      </a:cubicBezTo>
                      <a:close/>
                    </a:path>
                  </a:pathLst>
                </a:custGeom>
                <a:solidFill>
                  <a:srgbClr val="E7F4F9">
                    <a:alpha val="30000"/>
                  </a:srgbClr>
                </a:solidFill>
                <a:ln w="9525" cap="flat">
                  <a:noFill/>
                  <a:prstDash val="solid"/>
                  <a:miter/>
                </a:ln>
              </p:spPr>
              <p:txBody>
                <a:bodyPr rtlCol="0" anchor="ctr"/>
                <a:lstStyle/>
                <a:p>
                  <a:endParaRPr lang="en-US"/>
                </a:p>
              </p:txBody>
            </p:sp>
          </p:grpSp>
          <p:sp>
            <p:nvSpPr>
              <p:cNvPr id="949" name="Rectangle: Rounded Corners 901">
                <a:extLst>
                  <a:ext uri="{FF2B5EF4-FFF2-40B4-BE49-F238E27FC236}">
                    <a16:creationId xmlns:a16="http://schemas.microsoft.com/office/drawing/2014/main" id="{C7E30561-0EFB-0C91-06B5-383B584E973E}"/>
                  </a:ext>
                </a:extLst>
              </p:cNvPr>
              <p:cNvSpPr/>
              <p:nvPr/>
            </p:nvSpPr>
            <p:spPr>
              <a:xfrm>
                <a:off x="3692108" y="1653540"/>
                <a:ext cx="2652730" cy="3277092"/>
              </a:xfrm>
              <a:prstGeom prst="roundRect">
                <a:avLst>
                  <a:gd name="adj" fmla="val 5823"/>
                </a:avLst>
              </a:prstGeom>
              <a:noFill/>
              <a:ln w="25400" cap="rnd">
                <a:solidFill>
                  <a:srgbClr val="ABE9FF"/>
                </a:solidFill>
                <a:prstDash val="sysDash"/>
                <a:miter/>
              </a:ln>
            </p:spPr>
            <p:txBody>
              <a:bodyPr rtlCol="0" anchor="ctr"/>
              <a:lstStyle/>
              <a:p>
                <a:endParaRPr lang="en-US"/>
              </a:p>
            </p:txBody>
          </p:sp>
        </p:grpSp>
        <p:pic>
          <p:nvPicPr>
            <p:cNvPr id="937" name="!!pic1">
              <a:extLst>
                <a:ext uri="{FF2B5EF4-FFF2-40B4-BE49-F238E27FC236}">
                  <a16:creationId xmlns:a16="http://schemas.microsoft.com/office/drawing/2014/main" id="{D42E3598-B218-34CE-A068-891A32E25DF7}"/>
                </a:ext>
              </a:extLst>
            </p:cNvPr>
            <p:cNvPicPr>
              <a:picLocks noChangeAspect="1"/>
            </p:cNvPicPr>
            <p:nvPr/>
          </p:nvPicPr>
          <p:blipFill rotWithShape="1">
            <a:blip r:embed="rId14">
              <a:extLst>
                <a:ext uri="{28A0092B-C50C-407E-A947-70E740481C1C}">
                  <a14:useLocalDpi xmlns:a14="http://schemas.microsoft.com/office/drawing/2010/main" val="0"/>
                </a:ext>
              </a:extLst>
            </a:blip>
            <a:srcRect t="858" b="858"/>
            <a:stretch/>
          </p:blipFill>
          <p:spPr>
            <a:xfrm>
              <a:off x="1729449" y="1239390"/>
              <a:ext cx="1474580" cy="2180756"/>
            </a:xfrm>
            <a:prstGeom prst="rect">
              <a:avLst/>
            </a:prstGeom>
          </p:spPr>
        </p:pic>
        <p:sp>
          <p:nvSpPr>
            <p:cNvPr id="938" name="Freeform: Shape 890">
              <a:extLst>
                <a:ext uri="{FF2B5EF4-FFF2-40B4-BE49-F238E27FC236}">
                  <a16:creationId xmlns:a16="http://schemas.microsoft.com/office/drawing/2014/main" id="{1B553783-3C2C-FEB9-D1CB-4A02DCAC2B3D}"/>
                </a:ext>
              </a:extLst>
            </p:cNvPr>
            <p:cNvSpPr/>
            <p:nvPr/>
          </p:nvSpPr>
          <p:spPr>
            <a:xfrm>
              <a:off x="2841799" y="2565400"/>
              <a:ext cx="616414" cy="467431"/>
            </a:xfrm>
            <a:custGeom>
              <a:avLst/>
              <a:gdLst>
                <a:gd name="connsiteX0" fmla="*/ 291021 w 616414"/>
                <a:gd name="connsiteY0" fmla="*/ 402632 h 402694"/>
                <a:gd name="connsiteX1" fmla="*/ 278924 w 616414"/>
                <a:gd name="connsiteY1" fmla="*/ 402537 h 402694"/>
                <a:gd name="connsiteX2" fmla="*/ 165863 w 616414"/>
                <a:gd name="connsiteY2" fmla="*/ 306144 h 402694"/>
                <a:gd name="connsiteX3" fmla="*/ 129001 w 616414"/>
                <a:gd name="connsiteY3" fmla="*/ 312335 h 402694"/>
                <a:gd name="connsiteX4" fmla="*/ 40323 w 616414"/>
                <a:gd name="connsiteY4" fmla="*/ 283284 h 402694"/>
                <a:gd name="connsiteX5" fmla="*/ 8986 w 616414"/>
                <a:gd name="connsiteY5" fmla="*/ 153934 h 402694"/>
                <a:gd name="connsiteX6" fmla="*/ 93663 w 616414"/>
                <a:gd name="connsiteY6" fmla="*/ 98880 h 402694"/>
                <a:gd name="connsiteX7" fmla="*/ 122619 w 616414"/>
                <a:gd name="connsiteY7" fmla="*/ 102880 h 402694"/>
                <a:gd name="connsiteX8" fmla="*/ 123572 w 616414"/>
                <a:gd name="connsiteY8" fmla="*/ 98594 h 402694"/>
                <a:gd name="connsiteX9" fmla="*/ 124905 w 616414"/>
                <a:gd name="connsiteY9" fmla="*/ 79544 h 402694"/>
                <a:gd name="connsiteX10" fmla="*/ 240348 w 616414"/>
                <a:gd name="connsiteY10" fmla="*/ 105 h 402694"/>
                <a:gd name="connsiteX11" fmla="*/ 281782 w 616414"/>
                <a:gd name="connsiteY11" fmla="*/ 3439 h 402694"/>
                <a:gd name="connsiteX12" fmla="*/ 381032 w 616414"/>
                <a:gd name="connsiteY12" fmla="*/ 62970 h 402694"/>
                <a:gd name="connsiteX13" fmla="*/ 430086 w 616414"/>
                <a:gd name="connsiteY13" fmla="*/ 40301 h 402694"/>
                <a:gd name="connsiteX14" fmla="*/ 498476 w 616414"/>
                <a:gd name="connsiteY14" fmla="*/ 63161 h 402694"/>
                <a:gd name="connsiteX15" fmla="*/ 541148 w 616414"/>
                <a:gd name="connsiteY15" fmla="*/ 158601 h 402694"/>
                <a:gd name="connsiteX16" fmla="*/ 571151 w 616414"/>
                <a:gd name="connsiteY16" fmla="*/ 175746 h 402694"/>
                <a:gd name="connsiteX17" fmla="*/ 587630 w 616414"/>
                <a:gd name="connsiteY17" fmla="*/ 191082 h 402694"/>
                <a:gd name="connsiteX18" fmla="*/ 615252 w 616414"/>
                <a:gd name="connsiteY18" fmla="*/ 280236 h 402694"/>
                <a:gd name="connsiteX19" fmla="*/ 501714 w 616414"/>
                <a:gd name="connsiteY19" fmla="*/ 375200 h 402694"/>
                <a:gd name="connsiteX20" fmla="*/ 501714 w 616414"/>
                <a:gd name="connsiteY20" fmla="*/ 375200 h 402694"/>
                <a:gd name="connsiteX21" fmla="*/ 477330 w 616414"/>
                <a:gd name="connsiteY21" fmla="*/ 373771 h 402694"/>
                <a:gd name="connsiteX22" fmla="*/ 410465 w 616414"/>
                <a:gd name="connsiteY22" fmla="*/ 342720 h 402694"/>
                <a:gd name="connsiteX23" fmla="*/ 291021 w 616414"/>
                <a:gd name="connsiteY23" fmla="*/ 402632 h 40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16414" h="402694">
                  <a:moveTo>
                    <a:pt x="291021" y="402632"/>
                  </a:moveTo>
                  <a:cubicBezTo>
                    <a:pt x="287021" y="402727"/>
                    <a:pt x="282925" y="402727"/>
                    <a:pt x="278924" y="402537"/>
                  </a:cubicBezTo>
                  <a:cubicBezTo>
                    <a:pt x="222346" y="399489"/>
                    <a:pt x="173483" y="357102"/>
                    <a:pt x="165863" y="306144"/>
                  </a:cubicBezTo>
                  <a:cubicBezTo>
                    <a:pt x="153956" y="309763"/>
                    <a:pt x="141669" y="311859"/>
                    <a:pt x="129001" y="312335"/>
                  </a:cubicBezTo>
                  <a:cubicBezTo>
                    <a:pt x="95473" y="313478"/>
                    <a:pt x="63945" y="303191"/>
                    <a:pt x="40323" y="283284"/>
                  </a:cubicBezTo>
                  <a:cubicBezTo>
                    <a:pt x="2795" y="251756"/>
                    <a:pt x="-10636" y="196130"/>
                    <a:pt x="8986" y="153934"/>
                  </a:cubicBezTo>
                  <a:cubicBezTo>
                    <a:pt x="23750" y="122216"/>
                    <a:pt x="57754" y="100118"/>
                    <a:pt x="93663" y="98880"/>
                  </a:cubicBezTo>
                  <a:cubicBezTo>
                    <a:pt x="103760" y="98499"/>
                    <a:pt x="113475" y="99832"/>
                    <a:pt x="122619" y="102880"/>
                  </a:cubicBezTo>
                  <a:cubicBezTo>
                    <a:pt x="122905" y="101451"/>
                    <a:pt x="123191" y="100023"/>
                    <a:pt x="123572" y="98594"/>
                  </a:cubicBezTo>
                  <a:cubicBezTo>
                    <a:pt x="123286" y="92117"/>
                    <a:pt x="123762" y="85640"/>
                    <a:pt x="124905" y="79544"/>
                  </a:cubicBezTo>
                  <a:cubicBezTo>
                    <a:pt x="133763" y="34110"/>
                    <a:pt x="180150" y="2201"/>
                    <a:pt x="240348" y="105"/>
                  </a:cubicBezTo>
                  <a:cubicBezTo>
                    <a:pt x="253969" y="-371"/>
                    <a:pt x="267971" y="772"/>
                    <a:pt x="281782" y="3439"/>
                  </a:cubicBezTo>
                  <a:cubicBezTo>
                    <a:pt x="323692" y="11631"/>
                    <a:pt x="359982" y="33633"/>
                    <a:pt x="381032" y="62970"/>
                  </a:cubicBezTo>
                  <a:cubicBezTo>
                    <a:pt x="392081" y="49064"/>
                    <a:pt x="409417" y="40968"/>
                    <a:pt x="430086" y="40301"/>
                  </a:cubicBezTo>
                  <a:cubicBezTo>
                    <a:pt x="453042" y="39539"/>
                    <a:pt x="477330" y="47635"/>
                    <a:pt x="498476" y="63161"/>
                  </a:cubicBezTo>
                  <a:cubicBezTo>
                    <a:pt x="532670" y="88307"/>
                    <a:pt x="549815" y="127455"/>
                    <a:pt x="541148" y="158601"/>
                  </a:cubicBezTo>
                  <a:cubicBezTo>
                    <a:pt x="552006" y="162983"/>
                    <a:pt x="562103" y="168793"/>
                    <a:pt x="571151" y="175746"/>
                  </a:cubicBezTo>
                  <a:cubicBezTo>
                    <a:pt x="577628" y="179271"/>
                    <a:pt x="583153" y="184414"/>
                    <a:pt x="587630" y="191082"/>
                  </a:cubicBezTo>
                  <a:cubicBezTo>
                    <a:pt x="610013" y="216132"/>
                    <a:pt x="620015" y="248613"/>
                    <a:pt x="615252" y="280236"/>
                  </a:cubicBezTo>
                  <a:cubicBezTo>
                    <a:pt x="607251" y="333290"/>
                    <a:pt x="559531" y="373200"/>
                    <a:pt x="501714" y="375200"/>
                  </a:cubicBezTo>
                  <a:cubicBezTo>
                    <a:pt x="501714" y="375200"/>
                    <a:pt x="501714" y="375200"/>
                    <a:pt x="501714" y="375200"/>
                  </a:cubicBezTo>
                  <a:cubicBezTo>
                    <a:pt x="493618" y="375486"/>
                    <a:pt x="485426" y="375009"/>
                    <a:pt x="477330" y="373771"/>
                  </a:cubicBezTo>
                  <a:cubicBezTo>
                    <a:pt x="451898" y="369961"/>
                    <a:pt x="428943" y="359293"/>
                    <a:pt x="410465" y="342720"/>
                  </a:cubicBezTo>
                  <a:cubicBezTo>
                    <a:pt x="377508" y="379391"/>
                    <a:pt x="334265" y="401108"/>
                    <a:pt x="291021" y="402632"/>
                  </a:cubicBezTo>
                  <a:close/>
                </a:path>
              </a:pathLst>
            </a:custGeom>
            <a:gradFill>
              <a:gsLst>
                <a:gs pos="381">
                  <a:srgbClr val="F1FF0E">
                    <a:lumMod val="50000"/>
                    <a:lumOff val="50000"/>
                  </a:srgbClr>
                </a:gs>
                <a:gs pos="100000">
                  <a:srgbClr val="13B2E1">
                    <a:lumMod val="50000"/>
                    <a:lumOff val="50000"/>
                  </a:srgbClr>
                </a:gs>
              </a:gsLst>
              <a:lin ang="18900000" scaled="1"/>
            </a:gradFill>
            <a:ln w="9525"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939" name="!!front">
              <a:extLst>
                <a:ext uri="{FF2B5EF4-FFF2-40B4-BE49-F238E27FC236}">
                  <a16:creationId xmlns:a16="http://schemas.microsoft.com/office/drawing/2014/main" id="{D99DFB59-EA49-B8CD-63CF-D96CFE2FF900}"/>
                </a:ext>
              </a:extLst>
            </p:cNvPr>
            <p:cNvGrpSpPr/>
            <p:nvPr/>
          </p:nvGrpSpPr>
          <p:grpSpPr>
            <a:xfrm>
              <a:off x="1318673" y="1661325"/>
              <a:ext cx="2257040" cy="2129325"/>
              <a:chOff x="8760362" y="2567321"/>
              <a:chExt cx="2878778" cy="2715879"/>
            </a:xfrm>
          </p:grpSpPr>
          <p:pic>
            <p:nvPicPr>
              <p:cNvPr id="942" name="Picture 894">
                <a:extLst>
                  <a:ext uri="{FF2B5EF4-FFF2-40B4-BE49-F238E27FC236}">
                    <a16:creationId xmlns:a16="http://schemas.microsoft.com/office/drawing/2014/main" id="{A80E722F-96A5-013E-51DE-EFA48234ED45}"/>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a:xfrm>
                <a:off x="9001056" y="3428244"/>
                <a:ext cx="2543175" cy="1854956"/>
              </a:xfrm>
              <a:prstGeom prst="roundRect">
                <a:avLst>
                  <a:gd name="adj" fmla="val 7195"/>
                </a:avLst>
              </a:prstGeom>
            </p:spPr>
          </p:pic>
          <p:grpSp>
            <p:nvGrpSpPr>
              <p:cNvPr id="943" name="Group 895">
                <a:extLst>
                  <a:ext uri="{FF2B5EF4-FFF2-40B4-BE49-F238E27FC236}">
                    <a16:creationId xmlns:a16="http://schemas.microsoft.com/office/drawing/2014/main" id="{A8EE74F3-5451-B8D3-D8FA-B139737E1202}"/>
                  </a:ext>
                </a:extLst>
              </p:cNvPr>
              <p:cNvGrpSpPr/>
              <p:nvPr/>
            </p:nvGrpSpPr>
            <p:grpSpPr>
              <a:xfrm>
                <a:off x="8760362" y="2567321"/>
                <a:ext cx="2878778" cy="984441"/>
                <a:chOff x="8760362" y="2567321"/>
                <a:chExt cx="2878778" cy="984441"/>
              </a:xfrm>
            </p:grpSpPr>
            <p:sp>
              <p:nvSpPr>
                <p:cNvPr id="944" name="Freeform: Shape 896">
                  <a:extLst>
                    <a:ext uri="{FF2B5EF4-FFF2-40B4-BE49-F238E27FC236}">
                      <a16:creationId xmlns:a16="http://schemas.microsoft.com/office/drawing/2014/main" id="{7B6B34BB-CFBF-5E5E-E725-9E2F55D23E8D}"/>
                    </a:ext>
                  </a:extLst>
                </p:cNvPr>
                <p:cNvSpPr/>
                <p:nvPr/>
              </p:nvSpPr>
              <p:spPr>
                <a:xfrm>
                  <a:off x="10661979" y="2635076"/>
                  <a:ext cx="339608" cy="215265"/>
                </a:xfrm>
                <a:custGeom>
                  <a:avLst/>
                  <a:gdLst>
                    <a:gd name="connsiteX0" fmla="*/ 162615 w 339608"/>
                    <a:gd name="connsiteY0" fmla="*/ 215265 h 215265"/>
                    <a:gd name="connsiteX1" fmla="*/ 100417 w 339608"/>
                    <a:gd name="connsiteY1" fmla="*/ 173831 h 215265"/>
                    <a:gd name="connsiteX2" fmla="*/ 65270 w 339608"/>
                    <a:gd name="connsiteY2" fmla="*/ 182309 h 215265"/>
                    <a:gd name="connsiteX3" fmla="*/ 30885 w 339608"/>
                    <a:gd name="connsiteY3" fmla="*/ 173355 h 215265"/>
                    <a:gd name="connsiteX4" fmla="*/ 1738 w 339608"/>
                    <a:gd name="connsiteY4" fmla="*/ 106775 h 215265"/>
                    <a:gd name="connsiteX5" fmla="*/ 51935 w 339608"/>
                    <a:gd name="connsiteY5" fmla="*/ 68009 h 215265"/>
                    <a:gd name="connsiteX6" fmla="*/ 57936 w 339608"/>
                    <a:gd name="connsiteY6" fmla="*/ 68390 h 215265"/>
                    <a:gd name="connsiteX7" fmla="*/ 58031 w 339608"/>
                    <a:gd name="connsiteY7" fmla="*/ 66199 h 215265"/>
                    <a:gd name="connsiteX8" fmla="*/ 56983 w 339608"/>
                    <a:gd name="connsiteY8" fmla="*/ 55817 h 215265"/>
                    <a:gd name="connsiteX9" fmla="*/ 132135 w 339608"/>
                    <a:gd name="connsiteY9" fmla="*/ 0 h 215265"/>
                    <a:gd name="connsiteX10" fmla="*/ 134040 w 339608"/>
                    <a:gd name="connsiteY10" fmla="*/ 0 h 215265"/>
                    <a:gd name="connsiteX11" fmla="*/ 192905 w 339608"/>
                    <a:gd name="connsiteY11" fmla="*/ 22479 h 215265"/>
                    <a:gd name="connsiteX12" fmla="*/ 227766 w 339608"/>
                    <a:gd name="connsiteY12" fmla="*/ 4667 h 215265"/>
                    <a:gd name="connsiteX13" fmla="*/ 256151 w 339608"/>
                    <a:gd name="connsiteY13" fmla="*/ 11621 h 215265"/>
                    <a:gd name="connsiteX14" fmla="*/ 288250 w 339608"/>
                    <a:gd name="connsiteY14" fmla="*/ 58865 h 215265"/>
                    <a:gd name="connsiteX15" fmla="*/ 305872 w 339608"/>
                    <a:gd name="connsiteY15" fmla="*/ 65246 h 215265"/>
                    <a:gd name="connsiteX16" fmla="*/ 316254 w 339608"/>
                    <a:gd name="connsiteY16" fmla="*/ 72009 h 215265"/>
                    <a:gd name="connsiteX17" fmla="*/ 339590 w 339608"/>
                    <a:gd name="connsiteY17" fmla="*/ 117348 h 215265"/>
                    <a:gd name="connsiteX18" fmla="*/ 274248 w 339608"/>
                    <a:gd name="connsiteY18" fmla="*/ 180785 h 215265"/>
                    <a:gd name="connsiteX19" fmla="*/ 272343 w 339608"/>
                    <a:gd name="connsiteY19" fmla="*/ 180785 h 215265"/>
                    <a:gd name="connsiteX20" fmla="*/ 235387 w 339608"/>
                    <a:gd name="connsiteY20" fmla="*/ 170498 h 215265"/>
                    <a:gd name="connsiteX21" fmla="*/ 170331 w 339608"/>
                    <a:gd name="connsiteY21" fmla="*/ 214884 h 215265"/>
                    <a:gd name="connsiteX22" fmla="*/ 162615 w 339608"/>
                    <a:gd name="connsiteY22" fmla="*/ 215265 h 21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9608" h="215265">
                      <a:moveTo>
                        <a:pt x="162615" y="215265"/>
                      </a:moveTo>
                      <a:cubicBezTo>
                        <a:pt x="134422" y="215265"/>
                        <a:pt x="108513" y="197739"/>
                        <a:pt x="100417" y="173831"/>
                      </a:cubicBezTo>
                      <a:cubicBezTo>
                        <a:pt x="89654" y="179261"/>
                        <a:pt x="77367" y="182309"/>
                        <a:pt x="65270" y="182309"/>
                      </a:cubicBezTo>
                      <a:cubicBezTo>
                        <a:pt x="52887" y="182309"/>
                        <a:pt x="40981" y="179261"/>
                        <a:pt x="30885" y="173355"/>
                      </a:cubicBezTo>
                      <a:cubicBezTo>
                        <a:pt x="7739" y="159925"/>
                        <a:pt x="-4834" y="131255"/>
                        <a:pt x="1738" y="106775"/>
                      </a:cubicBezTo>
                      <a:cubicBezTo>
                        <a:pt x="7644" y="84677"/>
                        <a:pt x="29170" y="68009"/>
                        <a:pt x="51935" y="68009"/>
                      </a:cubicBezTo>
                      <a:cubicBezTo>
                        <a:pt x="53935" y="68009"/>
                        <a:pt x="55935" y="68104"/>
                        <a:pt x="57936" y="68390"/>
                      </a:cubicBezTo>
                      <a:cubicBezTo>
                        <a:pt x="57936" y="67628"/>
                        <a:pt x="58031" y="66961"/>
                        <a:pt x="58031" y="66199"/>
                      </a:cubicBezTo>
                      <a:cubicBezTo>
                        <a:pt x="57269" y="62770"/>
                        <a:pt x="56888" y="59246"/>
                        <a:pt x="56983" y="55817"/>
                      </a:cubicBezTo>
                      <a:cubicBezTo>
                        <a:pt x="57555" y="24479"/>
                        <a:pt x="90606" y="0"/>
                        <a:pt x="132135" y="0"/>
                      </a:cubicBezTo>
                      <a:cubicBezTo>
                        <a:pt x="132802" y="0"/>
                        <a:pt x="133469" y="0"/>
                        <a:pt x="134040" y="0"/>
                      </a:cubicBezTo>
                      <a:cubicBezTo>
                        <a:pt x="157281" y="476"/>
                        <a:pt x="178808" y="8763"/>
                        <a:pt x="192905" y="22479"/>
                      </a:cubicBezTo>
                      <a:cubicBezTo>
                        <a:pt x="199096" y="11335"/>
                        <a:pt x="211955" y="4667"/>
                        <a:pt x="227766" y="4667"/>
                      </a:cubicBezTo>
                      <a:cubicBezTo>
                        <a:pt x="237196" y="4667"/>
                        <a:pt x="247007" y="7049"/>
                        <a:pt x="256151" y="11621"/>
                      </a:cubicBezTo>
                      <a:cubicBezTo>
                        <a:pt x="276915" y="21908"/>
                        <a:pt x="289774" y="41243"/>
                        <a:pt x="288250" y="58865"/>
                      </a:cubicBezTo>
                      <a:cubicBezTo>
                        <a:pt x="294441" y="60198"/>
                        <a:pt x="300347" y="62294"/>
                        <a:pt x="305872" y="65246"/>
                      </a:cubicBezTo>
                      <a:cubicBezTo>
                        <a:pt x="309681" y="66485"/>
                        <a:pt x="313206" y="68771"/>
                        <a:pt x="316254" y="72009"/>
                      </a:cubicBezTo>
                      <a:cubicBezTo>
                        <a:pt x="330637" y="83344"/>
                        <a:pt x="339114" y="99917"/>
                        <a:pt x="339590" y="117348"/>
                      </a:cubicBezTo>
                      <a:cubicBezTo>
                        <a:pt x="340447" y="151352"/>
                        <a:pt x="311110" y="179832"/>
                        <a:pt x="274248" y="180785"/>
                      </a:cubicBezTo>
                      <a:cubicBezTo>
                        <a:pt x="273582" y="180785"/>
                        <a:pt x="273010" y="180785"/>
                        <a:pt x="272343" y="180785"/>
                      </a:cubicBezTo>
                      <a:cubicBezTo>
                        <a:pt x="259008" y="180785"/>
                        <a:pt x="246340" y="177260"/>
                        <a:pt x="235387" y="170498"/>
                      </a:cubicBezTo>
                      <a:cubicBezTo>
                        <a:pt x="219670" y="195358"/>
                        <a:pt x="195667" y="211836"/>
                        <a:pt x="170331" y="214884"/>
                      </a:cubicBezTo>
                      <a:cubicBezTo>
                        <a:pt x="167759" y="215170"/>
                        <a:pt x="165187" y="215265"/>
                        <a:pt x="162615" y="215265"/>
                      </a:cubicBezTo>
                      <a:close/>
                    </a:path>
                  </a:pathLst>
                </a:custGeom>
                <a:solidFill>
                  <a:srgbClr val="FFFFFF"/>
                </a:solidFill>
                <a:ln w="9525" cap="flat">
                  <a:noFill/>
                  <a:prstDash val="solid"/>
                  <a:miter/>
                </a:ln>
                <a:effectLst>
                  <a:outerShdw blurRad="127000" sx="102000" sy="102000" algn="c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45" name="Freeform: Shape 897">
                  <a:extLst>
                    <a:ext uri="{FF2B5EF4-FFF2-40B4-BE49-F238E27FC236}">
                      <a16:creationId xmlns:a16="http://schemas.microsoft.com/office/drawing/2014/main" id="{42A6F770-8EA3-7479-1075-CA26F5600A4F}"/>
                    </a:ext>
                  </a:extLst>
                </p:cNvPr>
                <p:cNvSpPr/>
                <p:nvPr/>
              </p:nvSpPr>
              <p:spPr>
                <a:xfrm>
                  <a:off x="11023787" y="2832021"/>
                  <a:ext cx="615353" cy="390144"/>
                </a:xfrm>
                <a:custGeom>
                  <a:avLst/>
                  <a:gdLst>
                    <a:gd name="connsiteX0" fmla="*/ 294805 w 615353"/>
                    <a:gd name="connsiteY0" fmla="*/ 390144 h 390144"/>
                    <a:gd name="connsiteX1" fmla="*/ 182029 w 615353"/>
                    <a:gd name="connsiteY1" fmla="*/ 315087 h 390144"/>
                    <a:gd name="connsiteX2" fmla="*/ 118307 w 615353"/>
                    <a:gd name="connsiteY2" fmla="*/ 330422 h 390144"/>
                    <a:gd name="connsiteX3" fmla="*/ 56013 w 615353"/>
                    <a:gd name="connsiteY3" fmla="*/ 314325 h 390144"/>
                    <a:gd name="connsiteX4" fmla="*/ 3149 w 615353"/>
                    <a:gd name="connsiteY4" fmla="*/ 193548 h 390144"/>
                    <a:gd name="connsiteX5" fmla="*/ 94018 w 615353"/>
                    <a:gd name="connsiteY5" fmla="*/ 123349 h 390144"/>
                    <a:gd name="connsiteX6" fmla="*/ 104876 w 615353"/>
                    <a:gd name="connsiteY6" fmla="*/ 124111 h 390144"/>
                    <a:gd name="connsiteX7" fmla="*/ 105067 w 615353"/>
                    <a:gd name="connsiteY7" fmla="*/ 120110 h 390144"/>
                    <a:gd name="connsiteX8" fmla="*/ 103162 w 615353"/>
                    <a:gd name="connsiteY8" fmla="*/ 101251 h 390144"/>
                    <a:gd name="connsiteX9" fmla="*/ 239465 w 615353"/>
                    <a:gd name="connsiteY9" fmla="*/ 0 h 390144"/>
                    <a:gd name="connsiteX10" fmla="*/ 242989 w 615353"/>
                    <a:gd name="connsiteY10" fmla="*/ 0 h 390144"/>
                    <a:gd name="connsiteX11" fmla="*/ 349764 w 615353"/>
                    <a:gd name="connsiteY11" fmla="*/ 40767 h 390144"/>
                    <a:gd name="connsiteX12" fmla="*/ 412915 w 615353"/>
                    <a:gd name="connsiteY12" fmla="*/ 8477 h 390144"/>
                    <a:gd name="connsiteX13" fmla="*/ 464255 w 615353"/>
                    <a:gd name="connsiteY13" fmla="*/ 20955 h 390144"/>
                    <a:gd name="connsiteX14" fmla="*/ 522357 w 615353"/>
                    <a:gd name="connsiteY14" fmla="*/ 106490 h 390144"/>
                    <a:gd name="connsiteX15" fmla="*/ 554266 w 615353"/>
                    <a:gd name="connsiteY15" fmla="*/ 118015 h 390144"/>
                    <a:gd name="connsiteX16" fmla="*/ 573030 w 615353"/>
                    <a:gd name="connsiteY16" fmla="*/ 130207 h 390144"/>
                    <a:gd name="connsiteX17" fmla="*/ 615321 w 615353"/>
                    <a:gd name="connsiteY17" fmla="*/ 212408 h 390144"/>
                    <a:gd name="connsiteX18" fmla="*/ 496925 w 615353"/>
                    <a:gd name="connsiteY18" fmla="*/ 327374 h 390144"/>
                    <a:gd name="connsiteX19" fmla="*/ 493592 w 615353"/>
                    <a:gd name="connsiteY19" fmla="*/ 327374 h 390144"/>
                    <a:gd name="connsiteX20" fmla="*/ 426631 w 615353"/>
                    <a:gd name="connsiteY20" fmla="*/ 308705 h 390144"/>
                    <a:gd name="connsiteX21" fmla="*/ 308807 w 615353"/>
                    <a:gd name="connsiteY21" fmla="*/ 389287 h 390144"/>
                    <a:gd name="connsiteX22" fmla="*/ 294805 w 615353"/>
                    <a:gd name="connsiteY22" fmla="*/ 390144 h 39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353" h="390144">
                      <a:moveTo>
                        <a:pt x="294805" y="390144"/>
                      </a:moveTo>
                      <a:cubicBezTo>
                        <a:pt x="243656" y="390144"/>
                        <a:pt x="196793" y="358426"/>
                        <a:pt x="182029" y="315087"/>
                      </a:cubicBezTo>
                      <a:cubicBezTo>
                        <a:pt x="162503" y="324993"/>
                        <a:pt x="140214" y="330422"/>
                        <a:pt x="118307" y="330422"/>
                      </a:cubicBezTo>
                      <a:cubicBezTo>
                        <a:pt x="95828" y="330422"/>
                        <a:pt x="74301" y="324803"/>
                        <a:pt x="56013" y="314325"/>
                      </a:cubicBezTo>
                      <a:cubicBezTo>
                        <a:pt x="14008" y="290036"/>
                        <a:pt x="-8757" y="238125"/>
                        <a:pt x="3149" y="193548"/>
                      </a:cubicBezTo>
                      <a:cubicBezTo>
                        <a:pt x="13817" y="153543"/>
                        <a:pt x="52965" y="123349"/>
                        <a:pt x="94018" y="123349"/>
                      </a:cubicBezTo>
                      <a:cubicBezTo>
                        <a:pt x="97638" y="123349"/>
                        <a:pt x="101257" y="123635"/>
                        <a:pt x="104876" y="124111"/>
                      </a:cubicBezTo>
                      <a:cubicBezTo>
                        <a:pt x="104876" y="122777"/>
                        <a:pt x="104972" y="121444"/>
                        <a:pt x="105067" y="120110"/>
                      </a:cubicBezTo>
                      <a:cubicBezTo>
                        <a:pt x="103638" y="113824"/>
                        <a:pt x="103067" y="107537"/>
                        <a:pt x="103162" y="101251"/>
                      </a:cubicBezTo>
                      <a:cubicBezTo>
                        <a:pt x="104210" y="44482"/>
                        <a:pt x="164122" y="0"/>
                        <a:pt x="239465" y="0"/>
                      </a:cubicBezTo>
                      <a:cubicBezTo>
                        <a:pt x="240608" y="0"/>
                        <a:pt x="241846" y="0"/>
                        <a:pt x="242989" y="0"/>
                      </a:cubicBezTo>
                      <a:cubicBezTo>
                        <a:pt x="285090" y="762"/>
                        <a:pt x="324142" y="15812"/>
                        <a:pt x="349764" y="40767"/>
                      </a:cubicBezTo>
                      <a:cubicBezTo>
                        <a:pt x="360908" y="20479"/>
                        <a:pt x="384340" y="8477"/>
                        <a:pt x="412915" y="8477"/>
                      </a:cubicBezTo>
                      <a:cubicBezTo>
                        <a:pt x="429965" y="8477"/>
                        <a:pt x="447776" y="12764"/>
                        <a:pt x="464255" y="20955"/>
                      </a:cubicBezTo>
                      <a:cubicBezTo>
                        <a:pt x="501878" y="39624"/>
                        <a:pt x="525310" y="74676"/>
                        <a:pt x="522357" y="106490"/>
                      </a:cubicBezTo>
                      <a:cubicBezTo>
                        <a:pt x="533597" y="108871"/>
                        <a:pt x="544265" y="112776"/>
                        <a:pt x="554266" y="118015"/>
                      </a:cubicBezTo>
                      <a:cubicBezTo>
                        <a:pt x="561219" y="120301"/>
                        <a:pt x="567506" y="124397"/>
                        <a:pt x="573030" y="130207"/>
                      </a:cubicBezTo>
                      <a:cubicBezTo>
                        <a:pt x="599129" y="150781"/>
                        <a:pt x="614559" y="180689"/>
                        <a:pt x="615321" y="212408"/>
                      </a:cubicBezTo>
                      <a:cubicBezTo>
                        <a:pt x="616845" y="274130"/>
                        <a:pt x="563791" y="325755"/>
                        <a:pt x="496925" y="327374"/>
                      </a:cubicBezTo>
                      <a:cubicBezTo>
                        <a:pt x="495783" y="327374"/>
                        <a:pt x="494640" y="327374"/>
                        <a:pt x="493592" y="327374"/>
                      </a:cubicBezTo>
                      <a:cubicBezTo>
                        <a:pt x="469493" y="327374"/>
                        <a:pt x="446538" y="320897"/>
                        <a:pt x="426631" y="308705"/>
                      </a:cubicBezTo>
                      <a:cubicBezTo>
                        <a:pt x="398151" y="353759"/>
                        <a:pt x="354622" y="383667"/>
                        <a:pt x="308807" y="389287"/>
                      </a:cubicBezTo>
                      <a:cubicBezTo>
                        <a:pt x="304235" y="389858"/>
                        <a:pt x="299472" y="390144"/>
                        <a:pt x="294805" y="390144"/>
                      </a:cubicBezTo>
                      <a:close/>
                    </a:path>
                  </a:pathLst>
                </a:custGeom>
                <a:gradFill>
                  <a:gsLst>
                    <a:gs pos="381">
                      <a:srgbClr val="13B2E1">
                        <a:lumMod val="50000"/>
                        <a:lumOff val="50000"/>
                      </a:srgbClr>
                    </a:gs>
                    <a:gs pos="79000">
                      <a:srgbClr val="F1FF0E">
                        <a:lumMod val="50000"/>
                        <a:lumOff val="50000"/>
                      </a:srgbClr>
                    </a:gs>
                  </a:gsLst>
                  <a:lin ang="18900000" scaled="1"/>
                </a:gradFill>
                <a:ln w="9525" cap="flat">
                  <a:noFill/>
                  <a:prstDash val="solid"/>
                  <a:miter/>
                </a:ln>
                <a:effectLst>
                  <a:outerShdw blurRad="127000" sx="102000" sy="102000" algn="c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46" name="Freeform: Shape 898">
                  <a:extLst>
                    <a:ext uri="{FF2B5EF4-FFF2-40B4-BE49-F238E27FC236}">
                      <a16:creationId xmlns:a16="http://schemas.microsoft.com/office/drawing/2014/main" id="{670C002D-250F-BB24-A836-87111EB7FCEB}"/>
                    </a:ext>
                  </a:extLst>
                </p:cNvPr>
                <p:cNvSpPr/>
                <p:nvPr/>
              </p:nvSpPr>
              <p:spPr>
                <a:xfrm>
                  <a:off x="9092713" y="2567321"/>
                  <a:ext cx="329463" cy="208692"/>
                </a:xfrm>
                <a:custGeom>
                  <a:avLst/>
                  <a:gdLst>
                    <a:gd name="connsiteX0" fmla="*/ 157804 w 329463"/>
                    <a:gd name="connsiteY0" fmla="*/ 208693 h 208692"/>
                    <a:gd name="connsiteX1" fmla="*/ 97415 w 329463"/>
                    <a:gd name="connsiteY1" fmla="*/ 168497 h 208692"/>
                    <a:gd name="connsiteX2" fmla="*/ 63316 w 329463"/>
                    <a:gd name="connsiteY2" fmla="*/ 176689 h 208692"/>
                    <a:gd name="connsiteX3" fmla="*/ 29978 w 329463"/>
                    <a:gd name="connsiteY3" fmla="*/ 168021 h 208692"/>
                    <a:gd name="connsiteX4" fmla="*/ 1689 w 329463"/>
                    <a:gd name="connsiteY4" fmla="*/ 103442 h 208692"/>
                    <a:gd name="connsiteX5" fmla="*/ 50362 w 329463"/>
                    <a:gd name="connsiteY5" fmla="*/ 65913 h 208692"/>
                    <a:gd name="connsiteX6" fmla="*/ 56172 w 329463"/>
                    <a:gd name="connsiteY6" fmla="*/ 66294 h 208692"/>
                    <a:gd name="connsiteX7" fmla="*/ 56267 w 329463"/>
                    <a:gd name="connsiteY7" fmla="*/ 64198 h 208692"/>
                    <a:gd name="connsiteX8" fmla="*/ 55220 w 329463"/>
                    <a:gd name="connsiteY8" fmla="*/ 54102 h 208692"/>
                    <a:gd name="connsiteX9" fmla="*/ 128181 w 329463"/>
                    <a:gd name="connsiteY9" fmla="*/ 0 h 208692"/>
                    <a:gd name="connsiteX10" fmla="*/ 130086 w 329463"/>
                    <a:gd name="connsiteY10" fmla="*/ 0 h 208692"/>
                    <a:gd name="connsiteX11" fmla="*/ 187236 w 329463"/>
                    <a:gd name="connsiteY11" fmla="*/ 21812 h 208692"/>
                    <a:gd name="connsiteX12" fmla="*/ 221050 w 329463"/>
                    <a:gd name="connsiteY12" fmla="*/ 4572 h 208692"/>
                    <a:gd name="connsiteX13" fmla="*/ 248577 w 329463"/>
                    <a:gd name="connsiteY13" fmla="*/ 11240 h 208692"/>
                    <a:gd name="connsiteX14" fmla="*/ 279629 w 329463"/>
                    <a:gd name="connsiteY14" fmla="*/ 57055 h 208692"/>
                    <a:gd name="connsiteX15" fmla="*/ 296678 w 329463"/>
                    <a:gd name="connsiteY15" fmla="*/ 63246 h 208692"/>
                    <a:gd name="connsiteX16" fmla="*/ 306775 w 329463"/>
                    <a:gd name="connsiteY16" fmla="*/ 69723 h 208692"/>
                    <a:gd name="connsiteX17" fmla="*/ 329444 w 329463"/>
                    <a:gd name="connsiteY17" fmla="*/ 113728 h 208692"/>
                    <a:gd name="connsiteX18" fmla="*/ 266103 w 329463"/>
                    <a:gd name="connsiteY18" fmla="*/ 175260 h 208692"/>
                    <a:gd name="connsiteX19" fmla="*/ 264293 w 329463"/>
                    <a:gd name="connsiteY19" fmla="*/ 175260 h 208692"/>
                    <a:gd name="connsiteX20" fmla="*/ 228479 w 329463"/>
                    <a:gd name="connsiteY20" fmla="*/ 165259 h 208692"/>
                    <a:gd name="connsiteX21" fmla="*/ 165424 w 329463"/>
                    <a:gd name="connsiteY21" fmla="*/ 208312 h 208692"/>
                    <a:gd name="connsiteX22" fmla="*/ 157804 w 329463"/>
                    <a:gd name="connsiteY22" fmla="*/ 208693 h 20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9463" h="208692">
                      <a:moveTo>
                        <a:pt x="157804" y="208693"/>
                      </a:moveTo>
                      <a:cubicBezTo>
                        <a:pt x="130467" y="208693"/>
                        <a:pt x="105321" y="191738"/>
                        <a:pt x="97415" y="168497"/>
                      </a:cubicBezTo>
                      <a:cubicBezTo>
                        <a:pt x="86938" y="173831"/>
                        <a:pt x="75032" y="176689"/>
                        <a:pt x="63316" y="176689"/>
                      </a:cubicBezTo>
                      <a:cubicBezTo>
                        <a:pt x="51314" y="176689"/>
                        <a:pt x="39789" y="173736"/>
                        <a:pt x="29978" y="168021"/>
                      </a:cubicBezTo>
                      <a:cubicBezTo>
                        <a:pt x="7499" y="154972"/>
                        <a:pt x="-4693" y="127254"/>
                        <a:pt x="1689" y="103442"/>
                      </a:cubicBezTo>
                      <a:cubicBezTo>
                        <a:pt x="7404" y="82010"/>
                        <a:pt x="28359" y="65913"/>
                        <a:pt x="50362" y="65913"/>
                      </a:cubicBezTo>
                      <a:cubicBezTo>
                        <a:pt x="52362" y="65913"/>
                        <a:pt x="54267" y="66008"/>
                        <a:pt x="56172" y="66294"/>
                      </a:cubicBezTo>
                      <a:cubicBezTo>
                        <a:pt x="56172" y="65627"/>
                        <a:pt x="56267" y="64865"/>
                        <a:pt x="56267" y="64198"/>
                      </a:cubicBezTo>
                      <a:cubicBezTo>
                        <a:pt x="55505" y="60865"/>
                        <a:pt x="55220" y="57436"/>
                        <a:pt x="55220" y="54102"/>
                      </a:cubicBezTo>
                      <a:cubicBezTo>
                        <a:pt x="55791" y="23717"/>
                        <a:pt x="87795" y="0"/>
                        <a:pt x="128181" y="0"/>
                      </a:cubicBezTo>
                      <a:cubicBezTo>
                        <a:pt x="128848" y="0"/>
                        <a:pt x="129419" y="0"/>
                        <a:pt x="130086" y="0"/>
                      </a:cubicBezTo>
                      <a:cubicBezTo>
                        <a:pt x="152565" y="381"/>
                        <a:pt x="173520" y="8477"/>
                        <a:pt x="187236" y="21812"/>
                      </a:cubicBezTo>
                      <a:cubicBezTo>
                        <a:pt x="193237" y="10954"/>
                        <a:pt x="205715" y="4572"/>
                        <a:pt x="221050" y="4572"/>
                      </a:cubicBezTo>
                      <a:cubicBezTo>
                        <a:pt x="230194" y="4572"/>
                        <a:pt x="239719" y="6858"/>
                        <a:pt x="248577" y="11240"/>
                      </a:cubicBezTo>
                      <a:cubicBezTo>
                        <a:pt x="268675" y="21241"/>
                        <a:pt x="281248" y="40005"/>
                        <a:pt x="279629" y="57055"/>
                      </a:cubicBezTo>
                      <a:cubicBezTo>
                        <a:pt x="285629" y="58388"/>
                        <a:pt x="291344" y="60389"/>
                        <a:pt x="296678" y="63246"/>
                      </a:cubicBezTo>
                      <a:cubicBezTo>
                        <a:pt x="300393" y="64484"/>
                        <a:pt x="303727" y="66675"/>
                        <a:pt x="306775" y="69723"/>
                      </a:cubicBezTo>
                      <a:cubicBezTo>
                        <a:pt x="320777" y="80772"/>
                        <a:pt x="328968" y="96774"/>
                        <a:pt x="329444" y="113728"/>
                      </a:cubicBezTo>
                      <a:cubicBezTo>
                        <a:pt x="330302" y="146780"/>
                        <a:pt x="301822" y="174308"/>
                        <a:pt x="266103" y="175260"/>
                      </a:cubicBezTo>
                      <a:cubicBezTo>
                        <a:pt x="265532" y="175260"/>
                        <a:pt x="264865" y="175260"/>
                        <a:pt x="264293" y="175260"/>
                      </a:cubicBezTo>
                      <a:cubicBezTo>
                        <a:pt x="251435" y="175260"/>
                        <a:pt x="239147" y="171831"/>
                        <a:pt x="228479" y="165259"/>
                      </a:cubicBezTo>
                      <a:cubicBezTo>
                        <a:pt x="213239" y="189357"/>
                        <a:pt x="189903" y="205359"/>
                        <a:pt x="165424" y="208312"/>
                      </a:cubicBezTo>
                      <a:cubicBezTo>
                        <a:pt x="162852" y="208502"/>
                        <a:pt x="160280" y="208693"/>
                        <a:pt x="157804" y="208693"/>
                      </a:cubicBezTo>
                      <a:close/>
                    </a:path>
                  </a:pathLst>
                </a:custGeom>
                <a:solidFill>
                  <a:srgbClr val="FFFFFF"/>
                </a:solidFill>
                <a:ln w="9525" cap="flat">
                  <a:noFill/>
                  <a:prstDash val="solid"/>
                  <a:miter/>
                </a:ln>
                <a:effectLst>
                  <a:outerShdw blurRad="127000" sx="102000" sy="102000" algn="c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47" name="Freeform: Shape 899">
                  <a:extLst>
                    <a:ext uri="{FF2B5EF4-FFF2-40B4-BE49-F238E27FC236}">
                      <a16:creationId xmlns:a16="http://schemas.microsoft.com/office/drawing/2014/main" id="{5822B11C-F485-4044-2E6E-4235DB87589F}"/>
                    </a:ext>
                  </a:extLst>
                </p:cNvPr>
                <p:cNvSpPr/>
                <p:nvPr/>
              </p:nvSpPr>
              <p:spPr>
                <a:xfrm>
                  <a:off x="8760362" y="3126662"/>
                  <a:ext cx="670213" cy="425100"/>
                </a:xfrm>
                <a:custGeom>
                  <a:avLst/>
                  <a:gdLst>
                    <a:gd name="connsiteX0" fmla="*/ 321086 w 670213"/>
                    <a:gd name="connsiteY0" fmla="*/ 425101 h 425100"/>
                    <a:gd name="connsiteX1" fmla="*/ 198213 w 670213"/>
                    <a:gd name="connsiteY1" fmla="*/ 343281 h 425100"/>
                    <a:gd name="connsiteX2" fmla="*/ 128776 w 670213"/>
                    <a:gd name="connsiteY2" fmla="*/ 359950 h 425100"/>
                    <a:gd name="connsiteX3" fmla="*/ 60958 w 670213"/>
                    <a:gd name="connsiteY3" fmla="*/ 342329 h 425100"/>
                    <a:gd name="connsiteX4" fmla="*/ 3427 w 670213"/>
                    <a:gd name="connsiteY4" fmla="*/ 210788 h 425100"/>
                    <a:gd name="connsiteX5" fmla="*/ 102487 w 670213"/>
                    <a:gd name="connsiteY5" fmla="*/ 134302 h 425100"/>
                    <a:gd name="connsiteX6" fmla="*/ 114298 w 670213"/>
                    <a:gd name="connsiteY6" fmla="*/ 135064 h 425100"/>
                    <a:gd name="connsiteX7" fmla="*/ 114488 w 670213"/>
                    <a:gd name="connsiteY7" fmla="*/ 130683 h 425100"/>
                    <a:gd name="connsiteX8" fmla="*/ 112393 w 670213"/>
                    <a:gd name="connsiteY8" fmla="*/ 110204 h 425100"/>
                    <a:gd name="connsiteX9" fmla="*/ 260888 w 670213"/>
                    <a:gd name="connsiteY9" fmla="*/ 0 h 425100"/>
                    <a:gd name="connsiteX10" fmla="*/ 264698 w 670213"/>
                    <a:gd name="connsiteY10" fmla="*/ 0 h 425100"/>
                    <a:gd name="connsiteX11" fmla="*/ 380903 w 670213"/>
                    <a:gd name="connsiteY11" fmla="*/ 44386 h 425100"/>
                    <a:gd name="connsiteX12" fmla="*/ 449673 w 670213"/>
                    <a:gd name="connsiteY12" fmla="*/ 9239 h 425100"/>
                    <a:gd name="connsiteX13" fmla="*/ 505585 w 670213"/>
                    <a:gd name="connsiteY13" fmla="*/ 22860 h 425100"/>
                    <a:gd name="connsiteX14" fmla="*/ 568831 w 670213"/>
                    <a:gd name="connsiteY14" fmla="*/ 116110 h 425100"/>
                    <a:gd name="connsiteX15" fmla="*/ 603597 w 670213"/>
                    <a:gd name="connsiteY15" fmla="*/ 128683 h 425100"/>
                    <a:gd name="connsiteX16" fmla="*/ 624076 w 670213"/>
                    <a:gd name="connsiteY16" fmla="*/ 141922 h 425100"/>
                    <a:gd name="connsiteX17" fmla="*/ 670177 w 670213"/>
                    <a:gd name="connsiteY17" fmla="*/ 231457 h 425100"/>
                    <a:gd name="connsiteX18" fmla="*/ 541208 w 670213"/>
                    <a:gd name="connsiteY18" fmla="*/ 356711 h 425100"/>
                    <a:gd name="connsiteX19" fmla="*/ 537494 w 670213"/>
                    <a:gd name="connsiteY19" fmla="*/ 356711 h 425100"/>
                    <a:gd name="connsiteX20" fmla="*/ 464627 w 670213"/>
                    <a:gd name="connsiteY20" fmla="*/ 336328 h 425100"/>
                    <a:gd name="connsiteX21" fmla="*/ 336230 w 670213"/>
                    <a:gd name="connsiteY21" fmla="*/ 424053 h 425100"/>
                    <a:gd name="connsiteX22" fmla="*/ 321086 w 670213"/>
                    <a:gd name="connsiteY22" fmla="*/ 425101 h 42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0213" h="425100">
                      <a:moveTo>
                        <a:pt x="321086" y="425101"/>
                      </a:moveTo>
                      <a:cubicBezTo>
                        <a:pt x="265364" y="425101"/>
                        <a:pt x="214310" y="390525"/>
                        <a:pt x="198213" y="343281"/>
                      </a:cubicBezTo>
                      <a:cubicBezTo>
                        <a:pt x="176972" y="354044"/>
                        <a:pt x="152588" y="359950"/>
                        <a:pt x="128776" y="359950"/>
                      </a:cubicBezTo>
                      <a:cubicBezTo>
                        <a:pt x="104297" y="359950"/>
                        <a:pt x="80770" y="353854"/>
                        <a:pt x="60958" y="342329"/>
                      </a:cubicBezTo>
                      <a:cubicBezTo>
                        <a:pt x="15238" y="315849"/>
                        <a:pt x="-9527" y="259270"/>
                        <a:pt x="3427" y="210788"/>
                      </a:cubicBezTo>
                      <a:cubicBezTo>
                        <a:pt x="15047" y="167164"/>
                        <a:pt x="57624" y="134302"/>
                        <a:pt x="102487" y="134302"/>
                      </a:cubicBezTo>
                      <a:cubicBezTo>
                        <a:pt x="106487" y="134302"/>
                        <a:pt x="110393" y="134588"/>
                        <a:pt x="114298" y="135064"/>
                      </a:cubicBezTo>
                      <a:cubicBezTo>
                        <a:pt x="114298" y="133636"/>
                        <a:pt x="114393" y="132207"/>
                        <a:pt x="114488" y="130683"/>
                      </a:cubicBezTo>
                      <a:cubicBezTo>
                        <a:pt x="112964" y="123825"/>
                        <a:pt x="112298" y="116967"/>
                        <a:pt x="112393" y="110204"/>
                      </a:cubicBezTo>
                      <a:cubicBezTo>
                        <a:pt x="113536" y="48387"/>
                        <a:pt x="178782" y="0"/>
                        <a:pt x="260888" y="0"/>
                      </a:cubicBezTo>
                      <a:cubicBezTo>
                        <a:pt x="262126" y="0"/>
                        <a:pt x="263459" y="0"/>
                        <a:pt x="264698" y="0"/>
                      </a:cubicBezTo>
                      <a:cubicBezTo>
                        <a:pt x="310513" y="857"/>
                        <a:pt x="353090" y="17240"/>
                        <a:pt x="380903" y="44386"/>
                      </a:cubicBezTo>
                      <a:cubicBezTo>
                        <a:pt x="392999" y="22288"/>
                        <a:pt x="418526" y="9239"/>
                        <a:pt x="449673" y="9239"/>
                      </a:cubicBezTo>
                      <a:cubicBezTo>
                        <a:pt x="468247" y="9239"/>
                        <a:pt x="487678" y="14002"/>
                        <a:pt x="505585" y="22860"/>
                      </a:cubicBezTo>
                      <a:cubicBezTo>
                        <a:pt x="546542" y="43148"/>
                        <a:pt x="572069" y="81343"/>
                        <a:pt x="568831" y="116110"/>
                      </a:cubicBezTo>
                      <a:cubicBezTo>
                        <a:pt x="581118" y="118777"/>
                        <a:pt x="592739" y="122968"/>
                        <a:pt x="603597" y="128683"/>
                      </a:cubicBezTo>
                      <a:cubicBezTo>
                        <a:pt x="611122" y="131254"/>
                        <a:pt x="617980" y="135636"/>
                        <a:pt x="624076" y="141922"/>
                      </a:cubicBezTo>
                      <a:cubicBezTo>
                        <a:pt x="652460" y="164306"/>
                        <a:pt x="669320" y="196977"/>
                        <a:pt x="670177" y="231457"/>
                      </a:cubicBezTo>
                      <a:cubicBezTo>
                        <a:pt x="671891" y="298704"/>
                        <a:pt x="613979" y="354901"/>
                        <a:pt x="541208" y="356711"/>
                      </a:cubicBezTo>
                      <a:cubicBezTo>
                        <a:pt x="539970" y="356711"/>
                        <a:pt x="538732" y="356711"/>
                        <a:pt x="537494" y="356711"/>
                      </a:cubicBezTo>
                      <a:cubicBezTo>
                        <a:pt x="511300" y="356711"/>
                        <a:pt x="486249" y="349663"/>
                        <a:pt x="464627" y="336328"/>
                      </a:cubicBezTo>
                      <a:cubicBezTo>
                        <a:pt x="433671" y="385381"/>
                        <a:pt x="386141" y="417957"/>
                        <a:pt x="336230" y="424053"/>
                      </a:cubicBezTo>
                      <a:cubicBezTo>
                        <a:pt x="331373" y="424815"/>
                        <a:pt x="326229" y="425101"/>
                        <a:pt x="321086" y="425101"/>
                      </a:cubicBezTo>
                      <a:close/>
                    </a:path>
                  </a:pathLst>
                </a:custGeom>
                <a:gradFill>
                  <a:gsLst>
                    <a:gs pos="381">
                      <a:srgbClr val="13B2E1">
                        <a:lumMod val="50000"/>
                        <a:lumOff val="50000"/>
                      </a:srgbClr>
                    </a:gs>
                    <a:gs pos="79000">
                      <a:srgbClr val="F1FF0E">
                        <a:lumMod val="50000"/>
                        <a:lumOff val="50000"/>
                      </a:srgbClr>
                    </a:gs>
                  </a:gsLst>
                  <a:lin ang="18900000" scaled="1"/>
                </a:gradFill>
                <a:ln w="9525" cap="flat">
                  <a:noFill/>
                  <a:prstDash val="solid"/>
                  <a:miter/>
                </a:ln>
                <a:effectLst>
                  <a:outerShdw blurRad="127000" sx="102000" sy="102000" algn="c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sp>
          <p:nvSpPr>
            <p:cNvPr id="940" name="TextBox 892">
              <a:extLst>
                <a:ext uri="{FF2B5EF4-FFF2-40B4-BE49-F238E27FC236}">
                  <a16:creationId xmlns:a16="http://schemas.microsoft.com/office/drawing/2014/main" id="{C11A28AE-36AD-D117-FF59-8F72B0F3EBBC}"/>
                </a:ext>
              </a:extLst>
            </p:cNvPr>
            <p:cNvSpPr txBox="1"/>
            <p:nvPr/>
          </p:nvSpPr>
          <p:spPr>
            <a:xfrm>
              <a:off x="1505728" y="3245824"/>
              <a:ext cx="2040722" cy="561692"/>
            </a:xfrm>
            <a:prstGeom prst="rect">
              <a:avLst/>
            </a:prstGeom>
            <a:noFill/>
          </p:spPr>
          <p:txBody>
            <a:bodyPr wrap="square" rtlCol="0">
              <a:spAutoFit/>
            </a:bodyPr>
            <a:lstStyle/>
            <a:p>
              <a:pPr>
                <a:spcBef>
                  <a:spcPts val="300"/>
                </a:spcBef>
              </a:pPr>
              <a:r>
                <a:rPr lang="en-US" sz="1400">
                  <a:ln w="3175">
                    <a:solidFill>
                      <a:schemeClr val="bg1"/>
                    </a:solidFill>
                  </a:ln>
                  <a:solidFill>
                    <a:schemeClr val="bg1"/>
                  </a:solidFill>
                  <a:effectLst>
                    <a:outerShdw blurRad="749300" sx="102000" sy="102000" algn="ctr" rotWithShape="0">
                      <a:prstClr val="black">
                        <a:alpha val="40000"/>
                      </a:prstClr>
                    </a:outerShdw>
                  </a:effectLst>
                  <a:latin typeface="Montserrat" panose="00000500000000000000" pitchFamily="2" charset="0"/>
                </a:rPr>
                <a:t>Vũ Ngọc Lâm</a:t>
              </a:r>
            </a:p>
            <a:p>
              <a:pPr>
                <a:spcBef>
                  <a:spcPts val="300"/>
                </a:spcBef>
              </a:pPr>
              <a:r>
                <a:rPr lang="en-US" sz="1400">
                  <a:ln w="3175">
                    <a:solidFill>
                      <a:schemeClr val="bg1"/>
                    </a:solidFill>
                  </a:ln>
                  <a:solidFill>
                    <a:schemeClr val="bg1"/>
                  </a:solidFill>
                  <a:effectLst>
                    <a:outerShdw blurRad="749300" sx="102000" sy="102000" algn="ctr" rotWithShape="0">
                      <a:prstClr val="black">
                        <a:alpha val="40000"/>
                      </a:prstClr>
                    </a:outerShdw>
                  </a:effectLst>
                  <a:latin typeface="Montserrat" panose="00000500000000000000" pitchFamily="2" charset="0"/>
                </a:rPr>
                <a:t>20225645</a:t>
              </a:r>
            </a:p>
          </p:txBody>
        </p:sp>
        <p:sp>
          <p:nvSpPr>
            <p:cNvPr id="941" name="Oval 893">
              <a:extLst>
                <a:ext uri="{FF2B5EF4-FFF2-40B4-BE49-F238E27FC236}">
                  <a16:creationId xmlns:a16="http://schemas.microsoft.com/office/drawing/2014/main" id="{05309D05-C847-4C0E-A712-AC1F41546C7C}"/>
                </a:ext>
              </a:extLst>
            </p:cNvPr>
            <p:cNvSpPr/>
            <p:nvPr/>
          </p:nvSpPr>
          <p:spPr>
            <a:xfrm>
              <a:off x="2231181" y="2640744"/>
              <a:ext cx="606610" cy="606606"/>
            </a:xfrm>
            <a:prstGeom prst="ellipse">
              <a:avLst/>
            </a:prstGeom>
            <a:solidFill>
              <a:schemeClr val="bg1"/>
            </a:solidFill>
            <a:ln>
              <a:noFill/>
            </a:ln>
            <a:effectLst>
              <a:innerShdw blurRad="63500">
                <a:prstClr val="black">
                  <a:alpha val="48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71190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47"/>
                                        </p:tgtEl>
                                        <p:attrNameLst>
                                          <p:attrName>style.visibility</p:attrName>
                                        </p:attrNameLst>
                                      </p:cBhvr>
                                      <p:to>
                                        <p:strVal val="visible"/>
                                      </p:to>
                                    </p:set>
                                    <p:animEffect transition="in" filter="fade">
                                      <p:cBhvr>
                                        <p:cTn id="7" dur="750"/>
                                        <p:tgtEl>
                                          <p:spTgt spid="747"/>
                                        </p:tgtEl>
                                      </p:cBhvr>
                                    </p:animEffect>
                                  </p:childTnLst>
                                </p:cTn>
                              </p:par>
                              <p:par>
                                <p:cTn id="8" presetID="42" presetClass="path" presetSubtype="0" decel="100000" fill="hold" grpId="1" nodeType="withEffect">
                                  <p:stCondLst>
                                    <p:cond delay="0"/>
                                  </p:stCondLst>
                                  <p:childTnLst>
                                    <p:animMotion origin="layout" path="M 2.08333E-6 2.59259E-6 L -0.04414 2.59259E-6 " pathEditMode="relative" rAng="0" ptsTypes="AA">
                                      <p:cBhvr>
                                        <p:cTn id="9" dur="1000" spd="-100000" fill="hold"/>
                                        <p:tgtEl>
                                          <p:spTgt spid="747"/>
                                        </p:tgtEl>
                                        <p:attrNameLst>
                                          <p:attrName>ppt_x</p:attrName>
                                          <p:attrName>ppt_y</p:attrName>
                                        </p:attrNameLst>
                                      </p:cBhvr>
                                      <p:rCtr x="-2214" y="0"/>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46"/>
                                        </p:tgtEl>
                                        <p:attrNameLst>
                                          <p:attrName>style.visibility</p:attrName>
                                        </p:attrNameLst>
                                      </p:cBhvr>
                                      <p:to>
                                        <p:strVal val="visible"/>
                                      </p:to>
                                    </p:set>
                                    <p:animEffect transition="in" filter="fade">
                                      <p:cBhvr>
                                        <p:cTn id="13" dur="500"/>
                                        <p:tgtEl>
                                          <p:spTgt spid="646"/>
                                        </p:tgtEl>
                                      </p:cBhvr>
                                    </p:animEffect>
                                  </p:childTnLst>
                                </p:cTn>
                              </p:par>
                              <p:par>
                                <p:cTn id="14" presetID="42" presetClass="path" presetSubtype="0" decel="100000" fill="hold" nodeType="withEffect">
                                  <p:stCondLst>
                                    <p:cond delay="0"/>
                                  </p:stCondLst>
                                  <p:childTnLst>
                                    <p:animMotion origin="layout" path="M 1.875E-6 1.48148E-6 L 1.875E-6 0.09398 " pathEditMode="relative" rAng="0" ptsTypes="AA">
                                      <p:cBhvr>
                                        <p:cTn id="15" dur="750" spd="-100000" fill="hold"/>
                                        <p:tgtEl>
                                          <p:spTgt spid="646"/>
                                        </p:tgtEl>
                                        <p:attrNameLst>
                                          <p:attrName>ppt_x</p:attrName>
                                          <p:attrName>ppt_y</p:attrName>
                                        </p:attrNameLst>
                                      </p:cBhvr>
                                      <p:rCtr x="0" y="4699"/>
                                    </p:animMotion>
                                  </p:childTnLst>
                                </p:cTn>
                              </p:par>
                              <p:par>
                                <p:cTn id="16" presetID="10" presetClass="entr" presetSubtype="0" fill="hold" nodeType="withEffect">
                                  <p:stCondLst>
                                    <p:cond delay="400"/>
                                  </p:stCondLst>
                                  <p:childTnLst>
                                    <p:set>
                                      <p:cBhvr>
                                        <p:cTn id="17" dur="1" fill="hold">
                                          <p:stCondLst>
                                            <p:cond delay="0"/>
                                          </p:stCondLst>
                                        </p:cTn>
                                        <p:tgtEl>
                                          <p:spTgt spid="687"/>
                                        </p:tgtEl>
                                        <p:attrNameLst>
                                          <p:attrName>style.visibility</p:attrName>
                                        </p:attrNameLst>
                                      </p:cBhvr>
                                      <p:to>
                                        <p:strVal val="visible"/>
                                      </p:to>
                                    </p:set>
                                    <p:animEffect transition="in" filter="fade">
                                      <p:cBhvr>
                                        <p:cTn id="18" dur="500"/>
                                        <p:tgtEl>
                                          <p:spTgt spid="687"/>
                                        </p:tgtEl>
                                      </p:cBhvr>
                                    </p:animEffect>
                                  </p:childTnLst>
                                </p:cTn>
                              </p:par>
                              <p:par>
                                <p:cTn id="19" presetID="42" presetClass="path" presetSubtype="0" decel="100000" fill="hold" nodeType="withEffect">
                                  <p:stCondLst>
                                    <p:cond delay="400"/>
                                  </p:stCondLst>
                                  <p:childTnLst>
                                    <p:animMotion origin="layout" path="M -2.29167E-6 1.48148E-6 L -2.29167E-6 0.09398 " pathEditMode="relative" rAng="0" ptsTypes="AA">
                                      <p:cBhvr>
                                        <p:cTn id="20" dur="750" spd="-100000" fill="hold"/>
                                        <p:tgtEl>
                                          <p:spTgt spid="687"/>
                                        </p:tgtEl>
                                        <p:attrNameLst>
                                          <p:attrName>ppt_x</p:attrName>
                                          <p:attrName>ppt_y</p:attrName>
                                        </p:attrNameLst>
                                      </p:cBhvr>
                                      <p:rCtr x="0" y="4699"/>
                                    </p:animMotion>
                                  </p:childTnLst>
                                </p:cTn>
                              </p:par>
                              <p:par>
                                <p:cTn id="21" presetID="10" presetClass="entr" presetSubtype="0" fill="hold" nodeType="withEffect">
                                  <p:stCondLst>
                                    <p:cond delay="500"/>
                                  </p:stCondLst>
                                  <p:childTnLst>
                                    <p:set>
                                      <p:cBhvr>
                                        <p:cTn id="22" dur="1" fill="hold">
                                          <p:stCondLst>
                                            <p:cond delay="0"/>
                                          </p:stCondLst>
                                        </p:cTn>
                                        <p:tgtEl>
                                          <p:spTgt spid="868"/>
                                        </p:tgtEl>
                                        <p:attrNameLst>
                                          <p:attrName>style.visibility</p:attrName>
                                        </p:attrNameLst>
                                      </p:cBhvr>
                                      <p:to>
                                        <p:strVal val="visible"/>
                                      </p:to>
                                    </p:set>
                                    <p:animEffect transition="in" filter="fade">
                                      <p:cBhvr>
                                        <p:cTn id="23" dur="500"/>
                                        <p:tgtEl>
                                          <p:spTgt spid="868"/>
                                        </p:tgtEl>
                                      </p:cBhvr>
                                    </p:animEffect>
                                  </p:childTnLst>
                                </p:cTn>
                              </p:par>
                              <p:par>
                                <p:cTn id="24" presetID="42" presetClass="path" presetSubtype="0" decel="100000" fill="hold" nodeType="withEffect">
                                  <p:stCondLst>
                                    <p:cond delay="500"/>
                                  </p:stCondLst>
                                  <p:childTnLst>
                                    <p:animMotion origin="layout" path="M -2.29167E-6 3.33333E-6 L -2.29167E-6 0.09398 " pathEditMode="relative" rAng="0" ptsTypes="AA">
                                      <p:cBhvr>
                                        <p:cTn id="25" dur="750" spd="-100000" fill="hold"/>
                                        <p:tgtEl>
                                          <p:spTgt spid="868"/>
                                        </p:tgtEl>
                                        <p:attrNameLst>
                                          <p:attrName>ppt_x</p:attrName>
                                          <p:attrName>ppt_y</p:attrName>
                                        </p:attrNameLst>
                                      </p:cBhvr>
                                      <p:rCtr x="0" y="4699"/>
                                    </p:animMotion>
                                  </p:childTnLst>
                                </p:cTn>
                              </p:par>
                              <p:par>
                                <p:cTn id="26" presetID="10" presetClass="entr" presetSubtype="0" fill="hold" nodeType="withEffect">
                                  <p:stCondLst>
                                    <p:cond delay="700"/>
                                  </p:stCondLst>
                                  <p:childTnLst>
                                    <p:set>
                                      <p:cBhvr>
                                        <p:cTn id="27" dur="1" fill="hold">
                                          <p:stCondLst>
                                            <p:cond delay="0"/>
                                          </p:stCondLst>
                                        </p:cTn>
                                        <p:tgtEl>
                                          <p:spTgt spid="888"/>
                                        </p:tgtEl>
                                        <p:attrNameLst>
                                          <p:attrName>style.visibility</p:attrName>
                                        </p:attrNameLst>
                                      </p:cBhvr>
                                      <p:to>
                                        <p:strVal val="visible"/>
                                      </p:to>
                                    </p:set>
                                    <p:animEffect transition="in" filter="fade">
                                      <p:cBhvr>
                                        <p:cTn id="28" dur="500"/>
                                        <p:tgtEl>
                                          <p:spTgt spid="888"/>
                                        </p:tgtEl>
                                      </p:cBhvr>
                                    </p:animEffect>
                                  </p:childTnLst>
                                </p:cTn>
                              </p:par>
                              <p:par>
                                <p:cTn id="29" presetID="42" presetClass="path" presetSubtype="0" decel="100000" fill="hold" nodeType="withEffect">
                                  <p:stCondLst>
                                    <p:cond delay="700"/>
                                  </p:stCondLst>
                                  <p:childTnLst>
                                    <p:animMotion origin="layout" path="M 3.54167E-6 3.33333E-6 L 3.54167E-6 0.09398 " pathEditMode="relative" rAng="0" ptsTypes="AA">
                                      <p:cBhvr>
                                        <p:cTn id="30" dur="750" spd="-100000" fill="hold"/>
                                        <p:tgtEl>
                                          <p:spTgt spid="888"/>
                                        </p:tgtEl>
                                        <p:attrNameLst>
                                          <p:attrName>ppt_x</p:attrName>
                                          <p:attrName>ppt_y</p:attrName>
                                        </p:attrNameLst>
                                      </p:cBhvr>
                                      <p:rCtr x="0" y="4699"/>
                                    </p:animMotion>
                                  </p:childTnLst>
                                </p:cTn>
                              </p:par>
                              <p:par>
                                <p:cTn id="31" presetID="10" presetClass="entr" presetSubtype="0" fill="hold" nodeType="withEffect">
                                  <p:stCondLst>
                                    <p:cond delay="300"/>
                                  </p:stCondLst>
                                  <p:childTnLst>
                                    <p:set>
                                      <p:cBhvr>
                                        <p:cTn id="32" dur="1" fill="hold">
                                          <p:stCondLst>
                                            <p:cond delay="0"/>
                                          </p:stCondLst>
                                        </p:cTn>
                                        <p:tgtEl>
                                          <p:spTgt spid="908"/>
                                        </p:tgtEl>
                                        <p:attrNameLst>
                                          <p:attrName>style.visibility</p:attrName>
                                        </p:attrNameLst>
                                      </p:cBhvr>
                                      <p:to>
                                        <p:strVal val="visible"/>
                                      </p:to>
                                    </p:set>
                                    <p:animEffect transition="in" filter="fade">
                                      <p:cBhvr>
                                        <p:cTn id="33" dur="500"/>
                                        <p:tgtEl>
                                          <p:spTgt spid="908"/>
                                        </p:tgtEl>
                                      </p:cBhvr>
                                    </p:animEffect>
                                  </p:childTnLst>
                                </p:cTn>
                              </p:par>
                              <p:par>
                                <p:cTn id="34" presetID="42" presetClass="path" presetSubtype="0" decel="100000" fill="hold" nodeType="withEffect">
                                  <p:stCondLst>
                                    <p:cond delay="300"/>
                                  </p:stCondLst>
                                  <p:childTnLst>
                                    <p:animMotion origin="layout" path="M 1.875E-6 3.33333E-6 L 1.875E-6 0.09398 " pathEditMode="relative" rAng="0" ptsTypes="AA">
                                      <p:cBhvr>
                                        <p:cTn id="35" dur="750" spd="-100000" fill="hold"/>
                                        <p:tgtEl>
                                          <p:spTgt spid="908"/>
                                        </p:tgtEl>
                                        <p:attrNameLst>
                                          <p:attrName>ppt_x</p:attrName>
                                          <p:attrName>ppt_y</p:attrName>
                                        </p:attrNameLst>
                                      </p:cBhvr>
                                      <p:rCtr x="0" y="4699"/>
                                    </p:animMotion>
                                  </p:childTnLst>
                                </p:cTn>
                              </p:par>
                              <p:par>
                                <p:cTn id="36" presetID="10" presetClass="entr" presetSubtype="0" fill="hold" nodeType="withEffect">
                                  <p:stCondLst>
                                    <p:cond delay="700"/>
                                  </p:stCondLst>
                                  <p:childTnLst>
                                    <p:set>
                                      <p:cBhvr>
                                        <p:cTn id="37" dur="1" fill="hold">
                                          <p:stCondLst>
                                            <p:cond delay="0"/>
                                          </p:stCondLst>
                                        </p:cTn>
                                        <p:tgtEl>
                                          <p:spTgt spid="955"/>
                                        </p:tgtEl>
                                        <p:attrNameLst>
                                          <p:attrName>style.visibility</p:attrName>
                                        </p:attrNameLst>
                                      </p:cBhvr>
                                      <p:to>
                                        <p:strVal val="visible"/>
                                      </p:to>
                                    </p:set>
                                    <p:animEffect transition="in" filter="fade">
                                      <p:cBhvr>
                                        <p:cTn id="38" dur="500"/>
                                        <p:tgtEl>
                                          <p:spTgt spid="955"/>
                                        </p:tgtEl>
                                      </p:cBhvr>
                                    </p:animEffect>
                                  </p:childTnLst>
                                </p:cTn>
                              </p:par>
                              <p:par>
                                <p:cTn id="39" presetID="42" presetClass="path" presetSubtype="0" decel="100000" fill="hold" nodeType="withEffect">
                                  <p:stCondLst>
                                    <p:cond delay="700"/>
                                  </p:stCondLst>
                                  <p:childTnLst>
                                    <p:animMotion origin="layout" path="M -2.08333E-6 -4.44444E-6 L -2.08333E-6 0.09399 " pathEditMode="relative" rAng="0" ptsTypes="AA">
                                      <p:cBhvr>
                                        <p:cTn id="40" dur="750" spd="-100000" fill="hold"/>
                                        <p:tgtEl>
                                          <p:spTgt spid="955"/>
                                        </p:tgtEl>
                                        <p:attrNameLst>
                                          <p:attrName>ppt_x</p:attrName>
                                          <p:attrName>ppt_y</p:attrName>
                                        </p:attrNameLst>
                                      </p:cBhvr>
                                      <p:rCtr x="0" y="4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 grpId="0"/>
      <p:bldP spid="747"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318EB78-C0C8-3257-FC8C-5F5EF088B24E}"/>
              </a:ext>
            </a:extLst>
          </p:cNvPr>
          <p:cNvSpPr/>
          <p:nvPr/>
        </p:nvSpPr>
        <p:spPr>
          <a:xfrm>
            <a:off x="715351" y="1095385"/>
            <a:ext cx="10761299" cy="5041647"/>
          </a:xfrm>
          <a:prstGeom prst="roundRect">
            <a:avLst>
              <a:gd name="adj" fmla="val 3837"/>
            </a:avLst>
          </a:prstGeom>
          <a:solidFill>
            <a:schemeClr val="bg1">
              <a:alpha val="6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5" name="Freeform: Shape 4">
            <a:extLst>
              <a:ext uri="{FF2B5EF4-FFF2-40B4-BE49-F238E27FC236}">
                <a16:creationId xmlns:a16="http://schemas.microsoft.com/office/drawing/2014/main" id="{C03059F8-6823-C62C-C12F-64DAB0E590CD}"/>
              </a:ext>
            </a:extLst>
          </p:cNvPr>
          <p:cNvSpPr/>
          <p:nvPr/>
        </p:nvSpPr>
        <p:spPr>
          <a:xfrm flipV="1">
            <a:off x="-4414617"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25" name="TextBox 24">
            <a:extLst>
              <a:ext uri="{FF2B5EF4-FFF2-40B4-BE49-F238E27FC236}">
                <a16:creationId xmlns:a16="http://schemas.microsoft.com/office/drawing/2014/main" id="{A8CDA764-AA6D-0F13-D7E2-CA657BB7B8C9}"/>
              </a:ext>
            </a:extLst>
          </p:cNvPr>
          <p:cNvSpPr txBox="1"/>
          <p:nvPr/>
        </p:nvSpPr>
        <p:spPr>
          <a:xfrm>
            <a:off x="1795671" y="233900"/>
            <a:ext cx="8600660"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GIẢI THÍCH</a:t>
            </a:r>
            <a:r>
              <a:rPr lang="en-US" sz="2800">
                <a:gradFill>
                  <a:gsLst>
                    <a:gs pos="0">
                      <a:srgbClr val="F95607"/>
                    </a:gs>
                    <a:gs pos="100000">
                      <a:srgbClr val="9E357B"/>
                    </a:gs>
                  </a:gsLst>
                  <a:lin ang="18900002" scaled="1"/>
                </a:gradFill>
                <a:effectLst/>
              </a:rPr>
              <a:t> </a:t>
            </a:r>
            <a:r>
              <a:rPr lang="vi-VN" sz="2800">
                <a:gradFill>
                  <a:gsLst>
                    <a:gs pos="0">
                      <a:srgbClr val="F95607"/>
                    </a:gs>
                    <a:gs pos="100000">
                      <a:srgbClr val="9E357B"/>
                    </a:gs>
                  </a:gsLst>
                  <a:lin ang="18900002" scaled="1"/>
                </a:gradFill>
                <a:effectLst/>
              </a:rPr>
              <a:t>CHƯƠNG TRÌNH</a:t>
            </a:r>
          </a:p>
        </p:txBody>
      </p:sp>
      <p:sp>
        <p:nvSpPr>
          <p:cNvPr id="3" name="TextBox 2">
            <a:extLst>
              <a:ext uri="{FF2B5EF4-FFF2-40B4-BE49-F238E27FC236}">
                <a16:creationId xmlns:a16="http://schemas.microsoft.com/office/drawing/2014/main" id="{930ECA0E-17BE-7B1E-70CA-775F8BC369FF}"/>
              </a:ext>
            </a:extLst>
          </p:cNvPr>
          <p:cNvSpPr txBox="1"/>
          <p:nvPr/>
        </p:nvSpPr>
        <p:spPr>
          <a:xfrm>
            <a:off x="298353"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4.</a:t>
            </a:r>
            <a:endParaRPr lang="vi-VN" sz="3200">
              <a:effectLst/>
            </a:endParaRPr>
          </a:p>
        </p:txBody>
      </p:sp>
      <p:grpSp>
        <p:nvGrpSpPr>
          <p:cNvPr id="22" name="Group 21">
            <a:extLst>
              <a:ext uri="{FF2B5EF4-FFF2-40B4-BE49-F238E27FC236}">
                <a16:creationId xmlns:a16="http://schemas.microsoft.com/office/drawing/2014/main" id="{B28593DC-8375-FF2A-2C35-4834F766903A}"/>
              </a:ext>
            </a:extLst>
          </p:cNvPr>
          <p:cNvGrpSpPr/>
          <p:nvPr/>
        </p:nvGrpSpPr>
        <p:grpSpPr>
          <a:xfrm>
            <a:off x="1047750" y="3583978"/>
            <a:ext cx="5936008" cy="2492990"/>
            <a:chOff x="5675026" y="2283973"/>
            <a:chExt cx="5936008" cy="2492990"/>
          </a:xfrm>
        </p:grpSpPr>
        <p:sp>
          <p:nvSpPr>
            <p:cNvPr id="15" name="Hộp Văn bản 26">
              <a:extLst>
                <a:ext uri="{FF2B5EF4-FFF2-40B4-BE49-F238E27FC236}">
                  <a16:creationId xmlns:a16="http://schemas.microsoft.com/office/drawing/2014/main" id="{7B2BE9EC-ECB2-D580-AE08-629498ABC780}"/>
                </a:ext>
              </a:extLst>
            </p:cNvPr>
            <p:cNvSpPr txBox="1"/>
            <p:nvPr/>
          </p:nvSpPr>
          <p:spPr>
            <a:xfrm>
              <a:off x="5700766" y="2283973"/>
              <a:ext cx="5910268" cy="2492990"/>
            </a:xfrm>
            <a:prstGeom prst="rect">
              <a:avLst/>
            </a:prstGeom>
            <a:noFill/>
          </p:spPr>
          <p:txBody>
            <a:bodyPr wrap="square">
              <a:spAutoFit/>
            </a:bodyPr>
            <a:lstStyle/>
            <a:p>
              <a:pPr marL="36000"/>
              <a:r>
                <a:rPr lang="vi-VN" sz="2400" b="1">
                  <a:solidFill>
                    <a:srgbClr val="001080"/>
                  </a:solidFill>
                  <a:latin typeface="Consolas" panose="020B0609020204030204" pitchFamily="49" charset="0"/>
                </a:rPr>
                <a:t>dx, dy: </a:t>
              </a:r>
              <a:r>
                <a:rPr lang="vi-VN" sz="2000">
                  <a:solidFill>
                    <a:schemeClr val="accent1">
                      <a:lumMod val="50000"/>
                    </a:schemeClr>
                  </a:solidFill>
                  <a:latin typeface="Montserrat" panose="00000500000000000000" pitchFamily="2" charset="0"/>
                </a:rPr>
                <a:t>Khoảng cách không gian giữa 2 điểm lưới</a:t>
              </a:r>
              <a:endParaRPr lang="en-US" sz="2000">
                <a:solidFill>
                  <a:schemeClr val="accent1">
                    <a:lumMod val="50000"/>
                  </a:schemeClr>
                </a:solidFill>
                <a:latin typeface="Montserrat" panose="00000500000000000000" pitchFamily="2" charset="0"/>
              </a:endParaRPr>
            </a:p>
            <a:p>
              <a:pPr marL="36000"/>
              <a:r>
                <a:rPr lang="vi-VN" sz="2400" b="1">
                  <a:solidFill>
                    <a:srgbClr val="001080"/>
                  </a:solidFill>
                  <a:latin typeface="Consolas" panose="020B0609020204030204" pitchFamily="49" charset="0"/>
                </a:rPr>
                <a:t>dt:</a:t>
              </a:r>
              <a:r>
                <a:rPr lang="vi-VN" sz="2000">
                  <a:solidFill>
                    <a:schemeClr val="accent1">
                      <a:lumMod val="50000"/>
                    </a:schemeClr>
                  </a:solidFill>
                  <a:latin typeface="Montserrat" panose="00000500000000000000" pitchFamily="2" charset="0"/>
                </a:rPr>
                <a:t> Thời gian của mỗi (điểm) mô phỏng</a:t>
              </a:r>
            </a:p>
            <a:p>
              <a:pPr marL="36000"/>
              <a:r>
                <a:rPr lang="vi-VN" sz="2400" b="1">
                  <a:solidFill>
                    <a:srgbClr val="001080"/>
                  </a:solidFill>
                  <a:latin typeface="Consolas" panose="020B0609020204030204" pitchFamily="49" charset="0"/>
                </a:rPr>
                <a:t>t_nodes: </a:t>
              </a:r>
              <a:r>
                <a:rPr lang="vi-VN" sz="2000">
                  <a:solidFill>
                    <a:schemeClr val="accent1">
                      <a:lumMod val="50000"/>
                    </a:schemeClr>
                  </a:solidFill>
                  <a:latin typeface="Montserrat" panose="00000500000000000000" pitchFamily="2" charset="0"/>
                </a:rPr>
                <a:t>ước chừng số bước để hoàn thành mô phỏng trong thời gian t</a:t>
              </a:r>
            </a:p>
            <a:p>
              <a:pPr marL="36000"/>
              <a:r>
                <a:rPr lang="en-US" sz="2400" b="1">
                  <a:solidFill>
                    <a:srgbClr val="001080"/>
                  </a:solidFill>
                  <a:effectLst/>
                  <a:latin typeface="Consolas" panose="020B0609020204030204" pitchFamily="49" charset="0"/>
                </a:rPr>
                <a:t>u</a:t>
              </a:r>
              <a:r>
                <a:rPr lang="en-US" sz="2400" b="1">
                  <a:solidFill>
                    <a:srgbClr val="000000"/>
                  </a:solidFill>
                  <a:effectLst/>
                  <a:latin typeface="Consolas" panose="020B0609020204030204" pitchFamily="49" charset="0"/>
                </a:rPr>
                <a:t> = </a:t>
              </a:r>
              <a:r>
                <a:rPr lang="en-US" sz="2400" b="1">
                  <a:solidFill>
                    <a:srgbClr val="795E26"/>
                  </a:solidFill>
                  <a:effectLst/>
                  <a:latin typeface="Consolas" panose="020B0609020204030204" pitchFamily="49" charset="0"/>
                </a:rPr>
                <a:t>zeros</a:t>
              </a:r>
              <a:r>
                <a:rPr lang="en-US" sz="2400" b="1">
                  <a:solidFill>
                    <a:srgbClr val="000000"/>
                  </a:solidFill>
                  <a:effectLst/>
                  <a:latin typeface="Consolas" panose="020B0609020204030204" pitchFamily="49" charset="0"/>
                </a:rPr>
                <a:t>(</a:t>
              </a:r>
              <a:r>
                <a:rPr lang="en-US" sz="2400" b="1">
                  <a:solidFill>
                    <a:srgbClr val="001080"/>
                  </a:solidFill>
                  <a:effectLst/>
                  <a:latin typeface="Consolas" panose="020B0609020204030204" pitchFamily="49" charset="0"/>
                </a:rPr>
                <a:t>nodes</a:t>
              </a:r>
              <a:r>
                <a:rPr lang="en-US" sz="2400" b="1">
                  <a:solidFill>
                    <a:srgbClr val="000000"/>
                  </a:solidFill>
                  <a:effectLst/>
                  <a:latin typeface="Consolas" panose="020B0609020204030204" pitchFamily="49" charset="0"/>
                </a:rPr>
                <a:t>, </a:t>
              </a:r>
              <a:r>
                <a:rPr lang="en-US" sz="2400" b="1">
                  <a:solidFill>
                    <a:srgbClr val="001080"/>
                  </a:solidFill>
                  <a:effectLst/>
                  <a:latin typeface="Consolas" panose="020B0609020204030204" pitchFamily="49" charset="0"/>
                </a:rPr>
                <a:t>nodes</a:t>
              </a:r>
              <a:r>
                <a:rPr lang="en-US" sz="2400" b="1">
                  <a:solidFill>
                    <a:srgbClr val="000000"/>
                  </a:solidFill>
                  <a:effectLst/>
                  <a:latin typeface="Consolas" panose="020B0609020204030204" pitchFamily="49" charset="0"/>
                </a:rPr>
                <a:t>) + </a:t>
              </a:r>
              <a:r>
                <a:rPr lang="en-US" sz="2400" b="1">
                  <a:solidFill>
                    <a:srgbClr val="098658"/>
                  </a:solidFill>
                  <a:effectLst/>
                  <a:latin typeface="Consolas" panose="020B0609020204030204" pitchFamily="49" charset="0"/>
                </a:rPr>
                <a:t>20</a:t>
              </a:r>
              <a:r>
                <a:rPr lang="en-US" sz="2400" b="1">
                  <a:solidFill>
                    <a:srgbClr val="000000"/>
                  </a:solidFill>
                  <a:effectLst/>
                  <a:latin typeface="Consolas" panose="020B0609020204030204" pitchFamily="49" charset="0"/>
                </a:rPr>
                <a:t>;</a:t>
              </a:r>
              <a:r>
                <a:rPr lang="en-US" sz="2400" b="0">
                  <a:solidFill>
                    <a:srgbClr val="000000"/>
                  </a:solidFill>
                  <a:effectLst/>
                  <a:latin typeface="Consolas" panose="020B0609020204030204" pitchFamily="49" charset="0"/>
                </a:rPr>
                <a:t> </a:t>
              </a:r>
            </a:p>
            <a:p>
              <a:pPr marL="36000"/>
              <a:r>
                <a:rPr lang="vi-VN" sz="2000">
                  <a:solidFill>
                    <a:schemeClr val="accent1">
                      <a:lumMod val="50000"/>
                    </a:schemeClr>
                  </a:solidFill>
                  <a:latin typeface="Montserrat" panose="00000500000000000000" pitchFamily="2" charset="0"/>
                </a:rPr>
                <a:t>Giá trị nhiệt độ ban đầu</a:t>
              </a:r>
              <a:r>
                <a:rPr lang="en-US" sz="2000">
                  <a:solidFill>
                    <a:schemeClr val="accent1">
                      <a:lumMod val="50000"/>
                    </a:schemeClr>
                  </a:solidFill>
                  <a:latin typeface="Montserrat" panose="00000500000000000000" pitchFamily="2" charset="0"/>
                </a:rPr>
                <a:t> </a:t>
              </a:r>
              <a:r>
                <a:rPr lang="vi-VN" sz="2000">
                  <a:solidFill>
                    <a:schemeClr val="accent1">
                      <a:lumMod val="50000"/>
                    </a:schemeClr>
                  </a:solidFill>
                  <a:latin typeface="Montserrat" panose="00000500000000000000" pitchFamily="2" charset="0"/>
                </a:rPr>
                <a:t>toàn bộ lưới là 20°C</a:t>
              </a:r>
            </a:p>
          </p:txBody>
        </p:sp>
        <p:sp>
          <p:nvSpPr>
            <p:cNvPr id="16" name="Rectangle: Rounded Corners 15">
              <a:extLst>
                <a:ext uri="{FF2B5EF4-FFF2-40B4-BE49-F238E27FC236}">
                  <a16:creationId xmlns:a16="http://schemas.microsoft.com/office/drawing/2014/main" id="{B47371B4-BB3C-7602-19CC-5FDCB1E62F51}"/>
                </a:ext>
              </a:extLst>
            </p:cNvPr>
            <p:cNvSpPr/>
            <p:nvPr/>
          </p:nvSpPr>
          <p:spPr>
            <a:xfrm>
              <a:off x="5675026" y="2348803"/>
              <a:ext cx="51481" cy="2340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6261FF39-8DF9-5B7C-5DD8-B7C4D7235296}"/>
              </a:ext>
            </a:extLst>
          </p:cNvPr>
          <p:cNvGrpSpPr/>
          <p:nvPr/>
        </p:nvGrpSpPr>
        <p:grpSpPr>
          <a:xfrm>
            <a:off x="1029185" y="1473558"/>
            <a:ext cx="6088406" cy="2124413"/>
            <a:chOff x="1327355" y="1592826"/>
            <a:chExt cx="3808796" cy="1018838"/>
          </a:xfrm>
        </p:grpSpPr>
        <p:sp>
          <p:nvSpPr>
            <p:cNvPr id="7" name="Rectangle: Rounded Corners 6">
              <a:extLst>
                <a:ext uri="{FF2B5EF4-FFF2-40B4-BE49-F238E27FC236}">
                  <a16:creationId xmlns:a16="http://schemas.microsoft.com/office/drawing/2014/main" id="{8DE4625B-BB5E-CA84-4B55-65BFE682CB9B}"/>
                </a:ext>
              </a:extLst>
            </p:cNvPr>
            <p:cNvSpPr/>
            <p:nvPr/>
          </p:nvSpPr>
          <p:spPr>
            <a:xfrm>
              <a:off x="1327355" y="1592826"/>
              <a:ext cx="3574152" cy="1018838"/>
            </a:xfrm>
            <a:prstGeom prst="roundRect">
              <a:avLst>
                <a:gd name="adj" fmla="val 8070"/>
              </a:avLst>
            </a:prstGeom>
            <a:solidFill>
              <a:schemeClr val="bg1"/>
            </a:solidFill>
            <a:ln>
              <a:noFill/>
            </a:ln>
            <a:effectLst>
              <a:innerShdw blurRad="76200">
                <a:prstClr val="black">
                  <a:alpha val="35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D5812D6-302B-5CC3-E11F-06CB5FB6E716}"/>
                </a:ext>
              </a:extLst>
            </p:cNvPr>
            <p:cNvSpPr/>
            <p:nvPr/>
          </p:nvSpPr>
          <p:spPr>
            <a:xfrm>
              <a:off x="1510748" y="1835819"/>
              <a:ext cx="3625403" cy="7758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a:solidFill>
                    <a:srgbClr val="001080"/>
                  </a:solidFill>
                  <a:effectLst/>
                  <a:highlight>
                    <a:srgbClr val="FFFFFF"/>
                  </a:highlight>
                  <a:latin typeface="Consolas" panose="020B0609020204030204" pitchFamily="49" charset="0"/>
                </a:rPr>
                <a:t>dx</a:t>
              </a:r>
              <a:r>
                <a:rPr lang="en-US" b="0">
                  <a:solidFill>
                    <a:srgbClr val="3B3B3B"/>
                  </a:solidFill>
                  <a:effectLst/>
                  <a:highlight>
                    <a:srgbClr val="FFFFFF"/>
                  </a:highlight>
                  <a:latin typeface="Consolas" panose="020B0609020204030204" pitchFamily="49" charset="0"/>
                </a:rPr>
                <a:t> = </a:t>
              </a:r>
              <a:r>
                <a:rPr lang="en-US" b="0">
                  <a:solidFill>
                    <a:srgbClr val="795E26"/>
                  </a:solidFill>
                  <a:effectLst/>
                  <a:highlight>
                    <a:srgbClr val="FFFFFF"/>
                  </a:highlight>
                  <a:latin typeface="Consolas" panose="020B0609020204030204" pitchFamily="49" charset="0"/>
                </a:rPr>
                <a:t>length</a:t>
              </a:r>
              <a:r>
                <a:rPr lang="en-US" b="0">
                  <a:solidFill>
                    <a:srgbClr val="000000"/>
                  </a:solidFill>
                  <a:effectLst/>
                  <a:highlight>
                    <a:srgbClr val="FFFFFF"/>
                  </a:highlight>
                  <a:latin typeface="Consolas" panose="020B0609020204030204" pitchFamily="49" charset="0"/>
                </a:rPr>
                <a:t> / </a:t>
              </a:r>
              <a:r>
                <a:rPr lang="en-US" b="0">
                  <a:solidFill>
                    <a:srgbClr val="001080"/>
                  </a:solidFill>
                  <a:effectLst/>
                  <a:highlight>
                    <a:srgbClr val="FFFFFF"/>
                  </a:highlight>
                  <a:latin typeface="Consolas" panose="020B0609020204030204" pitchFamily="49" charset="0"/>
                </a:rPr>
                <a:t>nodes</a:t>
              </a:r>
              <a:r>
                <a:rPr lang="en-US" b="0">
                  <a:solidFill>
                    <a:srgbClr val="3B3B3B"/>
                  </a:solidFill>
                  <a:effectLst/>
                  <a:highlight>
                    <a:srgbClr val="FFFFFF"/>
                  </a:highlight>
                  <a:latin typeface="Consolas" panose="020B0609020204030204" pitchFamily="49" charset="0"/>
                </a:rPr>
                <a:t>;</a:t>
              </a:r>
            </a:p>
            <a:p>
              <a:r>
                <a:rPr lang="en-US" b="0">
                  <a:solidFill>
                    <a:srgbClr val="001080"/>
                  </a:solidFill>
                  <a:effectLst/>
                  <a:highlight>
                    <a:srgbClr val="FFFFFF"/>
                  </a:highlight>
                  <a:latin typeface="Consolas" panose="020B0609020204030204" pitchFamily="49" charset="0"/>
                </a:rPr>
                <a:t>dy</a:t>
              </a:r>
              <a:r>
                <a:rPr lang="en-US" b="0">
                  <a:solidFill>
                    <a:srgbClr val="3B3B3B"/>
                  </a:solidFill>
                  <a:effectLst/>
                  <a:highlight>
                    <a:srgbClr val="FFFFFF"/>
                  </a:highlight>
                  <a:latin typeface="Consolas" panose="020B0609020204030204" pitchFamily="49" charset="0"/>
                </a:rPr>
                <a:t> = </a:t>
              </a:r>
              <a:r>
                <a:rPr lang="en-US" b="0">
                  <a:solidFill>
                    <a:srgbClr val="795E26"/>
                  </a:solidFill>
                  <a:effectLst/>
                  <a:highlight>
                    <a:srgbClr val="FFFFFF"/>
                  </a:highlight>
                  <a:latin typeface="Consolas" panose="020B0609020204030204" pitchFamily="49" charset="0"/>
                </a:rPr>
                <a:t>length</a:t>
              </a:r>
              <a:r>
                <a:rPr lang="en-US" b="0">
                  <a:solidFill>
                    <a:srgbClr val="000000"/>
                  </a:solidFill>
                  <a:effectLst/>
                  <a:highlight>
                    <a:srgbClr val="FFFFFF"/>
                  </a:highlight>
                  <a:latin typeface="Consolas" panose="020B0609020204030204" pitchFamily="49" charset="0"/>
                </a:rPr>
                <a:t> / </a:t>
              </a:r>
              <a:r>
                <a:rPr lang="en-US" b="0">
                  <a:solidFill>
                    <a:srgbClr val="001080"/>
                  </a:solidFill>
                  <a:effectLst/>
                  <a:highlight>
                    <a:srgbClr val="FFFFFF"/>
                  </a:highlight>
                  <a:latin typeface="Consolas" panose="020B0609020204030204" pitchFamily="49" charset="0"/>
                </a:rPr>
                <a:t>nodes</a:t>
              </a:r>
              <a:r>
                <a:rPr lang="en-US" b="0">
                  <a:solidFill>
                    <a:srgbClr val="3B3B3B"/>
                  </a:solidFill>
                  <a:effectLst/>
                  <a:highlight>
                    <a:srgbClr val="FFFFFF"/>
                  </a:highlight>
                  <a:latin typeface="Consolas" panose="020B0609020204030204" pitchFamily="49" charset="0"/>
                </a:rPr>
                <a:t>;</a:t>
              </a:r>
            </a:p>
            <a:p>
              <a:r>
                <a:rPr lang="en-US" b="0">
                  <a:solidFill>
                    <a:srgbClr val="001080"/>
                  </a:solidFill>
                  <a:effectLst/>
                  <a:highlight>
                    <a:srgbClr val="FFFFFF"/>
                  </a:highlight>
                  <a:latin typeface="Consolas" panose="020B0609020204030204" pitchFamily="49" charset="0"/>
                </a:rPr>
                <a:t>dt</a:t>
              </a:r>
              <a:r>
                <a:rPr lang="en-US" b="0">
                  <a:solidFill>
                    <a:srgbClr val="3B3B3B"/>
                  </a:solidFill>
                  <a:effectLst/>
                  <a:highlight>
                    <a:srgbClr val="FFFFFF"/>
                  </a:highlight>
                  <a:latin typeface="Consolas" panose="020B0609020204030204" pitchFamily="49" charset="0"/>
                </a:rPr>
                <a:t> = </a:t>
              </a:r>
              <a:r>
                <a:rPr lang="en-US" b="0">
                  <a:solidFill>
                    <a:srgbClr val="795E26"/>
                  </a:solidFill>
                  <a:effectLst/>
                  <a:highlight>
                    <a:srgbClr val="FFFFFF"/>
                  </a:highlight>
                  <a:latin typeface="Consolas" panose="020B0609020204030204" pitchFamily="49" charset="0"/>
                </a:rPr>
                <a:t>min</a:t>
              </a:r>
              <a:r>
                <a:rPr lang="en-US" b="0">
                  <a:solidFill>
                    <a:srgbClr val="3B3B3B"/>
                  </a:solidFill>
                  <a:effectLst/>
                  <a:highlight>
                    <a:srgbClr val="FFFFFF"/>
                  </a:highlight>
                  <a:latin typeface="Consolas" panose="020B0609020204030204" pitchFamily="49" charset="0"/>
                </a:rPr>
                <a:t>(</a:t>
              </a:r>
              <a:r>
                <a:rPr lang="en-US" b="0">
                  <a:solidFill>
                    <a:srgbClr val="001080"/>
                  </a:solidFill>
                  <a:effectLst/>
                  <a:highlight>
                    <a:srgbClr val="FFFFFF"/>
                  </a:highlight>
                  <a:latin typeface="Consolas" panose="020B0609020204030204" pitchFamily="49" charset="0"/>
                </a:rPr>
                <a:t>dx</a:t>
              </a:r>
              <a:r>
                <a:rPr lang="en-US" b="0">
                  <a:solidFill>
                    <a:srgbClr val="000000"/>
                  </a:solidFill>
                  <a:effectLst/>
                  <a:highlight>
                    <a:srgbClr val="FFFFFF"/>
                  </a:highlight>
                  <a:latin typeface="Consolas" panose="020B0609020204030204" pitchFamily="49" charset="0"/>
                </a:rPr>
                <a:t>^</a:t>
              </a:r>
              <a:r>
                <a:rPr lang="en-US" b="0">
                  <a:solidFill>
                    <a:srgbClr val="3B3B3B"/>
                  </a:solidFill>
                  <a:effectLst/>
                  <a:highlight>
                    <a:srgbClr val="FFFFFF"/>
                  </a:highlight>
                  <a:latin typeface="Consolas" panose="020B0609020204030204" pitchFamily="49" charset="0"/>
                </a:rPr>
                <a:t>2</a:t>
              </a:r>
              <a:r>
                <a:rPr lang="en-US" b="0">
                  <a:solidFill>
                    <a:srgbClr val="000000"/>
                  </a:solidFill>
                  <a:effectLst/>
                  <a:highlight>
                    <a:srgbClr val="FFFFFF"/>
                  </a:highlight>
                  <a:latin typeface="Consolas" panose="020B0609020204030204" pitchFamily="49" charset="0"/>
                </a:rPr>
                <a:t> / </a:t>
              </a:r>
              <a:r>
                <a:rPr lang="en-US" b="0">
                  <a:solidFill>
                    <a:srgbClr val="3B3B3B"/>
                  </a:solidFill>
                  <a:effectLst/>
                  <a:highlight>
                    <a:srgbClr val="FFFFFF"/>
                  </a:highlight>
                  <a:latin typeface="Consolas" panose="020B0609020204030204" pitchFamily="49" charset="0"/>
                </a:rPr>
                <a:t>(</a:t>
              </a:r>
              <a:r>
                <a:rPr lang="en-US" b="0">
                  <a:solidFill>
                    <a:srgbClr val="098658"/>
                  </a:solidFill>
                  <a:effectLst/>
                  <a:highlight>
                    <a:srgbClr val="FFFFFF"/>
                  </a:highlight>
                  <a:latin typeface="Consolas" panose="020B0609020204030204" pitchFamily="49" charset="0"/>
                </a:rPr>
                <a:t>4</a:t>
              </a:r>
              <a:r>
                <a:rPr lang="en-US" b="0">
                  <a:solidFill>
                    <a:srgbClr val="000000"/>
                  </a:solidFill>
                  <a:effectLst/>
                  <a:highlight>
                    <a:srgbClr val="FFFFFF"/>
                  </a:highlight>
                  <a:latin typeface="Consolas" panose="020B0609020204030204" pitchFamily="49" charset="0"/>
                </a:rPr>
                <a:t> * </a:t>
              </a:r>
              <a:r>
                <a:rPr lang="en-US" b="0">
                  <a:solidFill>
                    <a:srgbClr val="001080"/>
                  </a:solidFill>
                  <a:effectLst/>
                  <a:highlight>
                    <a:srgbClr val="FFFFFF"/>
                  </a:highlight>
                  <a:latin typeface="Consolas" panose="020B0609020204030204" pitchFamily="49" charset="0"/>
                </a:rPr>
                <a:t>a</a:t>
              </a:r>
              <a:r>
                <a:rPr lang="en-US" b="0">
                  <a:solidFill>
                    <a:srgbClr val="3B3B3B"/>
                  </a:solidFill>
                  <a:effectLst/>
                  <a:highlight>
                    <a:srgbClr val="FFFFFF"/>
                  </a:highlight>
                  <a:latin typeface="Consolas" panose="020B0609020204030204" pitchFamily="49" charset="0"/>
                </a:rPr>
                <a:t>), </a:t>
              </a:r>
              <a:r>
                <a:rPr lang="en-US" b="0">
                  <a:solidFill>
                    <a:srgbClr val="001080"/>
                  </a:solidFill>
                  <a:effectLst/>
                  <a:highlight>
                    <a:srgbClr val="FFFFFF"/>
                  </a:highlight>
                  <a:latin typeface="Consolas" panose="020B0609020204030204" pitchFamily="49" charset="0"/>
                </a:rPr>
                <a:t>dy</a:t>
              </a:r>
              <a:r>
                <a:rPr lang="en-US" b="0">
                  <a:solidFill>
                    <a:srgbClr val="000000"/>
                  </a:solidFill>
                  <a:effectLst/>
                  <a:highlight>
                    <a:srgbClr val="FFFFFF"/>
                  </a:highlight>
                  <a:latin typeface="Consolas" panose="020B0609020204030204" pitchFamily="49" charset="0"/>
                </a:rPr>
                <a:t>^</a:t>
              </a:r>
              <a:r>
                <a:rPr lang="en-US" b="0">
                  <a:solidFill>
                    <a:srgbClr val="3B3B3B"/>
                  </a:solidFill>
                  <a:effectLst/>
                  <a:highlight>
                    <a:srgbClr val="FFFFFF"/>
                  </a:highlight>
                  <a:latin typeface="Consolas" panose="020B0609020204030204" pitchFamily="49" charset="0"/>
                </a:rPr>
                <a:t>2</a:t>
              </a:r>
              <a:r>
                <a:rPr lang="en-US" b="0">
                  <a:solidFill>
                    <a:srgbClr val="000000"/>
                  </a:solidFill>
                  <a:effectLst/>
                  <a:highlight>
                    <a:srgbClr val="FFFFFF"/>
                  </a:highlight>
                  <a:latin typeface="Consolas" panose="020B0609020204030204" pitchFamily="49" charset="0"/>
                </a:rPr>
                <a:t> / </a:t>
              </a:r>
              <a:r>
                <a:rPr lang="en-US" b="0">
                  <a:solidFill>
                    <a:srgbClr val="3B3B3B"/>
                  </a:solidFill>
                  <a:effectLst/>
                  <a:highlight>
                    <a:srgbClr val="FFFFFF"/>
                  </a:highlight>
                  <a:latin typeface="Consolas" panose="020B0609020204030204" pitchFamily="49" charset="0"/>
                </a:rPr>
                <a:t>(</a:t>
              </a:r>
              <a:r>
                <a:rPr lang="en-US" b="0">
                  <a:solidFill>
                    <a:srgbClr val="098658"/>
                  </a:solidFill>
                  <a:effectLst/>
                  <a:highlight>
                    <a:srgbClr val="FFFFFF"/>
                  </a:highlight>
                  <a:latin typeface="Consolas" panose="020B0609020204030204" pitchFamily="49" charset="0"/>
                </a:rPr>
                <a:t>4</a:t>
              </a:r>
              <a:r>
                <a:rPr lang="en-US" b="0">
                  <a:solidFill>
                    <a:srgbClr val="000000"/>
                  </a:solidFill>
                  <a:effectLst/>
                  <a:highlight>
                    <a:srgbClr val="FFFFFF"/>
                  </a:highlight>
                  <a:latin typeface="Consolas" panose="020B0609020204030204" pitchFamily="49" charset="0"/>
                </a:rPr>
                <a:t> * </a:t>
              </a:r>
              <a:r>
                <a:rPr lang="en-US" b="0">
                  <a:solidFill>
                    <a:srgbClr val="001080"/>
                  </a:solidFill>
                  <a:effectLst/>
                  <a:highlight>
                    <a:srgbClr val="FFFFFF"/>
                  </a:highlight>
                  <a:latin typeface="Consolas" panose="020B0609020204030204" pitchFamily="49" charset="0"/>
                </a:rPr>
                <a:t>a</a:t>
              </a:r>
              <a:r>
                <a:rPr lang="en-US" b="0">
                  <a:solidFill>
                    <a:srgbClr val="3B3B3B"/>
                  </a:solidFill>
                  <a:effectLst/>
                  <a:highlight>
                    <a:srgbClr val="FFFFFF"/>
                  </a:highlight>
                  <a:latin typeface="Consolas" panose="020B0609020204030204" pitchFamily="49" charset="0"/>
                </a:rPr>
                <a:t>));</a:t>
              </a:r>
            </a:p>
            <a:p>
              <a:r>
                <a:rPr lang="en-US" b="0">
                  <a:solidFill>
                    <a:srgbClr val="001080"/>
                  </a:solidFill>
                  <a:effectLst/>
                  <a:highlight>
                    <a:srgbClr val="FFFFFF"/>
                  </a:highlight>
                  <a:latin typeface="Consolas" panose="020B0609020204030204" pitchFamily="49" charset="0"/>
                </a:rPr>
                <a:t>t_nodes</a:t>
              </a:r>
              <a:r>
                <a:rPr lang="en-US" b="0">
                  <a:solidFill>
                    <a:srgbClr val="3B3B3B"/>
                  </a:solidFill>
                  <a:effectLst/>
                  <a:highlight>
                    <a:srgbClr val="FFFFFF"/>
                  </a:highlight>
                  <a:latin typeface="Consolas" panose="020B0609020204030204" pitchFamily="49" charset="0"/>
                </a:rPr>
                <a:t> = </a:t>
              </a:r>
              <a:r>
                <a:rPr lang="en-US" b="0">
                  <a:solidFill>
                    <a:srgbClr val="795E26"/>
                  </a:solidFill>
                  <a:effectLst/>
                  <a:highlight>
                    <a:srgbClr val="FFFFFF"/>
                  </a:highlight>
                  <a:latin typeface="Consolas" panose="020B0609020204030204" pitchFamily="49" charset="0"/>
                </a:rPr>
                <a:t>floor</a:t>
              </a:r>
              <a:r>
                <a:rPr lang="en-US" b="0">
                  <a:solidFill>
                    <a:srgbClr val="3B3B3B"/>
                  </a:solidFill>
                  <a:effectLst/>
                  <a:highlight>
                    <a:srgbClr val="FFFFFF"/>
                  </a:highlight>
                  <a:latin typeface="Consolas" panose="020B0609020204030204" pitchFamily="49" charset="0"/>
                </a:rPr>
                <a:t>(</a:t>
              </a:r>
              <a:r>
                <a:rPr lang="en-US" b="0">
                  <a:solidFill>
                    <a:srgbClr val="795E26"/>
                  </a:solidFill>
                  <a:effectLst/>
                  <a:highlight>
                    <a:srgbClr val="FFFFFF"/>
                  </a:highlight>
                  <a:latin typeface="Consolas" panose="020B0609020204030204" pitchFamily="49" charset="0"/>
                </a:rPr>
                <a:t>time</a:t>
              </a:r>
              <a:r>
                <a:rPr lang="en-US" b="0">
                  <a:solidFill>
                    <a:srgbClr val="000000"/>
                  </a:solidFill>
                  <a:effectLst/>
                  <a:highlight>
                    <a:srgbClr val="FFFFFF"/>
                  </a:highlight>
                  <a:latin typeface="Consolas" panose="020B0609020204030204" pitchFamily="49" charset="0"/>
                </a:rPr>
                <a:t>/</a:t>
              </a:r>
              <a:r>
                <a:rPr lang="en-US" b="0">
                  <a:solidFill>
                    <a:srgbClr val="001080"/>
                  </a:solidFill>
                  <a:effectLst/>
                  <a:highlight>
                    <a:srgbClr val="FFFFFF"/>
                  </a:highlight>
                  <a:latin typeface="Consolas" panose="020B0609020204030204" pitchFamily="49" charset="0"/>
                </a:rPr>
                <a:t>dt</a:t>
              </a:r>
              <a:r>
                <a:rPr lang="en-US" b="0">
                  <a:solidFill>
                    <a:srgbClr val="3B3B3B"/>
                  </a:solidFill>
                  <a:effectLst/>
                  <a:highlight>
                    <a:srgbClr val="FFFFFF"/>
                  </a:highlight>
                  <a:latin typeface="Consolas" panose="020B0609020204030204" pitchFamily="49" charset="0"/>
                </a:rPr>
                <a:t>);</a:t>
              </a:r>
            </a:p>
            <a:p>
              <a:r>
                <a:rPr lang="en-US" b="0">
                  <a:solidFill>
                    <a:srgbClr val="001080"/>
                  </a:solidFill>
                  <a:effectLst/>
                  <a:highlight>
                    <a:srgbClr val="FFFFFF"/>
                  </a:highlight>
                  <a:latin typeface="Consolas" panose="020B0609020204030204" pitchFamily="49" charset="0"/>
                </a:rPr>
                <a:t>u</a:t>
              </a:r>
              <a:r>
                <a:rPr lang="en-US" b="0">
                  <a:solidFill>
                    <a:srgbClr val="3B3B3B"/>
                  </a:solidFill>
                  <a:effectLst/>
                  <a:highlight>
                    <a:srgbClr val="FFFFFF"/>
                  </a:highlight>
                  <a:latin typeface="Consolas" panose="020B0609020204030204" pitchFamily="49" charset="0"/>
                </a:rPr>
                <a:t> = </a:t>
              </a:r>
              <a:r>
                <a:rPr lang="en-US" b="0">
                  <a:solidFill>
                    <a:srgbClr val="795E26"/>
                  </a:solidFill>
                  <a:effectLst/>
                  <a:highlight>
                    <a:srgbClr val="FFFFFF"/>
                  </a:highlight>
                  <a:latin typeface="Consolas" panose="020B0609020204030204" pitchFamily="49" charset="0"/>
                </a:rPr>
                <a:t>zeros</a:t>
              </a:r>
              <a:r>
                <a:rPr lang="en-US" b="0">
                  <a:solidFill>
                    <a:srgbClr val="3B3B3B"/>
                  </a:solidFill>
                  <a:effectLst/>
                  <a:highlight>
                    <a:srgbClr val="FFFFFF"/>
                  </a:highlight>
                  <a:latin typeface="Consolas" panose="020B0609020204030204" pitchFamily="49" charset="0"/>
                </a:rPr>
                <a:t>(</a:t>
              </a:r>
              <a:r>
                <a:rPr lang="en-US" b="0">
                  <a:solidFill>
                    <a:srgbClr val="001080"/>
                  </a:solidFill>
                  <a:effectLst/>
                  <a:highlight>
                    <a:srgbClr val="FFFFFF"/>
                  </a:highlight>
                  <a:latin typeface="Consolas" panose="020B0609020204030204" pitchFamily="49" charset="0"/>
                </a:rPr>
                <a:t>nodes</a:t>
              </a:r>
              <a:r>
                <a:rPr lang="en-US" b="0">
                  <a:solidFill>
                    <a:srgbClr val="3B3B3B"/>
                  </a:solidFill>
                  <a:effectLst/>
                  <a:highlight>
                    <a:srgbClr val="FFFFFF"/>
                  </a:highlight>
                  <a:latin typeface="Consolas" panose="020B0609020204030204" pitchFamily="49" charset="0"/>
                </a:rPr>
                <a:t>, </a:t>
              </a:r>
              <a:r>
                <a:rPr lang="en-US" b="0">
                  <a:solidFill>
                    <a:srgbClr val="001080"/>
                  </a:solidFill>
                  <a:effectLst/>
                  <a:highlight>
                    <a:srgbClr val="FFFFFF"/>
                  </a:highlight>
                  <a:latin typeface="Consolas" panose="020B0609020204030204" pitchFamily="49" charset="0"/>
                </a:rPr>
                <a:t>nodes</a:t>
              </a:r>
              <a:r>
                <a:rPr lang="en-US" b="0">
                  <a:solidFill>
                    <a:srgbClr val="3B3B3B"/>
                  </a:solidFill>
                  <a:effectLst/>
                  <a:highlight>
                    <a:srgbClr val="FFFFFF"/>
                  </a:highlight>
                  <a:latin typeface="Consolas" panose="020B0609020204030204" pitchFamily="49" charset="0"/>
                </a:rPr>
                <a:t>)</a:t>
              </a:r>
              <a:r>
                <a:rPr lang="en-US" b="0">
                  <a:solidFill>
                    <a:srgbClr val="000000"/>
                  </a:solidFill>
                  <a:effectLst/>
                  <a:highlight>
                    <a:srgbClr val="FFFFFF"/>
                  </a:highlight>
                  <a:latin typeface="Consolas" panose="020B0609020204030204" pitchFamily="49" charset="0"/>
                </a:rPr>
                <a:t> + </a:t>
              </a:r>
              <a:r>
                <a:rPr lang="en-US" b="0">
                  <a:solidFill>
                    <a:srgbClr val="098658"/>
                  </a:solidFill>
                  <a:effectLst/>
                  <a:highlight>
                    <a:srgbClr val="FFFFFF"/>
                  </a:highlight>
                  <a:latin typeface="Consolas" panose="020B0609020204030204" pitchFamily="49" charset="0"/>
                </a:rPr>
                <a:t>20</a:t>
              </a:r>
              <a:r>
                <a:rPr lang="en-US" b="0">
                  <a:solidFill>
                    <a:srgbClr val="3B3B3B"/>
                  </a:solidFill>
                  <a:effectLst/>
                  <a:highlight>
                    <a:srgbClr val="FFFFFF"/>
                  </a:highlight>
                  <a:latin typeface="Consolas" panose="020B0609020204030204" pitchFamily="49" charset="0"/>
                </a:rPr>
                <a:t>; </a:t>
              </a:r>
            </a:p>
          </p:txBody>
        </p:sp>
      </p:grpSp>
      <p:sp>
        <p:nvSpPr>
          <p:cNvPr id="12" name="Freeform: Shape 11">
            <a:extLst>
              <a:ext uri="{FF2B5EF4-FFF2-40B4-BE49-F238E27FC236}">
                <a16:creationId xmlns:a16="http://schemas.microsoft.com/office/drawing/2014/main" id="{76B1796F-61F2-95B3-02E7-5C94BFDF586F}"/>
              </a:ext>
            </a:extLst>
          </p:cNvPr>
          <p:cNvSpPr/>
          <p:nvPr/>
        </p:nvSpPr>
        <p:spPr>
          <a:xfrm>
            <a:off x="1029185" y="1473557"/>
            <a:ext cx="1351943" cy="492294"/>
          </a:xfrm>
          <a:custGeom>
            <a:avLst/>
            <a:gdLst>
              <a:gd name="connsiteX0" fmla="*/ 152950 w 1351943"/>
              <a:gd name="connsiteY0" fmla="*/ 0 h 492294"/>
              <a:gd name="connsiteX1" fmla="*/ 1351943 w 1351943"/>
              <a:gd name="connsiteY1" fmla="*/ 0 h 492294"/>
              <a:gd name="connsiteX2" fmla="*/ 1351943 w 1351943"/>
              <a:gd name="connsiteY2" fmla="*/ 339344 h 492294"/>
              <a:gd name="connsiteX3" fmla="*/ 1198993 w 1351943"/>
              <a:gd name="connsiteY3" fmla="*/ 492294 h 492294"/>
              <a:gd name="connsiteX4" fmla="*/ 0 w 1351943"/>
              <a:gd name="connsiteY4" fmla="*/ 492294 h 492294"/>
              <a:gd name="connsiteX5" fmla="*/ 0 w 1351943"/>
              <a:gd name="connsiteY5" fmla="*/ 152950 h 492294"/>
              <a:gd name="connsiteX6" fmla="*/ 152950 w 1351943"/>
              <a:gd name="connsiteY6" fmla="*/ 0 h 4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943" h="492294">
                <a:moveTo>
                  <a:pt x="152950" y="0"/>
                </a:moveTo>
                <a:lnTo>
                  <a:pt x="1351943" y="0"/>
                </a:lnTo>
                <a:lnTo>
                  <a:pt x="1351943" y="339344"/>
                </a:lnTo>
                <a:cubicBezTo>
                  <a:pt x="1351943" y="423816"/>
                  <a:pt x="1283465" y="492294"/>
                  <a:pt x="1198993" y="492294"/>
                </a:cubicBezTo>
                <a:lnTo>
                  <a:pt x="0" y="492294"/>
                </a:lnTo>
                <a:lnTo>
                  <a:pt x="0" y="152950"/>
                </a:lnTo>
                <a:cubicBezTo>
                  <a:pt x="0" y="68478"/>
                  <a:pt x="68478" y="0"/>
                  <a:pt x="152950" y="0"/>
                </a:cubicBezTo>
                <a:close/>
              </a:path>
            </a:pathLst>
          </a:custGeom>
          <a:solidFill>
            <a:srgbClr val="F3543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a:latin typeface="Montserrat" panose="00000500000000000000" pitchFamily="2" charset="0"/>
              </a:rPr>
              <a:t>Matlab</a:t>
            </a:r>
          </a:p>
        </p:txBody>
      </p:sp>
      <p:sp>
        <p:nvSpPr>
          <p:cNvPr id="275" name="Hộp Văn bản 26">
            <a:extLst>
              <a:ext uri="{FF2B5EF4-FFF2-40B4-BE49-F238E27FC236}">
                <a16:creationId xmlns:a16="http://schemas.microsoft.com/office/drawing/2014/main" id="{71870ABB-7D81-05EE-59F6-BADC0B10116A}"/>
              </a:ext>
            </a:extLst>
          </p:cNvPr>
          <p:cNvSpPr txBox="1"/>
          <p:nvPr/>
        </p:nvSpPr>
        <p:spPr>
          <a:xfrm>
            <a:off x="6894650" y="1381602"/>
            <a:ext cx="4537197" cy="1323439"/>
          </a:xfrm>
          <a:prstGeom prst="rect">
            <a:avLst/>
          </a:prstGeom>
          <a:noFill/>
        </p:spPr>
        <p:txBody>
          <a:bodyPr wrap="square">
            <a:spAutoFit/>
          </a:bodyPr>
          <a:lstStyle/>
          <a:p>
            <a:pPr marL="36000"/>
            <a:r>
              <a:rPr lang="en-US" sz="2000" b="1">
                <a:solidFill>
                  <a:schemeClr val="accent1">
                    <a:lumMod val="50000"/>
                  </a:schemeClr>
                </a:solidFill>
                <a:latin typeface="Montserrat" panose="00000500000000000000" pitchFamily="2" charset="0"/>
              </a:rPr>
              <a:t>X</a:t>
            </a:r>
            <a:r>
              <a:rPr lang="vi-VN" sz="2000" b="1">
                <a:solidFill>
                  <a:schemeClr val="accent1">
                    <a:lumMod val="50000"/>
                  </a:schemeClr>
                </a:solidFill>
                <a:latin typeface="Montserrat" panose="00000500000000000000" pitchFamily="2" charset="0"/>
              </a:rPr>
              <a:t>ác định </a:t>
            </a:r>
            <a:r>
              <a:rPr lang="el-GR" sz="2000" b="1">
                <a:solidFill>
                  <a:schemeClr val="accent1">
                    <a:lumMod val="50000"/>
                  </a:schemeClr>
                </a:solidFill>
                <a:latin typeface="Montserrat" panose="00000500000000000000" pitchFamily="2" charset="0"/>
              </a:rPr>
              <a:t>Δ</a:t>
            </a:r>
            <a:r>
              <a:rPr lang="en-US" sz="2000" b="1">
                <a:solidFill>
                  <a:schemeClr val="accent1">
                    <a:lumMod val="50000"/>
                  </a:schemeClr>
                </a:solidFill>
                <a:latin typeface="Montserrat" panose="00000500000000000000" pitchFamily="2" charset="0"/>
              </a:rPr>
              <a:t>x, </a:t>
            </a:r>
            <a:r>
              <a:rPr lang="el-GR" sz="2000" b="1">
                <a:solidFill>
                  <a:schemeClr val="accent1">
                    <a:lumMod val="50000"/>
                  </a:schemeClr>
                </a:solidFill>
                <a:latin typeface="Montserrat" panose="00000500000000000000" pitchFamily="2" charset="0"/>
              </a:rPr>
              <a:t>Δ</a:t>
            </a:r>
            <a:r>
              <a:rPr lang="en-US" sz="2000" b="1">
                <a:solidFill>
                  <a:schemeClr val="accent1">
                    <a:lumMod val="50000"/>
                  </a:schemeClr>
                </a:solidFill>
                <a:latin typeface="Montserrat" panose="00000500000000000000" pitchFamily="2" charset="0"/>
              </a:rPr>
              <a:t>y:</a:t>
            </a:r>
            <a:r>
              <a:rPr lang="en-US" sz="2000">
                <a:solidFill>
                  <a:schemeClr val="accent1">
                    <a:lumMod val="50000"/>
                  </a:schemeClr>
                </a:solidFill>
                <a:latin typeface="Montserrat" panose="00000500000000000000" pitchFamily="2" charset="0"/>
              </a:rPr>
              <a:t> </a:t>
            </a:r>
            <a:r>
              <a:rPr lang="vi-VN" sz="2000">
                <a:solidFill>
                  <a:schemeClr val="accent1">
                    <a:lumMod val="50000"/>
                  </a:schemeClr>
                </a:solidFill>
                <a:latin typeface="Montserrat" panose="00000500000000000000" pitchFamily="2" charset="0"/>
              </a:rPr>
              <a:t>dựa trên nguyên tắc chung: càng nhỏ thì độ chính xác càng lớn khi khoảng cách giữa các điểm lưới giảm đi</a:t>
            </a:r>
            <a:endParaRPr lang="en-US" sz="2000">
              <a:solidFill>
                <a:schemeClr val="accent1">
                  <a:lumMod val="50000"/>
                </a:schemeClr>
              </a:solidFill>
              <a:latin typeface="Montserrat" panose="00000500000000000000" pitchFamily="2" charset="0"/>
            </a:endParaRPr>
          </a:p>
        </p:txBody>
      </p:sp>
      <p:sp>
        <p:nvSpPr>
          <p:cNvPr id="276" name="Rectangle: Rounded Corners 275">
            <a:extLst>
              <a:ext uri="{FF2B5EF4-FFF2-40B4-BE49-F238E27FC236}">
                <a16:creationId xmlns:a16="http://schemas.microsoft.com/office/drawing/2014/main" id="{E966ED1E-AB4B-E35E-B67D-D130681A9E55}"/>
              </a:ext>
            </a:extLst>
          </p:cNvPr>
          <p:cNvSpPr/>
          <p:nvPr/>
        </p:nvSpPr>
        <p:spPr>
          <a:xfrm>
            <a:off x="6882291" y="1276208"/>
            <a:ext cx="7200" cy="4680000"/>
          </a:xfrm>
          <a:prstGeom prst="roundRect">
            <a:avLst>
              <a:gd name="adj" fmla="val 50000"/>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Hộp Văn bản 26">
                <a:extLst>
                  <a:ext uri="{FF2B5EF4-FFF2-40B4-BE49-F238E27FC236}">
                    <a16:creationId xmlns:a16="http://schemas.microsoft.com/office/drawing/2014/main" id="{F0B7725E-2A8C-A685-3578-9C7484994F7A}"/>
                  </a:ext>
                </a:extLst>
              </p:cNvPr>
              <p:cNvSpPr txBox="1"/>
              <p:nvPr/>
            </p:nvSpPr>
            <p:spPr>
              <a:xfrm>
                <a:off x="6894650" y="2832214"/>
                <a:ext cx="4537197" cy="1938992"/>
              </a:xfrm>
              <a:prstGeom prst="rect">
                <a:avLst/>
              </a:prstGeom>
              <a:noFill/>
            </p:spPr>
            <p:txBody>
              <a:bodyPr wrap="square">
                <a:spAutoFit/>
              </a:bodyPr>
              <a:lstStyle/>
              <a:p>
                <a:pPr marL="36000"/>
                <a:r>
                  <a:rPr lang="en-US" sz="2000" b="1">
                    <a:solidFill>
                      <a:schemeClr val="accent1">
                        <a:lumMod val="50000"/>
                      </a:schemeClr>
                    </a:solidFill>
                    <a:latin typeface="Montserrat" panose="00000500000000000000" pitchFamily="2" charset="0"/>
                  </a:rPr>
                  <a:t>X</a:t>
                </a:r>
                <a:r>
                  <a:rPr lang="vi-VN" sz="2000" b="1">
                    <a:solidFill>
                      <a:schemeClr val="accent1">
                        <a:lumMod val="50000"/>
                      </a:schemeClr>
                    </a:solidFill>
                    <a:latin typeface="Montserrat" panose="00000500000000000000" pitchFamily="2" charset="0"/>
                  </a:rPr>
                  <a:t>ác định </a:t>
                </a:r>
                <a:r>
                  <a:rPr lang="el-GR" sz="2000" b="1">
                    <a:solidFill>
                      <a:schemeClr val="accent1">
                        <a:lumMod val="50000"/>
                      </a:schemeClr>
                    </a:solidFill>
                    <a:latin typeface="Montserrat" panose="00000500000000000000" pitchFamily="2" charset="0"/>
                  </a:rPr>
                  <a:t>Δ</a:t>
                </a:r>
                <a:r>
                  <a:rPr lang="vi-VN" sz="2000" b="1">
                    <a:solidFill>
                      <a:schemeClr val="accent1">
                        <a:lumMod val="50000"/>
                      </a:schemeClr>
                    </a:solidFill>
                    <a:latin typeface="Montserrat" panose="00000500000000000000" pitchFamily="2" charset="0"/>
                  </a:rPr>
                  <a:t>t</a:t>
                </a:r>
                <a:r>
                  <a:rPr lang="en-US" sz="2000" b="1">
                    <a:solidFill>
                      <a:schemeClr val="accent1">
                        <a:lumMod val="50000"/>
                      </a:schemeClr>
                    </a:solidFill>
                    <a:latin typeface="Montserrat" panose="00000500000000000000" pitchFamily="2" charset="0"/>
                  </a:rPr>
                  <a:t>:</a:t>
                </a:r>
                <a:r>
                  <a:rPr lang="vi-VN" sz="2000">
                    <a:solidFill>
                      <a:schemeClr val="accent1">
                        <a:lumMod val="50000"/>
                      </a:schemeClr>
                    </a:solidFill>
                    <a:latin typeface="Montserrat" panose="00000500000000000000" pitchFamily="2" charset="0"/>
                  </a:rPr>
                  <a:t> sử dụng điều kiện Courant–Friedrichs–Lewy</a:t>
                </a:r>
                <a:r>
                  <a:rPr lang="en-US" sz="2000">
                    <a:solidFill>
                      <a:schemeClr val="accent1">
                        <a:lumMod val="50000"/>
                      </a:schemeClr>
                    </a:solidFill>
                    <a:latin typeface="Montserrat" panose="00000500000000000000" pitchFamily="2" charset="0"/>
                  </a:rPr>
                  <a:t>. </a:t>
                </a:r>
                <a14:m>
                  <m:oMath xmlns:m="http://schemas.openxmlformats.org/officeDocument/2006/math">
                    <m:r>
                      <m:rPr>
                        <m:sty m:val="p"/>
                      </m:rPr>
                      <a:rPr lang="en-US" sz="2000" i="1">
                        <a:solidFill>
                          <a:schemeClr val="accent1">
                            <a:lumMod val="50000"/>
                          </a:schemeClr>
                        </a:solidFill>
                        <a:latin typeface="Cambria Math" panose="02040503050406030204" pitchFamily="18" charset="0"/>
                      </a:rPr>
                      <m:t>Δ</m:t>
                    </m:r>
                    <m:r>
                      <a:rPr lang="en-US" sz="2000" i="1">
                        <a:solidFill>
                          <a:schemeClr val="accent1">
                            <a:lumMod val="50000"/>
                          </a:schemeClr>
                        </a:solidFill>
                        <a:latin typeface="Cambria Math" panose="02040503050406030204" pitchFamily="18" charset="0"/>
                      </a:rPr>
                      <m:t>𝑡</m:t>
                    </m:r>
                    <m:r>
                      <a:rPr lang="en-US" sz="2000" i="1">
                        <a:solidFill>
                          <a:schemeClr val="accent1">
                            <a:lumMod val="50000"/>
                          </a:schemeClr>
                        </a:solidFill>
                        <a:latin typeface="Cambria Math" panose="02040503050406030204" pitchFamily="18" charset="0"/>
                      </a:rPr>
                      <m:t> </m:t>
                    </m:r>
                  </m:oMath>
                </a14:m>
                <a:r>
                  <a:rPr lang="en-US" sz="2000">
                    <a:solidFill>
                      <a:schemeClr val="accent1">
                        <a:lumMod val="50000"/>
                      </a:schemeClr>
                    </a:solidFill>
                    <a:latin typeface="Montserrat" panose="00000500000000000000" pitchFamily="2" charset="0"/>
                  </a:rPr>
                  <a:t>nhỏ hơn bằng </a:t>
                </a:r>
                <a:r>
                  <a:rPr lang="vi-VN" sz="2000">
                    <a:solidFill>
                      <a:schemeClr val="accent1">
                        <a:lumMod val="50000"/>
                      </a:schemeClr>
                    </a:solidFill>
                    <a:latin typeface="Montserrat" panose="00000500000000000000" pitchFamily="2" charset="0"/>
                  </a:rPr>
                  <a:t>giới hạn cho phép để duy trì tính ổn định của phương pháp sai phân</a:t>
                </a:r>
                <a:endParaRPr lang="en-US" sz="2000">
                  <a:solidFill>
                    <a:schemeClr val="accent1">
                      <a:lumMod val="50000"/>
                    </a:schemeClr>
                  </a:solidFill>
                  <a:latin typeface="Montserrat" panose="00000500000000000000" pitchFamily="2" charset="0"/>
                </a:endParaRPr>
              </a:p>
              <a:p>
                <a:pPr marL="36000"/>
                <a:endParaRPr lang="en-US" sz="2000">
                  <a:solidFill>
                    <a:schemeClr val="accent1">
                      <a:lumMod val="50000"/>
                    </a:schemeClr>
                  </a:solidFill>
                  <a:latin typeface="Montserrat" panose="00000500000000000000" pitchFamily="2" charset="0"/>
                </a:endParaRPr>
              </a:p>
            </p:txBody>
          </p:sp>
        </mc:Choice>
        <mc:Fallback xmlns="">
          <p:sp>
            <p:nvSpPr>
              <p:cNvPr id="6" name="Hộp Văn bản 26">
                <a:extLst>
                  <a:ext uri="{FF2B5EF4-FFF2-40B4-BE49-F238E27FC236}">
                    <a16:creationId xmlns:a16="http://schemas.microsoft.com/office/drawing/2014/main" id="{F0B7725E-2A8C-A685-3578-9C7484994F7A}"/>
                  </a:ext>
                </a:extLst>
              </p:cNvPr>
              <p:cNvSpPr txBox="1">
                <a:spLocks noRot="1" noChangeAspect="1" noMove="1" noResize="1" noEditPoints="1" noAdjustHandles="1" noChangeArrowheads="1" noChangeShapeType="1" noTextEdit="1"/>
              </p:cNvSpPr>
              <p:nvPr/>
            </p:nvSpPr>
            <p:spPr>
              <a:xfrm>
                <a:off x="6894650" y="2832214"/>
                <a:ext cx="4537197" cy="1938992"/>
              </a:xfrm>
              <a:prstGeom prst="rect">
                <a:avLst/>
              </a:prstGeom>
              <a:blipFill>
                <a:blip r:embed="rId3"/>
                <a:stretch>
                  <a:fillRect l="-538" t="-15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Hộp Văn bản 26">
                <a:extLst>
                  <a:ext uri="{FF2B5EF4-FFF2-40B4-BE49-F238E27FC236}">
                    <a16:creationId xmlns:a16="http://schemas.microsoft.com/office/drawing/2014/main" id="{9D9BE7AA-C499-942F-8CBF-2FCC1D659485}"/>
                  </a:ext>
                </a:extLst>
              </p:cNvPr>
              <p:cNvSpPr txBox="1"/>
              <p:nvPr/>
            </p:nvSpPr>
            <p:spPr>
              <a:xfrm>
                <a:off x="8371025" y="4482152"/>
                <a:ext cx="1706425" cy="675378"/>
              </a:xfrm>
              <a:prstGeom prst="rect">
                <a:avLst/>
              </a:prstGeom>
              <a:noFill/>
            </p:spPr>
            <p:txBody>
              <a:bodyPr wrap="square">
                <a:spAutoFit/>
              </a:bodyPr>
              <a:lstStyle/>
              <a:p>
                <a:pPr marL="36000"/>
                <a14:m>
                  <m:oMath xmlns:m="http://schemas.openxmlformats.org/officeDocument/2006/math">
                    <m:nary>
                      <m:naryPr>
                        <m:chr m:val="∑"/>
                        <m:subHide m:val="on"/>
                        <m:supHide m:val="on"/>
                        <m:ctrlPr>
                          <a:rPr lang="en-US" sz="2400" b="0" i="1" smtClean="0">
                            <a:solidFill>
                              <a:schemeClr val="accent1">
                                <a:lumMod val="50000"/>
                              </a:schemeClr>
                            </a:solidFill>
                            <a:latin typeface="Cambria Math" panose="02040503050406030204" pitchFamily="18" charset="0"/>
                          </a:rPr>
                        </m:ctrlPr>
                      </m:naryPr>
                      <m:sub/>
                      <m:sup/>
                      <m:e>
                        <m:f>
                          <m:fPr>
                            <m:ctrlPr>
                              <a:rPr lang="en-US" sz="2400" i="1">
                                <a:solidFill>
                                  <a:schemeClr val="accent1">
                                    <a:lumMod val="50000"/>
                                  </a:schemeClr>
                                </a:solidFill>
                                <a:latin typeface="Cambria Math" panose="02040503050406030204" pitchFamily="18" charset="0"/>
                              </a:rPr>
                            </m:ctrlPr>
                          </m:fPr>
                          <m:num>
                            <m:r>
                              <a:rPr lang="en-US" sz="2400" i="1">
                                <a:solidFill>
                                  <a:schemeClr val="accent1">
                                    <a:lumMod val="50000"/>
                                  </a:schemeClr>
                                </a:solidFill>
                                <a:latin typeface="Cambria Math" panose="02040503050406030204" pitchFamily="18" charset="0"/>
                              </a:rPr>
                              <m:t>𝛼</m:t>
                            </m:r>
                            <m:r>
                              <m:rPr>
                                <m:sty m:val="p"/>
                              </m:rPr>
                              <a:rPr lang="en-US" sz="2400" i="1">
                                <a:solidFill>
                                  <a:schemeClr val="accent1">
                                    <a:lumMod val="50000"/>
                                  </a:schemeClr>
                                </a:solidFill>
                                <a:latin typeface="Cambria Math" panose="02040503050406030204" pitchFamily="18" charset="0"/>
                              </a:rPr>
                              <m:t>Δ</m:t>
                            </m:r>
                            <m:r>
                              <a:rPr lang="en-US" sz="2400" i="1">
                                <a:solidFill>
                                  <a:schemeClr val="accent1">
                                    <a:lumMod val="50000"/>
                                  </a:schemeClr>
                                </a:solidFill>
                                <a:latin typeface="Cambria Math" panose="02040503050406030204" pitchFamily="18" charset="0"/>
                              </a:rPr>
                              <m:t>𝑡</m:t>
                            </m:r>
                          </m:num>
                          <m:den>
                            <m:sSup>
                              <m:sSupPr>
                                <m:ctrlPr>
                                  <a:rPr lang="en-US" sz="2400" i="1">
                                    <a:solidFill>
                                      <a:schemeClr val="accent1">
                                        <a:lumMod val="50000"/>
                                      </a:schemeClr>
                                    </a:solidFill>
                                    <a:latin typeface="Cambria Math" panose="02040503050406030204" pitchFamily="18" charset="0"/>
                                  </a:rPr>
                                </m:ctrlPr>
                              </m:sSupPr>
                              <m:e>
                                <m:d>
                                  <m:dPr>
                                    <m:ctrlPr>
                                      <a:rPr lang="en-US" sz="2400" i="1">
                                        <a:solidFill>
                                          <a:schemeClr val="accent1">
                                            <a:lumMod val="50000"/>
                                          </a:schemeClr>
                                        </a:solidFill>
                                        <a:latin typeface="Cambria Math" panose="02040503050406030204" pitchFamily="18" charset="0"/>
                                      </a:rPr>
                                    </m:ctrlPr>
                                  </m:dPr>
                                  <m:e>
                                    <m:r>
                                      <m:rPr>
                                        <m:sty m:val="p"/>
                                      </m:rPr>
                                      <a:rPr lang="en-US" sz="2400">
                                        <a:solidFill>
                                          <a:schemeClr val="accent1">
                                            <a:lumMod val="50000"/>
                                          </a:schemeClr>
                                        </a:solidFill>
                                        <a:latin typeface="Cambria Math" panose="02040503050406030204" pitchFamily="18" charset="0"/>
                                      </a:rPr>
                                      <m:t>Δ</m:t>
                                    </m:r>
                                    <m:sSub>
                                      <m:sSubPr>
                                        <m:ctrlPr>
                                          <a:rPr lang="en-US" sz="2400" i="1">
                                            <a:solidFill>
                                              <a:schemeClr val="accent1">
                                                <a:lumMod val="50000"/>
                                              </a:schemeClr>
                                            </a:solidFill>
                                            <a:latin typeface="Cambria Math" panose="02040503050406030204" pitchFamily="18" charset="0"/>
                                          </a:rPr>
                                        </m:ctrlPr>
                                      </m:sSubPr>
                                      <m:e>
                                        <m:r>
                                          <a:rPr lang="en-US" sz="2400" i="1">
                                            <a:solidFill>
                                              <a:schemeClr val="accent1">
                                                <a:lumMod val="50000"/>
                                              </a:schemeClr>
                                            </a:solidFill>
                                            <a:latin typeface="Cambria Math" panose="02040503050406030204" pitchFamily="18" charset="0"/>
                                          </a:rPr>
                                          <m:t>𝑥</m:t>
                                        </m:r>
                                      </m:e>
                                      <m:sub>
                                        <m:r>
                                          <a:rPr lang="en-US" sz="2400" i="1">
                                            <a:solidFill>
                                              <a:schemeClr val="accent1">
                                                <a:lumMod val="50000"/>
                                              </a:schemeClr>
                                            </a:solidFill>
                                            <a:latin typeface="Cambria Math" panose="02040503050406030204" pitchFamily="18" charset="0"/>
                                          </a:rPr>
                                          <m:t>𝑖</m:t>
                                        </m:r>
                                      </m:sub>
                                    </m:sSub>
                                  </m:e>
                                </m:d>
                              </m:e>
                              <m:sup>
                                <m:r>
                                  <a:rPr lang="en-US" sz="2400" i="1">
                                    <a:solidFill>
                                      <a:schemeClr val="accent1">
                                        <a:lumMod val="50000"/>
                                      </a:schemeClr>
                                    </a:solidFill>
                                    <a:latin typeface="Cambria Math" panose="02040503050406030204" pitchFamily="18" charset="0"/>
                                  </a:rPr>
                                  <m:t>2</m:t>
                                </m:r>
                              </m:sup>
                            </m:sSup>
                          </m:den>
                        </m:f>
                      </m:e>
                    </m:nary>
                  </m:oMath>
                </a14:m>
                <a:r>
                  <a:rPr lang="vi-VN" sz="2400">
                    <a:solidFill>
                      <a:schemeClr val="accent1">
                        <a:lumMod val="50000"/>
                      </a:schemeClr>
                    </a:solidFill>
                    <a:latin typeface="Montserrat" panose="00000500000000000000" pitchFamily="2" charset="0"/>
                  </a:rPr>
                  <a:t> </a:t>
                </a:r>
                <a14:m>
                  <m:oMath xmlns:m="http://schemas.openxmlformats.org/officeDocument/2006/math">
                    <m:r>
                      <a:rPr lang="en-US" sz="2400" b="0" i="1" smtClean="0">
                        <a:solidFill>
                          <a:schemeClr val="accent1">
                            <a:lumMod val="50000"/>
                          </a:schemeClr>
                        </a:solidFill>
                        <a:latin typeface="Cambria Math" panose="02040503050406030204" pitchFamily="18" charset="0"/>
                      </a:rPr>
                      <m:t>≤</m:t>
                    </m:r>
                    <m:f>
                      <m:fPr>
                        <m:ctrlPr>
                          <a:rPr lang="en-US" sz="2400" b="0" i="1" smtClean="0">
                            <a:solidFill>
                              <a:schemeClr val="accent1">
                                <a:lumMod val="50000"/>
                              </a:schemeClr>
                            </a:solidFill>
                            <a:latin typeface="Cambria Math" panose="02040503050406030204" pitchFamily="18" charset="0"/>
                          </a:rPr>
                        </m:ctrlPr>
                      </m:fPr>
                      <m:num>
                        <m:r>
                          <a:rPr lang="en-US" sz="2400" b="0" i="1" smtClean="0">
                            <a:solidFill>
                              <a:schemeClr val="accent1">
                                <a:lumMod val="50000"/>
                              </a:schemeClr>
                            </a:solidFill>
                            <a:latin typeface="Cambria Math" panose="02040503050406030204" pitchFamily="18" charset="0"/>
                          </a:rPr>
                          <m:t>1</m:t>
                        </m:r>
                      </m:num>
                      <m:den>
                        <m:r>
                          <a:rPr lang="en-US" sz="2400" b="0" i="1" smtClean="0">
                            <a:solidFill>
                              <a:schemeClr val="accent1">
                                <a:lumMod val="50000"/>
                              </a:schemeClr>
                            </a:solidFill>
                            <a:latin typeface="Cambria Math" panose="02040503050406030204" pitchFamily="18" charset="0"/>
                          </a:rPr>
                          <m:t>2</m:t>
                        </m:r>
                      </m:den>
                    </m:f>
                  </m:oMath>
                </a14:m>
                <a:endParaRPr lang="vi-VN" sz="2400">
                  <a:solidFill>
                    <a:schemeClr val="accent1">
                      <a:lumMod val="50000"/>
                    </a:schemeClr>
                  </a:solidFill>
                  <a:latin typeface="Montserrat" panose="00000500000000000000" pitchFamily="2" charset="0"/>
                </a:endParaRPr>
              </a:p>
            </p:txBody>
          </p:sp>
        </mc:Choice>
        <mc:Fallback xmlns="">
          <p:sp>
            <p:nvSpPr>
              <p:cNvPr id="8" name="Hộp Văn bản 26">
                <a:extLst>
                  <a:ext uri="{FF2B5EF4-FFF2-40B4-BE49-F238E27FC236}">
                    <a16:creationId xmlns:a16="http://schemas.microsoft.com/office/drawing/2014/main" id="{9D9BE7AA-C499-942F-8CBF-2FCC1D659485}"/>
                  </a:ext>
                </a:extLst>
              </p:cNvPr>
              <p:cNvSpPr txBox="1">
                <a:spLocks noRot="1" noChangeAspect="1" noMove="1" noResize="1" noEditPoints="1" noAdjustHandles="1" noChangeArrowheads="1" noChangeShapeType="1" noTextEdit="1"/>
              </p:cNvSpPr>
              <p:nvPr/>
            </p:nvSpPr>
            <p:spPr>
              <a:xfrm>
                <a:off x="8371025" y="4482152"/>
                <a:ext cx="1706425" cy="67537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90030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42" presetClass="path" presetSubtype="0" decel="100000" fill="hold" grpId="1" nodeType="withEffect">
                                  <p:stCondLst>
                                    <p:cond delay="0"/>
                                  </p:stCondLst>
                                  <p:childTnLst>
                                    <p:animMotion origin="layout" path="M -2.91667E-6 4.44444E-6 L -0.01393 4.44444E-6 " pathEditMode="relative" rAng="0" ptsTypes="AA">
                                      <p:cBhvr>
                                        <p:cTn id="9" dur="1000" spd="-100000" fill="hold"/>
                                        <p:tgtEl>
                                          <p:spTgt spid="12"/>
                                        </p:tgtEl>
                                        <p:attrNameLst>
                                          <p:attrName>ppt_x</p:attrName>
                                          <p:attrName>ppt_y</p:attrName>
                                        </p:attrNameLst>
                                      </p:cBhvr>
                                      <p:rCtr x="-703"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750"/>
                                        <p:tgtEl>
                                          <p:spTgt spid="20"/>
                                        </p:tgtEl>
                                      </p:cBhvr>
                                    </p:animEffect>
                                  </p:childTnLst>
                                </p:cTn>
                              </p:par>
                              <p:par>
                                <p:cTn id="13" presetID="42" presetClass="path" presetSubtype="0" decel="100000" fill="hold" nodeType="withEffect">
                                  <p:stCondLst>
                                    <p:cond delay="0"/>
                                  </p:stCondLst>
                                  <p:childTnLst>
                                    <p:animMotion origin="layout" path="M -1.04167E-6 -3.7037E-6 L 0.02318 -3.7037E-6 " pathEditMode="relative" rAng="0" ptsTypes="AA">
                                      <p:cBhvr>
                                        <p:cTn id="14" dur="1000" spd="-100000" fill="hold"/>
                                        <p:tgtEl>
                                          <p:spTgt spid="20"/>
                                        </p:tgtEl>
                                        <p:attrNameLst>
                                          <p:attrName>ppt_x</p:attrName>
                                          <p:attrName>ppt_y</p:attrName>
                                        </p:attrNameLst>
                                      </p:cBhvr>
                                      <p:rCtr x="1159" y="0"/>
                                    </p:animMotion>
                                  </p:childTnLst>
                                </p:cTn>
                              </p:par>
                              <p:par>
                                <p:cTn id="15" presetID="10" presetClass="entr" presetSubtype="0" fill="hold" nodeType="withEffect">
                                  <p:stCondLst>
                                    <p:cond delay="5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750"/>
                                        <p:tgtEl>
                                          <p:spTgt spid="22"/>
                                        </p:tgtEl>
                                      </p:cBhvr>
                                    </p:animEffect>
                                  </p:childTnLst>
                                </p:cTn>
                              </p:par>
                              <p:par>
                                <p:cTn id="18" presetID="42" presetClass="path" presetSubtype="0" decel="100000" fill="hold" nodeType="withEffect">
                                  <p:stCondLst>
                                    <p:cond delay="500"/>
                                  </p:stCondLst>
                                  <p:childTnLst>
                                    <p:animMotion origin="layout" path="M -1.04167E-6 -3.7037E-6 L 0.02318 -3.7037E-6 " pathEditMode="relative" rAng="0" ptsTypes="AA">
                                      <p:cBhvr>
                                        <p:cTn id="19" dur="1000" spd="-100000" fill="hold"/>
                                        <p:tgtEl>
                                          <p:spTgt spid="22"/>
                                        </p:tgtEl>
                                        <p:attrNameLst>
                                          <p:attrName>ppt_x</p:attrName>
                                          <p:attrName>ppt_y</p:attrName>
                                        </p:attrNameLst>
                                      </p:cBhvr>
                                      <p:rCtr x="1159" y="0"/>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75"/>
                                        </p:tgtEl>
                                        <p:attrNameLst>
                                          <p:attrName>style.visibility</p:attrName>
                                        </p:attrNameLst>
                                      </p:cBhvr>
                                      <p:to>
                                        <p:strVal val="visible"/>
                                      </p:to>
                                    </p:set>
                                    <p:animEffect transition="in" filter="fade">
                                      <p:cBhvr>
                                        <p:cTn id="24" dur="750"/>
                                        <p:tgtEl>
                                          <p:spTgt spid="275"/>
                                        </p:tgtEl>
                                      </p:cBhvr>
                                    </p:animEffect>
                                  </p:childTnLst>
                                </p:cTn>
                              </p:par>
                              <p:par>
                                <p:cTn id="25" presetID="42" presetClass="path" presetSubtype="0" decel="100000" fill="hold" grpId="1" nodeType="withEffect">
                                  <p:stCondLst>
                                    <p:cond delay="0"/>
                                  </p:stCondLst>
                                  <p:childTnLst>
                                    <p:animMotion origin="layout" path="M -2.5E-6 3.33333E-6 L 0.02318 3.33333E-6 " pathEditMode="relative" rAng="0" ptsTypes="AA">
                                      <p:cBhvr>
                                        <p:cTn id="26" dur="1000" spd="-100000" fill="hold"/>
                                        <p:tgtEl>
                                          <p:spTgt spid="275"/>
                                        </p:tgtEl>
                                        <p:attrNameLst>
                                          <p:attrName>ppt_x</p:attrName>
                                          <p:attrName>ppt_y</p:attrName>
                                        </p:attrNameLst>
                                      </p:cBhvr>
                                      <p:rCtr x="1159" y="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750"/>
                                        <p:tgtEl>
                                          <p:spTgt spid="6"/>
                                        </p:tgtEl>
                                      </p:cBhvr>
                                    </p:animEffect>
                                  </p:childTnLst>
                                </p:cTn>
                              </p:par>
                              <p:par>
                                <p:cTn id="32" presetID="42" presetClass="path" presetSubtype="0" decel="100000" fill="hold" grpId="1" nodeType="withEffect">
                                  <p:stCondLst>
                                    <p:cond delay="0"/>
                                  </p:stCondLst>
                                  <p:childTnLst>
                                    <p:animMotion origin="layout" path="M -2.5E-6 3.33333E-6 L 0.02318 3.33333E-6 " pathEditMode="relative" rAng="0" ptsTypes="AA">
                                      <p:cBhvr>
                                        <p:cTn id="33" dur="1000" spd="-100000" fill="hold"/>
                                        <p:tgtEl>
                                          <p:spTgt spid="6"/>
                                        </p:tgtEl>
                                        <p:attrNameLst>
                                          <p:attrName>ppt_x</p:attrName>
                                          <p:attrName>ppt_y</p:attrName>
                                        </p:attrNameLst>
                                      </p:cBhvr>
                                      <p:rCtr x="1159" y="0"/>
                                    </p:animMotion>
                                  </p:childTnLst>
                                </p:cTn>
                              </p:par>
                              <p:par>
                                <p:cTn id="34" presetID="10" presetClass="entr" presetSubtype="0" fill="hold" grpId="0" nodeType="withEffect">
                                  <p:stCondLst>
                                    <p:cond delay="25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750"/>
                                        <p:tgtEl>
                                          <p:spTgt spid="8"/>
                                        </p:tgtEl>
                                      </p:cBhvr>
                                    </p:animEffect>
                                  </p:childTnLst>
                                </p:cTn>
                              </p:par>
                              <p:par>
                                <p:cTn id="37" presetID="42" presetClass="path" presetSubtype="0" decel="100000" fill="hold" grpId="1" nodeType="withEffect">
                                  <p:stCondLst>
                                    <p:cond delay="250"/>
                                  </p:stCondLst>
                                  <p:childTnLst>
                                    <p:animMotion origin="layout" path="M -4.16667E-7 2.22222E-6 L 0.02318 2.22222E-6 " pathEditMode="relative" rAng="0" ptsTypes="AA">
                                      <p:cBhvr>
                                        <p:cTn id="38" dur="1000" spd="-100000" fill="hold"/>
                                        <p:tgtEl>
                                          <p:spTgt spid="8"/>
                                        </p:tgtEl>
                                        <p:attrNameLst>
                                          <p:attrName>ppt_x</p:attrName>
                                          <p:attrName>ppt_y</p:attrName>
                                        </p:attrNameLst>
                                      </p:cBhvr>
                                      <p:rCtr x="11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275" grpId="0"/>
      <p:bldP spid="275" grpId="1"/>
      <p:bldP spid="6" grpId="0"/>
      <p:bldP spid="6" grpId="1"/>
      <p:bldP spid="8" grpId="0"/>
      <p:bldP spid="8"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318EB78-C0C8-3257-FC8C-5F5EF088B24E}"/>
              </a:ext>
            </a:extLst>
          </p:cNvPr>
          <p:cNvSpPr/>
          <p:nvPr/>
        </p:nvSpPr>
        <p:spPr>
          <a:xfrm>
            <a:off x="463385" y="1095385"/>
            <a:ext cx="11265232" cy="5041647"/>
          </a:xfrm>
          <a:prstGeom prst="roundRect">
            <a:avLst>
              <a:gd name="adj" fmla="val 3837"/>
            </a:avLst>
          </a:prstGeom>
          <a:solidFill>
            <a:schemeClr val="bg1">
              <a:alpha val="6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5" name="Freeform: Shape 4">
            <a:extLst>
              <a:ext uri="{FF2B5EF4-FFF2-40B4-BE49-F238E27FC236}">
                <a16:creationId xmlns:a16="http://schemas.microsoft.com/office/drawing/2014/main" id="{C03059F8-6823-C62C-C12F-64DAB0E590CD}"/>
              </a:ext>
            </a:extLst>
          </p:cNvPr>
          <p:cNvSpPr/>
          <p:nvPr/>
        </p:nvSpPr>
        <p:spPr>
          <a:xfrm flipV="1">
            <a:off x="-4414617"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25" name="TextBox 24">
            <a:extLst>
              <a:ext uri="{FF2B5EF4-FFF2-40B4-BE49-F238E27FC236}">
                <a16:creationId xmlns:a16="http://schemas.microsoft.com/office/drawing/2014/main" id="{A8CDA764-AA6D-0F13-D7E2-CA657BB7B8C9}"/>
              </a:ext>
            </a:extLst>
          </p:cNvPr>
          <p:cNvSpPr txBox="1"/>
          <p:nvPr/>
        </p:nvSpPr>
        <p:spPr>
          <a:xfrm>
            <a:off x="1795671" y="233900"/>
            <a:ext cx="8600660"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GIẢI THÍCH</a:t>
            </a:r>
            <a:r>
              <a:rPr lang="en-US" sz="2800">
                <a:gradFill>
                  <a:gsLst>
                    <a:gs pos="0">
                      <a:srgbClr val="F95607"/>
                    </a:gs>
                    <a:gs pos="100000">
                      <a:srgbClr val="9E357B"/>
                    </a:gs>
                  </a:gsLst>
                  <a:lin ang="18900002" scaled="1"/>
                </a:gradFill>
                <a:effectLst/>
              </a:rPr>
              <a:t> </a:t>
            </a:r>
            <a:r>
              <a:rPr lang="vi-VN" sz="2800">
                <a:gradFill>
                  <a:gsLst>
                    <a:gs pos="0">
                      <a:srgbClr val="F95607"/>
                    </a:gs>
                    <a:gs pos="100000">
                      <a:srgbClr val="9E357B"/>
                    </a:gs>
                  </a:gsLst>
                  <a:lin ang="18900002" scaled="1"/>
                </a:gradFill>
                <a:effectLst/>
              </a:rPr>
              <a:t>CHƯƠNG TRÌNH</a:t>
            </a:r>
          </a:p>
        </p:txBody>
      </p:sp>
      <p:sp>
        <p:nvSpPr>
          <p:cNvPr id="3" name="TextBox 2">
            <a:extLst>
              <a:ext uri="{FF2B5EF4-FFF2-40B4-BE49-F238E27FC236}">
                <a16:creationId xmlns:a16="http://schemas.microsoft.com/office/drawing/2014/main" id="{930ECA0E-17BE-7B1E-70CA-775F8BC369FF}"/>
              </a:ext>
            </a:extLst>
          </p:cNvPr>
          <p:cNvSpPr txBox="1"/>
          <p:nvPr/>
        </p:nvSpPr>
        <p:spPr>
          <a:xfrm>
            <a:off x="298353"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4.</a:t>
            </a:r>
            <a:endParaRPr lang="vi-VN" sz="3200">
              <a:effectLst/>
            </a:endParaRPr>
          </a:p>
        </p:txBody>
      </p:sp>
      <p:grpSp>
        <p:nvGrpSpPr>
          <p:cNvPr id="22" name="Group 21">
            <a:extLst>
              <a:ext uri="{FF2B5EF4-FFF2-40B4-BE49-F238E27FC236}">
                <a16:creationId xmlns:a16="http://schemas.microsoft.com/office/drawing/2014/main" id="{B28593DC-8375-FF2A-2C35-4834F766903A}"/>
              </a:ext>
            </a:extLst>
          </p:cNvPr>
          <p:cNvGrpSpPr/>
          <p:nvPr/>
        </p:nvGrpSpPr>
        <p:grpSpPr>
          <a:xfrm>
            <a:off x="1063832" y="4657900"/>
            <a:ext cx="5936008" cy="1200329"/>
            <a:chOff x="5675026" y="2283973"/>
            <a:chExt cx="5936008" cy="1200329"/>
          </a:xfrm>
        </p:grpSpPr>
        <p:sp>
          <p:nvSpPr>
            <p:cNvPr id="15" name="Hộp Văn bản 26">
              <a:extLst>
                <a:ext uri="{FF2B5EF4-FFF2-40B4-BE49-F238E27FC236}">
                  <a16:creationId xmlns:a16="http://schemas.microsoft.com/office/drawing/2014/main" id="{7B2BE9EC-ECB2-D580-AE08-629498ABC780}"/>
                </a:ext>
              </a:extLst>
            </p:cNvPr>
            <p:cNvSpPr txBox="1"/>
            <p:nvPr/>
          </p:nvSpPr>
          <p:spPr>
            <a:xfrm>
              <a:off x="5700766" y="2283973"/>
              <a:ext cx="5910268" cy="1200329"/>
            </a:xfrm>
            <a:prstGeom prst="rect">
              <a:avLst/>
            </a:prstGeom>
            <a:noFill/>
          </p:spPr>
          <p:txBody>
            <a:bodyPr wrap="square">
              <a:spAutoFit/>
            </a:bodyPr>
            <a:lstStyle/>
            <a:p>
              <a:pPr marL="36000"/>
              <a:r>
                <a:rPr lang="en-US" sz="2400" b="1">
                  <a:solidFill>
                    <a:srgbClr val="795E26"/>
                  </a:solidFill>
                  <a:effectLst/>
                  <a:latin typeface="Consolas" panose="020B0609020204030204" pitchFamily="49" charset="0"/>
                </a:rPr>
                <a:t>center: </a:t>
              </a:r>
              <a:r>
                <a:rPr lang="vi-VN" sz="2400">
                  <a:latin typeface="Montserrat" panose="00000500000000000000" pitchFamily="2" charset="0"/>
                </a:rPr>
                <a:t>trung tâm của tấm l</a:t>
              </a:r>
              <a:r>
                <a:rPr lang="en-US" sz="2400">
                  <a:latin typeface="Montserrat" panose="00000500000000000000" pitchFamily="2" charset="0"/>
                </a:rPr>
                <a:t>ưới</a:t>
              </a:r>
            </a:p>
            <a:p>
              <a:pPr marL="36000"/>
              <a:r>
                <a:rPr lang="en-US" sz="2400" b="1">
                  <a:solidFill>
                    <a:srgbClr val="795E26"/>
                  </a:solidFill>
                  <a:effectLst/>
                  <a:latin typeface="Consolas" panose="020B0609020204030204" pitchFamily="49" charset="0"/>
                </a:rPr>
                <a:t>size:</a:t>
              </a:r>
              <a:r>
                <a:rPr lang="vi-VN" sz="2400" b="1">
                  <a:latin typeface="Montserrat" panose="00000500000000000000" pitchFamily="2" charset="0"/>
                </a:rPr>
                <a:t> </a:t>
              </a:r>
              <a:r>
                <a:rPr lang="vi-VN" sz="2400">
                  <a:latin typeface="Montserrat" panose="00000500000000000000" pitchFamily="2" charset="0"/>
                </a:rPr>
                <a:t>cung cấp độ rộng của miền trung tâm</a:t>
              </a:r>
              <a:r>
                <a:rPr lang="en-US" sz="2400">
                  <a:latin typeface="Montserrat" panose="00000500000000000000" pitchFamily="2" charset="0"/>
                </a:rPr>
                <a:t> (12 x 12)</a:t>
              </a:r>
              <a:endParaRPr lang="vi-VN" sz="2400">
                <a:latin typeface="Montserrat" panose="00000500000000000000" pitchFamily="2" charset="0"/>
              </a:endParaRPr>
            </a:p>
          </p:txBody>
        </p:sp>
        <p:sp>
          <p:nvSpPr>
            <p:cNvPr id="16" name="Rectangle: Rounded Corners 15">
              <a:extLst>
                <a:ext uri="{FF2B5EF4-FFF2-40B4-BE49-F238E27FC236}">
                  <a16:creationId xmlns:a16="http://schemas.microsoft.com/office/drawing/2014/main" id="{B47371B4-BB3C-7602-19CC-5FDCB1E62F51}"/>
                </a:ext>
              </a:extLst>
            </p:cNvPr>
            <p:cNvSpPr/>
            <p:nvPr/>
          </p:nvSpPr>
          <p:spPr>
            <a:xfrm>
              <a:off x="5675026" y="2348803"/>
              <a:ext cx="51481" cy="1080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6261FF39-8DF9-5B7C-5DD8-B7C4D7235296}"/>
              </a:ext>
            </a:extLst>
          </p:cNvPr>
          <p:cNvGrpSpPr/>
          <p:nvPr/>
        </p:nvGrpSpPr>
        <p:grpSpPr>
          <a:xfrm>
            <a:off x="1029185" y="1473558"/>
            <a:ext cx="6088406" cy="3004253"/>
            <a:chOff x="1327355" y="1592826"/>
            <a:chExt cx="3808796" cy="1018838"/>
          </a:xfrm>
        </p:grpSpPr>
        <p:sp>
          <p:nvSpPr>
            <p:cNvPr id="7" name="Rectangle: Rounded Corners 6">
              <a:extLst>
                <a:ext uri="{FF2B5EF4-FFF2-40B4-BE49-F238E27FC236}">
                  <a16:creationId xmlns:a16="http://schemas.microsoft.com/office/drawing/2014/main" id="{8DE4625B-BB5E-CA84-4B55-65BFE682CB9B}"/>
                </a:ext>
              </a:extLst>
            </p:cNvPr>
            <p:cNvSpPr/>
            <p:nvPr/>
          </p:nvSpPr>
          <p:spPr>
            <a:xfrm>
              <a:off x="1327355" y="1592826"/>
              <a:ext cx="3574152" cy="1018838"/>
            </a:xfrm>
            <a:prstGeom prst="roundRect">
              <a:avLst>
                <a:gd name="adj" fmla="val 8070"/>
              </a:avLst>
            </a:prstGeom>
            <a:solidFill>
              <a:schemeClr val="bg1"/>
            </a:solidFill>
            <a:ln>
              <a:noFill/>
            </a:ln>
            <a:effectLst>
              <a:innerShdw blurRad="76200">
                <a:prstClr val="black">
                  <a:alpha val="35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D5812D6-302B-5CC3-E11F-06CB5FB6E716}"/>
                </a:ext>
              </a:extLst>
            </p:cNvPr>
            <p:cNvSpPr/>
            <p:nvPr/>
          </p:nvSpPr>
          <p:spPr>
            <a:xfrm>
              <a:off x="1510748" y="1797799"/>
              <a:ext cx="3625403" cy="7758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a:solidFill>
                    <a:srgbClr val="795E26"/>
                  </a:solidFill>
                  <a:effectLst/>
                  <a:latin typeface="Consolas" panose="020B0609020204030204" pitchFamily="49" charset="0"/>
                </a:rPr>
                <a:t>center</a:t>
              </a:r>
              <a:r>
                <a:rPr lang="en-US" b="0">
                  <a:solidFill>
                    <a:srgbClr val="3B3B3B"/>
                  </a:solidFill>
                  <a:effectLst/>
                  <a:latin typeface="Consolas" panose="020B0609020204030204" pitchFamily="49" charset="0"/>
                </a:rPr>
                <a:t> = </a:t>
              </a:r>
              <a:r>
                <a:rPr lang="en-US" b="0">
                  <a:solidFill>
                    <a:srgbClr val="795E26"/>
                  </a:solidFill>
                  <a:effectLst/>
                  <a:latin typeface="Consolas" panose="020B0609020204030204" pitchFamily="49" charset="0"/>
                </a:rPr>
                <a:t>floor</a:t>
              </a:r>
              <a:r>
                <a:rPr lang="en-US" b="0">
                  <a:solidFill>
                    <a:srgbClr val="3B3B3B"/>
                  </a:solidFill>
                  <a:effectLst/>
                  <a:latin typeface="Consolas" panose="020B0609020204030204" pitchFamily="49" charset="0"/>
                </a:rPr>
                <a:t>(</a:t>
              </a:r>
              <a:r>
                <a:rPr lang="en-US" b="0">
                  <a:solidFill>
                    <a:srgbClr val="001080"/>
                  </a:solidFill>
                  <a:effectLst/>
                  <a:latin typeface="Consolas" panose="020B0609020204030204" pitchFamily="49" charset="0"/>
                </a:rPr>
                <a:t>nodes</a:t>
              </a:r>
              <a:r>
                <a:rPr lang="en-US" b="0">
                  <a:solidFill>
                    <a:srgbClr val="000000"/>
                  </a:solidFill>
                  <a:effectLst/>
                  <a:latin typeface="Consolas" panose="020B0609020204030204" pitchFamily="49" charset="0"/>
                </a:rPr>
                <a:t>/</a:t>
              </a:r>
              <a:r>
                <a:rPr lang="en-US" b="0">
                  <a:solidFill>
                    <a:srgbClr val="098658"/>
                  </a:solidFill>
                  <a:effectLst/>
                  <a:latin typeface="Consolas" panose="020B0609020204030204" pitchFamily="49" charset="0"/>
                </a:rPr>
                <a:t>2</a:t>
              </a:r>
              <a:r>
                <a:rPr lang="en-US" b="0">
                  <a:solidFill>
                    <a:srgbClr val="3B3B3B"/>
                  </a:solidFill>
                  <a:effectLst/>
                  <a:latin typeface="Consolas" panose="020B0609020204030204" pitchFamily="49" charset="0"/>
                </a:rPr>
                <a:t>)</a:t>
              </a:r>
              <a:r>
                <a:rPr lang="en-US" b="0">
                  <a:solidFill>
                    <a:srgbClr val="000000"/>
                  </a:solidFill>
                  <a:effectLst/>
                  <a:latin typeface="Consolas" panose="020B0609020204030204" pitchFamily="49" charset="0"/>
                </a:rPr>
                <a:t> + </a:t>
              </a:r>
              <a:r>
                <a:rPr lang="en-US" b="0">
                  <a:solidFill>
                    <a:srgbClr val="098658"/>
                  </a:solidFill>
                  <a:effectLst/>
                  <a:latin typeface="Consolas" panose="020B0609020204030204" pitchFamily="49" charset="0"/>
                </a:rPr>
                <a:t>1</a:t>
              </a:r>
              <a:r>
                <a:rPr lang="en-US" b="0">
                  <a:solidFill>
                    <a:srgbClr val="3B3B3B"/>
                  </a:solidFill>
                  <a:effectLst/>
                  <a:latin typeface="Consolas" panose="020B0609020204030204" pitchFamily="49" charset="0"/>
                </a:rPr>
                <a:t> ;</a:t>
              </a:r>
            </a:p>
            <a:p>
              <a:r>
                <a:rPr lang="en-US" b="0">
                  <a:solidFill>
                    <a:srgbClr val="795E26"/>
                  </a:solidFill>
                  <a:effectLst/>
                  <a:latin typeface="Consolas" panose="020B0609020204030204" pitchFamily="49" charset="0"/>
                </a:rPr>
                <a:t>size</a:t>
              </a:r>
              <a:r>
                <a:rPr lang="en-US" b="0">
                  <a:solidFill>
                    <a:srgbClr val="3B3B3B"/>
                  </a:solidFill>
                  <a:effectLst/>
                  <a:latin typeface="Consolas" panose="020B0609020204030204" pitchFamily="49" charset="0"/>
                </a:rPr>
                <a:t> = </a:t>
              </a:r>
              <a:r>
                <a:rPr lang="en-US" b="0">
                  <a:solidFill>
                    <a:srgbClr val="098658"/>
                  </a:solidFill>
                  <a:effectLst/>
                  <a:latin typeface="Consolas" panose="020B0609020204030204" pitchFamily="49" charset="0"/>
                </a:rPr>
                <a:t>12</a:t>
              </a:r>
              <a:r>
                <a:rPr lang="en-US" b="0">
                  <a:solidFill>
                    <a:srgbClr val="3B3B3B"/>
                  </a:solidFill>
                  <a:effectLst/>
                  <a:latin typeface="Consolas" panose="020B0609020204030204" pitchFamily="49" charset="0"/>
                </a:rPr>
                <a:t>;</a:t>
              </a:r>
            </a:p>
            <a:p>
              <a:r>
                <a:rPr lang="en-US" b="0">
                  <a:solidFill>
                    <a:srgbClr val="001080"/>
                  </a:solidFill>
                  <a:effectLst/>
                  <a:latin typeface="Consolas" panose="020B0609020204030204" pitchFamily="49" charset="0"/>
                </a:rPr>
                <a:t>half</a:t>
              </a:r>
              <a:r>
                <a:rPr lang="en-US" b="0">
                  <a:solidFill>
                    <a:srgbClr val="3B3B3B"/>
                  </a:solidFill>
                  <a:effectLst/>
                  <a:latin typeface="Consolas" panose="020B0609020204030204" pitchFamily="49" charset="0"/>
                </a:rPr>
                <a:t> = </a:t>
              </a:r>
              <a:r>
                <a:rPr lang="en-US" b="0">
                  <a:solidFill>
                    <a:srgbClr val="795E26"/>
                  </a:solidFill>
                  <a:effectLst/>
                  <a:latin typeface="Consolas" panose="020B0609020204030204" pitchFamily="49" charset="0"/>
                </a:rPr>
                <a:t>floor</a:t>
              </a:r>
              <a:r>
                <a:rPr lang="en-US" b="0">
                  <a:solidFill>
                    <a:srgbClr val="3B3B3B"/>
                  </a:solidFill>
                  <a:effectLst/>
                  <a:latin typeface="Consolas" panose="020B0609020204030204" pitchFamily="49" charset="0"/>
                </a:rPr>
                <a:t>(</a:t>
              </a:r>
              <a:r>
                <a:rPr lang="en-US" b="0">
                  <a:solidFill>
                    <a:srgbClr val="795E26"/>
                  </a:solidFill>
                  <a:effectLst/>
                  <a:latin typeface="Consolas" panose="020B0609020204030204" pitchFamily="49" charset="0"/>
                </a:rPr>
                <a:t>size</a:t>
              </a:r>
              <a:r>
                <a:rPr lang="en-US" b="0">
                  <a:solidFill>
                    <a:srgbClr val="000000"/>
                  </a:solidFill>
                  <a:effectLst/>
                  <a:latin typeface="Consolas" panose="020B0609020204030204" pitchFamily="49" charset="0"/>
                </a:rPr>
                <a:t>/</a:t>
              </a:r>
              <a:r>
                <a:rPr lang="en-US" b="0">
                  <a:solidFill>
                    <a:srgbClr val="098658"/>
                  </a:solidFill>
                  <a:effectLst/>
                  <a:latin typeface="Consolas" panose="020B0609020204030204" pitchFamily="49" charset="0"/>
                </a:rPr>
                <a:t>2</a:t>
              </a:r>
              <a:r>
                <a:rPr lang="en-US" b="0">
                  <a:solidFill>
                    <a:srgbClr val="3B3B3B"/>
                  </a:solidFill>
                  <a:effectLst/>
                  <a:latin typeface="Consolas" panose="020B0609020204030204" pitchFamily="49" charset="0"/>
                </a:rPr>
                <a:t>);</a:t>
              </a:r>
            </a:p>
            <a:p>
              <a:r>
                <a:rPr lang="en-US" b="0">
                  <a:solidFill>
                    <a:srgbClr val="AF00DB"/>
                  </a:solidFill>
                  <a:effectLst/>
                  <a:latin typeface="Consolas" panose="020B0609020204030204" pitchFamily="49" charset="0"/>
                </a:rPr>
                <a:t>for</a:t>
              </a:r>
              <a:r>
                <a:rPr lang="en-US" b="0">
                  <a:solidFill>
                    <a:srgbClr val="3B3B3B"/>
                  </a:solidFill>
                  <a:effectLst/>
                  <a:latin typeface="Consolas" panose="020B0609020204030204" pitchFamily="49" charset="0"/>
                </a:rPr>
                <a:t> </a:t>
              </a:r>
              <a:r>
                <a:rPr lang="en-US" b="0">
                  <a:solidFill>
                    <a:srgbClr val="0000FF"/>
                  </a:solidFill>
                  <a:effectLst/>
                  <a:latin typeface="Consolas" panose="020B0609020204030204" pitchFamily="49" charset="0"/>
                </a:rPr>
                <a:t>i</a:t>
              </a:r>
              <a:r>
                <a:rPr lang="en-US" b="0">
                  <a:solidFill>
                    <a:srgbClr val="3B3B3B"/>
                  </a:solidFill>
                  <a:effectLst/>
                  <a:latin typeface="Consolas" panose="020B0609020204030204" pitchFamily="49" charset="0"/>
                </a:rPr>
                <a:t> = </a:t>
              </a:r>
              <a:r>
                <a:rPr lang="en-US" b="0">
                  <a:solidFill>
                    <a:srgbClr val="795E26"/>
                  </a:solidFill>
                  <a:effectLst/>
                  <a:latin typeface="Consolas" panose="020B0609020204030204" pitchFamily="49" charset="0"/>
                </a:rPr>
                <a:t>center</a:t>
              </a:r>
              <a:r>
                <a:rPr lang="en-US" b="0">
                  <a:solidFill>
                    <a:srgbClr val="000000"/>
                  </a:solidFill>
                  <a:effectLst/>
                  <a:latin typeface="Consolas" panose="020B0609020204030204" pitchFamily="49" charset="0"/>
                </a:rPr>
                <a:t>-</a:t>
              </a:r>
              <a:r>
                <a:rPr lang="en-US" b="0">
                  <a:solidFill>
                    <a:srgbClr val="001080"/>
                  </a:solidFill>
                  <a:effectLst/>
                  <a:latin typeface="Consolas" panose="020B0609020204030204" pitchFamily="49" charset="0"/>
                </a:rPr>
                <a:t>half</a:t>
              </a:r>
              <a:r>
                <a:rPr lang="en-US" b="0">
                  <a:solidFill>
                    <a:srgbClr val="000000"/>
                  </a:solidFill>
                  <a:effectLst/>
                  <a:latin typeface="Consolas" panose="020B0609020204030204" pitchFamily="49" charset="0"/>
                </a:rPr>
                <a:t> : </a:t>
              </a:r>
              <a:r>
                <a:rPr lang="en-US" b="0">
                  <a:solidFill>
                    <a:srgbClr val="795E26"/>
                  </a:solidFill>
                  <a:effectLst/>
                  <a:latin typeface="Consolas" panose="020B0609020204030204" pitchFamily="49" charset="0"/>
                </a:rPr>
                <a:t>center</a:t>
              </a:r>
              <a:r>
                <a:rPr lang="en-US" b="0">
                  <a:solidFill>
                    <a:srgbClr val="000000"/>
                  </a:solidFill>
                  <a:effectLst/>
                  <a:latin typeface="Consolas" panose="020B0609020204030204" pitchFamily="49" charset="0"/>
                </a:rPr>
                <a:t> + </a:t>
              </a:r>
              <a:r>
                <a:rPr lang="en-US" b="0">
                  <a:solidFill>
                    <a:srgbClr val="001080"/>
                  </a:solidFill>
                  <a:effectLst/>
                  <a:latin typeface="Consolas" panose="020B0609020204030204" pitchFamily="49" charset="0"/>
                </a:rPr>
                <a:t>half</a:t>
              </a:r>
              <a:endParaRPr lang="en-US" b="0">
                <a:solidFill>
                  <a:srgbClr val="3B3B3B"/>
                </a:solidFill>
                <a:effectLst/>
                <a:latin typeface="Consolas" panose="020B0609020204030204" pitchFamily="49" charset="0"/>
              </a:endParaRPr>
            </a:p>
            <a:p>
              <a:r>
                <a:rPr lang="en-US" b="0">
                  <a:solidFill>
                    <a:srgbClr val="3B3B3B"/>
                  </a:solidFill>
                  <a:effectLst/>
                  <a:latin typeface="Consolas" panose="020B0609020204030204" pitchFamily="49" charset="0"/>
                </a:rPr>
                <a:t>  </a:t>
              </a:r>
              <a:r>
                <a:rPr lang="en-US" b="0">
                  <a:solidFill>
                    <a:srgbClr val="AF00DB"/>
                  </a:solidFill>
                  <a:effectLst/>
                  <a:latin typeface="Consolas" panose="020B0609020204030204" pitchFamily="49" charset="0"/>
                </a:rPr>
                <a:t>for</a:t>
              </a:r>
              <a:r>
                <a:rPr lang="en-US" b="0">
                  <a:solidFill>
                    <a:srgbClr val="3B3B3B"/>
                  </a:solidFill>
                  <a:effectLst/>
                  <a:latin typeface="Consolas" panose="020B0609020204030204" pitchFamily="49" charset="0"/>
                </a:rPr>
                <a:t> </a:t>
              </a:r>
              <a:r>
                <a:rPr lang="en-US" b="0">
                  <a:solidFill>
                    <a:srgbClr val="0000FF"/>
                  </a:solidFill>
                  <a:effectLst/>
                  <a:latin typeface="Consolas" panose="020B0609020204030204" pitchFamily="49" charset="0"/>
                </a:rPr>
                <a:t>j</a:t>
              </a:r>
              <a:r>
                <a:rPr lang="en-US" b="0">
                  <a:solidFill>
                    <a:srgbClr val="3B3B3B"/>
                  </a:solidFill>
                  <a:effectLst/>
                  <a:latin typeface="Consolas" panose="020B0609020204030204" pitchFamily="49" charset="0"/>
                </a:rPr>
                <a:t> = </a:t>
              </a:r>
              <a:r>
                <a:rPr lang="en-US" b="0">
                  <a:solidFill>
                    <a:srgbClr val="795E26"/>
                  </a:solidFill>
                  <a:effectLst/>
                  <a:latin typeface="Consolas" panose="020B0609020204030204" pitchFamily="49" charset="0"/>
                </a:rPr>
                <a:t>center</a:t>
              </a:r>
              <a:r>
                <a:rPr lang="en-US" b="0">
                  <a:solidFill>
                    <a:srgbClr val="000000"/>
                  </a:solidFill>
                  <a:effectLst/>
                  <a:latin typeface="Consolas" panose="020B0609020204030204" pitchFamily="49" charset="0"/>
                </a:rPr>
                <a:t>-</a:t>
              </a:r>
              <a:r>
                <a:rPr lang="en-US" b="0">
                  <a:solidFill>
                    <a:srgbClr val="001080"/>
                  </a:solidFill>
                  <a:effectLst/>
                  <a:latin typeface="Consolas" panose="020B0609020204030204" pitchFamily="49" charset="0"/>
                </a:rPr>
                <a:t>half</a:t>
              </a:r>
              <a:r>
                <a:rPr lang="en-US" b="0">
                  <a:solidFill>
                    <a:srgbClr val="000000"/>
                  </a:solidFill>
                  <a:effectLst/>
                  <a:latin typeface="Consolas" panose="020B0609020204030204" pitchFamily="49" charset="0"/>
                </a:rPr>
                <a:t> : </a:t>
              </a:r>
              <a:r>
                <a:rPr lang="en-US" b="0">
                  <a:solidFill>
                    <a:srgbClr val="795E26"/>
                  </a:solidFill>
                  <a:effectLst/>
                  <a:latin typeface="Consolas" panose="020B0609020204030204" pitchFamily="49" charset="0"/>
                </a:rPr>
                <a:t>center</a:t>
              </a:r>
              <a:r>
                <a:rPr lang="en-US" b="0">
                  <a:solidFill>
                    <a:srgbClr val="000000"/>
                  </a:solidFill>
                  <a:effectLst/>
                  <a:latin typeface="Consolas" panose="020B0609020204030204" pitchFamily="49" charset="0"/>
                </a:rPr>
                <a:t> + </a:t>
              </a:r>
              <a:r>
                <a:rPr lang="en-US" b="0">
                  <a:solidFill>
                    <a:srgbClr val="001080"/>
                  </a:solidFill>
                  <a:effectLst/>
                  <a:latin typeface="Consolas" panose="020B0609020204030204" pitchFamily="49" charset="0"/>
                </a:rPr>
                <a:t>half</a:t>
              </a:r>
              <a:endParaRPr lang="en-US" b="0">
                <a:solidFill>
                  <a:srgbClr val="3B3B3B"/>
                </a:solidFill>
                <a:effectLst/>
                <a:latin typeface="Consolas" panose="020B0609020204030204" pitchFamily="49" charset="0"/>
              </a:endParaRPr>
            </a:p>
            <a:p>
              <a:r>
                <a:rPr lang="en-US" b="0">
                  <a:solidFill>
                    <a:srgbClr val="3B3B3B"/>
                  </a:solidFill>
                  <a:effectLst/>
                  <a:latin typeface="Consolas" panose="020B0609020204030204" pitchFamily="49" charset="0"/>
                </a:rPr>
                <a:t>    </a:t>
              </a:r>
              <a:r>
                <a:rPr lang="en-US" b="0">
                  <a:solidFill>
                    <a:srgbClr val="001080"/>
                  </a:solidFill>
                  <a:effectLst/>
                  <a:latin typeface="Consolas" panose="020B0609020204030204" pitchFamily="49" charset="0"/>
                </a:rPr>
                <a:t>u</a:t>
              </a:r>
              <a:r>
                <a:rPr lang="en-US" b="0">
                  <a:solidFill>
                    <a:srgbClr val="3B3B3B"/>
                  </a:solidFill>
                  <a:effectLst/>
                  <a:latin typeface="Consolas" panose="020B0609020204030204" pitchFamily="49" charset="0"/>
                </a:rPr>
                <a:t>(</a:t>
              </a:r>
              <a:r>
                <a:rPr lang="en-US" b="0">
                  <a:solidFill>
                    <a:srgbClr val="0000FF"/>
                  </a:solidFill>
                  <a:effectLst/>
                  <a:latin typeface="Consolas" panose="020B0609020204030204" pitchFamily="49" charset="0"/>
                </a:rPr>
                <a:t>i</a:t>
              </a:r>
              <a:r>
                <a:rPr lang="en-US" b="0">
                  <a:solidFill>
                    <a:srgbClr val="3B3B3B"/>
                  </a:solidFill>
                  <a:effectLst/>
                  <a:latin typeface="Consolas" panose="020B0609020204030204" pitchFamily="49" charset="0"/>
                </a:rPr>
                <a:t>, </a:t>
              </a:r>
              <a:r>
                <a:rPr lang="en-US" b="0">
                  <a:solidFill>
                    <a:srgbClr val="0000FF"/>
                  </a:solidFill>
                  <a:effectLst/>
                  <a:latin typeface="Consolas" panose="020B0609020204030204" pitchFamily="49" charset="0"/>
                </a:rPr>
                <a:t>j</a:t>
              </a:r>
              <a:r>
                <a:rPr lang="en-US" b="0">
                  <a:solidFill>
                    <a:srgbClr val="3B3B3B"/>
                  </a:solidFill>
                  <a:effectLst/>
                  <a:latin typeface="Consolas" panose="020B0609020204030204" pitchFamily="49" charset="0"/>
                </a:rPr>
                <a:t>) = </a:t>
              </a:r>
              <a:r>
                <a:rPr lang="en-US" b="0">
                  <a:solidFill>
                    <a:srgbClr val="098658"/>
                  </a:solidFill>
                  <a:effectLst/>
                  <a:latin typeface="Consolas" panose="020B0609020204030204" pitchFamily="49" charset="0"/>
                </a:rPr>
                <a:t>100</a:t>
              </a:r>
              <a:r>
                <a:rPr lang="en-US" b="0">
                  <a:solidFill>
                    <a:srgbClr val="3B3B3B"/>
                  </a:solidFill>
                  <a:effectLst/>
                  <a:latin typeface="Consolas" panose="020B0609020204030204" pitchFamily="49" charset="0"/>
                </a:rPr>
                <a:t>;</a:t>
              </a:r>
            </a:p>
            <a:p>
              <a:r>
                <a:rPr lang="en-US" b="0">
                  <a:solidFill>
                    <a:srgbClr val="3B3B3B"/>
                  </a:solidFill>
                  <a:effectLst/>
                  <a:latin typeface="Consolas" panose="020B0609020204030204" pitchFamily="49" charset="0"/>
                </a:rPr>
                <a:t>  </a:t>
              </a:r>
              <a:r>
                <a:rPr lang="en-US" b="0">
                  <a:solidFill>
                    <a:srgbClr val="AF00DB"/>
                  </a:solidFill>
                  <a:effectLst/>
                  <a:latin typeface="Consolas" panose="020B0609020204030204" pitchFamily="49" charset="0"/>
                </a:rPr>
                <a:t>end</a:t>
              </a:r>
              <a:endParaRPr lang="en-US" b="0">
                <a:solidFill>
                  <a:srgbClr val="3B3B3B"/>
                </a:solidFill>
                <a:effectLst/>
                <a:latin typeface="Consolas" panose="020B0609020204030204" pitchFamily="49" charset="0"/>
              </a:endParaRPr>
            </a:p>
            <a:p>
              <a:r>
                <a:rPr lang="en-US" b="0">
                  <a:solidFill>
                    <a:srgbClr val="AF00DB"/>
                  </a:solidFill>
                  <a:effectLst/>
                  <a:latin typeface="Consolas" panose="020B0609020204030204" pitchFamily="49" charset="0"/>
                </a:rPr>
                <a:t>end</a:t>
              </a:r>
              <a:endParaRPr lang="en-US" b="0">
                <a:solidFill>
                  <a:srgbClr val="3B3B3B"/>
                </a:solidFill>
                <a:effectLst/>
                <a:latin typeface="Consolas" panose="020B0609020204030204" pitchFamily="49" charset="0"/>
              </a:endParaRPr>
            </a:p>
          </p:txBody>
        </p:sp>
      </p:grpSp>
      <p:sp>
        <p:nvSpPr>
          <p:cNvPr id="12" name="Freeform: Shape 11">
            <a:extLst>
              <a:ext uri="{FF2B5EF4-FFF2-40B4-BE49-F238E27FC236}">
                <a16:creationId xmlns:a16="http://schemas.microsoft.com/office/drawing/2014/main" id="{76B1796F-61F2-95B3-02E7-5C94BFDF586F}"/>
              </a:ext>
            </a:extLst>
          </p:cNvPr>
          <p:cNvSpPr/>
          <p:nvPr/>
        </p:nvSpPr>
        <p:spPr>
          <a:xfrm>
            <a:off x="1029185" y="1473557"/>
            <a:ext cx="1351943" cy="492294"/>
          </a:xfrm>
          <a:custGeom>
            <a:avLst/>
            <a:gdLst>
              <a:gd name="connsiteX0" fmla="*/ 152950 w 1351943"/>
              <a:gd name="connsiteY0" fmla="*/ 0 h 492294"/>
              <a:gd name="connsiteX1" fmla="*/ 1351943 w 1351943"/>
              <a:gd name="connsiteY1" fmla="*/ 0 h 492294"/>
              <a:gd name="connsiteX2" fmla="*/ 1351943 w 1351943"/>
              <a:gd name="connsiteY2" fmla="*/ 339344 h 492294"/>
              <a:gd name="connsiteX3" fmla="*/ 1198993 w 1351943"/>
              <a:gd name="connsiteY3" fmla="*/ 492294 h 492294"/>
              <a:gd name="connsiteX4" fmla="*/ 0 w 1351943"/>
              <a:gd name="connsiteY4" fmla="*/ 492294 h 492294"/>
              <a:gd name="connsiteX5" fmla="*/ 0 w 1351943"/>
              <a:gd name="connsiteY5" fmla="*/ 152950 h 492294"/>
              <a:gd name="connsiteX6" fmla="*/ 152950 w 1351943"/>
              <a:gd name="connsiteY6" fmla="*/ 0 h 4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943" h="492294">
                <a:moveTo>
                  <a:pt x="152950" y="0"/>
                </a:moveTo>
                <a:lnTo>
                  <a:pt x="1351943" y="0"/>
                </a:lnTo>
                <a:lnTo>
                  <a:pt x="1351943" y="339344"/>
                </a:lnTo>
                <a:cubicBezTo>
                  <a:pt x="1351943" y="423816"/>
                  <a:pt x="1283465" y="492294"/>
                  <a:pt x="1198993" y="492294"/>
                </a:cubicBezTo>
                <a:lnTo>
                  <a:pt x="0" y="492294"/>
                </a:lnTo>
                <a:lnTo>
                  <a:pt x="0" y="152950"/>
                </a:lnTo>
                <a:cubicBezTo>
                  <a:pt x="0" y="68478"/>
                  <a:pt x="68478" y="0"/>
                  <a:pt x="152950" y="0"/>
                </a:cubicBezTo>
                <a:close/>
              </a:path>
            </a:pathLst>
          </a:custGeom>
          <a:solidFill>
            <a:srgbClr val="F3543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a:latin typeface="Montserrat" panose="00000500000000000000" pitchFamily="2" charset="0"/>
              </a:rPr>
              <a:t>Matlab</a:t>
            </a:r>
          </a:p>
        </p:txBody>
      </p:sp>
      <p:sp>
        <p:nvSpPr>
          <p:cNvPr id="276" name="Rectangle: Rounded Corners 275">
            <a:extLst>
              <a:ext uri="{FF2B5EF4-FFF2-40B4-BE49-F238E27FC236}">
                <a16:creationId xmlns:a16="http://schemas.microsoft.com/office/drawing/2014/main" id="{E966ED1E-AB4B-E35E-B67D-D130681A9E55}"/>
              </a:ext>
            </a:extLst>
          </p:cNvPr>
          <p:cNvSpPr/>
          <p:nvPr/>
        </p:nvSpPr>
        <p:spPr>
          <a:xfrm>
            <a:off x="6882291" y="1276208"/>
            <a:ext cx="7200" cy="4680000"/>
          </a:xfrm>
          <a:prstGeom prst="roundRect">
            <a:avLst>
              <a:gd name="adj" fmla="val 50000"/>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0" name="Group 449">
            <a:extLst>
              <a:ext uri="{FF2B5EF4-FFF2-40B4-BE49-F238E27FC236}">
                <a16:creationId xmlns:a16="http://schemas.microsoft.com/office/drawing/2014/main" id="{4B04E92E-D811-3936-DA63-D839BC27FDCD}"/>
              </a:ext>
            </a:extLst>
          </p:cNvPr>
          <p:cNvGrpSpPr/>
          <p:nvPr/>
        </p:nvGrpSpPr>
        <p:grpSpPr>
          <a:xfrm>
            <a:off x="7056437" y="1719704"/>
            <a:ext cx="2503316" cy="2495016"/>
            <a:chOff x="7430560" y="2022023"/>
            <a:chExt cx="1882583" cy="1876343"/>
          </a:xfrm>
        </p:grpSpPr>
        <p:sp>
          <p:nvSpPr>
            <p:cNvPr id="26" name="Rectangle: Rounded Corners 25">
              <a:extLst>
                <a:ext uri="{FF2B5EF4-FFF2-40B4-BE49-F238E27FC236}">
                  <a16:creationId xmlns:a16="http://schemas.microsoft.com/office/drawing/2014/main" id="{ECB18986-7EDF-1365-DB8B-BD305578461B}"/>
                </a:ext>
              </a:extLst>
            </p:cNvPr>
            <p:cNvSpPr/>
            <p:nvPr userDrawn="1"/>
          </p:nvSpPr>
          <p:spPr>
            <a:xfrm>
              <a:off x="7430560" y="2880812"/>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F6161D67-3709-F8AE-A54D-BC021406AEEB}"/>
                </a:ext>
              </a:extLst>
            </p:cNvPr>
            <p:cNvSpPr/>
            <p:nvPr userDrawn="1"/>
          </p:nvSpPr>
          <p:spPr>
            <a:xfrm>
              <a:off x="7602941" y="2880812"/>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474BFAC8-36BA-BD9F-1093-F98156390574}"/>
                </a:ext>
              </a:extLst>
            </p:cNvPr>
            <p:cNvSpPr/>
            <p:nvPr userDrawn="1"/>
          </p:nvSpPr>
          <p:spPr>
            <a:xfrm>
              <a:off x="7775323" y="2880812"/>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C917632F-618D-5E8B-D4FB-855DDBE4B0F0}"/>
                </a:ext>
              </a:extLst>
            </p:cNvPr>
            <p:cNvSpPr/>
            <p:nvPr userDrawn="1"/>
          </p:nvSpPr>
          <p:spPr>
            <a:xfrm>
              <a:off x="7947705" y="2880812"/>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07A73FBB-6851-4F90-60FD-572310BBBB80}"/>
                </a:ext>
              </a:extLst>
            </p:cNvPr>
            <p:cNvSpPr/>
            <p:nvPr userDrawn="1"/>
          </p:nvSpPr>
          <p:spPr>
            <a:xfrm>
              <a:off x="8292469" y="2880812"/>
              <a:ext cx="158765" cy="158765"/>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A1D3D5B1-21DC-1730-5320-7EFC78B8AD86}"/>
                </a:ext>
              </a:extLst>
            </p:cNvPr>
            <p:cNvSpPr/>
            <p:nvPr userDrawn="1"/>
          </p:nvSpPr>
          <p:spPr>
            <a:xfrm>
              <a:off x="8637232" y="2880812"/>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ACB7C4A8-C357-7258-CA80-365CEC9CFC8A}"/>
                </a:ext>
              </a:extLst>
            </p:cNvPr>
            <p:cNvSpPr/>
            <p:nvPr userDrawn="1"/>
          </p:nvSpPr>
          <p:spPr>
            <a:xfrm>
              <a:off x="8809614" y="2880812"/>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DC5EAB02-8739-367C-2CDD-7C66CA9FEC4C}"/>
                </a:ext>
              </a:extLst>
            </p:cNvPr>
            <p:cNvSpPr/>
            <p:nvPr userDrawn="1"/>
          </p:nvSpPr>
          <p:spPr>
            <a:xfrm>
              <a:off x="8120087" y="2880812"/>
              <a:ext cx="158765" cy="158765"/>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85228BAC-A2A0-5359-33D5-483CDF8B0200}"/>
                </a:ext>
              </a:extLst>
            </p:cNvPr>
            <p:cNvSpPr/>
            <p:nvPr userDrawn="1"/>
          </p:nvSpPr>
          <p:spPr>
            <a:xfrm>
              <a:off x="8464851" y="2880812"/>
              <a:ext cx="158765" cy="158765"/>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05188257-3CFC-4089-1CB5-568CD0E40417}"/>
                </a:ext>
              </a:extLst>
            </p:cNvPr>
            <p:cNvSpPr/>
            <p:nvPr userDrawn="1"/>
          </p:nvSpPr>
          <p:spPr>
            <a:xfrm>
              <a:off x="8981996" y="2880812"/>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C26E11EF-0FEB-0C4E-B65D-97B4179B63B4}"/>
                </a:ext>
              </a:extLst>
            </p:cNvPr>
            <p:cNvSpPr/>
            <p:nvPr userDrawn="1"/>
          </p:nvSpPr>
          <p:spPr>
            <a:xfrm>
              <a:off x="9154378" y="2880812"/>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68402401-E761-F08E-8C3B-66D59EBAA77F}"/>
                </a:ext>
              </a:extLst>
            </p:cNvPr>
            <p:cNvSpPr/>
            <p:nvPr userDrawn="1"/>
          </p:nvSpPr>
          <p:spPr>
            <a:xfrm>
              <a:off x="7430560" y="3052569"/>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D3A361AC-071E-B199-35FA-C86B1016750E}"/>
                </a:ext>
              </a:extLst>
            </p:cNvPr>
            <p:cNvSpPr/>
            <p:nvPr userDrawn="1"/>
          </p:nvSpPr>
          <p:spPr>
            <a:xfrm>
              <a:off x="7602941" y="3052569"/>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7A4B9176-BF3B-6947-8F6C-247F57DCCB83}"/>
                </a:ext>
              </a:extLst>
            </p:cNvPr>
            <p:cNvSpPr/>
            <p:nvPr userDrawn="1"/>
          </p:nvSpPr>
          <p:spPr>
            <a:xfrm>
              <a:off x="7775323" y="3052569"/>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0895B120-5F41-8825-276D-560EE92814B5}"/>
                </a:ext>
              </a:extLst>
            </p:cNvPr>
            <p:cNvSpPr/>
            <p:nvPr userDrawn="1"/>
          </p:nvSpPr>
          <p:spPr>
            <a:xfrm>
              <a:off x="7947705" y="3052569"/>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B9A02EB5-EF46-197F-6C94-61082BD7671B}"/>
                </a:ext>
              </a:extLst>
            </p:cNvPr>
            <p:cNvSpPr/>
            <p:nvPr userDrawn="1"/>
          </p:nvSpPr>
          <p:spPr>
            <a:xfrm>
              <a:off x="8292469" y="3052569"/>
              <a:ext cx="158765" cy="158765"/>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197AB579-00BC-6D6F-8CC4-A792F2577AA6}"/>
                </a:ext>
              </a:extLst>
            </p:cNvPr>
            <p:cNvSpPr/>
            <p:nvPr userDrawn="1"/>
          </p:nvSpPr>
          <p:spPr>
            <a:xfrm>
              <a:off x="8637232" y="3052569"/>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A5F78013-9C80-37B1-C571-74CA2DDA9C8C}"/>
                </a:ext>
              </a:extLst>
            </p:cNvPr>
            <p:cNvSpPr/>
            <p:nvPr userDrawn="1"/>
          </p:nvSpPr>
          <p:spPr>
            <a:xfrm>
              <a:off x="8809614" y="3052569"/>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C9F43125-5BE5-590D-E8FA-14CED77AA844}"/>
                </a:ext>
              </a:extLst>
            </p:cNvPr>
            <p:cNvSpPr/>
            <p:nvPr userDrawn="1"/>
          </p:nvSpPr>
          <p:spPr>
            <a:xfrm>
              <a:off x="8120087" y="3052569"/>
              <a:ext cx="158765" cy="158765"/>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6E17C6B7-E90E-8ACF-D3D2-7BC0B45D3CDA}"/>
                </a:ext>
              </a:extLst>
            </p:cNvPr>
            <p:cNvSpPr/>
            <p:nvPr userDrawn="1"/>
          </p:nvSpPr>
          <p:spPr>
            <a:xfrm>
              <a:off x="8464851" y="3052569"/>
              <a:ext cx="158765" cy="158765"/>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E56B9F81-400A-4197-D0AB-3FAF7A9EA307}"/>
                </a:ext>
              </a:extLst>
            </p:cNvPr>
            <p:cNvSpPr/>
            <p:nvPr userDrawn="1"/>
          </p:nvSpPr>
          <p:spPr>
            <a:xfrm>
              <a:off x="8981996" y="3052569"/>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71C517C1-FF17-3791-BA19-BA78E927DFA7}"/>
                </a:ext>
              </a:extLst>
            </p:cNvPr>
            <p:cNvSpPr/>
            <p:nvPr userDrawn="1"/>
          </p:nvSpPr>
          <p:spPr>
            <a:xfrm>
              <a:off x="9154378" y="3052569"/>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B3BFABFC-97A2-1FEC-25EB-308000C0439E}"/>
                </a:ext>
              </a:extLst>
            </p:cNvPr>
            <p:cNvSpPr/>
            <p:nvPr userDrawn="1"/>
          </p:nvSpPr>
          <p:spPr>
            <a:xfrm>
              <a:off x="7430560" y="3224327"/>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DF098BED-A8F0-01E5-5F20-4CF57FDB1983}"/>
                </a:ext>
              </a:extLst>
            </p:cNvPr>
            <p:cNvSpPr/>
            <p:nvPr userDrawn="1"/>
          </p:nvSpPr>
          <p:spPr>
            <a:xfrm>
              <a:off x="7602941" y="3224327"/>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Rounded Corners 57">
              <a:extLst>
                <a:ext uri="{FF2B5EF4-FFF2-40B4-BE49-F238E27FC236}">
                  <a16:creationId xmlns:a16="http://schemas.microsoft.com/office/drawing/2014/main" id="{9EB71F16-DE22-7EB5-3ABF-BD208A1C3E9B}"/>
                </a:ext>
              </a:extLst>
            </p:cNvPr>
            <p:cNvSpPr/>
            <p:nvPr userDrawn="1"/>
          </p:nvSpPr>
          <p:spPr>
            <a:xfrm>
              <a:off x="7775323" y="3224327"/>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354B5023-3353-6E6E-22E9-A2A14EBFC966}"/>
                </a:ext>
              </a:extLst>
            </p:cNvPr>
            <p:cNvSpPr/>
            <p:nvPr userDrawn="1"/>
          </p:nvSpPr>
          <p:spPr>
            <a:xfrm>
              <a:off x="7947705" y="3224327"/>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F189EC9E-95C4-4A45-3244-5460147E28F3}"/>
                </a:ext>
              </a:extLst>
            </p:cNvPr>
            <p:cNvSpPr/>
            <p:nvPr userDrawn="1"/>
          </p:nvSpPr>
          <p:spPr>
            <a:xfrm>
              <a:off x="8292469" y="3224327"/>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10AB47FB-5F89-09A5-0DEC-52EB444931EA}"/>
                </a:ext>
              </a:extLst>
            </p:cNvPr>
            <p:cNvSpPr/>
            <p:nvPr userDrawn="1"/>
          </p:nvSpPr>
          <p:spPr>
            <a:xfrm>
              <a:off x="8637232" y="3224327"/>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6F5B0785-40C1-C533-3214-7540823A5553}"/>
                </a:ext>
              </a:extLst>
            </p:cNvPr>
            <p:cNvSpPr/>
            <p:nvPr userDrawn="1"/>
          </p:nvSpPr>
          <p:spPr>
            <a:xfrm>
              <a:off x="8809614" y="3224327"/>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Rounded Corners 256">
              <a:extLst>
                <a:ext uri="{FF2B5EF4-FFF2-40B4-BE49-F238E27FC236}">
                  <a16:creationId xmlns:a16="http://schemas.microsoft.com/office/drawing/2014/main" id="{049832E2-238A-75D8-0B42-90858D5220EF}"/>
                </a:ext>
              </a:extLst>
            </p:cNvPr>
            <p:cNvSpPr/>
            <p:nvPr userDrawn="1"/>
          </p:nvSpPr>
          <p:spPr>
            <a:xfrm>
              <a:off x="8120087" y="3224327"/>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Rounded Corners 257">
              <a:extLst>
                <a:ext uri="{FF2B5EF4-FFF2-40B4-BE49-F238E27FC236}">
                  <a16:creationId xmlns:a16="http://schemas.microsoft.com/office/drawing/2014/main" id="{C3C2CF67-17C1-BD45-A0FA-0BCF4AA2BBE9}"/>
                </a:ext>
              </a:extLst>
            </p:cNvPr>
            <p:cNvSpPr/>
            <p:nvPr userDrawn="1"/>
          </p:nvSpPr>
          <p:spPr>
            <a:xfrm>
              <a:off x="8464851" y="3224327"/>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Rounded Corners 258">
              <a:extLst>
                <a:ext uri="{FF2B5EF4-FFF2-40B4-BE49-F238E27FC236}">
                  <a16:creationId xmlns:a16="http://schemas.microsoft.com/office/drawing/2014/main" id="{09F51E1F-DEFC-5CAE-10E1-A65F509036C6}"/>
                </a:ext>
              </a:extLst>
            </p:cNvPr>
            <p:cNvSpPr/>
            <p:nvPr userDrawn="1"/>
          </p:nvSpPr>
          <p:spPr>
            <a:xfrm>
              <a:off x="8981996" y="3224327"/>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Rounded Corners 259">
              <a:extLst>
                <a:ext uri="{FF2B5EF4-FFF2-40B4-BE49-F238E27FC236}">
                  <a16:creationId xmlns:a16="http://schemas.microsoft.com/office/drawing/2014/main" id="{F1F28E5E-1049-8DCA-0B66-AB2ABD021D61}"/>
                </a:ext>
              </a:extLst>
            </p:cNvPr>
            <p:cNvSpPr/>
            <p:nvPr userDrawn="1"/>
          </p:nvSpPr>
          <p:spPr>
            <a:xfrm>
              <a:off x="9154378" y="3224327"/>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Rounded Corners 262">
              <a:extLst>
                <a:ext uri="{FF2B5EF4-FFF2-40B4-BE49-F238E27FC236}">
                  <a16:creationId xmlns:a16="http://schemas.microsoft.com/office/drawing/2014/main" id="{9BAA66B3-5739-8C60-056F-B2E43B375141}"/>
                </a:ext>
              </a:extLst>
            </p:cNvPr>
            <p:cNvSpPr/>
            <p:nvPr userDrawn="1"/>
          </p:nvSpPr>
          <p:spPr>
            <a:xfrm>
              <a:off x="7430560" y="3396085"/>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Rounded Corners 263">
              <a:extLst>
                <a:ext uri="{FF2B5EF4-FFF2-40B4-BE49-F238E27FC236}">
                  <a16:creationId xmlns:a16="http://schemas.microsoft.com/office/drawing/2014/main" id="{71DD4161-878B-6757-ACBB-ED24297DA7D0}"/>
                </a:ext>
              </a:extLst>
            </p:cNvPr>
            <p:cNvSpPr/>
            <p:nvPr userDrawn="1"/>
          </p:nvSpPr>
          <p:spPr>
            <a:xfrm>
              <a:off x="7602941" y="3396085"/>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Rounded Corners 264">
              <a:extLst>
                <a:ext uri="{FF2B5EF4-FFF2-40B4-BE49-F238E27FC236}">
                  <a16:creationId xmlns:a16="http://schemas.microsoft.com/office/drawing/2014/main" id="{ACA808E8-1361-8537-D234-8D323CD1C90B}"/>
                </a:ext>
              </a:extLst>
            </p:cNvPr>
            <p:cNvSpPr/>
            <p:nvPr userDrawn="1"/>
          </p:nvSpPr>
          <p:spPr>
            <a:xfrm>
              <a:off x="7775323" y="3396085"/>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Rounded Corners 265">
              <a:extLst>
                <a:ext uri="{FF2B5EF4-FFF2-40B4-BE49-F238E27FC236}">
                  <a16:creationId xmlns:a16="http://schemas.microsoft.com/office/drawing/2014/main" id="{4F8B161F-B9D2-2B71-FB52-88FF285B1742}"/>
                </a:ext>
              </a:extLst>
            </p:cNvPr>
            <p:cNvSpPr/>
            <p:nvPr userDrawn="1"/>
          </p:nvSpPr>
          <p:spPr>
            <a:xfrm>
              <a:off x="7947705" y="3396085"/>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Rounded Corners 266">
              <a:extLst>
                <a:ext uri="{FF2B5EF4-FFF2-40B4-BE49-F238E27FC236}">
                  <a16:creationId xmlns:a16="http://schemas.microsoft.com/office/drawing/2014/main" id="{7CC2E7AD-1886-4ACA-F69F-8258B57AE935}"/>
                </a:ext>
              </a:extLst>
            </p:cNvPr>
            <p:cNvSpPr/>
            <p:nvPr userDrawn="1"/>
          </p:nvSpPr>
          <p:spPr>
            <a:xfrm>
              <a:off x="8292469" y="3396085"/>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Rounded Corners 267">
              <a:extLst>
                <a:ext uri="{FF2B5EF4-FFF2-40B4-BE49-F238E27FC236}">
                  <a16:creationId xmlns:a16="http://schemas.microsoft.com/office/drawing/2014/main" id="{E55EE818-7E3A-FD18-C9EA-1434354739F0}"/>
                </a:ext>
              </a:extLst>
            </p:cNvPr>
            <p:cNvSpPr/>
            <p:nvPr userDrawn="1"/>
          </p:nvSpPr>
          <p:spPr>
            <a:xfrm>
              <a:off x="8637232" y="3396085"/>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Rounded Corners 268">
              <a:extLst>
                <a:ext uri="{FF2B5EF4-FFF2-40B4-BE49-F238E27FC236}">
                  <a16:creationId xmlns:a16="http://schemas.microsoft.com/office/drawing/2014/main" id="{A2486CCF-16AE-D333-B4F0-F1B00E0FAF85}"/>
                </a:ext>
              </a:extLst>
            </p:cNvPr>
            <p:cNvSpPr/>
            <p:nvPr userDrawn="1"/>
          </p:nvSpPr>
          <p:spPr>
            <a:xfrm>
              <a:off x="8809614" y="3396085"/>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Rounded Corners 271">
              <a:extLst>
                <a:ext uri="{FF2B5EF4-FFF2-40B4-BE49-F238E27FC236}">
                  <a16:creationId xmlns:a16="http://schemas.microsoft.com/office/drawing/2014/main" id="{5F6D9032-D60B-0FFB-EBB8-CB1D6D479CE1}"/>
                </a:ext>
              </a:extLst>
            </p:cNvPr>
            <p:cNvSpPr/>
            <p:nvPr userDrawn="1"/>
          </p:nvSpPr>
          <p:spPr>
            <a:xfrm>
              <a:off x="8120087" y="3396085"/>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Rounded Corners 272">
              <a:extLst>
                <a:ext uri="{FF2B5EF4-FFF2-40B4-BE49-F238E27FC236}">
                  <a16:creationId xmlns:a16="http://schemas.microsoft.com/office/drawing/2014/main" id="{ACB55C0E-5C82-7EFA-7C52-409BC25DFB0E}"/>
                </a:ext>
              </a:extLst>
            </p:cNvPr>
            <p:cNvSpPr/>
            <p:nvPr userDrawn="1"/>
          </p:nvSpPr>
          <p:spPr>
            <a:xfrm>
              <a:off x="8464851" y="3396085"/>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Rounded Corners 273">
              <a:extLst>
                <a:ext uri="{FF2B5EF4-FFF2-40B4-BE49-F238E27FC236}">
                  <a16:creationId xmlns:a16="http://schemas.microsoft.com/office/drawing/2014/main" id="{742FE79B-2D11-5B50-F0D0-889B09CB3CF1}"/>
                </a:ext>
              </a:extLst>
            </p:cNvPr>
            <p:cNvSpPr/>
            <p:nvPr userDrawn="1"/>
          </p:nvSpPr>
          <p:spPr>
            <a:xfrm>
              <a:off x="8981996" y="3396085"/>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Rounded Corners 274">
              <a:extLst>
                <a:ext uri="{FF2B5EF4-FFF2-40B4-BE49-F238E27FC236}">
                  <a16:creationId xmlns:a16="http://schemas.microsoft.com/office/drawing/2014/main" id="{D9C20FF1-EF59-583C-2CBB-94B8237D13C3}"/>
                </a:ext>
              </a:extLst>
            </p:cNvPr>
            <p:cNvSpPr/>
            <p:nvPr userDrawn="1"/>
          </p:nvSpPr>
          <p:spPr>
            <a:xfrm>
              <a:off x="9154378" y="3396085"/>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Rounded Corners 278">
              <a:extLst>
                <a:ext uri="{FF2B5EF4-FFF2-40B4-BE49-F238E27FC236}">
                  <a16:creationId xmlns:a16="http://schemas.microsoft.com/office/drawing/2014/main" id="{495EBA92-764E-51B1-3AA6-113EDDA44D61}"/>
                </a:ext>
              </a:extLst>
            </p:cNvPr>
            <p:cNvSpPr/>
            <p:nvPr userDrawn="1"/>
          </p:nvSpPr>
          <p:spPr>
            <a:xfrm>
              <a:off x="7430560" y="3567843"/>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Rounded Corners 279">
              <a:extLst>
                <a:ext uri="{FF2B5EF4-FFF2-40B4-BE49-F238E27FC236}">
                  <a16:creationId xmlns:a16="http://schemas.microsoft.com/office/drawing/2014/main" id="{2F6A0E1E-250E-C0FF-5FA2-085C21B38CD9}"/>
                </a:ext>
              </a:extLst>
            </p:cNvPr>
            <p:cNvSpPr/>
            <p:nvPr userDrawn="1"/>
          </p:nvSpPr>
          <p:spPr>
            <a:xfrm>
              <a:off x="7602941" y="3567843"/>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Rounded Corners 280">
              <a:extLst>
                <a:ext uri="{FF2B5EF4-FFF2-40B4-BE49-F238E27FC236}">
                  <a16:creationId xmlns:a16="http://schemas.microsoft.com/office/drawing/2014/main" id="{B18814F4-9B66-6EDC-56E7-C85D66728745}"/>
                </a:ext>
              </a:extLst>
            </p:cNvPr>
            <p:cNvSpPr/>
            <p:nvPr userDrawn="1"/>
          </p:nvSpPr>
          <p:spPr>
            <a:xfrm>
              <a:off x="7775323" y="3567843"/>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Rounded Corners 281">
              <a:extLst>
                <a:ext uri="{FF2B5EF4-FFF2-40B4-BE49-F238E27FC236}">
                  <a16:creationId xmlns:a16="http://schemas.microsoft.com/office/drawing/2014/main" id="{10E47E0F-FA0A-C805-E791-5026C2870BAA}"/>
                </a:ext>
              </a:extLst>
            </p:cNvPr>
            <p:cNvSpPr/>
            <p:nvPr userDrawn="1"/>
          </p:nvSpPr>
          <p:spPr>
            <a:xfrm>
              <a:off x="7947705" y="3567843"/>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Rounded Corners 282">
              <a:extLst>
                <a:ext uri="{FF2B5EF4-FFF2-40B4-BE49-F238E27FC236}">
                  <a16:creationId xmlns:a16="http://schemas.microsoft.com/office/drawing/2014/main" id="{B7727E65-ABD0-B353-70AA-C37D5F570967}"/>
                </a:ext>
              </a:extLst>
            </p:cNvPr>
            <p:cNvSpPr/>
            <p:nvPr userDrawn="1"/>
          </p:nvSpPr>
          <p:spPr>
            <a:xfrm>
              <a:off x="8292469" y="3567843"/>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Rounded Corners 283">
              <a:extLst>
                <a:ext uri="{FF2B5EF4-FFF2-40B4-BE49-F238E27FC236}">
                  <a16:creationId xmlns:a16="http://schemas.microsoft.com/office/drawing/2014/main" id="{B9B277A6-D320-B1C0-E676-BC1B781A513F}"/>
                </a:ext>
              </a:extLst>
            </p:cNvPr>
            <p:cNvSpPr/>
            <p:nvPr userDrawn="1"/>
          </p:nvSpPr>
          <p:spPr>
            <a:xfrm>
              <a:off x="8637232" y="3567843"/>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Rounded Corners 284">
              <a:extLst>
                <a:ext uri="{FF2B5EF4-FFF2-40B4-BE49-F238E27FC236}">
                  <a16:creationId xmlns:a16="http://schemas.microsoft.com/office/drawing/2014/main" id="{7B52D075-B427-159A-C001-2312D7FB0839}"/>
                </a:ext>
              </a:extLst>
            </p:cNvPr>
            <p:cNvSpPr/>
            <p:nvPr userDrawn="1"/>
          </p:nvSpPr>
          <p:spPr>
            <a:xfrm>
              <a:off x="8809614" y="3567843"/>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Rectangle: Rounded Corners 287">
              <a:extLst>
                <a:ext uri="{FF2B5EF4-FFF2-40B4-BE49-F238E27FC236}">
                  <a16:creationId xmlns:a16="http://schemas.microsoft.com/office/drawing/2014/main" id="{C4278324-0E6E-F0C1-C8F3-E297E1F2D6CD}"/>
                </a:ext>
              </a:extLst>
            </p:cNvPr>
            <p:cNvSpPr/>
            <p:nvPr userDrawn="1"/>
          </p:nvSpPr>
          <p:spPr>
            <a:xfrm>
              <a:off x="8120087" y="3567843"/>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Rounded Corners 288">
              <a:extLst>
                <a:ext uri="{FF2B5EF4-FFF2-40B4-BE49-F238E27FC236}">
                  <a16:creationId xmlns:a16="http://schemas.microsoft.com/office/drawing/2014/main" id="{145E9023-3DF8-2549-4EC7-5C75A61A3201}"/>
                </a:ext>
              </a:extLst>
            </p:cNvPr>
            <p:cNvSpPr/>
            <p:nvPr userDrawn="1"/>
          </p:nvSpPr>
          <p:spPr>
            <a:xfrm>
              <a:off x="8464851" y="3567843"/>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Rounded Corners 289">
              <a:extLst>
                <a:ext uri="{FF2B5EF4-FFF2-40B4-BE49-F238E27FC236}">
                  <a16:creationId xmlns:a16="http://schemas.microsoft.com/office/drawing/2014/main" id="{A30FAC9D-CDF6-E874-6A93-61A09273CA2B}"/>
                </a:ext>
              </a:extLst>
            </p:cNvPr>
            <p:cNvSpPr/>
            <p:nvPr userDrawn="1"/>
          </p:nvSpPr>
          <p:spPr>
            <a:xfrm>
              <a:off x="8981996" y="3567843"/>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Rounded Corners 290">
              <a:extLst>
                <a:ext uri="{FF2B5EF4-FFF2-40B4-BE49-F238E27FC236}">
                  <a16:creationId xmlns:a16="http://schemas.microsoft.com/office/drawing/2014/main" id="{62941966-5EBA-E6E6-7AAF-9714296DCBE5}"/>
                </a:ext>
              </a:extLst>
            </p:cNvPr>
            <p:cNvSpPr/>
            <p:nvPr userDrawn="1"/>
          </p:nvSpPr>
          <p:spPr>
            <a:xfrm>
              <a:off x="9154378" y="3567843"/>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Rounded Corners 293">
              <a:extLst>
                <a:ext uri="{FF2B5EF4-FFF2-40B4-BE49-F238E27FC236}">
                  <a16:creationId xmlns:a16="http://schemas.microsoft.com/office/drawing/2014/main" id="{D4C3B9C4-E5EE-A811-CF97-0CEFA16E0A44}"/>
                </a:ext>
              </a:extLst>
            </p:cNvPr>
            <p:cNvSpPr/>
            <p:nvPr userDrawn="1"/>
          </p:nvSpPr>
          <p:spPr>
            <a:xfrm>
              <a:off x="7430560" y="3739601"/>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Rounded Corners 294">
              <a:extLst>
                <a:ext uri="{FF2B5EF4-FFF2-40B4-BE49-F238E27FC236}">
                  <a16:creationId xmlns:a16="http://schemas.microsoft.com/office/drawing/2014/main" id="{5B2B8681-FBD7-88A2-CEC5-5A0C24DB724C}"/>
                </a:ext>
              </a:extLst>
            </p:cNvPr>
            <p:cNvSpPr/>
            <p:nvPr userDrawn="1"/>
          </p:nvSpPr>
          <p:spPr>
            <a:xfrm>
              <a:off x="7602941" y="3739601"/>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Rounded Corners 295">
              <a:extLst>
                <a:ext uri="{FF2B5EF4-FFF2-40B4-BE49-F238E27FC236}">
                  <a16:creationId xmlns:a16="http://schemas.microsoft.com/office/drawing/2014/main" id="{05C9E684-A3E7-F80F-E19E-88FF749C1565}"/>
                </a:ext>
              </a:extLst>
            </p:cNvPr>
            <p:cNvSpPr/>
            <p:nvPr userDrawn="1"/>
          </p:nvSpPr>
          <p:spPr>
            <a:xfrm>
              <a:off x="7775323" y="3739601"/>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Rounded Corners 296">
              <a:extLst>
                <a:ext uri="{FF2B5EF4-FFF2-40B4-BE49-F238E27FC236}">
                  <a16:creationId xmlns:a16="http://schemas.microsoft.com/office/drawing/2014/main" id="{AA92CB76-BC07-BC91-7A03-5DC522FEA0E5}"/>
                </a:ext>
              </a:extLst>
            </p:cNvPr>
            <p:cNvSpPr/>
            <p:nvPr userDrawn="1"/>
          </p:nvSpPr>
          <p:spPr>
            <a:xfrm>
              <a:off x="7947705" y="3739601"/>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Rounded Corners 297">
              <a:extLst>
                <a:ext uri="{FF2B5EF4-FFF2-40B4-BE49-F238E27FC236}">
                  <a16:creationId xmlns:a16="http://schemas.microsoft.com/office/drawing/2014/main" id="{76BB5CAF-D1C9-CD24-AF08-F6FCF41F44C6}"/>
                </a:ext>
              </a:extLst>
            </p:cNvPr>
            <p:cNvSpPr/>
            <p:nvPr userDrawn="1"/>
          </p:nvSpPr>
          <p:spPr>
            <a:xfrm>
              <a:off x="8292469" y="3739601"/>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Rounded Corners 298">
              <a:extLst>
                <a:ext uri="{FF2B5EF4-FFF2-40B4-BE49-F238E27FC236}">
                  <a16:creationId xmlns:a16="http://schemas.microsoft.com/office/drawing/2014/main" id="{969906B2-5CF8-CFFB-7089-061C603B669F}"/>
                </a:ext>
              </a:extLst>
            </p:cNvPr>
            <p:cNvSpPr/>
            <p:nvPr userDrawn="1"/>
          </p:nvSpPr>
          <p:spPr>
            <a:xfrm>
              <a:off x="8637232" y="3739601"/>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Rounded Corners 299">
              <a:extLst>
                <a:ext uri="{FF2B5EF4-FFF2-40B4-BE49-F238E27FC236}">
                  <a16:creationId xmlns:a16="http://schemas.microsoft.com/office/drawing/2014/main" id="{AB640B8B-CF00-5A14-CE72-84009AFE3F85}"/>
                </a:ext>
              </a:extLst>
            </p:cNvPr>
            <p:cNvSpPr/>
            <p:nvPr userDrawn="1"/>
          </p:nvSpPr>
          <p:spPr>
            <a:xfrm>
              <a:off x="8809614" y="3739601"/>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Rectangle: Rounded Corners 302">
              <a:extLst>
                <a:ext uri="{FF2B5EF4-FFF2-40B4-BE49-F238E27FC236}">
                  <a16:creationId xmlns:a16="http://schemas.microsoft.com/office/drawing/2014/main" id="{47A56BC4-811F-2165-96E4-47377AA4B4AA}"/>
                </a:ext>
              </a:extLst>
            </p:cNvPr>
            <p:cNvSpPr/>
            <p:nvPr userDrawn="1"/>
          </p:nvSpPr>
          <p:spPr>
            <a:xfrm>
              <a:off x="8120087" y="3739601"/>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Rounded Corners 303">
              <a:extLst>
                <a:ext uri="{FF2B5EF4-FFF2-40B4-BE49-F238E27FC236}">
                  <a16:creationId xmlns:a16="http://schemas.microsoft.com/office/drawing/2014/main" id="{ADE2DF1C-E111-515E-FC91-008B18638258}"/>
                </a:ext>
              </a:extLst>
            </p:cNvPr>
            <p:cNvSpPr/>
            <p:nvPr userDrawn="1"/>
          </p:nvSpPr>
          <p:spPr>
            <a:xfrm>
              <a:off x="8464851" y="3739601"/>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Rounded Corners 304">
              <a:extLst>
                <a:ext uri="{FF2B5EF4-FFF2-40B4-BE49-F238E27FC236}">
                  <a16:creationId xmlns:a16="http://schemas.microsoft.com/office/drawing/2014/main" id="{8AE384B0-A2C3-7426-C964-21689C3618EE}"/>
                </a:ext>
              </a:extLst>
            </p:cNvPr>
            <p:cNvSpPr/>
            <p:nvPr userDrawn="1"/>
          </p:nvSpPr>
          <p:spPr>
            <a:xfrm>
              <a:off x="8981996" y="3739601"/>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Rounded Corners 305">
              <a:extLst>
                <a:ext uri="{FF2B5EF4-FFF2-40B4-BE49-F238E27FC236}">
                  <a16:creationId xmlns:a16="http://schemas.microsoft.com/office/drawing/2014/main" id="{EA1AB91D-1098-81B1-F12E-00E02BA4F8CB}"/>
                </a:ext>
              </a:extLst>
            </p:cNvPr>
            <p:cNvSpPr/>
            <p:nvPr userDrawn="1"/>
          </p:nvSpPr>
          <p:spPr>
            <a:xfrm>
              <a:off x="9154378" y="3739601"/>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Rounded Corners 368">
              <a:extLst>
                <a:ext uri="{FF2B5EF4-FFF2-40B4-BE49-F238E27FC236}">
                  <a16:creationId xmlns:a16="http://schemas.microsoft.com/office/drawing/2014/main" id="{A1B6FBF9-33D6-6959-5F60-456588945733}"/>
                </a:ext>
              </a:extLst>
            </p:cNvPr>
            <p:cNvSpPr/>
            <p:nvPr userDrawn="1"/>
          </p:nvSpPr>
          <p:spPr>
            <a:xfrm>
              <a:off x="7430560" y="2022023"/>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Rectangle: Rounded Corners 369">
              <a:extLst>
                <a:ext uri="{FF2B5EF4-FFF2-40B4-BE49-F238E27FC236}">
                  <a16:creationId xmlns:a16="http://schemas.microsoft.com/office/drawing/2014/main" id="{C1E29DBA-35F6-310B-DE1A-DE577F0EBD35}"/>
                </a:ext>
              </a:extLst>
            </p:cNvPr>
            <p:cNvSpPr/>
            <p:nvPr userDrawn="1"/>
          </p:nvSpPr>
          <p:spPr>
            <a:xfrm>
              <a:off x="7602941" y="2022023"/>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Rectangle: Rounded Corners 370">
              <a:extLst>
                <a:ext uri="{FF2B5EF4-FFF2-40B4-BE49-F238E27FC236}">
                  <a16:creationId xmlns:a16="http://schemas.microsoft.com/office/drawing/2014/main" id="{B1980BA3-7AC1-809A-319A-2E002CEB9CC7}"/>
                </a:ext>
              </a:extLst>
            </p:cNvPr>
            <p:cNvSpPr/>
            <p:nvPr userDrawn="1"/>
          </p:nvSpPr>
          <p:spPr>
            <a:xfrm>
              <a:off x="7775323" y="2022023"/>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Rectangle: Rounded Corners 371">
              <a:extLst>
                <a:ext uri="{FF2B5EF4-FFF2-40B4-BE49-F238E27FC236}">
                  <a16:creationId xmlns:a16="http://schemas.microsoft.com/office/drawing/2014/main" id="{65DBBE87-AF46-7FB3-52C0-6493CD1D4D9A}"/>
                </a:ext>
              </a:extLst>
            </p:cNvPr>
            <p:cNvSpPr/>
            <p:nvPr userDrawn="1"/>
          </p:nvSpPr>
          <p:spPr>
            <a:xfrm>
              <a:off x="7947705" y="2022023"/>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Rectangle: Rounded Corners 372">
              <a:extLst>
                <a:ext uri="{FF2B5EF4-FFF2-40B4-BE49-F238E27FC236}">
                  <a16:creationId xmlns:a16="http://schemas.microsoft.com/office/drawing/2014/main" id="{F0ABEB53-3DEC-CEAC-0E26-50F63B91C916}"/>
                </a:ext>
              </a:extLst>
            </p:cNvPr>
            <p:cNvSpPr/>
            <p:nvPr userDrawn="1"/>
          </p:nvSpPr>
          <p:spPr>
            <a:xfrm>
              <a:off x="8292469" y="2022023"/>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ectangle: Rounded Corners 373">
              <a:extLst>
                <a:ext uri="{FF2B5EF4-FFF2-40B4-BE49-F238E27FC236}">
                  <a16:creationId xmlns:a16="http://schemas.microsoft.com/office/drawing/2014/main" id="{9ABB106D-438F-499C-6F5B-4FA1F4A518E3}"/>
                </a:ext>
              </a:extLst>
            </p:cNvPr>
            <p:cNvSpPr/>
            <p:nvPr userDrawn="1"/>
          </p:nvSpPr>
          <p:spPr>
            <a:xfrm>
              <a:off x="8637232" y="2022023"/>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Rounded Corners 374">
              <a:extLst>
                <a:ext uri="{FF2B5EF4-FFF2-40B4-BE49-F238E27FC236}">
                  <a16:creationId xmlns:a16="http://schemas.microsoft.com/office/drawing/2014/main" id="{E51C9F33-CB48-A40C-3C4A-D09CE833031C}"/>
                </a:ext>
              </a:extLst>
            </p:cNvPr>
            <p:cNvSpPr/>
            <p:nvPr userDrawn="1"/>
          </p:nvSpPr>
          <p:spPr>
            <a:xfrm>
              <a:off x="8809614" y="2022023"/>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Rectangle: Rounded Corners 377">
              <a:extLst>
                <a:ext uri="{FF2B5EF4-FFF2-40B4-BE49-F238E27FC236}">
                  <a16:creationId xmlns:a16="http://schemas.microsoft.com/office/drawing/2014/main" id="{10CD5706-13F6-6A8D-8709-37C2906FAB83}"/>
                </a:ext>
              </a:extLst>
            </p:cNvPr>
            <p:cNvSpPr/>
            <p:nvPr userDrawn="1"/>
          </p:nvSpPr>
          <p:spPr>
            <a:xfrm>
              <a:off x="8120087" y="2022023"/>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Rectangle: Rounded Corners 378">
              <a:extLst>
                <a:ext uri="{FF2B5EF4-FFF2-40B4-BE49-F238E27FC236}">
                  <a16:creationId xmlns:a16="http://schemas.microsoft.com/office/drawing/2014/main" id="{123CAD0D-3838-BE48-F7B5-D9F30B9E7D76}"/>
                </a:ext>
              </a:extLst>
            </p:cNvPr>
            <p:cNvSpPr/>
            <p:nvPr userDrawn="1"/>
          </p:nvSpPr>
          <p:spPr>
            <a:xfrm>
              <a:off x="8464851" y="2022023"/>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Rectangle: Rounded Corners 379">
              <a:extLst>
                <a:ext uri="{FF2B5EF4-FFF2-40B4-BE49-F238E27FC236}">
                  <a16:creationId xmlns:a16="http://schemas.microsoft.com/office/drawing/2014/main" id="{11091138-2421-BE3C-0AC1-0B60F17A0EC1}"/>
                </a:ext>
              </a:extLst>
            </p:cNvPr>
            <p:cNvSpPr/>
            <p:nvPr userDrawn="1"/>
          </p:nvSpPr>
          <p:spPr>
            <a:xfrm>
              <a:off x="8981996" y="2022023"/>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Rectangle: Rounded Corners 380">
              <a:extLst>
                <a:ext uri="{FF2B5EF4-FFF2-40B4-BE49-F238E27FC236}">
                  <a16:creationId xmlns:a16="http://schemas.microsoft.com/office/drawing/2014/main" id="{94D652AA-8E43-6929-98B1-ECD9FF19116C}"/>
                </a:ext>
              </a:extLst>
            </p:cNvPr>
            <p:cNvSpPr/>
            <p:nvPr userDrawn="1"/>
          </p:nvSpPr>
          <p:spPr>
            <a:xfrm>
              <a:off x="9154378" y="2022023"/>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Rectangle: Rounded Corners 383">
              <a:extLst>
                <a:ext uri="{FF2B5EF4-FFF2-40B4-BE49-F238E27FC236}">
                  <a16:creationId xmlns:a16="http://schemas.microsoft.com/office/drawing/2014/main" id="{ACA47FE2-D6C8-26B6-548F-8DE8A45828E5}"/>
                </a:ext>
              </a:extLst>
            </p:cNvPr>
            <p:cNvSpPr/>
            <p:nvPr userDrawn="1"/>
          </p:nvSpPr>
          <p:spPr>
            <a:xfrm>
              <a:off x="7430560" y="2193780"/>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Rectangle: Rounded Corners 384">
              <a:extLst>
                <a:ext uri="{FF2B5EF4-FFF2-40B4-BE49-F238E27FC236}">
                  <a16:creationId xmlns:a16="http://schemas.microsoft.com/office/drawing/2014/main" id="{1C1468FF-45D0-7D56-AA3F-6BF587F9330E}"/>
                </a:ext>
              </a:extLst>
            </p:cNvPr>
            <p:cNvSpPr/>
            <p:nvPr userDrawn="1"/>
          </p:nvSpPr>
          <p:spPr>
            <a:xfrm>
              <a:off x="7602941" y="2193780"/>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ectangle: Rounded Corners 385">
              <a:extLst>
                <a:ext uri="{FF2B5EF4-FFF2-40B4-BE49-F238E27FC236}">
                  <a16:creationId xmlns:a16="http://schemas.microsoft.com/office/drawing/2014/main" id="{A0FB8A42-10FD-E130-C393-0839E6FD72E6}"/>
                </a:ext>
              </a:extLst>
            </p:cNvPr>
            <p:cNvSpPr/>
            <p:nvPr userDrawn="1"/>
          </p:nvSpPr>
          <p:spPr>
            <a:xfrm>
              <a:off x="7775323" y="2193780"/>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ectangle: Rounded Corners 386">
              <a:extLst>
                <a:ext uri="{FF2B5EF4-FFF2-40B4-BE49-F238E27FC236}">
                  <a16:creationId xmlns:a16="http://schemas.microsoft.com/office/drawing/2014/main" id="{8F337039-2045-84A6-57DD-AE06854F10D6}"/>
                </a:ext>
              </a:extLst>
            </p:cNvPr>
            <p:cNvSpPr/>
            <p:nvPr userDrawn="1"/>
          </p:nvSpPr>
          <p:spPr>
            <a:xfrm>
              <a:off x="7947705" y="2193780"/>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Rectangle: Rounded Corners 387">
              <a:extLst>
                <a:ext uri="{FF2B5EF4-FFF2-40B4-BE49-F238E27FC236}">
                  <a16:creationId xmlns:a16="http://schemas.microsoft.com/office/drawing/2014/main" id="{3BE2D872-A858-E88F-3366-1F2B5F9079A0}"/>
                </a:ext>
              </a:extLst>
            </p:cNvPr>
            <p:cNvSpPr/>
            <p:nvPr userDrawn="1"/>
          </p:nvSpPr>
          <p:spPr>
            <a:xfrm>
              <a:off x="8292469" y="2193780"/>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Rectangle: Rounded Corners 388">
              <a:extLst>
                <a:ext uri="{FF2B5EF4-FFF2-40B4-BE49-F238E27FC236}">
                  <a16:creationId xmlns:a16="http://schemas.microsoft.com/office/drawing/2014/main" id="{D670D427-157A-065C-A995-EC62063A7A83}"/>
                </a:ext>
              </a:extLst>
            </p:cNvPr>
            <p:cNvSpPr/>
            <p:nvPr userDrawn="1"/>
          </p:nvSpPr>
          <p:spPr>
            <a:xfrm>
              <a:off x="8637232" y="2193780"/>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Rectangle: Rounded Corners 389">
              <a:extLst>
                <a:ext uri="{FF2B5EF4-FFF2-40B4-BE49-F238E27FC236}">
                  <a16:creationId xmlns:a16="http://schemas.microsoft.com/office/drawing/2014/main" id="{817B6B29-EC16-1094-367C-9D64F582B9BD}"/>
                </a:ext>
              </a:extLst>
            </p:cNvPr>
            <p:cNvSpPr/>
            <p:nvPr userDrawn="1"/>
          </p:nvSpPr>
          <p:spPr>
            <a:xfrm>
              <a:off x="8809614" y="2193780"/>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Rectangle: Rounded Corners 392">
              <a:extLst>
                <a:ext uri="{FF2B5EF4-FFF2-40B4-BE49-F238E27FC236}">
                  <a16:creationId xmlns:a16="http://schemas.microsoft.com/office/drawing/2014/main" id="{6A0A6B91-0559-2ECC-2B5F-FE1AD9E0F777}"/>
                </a:ext>
              </a:extLst>
            </p:cNvPr>
            <p:cNvSpPr/>
            <p:nvPr userDrawn="1"/>
          </p:nvSpPr>
          <p:spPr>
            <a:xfrm>
              <a:off x="8120087" y="2193780"/>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Rectangle: Rounded Corners 393">
              <a:extLst>
                <a:ext uri="{FF2B5EF4-FFF2-40B4-BE49-F238E27FC236}">
                  <a16:creationId xmlns:a16="http://schemas.microsoft.com/office/drawing/2014/main" id="{C10AA6B3-0D22-A193-47A4-86FFD793A6EA}"/>
                </a:ext>
              </a:extLst>
            </p:cNvPr>
            <p:cNvSpPr/>
            <p:nvPr userDrawn="1"/>
          </p:nvSpPr>
          <p:spPr>
            <a:xfrm>
              <a:off x="8464851" y="2193780"/>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Rectangle: Rounded Corners 394">
              <a:extLst>
                <a:ext uri="{FF2B5EF4-FFF2-40B4-BE49-F238E27FC236}">
                  <a16:creationId xmlns:a16="http://schemas.microsoft.com/office/drawing/2014/main" id="{82C04795-A172-26C5-5E90-3564FF91A684}"/>
                </a:ext>
              </a:extLst>
            </p:cNvPr>
            <p:cNvSpPr/>
            <p:nvPr userDrawn="1"/>
          </p:nvSpPr>
          <p:spPr>
            <a:xfrm>
              <a:off x="8981996" y="2193780"/>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Rectangle: Rounded Corners 395">
              <a:extLst>
                <a:ext uri="{FF2B5EF4-FFF2-40B4-BE49-F238E27FC236}">
                  <a16:creationId xmlns:a16="http://schemas.microsoft.com/office/drawing/2014/main" id="{0894BD37-A93B-2706-9AC8-36204430DE81}"/>
                </a:ext>
              </a:extLst>
            </p:cNvPr>
            <p:cNvSpPr/>
            <p:nvPr userDrawn="1"/>
          </p:nvSpPr>
          <p:spPr>
            <a:xfrm>
              <a:off x="9154378" y="2193780"/>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Rectangle: Rounded Corners 398">
              <a:extLst>
                <a:ext uri="{FF2B5EF4-FFF2-40B4-BE49-F238E27FC236}">
                  <a16:creationId xmlns:a16="http://schemas.microsoft.com/office/drawing/2014/main" id="{11C8FC93-73AC-1938-2008-C3F646FF26B2}"/>
                </a:ext>
              </a:extLst>
            </p:cNvPr>
            <p:cNvSpPr/>
            <p:nvPr userDrawn="1"/>
          </p:nvSpPr>
          <p:spPr>
            <a:xfrm>
              <a:off x="7430560" y="2365538"/>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Rectangle: Rounded Corners 399">
              <a:extLst>
                <a:ext uri="{FF2B5EF4-FFF2-40B4-BE49-F238E27FC236}">
                  <a16:creationId xmlns:a16="http://schemas.microsoft.com/office/drawing/2014/main" id="{4F6E3E64-590E-E3E3-BA74-AE0ED1561261}"/>
                </a:ext>
              </a:extLst>
            </p:cNvPr>
            <p:cNvSpPr/>
            <p:nvPr userDrawn="1"/>
          </p:nvSpPr>
          <p:spPr>
            <a:xfrm>
              <a:off x="7602941" y="2365538"/>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Rectangle: Rounded Corners 400">
              <a:extLst>
                <a:ext uri="{FF2B5EF4-FFF2-40B4-BE49-F238E27FC236}">
                  <a16:creationId xmlns:a16="http://schemas.microsoft.com/office/drawing/2014/main" id="{D85E5FE7-12E6-9CD3-0F1B-18F05F182F09}"/>
                </a:ext>
              </a:extLst>
            </p:cNvPr>
            <p:cNvSpPr/>
            <p:nvPr userDrawn="1"/>
          </p:nvSpPr>
          <p:spPr>
            <a:xfrm>
              <a:off x="7775323" y="2365538"/>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ectangle: Rounded Corners 401">
              <a:extLst>
                <a:ext uri="{FF2B5EF4-FFF2-40B4-BE49-F238E27FC236}">
                  <a16:creationId xmlns:a16="http://schemas.microsoft.com/office/drawing/2014/main" id="{D734A80C-0CE1-31AD-B395-D24875AE1484}"/>
                </a:ext>
              </a:extLst>
            </p:cNvPr>
            <p:cNvSpPr/>
            <p:nvPr userDrawn="1"/>
          </p:nvSpPr>
          <p:spPr>
            <a:xfrm>
              <a:off x="7947705" y="2365538"/>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ectangle: Rounded Corners 402">
              <a:extLst>
                <a:ext uri="{FF2B5EF4-FFF2-40B4-BE49-F238E27FC236}">
                  <a16:creationId xmlns:a16="http://schemas.microsoft.com/office/drawing/2014/main" id="{10F9AA27-9943-5DBD-114D-5723DCB1D7F0}"/>
                </a:ext>
              </a:extLst>
            </p:cNvPr>
            <p:cNvSpPr/>
            <p:nvPr userDrawn="1"/>
          </p:nvSpPr>
          <p:spPr>
            <a:xfrm>
              <a:off x="8292469" y="2365538"/>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Rectangle: Rounded Corners 403">
              <a:extLst>
                <a:ext uri="{FF2B5EF4-FFF2-40B4-BE49-F238E27FC236}">
                  <a16:creationId xmlns:a16="http://schemas.microsoft.com/office/drawing/2014/main" id="{580EAB30-7562-385D-82A1-63D5BE768D84}"/>
                </a:ext>
              </a:extLst>
            </p:cNvPr>
            <p:cNvSpPr/>
            <p:nvPr userDrawn="1"/>
          </p:nvSpPr>
          <p:spPr>
            <a:xfrm>
              <a:off x="8637232" y="2365538"/>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Rectangle: Rounded Corners 404">
              <a:extLst>
                <a:ext uri="{FF2B5EF4-FFF2-40B4-BE49-F238E27FC236}">
                  <a16:creationId xmlns:a16="http://schemas.microsoft.com/office/drawing/2014/main" id="{94624DFA-CFFB-78BB-E44F-21C5CDEBAE5C}"/>
                </a:ext>
              </a:extLst>
            </p:cNvPr>
            <p:cNvSpPr/>
            <p:nvPr userDrawn="1"/>
          </p:nvSpPr>
          <p:spPr>
            <a:xfrm>
              <a:off x="8809614" y="2365538"/>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Rectangle: Rounded Corners 407">
              <a:extLst>
                <a:ext uri="{FF2B5EF4-FFF2-40B4-BE49-F238E27FC236}">
                  <a16:creationId xmlns:a16="http://schemas.microsoft.com/office/drawing/2014/main" id="{D4BA7664-0256-14B2-ED91-613D3E5563D5}"/>
                </a:ext>
              </a:extLst>
            </p:cNvPr>
            <p:cNvSpPr/>
            <p:nvPr userDrawn="1"/>
          </p:nvSpPr>
          <p:spPr>
            <a:xfrm>
              <a:off x="8120087" y="2365538"/>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Rounded Corners 408">
              <a:extLst>
                <a:ext uri="{FF2B5EF4-FFF2-40B4-BE49-F238E27FC236}">
                  <a16:creationId xmlns:a16="http://schemas.microsoft.com/office/drawing/2014/main" id="{175EAF03-6E92-5A40-D289-2B9D5BCDA999}"/>
                </a:ext>
              </a:extLst>
            </p:cNvPr>
            <p:cNvSpPr/>
            <p:nvPr userDrawn="1"/>
          </p:nvSpPr>
          <p:spPr>
            <a:xfrm>
              <a:off x="8464851" y="2365538"/>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Rectangle: Rounded Corners 409">
              <a:extLst>
                <a:ext uri="{FF2B5EF4-FFF2-40B4-BE49-F238E27FC236}">
                  <a16:creationId xmlns:a16="http://schemas.microsoft.com/office/drawing/2014/main" id="{09AB3D4F-3FEE-C43F-68DA-A24AE7CB6003}"/>
                </a:ext>
              </a:extLst>
            </p:cNvPr>
            <p:cNvSpPr/>
            <p:nvPr userDrawn="1"/>
          </p:nvSpPr>
          <p:spPr>
            <a:xfrm>
              <a:off x="8981996" y="2365538"/>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Rectangle: Rounded Corners 410">
              <a:extLst>
                <a:ext uri="{FF2B5EF4-FFF2-40B4-BE49-F238E27FC236}">
                  <a16:creationId xmlns:a16="http://schemas.microsoft.com/office/drawing/2014/main" id="{6AAB784C-6390-6821-95C1-0AA40E528126}"/>
                </a:ext>
              </a:extLst>
            </p:cNvPr>
            <p:cNvSpPr/>
            <p:nvPr userDrawn="1"/>
          </p:nvSpPr>
          <p:spPr>
            <a:xfrm>
              <a:off x="9154378" y="2365538"/>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Rectangle: Rounded Corners 413">
              <a:extLst>
                <a:ext uri="{FF2B5EF4-FFF2-40B4-BE49-F238E27FC236}">
                  <a16:creationId xmlns:a16="http://schemas.microsoft.com/office/drawing/2014/main" id="{666F474E-4088-B19C-8C73-650AB4F0B73F}"/>
                </a:ext>
              </a:extLst>
            </p:cNvPr>
            <p:cNvSpPr/>
            <p:nvPr userDrawn="1"/>
          </p:nvSpPr>
          <p:spPr>
            <a:xfrm>
              <a:off x="7430560" y="2537296"/>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Rectangle: Rounded Corners 414">
              <a:extLst>
                <a:ext uri="{FF2B5EF4-FFF2-40B4-BE49-F238E27FC236}">
                  <a16:creationId xmlns:a16="http://schemas.microsoft.com/office/drawing/2014/main" id="{6ACD5A57-04DA-A755-7B69-E881A85D22FF}"/>
                </a:ext>
              </a:extLst>
            </p:cNvPr>
            <p:cNvSpPr/>
            <p:nvPr userDrawn="1"/>
          </p:nvSpPr>
          <p:spPr>
            <a:xfrm>
              <a:off x="7602941" y="2537296"/>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Rectangle: Rounded Corners 415">
              <a:extLst>
                <a:ext uri="{FF2B5EF4-FFF2-40B4-BE49-F238E27FC236}">
                  <a16:creationId xmlns:a16="http://schemas.microsoft.com/office/drawing/2014/main" id="{17944FA9-5860-AB63-626C-F9DB8C711C68}"/>
                </a:ext>
              </a:extLst>
            </p:cNvPr>
            <p:cNvSpPr/>
            <p:nvPr userDrawn="1"/>
          </p:nvSpPr>
          <p:spPr>
            <a:xfrm>
              <a:off x="7775323" y="2537296"/>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ectangle: Rounded Corners 416">
              <a:extLst>
                <a:ext uri="{FF2B5EF4-FFF2-40B4-BE49-F238E27FC236}">
                  <a16:creationId xmlns:a16="http://schemas.microsoft.com/office/drawing/2014/main" id="{778917AE-32EC-1F5C-B53F-AFAC163D61F1}"/>
                </a:ext>
              </a:extLst>
            </p:cNvPr>
            <p:cNvSpPr/>
            <p:nvPr userDrawn="1"/>
          </p:nvSpPr>
          <p:spPr>
            <a:xfrm>
              <a:off x="7947705" y="2537296"/>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Rounded Corners 417">
              <a:extLst>
                <a:ext uri="{FF2B5EF4-FFF2-40B4-BE49-F238E27FC236}">
                  <a16:creationId xmlns:a16="http://schemas.microsoft.com/office/drawing/2014/main" id="{1A986A8F-57A9-3F17-C482-BFD6AFE7A02D}"/>
                </a:ext>
              </a:extLst>
            </p:cNvPr>
            <p:cNvSpPr/>
            <p:nvPr userDrawn="1"/>
          </p:nvSpPr>
          <p:spPr>
            <a:xfrm>
              <a:off x="8292469" y="2537296"/>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Rounded Corners 418">
              <a:extLst>
                <a:ext uri="{FF2B5EF4-FFF2-40B4-BE49-F238E27FC236}">
                  <a16:creationId xmlns:a16="http://schemas.microsoft.com/office/drawing/2014/main" id="{1886CA77-506D-1A0A-8409-2517D3C29604}"/>
                </a:ext>
              </a:extLst>
            </p:cNvPr>
            <p:cNvSpPr/>
            <p:nvPr userDrawn="1"/>
          </p:nvSpPr>
          <p:spPr>
            <a:xfrm>
              <a:off x="8637232" y="2537296"/>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ectangle: Rounded Corners 419">
              <a:extLst>
                <a:ext uri="{FF2B5EF4-FFF2-40B4-BE49-F238E27FC236}">
                  <a16:creationId xmlns:a16="http://schemas.microsoft.com/office/drawing/2014/main" id="{FEC3EA7A-6F7E-C70E-B4E0-C2949AA14864}"/>
                </a:ext>
              </a:extLst>
            </p:cNvPr>
            <p:cNvSpPr/>
            <p:nvPr userDrawn="1"/>
          </p:nvSpPr>
          <p:spPr>
            <a:xfrm>
              <a:off x="8809614" y="2537296"/>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Rounded Corners 422">
              <a:extLst>
                <a:ext uri="{FF2B5EF4-FFF2-40B4-BE49-F238E27FC236}">
                  <a16:creationId xmlns:a16="http://schemas.microsoft.com/office/drawing/2014/main" id="{517CA197-5EDA-3BEA-36CA-7B2225F2D2FD}"/>
                </a:ext>
              </a:extLst>
            </p:cNvPr>
            <p:cNvSpPr/>
            <p:nvPr userDrawn="1"/>
          </p:nvSpPr>
          <p:spPr>
            <a:xfrm>
              <a:off x="8120087" y="2537296"/>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ectangle: Rounded Corners 423">
              <a:extLst>
                <a:ext uri="{FF2B5EF4-FFF2-40B4-BE49-F238E27FC236}">
                  <a16:creationId xmlns:a16="http://schemas.microsoft.com/office/drawing/2014/main" id="{D487E1B9-E66F-7392-DA6D-E8A85E354DB0}"/>
                </a:ext>
              </a:extLst>
            </p:cNvPr>
            <p:cNvSpPr/>
            <p:nvPr userDrawn="1"/>
          </p:nvSpPr>
          <p:spPr>
            <a:xfrm>
              <a:off x="8464851" y="2537296"/>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Rectangle: Rounded Corners 424">
              <a:extLst>
                <a:ext uri="{FF2B5EF4-FFF2-40B4-BE49-F238E27FC236}">
                  <a16:creationId xmlns:a16="http://schemas.microsoft.com/office/drawing/2014/main" id="{9F2E6B93-5652-CED6-0D83-0145611392BE}"/>
                </a:ext>
              </a:extLst>
            </p:cNvPr>
            <p:cNvSpPr/>
            <p:nvPr userDrawn="1"/>
          </p:nvSpPr>
          <p:spPr>
            <a:xfrm>
              <a:off x="8981996" y="2537296"/>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Rectangle: Rounded Corners 425">
              <a:extLst>
                <a:ext uri="{FF2B5EF4-FFF2-40B4-BE49-F238E27FC236}">
                  <a16:creationId xmlns:a16="http://schemas.microsoft.com/office/drawing/2014/main" id="{B93E1E6F-4758-13A1-3830-EF3C8E9E927E}"/>
                </a:ext>
              </a:extLst>
            </p:cNvPr>
            <p:cNvSpPr/>
            <p:nvPr userDrawn="1"/>
          </p:nvSpPr>
          <p:spPr>
            <a:xfrm>
              <a:off x="9154378" y="2537296"/>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Rectangle: Rounded Corners 428">
              <a:extLst>
                <a:ext uri="{FF2B5EF4-FFF2-40B4-BE49-F238E27FC236}">
                  <a16:creationId xmlns:a16="http://schemas.microsoft.com/office/drawing/2014/main" id="{FBBBC85C-43E6-7DDB-946D-23941276B92D}"/>
                </a:ext>
              </a:extLst>
            </p:cNvPr>
            <p:cNvSpPr/>
            <p:nvPr userDrawn="1"/>
          </p:nvSpPr>
          <p:spPr>
            <a:xfrm>
              <a:off x="7430560" y="2709054"/>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Rectangle: Rounded Corners 429">
              <a:extLst>
                <a:ext uri="{FF2B5EF4-FFF2-40B4-BE49-F238E27FC236}">
                  <a16:creationId xmlns:a16="http://schemas.microsoft.com/office/drawing/2014/main" id="{0E7E6479-617A-F3AD-4DBD-CD8DE862BFCA}"/>
                </a:ext>
              </a:extLst>
            </p:cNvPr>
            <p:cNvSpPr/>
            <p:nvPr userDrawn="1"/>
          </p:nvSpPr>
          <p:spPr>
            <a:xfrm>
              <a:off x="7602941" y="2709054"/>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Rounded Corners 430">
              <a:extLst>
                <a:ext uri="{FF2B5EF4-FFF2-40B4-BE49-F238E27FC236}">
                  <a16:creationId xmlns:a16="http://schemas.microsoft.com/office/drawing/2014/main" id="{B31395B0-FB61-B288-A9E4-7E8C9B305A4E}"/>
                </a:ext>
              </a:extLst>
            </p:cNvPr>
            <p:cNvSpPr/>
            <p:nvPr userDrawn="1"/>
          </p:nvSpPr>
          <p:spPr>
            <a:xfrm>
              <a:off x="7775323" y="2709054"/>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Rectangle: Rounded Corners 431">
              <a:extLst>
                <a:ext uri="{FF2B5EF4-FFF2-40B4-BE49-F238E27FC236}">
                  <a16:creationId xmlns:a16="http://schemas.microsoft.com/office/drawing/2014/main" id="{66FBFE61-7F65-A60E-E7DE-99CCFEC12490}"/>
                </a:ext>
              </a:extLst>
            </p:cNvPr>
            <p:cNvSpPr/>
            <p:nvPr userDrawn="1"/>
          </p:nvSpPr>
          <p:spPr>
            <a:xfrm>
              <a:off x="7947705" y="2709054"/>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Rectangle: Rounded Corners 432">
              <a:extLst>
                <a:ext uri="{FF2B5EF4-FFF2-40B4-BE49-F238E27FC236}">
                  <a16:creationId xmlns:a16="http://schemas.microsoft.com/office/drawing/2014/main" id="{0042E3E3-C3AE-DE2B-8BE6-22AF2915B19B}"/>
                </a:ext>
              </a:extLst>
            </p:cNvPr>
            <p:cNvSpPr/>
            <p:nvPr userDrawn="1"/>
          </p:nvSpPr>
          <p:spPr>
            <a:xfrm>
              <a:off x="8292469" y="2709054"/>
              <a:ext cx="158765" cy="158765"/>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ectangle: Rounded Corners 433">
              <a:extLst>
                <a:ext uri="{FF2B5EF4-FFF2-40B4-BE49-F238E27FC236}">
                  <a16:creationId xmlns:a16="http://schemas.microsoft.com/office/drawing/2014/main" id="{A2065381-6A72-8940-00BC-CE3C0A01724E}"/>
                </a:ext>
              </a:extLst>
            </p:cNvPr>
            <p:cNvSpPr/>
            <p:nvPr userDrawn="1"/>
          </p:nvSpPr>
          <p:spPr>
            <a:xfrm>
              <a:off x="8637232" y="2709054"/>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Rectangle: Rounded Corners 434">
              <a:extLst>
                <a:ext uri="{FF2B5EF4-FFF2-40B4-BE49-F238E27FC236}">
                  <a16:creationId xmlns:a16="http://schemas.microsoft.com/office/drawing/2014/main" id="{89101485-CE1F-C7F7-713F-3A0754B6CE10}"/>
                </a:ext>
              </a:extLst>
            </p:cNvPr>
            <p:cNvSpPr/>
            <p:nvPr userDrawn="1"/>
          </p:nvSpPr>
          <p:spPr>
            <a:xfrm>
              <a:off x="8809614" y="2709054"/>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Rectangle: Rounded Corners 437">
              <a:extLst>
                <a:ext uri="{FF2B5EF4-FFF2-40B4-BE49-F238E27FC236}">
                  <a16:creationId xmlns:a16="http://schemas.microsoft.com/office/drawing/2014/main" id="{83076BD3-4B7D-0A99-0E77-56D5DA8BA954}"/>
                </a:ext>
              </a:extLst>
            </p:cNvPr>
            <p:cNvSpPr/>
            <p:nvPr userDrawn="1"/>
          </p:nvSpPr>
          <p:spPr>
            <a:xfrm>
              <a:off x="8120087" y="2709054"/>
              <a:ext cx="158765" cy="158765"/>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Rectangle: Rounded Corners 438">
              <a:extLst>
                <a:ext uri="{FF2B5EF4-FFF2-40B4-BE49-F238E27FC236}">
                  <a16:creationId xmlns:a16="http://schemas.microsoft.com/office/drawing/2014/main" id="{3263E22E-60A0-210A-D949-050CD8B99F7B}"/>
                </a:ext>
              </a:extLst>
            </p:cNvPr>
            <p:cNvSpPr/>
            <p:nvPr userDrawn="1"/>
          </p:nvSpPr>
          <p:spPr>
            <a:xfrm>
              <a:off x="8464851" y="2709054"/>
              <a:ext cx="158765" cy="158765"/>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Rectangle: Rounded Corners 439">
              <a:extLst>
                <a:ext uri="{FF2B5EF4-FFF2-40B4-BE49-F238E27FC236}">
                  <a16:creationId xmlns:a16="http://schemas.microsoft.com/office/drawing/2014/main" id="{F13D6D4E-134C-5B21-1BC9-E9713B37FBE7}"/>
                </a:ext>
              </a:extLst>
            </p:cNvPr>
            <p:cNvSpPr/>
            <p:nvPr userDrawn="1"/>
          </p:nvSpPr>
          <p:spPr>
            <a:xfrm>
              <a:off x="8981996" y="2709054"/>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Rectangle: Rounded Corners 440">
              <a:extLst>
                <a:ext uri="{FF2B5EF4-FFF2-40B4-BE49-F238E27FC236}">
                  <a16:creationId xmlns:a16="http://schemas.microsoft.com/office/drawing/2014/main" id="{0A35CDEA-C7C3-607F-F62E-4497DBAE45CB}"/>
                </a:ext>
              </a:extLst>
            </p:cNvPr>
            <p:cNvSpPr/>
            <p:nvPr userDrawn="1"/>
          </p:nvSpPr>
          <p:spPr>
            <a:xfrm>
              <a:off x="9154378" y="2709054"/>
              <a:ext cx="158765" cy="158765"/>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4" name="Group 443">
            <a:extLst>
              <a:ext uri="{FF2B5EF4-FFF2-40B4-BE49-F238E27FC236}">
                <a16:creationId xmlns:a16="http://schemas.microsoft.com/office/drawing/2014/main" id="{59AEB596-C31F-E1D2-D17B-C7F009AA51A1}"/>
              </a:ext>
            </a:extLst>
          </p:cNvPr>
          <p:cNvGrpSpPr/>
          <p:nvPr/>
        </p:nvGrpSpPr>
        <p:grpSpPr>
          <a:xfrm>
            <a:off x="8406305" y="1943274"/>
            <a:ext cx="3980050" cy="2155068"/>
            <a:chOff x="6023135" y="365025"/>
            <a:chExt cx="3980050" cy="2155068"/>
          </a:xfrm>
        </p:grpSpPr>
        <p:sp>
          <p:nvSpPr>
            <p:cNvPr id="445" name="TextBox 444">
              <a:extLst>
                <a:ext uri="{FF2B5EF4-FFF2-40B4-BE49-F238E27FC236}">
                  <a16:creationId xmlns:a16="http://schemas.microsoft.com/office/drawing/2014/main" id="{9E2D113F-E7A3-5705-CF89-D3184F4B51D4}"/>
                </a:ext>
              </a:extLst>
            </p:cNvPr>
            <p:cNvSpPr txBox="1"/>
            <p:nvPr/>
          </p:nvSpPr>
          <p:spPr>
            <a:xfrm>
              <a:off x="7144925" y="365025"/>
              <a:ext cx="1994890" cy="374571"/>
            </a:xfrm>
            <a:prstGeom prst="roundRect">
              <a:avLst/>
            </a:prstGeom>
            <a:noFill/>
          </p:spPr>
          <p:txBody>
            <a:bodyPr wrap="square" rtlCol="0">
              <a:spAutoFit/>
            </a:bodyPr>
            <a:lstStyle/>
            <a:p>
              <a:r>
                <a:rPr lang="en-US" sz="1600">
                  <a:solidFill>
                    <a:srgbClr val="CC0000"/>
                  </a:solidFill>
                  <a:latin typeface="Montserrat" panose="00000500000000000000" pitchFamily="2" charset="0"/>
                </a:rPr>
                <a:t>Phần trung tâm</a:t>
              </a:r>
            </a:p>
          </p:txBody>
        </p:sp>
        <p:sp>
          <p:nvSpPr>
            <p:cNvPr id="446" name="Hộp Văn bản 26">
              <a:extLst>
                <a:ext uri="{FF2B5EF4-FFF2-40B4-BE49-F238E27FC236}">
                  <a16:creationId xmlns:a16="http://schemas.microsoft.com/office/drawing/2014/main" id="{C201E5A7-CD3C-25D7-3974-FB54A815F8CA}"/>
                </a:ext>
              </a:extLst>
            </p:cNvPr>
            <p:cNvSpPr txBox="1"/>
            <p:nvPr/>
          </p:nvSpPr>
          <p:spPr>
            <a:xfrm>
              <a:off x="7235462" y="759116"/>
              <a:ext cx="2767723" cy="338554"/>
            </a:xfrm>
            <a:prstGeom prst="rect">
              <a:avLst/>
            </a:prstGeom>
            <a:noFill/>
          </p:spPr>
          <p:txBody>
            <a:bodyPr wrap="square">
              <a:spAutoFit/>
            </a:bodyPr>
            <a:lstStyle/>
            <a:p>
              <a:pPr marL="36000"/>
              <a:r>
                <a:rPr lang="en-US" sz="1600" b="1">
                  <a:solidFill>
                    <a:srgbClr val="FF0000"/>
                  </a:solidFill>
                  <a:latin typeface="Montserrat" panose="00000500000000000000" pitchFamily="2" charset="0"/>
                </a:rPr>
                <a:t>100</a:t>
              </a:r>
              <a:r>
                <a:rPr lang="en-US" sz="1600" b="1" baseline="30000">
                  <a:solidFill>
                    <a:srgbClr val="FF0000"/>
                  </a:solidFill>
                  <a:latin typeface="Montserrat" panose="00000500000000000000" pitchFamily="2" charset="0"/>
                </a:rPr>
                <a:t>o</a:t>
              </a:r>
              <a:r>
                <a:rPr lang="en-US" sz="1600" b="1">
                  <a:solidFill>
                    <a:srgbClr val="FF0000"/>
                  </a:solidFill>
                  <a:latin typeface="Montserrat" panose="00000500000000000000" pitchFamily="2" charset="0"/>
                </a:rPr>
                <a:t>C</a:t>
              </a:r>
            </a:p>
          </p:txBody>
        </p:sp>
        <p:grpSp>
          <p:nvGrpSpPr>
            <p:cNvPr id="447" name="Group 446">
              <a:extLst>
                <a:ext uri="{FF2B5EF4-FFF2-40B4-BE49-F238E27FC236}">
                  <a16:creationId xmlns:a16="http://schemas.microsoft.com/office/drawing/2014/main" id="{59E1FF3A-10DC-A72B-04EF-3BDDC15883F3}"/>
                </a:ext>
              </a:extLst>
            </p:cNvPr>
            <p:cNvGrpSpPr/>
            <p:nvPr/>
          </p:nvGrpSpPr>
          <p:grpSpPr>
            <a:xfrm>
              <a:off x="6023135" y="1019345"/>
              <a:ext cx="3600778" cy="1500748"/>
              <a:chOff x="6550949" y="1019345"/>
              <a:chExt cx="3600778" cy="1500748"/>
            </a:xfrm>
          </p:grpSpPr>
          <p:sp>
            <p:nvSpPr>
              <p:cNvPr id="448" name="Oval 447">
                <a:extLst>
                  <a:ext uri="{FF2B5EF4-FFF2-40B4-BE49-F238E27FC236}">
                    <a16:creationId xmlns:a16="http://schemas.microsoft.com/office/drawing/2014/main" id="{3F23B257-B55C-3CB2-5874-BE9C82487F6B}"/>
                  </a:ext>
                </a:extLst>
              </p:cNvPr>
              <p:cNvSpPr/>
              <p:nvPr/>
            </p:nvSpPr>
            <p:spPr>
              <a:xfrm>
                <a:off x="6550949" y="1194145"/>
                <a:ext cx="258094" cy="258094"/>
              </a:xfrm>
              <a:prstGeom prst="ellipse">
                <a:avLst/>
              </a:prstGeom>
              <a:solidFill>
                <a:schemeClr val="bg1">
                  <a:alpha val="7568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Callout: Bent Line with No Border 448">
                <a:extLst>
                  <a:ext uri="{FF2B5EF4-FFF2-40B4-BE49-F238E27FC236}">
                    <a16:creationId xmlns:a16="http://schemas.microsoft.com/office/drawing/2014/main" id="{2CC9EA0E-479B-DB77-832A-593E2B4BB3C3}"/>
                  </a:ext>
                </a:extLst>
              </p:cNvPr>
              <p:cNvSpPr/>
              <p:nvPr/>
            </p:nvSpPr>
            <p:spPr>
              <a:xfrm>
                <a:off x="7534058" y="1019345"/>
                <a:ext cx="2617669" cy="1500748"/>
              </a:xfrm>
              <a:prstGeom prst="callout2">
                <a:avLst>
                  <a:gd name="adj1" fmla="val 20442"/>
                  <a:gd name="adj2" fmla="val -32591"/>
                  <a:gd name="adj3" fmla="val -19457"/>
                  <a:gd name="adj4" fmla="val 9847"/>
                  <a:gd name="adj5" fmla="val -20392"/>
                  <a:gd name="adj6" fmla="val 72822"/>
                </a:avLst>
              </a:prstGeom>
              <a:noFill/>
              <a:ln cap="rnd">
                <a:gradFill>
                  <a:gsLst>
                    <a:gs pos="22000">
                      <a:schemeClr val="accent1">
                        <a:lumMod val="5000"/>
                        <a:lumOff val="95000"/>
                      </a:schemeClr>
                    </a:gs>
                    <a:gs pos="54000">
                      <a:srgbClr val="FF0000"/>
                    </a:gs>
                    <a:gs pos="100000">
                      <a:srgbClr val="FF0000"/>
                    </a:gs>
                  </a:gsLst>
                  <a:lin ang="0" scaled="0"/>
                </a:gradFill>
                <a:headEnd type="oval"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51" name="Group 450">
            <a:extLst>
              <a:ext uri="{FF2B5EF4-FFF2-40B4-BE49-F238E27FC236}">
                <a16:creationId xmlns:a16="http://schemas.microsoft.com/office/drawing/2014/main" id="{A4FB4E3A-4093-B101-6FC1-D851D3ACF9B8}"/>
              </a:ext>
            </a:extLst>
          </p:cNvPr>
          <p:cNvGrpSpPr/>
          <p:nvPr/>
        </p:nvGrpSpPr>
        <p:grpSpPr>
          <a:xfrm>
            <a:off x="8406305" y="2927359"/>
            <a:ext cx="3980050" cy="2155068"/>
            <a:chOff x="6023135" y="365025"/>
            <a:chExt cx="3980050" cy="2155068"/>
          </a:xfrm>
        </p:grpSpPr>
        <p:sp>
          <p:nvSpPr>
            <p:cNvPr id="452" name="TextBox 451">
              <a:extLst>
                <a:ext uri="{FF2B5EF4-FFF2-40B4-BE49-F238E27FC236}">
                  <a16:creationId xmlns:a16="http://schemas.microsoft.com/office/drawing/2014/main" id="{54B0DA39-3C0D-5570-71E3-A8C86B943386}"/>
                </a:ext>
              </a:extLst>
            </p:cNvPr>
            <p:cNvSpPr txBox="1"/>
            <p:nvPr/>
          </p:nvSpPr>
          <p:spPr>
            <a:xfrm>
              <a:off x="7144924" y="365025"/>
              <a:ext cx="2303482" cy="374571"/>
            </a:xfrm>
            <a:prstGeom prst="roundRect">
              <a:avLst/>
            </a:prstGeom>
            <a:noFill/>
          </p:spPr>
          <p:txBody>
            <a:bodyPr wrap="square" rtlCol="0">
              <a:spAutoFit/>
            </a:bodyPr>
            <a:lstStyle/>
            <a:p>
              <a:r>
                <a:rPr lang="en-US" sz="1600">
                  <a:solidFill>
                    <a:srgbClr val="0070C0"/>
                  </a:solidFill>
                  <a:latin typeface="Montserrat" panose="00000500000000000000" pitchFamily="2" charset="0"/>
                </a:rPr>
                <a:t>Các điểm lưới khác</a:t>
              </a:r>
            </a:p>
          </p:txBody>
        </p:sp>
        <p:sp>
          <p:nvSpPr>
            <p:cNvPr id="453" name="Hộp Văn bản 26">
              <a:extLst>
                <a:ext uri="{FF2B5EF4-FFF2-40B4-BE49-F238E27FC236}">
                  <a16:creationId xmlns:a16="http://schemas.microsoft.com/office/drawing/2014/main" id="{04252EAF-A3F7-4E0D-7B49-981304564785}"/>
                </a:ext>
              </a:extLst>
            </p:cNvPr>
            <p:cNvSpPr txBox="1"/>
            <p:nvPr/>
          </p:nvSpPr>
          <p:spPr>
            <a:xfrm>
              <a:off x="7235462" y="759116"/>
              <a:ext cx="2767723" cy="338554"/>
            </a:xfrm>
            <a:prstGeom prst="rect">
              <a:avLst/>
            </a:prstGeom>
            <a:noFill/>
          </p:spPr>
          <p:txBody>
            <a:bodyPr wrap="square">
              <a:spAutoFit/>
            </a:bodyPr>
            <a:lstStyle/>
            <a:p>
              <a:pPr marL="36000"/>
              <a:r>
                <a:rPr lang="en-US" sz="1600" b="1">
                  <a:solidFill>
                    <a:srgbClr val="0070C0"/>
                  </a:solidFill>
                  <a:latin typeface="Montserrat" panose="00000500000000000000" pitchFamily="2" charset="0"/>
                </a:rPr>
                <a:t>20</a:t>
              </a:r>
              <a:r>
                <a:rPr lang="en-US" sz="1600" b="1" baseline="30000">
                  <a:solidFill>
                    <a:srgbClr val="0070C0"/>
                  </a:solidFill>
                  <a:latin typeface="Montserrat" panose="00000500000000000000" pitchFamily="2" charset="0"/>
                </a:rPr>
                <a:t>o</a:t>
              </a:r>
              <a:r>
                <a:rPr lang="en-US" sz="1600" b="1">
                  <a:solidFill>
                    <a:srgbClr val="0070C0"/>
                  </a:solidFill>
                  <a:latin typeface="Montserrat" panose="00000500000000000000" pitchFamily="2" charset="0"/>
                </a:rPr>
                <a:t>C</a:t>
              </a:r>
            </a:p>
          </p:txBody>
        </p:sp>
        <p:grpSp>
          <p:nvGrpSpPr>
            <p:cNvPr id="454" name="Group 453">
              <a:extLst>
                <a:ext uri="{FF2B5EF4-FFF2-40B4-BE49-F238E27FC236}">
                  <a16:creationId xmlns:a16="http://schemas.microsoft.com/office/drawing/2014/main" id="{1C9B9DC9-441C-7F66-2EBE-A17224476F28}"/>
                </a:ext>
              </a:extLst>
            </p:cNvPr>
            <p:cNvGrpSpPr/>
            <p:nvPr/>
          </p:nvGrpSpPr>
          <p:grpSpPr>
            <a:xfrm>
              <a:off x="6023135" y="1019345"/>
              <a:ext cx="3600778" cy="1500748"/>
              <a:chOff x="6550949" y="1019345"/>
              <a:chExt cx="3600778" cy="1500748"/>
            </a:xfrm>
          </p:grpSpPr>
          <p:sp>
            <p:nvSpPr>
              <p:cNvPr id="455" name="Oval 454">
                <a:extLst>
                  <a:ext uri="{FF2B5EF4-FFF2-40B4-BE49-F238E27FC236}">
                    <a16:creationId xmlns:a16="http://schemas.microsoft.com/office/drawing/2014/main" id="{6BF19C50-67C6-84E9-31AE-67DA0D7D22ED}"/>
                  </a:ext>
                </a:extLst>
              </p:cNvPr>
              <p:cNvSpPr/>
              <p:nvPr/>
            </p:nvSpPr>
            <p:spPr>
              <a:xfrm>
                <a:off x="6550949" y="1194145"/>
                <a:ext cx="258094" cy="258094"/>
              </a:xfrm>
              <a:prstGeom prst="ellipse">
                <a:avLst/>
              </a:prstGeom>
              <a:solidFill>
                <a:schemeClr val="bg1">
                  <a:alpha val="7568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456" name="Callout: Bent Line with No Border 455">
                <a:extLst>
                  <a:ext uri="{FF2B5EF4-FFF2-40B4-BE49-F238E27FC236}">
                    <a16:creationId xmlns:a16="http://schemas.microsoft.com/office/drawing/2014/main" id="{57B96376-5B78-2A2E-AD86-35259F057352}"/>
                  </a:ext>
                </a:extLst>
              </p:cNvPr>
              <p:cNvSpPr/>
              <p:nvPr/>
            </p:nvSpPr>
            <p:spPr>
              <a:xfrm>
                <a:off x="7534058" y="1019345"/>
                <a:ext cx="2617669" cy="1500748"/>
              </a:xfrm>
              <a:prstGeom prst="callout2">
                <a:avLst>
                  <a:gd name="adj1" fmla="val 20442"/>
                  <a:gd name="adj2" fmla="val -32591"/>
                  <a:gd name="adj3" fmla="val -19457"/>
                  <a:gd name="adj4" fmla="val 9847"/>
                  <a:gd name="adj5" fmla="val -19546"/>
                  <a:gd name="adj6" fmla="val 82525"/>
                </a:avLst>
              </a:prstGeom>
              <a:noFill/>
              <a:ln cap="rnd">
                <a:gradFill>
                  <a:gsLst>
                    <a:gs pos="21000">
                      <a:schemeClr val="accent1">
                        <a:lumMod val="5000"/>
                        <a:lumOff val="95000"/>
                      </a:schemeClr>
                    </a:gs>
                    <a:gs pos="57000">
                      <a:srgbClr val="0070C0"/>
                    </a:gs>
                    <a:gs pos="100000">
                      <a:srgbClr val="0070C0"/>
                    </a:gs>
                  </a:gsLst>
                  <a:lin ang="0" scaled="0"/>
                </a:gradFill>
                <a:headEnd type="oval"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grpSp>
      </p:grpSp>
    </p:spTree>
    <p:extLst>
      <p:ext uri="{BB962C8B-B14F-4D97-AF65-F5344CB8AC3E}">
        <p14:creationId xmlns:p14="http://schemas.microsoft.com/office/powerpoint/2010/main" val="1569744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42" presetClass="path" presetSubtype="0" decel="100000" fill="hold" grpId="1" nodeType="withEffect">
                                  <p:stCondLst>
                                    <p:cond delay="0"/>
                                  </p:stCondLst>
                                  <p:childTnLst>
                                    <p:animMotion origin="layout" path="M -2.91667E-6 4.44444E-6 L -0.01393 4.44444E-6 " pathEditMode="relative" rAng="0" ptsTypes="AA">
                                      <p:cBhvr>
                                        <p:cTn id="9" dur="1000" spd="-100000" fill="hold"/>
                                        <p:tgtEl>
                                          <p:spTgt spid="12"/>
                                        </p:tgtEl>
                                        <p:attrNameLst>
                                          <p:attrName>ppt_x</p:attrName>
                                          <p:attrName>ppt_y</p:attrName>
                                        </p:attrNameLst>
                                      </p:cBhvr>
                                      <p:rCtr x="-703" y="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750"/>
                                        <p:tgtEl>
                                          <p:spTgt spid="20"/>
                                        </p:tgtEl>
                                      </p:cBhvr>
                                    </p:animEffect>
                                  </p:childTnLst>
                                </p:cTn>
                              </p:par>
                              <p:par>
                                <p:cTn id="13" presetID="42" presetClass="path" presetSubtype="0" decel="100000" fill="hold" nodeType="withEffect">
                                  <p:stCondLst>
                                    <p:cond delay="0"/>
                                  </p:stCondLst>
                                  <p:childTnLst>
                                    <p:animMotion origin="layout" path="M -4.58333E-6 3.7037E-6 L 0.02318 3.7037E-6 " pathEditMode="relative" rAng="0" ptsTypes="AA">
                                      <p:cBhvr>
                                        <p:cTn id="14" dur="1000" spd="-100000" fill="hold"/>
                                        <p:tgtEl>
                                          <p:spTgt spid="20"/>
                                        </p:tgtEl>
                                        <p:attrNameLst>
                                          <p:attrName>ppt_x</p:attrName>
                                          <p:attrName>ppt_y</p:attrName>
                                        </p:attrNameLst>
                                      </p:cBhvr>
                                      <p:rCtr x="1159" y="0"/>
                                    </p:animMotion>
                                  </p:childTnLst>
                                </p:cTn>
                              </p:par>
                              <p:par>
                                <p:cTn id="15" presetID="10" presetClass="entr" presetSubtype="0" fill="hold" nodeType="withEffect">
                                  <p:stCondLst>
                                    <p:cond delay="5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750"/>
                                        <p:tgtEl>
                                          <p:spTgt spid="22"/>
                                        </p:tgtEl>
                                      </p:cBhvr>
                                    </p:animEffect>
                                  </p:childTnLst>
                                </p:cTn>
                              </p:par>
                              <p:par>
                                <p:cTn id="18" presetID="42" presetClass="path" presetSubtype="0" decel="100000" fill="hold" nodeType="withEffect">
                                  <p:stCondLst>
                                    <p:cond delay="500"/>
                                  </p:stCondLst>
                                  <p:childTnLst>
                                    <p:animMotion origin="layout" path="M 1.04167E-6 3.33333E-6 L 0.02318 3.33333E-6 " pathEditMode="relative" rAng="0" ptsTypes="AA">
                                      <p:cBhvr>
                                        <p:cTn id="19" dur="1000" spd="-100000" fill="hold"/>
                                        <p:tgtEl>
                                          <p:spTgt spid="22"/>
                                        </p:tgtEl>
                                        <p:attrNameLst>
                                          <p:attrName>ppt_x</p:attrName>
                                          <p:attrName>ppt_y</p:attrName>
                                        </p:attrNameLst>
                                      </p:cBhvr>
                                      <p:rCtr x="1159" y="0"/>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250"/>
                                  </p:stCondLst>
                                  <p:childTnLst>
                                    <p:set>
                                      <p:cBhvr>
                                        <p:cTn id="23" dur="1" fill="hold">
                                          <p:stCondLst>
                                            <p:cond delay="0"/>
                                          </p:stCondLst>
                                        </p:cTn>
                                        <p:tgtEl>
                                          <p:spTgt spid="444"/>
                                        </p:tgtEl>
                                        <p:attrNameLst>
                                          <p:attrName>style.visibility</p:attrName>
                                        </p:attrNameLst>
                                      </p:cBhvr>
                                      <p:to>
                                        <p:strVal val="visible"/>
                                      </p:to>
                                    </p:set>
                                    <p:animEffect transition="in" filter="fade">
                                      <p:cBhvr>
                                        <p:cTn id="24" dur="500"/>
                                        <p:tgtEl>
                                          <p:spTgt spid="444"/>
                                        </p:tgtEl>
                                      </p:cBhvr>
                                    </p:animEffect>
                                  </p:childTnLst>
                                </p:cTn>
                              </p:par>
                              <p:par>
                                <p:cTn id="25" presetID="42" presetClass="path" presetSubtype="0" decel="100000" fill="hold" nodeType="withEffect">
                                  <p:stCondLst>
                                    <p:cond delay="250"/>
                                  </p:stCondLst>
                                  <p:childTnLst>
                                    <p:animMotion origin="layout" path="M -4.16667E-6 7.40741E-7 L -0.00169 0.06944 " pathEditMode="relative" rAng="0" ptsTypes="AA">
                                      <p:cBhvr>
                                        <p:cTn id="26" dur="750" spd="-100000" fill="hold"/>
                                        <p:tgtEl>
                                          <p:spTgt spid="444"/>
                                        </p:tgtEl>
                                        <p:attrNameLst>
                                          <p:attrName>ppt_x</p:attrName>
                                          <p:attrName>ppt_y</p:attrName>
                                        </p:attrNameLst>
                                      </p:cBhvr>
                                      <p:rCtr x="-91" y="3472"/>
                                    </p:animMotion>
                                  </p:childTnLst>
                                </p:cTn>
                              </p:par>
                              <p:par>
                                <p:cTn id="27" presetID="10" presetClass="entr" presetSubtype="0" fill="hold" nodeType="withEffect">
                                  <p:stCondLst>
                                    <p:cond delay="500"/>
                                  </p:stCondLst>
                                  <p:childTnLst>
                                    <p:set>
                                      <p:cBhvr>
                                        <p:cTn id="28" dur="1" fill="hold">
                                          <p:stCondLst>
                                            <p:cond delay="0"/>
                                          </p:stCondLst>
                                        </p:cTn>
                                        <p:tgtEl>
                                          <p:spTgt spid="451"/>
                                        </p:tgtEl>
                                        <p:attrNameLst>
                                          <p:attrName>style.visibility</p:attrName>
                                        </p:attrNameLst>
                                      </p:cBhvr>
                                      <p:to>
                                        <p:strVal val="visible"/>
                                      </p:to>
                                    </p:set>
                                    <p:animEffect transition="in" filter="fade">
                                      <p:cBhvr>
                                        <p:cTn id="29" dur="500"/>
                                        <p:tgtEl>
                                          <p:spTgt spid="451"/>
                                        </p:tgtEl>
                                      </p:cBhvr>
                                    </p:animEffect>
                                  </p:childTnLst>
                                </p:cTn>
                              </p:par>
                              <p:par>
                                <p:cTn id="30" presetID="42" presetClass="path" presetSubtype="0" decel="100000" fill="hold" nodeType="withEffect">
                                  <p:stCondLst>
                                    <p:cond delay="500"/>
                                  </p:stCondLst>
                                  <p:childTnLst>
                                    <p:animMotion origin="layout" path="M -4.16667E-6 2.22222E-6 L -0.00169 0.06944 " pathEditMode="relative" rAng="0" ptsTypes="AA">
                                      <p:cBhvr>
                                        <p:cTn id="31" dur="750" spd="-100000" fill="hold"/>
                                        <p:tgtEl>
                                          <p:spTgt spid="451"/>
                                        </p:tgtEl>
                                        <p:attrNameLst>
                                          <p:attrName>ppt_x</p:attrName>
                                          <p:attrName>ppt_y</p:attrName>
                                        </p:attrNameLst>
                                      </p:cBhvr>
                                      <p:rCtr x="-91" y="3472"/>
                                    </p:animMotion>
                                  </p:childTnLst>
                                </p:cTn>
                              </p:par>
                              <p:par>
                                <p:cTn id="32" presetID="10" presetClass="entr" presetSubtype="0" fill="hold" nodeType="withEffect">
                                  <p:stCondLst>
                                    <p:cond delay="0"/>
                                  </p:stCondLst>
                                  <p:childTnLst>
                                    <p:set>
                                      <p:cBhvr>
                                        <p:cTn id="33" dur="1" fill="hold">
                                          <p:stCondLst>
                                            <p:cond delay="0"/>
                                          </p:stCondLst>
                                        </p:cTn>
                                        <p:tgtEl>
                                          <p:spTgt spid="450"/>
                                        </p:tgtEl>
                                        <p:attrNameLst>
                                          <p:attrName>style.visibility</p:attrName>
                                        </p:attrNameLst>
                                      </p:cBhvr>
                                      <p:to>
                                        <p:strVal val="visible"/>
                                      </p:to>
                                    </p:set>
                                    <p:animEffect transition="in" filter="fade">
                                      <p:cBhvr>
                                        <p:cTn id="34" dur="500"/>
                                        <p:tgtEl>
                                          <p:spTgt spid="450"/>
                                        </p:tgtEl>
                                      </p:cBhvr>
                                    </p:animEffect>
                                  </p:childTnLst>
                                </p:cTn>
                              </p:par>
                              <p:par>
                                <p:cTn id="35" presetID="42" presetClass="path" presetSubtype="0" decel="100000" fill="hold" nodeType="withEffect">
                                  <p:stCondLst>
                                    <p:cond delay="0"/>
                                  </p:stCondLst>
                                  <p:childTnLst>
                                    <p:animMotion origin="layout" path="M -4.16667E-6 7.40741E-7 L -0.00169 0.06944 " pathEditMode="relative" rAng="0" ptsTypes="AA">
                                      <p:cBhvr>
                                        <p:cTn id="36" dur="750" spd="-100000" fill="hold"/>
                                        <p:tgtEl>
                                          <p:spTgt spid="450"/>
                                        </p:tgtEl>
                                        <p:attrNameLst>
                                          <p:attrName>ppt_x</p:attrName>
                                          <p:attrName>ppt_y</p:attrName>
                                        </p:attrNameLst>
                                      </p:cBhvr>
                                      <p:rCtr x="-91"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318EB78-C0C8-3257-FC8C-5F5EF088B24E}"/>
              </a:ext>
            </a:extLst>
          </p:cNvPr>
          <p:cNvSpPr/>
          <p:nvPr/>
        </p:nvSpPr>
        <p:spPr>
          <a:xfrm>
            <a:off x="715351" y="1095385"/>
            <a:ext cx="10761299" cy="5041647"/>
          </a:xfrm>
          <a:prstGeom prst="roundRect">
            <a:avLst>
              <a:gd name="adj" fmla="val 3837"/>
            </a:avLst>
          </a:prstGeom>
          <a:solidFill>
            <a:schemeClr val="bg1">
              <a:alpha val="6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5" name="Freeform: Shape 4">
            <a:extLst>
              <a:ext uri="{FF2B5EF4-FFF2-40B4-BE49-F238E27FC236}">
                <a16:creationId xmlns:a16="http://schemas.microsoft.com/office/drawing/2014/main" id="{C03059F8-6823-C62C-C12F-64DAB0E590CD}"/>
              </a:ext>
            </a:extLst>
          </p:cNvPr>
          <p:cNvSpPr/>
          <p:nvPr/>
        </p:nvSpPr>
        <p:spPr>
          <a:xfrm flipV="1">
            <a:off x="-4414617"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25" name="TextBox 24">
            <a:extLst>
              <a:ext uri="{FF2B5EF4-FFF2-40B4-BE49-F238E27FC236}">
                <a16:creationId xmlns:a16="http://schemas.microsoft.com/office/drawing/2014/main" id="{A8CDA764-AA6D-0F13-D7E2-CA657BB7B8C9}"/>
              </a:ext>
            </a:extLst>
          </p:cNvPr>
          <p:cNvSpPr txBox="1"/>
          <p:nvPr/>
        </p:nvSpPr>
        <p:spPr>
          <a:xfrm>
            <a:off x="1795671" y="233900"/>
            <a:ext cx="8600660"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GIẢI THÍCH</a:t>
            </a:r>
            <a:r>
              <a:rPr lang="en-US" sz="2800">
                <a:gradFill>
                  <a:gsLst>
                    <a:gs pos="0">
                      <a:srgbClr val="F95607"/>
                    </a:gs>
                    <a:gs pos="100000">
                      <a:srgbClr val="9E357B"/>
                    </a:gs>
                  </a:gsLst>
                  <a:lin ang="18900002" scaled="1"/>
                </a:gradFill>
                <a:effectLst/>
              </a:rPr>
              <a:t> </a:t>
            </a:r>
            <a:r>
              <a:rPr lang="vi-VN" sz="2800">
                <a:gradFill>
                  <a:gsLst>
                    <a:gs pos="0">
                      <a:srgbClr val="F95607"/>
                    </a:gs>
                    <a:gs pos="100000">
                      <a:srgbClr val="9E357B"/>
                    </a:gs>
                  </a:gsLst>
                  <a:lin ang="18900002" scaled="1"/>
                </a:gradFill>
                <a:effectLst/>
              </a:rPr>
              <a:t>CHƯƠNG TRÌNH</a:t>
            </a:r>
          </a:p>
        </p:txBody>
      </p:sp>
      <p:sp>
        <p:nvSpPr>
          <p:cNvPr id="3" name="TextBox 2">
            <a:extLst>
              <a:ext uri="{FF2B5EF4-FFF2-40B4-BE49-F238E27FC236}">
                <a16:creationId xmlns:a16="http://schemas.microsoft.com/office/drawing/2014/main" id="{930ECA0E-17BE-7B1E-70CA-775F8BC369FF}"/>
              </a:ext>
            </a:extLst>
          </p:cNvPr>
          <p:cNvSpPr txBox="1"/>
          <p:nvPr/>
        </p:nvSpPr>
        <p:spPr>
          <a:xfrm>
            <a:off x="298353"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4.</a:t>
            </a:r>
            <a:endParaRPr lang="vi-VN" sz="3200">
              <a:effectLst/>
            </a:endParaRPr>
          </a:p>
        </p:txBody>
      </p:sp>
      <p:sp>
        <p:nvSpPr>
          <p:cNvPr id="275" name="Hộp Văn bản 26">
            <a:extLst>
              <a:ext uri="{FF2B5EF4-FFF2-40B4-BE49-F238E27FC236}">
                <a16:creationId xmlns:a16="http://schemas.microsoft.com/office/drawing/2014/main" id="{71870ABB-7D81-05EE-59F6-BADC0B10116A}"/>
              </a:ext>
            </a:extLst>
          </p:cNvPr>
          <p:cNvSpPr txBox="1"/>
          <p:nvPr/>
        </p:nvSpPr>
        <p:spPr>
          <a:xfrm>
            <a:off x="2044734" y="1630158"/>
            <a:ext cx="8102533" cy="461665"/>
          </a:xfrm>
          <a:prstGeom prst="rect">
            <a:avLst/>
          </a:prstGeom>
          <a:noFill/>
        </p:spPr>
        <p:txBody>
          <a:bodyPr wrap="square">
            <a:spAutoFit/>
          </a:bodyPr>
          <a:lstStyle/>
          <a:p>
            <a:pPr marL="36000" algn="ctr"/>
            <a:r>
              <a:rPr lang="vi-VN" sz="2400">
                <a:solidFill>
                  <a:schemeClr val="accent1">
                    <a:lumMod val="50000"/>
                  </a:schemeClr>
                </a:solidFill>
                <a:latin typeface="Montserrat" panose="00000500000000000000" pitchFamily="2" charset="0"/>
              </a:rPr>
              <a:t>Vậy, sau khi gán, ta có được </a:t>
            </a:r>
            <a:r>
              <a:rPr lang="vi-VN" sz="2400" b="1">
                <a:gradFill>
                  <a:gsLst>
                    <a:gs pos="0">
                      <a:srgbClr val="F95607"/>
                    </a:gs>
                    <a:gs pos="100000">
                      <a:srgbClr val="9E357B"/>
                    </a:gs>
                  </a:gsLst>
                  <a:lin ang="18900002" scaled="1"/>
                </a:gradFill>
                <a:latin typeface="Montserrat" panose="00000500000000000000" pitchFamily="2" charset="0"/>
              </a:rPr>
              <a:t>ma trận nhiệt độ 𝑢</a:t>
            </a:r>
          </a:p>
        </p:txBody>
      </p:sp>
      <p:sp>
        <p:nvSpPr>
          <p:cNvPr id="9" name="Hộp Văn bản 26">
            <a:extLst>
              <a:ext uri="{FF2B5EF4-FFF2-40B4-BE49-F238E27FC236}">
                <a16:creationId xmlns:a16="http://schemas.microsoft.com/office/drawing/2014/main" id="{E6B119C4-2066-D426-1B47-22455C32904A}"/>
              </a:ext>
            </a:extLst>
          </p:cNvPr>
          <p:cNvSpPr txBox="1"/>
          <p:nvPr/>
        </p:nvSpPr>
        <p:spPr>
          <a:xfrm>
            <a:off x="2044734" y="5335274"/>
            <a:ext cx="8102533" cy="461665"/>
          </a:xfrm>
          <a:prstGeom prst="rect">
            <a:avLst/>
          </a:prstGeom>
          <a:noFill/>
        </p:spPr>
        <p:txBody>
          <a:bodyPr wrap="square">
            <a:spAutoFit/>
          </a:bodyPr>
          <a:lstStyle/>
          <a:p>
            <a:pPr marL="36000" algn="ctr"/>
            <a:r>
              <a:rPr lang="vi-VN" sz="2400" i="1">
                <a:solidFill>
                  <a:schemeClr val="accent1">
                    <a:lumMod val="50000"/>
                  </a:schemeClr>
                </a:solidFill>
                <a:latin typeface="Montserrat" panose="00000500000000000000" pitchFamily="2" charset="0"/>
              </a:rPr>
              <a:t>Các giá trị nhiệt độ ban đầu là 20 độ</a:t>
            </a:r>
          </a:p>
        </p:txBody>
      </p:sp>
      <p:pic>
        <p:nvPicPr>
          <p:cNvPr id="10" name="Picture 9">
            <a:extLst>
              <a:ext uri="{FF2B5EF4-FFF2-40B4-BE49-F238E27FC236}">
                <a16:creationId xmlns:a16="http://schemas.microsoft.com/office/drawing/2014/main" id="{662AD238-56BB-4334-AB4B-0453B5DE1271}"/>
              </a:ext>
            </a:extLst>
          </p:cNvPr>
          <p:cNvPicPr>
            <a:picLocks noChangeAspect="1"/>
          </p:cNvPicPr>
          <p:nvPr/>
        </p:nvPicPr>
        <p:blipFill rotWithShape="1">
          <a:blip r:embed="rId3"/>
          <a:srcRect l="2003"/>
          <a:stretch/>
        </p:blipFill>
        <p:spPr>
          <a:xfrm>
            <a:off x="3840236" y="2322454"/>
            <a:ext cx="4511529" cy="2905388"/>
          </a:xfrm>
          <a:prstGeom prst="roundRect">
            <a:avLst>
              <a:gd name="adj" fmla="val 4021"/>
            </a:avLst>
          </a:prstGeom>
        </p:spPr>
      </p:pic>
    </p:spTree>
    <p:extLst>
      <p:ext uri="{BB962C8B-B14F-4D97-AF65-F5344CB8AC3E}">
        <p14:creationId xmlns:p14="http://schemas.microsoft.com/office/powerpoint/2010/main" val="826841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750"/>
                                        <p:tgtEl>
                                          <p:spTgt spid="275"/>
                                        </p:tgtEl>
                                      </p:cBhvr>
                                    </p:animEffect>
                                  </p:childTnLst>
                                </p:cTn>
                              </p:par>
                              <p:par>
                                <p:cTn id="8" presetID="42" presetClass="path" presetSubtype="0" decel="100000" fill="hold" grpId="1" nodeType="withEffect">
                                  <p:stCondLst>
                                    <p:cond delay="0"/>
                                  </p:stCondLst>
                                  <p:childTnLst>
                                    <p:animMotion origin="layout" path="M -2.91667E-6 4.44444E-6 L -0.01393 4.44444E-6 " pathEditMode="relative" rAng="0" ptsTypes="AA">
                                      <p:cBhvr>
                                        <p:cTn id="9" dur="1000" spd="-100000" fill="hold"/>
                                        <p:tgtEl>
                                          <p:spTgt spid="275"/>
                                        </p:tgtEl>
                                        <p:attrNameLst>
                                          <p:attrName>ppt_x</p:attrName>
                                          <p:attrName>ppt_y</p:attrName>
                                        </p:attrNameLst>
                                      </p:cBhvr>
                                      <p:rCtr x="-703" y="0"/>
                                    </p:animMotion>
                                  </p:childTnLst>
                                </p:cTn>
                              </p:par>
                              <p:par>
                                <p:cTn id="10" presetID="10" presetClass="entr" presetSubtype="0" fill="hold" grpId="0" nodeType="withEffect">
                                  <p:stCondLst>
                                    <p:cond delay="7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750"/>
                                        <p:tgtEl>
                                          <p:spTgt spid="9"/>
                                        </p:tgtEl>
                                      </p:cBhvr>
                                    </p:animEffect>
                                  </p:childTnLst>
                                </p:cTn>
                              </p:par>
                              <p:par>
                                <p:cTn id="13" presetID="42" presetClass="path" presetSubtype="0" decel="100000" fill="hold" grpId="1" nodeType="withEffect">
                                  <p:stCondLst>
                                    <p:cond delay="750"/>
                                  </p:stCondLst>
                                  <p:childTnLst>
                                    <p:animMotion origin="layout" path="M 0 -4.07407E-6 L 0.02318 -4.07407E-6 " pathEditMode="relative" rAng="0" ptsTypes="AA">
                                      <p:cBhvr>
                                        <p:cTn id="14" dur="1000" spd="-100000" fill="hold"/>
                                        <p:tgtEl>
                                          <p:spTgt spid="9"/>
                                        </p:tgtEl>
                                        <p:attrNameLst>
                                          <p:attrName>ppt_x</p:attrName>
                                          <p:attrName>ppt_y</p:attrName>
                                        </p:attrNameLst>
                                      </p:cBhvr>
                                      <p:rCtr x="1159" y="0"/>
                                    </p:animMotion>
                                  </p:childTnLst>
                                </p:cTn>
                              </p:par>
                              <p:par>
                                <p:cTn id="15" presetID="10" presetClass="entr" presetSubtype="0" fill="hold"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childTnLst>
                                </p:cTn>
                              </p:par>
                              <p:par>
                                <p:cTn id="18" presetID="42" presetClass="path" presetSubtype="0" decel="100000" fill="hold" nodeType="withEffect">
                                  <p:stCondLst>
                                    <p:cond delay="500"/>
                                  </p:stCondLst>
                                  <p:childTnLst>
                                    <p:animMotion origin="layout" path="M 2.91667E-6 1.11111E-6 L 0.02317 1.11111E-6 " pathEditMode="relative" rAng="0" ptsTypes="AA">
                                      <p:cBhvr>
                                        <p:cTn id="19" dur="1000" spd="-100000" fill="hold"/>
                                        <p:tgtEl>
                                          <p:spTgt spid="10"/>
                                        </p:tgtEl>
                                        <p:attrNameLst>
                                          <p:attrName>ppt_x</p:attrName>
                                          <p:attrName>ppt_y</p:attrName>
                                        </p:attrNameLst>
                                      </p:cBhvr>
                                      <p:rCtr x="11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0"/>
      <p:bldP spid="275" grpId="1"/>
      <p:bldP spid="9" grpId="0"/>
      <p:bldP spid="9"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318EB78-C0C8-3257-FC8C-5F5EF088B24E}"/>
              </a:ext>
            </a:extLst>
          </p:cNvPr>
          <p:cNvSpPr/>
          <p:nvPr/>
        </p:nvSpPr>
        <p:spPr>
          <a:xfrm>
            <a:off x="715351" y="1095385"/>
            <a:ext cx="10761299" cy="5041647"/>
          </a:xfrm>
          <a:prstGeom prst="roundRect">
            <a:avLst>
              <a:gd name="adj" fmla="val 3837"/>
            </a:avLst>
          </a:prstGeom>
          <a:solidFill>
            <a:schemeClr val="bg1">
              <a:alpha val="6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5" name="Freeform: Shape 4">
            <a:extLst>
              <a:ext uri="{FF2B5EF4-FFF2-40B4-BE49-F238E27FC236}">
                <a16:creationId xmlns:a16="http://schemas.microsoft.com/office/drawing/2014/main" id="{C03059F8-6823-C62C-C12F-64DAB0E590CD}"/>
              </a:ext>
            </a:extLst>
          </p:cNvPr>
          <p:cNvSpPr/>
          <p:nvPr/>
        </p:nvSpPr>
        <p:spPr>
          <a:xfrm flipV="1">
            <a:off x="-4414617"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25" name="TextBox 24">
            <a:extLst>
              <a:ext uri="{FF2B5EF4-FFF2-40B4-BE49-F238E27FC236}">
                <a16:creationId xmlns:a16="http://schemas.microsoft.com/office/drawing/2014/main" id="{A8CDA764-AA6D-0F13-D7E2-CA657BB7B8C9}"/>
              </a:ext>
            </a:extLst>
          </p:cNvPr>
          <p:cNvSpPr txBox="1"/>
          <p:nvPr/>
        </p:nvSpPr>
        <p:spPr>
          <a:xfrm>
            <a:off x="1795671" y="233900"/>
            <a:ext cx="8600660"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GIẢI THÍCH</a:t>
            </a:r>
            <a:r>
              <a:rPr lang="en-US" sz="2800">
                <a:gradFill>
                  <a:gsLst>
                    <a:gs pos="0">
                      <a:srgbClr val="F95607"/>
                    </a:gs>
                    <a:gs pos="100000">
                      <a:srgbClr val="9E357B"/>
                    </a:gs>
                  </a:gsLst>
                  <a:lin ang="18900002" scaled="1"/>
                </a:gradFill>
                <a:effectLst/>
              </a:rPr>
              <a:t> </a:t>
            </a:r>
            <a:r>
              <a:rPr lang="vi-VN" sz="2800">
                <a:gradFill>
                  <a:gsLst>
                    <a:gs pos="0">
                      <a:srgbClr val="F95607"/>
                    </a:gs>
                    <a:gs pos="100000">
                      <a:srgbClr val="9E357B"/>
                    </a:gs>
                  </a:gsLst>
                  <a:lin ang="18900002" scaled="1"/>
                </a:gradFill>
                <a:effectLst/>
              </a:rPr>
              <a:t>CHƯƠNG TRÌNH</a:t>
            </a:r>
          </a:p>
        </p:txBody>
      </p:sp>
      <p:sp>
        <p:nvSpPr>
          <p:cNvPr id="3" name="TextBox 2">
            <a:extLst>
              <a:ext uri="{FF2B5EF4-FFF2-40B4-BE49-F238E27FC236}">
                <a16:creationId xmlns:a16="http://schemas.microsoft.com/office/drawing/2014/main" id="{930ECA0E-17BE-7B1E-70CA-775F8BC369FF}"/>
              </a:ext>
            </a:extLst>
          </p:cNvPr>
          <p:cNvSpPr txBox="1"/>
          <p:nvPr/>
        </p:nvSpPr>
        <p:spPr>
          <a:xfrm>
            <a:off x="298353"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4.</a:t>
            </a:r>
            <a:endParaRPr lang="vi-VN" sz="3200">
              <a:effectLst/>
            </a:endParaRPr>
          </a:p>
        </p:txBody>
      </p:sp>
      <p:sp>
        <p:nvSpPr>
          <p:cNvPr id="15" name="Hộp Văn bản 26">
            <a:extLst>
              <a:ext uri="{FF2B5EF4-FFF2-40B4-BE49-F238E27FC236}">
                <a16:creationId xmlns:a16="http://schemas.microsoft.com/office/drawing/2014/main" id="{7B2BE9EC-ECB2-D580-AE08-629498ABC780}"/>
              </a:ext>
            </a:extLst>
          </p:cNvPr>
          <p:cNvSpPr txBox="1"/>
          <p:nvPr/>
        </p:nvSpPr>
        <p:spPr>
          <a:xfrm>
            <a:off x="6141920" y="1452095"/>
            <a:ext cx="4081580" cy="400110"/>
          </a:xfrm>
          <a:prstGeom prst="rect">
            <a:avLst/>
          </a:prstGeom>
          <a:noFill/>
        </p:spPr>
        <p:txBody>
          <a:bodyPr wrap="square">
            <a:spAutoFit/>
          </a:bodyPr>
          <a:lstStyle/>
          <a:p>
            <a:pPr marL="36000" algn="ctr"/>
            <a:r>
              <a:rPr lang="en-US" sz="2000" b="1">
                <a:gradFill>
                  <a:gsLst>
                    <a:gs pos="0">
                      <a:srgbClr val="F95607"/>
                    </a:gs>
                    <a:gs pos="100000">
                      <a:srgbClr val="9E357B"/>
                    </a:gs>
                  </a:gsLst>
                  <a:lin ang="18900002" scaled="1"/>
                </a:gradFill>
                <a:latin typeface="Montserrat" panose="00000500000000000000" pitchFamily="2" charset="0"/>
              </a:rPr>
              <a:t>Khởi tạo màu</a:t>
            </a:r>
            <a:endParaRPr lang="vi-VN" sz="2000" b="1">
              <a:gradFill>
                <a:gsLst>
                  <a:gs pos="0">
                    <a:srgbClr val="F95607"/>
                  </a:gs>
                  <a:gs pos="100000">
                    <a:srgbClr val="9E357B"/>
                  </a:gs>
                </a:gsLst>
                <a:lin ang="18900002" scaled="1"/>
              </a:gradFill>
              <a:latin typeface="Montserrat" panose="00000500000000000000" pitchFamily="2" charset="0"/>
            </a:endParaRPr>
          </a:p>
        </p:txBody>
      </p:sp>
      <p:grpSp>
        <p:nvGrpSpPr>
          <p:cNvPr id="6" name="Group 5">
            <a:extLst>
              <a:ext uri="{FF2B5EF4-FFF2-40B4-BE49-F238E27FC236}">
                <a16:creationId xmlns:a16="http://schemas.microsoft.com/office/drawing/2014/main" id="{5CFFCC9B-A342-2E79-0564-9151ADDB0D5E}"/>
              </a:ext>
            </a:extLst>
          </p:cNvPr>
          <p:cNvGrpSpPr/>
          <p:nvPr/>
        </p:nvGrpSpPr>
        <p:grpSpPr>
          <a:xfrm>
            <a:off x="1029187" y="1909355"/>
            <a:ext cx="4281498" cy="2891245"/>
            <a:chOff x="1327356" y="1592826"/>
            <a:chExt cx="2678427" cy="1018838"/>
          </a:xfrm>
        </p:grpSpPr>
        <p:sp>
          <p:nvSpPr>
            <p:cNvPr id="8" name="Rectangle: Rounded Corners 7">
              <a:extLst>
                <a:ext uri="{FF2B5EF4-FFF2-40B4-BE49-F238E27FC236}">
                  <a16:creationId xmlns:a16="http://schemas.microsoft.com/office/drawing/2014/main" id="{1648BCD4-A522-A5D7-5B08-FE7A9895C430}"/>
                </a:ext>
              </a:extLst>
            </p:cNvPr>
            <p:cNvSpPr/>
            <p:nvPr/>
          </p:nvSpPr>
          <p:spPr>
            <a:xfrm>
              <a:off x="1327356" y="1592826"/>
              <a:ext cx="2678427" cy="1018838"/>
            </a:xfrm>
            <a:prstGeom prst="roundRect">
              <a:avLst>
                <a:gd name="adj" fmla="val 8070"/>
              </a:avLst>
            </a:prstGeom>
            <a:solidFill>
              <a:schemeClr val="bg1"/>
            </a:solidFill>
            <a:ln>
              <a:noFill/>
            </a:ln>
            <a:effectLst>
              <a:innerShdw blurRad="76200">
                <a:prstClr val="black">
                  <a:alpha val="35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5CD93D-69B9-3C77-B6D8-7D25F0802F10}"/>
                </a:ext>
              </a:extLst>
            </p:cNvPr>
            <p:cNvSpPr/>
            <p:nvPr/>
          </p:nvSpPr>
          <p:spPr>
            <a:xfrm>
              <a:off x="1510748" y="1794088"/>
              <a:ext cx="2407104" cy="7827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a:solidFill>
                    <a:srgbClr val="008000"/>
                  </a:solidFill>
                  <a:effectLst/>
                  <a:highlight>
                    <a:srgbClr val="FFFFFF"/>
                  </a:highlight>
                  <a:latin typeface="Consolas" panose="020B0609020204030204" pitchFamily="49" charset="0"/>
                </a:rPr>
                <a:t>% Subplot for pcolor</a:t>
              </a:r>
              <a:endParaRPr lang="en-US" b="0">
                <a:solidFill>
                  <a:srgbClr val="3B3B3B"/>
                </a:solidFill>
                <a:effectLst/>
                <a:highlight>
                  <a:srgbClr val="FFFFFF"/>
                </a:highlight>
                <a:latin typeface="Consolas" panose="020B0609020204030204" pitchFamily="49" charset="0"/>
              </a:endParaRPr>
            </a:p>
            <a:p>
              <a:r>
                <a:rPr lang="en-US" b="0">
                  <a:solidFill>
                    <a:srgbClr val="795E26"/>
                  </a:solidFill>
                  <a:effectLst/>
                  <a:highlight>
                    <a:srgbClr val="FFFFFF"/>
                  </a:highlight>
                  <a:latin typeface="Consolas" panose="020B0609020204030204" pitchFamily="49" charset="0"/>
                </a:rPr>
                <a:t>subplot</a:t>
              </a:r>
              <a:r>
                <a:rPr lang="en-US" b="0">
                  <a:solidFill>
                    <a:srgbClr val="3B3B3B"/>
                  </a:solidFill>
                  <a:effectLst/>
                  <a:highlight>
                    <a:srgbClr val="FFFFFF"/>
                  </a:highlight>
                  <a:latin typeface="Consolas" panose="020B0609020204030204" pitchFamily="49" charset="0"/>
                </a:rPr>
                <a:t>(</a:t>
              </a:r>
              <a:r>
                <a:rPr lang="en-US" b="0">
                  <a:solidFill>
                    <a:srgbClr val="098658"/>
                  </a:solidFill>
                  <a:effectLst/>
                  <a:highlight>
                    <a:srgbClr val="FFFFFF"/>
                  </a:highlight>
                  <a:latin typeface="Consolas" panose="020B0609020204030204" pitchFamily="49" charset="0"/>
                </a:rPr>
                <a:t>1</a:t>
              </a:r>
              <a:r>
                <a:rPr lang="en-US" b="0">
                  <a:solidFill>
                    <a:srgbClr val="3B3B3B"/>
                  </a:solidFill>
                  <a:effectLst/>
                  <a:highlight>
                    <a:srgbClr val="FFFFFF"/>
                  </a:highlight>
                  <a:latin typeface="Consolas" panose="020B0609020204030204" pitchFamily="49" charset="0"/>
                </a:rPr>
                <a:t>, </a:t>
              </a:r>
              <a:r>
                <a:rPr lang="en-US" b="0">
                  <a:solidFill>
                    <a:srgbClr val="098658"/>
                  </a:solidFill>
                  <a:effectLst/>
                  <a:highlight>
                    <a:srgbClr val="FFFFFF"/>
                  </a:highlight>
                  <a:latin typeface="Consolas" panose="020B0609020204030204" pitchFamily="49" charset="0"/>
                </a:rPr>
                <a:t>2</a:t>
              </a:r>
              <a:r>
                <a:rPr lang="en-US" b="0">
                  <a:solidFill>
                    <a:srgbClr val="3B3B3B"/>
                  </a:solidFill>
                  <a:effectLst/>
                  <a:highlight>
                    <a:srgbClr val="FFFFFF"/>
                  </a:highlight>
                  <a:latin typeface="Consolas" panose="020B0609020204030204" pitchFamily="49" charset="0"/>
                </a:rPr>
                <a:t>, </a:t>
              </a:r>
              <a:r>
                <a:rPr lang="en-US" b="0">
                  <a:solidFill>
                    <a:srgbClr val="098658"/>
                  </a:solidFill>
                  <a:effectLst/>
                  <a:highlight>
                    <a:srgbClr val="FFFFFF"/>
                  </a:highlight>
                  <a:latin typeface="Consolas" panose="020B0609020204030204" pitchFamily="49" charset="0"/>
                </a:rPr>
                <a:t>1</a:t>
              </a:r>
              <a:r>
                <a:rPr lang="en-US" b="0">
                  <a:solidFill>
                    <a:srgbClr val="3B3B3B"/>
                  </a:solidFill>
                  <a:effectLst/>
                  <a:highlight>
                    <a:srgbClr val="FFFFFF"/>
                  </a:highlight>
                  <a:latin typeface="Consolas" panose="020B0609020204030204" pitchFamily="49" charset="0"/>
                </a:rPr>
                <a:t>);</a:t>
              </a:r>
            </a:p>
            <a:p>
              <a:r>
                <a:rPr lang="en-US" b="0">
                  <a:solidFill>
                    <a:srgbClr val="001080"/>
                  </a:solidFill>
                  <a:effectLst/>
                  <a:highlight>
                    <a:srgbClr val="FFFFFF"/>
                  </a:highlight>
                  <a:latin typeface="Consolas" panose="020B0609020204030204" pitchFamily="49" charset="0"/>
                </a:rPr>
                <a:t>h</a:t>
              </a:r>
              <a:r>
                <a:rPr lang="en-US" b="0">
                  <a:solidFill>
                    <a:srgbClr val="3B3B3B"/>
                  </a:solidFill>
                  <a:effectLst/>
                  <a:highlight>
                    <a:srgbClr val="FFFFFF"/>
                  </a:highlight>
                  <a:latin typeface="Consolas" panose="020B0609020204030204" pitchFamily="49" charset="0"/>
                </a:rPr>
                <a:t> = pcolor(</a:t>
              </a:r>
              <a:r>
                <a:rPr lang="en-US" b="0">
                  <a:solidFill>
                    <a:srgbClr val="001080"/>
                  </a:solidFill>
                  <a:effectLst/>
                  <a:highlight>
                    <a:srgbClr val="FFFFFF"/>
                  </a:highlight>
                  <a:latin typeface="Consolas" panose="020B0609020204030204" pitchFamily="49" charset="0"/>
                </a:rPr>
                <a:t>u</a:t>
              </a:r>
              <a:r>
                <a:rPr lang="en-US" b="0">
                  <a:solidFill>
                    <a:srgbClr val="3B3B3B"/>
                  </a:solidFill>
                  <a:effectLst/>
                  <a:highlight>
                    <a:srgbClr val="FFFFFF"/>
                  </a:highlight>
                  <a:latin typeface="Consolas" panose="020B0609020204030204" pitchFamily="49" charset="0"/>
                </a:rPr>
                <a:t>);</a:t>
              </a:r>
            </a:p>
            <a:p>
              <a:r>
                <a:rPr lang="en-US" b="0">
                  <a:solidFill>
                    <a:srgbClr val="0000FF"/>
                  </a:solidFill>
                  <a:effectLst/>
                  <a:highlight>
                    <a:srgbClr val="FFFFFF"/>
                  </a:highlight>
                  <a:latin typeface="Consolas" panose="020B0609020204030204" pitchFamily="49" charset="0"/>
                </a:rPr>
                <a:t>set</a:t>
              </a:r>
              <a:r>
                <a:rPr lang="en-US" b="0">
                  <a:solidFill>
                    <a:srgbClr val="3B3B3B"/>
                  </a:solidFill>
                  <a:effectLst/>
                  <a:highlight>
                    <a:srgbClr val="FFFFFF"/>
                  </a:highlight>
                  <a:latin typeface="Consolas" panose="020B0609020204030204" pitchFamily="49" charset="0"/>
                </a:rPr>
                <a:t>(</a:t>
              </a:r>
              <a:r>
                <a:rPr lang="en-US" b="0">
                  <a:solidFill>
                    <a:srgbClr val="001080"/>
                  </a:solidFill>
                  <a:effectLst/>
                  <a:highlight>
                    <a:srgbClr val="FFFFFF"/>
                  </a:highlight>
                  <a:latin typeface="Consolas" panose="020B0609020204030204" pitchFamily="49" charset="0"/>
                </a:rPr>
                <a:t>h</a:t>
              </a:r>
              <a:r>
                <a:rPr lang="en-US" b="0">
                  <a:solidFill>
                    <a:srgbClr val="3B3B3B"/>
                  </a:solidFill>
                  <a:effectLst/>
                  <a:highlight>
                    <a:srgbClr val="FFFFFF"/>
                  </a:highlight>
                  <a:latin typeface="Consolas" panose="020B0609020204030204" pitchFamily="49" charset="0"/>
                </a:rPr>
                <a:t>, </a:t>
              </a:r>
              <a:r>
                <a:rPr lang="en-US" b="0">
                  <a:solidFill>
                    <a:srgbClr val="A31515"/>
                  </a:solidFill>
                  <a:effectLst/>
                  <a:highlight>
                    <a:srgbClr val="FFFFFF"/>
                  </a:highlight>
                  <a:latin typeface="Consolas" panose="020B0609020204030204" pitchFamily="49" charset="0"/>
                </a:rPr>
                <a:t>'EdgeColor'</a:t>
              </a:r>
              <a:r>
                <a:rPr lang="en-US" b="0">
                  <a:solidFill>
                    <a:srgbClr val="3B3B3B"/>
                  </a:solidFill>
                  <a:effectLst/>
                  <a:highlight>
                    <a:srgbClr val="FFFFFF"/>
                  </a:highlight>
                  <a:latin typeface="Consolas" panose="020B0609020204030204" pitchFamily="49" charset="0"/>
                </a:rPr>
                <a:t>, </a:t>
              </a:r>
              <a:r>
                <a:rPr lang="en-US" b="0">
                  <a:solidFill>
                    <a:srgbClr val="A31515"/>
                  </a:solidFill>
                  <a:effectLst/>
                  <a:highlight>
                    <a:srgbClr val="FFFFFF"/>
                  </a:highlight>
                  <a:latin typeface="Consolas" panose="020B0609020204030204" pitchFamily="49" charset="0"/>
                </a:rPr>
                <a:t>'none'</a:t>
              </a:r>
              <a:r>
                <a:rPr lang="en-US" b="0">
                  <a:solidFill>
                    <a:srgbClr val="3B3B3B"/>
                  </a:solidFill>
                  <a:effectLst/>
                  <a:highlight>
                    <a:srgbClr val="FFFFFF"/>
                  </a:highlight>
                  <a:latin typeface="Consolas" panose="020B0609020204030204" pitchFamily="49" charset="0"/>
                </a:rPr>
                <a:t>);</a:t>
              </a:r>
            </a:p>
            <a:p>
              <a:r>
                <a:rPr lang="en-US" b="0">
                  <a:solidFill>
                    <a:srgbClr val="795E26"/>
                  </a:solidFill>
                  <a:effectLst/>
                  <a:highlight>
                    <a:srgbClr val="FFFFFF"/>
                  </a:highlight>
                  <a:latin typeface="Consolas" panose="020B0609020204030204" pitchFamily="49" charset="0"/>
                </a:rPr>
                <a:t>colormap</a:t>
              </a:r>
              <a:r>
                <a:rPr lang="en-US" b="0">
                  <a:solidFill>
                    <a:srgbClr val="3B3B3B"/>
                  </a:solidFill>
                  <a:effectLst/>
                  <a:highlight>
                    <a:srgbClr val="FFFFFF"/>
                  </a:highlight>
                  <a:latin typeface="Consolas" panose="020B0609020204030204" pitchFamily="49" charset="0"/>
                </a:rPr>
                <a:t>(jet);</a:t>
              </a:r>
            </a:p>
            <a:p>
              <a:r>
                <a:rPr lang="en-US" b="0">
                  <a:solidFill>
                    <a:srgbClr val="001080"/>
                  </a:solidFill>
                  <a:effectLst/>
                  <a:highlight>
                    <a:srgbClr val="FFFFFF"/>
                  </a:highlight>
                  <a:latin typeface="Consolas" panose="020B0609020204030204" pitchFamily="49" charset="0"/>
                </a:rPr>
                <a:t>colorbar</a:t>
              </a:r>
              <a:r>
                <a:rPr lang="en-US" b="0">
                  <a:solidFill>
                    <a:srgbClr val="3B3B3B"/>
                  </a:solidFill>
                  <a:effectLst/>
                  <a:highlight>
                    <a:srgbClr val="FFFFFF"/>
                  </a:highlight>
                  <a:latin typeface="Consolas" panose="020B0609020204030204" pitchFamily="49" charset="0"/>
                </a:rPr>
                <a:t>;</a:t>
              </a:r>
            </a:p>
            <a:p>
              <a:r>
                <a:rPr lang="en-US" b="0">
                  <a:solidFill>
                    <a:srgbClr val="001080"/>
                  </a:solidFill>
                  <a:effectLst/>
                  <a:highlight>
                    <a:srgbClr val="FFFFFF"/>
                  </a:highlight>
                  <a:latin typeface="Consolas" panose="020B0609020204030204" pitchFamily="49" charset="0"/>
                </a:rPr>
                <a:t>caxis</a:t>
              </a:r>
              <a:r>
                <a:rPr lang="en-US" b="0">
                  <a:solidFill>
                    <a:srgbClr val="3B3B3B"/>
                  </a:solidFill>
                  <a:effectLst/>
                  <a:highlight>
                    <a:srgbClr val="FFFFFF"/>
                  </a:highlight>
                  <a:latin typeface="Consolas" panose="020B0609020204030204" pitchFamily="49" charset="0"/>
                </a:rPr>
                <a:t>([</a:t>
              </a:r>
              <a:r>
                <a:rPr lang="en-US" b="0">
                  <a:solidFill>
                    <a:srgbClr val="098658"/>
                  </a:solidFill>
                  <a:effectLst/>
                  <a:highlight>
                    <a:srgbClr val="FFFFFF"/>
                  </a:highlight>
                  <a:latin typeface="Consolas" panose="020B0609020204030204" pitchFamily="49" charset="0"/>
                </a:rPr>
                <a:t>0</a:t>
              </a:r>
              <a:r>
                <a:rPr lang="en-US" b="0">
                  <a:solidFill>
                    <a:srgbClr val="3B3B3B"/>
                  </a:solidFill>
                  <a:effectLst/>
                  <a:highlight>
                    <a:srgbClr val="FFFFFF"/>
                  </a:highlight>
                  <a:latin typeface="Consolas" panose="020B0609020204030204" pitchFamily="49" charset="0"/>
                </a:rPr>
                <a:t> </a:t>
              </a:r>
              <a:r>
                <a:rPr lang="en-US" b="0">
                  <a:solidFill>
                    <a:srgbClr val="098658"/>
                  </a:solidFill>
                  <a:effectLst/>
                  <a:highlight>
                    <a:srgbClr val="FFFFFF"/>
                  </a:highlight>
                  <a:latin typeface="Consolas" panose="020B0609020204030204" pitchFamily="49" charset="0"/>
                </a:rPr>
                <a:t>100</a:t>
              </a:r>
              <a:r>
                <a:rPr lang="en-US" b="0">
                  <a:solidFill>
                    <a:srgbClr val="3B3B3B"/>
                  </a:solidFill>
                  <a:effectLst/>
                  <a:highlight>
                    <a:srgbClr val="FFFFFF"/>
                  </a:highlight>
                  <a:latin typeface="Consolas" panose="020B0609020204030204" pitchFamily="49" charset="0"/>
                </a:rPr>
                <a:t>]);</a:t>
              </a:r>
            </a:p>
          </p:txBody>
        </p:sp>
      </p:grpSp>
      <p:sp>
        <p:nvSpPr>
          <p:cNvPr id="10" name="Freeform: Shape 9">
            <a:extLst>
              <a:ext uri="{FF2B5EF4-FFF2-40B4-BE49-F238E27FC236}">
                <a16:creationId xmlns:a16="http://schemas.microsoft.com/office/drawing/2014/main" id="{68D2A80C-D7F5-9680-9EDB-BE160B058978}"/>
              </a:ext>
            </a:extLst>
          </p:cNvPr>
          <p:cNvSpPr/>
          <p:nvPr/>
        </p:nvSpPr>
        <p:spPr>
          <a:xfrm>
            <a:off x="1029185" y="1909354"/>
            <a:ext cx="1351943" cy="492294"/>
          </a:xfrm>
          <a:custGeom>
            <a:avLst/>
            <a:gdLst>
              <a:gd name="connsiteX0" fmla="*/ 152950 w 1351943"/>
              <a:gd name="connsiteY0" fmla="*/ 0 h 492294"/>
              <a:gd name="connsiteX1" fmla="*/ 1351943 w 1351943"/>
              <a:gd name="connsiteY1" fmla="*/ 0 h 492294"/>
              <a:gd name="connsiteX2" fmla="*/ 1351943 w 1351943"/>
              <a:gd name="connsiteY2" fmla="*/ 339344 h 492294"/>
              <a:gd name="connsiteX3" fmla="*/ 1198993 w 1351943"/>
              <a:gd name="connsiteY3" fmla="*/ 492294 h 492294"/>
              <a:gd name="connsiteX4" fmla="*/ 0 w 1351943"/>
              <a:gd name="connsiteY4" fmla="*/ 492294 h 492294"/>
              <a:gd name="connsiteX5" fmla="*/ 0 w 1351943"/>
              <a:gd name="connsiteY5" fmla="*/ 152950 h 492294"/>
              <a:gd name="connsiteX6" fmla="*/ 152950 w 1351943"/>
              <a:gd name="connsiteY6" fmla="*/ 0 h 4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943" h="492294">
                <a:moveTo>
                  <a:pt x="152950" y="0"/>
                </a:moveTo>
                <a:lnTo>
                  <a:pt x="1351943" y="0"/>
                </a:lnTo>
                <a:lnTo>
                  <a:pt x="1351943" y="339344"/>
                </a:lnTo>
                <a:cubicBezTo>
                  <a:pt x="1351943" y="423816"/>
                  <a:pt x="1283465" y="492294"/>
                  <a:pt x="1198993" y="492294"/>
                </a:cubicBezTo>
                <a:lnTo>
                  <a:pt x="0" y="492294"/>
                </a:lnTo>
                <a:lnTo>
                  <a:pt x="0" y="152950"/>
                </a:lnTo>
                <a:cubicBezTo>
                  <a:pt x="0" y="68478"/>
                  <a:pt x="68478" y="0"/>
                  <a:pt x="152950" y="0"/>
                </a:cubicBezTo>
                <a:close/>
              </a:path>
            </a:pathLst>
          </a:custGeom>
          <a:solidFill>
            <a:srgbClr val="F3543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a:latin typeface="Montserrat" panose="00000500000000000000" pitchFamily="2" charset="0"/>
              </a:rPr>
              <a:t>Matlab</a:t>
            </a:r>
          </a:p>
        </p:txBody>
      </p:sp>
      <p:pic>
        <p:nvPicPr>
          <p:cNvPr id="12" name="Picture 11">
            <a:extLst>
              <a:ext uri="{FF2B5EF4-FFF2-40B4-BE49-F238E27FC236}">
                <a16:creationId xmlns:a16="http://schemas.microsoft.com/office/drawing/2014/main" id="{D376C25D-680A-7E64-1BF0-8FFBECBFF052}"/>
              </a:ext>
            </a:extLst>
          </p:cNvPr>
          <p:cNvPicPr>
            <a:picLocks noChangeAspect="1"/>
          </p:cNvPicPr>
          <p:nvPr/>
        </p:nvPicPr>
        <p:blipFill rotWithShape="1">
          <a:blip r:embed="rId3">
            <a:extLst>
              <a:ext uri="{28A0092B-C50C-407E-A947-70E740481C1C}">
                <a14:useLocalDpi xmlns:a14="http://schemas.microsoft.com/office/drawing/2010/main" val="0"/>
              </a:ext>
            </a:extLst>
          </a:blip>
          <a:srcRect l="-3217" t="-3085" r="-3217" b="-3085"/>
          <a:stretch/>
        </p:blipFill>
        <p:spPr>
          <a:xfrm>
            <a:off x="6510263" y="1909354"/>
            <a:ext cx="3553952" cy="2792389"/>
          </a:xfrm>
          <a:prstGeom prst="roundRect">
            <a:avLst>
              <a:gd name="adj" fmla="val 8002"/>
            </a:avLst>
          </a:prstGeom>
          <a:solidFill>
            <a:schemeClr val="lt1"/>
          </a:solidFill>
        </p:spPr>
      </p:pic>
    </p:spTree>
    <p:extLst>
      <p:ext uri="{BB962C8B-B14F-4D97-AF65-F5344CB8AC3E}">
        <p14:creationId xmlns:p14="http://schemas.microsoft.com/office/powerpoint/2010/main" val="1269197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par>
                                <p:cTn id="8" presetID="42" presetClass="path" presetSubtype="0" decel="100000" fill="hold" grpId="1" nodeType="withEffect">
                                  <p:stCondLst>
                                    <p:cond delay="0"/>
                                  </p:stCondLst>
                                  <p:childTnLst>
                                    <p:animMotion origin="layout" path="M -2.91667E-6 4.44444E-6 L -0.01393 4.44444E-6 " pathEditMode="relative" rAng="0" ptsTypes="AA">
                                      <p:cBhvr>
                                        <p:cTn id="9" dur="1000" spd="-100000" fill="hold"/>
                                        <p:tgtEl>
                                          <p:spTgt spid="10"/>
                                        </p:tgtEl>
                                        <p:attrNameLst>
                                          <p:attrName>ppt_x</p:attrName>
                                          <p:attrName>ppt_y</p:attrName>
                                        </p:attrNameLst>
                                      </p:cBhvr>
                                      <p:rCtr x="-703"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750"/>
                                        <p:tgtEl>
                                          <p:spTgt spid="6"/>
                                        </p:tgtEl>
                                      </p:cBhvr>
                                    </p:animEffect>
                                  </p:childTnLst>
                                </p:cTn>
                              </p:par>
                              <p:par>
                                <p:cTn id="13" presetID="42" presetClass="path" presetSubtype="0" decel="100000" fill="hold" nodeType="withEffect">
                                  <p:stCondLst>
                                    <p:cond delay="0"/>
                                  </p:stCondLst>
                                  <p:childTnLst>
                                    <p:animMotion origin="layout" path="M -1.04167E-6 -3.7037E-6 L 0.02318 -3.7037E-6 " pathEditMode="relative" rAng="0" ptsTypes="AA">
                                      <p:cBhvr>
                                        <p:cTn id="14" dur="1000" spd="-100000" fill="hold"/>
                                        <p:tgtEl>
                                          <p:spTgt spid="6"/>
                                        </p:tgtEl>
                                        <p:attrNameLst>
                                          <p:attrName>ppt_x</p:attrName>
                                          <p:attrName>ppt_y</p:attrName>
                                        </p:attrNameLst>
                                      </p:cBhvr>
                                      <p:rCtr x="1159" y="0"/>
                                    </p:animMotion>
                                  </p:childTnLst>
                                </p:cTn>
                              </p:par>
                              <p:par>
                                <p:cTn id="15" presetID="10" presetClass="entr" presetSubtype="0" fill="hold" grpId="0" nodeType="withEffect">
                                  <p:stCondLst>
                                    <p:cond delay="5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750"/>
                                        <p:tgtEl>
                                          <p:spTgt spid="15"/>
                                        </p:tgtEl>
                                      </p:cBhvr>
                                    </p:animEffect>
                                  </p:childTnLst>
                                </p:cTn>
                              </p:par>
                              <p:par>
                                <p:cTn id="18" presetID="42" presetClass="path" presetSubtype="0" decel="100000" fill="hold" grpId="1" nodeType="withEffect">
                                  <p:stCondLst>
                                    <p:cond delay="500"/>
                                  </p:stCondLst>
                                  <p:childTnLst>
                                    <p:animMotion origin="layout" path="M -3.75E-6 -2.22222E-6 L 0.02318 -2.22222E-6 " pathEditMode="relative" rAng="0" ptsTypes="AA">
                                      <p:cBhvr>
                                        <p:cTn id="19" dur="1000" spd="-100000" fill="hold"/>
                                        <p:tgtEl>
                                          <p:spTgt spid="15"/>
                                        </p:tgtEl>
                                        <p:attrNameLst>
                                          <p:attrName>ppt_x</p:attrName>
                                          <p:attrName>ppt_y</p:attrName>
                                        </p:attrNameLst>
                                      </p:cBhvr>
                                      <p:rCtr x="1159" y="0"/>
                                    </p:animMotion>
                                  </p:childTnLst>
                                </p:cTn>
                              </p:par>
                              <p:par>
                                <p:cTn id="20" presetID="10" presetClass="entr" presetSubtype="0" fill="hold" nodeType="withEffect">
                                  <p:stCondLst>
                                    <p:cond delay="75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750"/>
                                        <p:tgtEl>
                                          <p:spTgt spid="12"/>
                                        </p:tgtEl>
                                      </p:cBhvr>
                                    </p:animEffect>
                                  </p:childTnLst>
                                </p:cTn>
                              </p:par>
                              <p:par>
                                <p:cTn id="23" presetID="42" presetClass="path" presetSubtype="0" decel="100000" fill="hold" nodeType="withEffect">
                                  <p:stCondLst>
                                    <p:cond delay="750"/>
                                  </p:stCondLst>
                                  <p:childTnLst>
                                    <p:animMotion origin="layout" path="M -1.04167E-6 -3.7037E-6 L 0.02318 -3.7037E-6 " pathEditMode="relative" rAng="0" ptsTypes="AA">
                                      <p:cBhvr>
                                        <p:cTn id="24" dur="1000" spd="-100000" fill="hold"/>
                                        <p:tgtEl>
                                          <p:spTgt spid="12"/>
                                        </p:tgtEl>
                                        <p:attrNameLst>
                                          <p:attrName>ppt_x</p:attrName>
                                          <p:attrName>ppt_y</p:attrName>
                                        </p:attrNameLst>
                                      </p:cBhvr>
                                      <p:rCtr x="11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0" grpId="0" animBg="1"/>
      <p:bldP spid="10"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318EB78-C0C8-3257-FC8C-5F5EF088B24E}"/>
              </a:ext>
            </a:extLst>
          </p:cNvPr>
          <p:cNvSpPr/>
          <p:nvPr/>
        </p:nvSpPr>
        <p:spPr>
          <a:xfrm>
            <a:off x="677251" y="1178721"/>
            <a:ext cx="10761299" cy="5041647"/>
          </a:xfrm>
          <a:prstGeom prst="roundRect">
            <a:avLst>
              <a:gd name="adj" fmla="val 3837"/>
            </a:avLst>
          </a:prstGeom>
          <a:solidFill>
            <a:schemeClr val="bg1">
              <a:alpha val="6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5" name="Freeform: Shape 4">
            <a:extLst>
              <a:ext uri="{FF2B5EF4-FFF2-40B4-BE49-F238E27FC236}">
                <a16:creationId xmlns:a16="http://schemas.microsoft.com/office/drawing/2014/main" id="{C03059F8-6823-C62C-C12F-64DAB0E590CD}"/>
              </a:ext>
            </a:extLst>
          </p:cNvPr>
          <p:cNvSpPr/>
          <p:nvPr/>
        </p:nvSpPr>
        <p:spPr>
          <a:xfrm flipV="1">
            <a:off x="-4414617"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25" name="TextBox 24">
            <a:extLst>
              <a:ext uri="{FF2B5EF4-FFF2-40B4-BE49-F238E27FC236}">
                <a16:creationId xmlns:a16="http://schemas.microsoft.com/office/drawing/2014/main" id="{A8CDA764-AA6D-0F13-D7E2-CA657BB7B8C9}"/>
              </a:ext>
            </a:extLst>
          </p:cNvPr>
          <p:cNvSpPr txBox="1"/>
          <p:nvPr/>
        </p:nvSpPr>
        <p:spPr>
          <a:xfrm>
            <a:off x="1795671" y="233900"/>
            <a:ext cx="8600660"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GIẢI THÍCH</a:t>
            </a:r>
            <a:r>
              <a:rPr lang="en-US" sz="2800">
                <a:gradFill>
                  <a:gsLst>
                    <a:gs pos="0">
                      <a:srgbClr val="F95607"/>
                    </a:gs>
                    <a:gs pos="100000">
                      <a:srgbClr val="9E357B"/>
                    </a:gs>
                  </a:gsLst>
                  <a:lin ang="18900002" scaled="1"/>
                </a:gradFill>
                <a:effectLst/>
              </a:rPr>
              <a:t> </a:t>
            </a:r>
            <a:r>
              <a:rPr lang="vi-VN" sz="2800">
                <a:gradFill>
                  <a:gsLst>
                    <a:gs pos="0">
                      <a:srgbClr val="F95607"/>
                    </a:gs>
                    <a:gs pos="100000">
                      <a:srgbClr val="9E357B"/>
                    </a:gs>
                  </a:gsLst>
                  <a:lin ang="18900002" scaled="1"/>
                </a:gradFill>
                <a:effectLst/>
              </a:rPr>
              <a:t>CHƯƠNG TRÌNH</a:t>
            </a:r>
          </a:p>
        </p:txBody>
      </p:sp>
      <p:sp>
        <p:nvSpPr>
          <p:cNvPr id="3" name="TextBox 2">
            <a:extLst>
              <a:ext uri="{FF2B5EF4-FFF2-40B4-BE49-F238E27FC236}">
                <a16:creationId xmlns:a16="http://schemas.microsoft.com/office/drawing/2014/main" id="{930ECA0E-17BE-7B1E-70CA-775F8BC369FF}"/>
              </a:ext>
            </a:extLst>
          </p:cNvPr>
          <p:cNvSpPr txBox="1"/>
          <p:nvPr/>
        </p:nvSpPr>
        <p:spPr>
          <a:xfrm>
            <a:off x="298353"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4.</a:t>
            </a:r>
            <a:endParaRPr lang="vi-VN" sz="3200">
              <a:effectLst/>
            </a:endParaRPr>
          </a:p>
        </p:txBody>
      </p:sp>
      <p:grpSp>
        <p:nvGrpSpPr>
          <p:cNvPr id="6" name="Group 5">
            <a:extLst>
              <a:ext uri="{FF2B5EF4-FFF2-40B4-BE49-F238E27FC236}">
                <a16:creationId xmlns:a16="http://schemas.microsoft.com/office/drawing/2014/main" id="{5CFFCC9B-A342-2E79-0564-9151ADDB0D5E}"/>
              </a:ext>
            </a:extLst>
          </p:cNvPr>
          <p:cNvGrpSpPr/>
          <p:nvPr/>
        </p:nvGrpSpPr>
        <p:grpSpPr>
          <a:xfrm>
            <a:off x="888507" y="1909355"/>
            <a:ext cx="6057413" cy="3549013"/>
            <a:chOff x="1327356" y="1592826"/>
            <a:chExt cx="1796872" cy="896294"/>
          </a:xfrm>
        </p:grpSpPr>
        <p:sp>
          <p:nvSpPr>
            <p:cNvPr id="8" name="Rectangle: Rounded Corners 7">
              <a:extLst>
                <a:ext uri="{FF2B5EF4-FFF2-40B4-BE49-F238E27FC236}">
                  <a16:creationId xmlns:a16="http://schemas.microsoft.com/office/drawing/2014/main" id="{1648BCD4-A522-A5D7-5B08-FE7A9895C430}"/>
                </a:ext>
              </a:extLst>
            </p:cNvPr>
            <p:cNvSpPr/>
            <p:nvPr/>
          </p:nvSpPr>
          <p:spPr>
            <a:xfrm>
              <a:off x="1327356" y="1592826"/>
              <a:ext cx="1785570" cy="874507"/>
            </a:xfrm>
            <a:prstGeom prst="roundRect">
              <a:avLst>
                <a:gd name="adj" fmla="val 4147"/>
              </a:avLst>
            </a:prstGeom>
            <a:solidFill>
              <a:schemeClr val="bg1"/>
            </a:solidFill>
            <a:ln>
              <a:noFill/>
            </a:ln>
            <a:effectLst>
              <a:innerShdw blurRad="76200">
                <a:prstClr val="black">
                  <a:alpha val="35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5CD93D-69B9-3C77-B6D8-7D25F0802F10}"/>
                </a:ext>
              </a:extLst>
            </p:cNvPr>
            <p:cNvSpPr/>
            <p:nvPr/>
          </p:nvSpPr>
          <p:spPr>
            <a:xfrm>
              <a:off x="1370839" y="1706380"/>
              <a:ext cx="1753389" cy="7827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0">
                  <a:solidFill>
                    <a:srgbClr val="001080"/>
                  </a:solidFill>
                  <a:effectLst/>
                  <a:highlight>
                    <a:srgbClr val="FFFFFF"/>
                  </a:highlight>
                  <a:latin typeface="Consolas" panose="020B0609020204030204" pitchFamily="49" charset="0"/>
                </a:rPr>
                <a:t>counter</a:t>
              </a:r>
              <a:r>
                <a:rPr lang="en-US" sz="1400" b="0">
                  <a:solidFill>
                    <a:srgbClr val="3B3B3B"/>
                  </a:solidFill>
                  <a:effectLst/>
                  <a:highlight>
                    <a:srgbClr val="FFFFFF"/>
                  </a:highlight>
                  <a:latin typeface="Consolas" panose="020B0609020204030204" pitchFamily="49" charset="0"/>
                </a:rPr>
                <a:t> = </a:t>
              </a:r>
              <a:r>
                <a:rPr lang="en-US" sz="1400" b="0">
                  <a:solidFill>
                    <a:srgbClr val="098658"/>
                  </a:solidFill>
                  <a:effectLst/>
                  <a:highlight>
                    <a:srgbClr val="FFFFFF"/>
                  </a:highlight>
                  <a:latin typeface="Consolas" panose="020B0609020204030204" pitchFamily="49" charset="0"/>
                </a:rPr>
                <a:t>0</a:t>
              </a:r>
              <a:r>
                <a:rPr lang="en-US" sz="1400" b="0">
                  <a:solidFill>
                    <a:srgbClr val="3B3B3B"/>
                  </a:solidFill>
                  <a:effectLst/>
                  <a:highlight>
                    <a:srgbClr val="FFFFFF"/>
                  </a:highlight>
                  <a:latin typeface="Consolas" panose="020B0609020204030204" pitchFamily="49" charset="0"/>
                </a:rPr>
                <a:t>;</a:t>
              </a:r>
            </a:p>
            <a:p>
              <a:r>
                <a:rPr lang="en-US" sz="1400" b="0">
                  <a:solidFill>
                    <a:srgbClr val="795E26"/>
                  </a:solidFill>
                  <a:effectLst/>
                  <a:highlight>
                    <a:srgbClr val="FFFFFF"/>
                  </a:highlight>
                  <a:latin typeface="Consolas" panose="020B0609020204030204" pitchFamily="49" charset="0"/>
                </a:rPr>
                <a:t>index</a:t>
              </a:r>
              <a:r>
                <a:rPr lang="en-US" sz="1400" b="0">
                  <a:solidFill>
                    <a:srgbClr val="3B3B3B"/>
                  </a:solidFill>
                  <a:effectLst/>
                  <a:highlight>
                    <a:srgbClr val="FFFFFF"/>
                  </a:highlight>
                  <a:latin typeface="Consolas" panose="020B0609020204030204" pitchFamily="49" charset="0"/>
                </a:rPr>
                <a:t> = </a:t>
              </a:r>
              <a:r>
                <a:rPr lang="en-US" sz="1400" b="0">
                  <a:solidFill>
                    <a:srgbClr val="098658"/>
                  </a:solidFill>
                  <a:effectLst/>
                  <a:highlight>
                    <a:srgbClr val="FFFFFF"/>
                  </a:highlight>
                  <a:latin typeface="Consolas" panose="020B0609020204030204" pitchFamily="49" charset="0"/>
                </a:rPr>
                <a:t>1</a:t>
              </a:r>
              <a:r>
                <a:rPr lang="en-US" sz="1400" b="0">
                  <a:solidFill>
                    <a:srgbClr val="3B3B3B"/>
                  </a:solidFill>
                  <a:effectLst/>
                  <a:highlight>
                    <a:srgbClr val="FFFFFF"/>
                  </a:highlight>
                  <a:latin typeface="Consolas" panose="020B0609020204030204" pitchFamily="49" charset="0"/>
                </a:rPr>
                <a:t>;</a:t>
              </a:r>
            </a:p>
            <a:p>
              <a:r>
                <a:rPr lang="en-US" sz="1400" b="0">
                  <a:solidFill>
                    <a:srgbClr val="AF00DB"/>
                  </a:solidFill>
                  <a:effectLst/>
                  <a:highlight>
                    <a:srgbClr val="FFFFFF"/>
                  </a:highlight>
                  <a:latin typeface="Consolas" panose="020B0609020204030204" pitchFamily="49" charset="0"/>
                </a:rPr>
                <a:t>while</a:t>
              </a:r>
              <a:r>
                <a:rPr lang="en-US" sz="1400" b="0">
                  <a:solidFill>
                    <a:srgbClr val="3B3B3B"/>
                  </a:solidFill>
                  <a:effectLst/>
                  <a:highlight>
                    <a:srgbClr val="FFFFFF"/>
                  </a:highlight>
                  <a:latin typeface="Consolas" panose="020B0609020204030204" pitchFamily="49" charset="0"/>
                </a:rPr>
                <a:t> </a:t>
              </a:r>
              <a:r>
                <a:rPr lang="en-US" sz="1400" b="0">
                  <a:solidFill>
                    <a:srgbClr val="001080"/>
                  </a:solidFill>
                  <a:effectLst/>
                  <a:highlight>
                    <a:srgbClr val="FFFFFF"/>
                  </a:highlight>
                  <a:latin typeface="Consolas" panose="020B0609020204030204" pitchFamily="49" charset="0"/>
                </a:rPr>
                <a:t>counter</a:t>
              </a:r>
              <a:r>
                <a:rPr lang="en-US" sz="1400" b="0">
                  <a:solidFill>
                    <a:srgbClr val="000000"/>
                  </a:solidFill>
                  <a:effectLst/>
                  <a:highlight>
                    <a:srgbClr val="FFFFFF"/>
                  </a:highlight>
                  <a:latin typeface="Consolas" panose="020B0609020204030204" pitchFamily="49" charset="0"/>
                </a:rPr>
                <a:t> &lt; </a:t>
              </a:r>
              <a:r>
                <a:rPr lang="en-US" sz="1400" b="0">
                  <a:solidFill>
                    <a:srgbClr val="795E26"/>
                  </a:solidFill>
                  <a:effectLst/>
                  <a:highlight>
                    <a:srgbClr val="FFFFFF"/>
                  </a:highlight>
                  <a:latin typeface="Consolas" panose="020B0609020204030204" pitchFamily="49" charset="0"/>
                </a:rPr>
                <a:t>time</a:t>
              </a:r>
              <a:endParaRPr lang="en-US" sz="1400" b="0">
                <a:solidFill>
                  <a:srgbClr val="3B3B3B"/>
                </a:solidFill>
                <a:effectLst/>
                <a:highlight>
                  <a:srgbClr val="FFFFFF"/>
                </a:highlight>
                <a:latin typeface="Consolas" panose="020B0609020204030204" pitchFamily="49" charset="0"/>
              </a:endParaRPr>
            </a:p>
            <a:p>
              <a:r>
                <a:rPr lang="en-US" sz="1400" b="0">
                  <a:solidFill>
                    <a:srgbClr val="3B3B3B"/>
                  </a:solidFill>
                  <a:effectLst/>
                  <a:highlight>
                    <a:srgbClr val="FFFFFF"/>
                  </a:highlight>
                  <a:latin typeface="Consolas" panose="020B0609020204030204" pitchFamily="49" charset="0"/>
                </a:rPr>
                <a:t>  </a:t>
              </a:r>
              <a:r>
                <a:rPr lang="en-US" sz="1400" b="0">
                  <a:solidFill>
                    <a:srgbClr val="001080"/>
                  </a:solidFill>
                  <a:effectLst/>
                  <a:highlight>
                    <a:srgbClr val="FFFFFF"/>
                  </a:highlight>
                  <a:latin typeface="Consolas" panose="020B0609020204030204" pitchFamily="49" charset="0"/>
                </a:rPr>
                <a:t>w</a:t>
              </a:r>
              <a:r>
                <a:rPr lang="en-US" sz="1400" b="0">
                  <a:solidFill>
                    <a:srgbClr val="3B3B3B"/>
                  </a:solidFill>
                  <a:effectLst/>
                  <a:highlight>
                    <a:srgbClr val="FFFFFF"/>
                  </a:highlight>
                  <a:latin typeface="Consolas" panose="020B0609020204030204" pitchFamily="49" charset="0"/>
                </a:rPr>
                <a:t> = </a:t>
              </a:r>
              <a:r>
                <a:rPr lang="en-US" sz="1400" b="0">
                  <a:solidFill>
                    <a:srgbClr val="001080"/>
                  </a:solidFill>
                  <a:effectLst/>
                  <a:highlight>
                    <a:srgbClr val="FFFFFF"/>
                  </a:highlight>
                  <a:latin typeface="Consolas" panose="020B0609020204030204" pitchFamily="49" charset="0"/>
                </a:rPr>
                <a:t>u</a:t>
              </a:r>
              <a:r>
                <a:rPr lang="en-US" sz="1400" b="0">
                  <a:solidFill>
                    <a:srgbClr val="3B3B3B"/>
                  </a:solidFill>
                  <a:effectLst/>
                  <a:highlight>
                    <a:srgbClr val="FFFFFF"/>
                  </a:highlight>
                  <a:latin typeface="Consolas" panose="020B0609020204030204" pitchFamily="49" charset="0"/>
                </a:rPr>
                <a:t>;</a:t>
              </a:r>
            </a:p>
            <a:p>
              <a:r>
                <a:rPr lang="en-US" sz="1400" b="0">
                  <a:solidFill>
                    <a:srgbClr val="3B3B3B"/>
                  </a:solidFill>
                  <a:effectLst/>
                  <a:highlight>
                    <a:srgbClr val="FFFFFF"/>
                  </a:highlight>
                  <a:latin typeface="Consolas" panose="020B0609020204030204" pitchFamily="49" charset="0"/>
                </a:rPr>
                <a:t>  </a:t>
              </a:r>
              <a:r>
                <a:rPr lang="en-US" sz="1400" b="0">
                  <a:solidFill>
                    <a:srgbClr val="AF00DB"/>
                  </a:solidFill>
                  <a:effectLst/>
                  <a:highlight>
                    <a:srgbClr val="FFFFFF"/>
                  </a:highlight>
                  <a:latin typeface="Consolas" panose="020B0609020204030204" pitchFamily="49" charset="0"/>
                </a:rPr>
                <a:t>for</a:t>
              </a:r>
              <a:r>
                <a:rPr lang="en-US" sz="1400" b="0">
                  <a:solidFill>
                    <a:srgbClr val="3B3B3B"/>
                  </a:solidFill>
                  <a:effectLst/>
                  <a:highlight>
                    <a:srgbClr val="FFFFFF"/>
                  </a:highlight>
                  <a:latin typeface="Consolas" panose="020B0609020204030204" pitchFamily="49" charset="0"/>
                </a:rPr>
                <a:t> </a:t>
              </a:r>
              <a:r>
                <a:rPr lang="en-US" sz="1400" b="0">
                  <a:solidFill>
                    <a:srgbClr val="0000FF"/>
                  </a:solidFill>
                  <a:effectLst/>
                  <a:highlight>
                    <a:srgbClr val="FFFFFF"/>
                  </a:highlight>
                  <a:latin typeface="Consolas" panose="020B0609020204030204" pitchFamily="49" charset="0"/>
                </a:rPr>
                <a:t>i</a:t>
              </a:r>
              <a:r>
                <a:rPr lang="en-US" sz="1400" b="0">
                  <a:solidFill>
                    <a:srgbClr val="3B3B3B"/>
                  </a:solidFill>
                  <a:effectLst/>
                  <a:highlight>
                    <a:srgbClr val="FFFFFF"/>
                  </a:highlight>
                  <a:latin typeface="Consolas" panose="020B0609020204030204" pitchFamily="49" charset="0"/>
                </a:rPr>
                <a:t> = </a:t>
              </a:r>
              <a:r>
                <a:rPr lang="en-US" sz="1400" b="0">
                  <a:solidFill>
                    <a:srgbClr val="098658"/>
                  </a:solidFill>
                  <a:effectLst/>
                  <a:highlight>
                    <a:srgbClr val="FFFFFF"/>
                  </a:highlight>
                  <a:latin typeface="Consolas" panose="020B0609020204030204" pitchFamily="49" charset="0"/>
                </a:rPr>
                <a:t>2</a:t>
              </a:r>
              <a:r>
                <a:rPr lang="en-US" sz="1400" b="0">
                  <a:solidFill>
                    <a:srgbClr val="000000"/>
                  </a:solidFill>
                  <a:effectLst/>
                  <a:highlight>
                    <a:srgbClr val="FFFFFF"/>
                  </a:highlight>
                  <a:latin typeface="Consolas" panose="020B0609020204030204" pitchFamily="49" charset="0"/>
                </a:rPr>
                <a:t>:</a:t>
              </a:r>
              <a:r>
                <a:rPr lang="en-US" sz="1400" b="0">
                  <a:solidFill>
                    <a:srgbClr val="001080"/>
                  </a:solidFill>
                  <a:effectLst/>
                  <a:highlight>
                    <a:srgbClr val="FFFFFF"/>
                  </a:highlight>
                  <a:latin typeface="Consolas" panose="020B0609020204030204" pitchFamily="49" charset="0"/>
                </a:rPr>
                <a:t>nodes</a:t>
              </a:r>
              <a:r>
                <a:rPr lang="en-US" sz="1400" b="0">
                  <a:solidFill>
                    <a:srgbClr val="000000"/>
                  </a:solidFill>
                  <a:effectLst/>
                  <a:highlight>
                    <a:srgbClr val="FFFFFF"/>
                  </a:highlight>
                  <a:latin typeface="Consolas" panose="020B0609020204030204" pitchFamily="49" charset="0"/>
                </a:rPr>
                <a:t>-</a:t>
              </a:r>
              <a:r>
                <a:rPr lang="en-US" sz="1400" b="0">
                  <a:solidFill>
                    <a:srgbClr val="098658"/>
                  </a:solidFill>
                  <a:effectLst/>
                  <a:highlight>
                    <a:srgbClr val="FFFFFF"/>
                  </a:highlight>
                  <a:latin typeface="Consolas" panose="020B0609020204030204" pitchFamily="49" charset="0"/>
                </a:rPr>
                <a:t>1</a:t>
              </a:r>
              <a:endParaRPr lang="en-US" sz="1400" b="0">
                <a:solidFill>
                  <a:srgbClr val="3B3B3B"/>
                </a:solidFill>
                <a:effectLst/>
                <a:highlight>
                  <a:srgbClr val="FFFFFF"/>
                </a:highlight>
                <a:latin typeface="Consolas" panose="020B0609020204030204" pitchFamily="49" charset="0"/>
              </a:endParaRPr>
            </a:p>
            <a:p>
              <a:r>
                <a:rPr lang="en-US" sz="1400" b="0">
                  <a:solidFill>
                    <a:srgbClr val="3B3B3B"/>
                  </a:solidFill>
                  <a:effectLst/>
                  <a:highlight>
                    <a:srgbClr val="FFFFFF"/>
                  </a:highlight>
                  <a:latin typeface="Consolas" panose="020B0609020204030204" pitchFamily="49" charset="0"/>
                </a:rPr>
                <a:t>    </a:t>
              </a:r>
              <a:r>
                <a:rPr lang="en-US" sz="1400" b="0">
                  <a:solidFill>
                    <a:srgbClr val="AF00DB"/>
                  </a:solidFill>
                  <a:effectLst/>
                  <a:highlight>
                    <a:srgbClr val="FFFFFF"/>
                  </a:highlight>
                  <a:latin typeface="Consolas" panose="020B0609020204030204" pitchFamily="49" charset="0"/>
                </a:rPr>
                <a:t>for</a:t>
              </a:r>
              <a:r>
                <a:rPr lang="en-US" sz="1400" b="0">
                  <a:solidFill>
                    <a:srgbClr val="3B3B3B"/>
                  </a:solidFill>
                  <a:effectLst/>
                  <a:highlight>
                    <a:srgbClr val="FFFFFF"/>
                  </a:highlight>
                  <a:latin typeface="Consolas" panose="020B0609020204030204" pitchFamily="49" charset="0"/>
                </a:rPr>
                <a:t> </a:t>
              </a:r>
              <a:r>
                <a:rPr lang="en-US" sz="1400" b="0">
                  <a:solidFill>
                    <a:srgbClr val="0000FF"/>
                  </a:solidFill>
                  <a:effectLst/>
                  <a:highlight>
                    <a:srgbClr val="FFFFFF"/>
                  </a:highlight>
                  <a:latin typeface="Consolas" panose="020B0609020204030204" pitchFamily="49" charset="0"/>
                </a:rPr>
                <a:t>j</a:t>
              </a:r>
              <a:r>
                <a:rPr lang="en-US" sz="1400" b="0">
                  <a:solidFill>
                    <a:srgbClr val="3B3B3B"/>
                  </a:solidFill>
                  <a:effectLst/>
                  <a:highlight>
                    <a:srgbClr val="FFFFFF"/>
                  </a:highlight>
                  <a:latin typeface="Consolas" panose="020B0609020204030204" pitchFamily="49" charset="0"/>
                </a:rPr>
                <a:t> = </a:t>
              </a:r>
              <a:r>
                <a:rPr lang="en-US" sz="1400" b="0">
                  <a:solidFill>
                    <a:srgbClr val="098658"/>
                  </a:solidFill>
                  <a:effectLst/>
                  <a:highlight>
                    <a:srgbClr val="FFFFFF"/>
                  </a:highlight>
                  <a:latin typeface="Consolas" panose="020B0609020204030204" pitchFamily="49" charset="0"/>
                </a:rPr>
                <a:t>2</a:t>
              </a:r>
              <a:r>
                <a:rPr lang="en-US" sz="1400" b="0">
                  <a:solidFill>
                    <a:srgbClr val="000000"/>
                  </a:solidFill>
                  <a:effectLst/>
                  <a:highlight>
                    <a:srgbClr val="FFFFFF"/>
                  </a:highlight>
                  <a:latin typeface="Consolas" panose="020B0609020204030204" pitchFamily="49" charset="0"/>
                </a:rPr>
                <a:t>:</a:t>
              </a:r>
              <a:r>
                <a:rPr lang="en-US" sz="1400" b="0">
                  <a:solidFill>
                    <a:srgbClr val="001080"/>
                  </a:solidFill>
                  <a:effectLst/>
                  <a:highlight>
                    <a:srgbClr val="FFFFFF"/>
                  </a:highlight>
                  <a:latin typeface="Consolas" panose="020B0609020204030204" pitchFamily="49" charset="0"/>
                </a:rPr>
                <a:t>nodes</a:t>
              </a:r>
              <a:r>
                <a:rPr lang="en-US" sz="1400" b="0">
                  <a:solidFill>
                    <a:srgbClr val="000000"/>
                  </a:solidFill>
                  <a:effectLst/>
                  <a:highlight>
                    <a:srgbClr val="FFFFFF"/>
                  </a:highlight>
                  <a:latin typeface="Consolas" panose="020B0609020204030204" pitchFamily="49" charset="0"/>
                </a:rPr>
                <a:t>-</a:t>
              </a:r>
              <a:r>
                <a:rPr lang="en-US" sz="1400" b="0">
                  <a:solidFill>
                    <a:srgbClr val="098658"/>
                  </a:solidFill>
                  <a:effectLst/>
                  <a:highlight>
                    <a:srgbClr val="FFFFFF"/>
                  </a:highlight>
                  <a:latin typeface="Consolas" panose="020B0609020204030204" pitchFamily="49" charset="0"/>
                </a:rPr>
                <a:t>1</a:t>
              </a:r>
              <a:endParaRPr lang="en-US" sz="1400" b="0">
                <a:solidFill>
                  <a:srgbClr val="3B3B3B"/>
                </a:solidFill>
                <a:effectLst/>
                <a:highlight>
                  <a:srgbClr val="FFFFFF"/>
                </a:highlight>
                <a:latin typeface="Consolas" panose="020B0609020204030204" pitchFamily="49" charset="0"/>
              </a:endParaRPr>
            </a:p>
            <a:p>
              <a:r>
                <a:rPr lang="en-US" sz="1400" b="0">
                  <a:solidFill>
                    <a:srgbClr val="3B3B3B"/>
                  </a:solidFill>
                  <a:effectLst/>
                  <a:highlight>
                    <a:srgbClr val="FFFFFF"/>
                  </a:highlight>
                  <a:latin typeface="Consolas" panose="020B0609020204030204" pitchFamily="49" charset="0"/>
                </a:rPr>
                <a:t>       </a:t>
              </a:r>
              <a:r>
                <a:rPr lang="en-US" sz="1400" b="0">
                  <a:solidFill>
                    <a:srgbClr val="001080"/>
                  </a:solidFill>
                  <a:effectLst/>
                  <a:highlight>
                    <a:srgbClr val="FFFFFF"/>
                  </a:highlight>
                  <a:latin typeface="Consolas" panose="020B0609020204030204" pitchFamily="49" charset="0"/>
                </a:rPr>
                <a:t>dd_ux</a:t>
              </a:r>
              <a:r>
                <a:rPr lang="en-US" sz="1400" b="0">
                  <a:solidFill>
                    <a:srgbClr val="3B3B3B"/>
                  </a:solidFill>
                  <a:effectLst/>
                  <a:highlight>
                    <a:srgbClr val="FFFFFF"/>
                  </a:highlight>
                  <a:latin typeface="Consolas" panose="020B0609020204030204" pitchFamily="49" charset="0"/>
                </a:rPr>
                <a:t> = (</a:t>
              </a:r>
              <a:r>
                <a:rPr lang="en-US" sz="1400" b="0">
                  <a:solidFill>
                    <a:srgbClr val="001080"/>
                  </a:solidFill>
                  <a:effectLst/>
                  <a:highlight>
                    <a:srgbClr val="FFFFFF"/>
                  </a:highlight>
                  <a:latin typeface="Consolas" panose="020B0609020204030204" pitchFamily="49" charset="0"/>
                </a:rPr>
                <a:t>w</a:t>
              </a:r>
              <a:r>
                <a:rPr lang="en-US" sz="1400" b="0">
                  <a:solidFill>
                    <a:srgbClr val="3B3B3B"/>
                  </a:solidFill>
                  <a:effectLst/>
                  <a:highlight>
                    <a:srgbClr val="FFFFFF"/>
                  </a:highlight>
                  <a:latin typeface="Consolas" panose="020B0609020204030204" pitchFamily="49" charset="0"/>
                </a:rPr>
                <a:t>(</a:t>
              </a:r>
              <a:r>
                <a:rPr lang="en-US" sz="1400" b="0">
                  <a:solidFill>
                    <a:srgbClr val="0000FF"/>
                  </a:solidFill>
                  <a:effectLst/>
                  <a:highlight>
                    <a:srgbClr val="FFFFFF"/>
                  </a:highlight>
                  <a:latin typeface="Consolas" panose="020B0609020204030204" pitchFamily="49" charset="0"/>
                </a:rPr>
                <a:t>i</a:t>
              </a:r>
              <a:r>
                <a:rPr lang="en-US" sz="1400" b="0">
                  <a:solidFill>
                    <a:srgbClr val="000000"/>
                  </a:solidFill>
                  <a:effectLst/>
                  <a:highlight>
                    <a:srgbClr val="FFFFFF"/>
                  </a:highlight>
                  <a:latin typeface="Consolas" panose="020B0609020204030204" pitchFamily="49" charset="0"/>
                </a:rPr>
                <a:t>-</a:t>
              </a:r>
              <a:r>
                <a:rPr lang="en-US" sz="1400" b="0">
                  <a:solidFill>
                    <a:srgbClr val="098658"/>
                  </a:solidFill>
                  <a:effectLst/>
                  <a:highlight>
                    <a:srgbClr val="FFFFFF"/>
                  </a:highlight>
                  <a:latin typeface="Consolas" panose="020B0609020204030204" pitchFamily="49" charset="0"/>
                </a:rPr>
                <a:t>1</a:t>
              </a:r>
              <a:r>
                <a:rPr lang="en-US" sz="1400" b="0">
                  <a:solidFill>
                    <a:srgbClr val="3B3B3B"/>
                  </a:solidFill>
                  <a:effectLst/>
                  <a:highlight>
                    <a:srgbClr val="FFFFFF"/>
                  </a:highlight>
                  <a:latin typeface="Consolas" panose="020B0609020204030204" pitchFamily="49" charset="0"/>
                </a:rPr>
                <a:t>, </a:t>
              </a:r>
              <a:r>
                <a:rPr lang="en-US" sz="1400" b="0">
                  <a:solidFill>
                    <a:srgbClr val="0000FF"/>
                  </a:solidFill>
                  <a:effectLst/>
                  <a:highlight>
                    <a:srgbClr val="FFFFFF"/>
                  </a:highlight>
                  <a:latin typeface="Consolas" panose="020B0609020204030204" pitchFamily="49" charset="0"/>
                </a:rPr>
                <a:t>j</a:t>
              </a:r>
              <a:r>
                <a:rPr lang="en-US" sz="1400" b="0">
                  <a:solidFill>
                    <a:srgbClr val="3B3B3B"/>
                  </a:solidFill>
                  <a:effectLst/>
                  <a:highlight>
                    <a:srgbClr val="FFFFFF"/>
                  </a:highlight>
                  <a:latin typeface="Consolas" panose="020B0609020204030204" pitchFamily="49" charset="0"/>
                </a:rPr>
                <a:t>)</a:t>
              </a:r>
              <a:r>
                <a:rPr lang="en-US" sz="1400" b="0">
                  <a:solidFill>
                    <a:srgbClr val="000000"/>
                  </a:solidFill>
                  <a:effectLst/>
                  <a:highlight>
                    <a:srgbClr val="FFFFFF"/>
                  </a:highlight>
                  <a:latin typeface="Consolas" panose="020B0609020204030204" pitchFamily="49" charset="0"/>
                </a:rPr>
                <a:t> - </a:t>
              </a:r>
              <a:r>
                <a:rPr lang="en-US" sz="1400" b="0">
                  <a:solidFill>
                    <a:srgbClr val="098658"/>
                  </a:solidFill>
                  <a:effectLst/>
                  <a:highlight>
                    <a:srgbClr val="FFFFFF"/>
                  </a:highlight>
                  <a:latin typeface="Consolas" panose="020B0609020204030204" pitchFamily="49" charset="0"/>
                </a:rPr>
                <a:t>2</a:t>
              </a:r>
              <a:r>
                <a:rPr lang="en-US" sz="1400" b="0">
                  <a:solidFill>
                    <a:srgbClr val="000000"/>
                  </a:solidFill>
                  <a:effectLst/>
                  <a:highlight>
                    <a:srgbClr val="FFFFFF"/>
                  </a:highlight>
                  <a:latin typeface="Consolas" panose="020B0609020204030204" pitchFamily="49" charset="0"/>
                </a:rPr>
                <a:t>*</a:t>
              </a:r>
              <a:r>
                <a:rPr lang="en-US" sz="1400" b="0">
                  <a:solidFill>
                    <a:srgbClr val="001080"/>
                  </a:solidFill>
                  <a:effectLst/>
                  <a:highlight>
                    <a:srgbClr val="FFFFFF"/>
                  </a:highlight>
                  <a:latin typeface="Consolas" panose="020B0609020204030204" pitchFamily="49" charset="0"/>
                </a:rPr>
                <a:t>w</a:t>
              </a:r>
              <a:r>
                <a:rPr lang="en-US" sz="1400" b="0">
                  <a:solidFill>
                    <a:srgbClr val="3B3B3B"/>
                  </a:solidFill>
                  <a:effectLst/>
                  <a:highlight>
                    <a:srgbClr val="FFFFFF"/>
                  </a:highlight>
                  <a:latin typeface="Consolas" panose="020B0609020204030204" pitchFamily="49" charset="0"/>
                </a:rPr>
                <a:t>(</a:t>
              </a:r>
              <a:r>
                <a:rPr lang="en-US" sz="1400" b="0">
                  <a:solidFill>
                    <a:srgbClr val="0000FF"/>
                  </a:solidFill>
                  <a:effectLst/>
                  <a:highlight>
                    <a:srgbClr val="FFFFFF"/>
                  </a:highlight>
                  <a:latin typeface="Consolas" panose="020B0609020204030204" pitchFamily="49" charset="0"/>
                </a:rPr>
                <a:t>i</a:t>
              </a:r>
              <a:r>
                <a:rPr lang="en-US" sz="1400" b="0">
                  <a:solidFill>
                    <a:srgbClr val="3B3B3B"/>
                  </a:solidFill>
                  <a:effectLst/>
                  <a:highlight>
                    <a:srgbClr val="FFFFFF"/>
                  </a:highlight>
                  <a:latin typeface="Consolas" panose="020B0609020204030204" pitchFamily="49" charset="0"/>
                </a:rPr>
                <a:t>, </a:t>
              </a:r>
              <a:r>
                <a:rPr lang="en-US" sz="1400" b="0">
                  <a:solidFill>
                    <a:srgbClr val="0000FF"/>
                  </a:solidFill>
                  <a:effectLst/>
                  <a:highlight>
                    <a:srgbClr val="FFFFFF"/>
                  </a:highlight>
                  <a:latin typeface="Consolas" panose="020B0609020204030204" pitchFamily="49" charset="0"/>
                </a:rPr>
                <a:t>j</a:t>
              </a:r>
              <a:r>
                <a:rPr lang="en-US" sz="1400" b="0">
                  <a:solidFill>
                    <a:srgbClr val="3B3B3B"/>
                  </a:solidFill>
                  <a:effectLst/>
                  <a:highlight>
                    <a:srgbClr val="FFFFFF"/>
                  </a:highlight>
                  <a:latin typeface="Consolas" panose="020B0609020204030204" pitchFamily="49" charset="0"/>
                </a:rPr>
                <a:t>)</a:t>
              </a:r>
              <a:r>
                <a:rPr lang="en-US" sz="1400" b="0">
                  <a:solidFill>
                    <a:srgbClr val="000000"/>
                  </a:solidFill>
                  <a:effectLst/>
                  <a:highlight>
                    <a:srgbClr val="FFFFFF"/>
                  </a:highlight>
                  <a:latin typeface="Consolas" panose="020B0609020204030204" pitchFamily="49" charset="0"/>
                </a:rPr>
                <a:t> + </a:t>
              </a:r>
              <a:r>
                <a:rPr lang="en-US" sz="1400" b="0">
                  <a:solidFill>
                    <a:srgbClr val="001080"/>
                  </a:solidFill>
                  <a:effectLst/>
                  <a:highlight>
                    <a:srgbClr val="FFFFFF"/>
                  </a:highlight>
                  <a:latin typeface="Consolas" panose="020B0609020204030204" pitchFamily="49" charset="0"/>
                </a:rPr>
                <a:t>w</a:t>
              </a:r>
              <a:r>
                <a:rPr lang="en-US" sz="1400" b="0">
                  <a:solidFill>
                    <a:srgbClr val="3B3B3B"/>
                  </a:solidFill>
                  <a:effectLst/>
                  <a:highlight>
                    <a:srgbClr val="FFFFFF"/>
                  </a:highlight>
                  <a:latin typeface="Consolas" panose="020B0609020204030204" pitchFamily="49" charset="0"/>
                </a:rPr>
                <a:t>(</a:t>
              </a:r>
              <a:r>
                <a:rPr lang="en-US" sz="1400" b="0">
                  <a:solidFill>
                    <a:srgbClr val="0000FF"/>
                  </a:solidFill>
                  <a:effectLst/>
                  <a:highlight>
                    <a:srgbClr val="FFFFFF"/>
                  </a:highlight>
                  <a:latin typeface="Consolas" panose="020B0609020204030204" pitchFamily="49" charset="0"/>
                </a:rPr>
                <a:t>i</a:t>
              </a:r>
              <a:r>
                <a:rPr lang="en-US" sz="1400" b="0">
                  <a:solidFill>
                    <a:srgbClr val="000000"/>
                  </a:solidFill>
                  <a:effectLst/>
                  <a:highlight>
                    <a:srgbClr val="FFFFFF"/>
                  </a:highlight>
                  <a:latin typeface="Consolas" panose="020B0609020204030204" pitchFamily="49" charset="0"/>
                </a:rPr>
                <a:t>+</a:t>
              </a:r>
              <a:r>
                <a:rPr lang="en-US" sz="1400" b="0">
                  <a:solidFill>
                    <a:srgbClr val="098658"/>
                  </a:solidFill>
                  <a:effectLst/>
                  <a:highlight>
                    <a:srgbClr val="FFFFFF"/>
                  </a:highlight>
                  <a:latin typeface="Consolas" panose="020B0609020204030204" pitchFamily="49" charset="0"/>
                </a:rPr>
                <a:t>1</a:t>
              </a:r>
              <a:r>
                <a:rPr lang="en-US" sz="1400" b="0">
                  <a:solidFill>
                    <a:srgbClr val="3B3B3B"/>
                  </a:solidFill>
                  <a:effectLst/>
                  <a:highlight>
                    <a:srgbClr val="FFFFFF"/>
                  </a:highlight>
                  <a:latin typeface="Consolas" panose="020B0609020204030204" pitchFamily="49" charset="0"/>
                </a:rPr>
                <a:t>, </a:t>
              </a:r>
              <a:r>
                <a:rPr lang="en-US" sz="1400" b="0">
                  <a:solidFill>
                    <a:srgbClr val="0000FF"/>
                  </a:solidFill>
                  <a:effectLst/>
                  <a:highlight>
                    <a:srgbClr val="FFFFFF"/>
                  </a:highlight>
                  <a:latin typeface="Consolas" panose="020B0609020204030204" pitchFamily="49" charset="0"/>
                </a:rPr>
                <a:t>j</a:t>
              </a:r>
              <a:r>
                <a:rPr lang="en-US" sz="1400" b="0">
                  <a:solidFill>
                    <a:srgbClr val="3B3B3B"/>
                  </a:solidFill>
                  <a:effectLst/>
                  <a:highlight>
                    <a:srgbClr val="FFFFFF"/>
                  </a:highlight>
                  <a:latin typeface="Consolas" panose="020B0609020204030204" pitchFamily="49" charset="0"/>
                </a:rPr>
                <a:t>))</a:t>
              </a:r>
              <a:r>
                <a:rPr lang="en-US" sz="1400" b="0">
                  <a:solidFill>
                    <a:srgbClr val="000000"/>
                  </a:solidFill>
                  <a:effectLst/>
                  <a:highlight>
                    <a:srgbClr val="FFFFFF"/>
                  </a:highlight>
                  <a:latin typeface="Consolas" panose="020B0609020204030204" pitchFamily="49" charset="0"/>
                </a:rPr>
                <a:t> / </a:t>
              </a:r>
              <a:r>
                <a:rPr lang="en-US" sz="1400" b="0">
                  <a:solidFill>
                    <a:srgbClr val="001080"/>
                  </a:solidFill>
                  <a:effectLst/>
                  <a:highlight>
                    <a:srgbClr val="FFFFFF"/>
                  </a:highlight>
                  <a:latin typeface="Consolas" panose="020B0609020204030204" pitchFamily="49" charset="0"/>
                </a:rPr>
                <a:t>dx</a:t>
              </a:r>
              <a:r>
                <a:rPr lang="en-US" sz="1400" b="0">
                  <a:solidFill>
                    <a:srgbClr val="000000"/>
                  </a:solidFill>
                  <a:effectLst/>
                  <a:highlight>
                    <a:srgbClr val="FFFFFF"/>
                  </a:highlight>
                  <a:latin typeface="Consolas" panose="020B0609020204030204" pitchFamily="49" charset="0"/>
                </a:rPr>
                <a:t>^</a:t>
              </a:r>
              <a:r>
                <a:rPr lang="en-US" sz="1400" b="0">
                  <a:solidFill>
                    <a:srgbClr val="3B3B3B"/>
                  </a:solidFill>
                  <a:effectLst/>
                  <a:highlight>
                    <a:srgbClr val="FFFFFF"/>
                  </a:highlight>
                  <a:latin typeface="Consolas" panose="020B0609020204030204" pitchFamily="49" charset="0"/>
                </a:rPr>
                <a:t>2;</a:t>
              </a:r>
            </a:p>
            <a:p>
              <a:r>
                <a:rPr lang="en-US" sz="1400" b="0">
                  <a:solidFill>
                    <a:srgbClr val="3B3B3B"/>
                  </a:solidFill>
                  <a:effectLst/>
                  <a:highlight>
                    <a:srgbClr val="FFFFFF"/>
                  </a:highlight>
                  <a:latin typeface="Consolas" panose="020B0609020204030204" pitchFamily="49" charset="0"/>
                </a:rPr>
                <a:t>       </a:t>
              </a:r>
              <a:r>
                <a:rPr lang="en-US" sz="1400" b="0">
                  <a:solidFill>
                    <a:srgbClr val="001080"/>
                  </a:solidFill>
                  <a:effectLst/>
                  <a:highlight>
                    <a:srgbClr val="FFFFFF"/>
                  </a:highlight>
                  <a:latin typeface="Consolas" panose="020B0609020204030204" pitchFamily="49" charset="0"/>
                </a:rPr>
                <a:t>dd_uy</a:t>
              </a:r>
              <a:r>
                <a:rPr lang="en-US" sz="1400" b="0">
                  <a:solidFill>
                    <a:srgbClr val="3B3B3B"/>
                  </a:solidFill>
                  <a:effectLst/>
                  <a:highlight>
                    <a:srgbClr val="FFFFFF"/>
                  </a:highlight>
                  <a:latin typeface="Consolas" panose="020B0609020204030204" pitchFamily="49" charset="0"/>
                </a:rPr>
                <a:t> = (</a:t>
              </a:r>
              <a:r>
                <a:rPr lang="en-US" sz="1400" b="0">
                  <a:solidFill>
                    <a:srgbClr val="001080"/>
                  </a:solidFill>
                  <a:effectLst/>
                  <a:highlight>
                    <a:srgbClr val="FFFFFF"/>
                  </a:highlight>
                  <a:latin typeface="Consolas" panose="020B0609020204030204" pitchFamily="49" charset="0"/>
                </a:rPr>
                <a:t>w</a:t>
              </a:r>
              <a:r>
                <a:rPr lang="en-US" sz="1400" b="0">
                  <a:solidFill>
                    <a:srgbClr val="3B3B3B"/>
                  </a:solidFill>
                  <a:effectLst/>
                  <a:highlight>
                    <a:srgbClr val="FFFFFF"/>
                  </a:highlight>
                  <a:latin typeface="Consolas" panose="020B0609020204030204" pitchFamily="49" charset="0"/>
                </a:rPr>
                <a:t>(</a:t>
              </a:r>
              <a:r>
                <a:rPr lang="en-US" sz="1400" b="0">
                  <a:solidFill>
                    <a:srgbClr val="0000FF"/>
                  </a:solidFill>
                  <a:effectLst/>
                  <a:highlight>
                    <a:srgbClr val="FFFFFF"/>
                  </a:highlight>
                  <a:latin typeface="Consolas" panose="020B0609020204030204" pitchFamily="49" charset="0"/>
                </a:rPr>
                <a:t>i</a:t>
              </a:r>
              <a:r>
                <a:rPr lang="en-US" sz="1400" b="0">
                  <a:solidFill>
                    <a:srgbClr val="3B3B3B"/>
                  </a:solidFill>
                  <a:effectLst/>
                  <a:highlight>
                    <a:srgbClr val="FFFFFF"/>
                  </a:highlight>
                  <a:latin typeface="Consolas" panose="020B0609020204030204" pitchFamily="49" charset="0"/>
                </a:rPr>
                <a:t>, </a:t>
              </a:r>
              <a:r>
                <a:rPr lang="en-US" sz="1400" b="0">
                  <a:solidFill>
                    <a:srgbClr val="0000FF"/>
                  </a:solidFill>
                  <a:effectLst/>
                  <a:highlight>
                    <a:srgbClr val="FFFFFF"/>
                  </a:highlight>
                  <a:latin typeface="Consolas" panose="020B0609020204030204" pitchFamily="49" charset="0"/>
                </a:rPr>
                <a:t>j</a:t>
              </a:r>
              <a:r>
                <a:rPr lang="en-US" sz="1400" b="0">
                  <a:solidFill>
                    <a:srgbClr val="000000"/>
                  </a:solidFill>
                  <a:effectLst/>
                  <a:highlight>
                    <a:srgbClr val="FFFFFF"/>
                  </a:highlight>
                  <a:latin typeface="Consolas" panose="020B0609020204030204" pitchFamily="49" charset="0"/>
                </a:rPr>
                <a:t>-</a:t>
              </a:r>
              <a:r>
                <a:rPr lang="en-US" sz="1400" b="0">
                  <a:solidFill>
                    <a:srgbClr val="098658"/>
                  </a:solidFill>
                  <a:effectLst/>
                  <a:highlight>
                    <a:srgbClr val="FFFFFF"/>
                  </a:highlight>
                  <a:latin typeface="Consolas" panose="020B0609020204030204" pitchFamily="49" charset="0"/>
                </a:rPr>
                <a:t>1</a:t>
              </a:r>
              <a:r>
                <a:rPr lang="en-US" sz="1400" b="0">
                  <a:solidFill>
                    <a:srgbClr val="3B3B3B"/>
                  </a:solidFill>
                  <a:effectLst/>
                  <a:highlight>
                    <a:srgbClr val="FFFFFF"/>
                  </a:highlight>
                  <a:latin typeface="Consolas" panose="020B0609020204030204" pitchFamily="49" charset="0"/>
                </a:rPr>
                <a:t>)</a:t>
              </a:r>
              <a:r>
                <a:rPr lang="en-US" sz="1400" b="0">
                  <a:solidFill>
                    <a:srgbClr val="000000"/>
                  </a:solidFill>
                  <a:effectLst/>
                  <a:highlight>
                    <a:srgbClr val="FFFFFF"/>
                  </a:highlight>
                  <a:latin typeface="Consolas" panose="020B0609020204030204" pitchFamily="49" charset="0"/>
                </a:rPr>
                <a:t> - </a:t>
              </a:r>
              <a:r>
                <a:rPr lang="en-US" sz="1400" b="0">
                  <a:solidFill>
                    <a:srgbClr val="098658"/>
                  </a:solidFill>
                  <a:effectLst/>
                  <a:highlight>
                    <a:srgbClr val="FFFFFF"/>
                  </a:highlight>
                  <a:latin typeface="Consolas" panose="020B0609020204030204" pitchFamily="49" charset="0"/>
                </a:rPr>
                <a:t>2</a:t>
              </a:r>
              <a:r>
                <a:rPr lang="en-US" sz="1400" b="0">
                  <a:solidFill>
                    <a:srgbClr val="000000"/>
                  </a:solidFill>
                  <a:effectLst/>
                  <a:highlight>
                    <a:srgbClr val="FFFFFF"/>
                  </a:highlight>
                  <a:latin typeface="Consolas" panose="020B0609020204030204" pitchFamily="49" charset="0"/>
                </a:rPr>
                <a:t>*</a:t>
              </a:r>
              <a:r>
                <a:rPr lang="en-US" sz="1400" b="0">
                  <a:solidFill>
                    <a:srgbClr val="001080"/>
                  </a:solidFill>
                  <a:effectLst/>
                  <a:highlight>
                    <a:srgbClr val="FFFFFF"/>
                  </a:highlight>
                  <a:latin typeface="Consolas" panose="020B0609020204030204" pitchFamily="49" charset="0"/>
                </a:rPr>
                <a:t>w</a:t>
              </a:r>
              <a:r>
                <a:rPr lang="en-US" sz="1400" b="0">
                  <a:solidFill>
                    <a:srgbClr val="3B3B3B"/>
                  </a:solidFill>
                  <a:effectLst/>
                  <a:highlight>
                    <a:srgbClr val="FFFFFF"/>
                  </a:highlight>
                  <a:latin typeface="Consolas" panose="020B0609020204030204" pitchFamily="49" charset="0"/>
                </a:rPr>
                <a:t>(</a:t>
              </a:r>
              <a:r>
                <a:rPr lang="en-US" sz="1400" b="0">
                  <a:solidFill>
                    <a:srgbClr val="0000FF"/>
                  </a:solidFill>
                  <a:effectLst/>
                  <a:highlight>
                    <a:srgbClr val="FFFFFF"/>
                  </a:highlight>
                  <a:latin typeface="Consolas" panose="020B0609020204030204" pitchFamily="49" charset="0"/>
                </a:rPr>
                <a:t>i</a:t>
              </a:r>
              <a:r>
                <a:rPr lang="en-US" sz="1400" b="0">
                  <a:solidFill>
                    <a:srgbClr val="3B3B3B"/>
                  </a:solidFill>
                  <a:effectLst/>
                  <a:highlight>
                    <a:srgbClr val="FFFFFF"/>
                  </a:highlight>
                  <a:latin typeface="Consolas" panose="020B0609020204030204" pitchFamily="49" charset="0"/>
                </a:rPr>
                <a:t>, </a:t>
              </a:r>
              <a:r>
                <a:rPr lang="en-US" sz="1400" b="0">
                  <a:solidFill>
                    <a:srgbClr val="0000FF"/>
                  </a:solidFill>
                  <a:effectLst/>
                  <a:highlight>
                    <a:srgbClr val="FFFFFF"/>
                  </a:highlight>
                  <a:latin typeface="Consolas" panose="020B0609020204030204" pitchFamily="49" charset="0"/>
                </a:rPr>
                <a:t>j</a:t>
              </a:r>
              <a:r>
                <a:rPr lang="en-US" sz="1400" b="0">
                  <a:solidFill>
                    <a:srgbClr val="3B3B3B"/>
                  </a:solidFill>
                  <a:effectLst/>
                  <a:highlight>
                    <a:srgbClr val="FFFFFF"/>
                  </a:highlight>
                  <a:latin typeface="Consolas" panose="020B0609020204030204" pitchFamily="49" charset="0"/>
                </a:rPr>
                <a:t>)</a:t>
              </a:r>
              <a:r>
                <a:rPr lang="en-US" sz="1400" b="0">
                  <a:solidFill>
                    <a:srgbClr val="000000"/>
                  </a:solidFill>
                  <a:effectLst/>
                  <a:highlight>
                    <a:srgbClr val="FFFFFF"/>
                  </a:highlight>
                  <a:latin typeface="Consolas" panose="020B0609020204030204" pitchFamily="49" charset="0"/>
                </a:rPr>
                <a:t> + </a:t>
              </a:r>
              <a:r>
                <a:rPr lang="en-US" sz="1400" b="0">
                  <a:solidFill>
                    <a:srgbClr val="001080"/>
                  </a:solidFill>
                  <a:effectLst/>
                  <a:highlight>
                    <a:srgbClr val="FFFFFF"/>
                  </a:highlight>
                  <a:latin typeface="Consolas" panose="020B0609020204030204" pitchFamily="49" charset="0"/>
                </a:rPr>
                <a:t>w</a:t>
              </a:r>
              <a:r>
                <a:rPr lang="en-US" sz="1400" b="0">
                  <a:solidFill>
                    <a:srgbClr val="3B3B3B"/>
                  </a:solidFill>
                  <a:effectLst/>
                  <a:highlight>
                    <a:srgbClr val="FFFFFF"/>
                  </a:highlight>
                  <a:latin typeface="Consolas" panose="020B0609020204030204" pitchFamily="49" charset="0"/>
                </a:rPr>
                <a:t>(</a:t>
              </a:r>
              <a:r>
                <a:rPr lang="en-US" sz="1400" b="0">
                  <a:solidFill>
                    <a:srgbClr val="0000FF"/>
                  </a:solidFill>
                  <a:effectLst/>
                  <a:highlight>
                    <a:srgbClr val="FFFFFF"/>
                  </a:highlight>
                  <a:latin typeface="Consolas" panose="020B0609020204030204" pitchFamily="49" charset="0"/>
                </a:rPr>
                <a:t>i</a:t>
              </a:r>
              <a:r>
                <a:rPr lang="en-US" sz="1400" b="0">
                  <a:solidFill>
                    <a:srgbClr val="3B3B3B"/>
                  </a:solidFill>
                  <a:effectLst/>
                  <a:highlight>
                    <a:srgbClr val="FFFFFF"/>
                  </a:highlight>
                  <a:latin typeface="Consolas" panose="020B0609020204030204" pitchFamily="49" charset="0"/>
                </a:rPr>
                <a:t>, </a:t>
              </a:r>
              <a:r>
                <a:rPr lang="en-US" sz="1400" b="0">
                  <a:solidFill>
                    <a:srgbClr val="0000FF"/>
                  </a:solidFill>
                  <a:effectLst/>
                  <a:highlight>
                    <a:srgbClr val="FFFFFF"/>
                  </a:highlight>
                  <a:latin typeface="Consolas" panose="020B0609020204030204" pitchFamily="49" charset="0"/>
                </a:rPr>
                <a:t>j</a:t>
              </a:r>
              <a:r>
                <a:rPr lang="en-US" sz="1400" b="0">
                  <a:solidFill>
                    <a:srgbClr val="000000"/>
                  </a:solidFill>
                  <a:effectLst/>
                  <a:highlight>
                    <a:srgbClr val="FFFFFF"/>
                  </a:highlight>
                  <a:latin typeface="Consolas" panose="020B0609020204030204" pitchFamily="49" charset="0"/>
                </a:rPr>
                <a:t>+</a:t>
              </a:r>
              <a:r>
                <a:rPr lang="en-US" sz="1400" b="0">
                  <a:solidFill>
                    <a:srgbClr val="098658"/>
                  </a:solidFill>
                  <a:effectLst/>
                  <a:highlight>
                    <a:srgbClr val="FFFFFF"/>
                  </a:highlight>
                  <a:latin typeface="Consolas" panose="020B0609020204030204" pitchFamily="49" charset="0"/>
                </a:rPr>
                <a:t>1</a:t>
              </a:r>
              <a:r>
                <a:rPr lang="en-US" sz="1400" b="0">
                  <a:solidFill>
                    <a:srgbClr val="3B3B3B"/>
                  </a:solidFill>
                  <a:effectLst/>
                  <a:highlight>
                    <a:srgbClr val="FFFFFF"/>
                  </a:highlight>
                  <a:latin typeface="Consolas" panose="020B0609020204030204" pitchFamily="49" charset="0"/>
                </a:rPr>
                <a:t>))</a:t>
              </a:r>
              <a:r>
                <a:rPr lang="en-US" sz="1400" b="0">
                  <a:solidFill>
                    <a:srgbClr val="000000"/>
                  </a:solidFill>
                  <a:effectLst/>
                  <a:highlight>
                    <a:srgbClr val="FFFFFF"/>
                  </a:highlight>
                  <a:latin typeface="Consolas" panose="020B0609020204030204" pitchFamily="49" charset="0"/>
                </a:rPr>
                <a:t> / </a:t>
              </a:r>
              <a:r>
                <a:rPr lang="en-US" sz="1400" b="0">
                  <a:solidFill>
                    <a:srgbClr val="001080"/>
                  </a:solidFill>
                  <a:effectLst/>
                  <a:highlight>
                    <a:srgbClr val="FFFFFF"/>
                  </a:highlight>
                  <a:latin typeface="Consolas" panose="020B0609020204030204" pitchFamily="49" charset="0"/>
                </a:rPr>
                <a:t>dy</a:t>
              </a:r>
              <a:r>
                <a:rPr lang="en-US" sz="1400" b="0">
                  <a:solidFill>
                    <a:srgbClr val="000000"/>
                  </a:solidFill>
                  <a:effectLst/>
                  <a:highlight>
                    <a:srgbClr val="FFFFFF"/>
                  </a:highlight>
                  <a:latin typeface="Consolas" panose="020B0609020204030204" pitchFamily="49" charset="0"/>
                </a:rPr>
                <a:t>^</a:t>
              </a:r>
              <a:r>
                <a:rPr lang="en-US" sz="1400" b="0">
                  <a:solidFill>
                    <a:srgbClr val="3B3B3B"/>
                  </a:solidFill>
                  <a:effectLst/>
                  <a:highlight>
                    <a:srgbClr val="FFFFFF"/>
                  </a:highlight>
                  <a:latin typeface="Consolas" panose="020B0609020204030204" pitchFamily="49" charset="0"/>
                </a:rPr>
                <a:t>2;</a:t>
              </a:r>
            </a:p>
            <a:p>
              <a:r>
                <a:rPr lang="en-US" sz="1400" b="0">
                  <a:solidFill>
                    <a:srgbClr val="3B3B3B"/>
                  </a:solidFill>
                  <a:effectLst/>
                  <a:highlight>
                    <a:srgbClr val="FFFFFF"/>
                  </a:highlight>
                  <a:latin typeface="Consolas" panose="020B0609020204030204" pitchFamily="49" charset="0"/>
                </a:rPr>
                <a:t>       </a:t>
              </a:r>
              <a:r>
                <a:rPr lang="en-US" sz="1400" b="0">
                  <a:solidFill>
                    <a:srgbClr val="001080"/>
                  </a:solidFill>
                  <a:effectLst/>
                  <a:highlight>
                    <a:srgbClr val="FFFFFF"/>
                  </a:highlight>
                  <a:latin typeface="Consolas" panose="020B0609020204030204" pitchFamily="49" charset="0"/>
                </a:rPr>
                <a:t>u</a:t>
              </a:r>
              <a:r>
                <a:rPr lang="en-US" sz="1400" b="0">
                  <a:solidFill>
                    <a:srgbClr val="3B3B3B"/>
                  </a:solidFill>
                  <a:effectLst/>
                  <a:highlight>
                    <a:srgbClr val="FFFFFF"/>
                  </a:highlight>
                  <a:latin typeface="Consolas" panose="020B0609020204030204" pitchFamily="49" charset="0"/>
                </a:rPr>
                <a:t>(</a:t>
              </a:r>
              <a:r>
                <a:rPr lang="en-US" sz="1400" b="0">
                  <a:solidFill>
                    <a:srgbClr val="0000FF"/>
                  </a:solidFill>
                  <a:effectLst/>
                  <a:highlight>
                    <a:srgbClr val="FFFFFF"/>
                  </a:highlight>
                  <a:latin typeface="Consolas" panose="020B0609020204030204" pitchFamily="49" charset="0"/>
                </a:rPr>
                <a:t>i</a:t>
              </a:r>
              <a:r>
                <a:rPr lang="en-US" sz="1400" b="0">
                  <a:solidFill>
                    <a:srgbClr val="3B3B3B"/>
                  </a:solidFill>
                  <a:effectLst/>
                  <a:highlight>
                    <a:srgbClr val="FFFFFF"/>
                  </a:highlight>
                  <a:latin typeface="Consolas" panose="020B0609020204030204" pitchFamily="49" charset="0"/>
                </a:rPr>
                <a:t>, </a:t>
              </a:r>
              <a:r>
                <a:rPr lang="en-US" sz="1400" b="0">
                  <a:solidFill>
                    <a:srgbClr val="0000FF"/>
                  </a:solidFill>
                  <a:effectLst/>
                  <a:highlight>
                    <a:srgbClr val="FFFFFF"/>
                  </a:highlight>
                  <a:latin typeface="Consolas" panose="020B0609020204030204" pitchFamily="49" charset="0"/>
                </a:rPr>
                <a:t>j</a:t>
              </a:r>
              <a:r>
                <a:rPr lang="en-US" sz="1400" b="0">
                  <a:solidFill>
                    <a:srgbClr val="3B3B3B"/>
                  </a:solidFill>
                  <a:effectLst/>
                  <a:highlight>
                    <a:srgbClr val="FFFFFF"/>
                  </a:highlight>
                  <a:latin typeface="Consolas" panose="020B0609020204030204" pitchFamily="49" charset="0"/>
                </a:rPr>
                <a:t>) = </a:t>
              </a:r>
              <a:r>
                <a:rPr lang="en-US" sz="1400" b="0">
                  <a:solidFill>
                    <a:srgbClr val="001080"/>
                  </a:solidFill>
                  <a:effectLst/>
                  <a:highlight>
                    <a:srgbClr val="FFFFFF"/>
                  </a:highlight>
                  <a:latin typeface="Consolas" panose="020B0609020204030204" pitchFamily="49" charset="0"/>
                </a:rPr>
                <a:t>dt</a:t>
              </a:r>
              <a:r>
                <a:rPr lang="en-US" sz="1400" b="0">
                  <a:solidFill>
                    <a:srgbClr val="000000"/>
                  </a:solidFill>
                  <a:effectLst/>
                  <a:highlight>
                    <a:srgbClr val="FFFFFF"/>
                  </a:highlight>
                  <a:latin typeface="Consolas" panose="020B0609020204030204" pitchFamily="49" charset="0"/>
                </a:rPr>
                <a:t> * </a:t>
              </a:r>
              <a:r>
                <a:rPr lang="en-US" sz="1400" b="0">
                  <a:solidFill>
                    <a:srgbClr val="001080"/>
                  </a:solidFill>
                  <a:effectLst/>
                  <a:highlight>
                    <a:srgbClr val="FFFFFF"/>
                  </a:highlight>
                  <a:latin typeface="Consolas" panose="020B0609020204030204" pitchFamily="49" charset="0"/>
                </a:rPr>
                <a:t>a</a:t>
              </a:r>
              <a:r>
                <a:rPr lang="en-US" sz="1400" b="0">
                  <a:solidFill>
                    <a:srgbClr val="000000"/>
                  </a:solidFill>
                  <a:effectLst/>
                  <a:highlight>
                    <a:srgbClr val="FFFFFF"/>
                  </a:highlight>
                  <a:latin typeface="Consolas" panose="020B0609020204030204" pitchFamily="49" charset="0"/>
                </a:rPr>
                <a:t> * </a:t>
              </a:r>
              <a:r>
                <a:rPr lang="en-US" sz="1400" b="0">
                  <a:solidFill>
                    <a:srgbClr val="3B3B3B"/>
                  </a:solidFill>
                  <a:effectLst/>
                  <a:highlight>
                    <a:srgbClr val="FFFFFF"/>
                  </a:highlight>
                  <a:latin typeface="Consolas" panose="020B0609020204030204" pitchFamily="49" charset="0"/>
                </a:rPr>
                <a:t>(</a:t>
              </a:r>
              <a:r>
                <a:rPr lang="en-US" sz="1400" b="0">
                  <a:solidFill>
                    <a:srgbClr val="001080"/>
                  </a:solidFill>
                  <a:effectLst/>
                  <a:highlight>
                    <a:srgbClr val="FFFFFF"/>
                  </a:highlight>
                  <a:latin typeface="Consolas" panose="020B0609020204030204" pitchFamily="49" charset="0"/>
                </a:rPr>
                <a:t>dd_ux</a:t>
              </a:r>
              <a:r>
                <a:rPr lang="en-US" sz="1400" b="0">
                  <a:solidFill>
                    <a:srgbClr val="000000"/>
                  </a:solidFill>
                  <a:effectLst/>
                  <a:highlight>
                    <a:srgbClr val="FFFFFF"/>
                  </a:highlight>
                  <a:latin typeface="Consolas" panose="020B0609020204030204" pitchFamily="49" charset="0"/>
                </a:rPr>
                <a:t> + </a:t>
              </a:r>
              <a:r>
                <a:rPr lang="en-US" sz="1400" b="0">
                  <a:solidFill>
                    <a:srgbClr val="001080"/>
                  </a:solidFill>
                  <a:effectLst/>
                  <a:highlight>
                    <a:srgbClr val="FFFFFF"/>
                  </a:highlight>
                  <a:latin typeface="Consolas" panose="020B0609020204030204" pitchFamily="49" charset="0"/>
                </a:rPr>
                <a:t>dd_uy</a:t>
              </a:r>
              <a:r>
                <a:rPr lang="en-US" sz="1400" b="0">
                  <a:solidFill>
                    <a:srgbClr val="3B3B3B"/>
                  </a:solidFill>
                  <a:effectLst/>
                  <a:highlight>
                    <a:srgbClr val="FFFFFF"/>
                  </a:highlight>
                  <a:latin typeface="Consolas" panose="020B0609020204030204" pitchFamily="49" charset="0"/>
                </a:rPr>
                <a:t>)</a:t>
              </a:r>
              <a:r>
                <a:rPr lang="en-US" sz="1400" b="0">
                  <a:solidFill>
                    <a:srgbClr val="000000"/>
                  </a:solidFill>
                  <a:effectLst/>
                  <a:highlight>
                    <a:srgbClr val="FFFFFF"/>
                  </a:highlight>
                  <a:latin typeface="Consolas" panose="020B0609020204030204" pitchFamily="49" charset="0"/>
                </a:rPr>
                <a:t> + </a:t>
              </a:r>
              <a:r>
                <a:rPr lang="en-US" sz="1400" b="0">
                  <a:solidFill>
                    <a:srgbClr val="001080"/>
                  </a:solidFill>
                  <a:effectLst/>
                  <a:highlight>
                    <a:srgbClr val="FFFFFF"/>
                  </a:highlight>
                  <a:latin typeface="Consolas" panose="020B0609020204030204" pitchFamily="49" charset="0"/>
                </a:rPr>
                <a:t>w</a:t>
              </a:r>
              <a:r>
                <a:rPr lang="en-US" sz="1400" b="0">
                  <a:solidFill>
                    <a:srgbClr val="3B3B3B"/>
                  </a:solidFill>
                  <a:effectLst/>
                  <a:highlight>
                    <a:srgbClr val="FFFFFF"/>
                  </a:highlight>
                  <a:latin typeface="Consolas" panose="020B0609020204030204" pitchFamily="49" charset="0"/>
                </a:rPr>
                <a:t>(</a:t>
              </a:r>
              <a:r>
                <a:rPr lang="en-US" sz="1400" b="0">
                  <a:solidFill>
                    <a:srgbClr val="0000FF"/>
                  </a:solidFill>
                  <a:effectLst/>
                  <a:highlight>
                    <a:srgbClr val="FFFFFF"/>
                  </a:highlight>
                  <a:latin typeface="Consolas" panose="020B0609020204030204" pitchFamily="49" charset="0"/>
                </a:rPr>
                <a:t>i</a:t>
              </a:r>
              <a:r>
                <a:rPr lang="en-US" sz="1400" b="0">
                  <a:solidFill>
                    <a:srgbClr val="3B3B3B"/>
                  </a:solidFill>
                  <a:effectLst/>
                  <a:highlight>
                    <a:srgbClr val="FFFFFF"/>
                  </a:highlight>
                  <a:latin typeface="Consolas" panose="020B0609020204030204" pitchFamily="49" charset="0"/>
                </a:rPr>
                <a:t>, </a:t>
              </a:r>
              <a:r>
                <a:rPr lang="en-US" sz="1400" b="0">
                  <a:solidFill>
                    <a:srgbClr val="0000FF"/>
                  </a:solidFill>
                  <a:effectLst/>
                  <a:highlight>
                    <a:srgbClr val="FFFFFF"/>
                  </a:highlight>
                  <a:latin typeface="Consolas" panose="020B0609020204030204" pitchFamily="49" charset="0"/>
                </a:rPr>
                <a:t>j</a:t>
              </a:r>
              <a:r>
                <a:rPr lang="en-US" sz="1400" b="0">
                  <a:solidFill>
                    <a:srgbClr val="3B3B3B"/>
                  </a:solidFill>
                  <a:effectLst/>
                  <a:highlight>
                    <a:srgbClr val="FFFFFF"/>
                  </a:highlight>
                  <a:latin typeface="Consolas" panose="020B0609020204030204" pitchFamily="49" charset="0"/>
                </a:rPr>
                <a:t>);</a:t>
              </a:r>
            </a:p>
            <a:p>
              <a:r>
                <a:rPr lang="en-US" sz="1400" b="0">
                  <a:solidFill>
                    <a:srgbClr val="3B3B3B"/>
                  </a:solidFill>
                  <a:effectLst/>
                  <a:highlight>
                    <a:srgbClr val="FFFFFF"/>
                  </a:highlight>
                  <a:latin typeface="Consolas" panose="020B0609020204030204" pitchFamily="49" charset="0"/>
                </a:rPr>
                <a:t>     </a:t>
              </a:r>
              <a:r>
                <a:rPr lang="en-US" sz="1400" b="0">
                  <a:solidFill>
                    <a:srgbClr val="AF00DB"/>
                  </a:solidFill>
                  <a:effectLst/>
                  <a:highlight>
                    <a:srgbClr val="FFFFFF"/>
                  </a:highlight>
                  <a:latin typeface="Consolas" panose="020B0609020204030204" pitchFamily="49" charset="0"/>
                </a:rPr>
                <a:t>end</a:t>
              </a:r>
              <a:endParaRPr lang="en-US" sz="1400" b="0">
                <a:solidFill>
                  <a:srgbClr val="3B3B3B"/>
                </a:solidFill>
                <a:effectLst/>
                <a:highlight>
                  <a:srgbClr val="FFFFFF"/>
                </a:highlight>
                <a:latin typeface="Consolas" panose="020B0609020204030204" pitchFamily="49" charset="0"/>
              </a:endParaRPr>
            </a:p>
            <a:p>
              <a:r>
                <a:rPr lang="en-US" sz="1400" b="0">
                  <a:solidFill>
                    <a:srgbClr val="3B3B3B"/>
                  </a:solidFill>
                  <a:effectLst/>
                  <a:highlight>
                    <a:srgbClr val="FFFFFF"/>
                  </a:highlight>
                  <a:latin typeface="Consolas" panose="020B0609020204030204" pitchFamily="49" charset="0"/>
                </a:rPr>
                <a:t>  </a:t>
              </a:r>
              <a:r>
                <a:rPr lang="en-US" sz="1400" b="0">
                  <a:solidFill>
                    <a:srgbClr val="AF00DB"/>
                  </a:solidFill>
                  <a:effectLst/>
                  <a:highlight>
                    <a:srgbClr val="FFFFFF"/>
                  </a:highlight>
                  <a:latin typeface="Consolas" panose="020B0609020204030204" pitchFamily="49" charset="0"/>
                </a:rPr>
                <a:t>end</a:t>
              </a:r>
              <a:endParaRPr lang="en-US" sz="1400" b="0">
                <a:solidFill>
                  <a:srgbClr val="3B3B3B"/>
                </a:solidFill>
                <a:effectLst/>
                <a:highlight>
                  <a:srgbClr val="FFFFFF"/>
                </a:highlight>
                <a:latin typeface="Consolas" panose="020B0609020204030204" pitchFamily="49" charset="0"/>
              </a:endParaRPr>
            </a:p>
            <a:p>
              <a:r>
                <a:rPr lang="en-US" sz="1400" b="0">
                  <a:solidFill>
                    <a:srgbClr val="3B3B3B"/>
                  </a:solidFill>
                  <a:effectLst/>
                  <a:highlight>
                    <a:srgbClr val="FFFFFF"/>
                  </a:highlight>
                  <a:latin typeface="Consolas" panose="020B0609020204030204" pitchFamily="49" charset="0"/>
                </a:rPr>
                <a:t>  </a:t>
              </a:r>
              <a:r>
                <a:rPr lang="en-US" sz="1400" b="0">
                  <a:solidFill>
                    <a:srgbClr val="001080"/>
                  </a:solidFill>
                  <a:effectLst/>
                  <a:highlight>
                    <a:srgbClr val="FFFFFF"/>
                  </a:highlight>
                  <a:latin typeface="Consolas" panose="020B0609020204030204" pitchFamily="49" charset="0"/>
                </a:rPr>
                <a:t>counter</a:t>
              </a:r>
              <a:r>
                <a:rPr lang="en-US" sz="1400" b="0">
                  <a:solidFill>
                    <a:srgbClr val="3B3B3B"/>
                  </a:solidFill>
                  <a:effectLst/>
                  <a:highlight>
                    <a:srgbClr val="FFFFFF"/>
                  </a:highlight>
                  <a:latin typeface="Consolas" panose="020B0609020204030204" pitchFamily="49" charset="0"/>
                </a:rPr>
                <a:t> = </a:t>
              </a:r>
              <a:r>
                <a:rPr lang="en-US" sz="1400" b="0">
                  <a:solidFill>
                    <a:srgbClr val="001080"/>
                  </a:solidFill>
                  <a:effectLst/>
                  <a:highlight>
                    <a:srgbClr val="FFFFFF"/>
                  </a:highlight>
                  <a:latin typeface="Consolas" panose="020B0609020204030204" pitchFamily="49" charset="0"/>
                </a:rPr>
                <a:t>counter</a:t>
              </a:r>
              <a:r>
                <a:rPr lang="en-US" sz="1400" b="0">
                  <a:solidFill>
                    <a:srgbClr val="000000"/>
                  </a:solidFill>
                  <a:effectLst/>
                  <a:highlight>
                    <a:srgbClr val="FFFFFF"/>
                  </a:highlight>
                  <a:latin typeface="Consolas" panose="020B0609020204030204" pitchFamily="49" charset="0"/>
                </a:rPr>
                <a:t> + </a:t>
              </a:r>
              <a:r>
                <a:rPr lang="en-US" sz="1400" b="0">
                  <a:solidFill>
                    <a:srgbClr val="001080"/>
                  </a:solidFill>
                  <a:effectLst/>
                  <a:highlight>
                    <a:srgbClr val="FFFFFF"/>
                  </a:highlight>
                  <a:latin typeface="Consolas" panose="020B0609020204030204" pitchFamily="49" charset="0"/>
                </a:rPr>
                <a:t>dt</a:t>
              </a:r>
              <a:r>
                <a:rPr lang="en-US" sz="1400" b="0">
                  <a:solidFill>
                    <a:srgbClr val="3B3B3B"/>
                  </a:solidFill>
                  <a:effectLst/>
                  <a:highlight>
                    <a:srgbClr val="FFFFFF"/>
                  </a:highlight>
                  <a:latin typeface="Consolas" panose="020B0609020204030204" pitchFamily="49" charset="0"/>
                </a:rPr>
                <a:t>;</a:t>
              </a:r>
            </a:p>
          </p:txBody>
        </p:sp>
      </p:grpSp>
      <p:sp>
        <p:nvSpPr>
          <p:cNvPr id="10" name="Freeform: Shape 9">
            <a:extLst>
              <a:ext uri="{FF2B5EF4-FFF2-40B4-BE49-F238E27FC236}">
                <a16:creationId xmlns:a16="http://schemas.microsoft.com/office/drawing/2014/main" id="{68D2A80C-D7F5-9680-9EDB-BE160B058978}"/>
              </a:ext>
            </a:extLst>
          </p:cNvPr>
          <p:cNvSpPr/>
          <p:nvPr/>
        </p:nvSpPr>
        <p:spPr>
          <a:xfrm>
            <a:off x="888505" y="1909354"/>
            <a:ext cx="1351943" cy="492294"/>
          </a:xfrm>
          <a:custGeom>
            <a:avLst/>
            <a:gdLst>
              <a:gd name="connsiteX0" fmla="*/ 152950 w 1351943"/>
              <a:gd name="connsiteY0" fmla="*/ 0 h 492294"/>
              <a:gd name="connsiteX1" fmla="*/ 1351943 w 1351943"/>
              <a:gd name="connsiteY1" fmla="*/ 0 h 492294"/>
              <a:gd name="connsiteX2" fmla="*/ 1351943 w 1351943"/>
              <a:gd name="connsiteY2" fmla="*/ 339344 h 492294"/>
              <a:gd name="connsiteX3" fmla="*/ 1198993 w 1351943"/>
              <a:gd name="connsiteY3" fmla="*/ 492294 h 492294"/>
              <a:gd name="connsiteX4" fmla="*/ 0 w 1351943"/>
              <a:gd name="connsiteY4" fmla="*/ 492294 h 492294"/>
              <a:gd name="connsiteX5" fmla="*/ 0 w 1351943"/>
              <a:gd name="connsiteY5" fmla="*/ 152950 h 492294"/>
              <a:gd name="connsiteX6" fmla="*/ 152950 w 1351943"/>
              <a:gd name="connsiteY6" fmla="*/ 0 h 4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943" h="492294">
                <a:moveTo>
                  <a:pt x="152950" y="0"/>
                </a:moveTo>
                <a:lnTo>
                  <a:pt x="1351943" y="0"/>
                </a:lnTo>
                <a:lnTo>
                  <a:pt x="1351943" y="339344"/>
                </a:lnTo>
                <a:cubicBezTo>
                  <a:pt x="1351943" y="423816"/>
                  <a:pt x="1283465" y="492294"/>
                  <a:pt x="1198993" y="492294"/>
                </a:cubicBezTo>
                <a:lnTo>
                  <a:pt x="0" y="492294"/>
                </a:lnTo>
                <a:lnTo>
                  <a:pt x="0" y="152950"/>
                </a:lnTo>
                <a:cubicBezTo>
                  <a:pt x="0" y="68478"/>
                  <a:pt x="68478" y="0"/>
                  <a:pt x="152950" y="0"/>
                </a:cubicBezTo>
                <a:close/>
              </a:path>
            </a:pathLst>
          </a:custGeom>
          <a:solidFill>
            <a:srgbClr val="F3543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a:latin typeface="Montserrat" panose="00000500000000000000" pitchFamily="2" charset="0"/>
              </a:rPr>
              <a:t>Matlab</a:t>
            </a:r>
          </a:p>
        </p:txBody>
      </p:sp>
      <p:sp>
        <p:nvSpPr>
          <p:cNvPr id="7" name="Hộp Văn bản 26">
            <a:extLst>
              <a:ext uri="{FF2B5EF4-FFF2-40B4-BE49-F238E27FC236}">
                <a16:creationId xmlns:a16="http://schemas.microsoft.com/office/drawing/2014/main" id="{5F4BFCA0-C1EC-4DA9-642B-DFE1B131FC1B}"/>
              </a:ext>
            </a:extLst>
          </p:cNvPr>
          <p:cNvSpPr txBox="1"/>
          <p:nvPr/>
        </p:nvSpPr>
        <p:spPr>
          <a:xfrm>
            <a:off x="6899387" y="1394945"/>
            <a:ext cx="2602786" cy="400110"/>
          </a:xfrm>
          <a:prstGeom prst="rect">
            <a:avLst/>
          </a:prstGeom>
          <a:noFill/>
        </p:spPr>
        <p:txBody>
          <a:bodyPr wrap="square">
            <a:spAutoFit/>
          </a:bodyPr>
          <a:lstStyle/>
          <a:p>
            <a:pPr marL="36000"/>
            <a:r>
              <a:rPr lang="en-US" sz="2000" b="1">
                <a:gradFill>
                  <a:gsLst>
                    <a:gs pos="0">
                      <a:srgbClr val="F95607"/>
                    </a:gs>
                    <a:gs pos="100000">
                      <a:srgbClr val="9E357B"/>
                    </a:gs>
                  </a:gsLst>
                  <a:lin ang="18900002" scaled="1"/>
                </a:gradFill>
                <a:latin typeface="Montserrat" panose="00000500000000000000" pitchFamily="2" charset="0"/>
              </a:rPr>
              <a:t>Mô phỏng</a:t>
            </a:r>
          </a:p>
        </p:txBody>
      </p:sp>
      <p:grpSp>
        <p:nvGrpSpPr>
          <p:cNvPr id="18" name="Group 17">
            <a:extLst>
              <a:ext uri="{FF2B5EF4-FFF2-40B4-BE49-F238E27FC236}">
                <a16:creationId xmlns:a16="http://schemas.microsoft.com/office/drawing/2014/main" id="{7AA1C8E9-2D25-4F88-222D-2E9039646F04}"/>
              </a:ext>
            </a:extLst>
          </p:cNvPr>
          <p:cNvGrpSpPr/>
          <p:nvPr/>
        </p:nvGrpSpPr>
        <p:grpSpPr>
          <a:xfrm>
            <a:off x="7060220" y="1863128"/>
            <a:ext cx="4267200" cy="646331"/>
            <a:chOff x="5675026" y="2334773"/>
            <a:chExt cx="4267200" cy="646331"/>
          </a:xfrm>
        </p:grpSpPr>
        <p:sp>
          <p:nvSpPr>
            <p:cNvPr id="19" name="Hộp Văn bản 26">
              <a:extLst>
                <a:ext uri="{FF2B5EF4-FFF2-40B4-BE49-F238E27FC236}">
                  <a16:creationId xmlns:a16="http://schemas.microsoft.com/office/drawing/2014/main" id="{695754E9-127B-E1D6-403F-20F5B5BBC5C1}"/>
                </a:ext>
              </a:extLst>
            </p:cNvPr>
            <p:cNvSpPr txBox="1"/>
            <p:nvPr/>
          </p:nvSpPr>
          <p:spPr>
            <a:xfrm>
              <a:off x="5700766" y="2334773"/>
              <a:ext cx="4241460" cy="646331"/>
            </a:xfrm>
            <a:prstGeom prst="rect">
              <a:avLst/>
            </a:prstGeom>
            <a:noFill/>
          </p:spPr>
          <p:txBody>
            <a:bodyPr wrap="square">
              <a:spAutoFit/>
            </a:bodyPr>
            <a:lstStyle/>
            <a:p>
              <a:pPr marL="36000"/>
              <a:r>
                <a:rPr lang="vi-VN">
                  <a:solidFill>
                    <a:schemeClr val="accent1">
                      <a:lumMod val="50000"/>
                    </a:schemeClr>
                  </a:solidFill>
                  <a:latin typeface="Montserrat" panose="00000500000000000000" pitchFamily="2" charset="0"/>
                </a:rPr>
                <a:t>Khởi tạo vòng lặp </a:t>
              </a:r>
              <a:r>
                <a:rPr lang="en-US" b="1">
                  <a:solidFill>
                    <a:srgbClr val="AF00DB"/>
                  </a:solidFill>
                  <a:effectLst/>
                  <a:latin typeface="Consolas" panose="020B0609020204030204" pitchFamily="49" charset="0"/>
                </a:rPr>
                <a:t>while </a:t>
              </a:r>
              <a:r>
                <a:rPr lang="vi-VN">
                  <a:solidFill>
                    <a:schemeClr val="accent1">
                      <a:lumMod val="50000"/>
                    </a:schemeClr>
                  </a:solidFill>
                  <a:latin typeface="Montserrat" panose="00000500000000000000" pitchFamily="2" charset="0"/>
                </a:rPr>
                <a:t>với </a:t>
              </a:r>
              <a:r>
                <a:rPr lang="en-US" b="1">
                  <a:solidFill>
                    <a:srgbClr val="001080"/>
                  </a:solidFill>
                  <a:effectLst/>
                  <a:latin typeface="Consolas" panose="020B0609020204030204" pitchFamily="49" charset="0"/>
                </a:rPr>
                <a:t>counter</a:t>
              </a:r>
              <a:r>
                <a:rPr lang="vi-VN">
                  <a:solidFill>
                    <a:schemeClr val="accent1">
                      <a:lumMod val="50000"/>
                    </a:schemeClr>
                  </a:solidFill>
                  <a:latin typeface="Montserrat" panose="00000500000000000000" pitchFamily="2" charset="0"/>
                </a:rPr>
                <a:t> = 0 tới time (4s)</a:t>
              </a:r>
            </a:p>
          </p:txBody>
        </p:sp>
        <p:sp>
          <p:nvSpPr>
            <p:cNvPr id="20" name="Rectangle: Rounded Corners 19">
              <a:extLst>
                <a:ext uri="{FF2B5EF4-FFF2-40B4-BE49-F238E27FC236}">
                  <a16:creationId xmlns:a16="http://schemas.microsoft.com/office/drawing/2014/main" id="{D342339C-52E8-3DC4-D77C-B909AB03B170}"/>
                </a:ext>
              </a:extLst>
            </p:cNvPr>
            <p:cNvSpPr/>
            <p:nvPr/>
          </p:nvSpPr>
          <p:spPr>
            <a:xfrm>
              <a:off x="5675026" y="2387938"/>
              <a:ext cx="51481" cy="540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A4D354FF-F3AB-2D87-B771-1414DCF2EBEE}"/>
              </a:ext>
            </a:extLst>
          </p:cNvPr>
          <p:cNvGrpSpPr/>
          <p:nvPr/>
        </p:nvGrpSpPr>
        <p:grpSpPr>
          <a:xfrm>
            <a:off x="7060220" y="2510828"/>
            <a:ext cx="4267200" cy="369332"/>
            <a:chOff x="5675026" y="2334773"/>
            <a:chExt cx="4267200" cy="369332"/>
          </a:xfrm>
        </p:grpSpPr>
        <p:sp>
          <p:nvSpPr>
            <p:cNvPr id="26" name="Hộp Văn bản 26">
              <a:extLst>
                <a:ext uri="{FF2B5EF4-FFF2-40B4-BE49-F238E27FC236}">
                  <a16:creationId xmlns:a16="http://schemas.microsoft.com/office/drawing/2014/main" id="{FDBDCD31-6144-300A-E601-5D5C3BA74D47}"/>
                </a:ext>
              </a:extLst>
            </p:cNvPr>
            <p:cNvSpPr txBox="1"/>
            <p:nvPr/>
          </p:nvSpPr>
          <p:spPr>
            <a:xfrm>
              <a:off x="5700766" y="2334773"/>
              <a:ext cx="4241460" cy="369332"/>
            </a:xfrm>
            <a:prstGeom prst="rect">
              <a:avLst/>
            </a:prstGeom>
            <a:noFill/>
          </p:spPr>
          <p:txBody>
            <a:bodyPr wrap="square">
              <a:spAutoFit/>
            </a:bodyPr>
            <a:lstStyle/>
            <a:p>
              <a:pPr marL="36000"/>
              <a:r>
                <a:rPr lang="en-US" sz="1800" b="1">
                  <a:solidFill>
                    <a:srgbClr val="795E26"/>
                  </a:solidFill>
                  <a:effectLst/>
                  <a:latin typeface="Consolas" panose="020B0609020204030204" pitchFamily="49" charset="0"/>
                </a:rPr>
                <a:t>index</a:t>
              </a:r>
              <a:r>
                <a:rPr lang="vi-VN">
                  <a:solidFill>
                    <a:schemeClr val="accent1">
                      <a:lumMod val="50000"/>
                    </a:schemeClr>
                  </a:solidFill>
                  <a:latin typeface="Montserrat" panose="00000500000000000000" pitchFamily="2" charset="0"/>
                </a:rPr>
                <a:t> </a:t>
              </a:r>
              <a:r>
                <a:rPr lang="en-US">
                  <a:solidFill>
                    <a:schemeClr val="accent1">
                      <a:lumMod val="50000"/>
                    </a:schemeClr>
                  </a:solidFill>
                  <a:latin typeface="Montserrat" panose="00000500000000000000" pitchFamily="2" charset="0"/>
                </a:rPr>
                <a:t>đếm số bước lặp</a:t>
              </a:r>
              <a:endParaRPr lang="vi-VN">
                <a:solidFill>
                  <a:schemeClr val="accent1">
                    <a:lumMod val="50000"/>
                  </a:schemeClr>
                </a:solidFill>
                <a:latin typeface="Montserrat" panose="00000500000000000000" pitchFamily="2" charset="0"/>
              </a:endParaRPr>
            </a:p>
          </p:txBody>
        </p:sp>
        <p:sp>
          <p:nvSpPr>
            <p:cNvPr id="27" name="Rectangle: Rounded Corners 26">
              <a:extLst>
                <a:ext uri="{FF2B5EF4-FFF2-40B4-BE49-F238E27FC236}">
                  <a16:creationId xmlns:a16="http://schemas.microsoft.com/office/drawing/2014/main" id="{839F7D3A-1CF2-D99B-3A3D-FBD9CC431AF5}"/>
                </a:ext>
              </a:extLst>
            </p:cNvPr>
            <p:cNvSpPr/>
            <p:nvPr/>
          </p:nvSpPr>
          <p:spPr>
            <a:xfrm>
              <a:off x="5675026" y="2387938"/>
              <a:ext cx="51481" cy="288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5205B66E-DF6C-ADF8-71D2-9BC44A545691}"/>
              </a:ext>
            </a:extLst>
          </p:cNvPr>
          <p:cNvGrpSpPr/>
          <p:nvPr/>
        </p:nvGrpSpPr>
        <p:grpSpPr>
          <a:xfrm>
            <a:off x="7060220" y="3580670"/>
            <a:ext cx="4267200" cy="646331"/>
            <a:chOff x="5675026" y="2334773"/>
            <a:chExt cx="4267200" cy="646331"/>
          </a:xfrm>
        </p:grpSpPr>
        <p:sp>
          <p:nvSpPr>
            <p:cNvPr id="29" name="Hộp Văn bản 26">
              <a:extLst>
                <a:ext uri="{FF2B5EF4-FFF2-40B4-BE49-F238E27FC236}">
                  <a16:creationId xmlns:a16="http://schemas.microsoft.com/office/drawing/2014/main" id="{7F82BF78-633B-0E08-3490-57437101A706}"/>
                </a:ext>
              </a:extLst>
            </p:cNvPr>
            <p:cNvSpPr txBox="1"/>
            <p:nvPr/>
          </p:nvSpPr>
          <p:spPr>
            <a:xfrm>
              <a:off x="5700766" y="2334773"/>
              <a:ext cx="4241460" cy="646331"/>
            </a:xfrm>
            <a:prstGeom prst="rect">
              <a:avLst/>
            </a:prstGeom>
            <a:noFill/>
          </p:spPr>
          <p:txBody>
            <a:bodyPr wrap="square">
              <a:spAutoFit/>
            </a:bodyPr>
            <a:lstStyle/>
            <a:p>
              <a:pPr marL="36000"/>
              <a:r>
                <a:rPr lang="vi-VN">
                  <a:solidFill>
                    <a:schemeClr val="accent1">
                      <a:lumMod val="50000"/>
                    </a:schemeClr>
                  </a:solidFill>
                  <a:latin typeface="Montserrat" panose="00000500000000000000" pitchFamily="2" charset="0"/>
                </a:rPr>
                <a:t>Khởi tạo các vòng </a:t>
              </a:r>
              <a:r>
                <a:rPr lang="en-US" b="1">
                  <a:solidFill>
                    <a:srgbClr val="AF00DB"/>
                  </a:solidFill>
                  <a:effectLst/>
                  <a:latin typeface="Consolas" panose="020B0609020204030204" pitchFamily="49" charset="0"/>
                </a:rPr>
                <a:t>for</a:t>
              </a:r>
              <a:r>
                <a:rPr lang="vi-VN">
                  <a:solidFill>
                    <a:schemeClr val="accent1">
                      <a:lumMod val="50000"/>
                    </a:schemeClr>
                  </a:solidFill>
                  <a:latin typeface="Montserrat" panose="00000500000000000000" pitchFamily="2" charset="0"/>
                </a:rPr>
                <a:t> để duyệt qua các điểm lưới (bỏ qua biên)</a:t>
              </a:r>
            </a:p>
          </p:txBody>
        </p:sp>
        <p:sp>
          <p:nvSpPr>
            <p:cNvPr id="30" name="Rectangle: Rounded Corners 29">
              <a:extLst>
                <a:ext uri="{FF2B5EF4-FFF2-40B4-BE49-F238E27FC236}">
                  <a16:creationId xmlns:a16="http://schemas.microsoft.com/office/drawing/2014/main" id="{35DB8CF1-4CB3-5AC1-585F-17D2651EA298}"/>
                </a:ext>
              </a:extLst>
            </p:cNvPr>
            <p:cNvSpPr/>
            <p:nvPr/>
          </p:nvSpPr>
          <p:spPr>
            <a:xfrm>
              <a:off x="5675026" y="2387938"/>
              <a:ext cx="51481" cy="540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A4656389-EEA8-BE50-E099-634091350F81}"/>
              </a:ext>
            </a:extLst>
          </p:cNvPr>
          <p:cNvGrpSpPr/>
          <p:nvPr/>
        </p:nvGrpSpPr>
        <p:grpSpPr>
          <a:xfrm>
            <a:off x="2278548" y="2420494"/>
            <a:ext cx="4561061" cy="1500748"/>
            <a:chOff x="5238149" y="2572894"/>
            <a:chExt cx="3570946" cy="1500748"/>
          </a:xfrm>
        </p:grpSpPr>
        <p:sp>
          <p:nvSpPr>
            <p:cNvPr id="31" name="Oval 30">
              <a:extLst>
                <a:ext uri="{FF2B5EF4-FFF2-40B4-BE49-F238E27FC236}">
                  <a16:creationId xmlns:a16="http://schemas.microsoft.com/office/drawing/2014/main" id="{0EEA1900-E378-F806-9C3C-1DD17724ADB4}"/>
                </a:ext>
              </a:extLst>
            </p:cNvPr>
            <p:cNvSpPr/>
            <p:nvPr/>
          </p:nvSpPr>
          <p:spPr>
            <a:xfrm>
              <a:off x="5238149" y="2754044"/>
              <a:ext cx="202933" cy="258094"/>
            </a:xfrm>
            <a:prstGeom prst="ellipse">
              <a:avLst/>
            </a:prstGeom>
            <a:solidFill>
              <a:srgbClr val="F35435">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allout: Bent Line with No Border 31">
              <a:extLst>
                <a:ext uri="{FF2B5EF4-FFF2-40B4-BE49-F238E27FC236}">
                  <a16:creationId xmlns:a16="http://schemas.microsoft.com/office/drawing/2014/main" id="{184C2BD1-C117-A6D9-BC85-B58F3116A4A7}"/>
                </a:ext>
              </a:extLst>
            </p:cNvPr>
            <p:cNvSpPr/>
            <p:nvPr/>
          </p:nvSpPr>
          <p:spPr>
            <a:xfrm>
              <a:off x="6191426" y="2572894"/>
              <a:ext cx="2617669" cy="1500748"/>
            </a:xfrm>
            <a:prstGeom prst="callout2">
              <a:avLst>
                <a:gd name="adj1" fmla="val 20442"/>
                <a:gd name="adj2" fmla="val -32591"/>
                <a:gd name="adj3" fmla="val -19965"/>
                <a:gd name="adj4" fmla="val -10239"/>
                <a:gd name="adj5" fmla="val -20731"/>
                <a:gd name="adj6" fmla="val 106978"/>
              </a:avLst>
            </a:prstGeom>
            <a:noFill/>
            <a:ln cap="rnd">
              <a:solidFill>
                <a:srgbClr val="F35435">
                  <a:alpha val="50000"/>
                </a:srgbClr>
              </a:solidFill>
              <a:headEnd type="oval"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F015A8DF-A113-DF81-5B34-3AFE7F84FB2C}"/>
              </a:ext>
            </a:extLst>
          </p:cNvPr>
          <p:cNvGrpSpPr/>
          <p:nvPr/>
        </p:nvGrpSpPr>
        <p:grpSpPr>
          <a:xfrm>
            <a:off x="3283287" y="3534326"/>
            <a:ext cx="2921328" cy="1903798"/>
            <a:chOff x="3423967" y="3122344"/>
            <a:chExt cx="2921328" cy="1903798"/>
          </a:xfrm>
        </p:grpSpPr>
        <p:sp>
          <p:nvSpPr>
            <p:cNvPr id="35" name="Oval 34">
              <a:extLst>
                <a:ext uri="{FF2B5EF4-FFF2-40B4-BE49-F238E27FC236}">
                  <a16:creationId xmlns:a16="http://schemas.microsoft.com/office/drawing/2014/main" id="{FBF78EC7-21BF-9661-85BA-3AE66B41D5C7}"/>
                </a:ext>
              </a:extLst>
            </p:cNvPr>
            <p:cNvSpPr/>
            <p:nvPr/>
          </p:nvSpPr>
          <p:spPr>
            <a:xfrm>
              <a:off x="3423967" y="3122344"/>
              <a:ext cx="258094" cy="258094"/>
            </a:xfrm>
            <a:prstGeom prst="ellipse">
              <a:avLst/>
            </a:prstGeom>
            <a:solidFill>
              <a:srgbClr val="F35435">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allout: Bent Line with No Border 35">
              <a:extLst>
                <a:ext uri="{FF2B5EF4-FFF2-40B4-BE49-F238E27FC236}">
                  <a16:creationId xmlns:a16="http://schemas.microsoft.com/office/drawing/2014/main" id="{07F09E95-9E60-CD08-2F48-99BCA42A2907}"/>
                </a:ext>
              </a:extLst>
            </p:cNvPr>
            <p:cNvSpPr/>
            <p:nvPr/>
          </p:nvSpPr>
          <p:spPr>
            <a:xfrm flipH="1">
              <a:off x="3727626" y="3525394"/>
              <a:ext cx="2617669" cy="1500748"/>
            </a:xfrm>
            <a:prstGeom prst="callout2">
              <a:avLst>
                <a:gd name="adj1" fmla="val -2407"/>
                <a:gd name="adj2" fmla="val -30650"/>
                <a:gd name="adj3" fmla="val -18527"/>
                <a:gd name="adj4" fmla="val -12422"/>
                <a:gd name="adj5" fmla="val -18192"/>
                <a:gd name="adj6" fmla="val 106978"/>
              </a:avLst>
            </a:prstGeom>
            <a:noFill/>
            <a:ln cap="rnd">
              <a:solidFill>
                <a:srgbClr val="F35435">
                  <a:alpha val="50000"/>
                </a:srgbClr>
              </a:solidFill>
              <a:headEnd type="none" w="lg" len="lg"/>
              <a:tailEnd type="oval"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8F25832E-6D2D-C529-560A-CE7BEDA9B7EE}"/>
              </a:ext>
            </a:extLst>
          </p:cNvPr>
          <p:cNvGrpSpPr/>
          <p:nvPr/>
        </p:nvGrpSpPr>
        <p:grpSpPr>
          <a:xfrm>
            <a:off x="7060220" y="4373226"/>
            <a:ext cx="4454070" cy="646331"/>
            <a:chOff x="5675026" y="2334773"/>
            <a:chExt cx="4454070" cy="646331"/>
          </a:xfrm>
        </p:grpSpPr>
        <p:sp>
          <p:nvSpPr>
            <p:cNvPr id="39" name="Hộp Văn bản 26">
              <a:extLst>
                <a:ext uri="{FF2B5EF4-FFF2-40B4-BE49-F238E27FC236}">
                  <a16:creationId xmlns:a16="http://schemas.microsoft.com/office/drawing/2014/main" id="{F1A74D68-70A6-6D01-E7C3-28BFEE37C828}"/>
                </a:ext>
              </a:extLst>
            </p:cNvPr>
            <p:cNvSpPr txBox="1"/>
            <p:nvPr/>
          </p:nvSpPr>
          <p:spPr>
            <a:xfrm>
              <a:off x="5700765" y="2334773"/>
              <a:ext cx="4428331" cy="646331"/>
            </a:xfrm>
            <a:prstGeom prst="rect">
              <a:avLst/>
            </a:prstGeom>
            <a:noFill/>
          </p:spPr>
          <p:txBody>
            <a:bodyPr wrap="square">
              <a:spAutoFit/>
            </a:bodyPr>
            <a:lstStyle/>
            <a:p>
              <a:pPr marL="36000"/>
              <a:r>
                <a:rPr lang="vi-VN">
                  <a:solidFill>
                    <a:schemeClr val="accent1">
                      <a:lumMod val="50000"/>
                    </a:schemeClr>
                  </a:solidFill>
                  <a:latin typeface="Montserrat" panose="00000500000000000000" pitchFamily="2" charset="0"/>
                </a:rPr>
                <a:t>Sử dụng phương trình truyền nhiệt để cập nhật nhiệt độ tại các điểm</a:t>
              </a:r>
            </a:p>
          </p:txBody>
        </p:sp>
        <p:sp>
          <p:nvSpPr>
            <p:cNvPr id="40" name="Rectangle: Rounded Corners 39">
              <a:extLst>
                <a:ext uri="{FF2B5EF4-FFF2-40B4-BE49-F238E27FC236}">
                  <a16:creationId xmlns:a16="http://schemas.microsoft.com/office/drawing/2014/main" id="{C5DC5338-2D02-082C-BC0B-4BC335522BA9}"/>
                </a:ext>
              </a:extLst>
            </p:cNvPr>
            <p:cNvSpPr/>
            <p:nvPr/>
          </p:nvSpPr>
          <p:spPr>
            <a:xfrm>
              <a:off x="5675026" y="2387938"/>
              <a:ext cx="51481" cy="540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B9A12F1D-BE5B-B0AF-47AF-52353A359022}"/>
              </a:ext>
            </a:extLst>
          </p:cNvPr>
          <p:cNvGrpSpPr/>
          <p:nvPr/>
        </p:nvGrpSpPr>
        <p:grpSpPr>
          <a:xfrm>
            <a:off x="7060220" y="5086775"/>
            <a:ext cx="4267200" cy="369332"/>
            <a:chOff x="5675026" y="2337122"/>
            <a:chExt cx="4267200" cy="369332"/>
          </a:xfrm>
        </p:grpSpPr>
        <p:sp>
          <p:nvSpPr>
            <p:cNvPr id="42" name="Hộp Văn bản 26">
              <a:extLst>
                <a:ext uri="{FF2B5EF4-FFF2-40B4-BE49-F238E27FC236}">
                  <a16:creationId xmlns:a16="http://schemas.microsoft.com/office/drawing/2014/main" id="{FF05E83B-ED99-5B9F-F647-F5DA38670B4E}"/>
                </a:ext>
              </a:extLst>
            </p:cNvPr>
            <p:cNvSpPr txBox="1"/>
            <p:nvPr/>
          </p:nvSpPr>
          <p:spPr>
            <a:xfrm>
              <a:off x="5700766" y="2337122"/>
              <a:ext cx="4241460" cy="369332"/>
            </a:xfrm>
            <a:prstGeom prst="rect">
              <a:avLst/>
            </a:prstGeom>
            <a:noFill/>
          </p:spPr>
          <p:txBody>
            <a:bodyPr wrap="square">
              <a:spAutoFit/>
            </a:bodyPr>
            <a:lstStyle/>
            <a:p>
              <a:pPr marL="36000"/>
              <a:r>
                <a:rPr lang="vi-VN">
                  <a:solidFill>
                    <a:schemeClr val="accent1">
                      <a:lumMod val="50000"/>
                    </a:schemeClr>
                  </a:solidFill>
                  <a:latin typeface="Montserrat" panose="00000500000000000000" pitchFamily="2" charset="0"/>
                </a:rPr>
                <a:t>update </a:t>
              </a:r>
              <a:r>
                <a:rPr lang="en-US" sz="1800" b="1">
                  <a:solidFill>
                    <a:srgbClr val="001080"/>
                  </a:solidFill>
                  <a:effectLst/>
                  <a:latin typeface="Consolas" panose="020B0609020204030204" pitchFamily="49" charset="0"/>
                </a:rPr>
                <a:t>counter</a:t>
              </a:r>
              <a:r>
                <a:rPr lang="vi-VN">
                  <a:solidFill>
                    <a:schemeClr val="accent1">
                      <a:lumMod val="50000"/>
                    </a:schemeClr>
                  </a:solidFill>
                  <a:latin typeface="Montserrat" panose="00000500000000000000" pitchFamily="2" charset="0"/>
                </a:rPr>
                <a:t> (+dt)</a:t>
              </a:r>
            </a:p>
          </p:txBody>
        </p:sp>
        <p:sp>
          <p:nvSpPr>
            <p:cNvPr id="43" name="Rectangle: Rounded Corners 42">
              <a:extLst>
                <a:ext uri="{FF2B5EF4-FFF2-40B4-BE49-F238E27FC236}">
                  <a16:creationId xmlns:a16="http://schemas.microsoft.com/office/drawing/2014/main" id="{CD1F8A70-A608-D81E-49DC-0A10822815C5}"/>
                </a:ext>
              </a:extLst>
            </p:cNvPr>
            <p:cNvSpPr/>
            <p:nvPr/>
          </p:nvSpPr>
          <p:spPr>
            <a:xfrm>
              <a:off x="5675026" y="2377788"/>
              <a:ext cx="51481" cy="288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7E8E1122-FB78-BFCA-B4AB-D514C47E3CE2}"/>
              </a:ext>
            </a:extLst>
          </p:cNvPr>
          <p:cNvGrpSpPr/>
          <p:nvPr/>
        </p:nvGrpSpPr>
        <p:grpSpPr>
          <a:xfrm flipV="1">
            <a:off x="6153487" y="4037228"/>
            <a:ext cx="831514" cy="566679"/>
            <a:chOff x="5208317" y="2747694"/>
            <a:chExt cx="831514" cy="566679"/>
          </a:xfrm>
        </p:grpSpPr>
        <p:sp>
          <p:nvSpPr>
            <p:cNvPr id="59" name="Oval 58">
              <a:extLst>
                <a:ext uri="{FF2B5EF4-FFF2-40B4-BE49-F238E27FC236}">
                  <a16:creationId xmlns:a16="http://schemas.microsoft.com/office/drawing/2014/main" id="{574E9FF0-C0FA-61C2-7151-DA58378ECEE6}"/>
                </a:ext>
              </a:extLst>
            </p:cNvPr>
            <p:cNvSpPr/>
            <p:nvPr/>
          </p:nvSpPr>
          <p:spPr>
            <a:xfrm>
              <a:off x="5208317" y="2747694"/>
              <a:ext cx="258094" cy="258094"/>
            </a:xfrm>
            <a:prstGeom prst="ellipse">
              <a:avLst/>
            </a:prstGeom>
            <a:solidFill>
              <a:srgbClr val="F35435">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allout: Bent Line with No Border 59">
              <a:extLst>
                <a:ext uri="{FF2B5EF4-FFF2-40B4-BE49-F238E27FC236}">
                  <a16:creationId xmlns:a16="http://schemas.microsoft.com/office/drawing/2014/main" id="{824727C6-7656-019F-6BD7-886AE2A16379}"/>
                </a:ext>
              </a:extLst>
            </p:cNvPr>
            <p:cNvSpPr/>
            <p:nvPr/>
          </p:nvSpPr>
          <p:spPr>
            <a:xfrm>
              <a:off x="5511977" y="2758631"/>
              <a:ext cx="527854" cy="555742"/>
            </a:xfrm>
            <a:prstGeom prst="callout2">
              <a:avLst>
                <a:gd name="adj1" fmla="val 20442"/>
                <a:gd name="adj2" fmla="val -32591"/>
                <a:gd name="adj3" fmla="val -19965"/>
                <a:gd name="adj4" fmla="val -10239"/>
                <a:gd name="adj5" fmla="val -20731"/>
                <a:gd name="adj6" fmla="val 106978"/>
              </a:avLst>
            </a:prstGeom>
            <a:noFill/>
            <a:ln cap="rnd">
              <a:solidFill>
                <a:srgbClr val="F35435">
                  <a:alpha val="50000"/>
                </a:srgbClr>
              </a:solidFill>
              <a:headEnd type="oval"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26703233-ADD1-2959-7F2A-A9B11B828A74}"/>
              </a:ext>
            </a:extLst>
          </p:cNvPr>
          <p:cNvGrpSpPr/>
          <p:nvPr/>
        </p:nvGrpSpPr>
        <p:grpSpPr>
          <a:xfrm>
            <a:off x="3740487" y="4938659"/>
            <a:ext cx="2584113" cy="1903798"/>
            <a:chOff x="3423967" y="3122344"/>
            <a:chExt cx="2584113" cy="1903798"/>
          </a:xfrm>
        </p:grpSpPr>
        <p:sp>
          <p:nvSpPr>
            <p:cNvPr id="65" name="Oval 64">
              <a:extLst>
                <a:ext uri="{FF2B5EF4-FFF2-40B4-BE49-F238E27FC236}">
                  <a16:creationId xmlns:a16="http://schemas.microsoft.com/office/drawing/2014/main" id="{FEA9EDEC-4B4C-A886-593C-24AEA9105951}"/>
                </a:ext>
              </a:extLst>
            </p:cNvPr>
            <p:cNvSpPr/>
            <p:nvPr/>
          </p:nvSpPr>
          <p:spPr>
            <a:xfrm>
              <a:off x="3423967" y="3122344"/>
              <a:ext cx="258094" cy="258094"/>
            </a:xfrm>
            <a:prstGeom prst="ellipse">
              <a:avLst/>
            </a:prstGeom>
            <a:solidFill>
              <a:srgbClr val="F35435">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allout: Bent Line with No Border 65">
              <a:extLst>
                <a:ext uri="{FF2B5EF4-FFF2-40B4-BE49-F238E27FC236}">
                  <a16:creationId xmlns:a16="http://schemas.microsoft.com/office/drawing/2014/main" id="{2AF15B29-0EAB-9D4D-3FC4-7FA60945CB98}"/>
                </a:ext>
              </a:extLst>
            </p:cNvPr>
            <p:cNvSpPr/>
            <p:nvPr/>
          </p:nvSpPr>
          <p:spPr>
            <a:xfrm flipH="1">
              <a:off x="3727626" y="3525394"/>
              <a:ext cx="2280454" cy="1500748"/>
            </a:xfrm>
            <a:prstGeom prst="callout2">
              <a:avLst>
                <a:gd name="adj1" fmla="val -4946"/>
                <a:gd name="adj2" fmla="val -30093"/>
                <a:gd name="adj3" fmla="val -18527"/>
                <a:gd name="adj4" fmla="val -12422"/>
                <a:gd name="adj5" fmla="val -18192"/>
                <a:gd name="adj6" fmla="val 106978"/>
              </a:avLst>
            </a:prstGeom>
            <a:noFill/>
            <a:ln cap="rnd">
              <a:solidFill>
                <a:srgbClr val="F35435">
                  <a:alpha val="50000"/>
                </a:srgbClr>
              </a:solidFill>
              <a:headEnd type="none" w="lg" len="lg"/>
              <a:tailEnd type="oval"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50E2073A-BCE8-BE7B-D0F2-18D6472F8EFA}"/>
              </a:ext>
            </a:extLst>
          </p:cNvPr>
          <p:cNvGrpSpPr/>
          <p:nvPr/>
        </p:nvGrpSpPr>
        <p:grpSpPr>
          <a:xfrm>
            <a:off x="7060220" y="2891833"/>
            <a:ext cx="4267200" cy="646331"/>
            <a:chOff x="5675026" y="2334773"/>
            <a:chExt cx="4267200" cy="646331"/>
          </a:xfrm>
        </p:grpSpPr>
        <p:sp>
          <p:nvSpPr>
            <p:cNvPr id="12" name="Hộp Văn bản 26">
              <a:extLst>
                <a:ext uri="{FF2B5EF4-FFF2-40B4-BE49-F238E27FC236}">
                  <a16:creationId xmlns:a16="http://schemas.microsoft.com/office/drawing/2014/main" id="{E68D897E-2A9C-091A-DCE2-519270237578}"/>
                </a:ext>
              </a:extLst>
            </p:cNvPr>
            <p:cNvSpPr txBox="1"/>
            <p:nvPr/>
          </p:nvSpPr>
          <p:spPr>
            <a:xfrm>
              <a:off x="5700766" y="2334773"/>
              <a:ext cx="4241460" cy="646331"/>
            </a:xfrm>
            <a:prstGeom prst="rect">
              <a:avLst/>
            </a:prstGeom>
            <a:noFill/>
          </p:spPr>
          <p:txBody>
            <a:bodyPr wrap="square">
              <a:spAutoFit/>
            </a:bodyPr>
            <a:lstStyle/>
            <a:p>
              <a:pPr marL="36000"/>
              <a:r>
                <a:rPr lang="en-US" b="1">
                  <a:solidFill>
                    <a:srgbClr val="001080"/>
                  </a:solidFill>
                  <a:effectLst/>
                  <a:latin typeface="Consolas" panose="020B0609020204030204" pitchFamily="49" charset="0"/>
                </a:rPr>
                <a:t>w</a:t>
              </a:r>
              <a:r>
                <a:rPr lang="vi-VN">
                  <a:solidFill>
                    <a:schemeClr val="accent1">
                      <a:lumMod val="50000"/>
                    </a:schemeClr>
                  </a:solidFill>
                  <a:latin typeface="Montserrat" panose="00000500000000000000" pitchFamily="2" charset="0"/>
                </a:rPr>
                <a:t> là ma trận trung gian để lưu nhiệt độ hiện tại</a:t>
              </a:r>
            </a:p>
          </p:txBody>
        </p:sp>
        <p:sp>
          <p:nvSpPr>
            <p:cNvPr id="13" name="Rectangle: Rounded Corners 12">
              <a:extLst>
                <a:ext uri="{FF2B5EF4-FFF2-40B4-BE49-F238E27FC236}">
                  <a16:creationId xmlns:a16="http://schemas.microsoft.com/office/drawing/2014/main" id="{B1313A0F-329A-8EB0-7DE9-9B7E990E6EEE}"/>
                </a:ext>
              </a:extLst>
            </p:cNvPr>
            <p:cNvSpPr/>
            <p:nvPr/>
          </p:nvSpPr>
          <p:spPr>
            <a:xfrm>
              <a:off x="5675026" y="2387938"/>
              <a:ext cx="51481" cy="540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57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par>
                                <p:cTn id="8" presetID="42" presetClass="path" presetSubtype="0" decel="100000" fill="hold" grpId="1" nodeType="withEffect">
                                  <p:stCondLst>
                                    <p:cond delay="0"/>
                                  </p:stCondLst>
                                  <p:childTnLst>
                                    <p:animMotion origin="layout" path="M 4.79167E-6 -1.85185E-6 L -0.01394 -1.85185E-6 " pathEditMode="relative" rAng="0" ptsTypes="AA">
                                      <p:cBhvr>
                                        <p:cTn id="9" dur="1000" spd="-100000" fill="hold"/>
                                        <p:tgtEl>
                                          <p:spTgt spid="10"/>
                                        </p:tgtEl>
                                        <p:attrNameLst>
                                          <p:attrName>ppt_x</p:attrName>
                                          <p:attrName>ppt_y</p:attrName>
                                        </p:attrNameLst>
                                      </p:cBhvr>
                                      <p:rCtr x="-703"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750"/>
                                        <p:tgtEl>
                                          <p:spTgt spid="6"/>
                                        </p:tgtEl>
                                      </p:cBhvr>
                                    </p:animEffect>
                                  </p:childTnLst>
                                </p:cTn>
                              </p:par>
                              <p:par>
                                <p:cTn id="13" presetID="42" presetClass="path" presetSubtype="0" decel="100000" fill="hold" nodeType="withEffect">
                                  <p:stCondLst>
                                    <p:cond delay="0"/>
                                  </p:stCondLst>
                                  <p:childTnLst>
                                    <p:animMotion origin="layout" path="M -3.95833E-6 2.96296E-6 L 0.02318 2.96296E-6 " pathEditMode="relative" rAng="0" ptsTypes="AA">
                                      <p:cBhvr>
                                        <p:cTn id="14" dur="1000" spd="-100000" fill="hold"/>
                                        <p:tgtEl>
                                          <p:spTgt spid="6"/>
                                        </p:tgtEl>
                                        <p:attrNameLst>
                                          <p:attrName>ppt_x</p:attrName>
                                          <p:attrName>ppt_y</p:attrName>
                                        </p:attrNameLst>
                                      </p:cBhvr>
                                      <p:rCtr x="1159" y="0"/>
                                    </p:animMotion>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750"/>
                                        <p:tgtEl>
                                          <p:spTgt spid="7"/>
                                        </p:tgtEl>
                                      </p:cBhvr>
                                    </p:animEffect>
                                  </p:childTnLst>
                                </p:cTn>
                              </p:par>
                              <p:par>
                                <p:cTn id="18" presetID="42" presetClass="path" presetSubtype="0" decel="100000" fill="hold" grpId="1" nodeType="withEffect">
                                  <p:stCondLst>
                                    <p:cond delay="500"/>
                                  </p:stCondLst>
                                  <p:childTnLst>
                                    <p:animMotion origin="layout" path="M 3.75E-6 1.11111E-6 L 0.02317 1.11111E-6 " pathEditMode="relative" rAng="0" ptsTypes="AA">
                                      <p:cBhvr>
                                        <p:cTn id="19" dur="1000" spd="-100000" fill="hold"/>
                                        <p:tgtEl>
                                          <p:spTgt spid="7"/>
                                        </p:tgtEl>
                                        <p:attrNameLst>
                                          <p:attrName>ppt_x</p:attrName>
                                          <p:attrName>ppt_y</p:attrName>
                                        </p:attrNameLst>
                                      </p:cBhvr>
                                      <p:rCtr x="1159" y="0"/>
                                    </p:animMotion>
                                  </p:childTnLst>
                                </p:cTn>
                              </p:par>
                              <p:par>
                                <p:cTn id="20" presetID="10" presetClass="entr" presetSubtype="0" fill="hold" nodeType="withEffect">
                                  <p:stCondLst>
                                    <p:cond delay="10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750"/>
                                        <p:tgtEl>
                                          <p:spTgt spid="33"/>
                                        </p:tgtEl>
                                      </p:cBhvr>
                                    </p:animEffect>
                                  </p:childTnLst>
                                </p:cTn>
                              </p:par>
                              <p:par>
                                <p:cTn id="23" presetID="42" presetClass="path" presetSubtype="0" decel="100000" fill="hold" nodeType="withEffect">
                                  <p:stCondLst>
                                    <p:cond delay="1000"/>
                                  </p:stCondLst>
                                  <p:childTnLst>
                                    <p:animMotion origin="layout" path="M 1.875E-6 1.48148E-6 L 0.02318 1.48148E-6 " pathEditMode="relative" rAng="0" ptsTypes="AA">
                                      <p:cBhvr>
                                        <p:cTn id="24" dur="1000" spd="-100000" fill="hold"/>
                                        <p:tgtEl>
                                          <p:spTgt spid="33"/>
                                        </p:tgtEl>
                                        <p:attrNameLst>
                                          <p:attrName>ppt_x</p:attrName>
                                          <p:attrName>ppt_y</p:attrName>
                                        </p:attrNameLst>
                                      </p:cBhvr>
                                      <p:rCtr x="1159" y="0"/>
                                    </p:animMotion>
                                  </p:childTnLst>
                                </p:cTn>
                              </p:par>
                              <p:par>
                                <p:cTn id="25" presetID="10" presetClass="entr" presetSubtype="0" fill="hold" nodeType="withEffect">
                                  <p:stCondLst>
                                    <p:cond delay="125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750"/>
                                        <p:tgtEl>
                                          <p:spTgt spid="18"/>
                                        </p:tgtEl>
                                      </p:cBhvr>
                                    </p:animEffect>
                                  </p:childTnLst>
                                </p:cTn>
                              </p:par>
                              <p:par>
                                <p:cTn id="28" presetID="42" presetClass="path" presetSubtype="0" decel="100000" fill="hold" nodeType="withEffect">
                                  <p:stCondLst>
                                    <p:cond delay="1250"/>
                                  </p:stCondLst>
                                  <p:childTnLst>
                                    <p:animMotion origin="layout" path="M 3.54167E-6 0 L 0.02317 0 " pathEditMode="relative" rAng="0" ptsTypes="AA">
                                      <p:cBhvr>
                                        <p:cTn id="29" dur="1000" spd="-100000" fill="hold"/>
                                        <p:tgtEl>
                                          <p:spTgt spid="18"/>
                                        </p:tgtEl>
                                        <p:attrNameLst>
                                          <p:attrName>ppt_x</p:attrName>
                                          <p:attrName>ppt_y</p:attrName>
                                        </p:attrNameLst>
                                      </p:cBhvr>
                                      <p:rCtr x="1159" y="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750"/>
                                        <p:tgtEl>
                                          <p:spTgt spid="24"/>
                                        </p:tgtEl>
                                      </p:cBhvr>
                                    </p:animEffect>
                                  </p:childTnLst>
                                </p:cTn>
                              </p:par>
                              <p:par>
                                <p:cTn id="35" presetID="42" presetClass="path" presetSubtype="0" decel="100000" fill="hold" nodeType="withEffect">
                                  <p:stCondLst>
                                    <p:cond delay="0"/>
                                  </p:stCondLst>
                                  <p:childTnLst>
                                    <p:animMotion origin="layout" path="M 3.54167E-6 4.44444E-6 L 0.02317 4.44444E-6 " pathEditMode="relative" rAng="0" ptsTypes="AA">
                                      <p:cBhvr>
                                        <p:cTn id="36" dur="1000" spd="-100000" fill="hold"/>
                                        <p:tgtEl>
                                          <p:spTgt spid="24"/>
                                        </p:tgtEl>
                                        <p:attrNameLst>
                                          <p:attrName>ppt_x</p:attrName>
                                          <p:attrName>ppt_y</p:attrName>
                                        </p:attrNameLst>
                                      </p:cBhvr>
                                      <p:rCtr x="1159" y="0"/>
                                    </p:animMotion>
                                  </p:childTnLst>
                                </p:cTn>
                              </p:par>
                              <p:par>
                                <p:cTn id="37" presetID="10" presetClass="entr" presetSubtype="0" fill="hold" nodeType="withEffect">
                                  <p:stCondLst>
                                    <p:cond delay="25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750"/>
                                        <p:tgtEl>
                                          <p:spTgt spid="11"/>
                                        </p:tgtEl>
                                      </p:cBhvr>
                                    </p:animEffect>
                                  </p:childTnLst>
                                </p:cTn>
                              </p:par>
                              <p:par>
                                <p:cTn id="40" presetID="42" presetClass="path" presetSubtype="0" decel="100000" fill="hold" nodeType="withEffect">
                                  <p:stCondLst>
                                    <p:cond delay="250"/>
                                  </p:stCondLst>
                                  <p:childTnLst>
                                    <p:animMotion origin="layout" path="M 3.54167E-6 0 L 0.02317 0 " pathEditMode="relative" rAng="0" ptsTypes="AA">
                                      <p:cBhvr>
                                        <p:cTn id="41" dur="1000" spd="-100000" fill="hold"/>
                                        <p:tgtEl>
                                          <p:spTgt spid="11"/>
                                        </p:tgtEl>
                                        <p:attrNameLst>
                                          <p:attrName>ppt_x</p:attrName>
                                          <p:attrName>ppt_y</p:attrName>
                                        </p:attrNameLst>
                                      </p:cBhvr>
                                      <p:rCtr x="1159" y="0"/>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750"/>
                                        <p:tgtEl>
                                          <p:spTgt spid="37"/>
                                        </p:tgtEl>
                                      </p:cBhvr>
                                    </p:animEffect>
                                  </p:childTnLst>
                                </p:cTn>
                              </p:par>
                              <p:par>
                                <p:cTn id="47" presetID="42" presetClass="path" presetSubtype="0" decel="100000" fill="hold" nodeType="withEffect">
                                  <p:stCondLst>
                                    <p:cond delay="0"/>
                                  </p:stCondLst>
                                  <p:childTnLst>
                                    <p:animMotion origin="layout" path="M -2.5E-6 3.33333E-6 L 0.02318 3.33333E-6 " pathEditMode="relative" rAng="0" ptsTypes="AA">
                                      <p:cBhvr>
                                        <p:cTn id="48" dur="1000" spd="-100000" fill="hold"/>
                                        <p:tgtEl>
                                          <p:spTgt spid="37"/>
                                        </p:tgtEl>
                                        <p:attrNameLst>
                                          <p:attrName>ppt_x</p:attrName>
                                          <p:attrName>ppt_y</p:attrName>
                                        </p:attrNameLst>
                                      </p:cBhvr>
                                      <p:rCtr x="1159" y="0"/>
                                    </p:animMotion>
                                  </p:childTnLst>
                                </p:cTn>
                              </p:par>
                              <p:par>
                                <p:cTn id="49" presetID="10" presetClass="entr" presetSubtype="0" fill="hold" nodeType="withEffect">
                                  <p:stCondLst>
                                    <p:cond delay="25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750"/>
                                        <p:tgtEl>
                                          <p:spTgt spid="28"/>
                                        </p:tgtEl>
                                      </p:cBhvr>
                                    </p:animEffect>
                                  </p:childTnLst>
                                </p:cTn>
                              </p:par>
                              <p:par>
                                <p:cTn id="52" presetID="42" presetClass="path" presetSubtype="0" decel="100000" fill="hold" nodeType="withEffect">
                                  <p:stCondLst>
                                    <p:cond delay="250"/>
                                  </p:stCondLst>
                                  <p:childTnLst>
                                    <p:animMotion origin="layout" path="M 3.54167E-6 -2.96296E-6 L 0.02317 -2.96296E-6 " pathEditMode="relative" rAng="0" ptsTypes="AA">
                                      <p:cBhvr>
                                        <p:cTn id="53" dur="1000" spd="-100000" fill="hold"/>
                                        <p:tgtEl>
                                          <p:spTgt spid="28"/>
                                        </p:tgtEl>
                                        <p:attrNameLst>
                                          <p:attrName>ppt_x</p:attrName>
                                          <p:attrName>ppt_y</p:attrName>
                                        </p:attrNameLst>
                                      </p:cBhvr>
                                      <p:rCtr x="1159" y="0"/>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750"/>
                                        <p:tgtEl>
                                          <p:spTgt spid="58"/>
                                        </p:tgtEl>
                                      </p:cBhvr>
                                    </p:animEffect>
                                  </p:childTnLst>
                                </p:cTn>
                              </p:par>
                              <p:par>
                                <p:cTn id="59" presetID="42" presetClass="path" presetSubtype="0" decel="100000" fill="hold" nodeType="withEffect">
                                  <p:stCondLst>
                                    <p:cond delay="0"/>
                                  </p:stCondLst>
                                  <p:childTnLst>
                                    <p:animMotion origin="layout" path="M -2.08333E-6 -1.11111E-6 L 0.02318 -1.11111E-6 " pathEditMode="relative" rAng="0" ptsTypes="AA">
                                      <p:cBhvr>
                                        <p:cTn id="60" dur="1000" spd="-100000" fill="hold"/>
                                        <p:tgtEl>
                                          <p:spTgt spid="58"/>
                                        </p:tgtEl>
                                        <p:attrNameLst>
                                          <p:attrName>ppt_x</p:attrName>
                                          <p:attrName>ppt_y</p:attrName>
                                        </p:attrNameLst>
                                      </p:cBhvr>
                                      <p:rCtr x="1159" y="0"/>
                                    </p:animMotion>
                                  </p:childTnLst>
                                </p:cTn>
                              </p:par>
                              <p:par>
                                <p:cTn id="61" presetID="10" presetClass="entr" presetSubtype="0" fill="hold" nodeType="withEffect">
                                  <p:stCondLst>
                                    <p:cond delay="25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750"/>
                                        <p:tgtEl>
                                          <p:spTgt spid="38"/>
                                        </p:tgtEl>
                                      </p:cBhvr>
                                    </p:animEffect>
                                  </p:childTnLst>
                                </p:cTn>
                              </p:par>
                              <p:par>
                                <p:cTn id="64" presetID="42" presetClass="path" presetSubtype="0" decel="100000" fill="hold" nodeType="withEffect">
                                  <p:stCondLst>
                                    <p:cond delay="250"/>
                                  </p:stCondLst>
                                  <p:childTnLst>
                                    <p:animMotion origin="layout" path="M 1.25E-6 -2.22222E-6 L 0.02318 -2.22222E-6 " pathEditMode="relative" rAng="0" ptsTypes="AA">
                                      <p:cBhvr>
                                        <p:cTn id="65" dur="1000" spd="-100000" fill="hold"/>
                                        <p:tgtEl>
                                          <p:spTgt spid="38"/>
                                        </p:tgtEl>
                                        <p:attrNameLst>
                                          <p:attrName>ppt_x</p:attrName>
                                          <p:attrName>ppt_y</p:attrName>
                                        </p:attrNameLst>
                                      </p:cBhvr>
                                      <p:rCtr x="1159" y="0"/>
                                    </p:animMotion>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fade">
                                      <p:cBhvr>
                                        <p:cTn id="70" dur="750"/>
                                        <p:tgtEl>
                                          <p:spTgt spid="64"/>
                                        </p:tgtEl>
                                      </p:cBhvr>
                                    </p:animEffect>
                                  </p:childTnLst>
                                </p:cTn>
                              </p:par>
                              <p:par>
                                <p:cTn id="71" presetID="42" presetClass="path" presetSubtype="0" decel="100000" fill="hold" nodeType="withEffect">
                                  <p:stCondLst>
                                    <p:cond delay="0"/>
                                  </p:stCondLst>
                                  <p:childTnLst>
                                    <p:animMotion origin="layout" path="M -4.16667E-7 3.7037E-6 L 0.02318 3.7037E-6 " pathEditMode="relative" rAng="0" ptsTypes="AA">
                                      <p:cBhvr>
                                        <p:cTn id="72" dur="1000" spd="-100000" fill="hold"/>
                                        <p:tgtEl>
                                          <p:spTgt spid="64"/>
                                        </p:tgtEl>
                                        <p:attrNameLst>
                                          <p:attrName>ppt_x</p:attrName>
                                          <p:attrName>ppt_y</p:attrName>
                                        </p:attrNameLst>
                                      </p:cBhvr>
                                      <p:rCtr x="1159" y="0"/>
                                    </p:animMotion>
                                  </p:childTnLst>
                                </p:cTn>
                              </p:par>
                              <p:par>
                                <p:cTn id="73" presetID="10" presetClass="entr" presetSubtype="0" fill="hold" nodeType="withEffect">
                                  <p:stCondLst>
                                    <p:cond delay="25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750"/>
                                        <p:tgtEl>
                                          <p:spTgt spid="41"/>
                                        </p:tgtEl>
                                      </p:cBhvr>
                                    </p:animEffect>
                                  </p:childTnLst>
                                </p:cTn>
                              </p:par>
                              <p:par>
                                <p:cTn id="76" presetID="42" presetClass="path" presetSubtype="0" decel="100000" fill="hold" nodeType="withEffect">
                                  <p:stCondLst>
                                    <p:cond delay="250"/>
                                  </p:stCondLst>
                                  <p:childTnLst>
                                    <p:animMotion origin="layout" path="M 3.54167E-6 1.48148E-6 L 0.02317 1.48148E-6 " pathEditMode="relative" rAng="0" ptsTypes="AA">
                                      <p:cBhvr>
                                        <p:cTn id="77" dur="1000" spd="-100000" fill="hold"/>
                                        <p:tgtEl>
                                          <p:spTgt spid="41"/>
                                        </p:tgtEl>
                                        <p:attrNameLst>
                                          <p:attrName>ppt_x</p:attrName>
                                          <p:attrName>ppt_y</p:attrName>
                                        </p:attrNameLst>
                                      </p:cBhvr>
                                      <p:rCtr x="11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7" grpId="0"/>
      <p:bldP spid="7"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318EB78-C0C8-3257-FC8C-5F5EF088B24E}"/>
              </a:ext>
            </a:extLst>
          </p:cNvPr>
          <p:cNvSpPr/>
          <p:nvPr/>
        </p:nvSpPr>
        <p:spPr>
          <a:xfrm>
            <a:off x="677251" y="1069985"/>
            <a:ext cx="10761299" cy="5240168"/>
          </a:xfrm>
          <a:prstGeom prst="roundRect">
            <a:avLst>
              <a:gd name="adj" fmla="val 3837"/>
            </a:avLst>
          </a:prstGeom>
          <a:solidFill>
            <a:schemeClr val="bg1">
              <a:alpha val="6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5" name="Freeform: Shape 4">
            <a:extLst>
              <a:ext uri="{FF2B5EF4-FFF2-40B4-BE49-F238E27FC236}">
                <a16:creationId xmlns:a16="http://schemas.microsoft.com/office/drawing/2014/main" id="{C03059F8-6823-C62C-C12F-64DAB0E590CD}"/>
              </a:ext>
            </a:extLst>
          </p:cNvPr>
          <p:cNvSpPr/>
          <p:nvPr/>
        </p:nvSpPr>
        <p:spPr>
          <a:xfrm flipV="1">
            <a:off x="-4414617"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25" name="TextBox 24">
            <a:extLst>
              <a:ext uri="{FF2B5EF4-FFF2-40B4-BE49-F238E27FC236}">
                <a16:creationId xmlns:a16="http://schemas.microsoft.com/office/drawing/2014/main" id="{A8CDA764-AA6D-0F13-D7E2-CA657BB7B8C9}"/>
              </a:ext>
            </a:extLst>
          </p:cNvPr>
          <p:cNvSpPr txBox="1"/>
          <p:nvPr/>
        </p:nvSpPr>
        <p:spPr>
          <a:xfrm>
            <a:off x="1795671" y="233900"/>
            <a:ext cx="8600660"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GIẢI THÍCH</a:t>
            </a:r>
            <a:r>
              <a:rPr lang="en-US" sz="2800">
                <a:gradFill>
                  <a:gsLst>
                    <a:gs pos="0">
                      <a:srgbClr val="F95607"/>
                    </a:gs>
                    <a:gs pos="100000">
                      <a:srgbClr val="9E357B"/>
                    </a:gs>
                  </a:gsLst>
                  <a:lin ang="18900002" scaled="1"/>
                </a:gradFill>
                <a:effectLst/>
              </a:rPr>
              <a:t> </a:t>
            </a:r>
            <a:r>
              <a:rPr lang="vi-VN" sz="2800">
                <a:gradFill>
                  <a:gsLst>
                    <a:gs pos="0">
                      <a:srgbClr val="F95607"/>
                    </a:gs>
                    <a:gs pos="100000">
                      <a:srgbClr val="9E357B"/>
                    </a:gs>
                  </a:gsLst>
                  <a:lin ang="18900002" scaled="1"/>
                </a:gradFill>
                <a:effectLst/>
              </a:rPr>
              <a:t>CHƯƠNG TRÌNH</a:t>
            </a:r>
          </a:p>
        </p:txBody>
      </p:sp>
      <p:sp>
        <p:nvSpPr>
          <p:cNvPr id="3" name="TextBox 2">
            <a:extLst>
              <a:ext uri="{FF2B5EF4-FFF2-40B4-BE49-F238E27FC236}">
                <a16:creationId xmlns:a16="http://schemas.microsoft.com/office/drawing/2014/main" id="{930ECA0E-17BE-7B1E-70CA-775F8BC369FF}"/>
              </a:ext>
            </a:extLst>
          </p:cNvPr>
          <p:cNvSpPr txBox="1"/>
          <p:nvPr/>
        </p:nvSpPr>
        <p:spPr>
          <a:xfrm>
            <a:off x="298353"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4.</a:t>
            </a:r>
            <a:endParaRPr lang="vi-VN" sz="3200">
              <a:effectLst/>
            </a:endParaRPr>
          </a:p>
        </p:txBody>
      </p:sp>
      <p:grpSp>
        <p:nvGrpSpPr>
          <p:cNvPr id="6" name="Group 5">
            <a:extLst>
              <a:ext uri="{FF2B5EF4-FFF2-40B4-BE49-F238E27FC236}">
                <a16:creationId xmlns:a16="http://schemas.microsoft.com/office/drawing/2014/main" id="{5CFFCC9B-A342-2E79-0564-9151ADDB0D5E}"/>
              </a:ext>
            </a:extLst>
          </p:cNvPr>
          <p:cNvGrpSpPr/>
          <p:nvPr/>
        </p:nvGrpSpPr>
        <p:grpSpPr>
          <a:xfrm>
            <a:off x="1047750" y="1571160"/>
            <a:ext cx="4784765" cy="2262286"/>
            <a:chOff x="1305639" y="1592826"/>
            <a:chExt cx="1349316" cy="347140"/>
          </a:xfrm>
        </p:grpSpPr>
        <p:sp>
          <p:nvSpPr>
            <p:cNvPr id="8" name="Rectangle: Rounded Corners 7">
              <a:extLst>
                <a:ext uri="{FF2B5EF4-FFF2-40B4-BE49-F238E27FC236}">
                  <a16:creationId xmlns:a16="http://schemas.microsoft.com/office/drawing/2014/main" id="{1648BCD4-A522-A5D7-5B08-FE7A9895C430}"/>
                </a:ext>
              </a:extLst>
            </p:cNvPr>
            <p:cNvSpPr/>
            <p:nvPr/>
          </p:nvSpPr>
          <p:spPr>
            <a:xfrm>
              <a:off x="1305639" y="1592826"/>
              <a:ext cx="1349316" cy="347140"/>
            </a:xfrm>
            <a:prstGeom prst="roundRect">
              <a:avLst>
                <a:gd name="adj" fmla="val 3527"/>
              </a:avLst>
            </a:prstGeom>
            <a:solidFill>
              <a:schemeClr val="bg1"/>
            </a:solidFill>
            <a:ln>
              <a:noFill/>
            </a:ln>
            <a:effectLst>
              <a:innerShdw blurRad="76200">
                <a:prstClr val="black">
                  <a:alpha val="35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5CD93D-69B9-3C77-B6D8-7D25F0802F10}"/>
                </a:ext>
              </a:extLst>
            </p:cNvPr>
            <p:cNvSpPr/>
            <p:nvPr/>
          </p:nvSpPr>
          <p:spPr>
            <a:xfrm>
              <a:off x="1352935" y="1661686"/>
              <a:ext cx="1275332" cy="2626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0">
                  <a:solidFill>
                    <a:srgbClr val="008000"/>
                  </a:solidFill>
                  <a:effectLst/>
                  <a:highlight>
                    <a:srgbClr val="FFFFFF"/>
                  </a:highlight>
                  <a:latin typeface="Consolas" panose="020B0609020204030204" pitchFamily="49" charset="0"/>
                </a:rPr>
                <a:t>    % Update pcolor plot</a:t>
              </a:r>
              <a:endParaRPr lang="en-US" sz="1400" b="0">
                <a:solidFill>
                  <a:srgbClr val="3B3B3B"/>
                </a:solidFill>
                <a:effectLst/>
                <a:highlight>
                  <a:srgbClr val="FFFFFF"/>
                </a:highlight>
                <a:latin typeface="Consolas" panose="020B0609020204030204" pitchFamily="49" charset="0"/>
              </a:endParaRPr>
            </a:p>
            <a:p>
              <a:r>
                <a:rPr lang="en-US" sz="1400" b="0">
                  <a:solidFill>
                    <a:srgbClr val="3B3B3B"/>
                  </a:solidFill>
                  <a:effectLst/>
                  <a:highlight>
                    <a:srgbClr val="FFFFFF"/>
                  </a:highlight>
                  <a:latin typeface="Consolas" panose="020B0609020204030204" pitchFamily="49" charset="0"/>
                </a:rPr>
                <a:t>    </a:t>
              </a:r>
              <a:r>
                <a:rPr lang="en-US" sz="1400" b="0">
                  <a:solidFill>
                    <a:srgbClr val="795E26"/>
                  </a:solidFill>
                  <a:effectLst/>
                  <a:highlight>
                    <a:srgbClr val="FFFFFF"/>
                  </a:highlight>
                  <a:latin typeface="Consolas" panose="020B0609020204030204" pitchFamily="49" charset="0"/>
                </a:rPr>
                <a:t>subplot</a:t>
              </a:r>
              <a:r>
                <a:rPr lang="en-US" sz="1400" b="0">
                  <a:solidFill>
                    <a:srgbClr val="3B3B3B"/>
                  </a:solidFill>
                  <a:effectLst/>
                  <a:highlight>
                    <a:srgbClr val="FFFFFF"/>
                  </a:highlight>
                  <a:latin typeface="Consolas" panose="020B0609020204030204" pitchFamily="49" charset="0"/>
                </a:rPr>
                <a:t>(</a:t>
              </a:r>
              <a:r>
                <a:rPr lang="en-US" sz="1400" b="0">
                  <a:solidFill>
                    <a:srgbClr val="098658"/>
                  </a:solidFill>
                  <a:effectLst/>
                  <a:highlight>
                    <a:srgbClr val="FFFFFF"/>
                  </a:highlight>
                  <a:latin typeface="Consolas" panose="020B0609020204030204" pitchFamily="49" charset="0"/>
                </a:rPr>
                <a:t>1</a:t>
              </a:r>
              <a:r>
                <a:rPr lang="en-US" sz="1400" b="0">
                  <a:solidFill>
                    <a:srgbClr val="3B3B3B"/>
                  </a:solidFill>
                  <a:effectLst/>
                  <a:highlight>
                    <a:srgbClr val="FFFFFF"/>
                  </a:highlight>
                  <a:latin typeface="Consolas" panose="020B0609020204030204" pitchFamily="49" charset="0"/>
                </a:rPr>
                <a:t>, </a:t>
              </a:r>
              <a:r>
                <a:rPr lang="en-US" sz="1400" b="0">
                  <a:solidFill>
                    <a:srgbClr val="098658"/>
                  </a:solidFill>
                  <a:effectLst/>
                  <a:highlight>
                    <a:srgbClr val="FFFFFF"/>
                  </a:highlight>
                  <a:latin typeface="Consolas" panose="020B0609020204030204" pitchFamily="49" charset="0"/>
                </a:rPr>
                <a:t>2</a:t>
              </a:r>
              <a:r>
                <a:rPr lang="en-US" sz="1400" b="0">
                  <a:solidFill>
                    <a:srgbClr val="3B3B3B"/>
                  </a:solidFill>
                  <a:effectLst/>
                  <a:highlight>
                    <a:srgbClr val="FFFFFF"/>
                  </a:highlight>
                  <a:latin typeface="Consolas" panose="020B0609020204030204" pitchFamily="49" charset="0"/>
                </a:rPr>
                <a:t>, </a:t>
              </a:r>
              <a:r>
                <a:rPr lang="en-US" sz="1400" b="0">
                  <a:solidFill>
                    <a:srgbClr val="098658"/>
                  </a:solidFill>
                  <a:effectLst/>
                  <a:highlight>
                    <a:srgbClr val="FFFFFF"/>
                  </a:highlight>
                  <a:latin typeface="Consolas" panose="020B0609020204030204" pitchFamily="49" charset="0"/>
                </a:rPr>
                <a:t>1</a:t>
              </a:r>
              <a:r>
                <a:rPr lang="en-US" sz="1400" b="0">
                  <a:solidFill>
                    <a:srgbClr val="3B3B3B"/>
                  </a:solidFill>
                  <a:effectLst/>
                  <a:highlight>
                    <a:srgbClr val="FFFFFF"/>
                  </a:highlight>
                  <a:latin typeface="Consolas" panose="020B0609020204030204" pitchFamily="49" charset="0"/>
                </a:rPr>
                <a:t>);</a:t>
              </a:r>
            </a:p>
            <a:p>
              <a:r>
                <a:rPr lang="en-US" sz="1400" b="0">
                  <a:solidFill>
                    <a:srgbClr val="3B3B3B"/>
                  </a:solidFill>
                  <a:effectLst/>
                  <a:highlight>
                    <a:srgbClr val="FFFFFF"/>
                  </a:highlight>
                  <a:latin typeface="Consolas" panose="020B0609020204030204" pitchFamily="49" charset="0"/>
                </a:rPr>
                <a:t>    </a:t>
              </a:r>
              <a:r>
                <a:rPr lang="en-US" sz="1400" b="0">
                  <a:solidFill>
                    <a:srgbClr val="001080"/>
                  </a:solidFill>
                  <a:effectLst/>
                  <a:highlight>
                    <a:srgbClr val="FFFFFF"/>
                  </a:highlight>
                  <a:latin typeface="Consolas" panose="020B0609020204030204" pitchFamily="49" charset="0"/>
                </a:rPr>
                <a:t>h</a:t>
              </a:r>
              <a:r>
                <a:rPr lang="en-US" sz="1400" b="0">
                  <a:solidFill>
                    <a:srgbClr val="3B3B3B"/>
                  </a:solidFill>
                  <a:effectLst/>
                  <a:highlight>
                    <a:srgbClr val="FFFFFF"/>
                  </a:highlight>
                  <a:latin typeface="Consolas" panose="020B0609020204030204" pitchFamily="49" charset="0"/>
                </a:rPr>
                <a:t> = pcolor(</a:t>
              </a:r>
              <a:r>
                <a:rPr lang="en-US" sz="1400" b="0">
                  <a:solidFill>
                    <a:srgbClr val="001080"/>
                  </a:solidFill>
                  <a:effectLst/>
                  <a:highlight>
                    <a:srgbClr val="FFFFFF"/>
                  </a:highlight>
                  <a:latin typeface="Consolas" panose="020B0609020204030204" pitchFamily="49" charset="0"/>
                </a:rPr>
                <a:t>u</a:t>
              </a:r>
              <a:r>
                <a:rPr lang="en-US" sz="1400" b="0">
                  <a:solidFill>
                    <a:srgbClr val="3B3B3B"/>
                  </a:solidFill>
                  <a:effectLst/>
                  <a:highlight>
                    <a:srgbClr val="FFFFFF"/>
                  </a:highlight>
                  <a:latin typeface="Consolas" panose="020B0609020204030204" pitchFamily="49" charset="0"/>
                </a:rPr>
                <a:t>);</a:t>
              </a:r>
            </a:p>
            <a:p>
              <a:r>
                <a:rPr lang="en-US" sz="1400" b="0">
                  <a:solidFill>
                    <a:srgbClr val="3B3B3B"/>
                  </a:solidFill>
                  <a:effectLst/>
                  <a:highlight>
                    <a:srgbClr val="FFFFFF"/>
                  </a:highlight>
                  <a:latin typeface="Consolas" panose="020B0609020204030204" pitchFamily="49" charset="0"/>
                </a:rPr>
                <a:t>    </a:t>
              </a:r>
              <a:r>
                <a:rPr lang="en-US" sz="1400" b="0">
                  <a:solidFill>
                    <a:srgbClr val="0000FF"/>
                  </a:solidFill>
                  <a:effectLst/>
                  <a:highlight>
                    <a:srgbClr val="FFFFFF"/>
                  </a:highlight>
                  <a:latin typeface="Consolas" panose="020B0609020204030204" pitchFamily="49" charset="0"/>
                </a:rPr>
                <a:t>set</a:t>
              </a:r>
              <a:r>
                <a:rPr lang="en-US" sz="1400" b="0">
                  <a:solidFill>
                    <a:srgbClr val="3B3B3B"/>
                  </a:solidFill>
                  <a:effectLst/>
                  <a:highlight>
                    <a:srgbClr val="FFFFFF"/>
                  </a:highlight>
                  <a:latin typeface="Consolas" panose="020B0609020204030204" pitchFamily="49" charset="0"/>
                </a:rPr>
                <a:t>(</a:t>
              </a:r>
              <a:r>
                <a:rPr lang="en-US" sz="1400" b="0">
                  <a:solidFill>
                    <a:srgbClr val="001080"/>
                  </a:solidFill>
                  <a:effectLst/>
                  <a:highlight>
                    <a:srgbClr val="FFFFFF"/>
                  </a:highlight>
                  <a:latin typeface="Consolas" panose="020B0609020204030204" pitchFamily="49" charset="0"/>
                </a:rPr>
                <a:t>h</a:t>
              </a:r>
              <a:r>
                <a:rPr lang="en-US" sz="1400" b="0">
                  <a:solidFill>
                    <a:srgbClr val="3B3B3B"/>
                  </a:solidFill>
                  <a:effectLst/>
                  <a:highlight>
                    <a:srgbClr val="FFFFFF"/>
                  </a:highlight>
                  <a:latin typeface="Consolas" panose="020B0609020204030204" pitchFamily="49" charset="0"/>
                </a:rPr>
                <a:t>, </a:t>
              </a:r>
              <a:r>
                <a:rPr lang="en-US" sz="1400" b="0">
                  <a:solidFill>
                    <a:srgbClr val="A31515"/>
                  </a:solidFill>
                  <a:effectLst/>
                  <a:highlight>
                    <a:srgbClr val="FFFFFF"/>
                  </a:highlight>
                  <a:latin typeface="Consolas" panose="020B0609020204030204" pitchFamily="49" charset="0"/>
                </a:rPr>
                <a:t>'EdgeColor'</a:t>
              </a:r>
              <a:r>
                <a:rPr lang="en-US" sz="1400" b="0">
                  <a:solidFill>
                    <a:srgbClr val="3B3B3B"/>
                  </a:solidFill>
                  <a:effectLst/>
                  <a:highlight>
                    <a:srgbClr val="FFFFFF"/>
                  </a:highlight>
                  <a:latin typeface="Consolas" panose="020B0609020204030204" pitchFamily="49" charset="0"/>
                </a:rPr>
                <a:t>, </a:t>
              </a:r>
              <a:r>
                <a:rPr lang="en-US" sz="1400" b="0">
                  <a:solidFill>
                    <a:srgbClr val="A31515"/>
                  </a:solidFill>
                  <a:effectLst/>
                  <a:highlight>
                    <a:srgbClr val="FFFFFF"/>
                  </a:highlight>
                  <a:latin typeface="Consolas" panose="020B0609020204030204" pitchFamily="49" charset="0"/>
                </a:rPr>
                <a:t>'none'</a:t>
              </a:r>
              <a:r>
                <a:rPr lang="en-US" sz="1400" b="0">
                  <a:solidFill>
                    <a:srgbClr val="3B3B3B"/>
                  </a:solidFill>
                  <a:effectLst/>
                  <a:highlight>
                    <a:srgbClr val="FFFFFF"/>
                  </a:highlight>
                  <a:latin typeface="Consolas" panose="020B0609020204030204" pitchFamily="49" charset="0"/>
                </a:rPr>
                <a:t>);</a:t>
              </a:r>
            </a:p>
            <a:p>
              <a:r>
                <a:rPr lang="en-US" sz="1400" b="0">
                  <a:solidFill>
                    <a:srgbClr val="3B3B3B"/>
                  </a:solidFill>
                  <a:effectLst/>
                  <a:highlight>
                    <a:srgbClr val="FFFFFF"/>
                  </a:highlight>
                  <a:latin typeface="Consolas" panose="020B0609020204030204" pitchFamily="49" charset="0"/>
                </a:rPr>
                <a:t>    </a:t>
              </a:r>
              <a:r>
                <a:rPr lang="en-US" sz="1400" b="0">
                  <a:solidFill>
                    <a:srgbClr val="795E26"/>
                  </a:solidFill>
                  <a:effectLst/>
                  <a:highlight>
                    <a:srgbClr val="FFFFFF"/>
                  </a:highlight>
                  <a:latin typeface="Consolas" panose="020B0609020204030204" pitchFamily="49" charset="0"/>
                </a:rPr>
                <a:t>colormap</a:t>
              </a:r>
              <a:r>
                <a:rPr lang="en-US" sz="1400" b="0">
                  <a:solidFill>
                    <a:srgbClr val="3B3B3B"/>
                  </a:solidFill>
                  <a:effectLst/>
                  <a:highlight>
                    <a:srgbClr val="FFFFFF"/>
                  </a:highlight>
                  <a:latin typeface="Consolas" panose="020B0609020204030204" pitchFamily="49" charset="0"/>
                </a:rPr>
                <a:t>(jet);</a:t>
              </a:r>
            </a:p>
            <a:p>
              <a:r>
                <a:rPr lang="en-US" sz="1400" b="0">
                  <a:solidFill>
                    <a:srgbClr val="3B3B3B"/>
                  </a:solidFill>
                  <a:effectLst/>
                  <a:highlight>
                    <a:srgbClr val="FFFFFF"/>
                  </a:highlight>
                  <a:latin typeface="Consolas" panose="020B0609020204030204" pitchFamily="49" charset="0"/>
                </a:rPr>
                <a:t>    </a:t>
              </a:r>
              <a:r>
                <a:rPr lang="en-US" sz="1400" b="0">
                  <a:solidFill>
                    <a:srgbClr val="001080"/>
                  </a:solidFill>
                  <a:effectLst/>
                  <a:highlight>
                    <a:srgbClr val="FFFFFF"/>
                  </a:highlight>
                  <a:latin typeface="Consolas" panose="020B0609020204030204" pitchFamily="49" charset="0"/>
                </a:rPr>
                <a:t>colorbar</a:t>
              </a:r>
              <a:r>
                <a:rPr lang="en-US" sz="1400" b="0">
                  <a:solidFill>
                    <a:srgbClr val="3B3B3B"/>
                  </a:solidFill>
                  <a:effectLst/>
                  <a:highlight>
                    <a:srgbClr val="FFFFFF"/>
                  </a:highlight>
                  <a:latin typeface="Consolas" panose="020B0609020204030204" pitchFamily="49" charset="0"/>
                </a:rPr>
                <a:t>;</a:t>
              </a:r>
            </a:p>
            <a:p>
              <a:r>
                <a:rPr lang="en-US" sz="1400" b="0">
                  <a:solidFill>
                    <a:srgbClr val="3B3B3B"/>
                  </a:solidFill>
                  <a:effectLst/>
                  <a:highlight>
                    <a:srgbClr val="FFFFFF"/>
                  </a:highlight>
                  <a:latin typeface="Consolas" panose="020B0609020204030204" pitchFamily="49" charset="0"/>
                </a:rPr>
                <a:t>    </a:t>
              </a:r>
              <a:r>
                <a:rPr lang="en-US" sz="1400" b="0">
                  <a:solidFill>
                    <a:srgbClr val="001080"/>
                  </a:solidFill>
                  <a:effectLst/>
                  <a:highlight>
                    <a:srgbClr val="FFFFFF"/>
                  </a:highlight>
                  <a:latin typeface="Consolas" panose="020B0609020204030204" pitchFamily="49" charset="0"/>
                </a:rPr>
                <a:t>caxis</a:t>
              </a:r>
              <a:r>
                <a:rPr lang="en-US" sz="1400" b="0">
                  <a:solidFill>
                    <a:srgbClr val="3B3B3B"/>
                  </a:solidFill>
                  <a:effectLst/>
                  <a:highlight>
                    <a:srgbClr val="FFFFFF"/>
                  </a:highlight>
                  <a:latin typeface="Consolas" panose="020B0609020204030204" pitchFamily="49" charset="0"/>
                </a:rPr>
                <a:t>([</a:t>
              </a:r>
              <a:r>
                <a:rPr lang="en-US" sz="1400" b="0">
                  <a:solidFill>
                    <a:srgbClr val="098658"/>
                  </a:solidFill>
                  <a:effectLst/>
                  <a:highlight>
                    <a:srgbClr val="FFFFFF"/>
                  </a:highlight>
                  <a:latin typeface="Consolas" panose="020B0609020204030204" pitchFamily="49" charset="0"/>
                </a:rPr>
                <a:t>0</a:t>
              </a:r>
              <a:r>
                <a:rPr lang="en-US" sz="1400" b="0">
                  <a:solidFill>
                    <a:srgbClr val="3B3B3B"/>
                  </a:solidFill>
                  <a:effectLst/>
                  <a:highlight>
                    <a:srgbClr val="FFFFFF"/>
                  </a:highlight>
                  <a:latin typeface="Consolas" panose="020B0609020204030204" pitchFamily="49" charset="0"/>
                </a:rPr>
                <a:t> </a:t>
              </a:r>
              <a:r>
                <a:rPr lang="en-US" sz="1400" b="0">
                  <a:solidFill>
                    <a:srgbClr val="098658"/>
                  </a:solidFill>
                  <a:effectLst/>
                  <a:highlight>
                    <a:srgbClr val="FFFFFF"/>
                  </a:highlight>
                  <a:latin typeface="Consolas" panose="020B0609020204030204" pitchFamily="49" charset="0"/>
                </a:rPr>
                <a:t>100</a:t>
              </a:r>
              <a:r>
                <a:rPr lang="en-US" sz="1400" b="0">
                  <a:solidFill>
                    <a:srgbClr val="3B3B3B"/>
                  </a:solidFill>
                  <a:effectLst/>
                  <a:highlight>
                    <a:srgbClr val="FFFFFF"/>
                  </a:highlight>
                  <a:latin typeface="Consolas" panose="020B0609020204030204" pitchFamily="49" charset="0"/>
                </a:rPr>
                <a:t>]);</a:t>
              </a:r>
            </a:p>
          </p:txBody>
        </p:sp>
      </p:grpSp>
      <p:sp>
        <p:nvSpPr>
          <p:cNvPr id="10" name="Freeform: Shape 9">
            <a:extLst>
              <a:ext uri="{FF2B5EF4-FFF2-40B4-BE49-F238E27FC236}">
                <a16:creationId xmlns:a16="http://schemas.microsoft.com/office/drawing/2014/main" id="{68D2A80C-D7F5-9680-9EDB-BE160B058978}"/>
              </a:ext>
            </a:extLst>
          </p:cNvPr>
          <p:cNvSpPr/>
          <p:nvPr/>
        </p:nvSpPr>
        <p:spPr>
          <a:xfrm>
            <a:off x="1047750" y="1571160"/>
            <a:ext cx="1351943" cy="492294"/>
          </a:xfrm>
          <a:custGeom>
            <a:avLst/>
            <a:gdLst>
              <a:gd name="connsiteX0" fmla="*/ 152950 w 1351943"/>
              <a:gd name="connsiteY0" fmla="*/ 0 h 492294"/>
              <a:gd name="connsiteX1" fmla="*/ 1351943 w 1351943"/>
              <a:gd name="connsiteY1" fmla="*/ 0 h 492294"/>
              <a:gd name="connsiteX2" fmla="*/ 1351943 w 1351943"/>
              <a:gd name="connsiteY2" fmla="*/ 339344 h 492294"/>
              <a:gd name="connsiteX3" fmla="*/ 1198993 w 1351943"/>
              <a:gd name="connsiteY3" fmla="*/ 492294 h 492294"/>
              <a:gd name="connsiteX4" fmla="*/ 0 w 1351943"/>
              <a:gd name="connsiteY4" fmla="*/ 492294 h 492294"/>
              <a:gd name="connsiteX5" fmla="*/ 0 w 1351943"/>
              <a:gd name="connsiteY5" fmla="*/ 152950 h 492294"/>
              <a:gd name="connsiteX6" fmla="*/ 152950 w 1351943"/>
              <a:gd name="connsiteY6" fmla="*/ 0 h 4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943" h="492294">
                <a:moveTo>
                  <a:pt x="152950" y="0"/>
                </a:moveTo>
                <a:lnTo>
                  <a:pt x="1351943" y="0"/>
                </a:lnTo>
                <a:lnTo>
                  <a:pt x="1351943" y="339344"/>
                </a:lnTo>
                <a:cubicBezTo>
                  <a:pt x="1351943" y="423816"/>
                  <a:pt x="1283465" y="492294"/>
                  <a:pt x="1198993" y="492294"/>
                </a:cubicBezTo>
                <a:lnTo>
                  <a:pt x="0" y="492294"/>
                </a:lnTo>
                <a:lnTo>
                  <a:pt x="0" y="152950"/>
                </a:lnTo>
                <a:cubicBezTo>
                  <a:pt x="0" y="68478"/>
                  <a:pt x="68478" y="0"/>
                  <a:pt x="152950" y="0"/>
                </a:cubicBezTo>
                <a:close/>
              </a:path>
            </a:pathLst>
          </a:custGeom>
          <a:solidFill>
            <a:srgbClr val="F3543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a:latin typeface="Montserrat" panose="00000500000000000000" pitchFamily="2" charset="0"/>
              </a:rPr>
              <a:t>Matlab</a:t>
            </a:r>
          </a:p>
        </p:txBody>
      </p:sp>
      <p:sp>
        <p:nvSpPr>
          <p:cNvPr id="11" name="Hộp Văn bản 26">
            <a:extLst>
              <a:ext uri="{FF2B5EF4-FFF2-40B4-BE49-F238E27FC236}">
                <a16:creationId xmlns:a16="http://schemas.microsoft.com/office/drawing/2014/main" id="{44F0D0D3-DB84-C910-B336-59826DC0B894}"/>
              </a:ext>
            </a:extLst>
          </p:cNvPr>
          <p:cNvSpPr txBox="1"/>
          <p:nvPr/>
        </p:nvSpPr>
        <p:spPr>
          <a:xfrm>
            <a:off x="5882531" y="1670974"/>
            <a:ext cx="4784766" cy="400110"/>
          </a:xfrm>
          <a:prstGeom prst="rect">
            <a:avLst/>
          </a:prstGeom>
          <a:noFill/>
        </p:spPr>
        <p:txBody>
          <a:bodyPr wrap="square">
            <a:spAutoFit/>
          </a:bodyPr>
          <a:lstStyle/>
          <a:p>
            <a:pPr marL="36000"/>
            <a:r>
              <a:rPr lang="en-US" sz="2000" b="1">
                <a:gradFill>
                  <a:gsLst>
                    <a:gs pos="0">
                      <a:srgbClr val="F95607"/>
                    </a:gs>
                    <a:gs pos="100000">
                      <a:srgbClr val="9E357B"/>
                    </a:gs>
                  </a:gsLst>
                  <a:lin ang="18900002" scaled="1"/>
                </a:gradFill>
                <a:latin typeface="Montserrat" panose="00000500000000000000" pitchFamily="2" charset="0"/>
              </a:rPr>
              <a:t>Mô phỏng (tiếp)</a:t>
            </a:r>
          </a:p>
        </p:txBody>
      </p:sp>
      <p:grpSp>
        <p:nvGrpSpPr>
          <p:cNvPr id="12" name="Group 11">
            <a:extLst>
              <a:ext uri="{FF2B5EF4-FFF2-40B4-BE49-F238E27FC236}">
                <a16:creationId xmlns:a16="http://schemas.microsoft.com/office/drawing/2014/main" id="{84171EA5-CFB4-7FA4-25D3-A90538AC26F8}"/>
              </a:ext>
            </a:extLst>
          </p:cNvPr>
          <p:cNvGrpSpPr/>
          <p:nvPr/>
        </p:nvGrpSpPr>
        <p:grpSpPr>
          <a:xfrm>
            <a:off x="6006531" y="2261147"/>
            <a:ext cx="5115437" cy="677108"/>
            <a:chOff x="5675026" y="2334773"/>
            <a:chExt cx="2782662" cy="677108"/>
          </a:xfrm>
        </p:grpSpPr>
        <p:sp>
          <p:nvSpPr>
            <p:cNvPr id="13" name="Hộp Văn bản 26">
              <a:extLst>
                <a:ext uri="{FF2B5EF4-FFF2-40B4-BE49-F238E27FC236}">
                  <a16:creationId xmlns:a16="http://schemas.microsoft.com/office/drawing/2014/main" id="{C8A9D86F-3813-F9B7-97C6-586849B1080C}"/>
                </a:ext>
              </a:extLst>
            </p:cNvPr>
            <p:cNvSpPr txBox="1"/>
            <p:nvPr/>
          </p:nvSpPr>
          <p:spPr>
            <a:xfrm>
              <a:off x="5700766" y="2334773"/>
              <a:ext cx="2756922" cy="677108"/>
            </a:xfrm>
            <a:prstGeom prst="rect">
              <a:avLst/>
            </a:prstGeom>
            <a:noFill/>
          </p:spPr>
          <p:txBody>
            <a:bodyPr wrap="square">
              <a:spAutoFit/>
            </a:bodyPr>
            <a:lstStyle/>
            <a:p>
              <a:pPr marL="36000"/>
              <a:r>
                <a:rPr lang="vi-VN">
                  <a:solidFill>
                    <a:schemeClr val="accent1">
                      <a:lumMod val="50000"/>
                    </a:schemeClr>
                  </a:solidFill>
                  <a:latin typeface="Montserrat" panose="00000500000000000000" pitchFamily="2" charset="0"/>
                </a:rPr>
                <a:t>Cập nhật dữ liệu của biểu đồ màu với ma trận </a:t>
              </a:r>
              <a:r>
                <a:rPr lang="en-US" sz="2000" b="1">
                  <a:solidFill>
                    <a:srgbClr val="001080"/>
                  </a:solidFill>
                  <a:effectLst/>
                  <a:latin typeface="Consolas" panose="020B0609020204030204" pitchFamily="49" charset="0"/>
                </a:rPr>
                <a:t>u</a:t>
              </a:r>
              <a:r>
                <a:rPr lang="vi-VN">
                  <a:solidFill>
                    <a:schemeClr val="accent1">
                      <a:lumMod val="50000"/>
                    </a:schemeClr>
                  </a:solidFill>
                  <a:latin typeface="Montserrat" panose="00000500000000000000" pitchFamily="2" charset="0"/>
                </a:rPr>
                <a:t> mới</a:t>
              </a:r>
            </a:p>
          </p:txBody>
        </p:sp>
        <p:sp>
          <p:nvSpPr>
            <p:cNvPr id="14" name="Rectangle: Rounded Corners 13">
              <a:extLst>
                <a:ext uri="{FF2B5EF4-FFF2-40B4-BE49-F238E27FC236}">
                  <a16:creationId xmlns:a16="http://schemas.microsoft.com/office/drawing/2014/main" id="{9E8DC37C-623C-433A-95BD-03293C186EB1}"/>
                </a:ext>
              </a:extLst>
            </p:cNvPr>
            <p:cNvSpPr/>
            <p:nvPr/>
          </p:nvSpPr>
          <p:spPr>
            <a:xfrm>
              <a:off x="5675026" y="2375439"/>
              <a:ext cx="51481" cy="576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664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par>
                                <p:cTn id="8" presetID="42" presetClass="path" presetSubtype="0" decel="100000" fill="hold" grpId="1" nodeType="withEffect">
                                  <p:stCondLst>
                                    <p:cond delay="0"/>
                                  </p:stCondLst>
                                  <p:childTnLst>
                                    <p:animMotion origin="layout" path="M 3.75E-6 3.7037E-6 L -0.01394 3.7037E-6 " pathEditMode="relative" rAng="0" ptsTypes="AA">
                                      <p:cBhvr>
                                        <p:cTn id="9" dur="1000" spd="-100000" fill="hold"/>
                                        <p:tgtEl>
                                          <p:spTgt spid="10"/>
                                        </p:tgtEl>
                                        <p:attrNameLst>
                                          <p:attrName>ppt_x</p:attrName>
                                          <p:attrName>ppt_y</p:attrName>
                                        </p:attrNameLst>
                                      </p:cBhvr>
                                      <p:rCtr x="-703"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750"/>
                                        <p:tgtEl>
                                          <p:spTgt spid="6"/>
                                        </p:tgtEl>
                                      </p:cBhvr>
                                    </p:animEffect>
                                  </p:childTnLst>
                                </p:cTn>
                              </p:par>
                              <p:par>
                                <p:cTn id="13" presetID="42" presetClass="path" presetSubtype="0" decel="100000" fill="hold" nodeType="withEffect">
                                  <p:stCondLst>
                                    <p:cond delay="0"/>
                                  </p:stCondLst>
                                  <p:childTnLst>
                                    <p:animMotion origin="layout" path="M -1.45833E-6 -1.48148E-6 L 0.02318 -1.48148E-6 " pathEditMode="relative" rAng="0" ptsTypes="AA">
                                      <p:cBhvr>
                                        <p:cTn id="14" dur="1000" spd="-100000" fill="hold"/>
                                        <p:tgtEl>
                                          <p:spTgt spid="6"/>
                                        </p:tgtEl>
                                        <p:attrNameLst>
                                          <p:attrName>ppt_x</p:attrName>
                                          <p:attrName>ppt_y</p:attrName>
                                        </p:attrNameLst>
                                      </p:cBhvr>
                                      <p:rCtr x="1159" y="0"/>
                                    </p:animMotion>
                                  </p:childTnLst>
                                </p:cTn>
                              </p:par>
                              <p:par>
                                <p:cTn id="15" presetID="10" presetClass="entr" presetSubtype="0" fill="hold" grpId="0"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750"/>
                                        <p:tgtEl>
                                          <p:spTgt spid="11"/>
                                        </p:tgtEl>
                                      </p:cBhvr>
                                    </p:animEffect>
                                  </p:childTnLst>
                                </p:cTn>
                              </p:par>
                              <p:par>
                                <p:cTn id="18" presetID="42" presetClass="path" presetSubtype="0" decel="100000" fill="hold" grpId="1" nodeType="withEffect">
                                  <p:stCondLst>
                                    <p:cond delay="500"/>
                                  </p:stCondLst>
                                  <p:childTnLst>
                                    <p:animMotion origin="layout" path="M 3.95833E-6 3.33333E-6 L 0.02317 3.33333E-6 " pathEditMode="relative" rAng="0" ptsTypes="AA">
                                      <p:cBhvr>
                                        <p:cTn id="19" dur="1000" spd="-100000" fill="hold"/>
                                        <p:tgtEl>
                                          <p:spTgt spid="11"/>
                                        </p:tgtEl>
                                        <p:attrNameLst>
                                          <p:attrName>ppt_x</p:attrName>
                                          <p:attrName>ppt_y</p:attrName>
                                        </p:attrNameLst>
                                      </p:cBhvr>
                                      <p:rCtr x="1159" y="0"/>
                                    </p:animMotion>
                                  </p:childTnLst>
                                </p:cTn>
                              </p:par>
                              <p:par>
                                <p:cTn id="20" presetID="10" presetClass="entr" presetSubtype="0" fill="hold" nodeType="withEffect">
                                  <p:stCondLst>
                                    <p:cond delay="125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750"/>
                                        <p:tgtEl>
                                          <p:spTgt spid="12"/>
                                        </p:tgtEl>
                                      </p:cBhvr>
                                    </p:animEffect>
                                  </p:childTnLst>
                                </p:cTn>
                              </p:par>
                              <p:par>
                                <p:cTn id="23" presetID="42" presetClass="path" presetSubtype="0" decel="100000" fill="hold" nodeType="withEffect">
                                  <p:stCondLst>
                                    <p:cond delay="1250"/>
                                  </p:stCondLst>
                                  <p:childTnLst>
                                    <p:animMotion origin="layout" path="M -3.95833E-6 4.81481E-6 L 0.02318 4.81481E-6 " pathEditMode="relative" rAng="0" ptsTypes="AA">
                                      <p:cBhvr>
                                        <p:cTn id="24" dur="1000" spd="-100000" fill="hold"/>
                                        <p:tgtEl>
                                          <p:spTgt spid="12"/>
                                        </p:tgtEl>
                                        <p:attrNameLst>
                                          <p:attrName>ppt_x</p:attrName>
                                          <p:attrName>ppt_y</p:attrName>
                                        </p:attrNameLst>
                                      </p:cBhvr>
                                      <p:rCtr x="11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318EB78-C0C8-3257-FC8C-5F5EF088B24E}"/>
              </a:ext>
            </a:extLst>
          </p:cNvPr>
          <p:cNvSpPr/>
          <p:nvPr/>
        </p:nvSpPr>
        <p:spPr>
          <a:xfrm>
            <a:off x="677251" y="1069985"/>
            <a:ext cx="10761299" cy="5041647"/>
          </a:xfrm>
          <a:prstGeom prst="roundRect">
            <a:avLst>
              <a:gd name="adj" fmla="val 3837"/>
            </a:avLst>
          </a:prstGeom>
          <a:solidFill>
            <a:schemeClr val="bg1">
              <a:alpha val="6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5" name="Freeform: Shape 4">
            <a:extLst>
              <a:ext uri="{FF2B5EF4-FFF2-40B4-BE49-F238E27FC236}">
                <a16:creationId xmlns:a16="http://schemas.microsoft.com/office/drawing/2014/main" id="{C03059F8-6823-C62C-C12F-64DAB0E590CD}"/>
              </a:ext>
            </a:extLst>
          </p:cNvPr>
          <p:cNvSpPr/>
          <p:nvPr/>
        </p:nvSpPr>
        <p:spPr>
          <a:xfrm flipV="1">
            <a:off x="-4414617"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25" name="TextBox 24">
            <a:extLst>
              <a:ext uri="{FF2B5EF4-FFF2-40B4-BE49-F238E27FC236}">
                <a16:creationId xmlns:a16="http://schemas.microsoft.com/office/drawing/2014/main" id="{A8CDA764-AA6D-0F13-D7E2-CA657BB7B8C9}"/>
              </a:ext>
            </a:extLst>
          </p:cNvPr>
          <p:cNvSpPr txBox="1"/>
          <p:nvPr/>
        </p:nvSpPr>
        <p:spPr>
          <a:xfrm>
            <a:off x="1795671" y="233900"/>
            <a:ext cx="8600660"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GIẢI THÍCH</a:t>
            </a:r>
            <a:r>
              <a:rPr lang="en-US" sz="2800">
                <a:gradFill>
                  <a:gsLst>
                    <a:gs pos="0">
                      <a:srgbClr val="F95607"/>
                    </a:gs>
                    <a:gs pos="100000">
                      <a:srgbClr val="9E357B"/>
                    </a:gs>
                  </a:gsLst>
                  <a:lin ang="18900002" scaled="1"/>
                </a:gradFill>
                <a:effectLst/>
              </a:rPr>
              <a:t> </a:t>
            </a:r>
            <a:r>
              <a:rPr lang="vi-VN" sz="2800">
                <a:gradFill>
                  <a:gsLst>
                    <a:gs pos="0">
                      <a:srgbClr val="F95607"/>
                    </a:gs>
                    <a:gs pos="100000">
                      <a:srgbClr val="9E357B"/>
                    </a:gs>
                  </a:gsLst>
                  <a:lin ang="18900002" scaled="1"/>
                </a:gradFill>
                <a:effectLst/>
              </a:rPr>
              <a:t>CHƯƠNG TRÌNH</a:t>
            </a:r>
          </a:p>
        </p:txBody>
      </p:sp>
      <p:sp>
        <p:nvSpPr>
          <p:cNvPr id="3" name="TextBox 2">
            <a:extLst>
              <a:ext uri="{FF2B5EF4-FFF2-40B4-BE49-F238E27FC236}">
                <a16:creationId xmlns:a16="http://schemas.microsoft.com/office/drawing/2014/main" id="{930ECA0E-17BE-7B1E-70CA-775F8BC369FF}"/>
              </a:ext>
            </a:extLst>
          </p:cNvPr>
          <p:cNvSpPr txBox="1"/>
          <p:nvPr/>
        </p:nvSpPr>
        <p:spPr>
          <a:xfrm>
            <a:off x="298353"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4.</a:t>
            </a:r>
            <a:endParaRPr lang="vi-VN" sz="3200">
              <a:effectLst/>
            </a:endParaRPr>
          </a:p>
        </p:txBody>
      </p:sp>
      <p:grpSp>
        <p:nvGrpSpPr>
          <p:cNvPr id="6" name="Group 5">
            <a:extLst>
              <a:ext uri="{FF2B5EF4-FFF2-40B4-BE49-F238E27FC236}">
                <a16:creationId xmlns:a16="http://schemas.microsoft.com/office/drawing/2014/main" id="{5CFFCC9B-A342-2E79-0564-9151ADDB0D5E}"/>
              </a:ext>
            </a:extLst>
          </p:cNvPr>
          <p:cNvGrpSpPr/>
          <p:nvPr/>
        </p:nvGrpSpPr>
        <p:grpSpPr>
          <a:xfrm>
            <a:off x="888507" y="1525306"/>
            <a:ext cx="6883893" cy="3327586"/>
            <a:chOff x="1327356" y="1592826"/>
            <a:chExt cx="1761278" cy="758482"/>
          </a:xfrm>
        </p:grpSpPr>
        <p:sp>
          <p:nvSpPr>
            <p:cNvPr id="8" name="Rectangle: Rounded Corners 7">
              <a:extLst>
                <a:ext uri="{FF2B5EF4-FFF2-40B4-BE49-F238E27FC236}">
                  <a16:creationId xmlns:a16="http://schemas.microsoft.com/office/drawing/2014/main" id="{1648BCD4-A522-A5D7-5B08-FE7A9895C430}"/>
                </a:ext>
              </a:extLst>
            </p:cNvPr>
            <p:cNvSpPr/>
            <p:nvPr/>
          </p:nvSpPr>
          <p:spPr>
            <a:xfrm>
              <a:off x="1327356" y="1592826"/>
              <a:ext cx="1738927" cy="758482"/>
            </a:xfrm>
            <a:prstGeom prst="roundRect">
              <a:avLst>
                <a:gd name="adj" fmla="val 8927"/>
              </a:avLst>
            </a:prstGeom>
            <a:solidFill>
              <a:schemeClr val="bg1"/>
            </a:solidFill>
            <a:ln>
              <a:noFill/>
            </a:ln>
            <a:effectLst>
              <a:innerShdw blurRad="76200">
                <a:prstClr val="black">
                  <a:alpha val="35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5CD93D-69B9-3C77-B6D8-7D25F0802F10}"/>
                </a:ext>
              </a:extLst>
            </p:cNvPr>
            <p:cNvSpPr/>
            <p:nvPr/>
          </p:nvSpPr>
          <p:spPr>
            <a:xfrm>
              <a:off x="1335245" y="1721144"/>
              <a:ext cx="1753389" cy="5579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b="0">
                  <a:solidFill>
                    <a:srgbClr val="000000"/>
                  </a:solidFill>
                  <a:effectLst/>
                  <a:latin typeface="Consolas"/>
                </a:rPr>
                <a:t>    </a:t>
              </a:r>
              <a:r>
                <a:rPr lang="en-US" sz="1600" b="0">
                  <a:solidFill>
                    <a:srgbClr val="0000FF"/>
                  </a:solidFill>
                  <a:effectLst/>
                  <a:latin typeface="Consolas"/>
                </a:rPr>
                <a:t>set</a:t>
              </a:r>
              <a:r>
                <a:rPr lang="en-US" sz="1600" b="0">
                  <a:solidFill>
                    <a:srgbClr val="000000"/>
                  </a:solidFill>
                  <a:effectLst/>
                  <a:latin typeface="Consolas"/>
                </a:rPr>
                <a:t>(</a:t>
              </a:r>
              <a:r>
                <a:rPr lang="en-US" sz="1600" b="0">
                  <a:solidFill>
                    <a:srgbClr val="001080"/>
                  </a:solidFill>
                  <a:effectLst/>
                  <a:latin typeface="Consolas"/>
                </a:rPr>
                <a:t>h</a:t>
              </a:r>
              <a:r>
                <a:rPr lang="en-US" sz="1600" b="0">
                  <a:solidFill>
                    <a:srgbClr val="000000"/>
                  </a:solidFill>
                  <a:effectLst/>
                  <a:latin typeface="Consolas"/>
                </a:rPr>
                <a:t>, </a:t>
              </a:r>
              <a:r>
                <a:rPr lang="en-US" sz="1600" b="0">
                  <a:solidFill>
                    <a:srgbClr val="A31515"/>
                  </a:solidFill>
                  <a:effectLst/>
                  <a:latin typeface="Consolas"/>
                </a:rPr>
                <a:t>'</a:t>
              </a:r>
              <a:r>
                <a:rPr lang="en-US" sz="1600" b="0" err="1">
                  <a:solidFill>
                    <a:srgbClr val="A31515"/>
                  </a:solidFill>
                  <a:effectLst/>
                  <a:latin typeface="Consolas"/>
                </a:rPr>
                <a:t>CData</a:t>
              </a:r>
              <a:r>
                <a:rPr lang="en-US" sz="1600" b="0">
                  <a:solidFill>
                    <a:srgbClr val="A31515"/>
                  </a:solidFill>
                  <a:effectLst/>
                  <a:latin typeface="Consolas"/>
                </a:rPr>
                <a:t>'</a:t>
              </a:r>
              <a:r>
                <a:rPr lang="en-US" sz="1600" b="0">
                  <a:solidFill>
                    <a:srgbClr val="000000"/>
                  </a:solidFill>
                  <a:effectLst/>
                  <a:latin typeface="Consolas"/>
                </a:rPr>
                <a:t>, </a:t>
              </a:r>
              <a:r>
                <a:rPr lang="en-US" sz="1600" b="0">
                  <a:solidFill>
                    <a:srgbClr val="001080"/>
                  </a:solidFill>
                  <a:effectLst/>
                  <a:latin typeface="Consolas"/>
                </a:rPr>
                <a:t>u</a:t>
              </a:r>
              <a:r>
                <a:rPr lang="en-US" sz="1600" b="0">
                  <a:solidFill>
                    <a:srgbClr val="000000"/>
                  </a:solidFill>
                  <a:effectLst/>
                  <a:latin typeface="Consolas"/>
                </a:rPr>
                <a:t>);</a:t>
              </a:r>
            </a:p>
            <a:p>
              <a:r>
                <a:rPr lang="en-US" sz="1600" b="0">
                  <a:solidFill>
                    <a:srgbClr val="000000"/>
                  </a:solidFill>
                  <a:effectLst/>
                  <a:latin typeface="Consolas"/>
                </a:rPr>
                <a:t>    </a:t>
              </a:r>
              <a:r>
                <a:rPr lang="en-US" sz="1600" b="0">
                  <a:solidFill>
                    <a:srgbClr val="795E26"/>
                  </a:solidFill>
                  <a:effectLst/>
                  <a:latin typeface="Consolas"/>
                </a:rPr>
                <a:t>title</a:t>
              </a:r>
              <a:r>
                <a:rPr lang="en-US" sz="1600" b="0">
                  <a:solidFill>
                    <a:srgbClr val="000000"/>
                  </a:solidFill>
                  <a:effectLst/>
                  <a:latin typeface="Consolas"/>
                </a:rPr>
                <a:t>(</a:t>
              </a:r>
              <a:r>
                <a:rPr lang="en-US" sz="1600" b="0" err="1">
                  <a:solidFill>
                    <a:srgbClr val="795E26"/>
                  </a:solidFill>
                  <a:effectLst/>
                  <a:latin typeface="Consolas"/>
                </a:rPr>
                <a:t>sprintf</a:t>
              </a:r>
              <a:r>
                <a:rPr lang="en-US" sz="1600" b="0">
                  <a:solidFill>
                    <a:srgbClr val="000000"/>
                  </a:solidFill>
                  <a:effectLst/>
                  <a:latin typeface="Consolas"/>
                </a:rPr>
                <a:t>(</a:t>
              </a:r>
              <a:r>
                <a:rPr lang="en-US" sz="1600" b="0">
                  <a:solidFill>
                    <a:srgbClr val="A31515"/>
                  </a:solidFill>
                  <a:effectLst/>
                  <a:latin typeface="Consolas"/>
                </a:rPr>
                <a:t>"Distribution at t: </a:t>
              </a:r>
              <a:r>
                <a:rPr lang="en-US" sz="1600" b="0">
                  <a:solidFill>
                    <a:srgbClr val="EE0000"/>
                  </a:solidFill>
                  <a:effectLst/>
                  <a:latin typeface="Consolas"/>
                </a:rPr>
                <a:t>%.3f</a:t>
              </a:r>
              <a:r>
                <a:rPr lang="en-US" sz="1600" b="0">
                  <a:solidFill>
                    <a:srgbClr val="A31515"/>
                  </a:solidFill>
                  <a:effectLst/>
                  <a:latin typeface="Consolas"/>
                </a:rPr>
                <a:t> [s]."</a:t>
              </a:r>
              <a:r>
                <a:rPr lang="en-US" sz="1600" b="0">
                  <a:solidFill>
                    <a:srgbClr val="000000"/>
                  </a:solidFill>
                  <a:effectLst/>
                  <a:latin typeface="Consolas"/>
                </a:rPr>
                <a:t>, </a:t>
              </a:r>
              <a:r>
                <a:rPr lang="en-US" sz="1600" b="0">
                  <a:solidFill>
                    <a:srgbClr val="001080"/>
                  </a:solidFill>
                  <a:effectLst/>
                  <a:latin typeface="Consolas"/>
                </a:rPr>
                <a:t>counter</a:t>
              </a:r>
              <a:r>
                <a:rPr lang="en-US" sz="1600" b="0">
                  <a:solidFill>
                    <a:srgbClr val="000000"/>
                  </a:solidFill>
                  <a:effectLst/>
                  <a:latin typeface="Consolas"/>
                </a:rPr>
                <a:t>));</a:t>
              </a:r>
            </a:p>
            <a:p>
              <a:r>
                <a:rPr lang="en-US" sz="1600" b="0">
                  <a:solidFill>
                    <a:srgbClr val="000000"/>
                  </a:solidFill>
                  <a:effectLst/>
                  <a:latin typeface="Consolas"/>
                </a:rPr>
                <a:t>    </a:t>
              </a:r>
              <a:r>
                <a:rPr lang="en-US" sz="1600" b="0">
                  <a:solidFill>
                    <a:srgbClr val="795E26"/>
                  </a:solidFill>
                  <a:effectLst/>
                  <a:latin typeface="Consolas"/>
                </a:rPr>
                <a:t>pause</a:t>
              </a:r>
              <a:r>
                <a:rPr lang="en-US" sz="1600" b="0">
                  <a:solidFill>
                    <a:srgbClr val="000000"/>
                  </a:solidFill>
                  <a:effectLst/>
                  <a:latin typeface="Consolas"/>
                </a:rPr>
                <a:t>(</a:t>
              </a:r>
              <a:r>
                <a:rPr lang="en-US" sz="1600" b="0">
                  <a:solidFill>
                    <a:srgbClr val="098658"/>
                  </a:solidFill>
                  <a:effectLst/>
                  <a:latin typeface="Consolas"/>
                </a:rPr>
                <a:t>0.01</a:t>
              </a:r>
              <a:r>
                <a:rPr lang="en-US" sz="1600" b="0">
                  <a:solidFill>
                    <a:srgbClr val="000000"/>
                  </a:solidFill>
                  <a:effectLst/>
                  <a:latin typeface="Consolas"/>
                </a:rPr>
                <a:t>);</a:t>
              </a:r>
            </a:p>
            <a:p>
              <a:r>
                <a:rPr lang="vi-VN" sz="1600">
                  <a:solidFill>
                    <a:srgbClr val="000000"/>
                  </a:solidFill>
                  <a:latin typeface="Consolas"/>
                </a:rPr>
                <a:t>   </a:t>
              </a:r>
              <a:r>
                <a:rPr lang="vi-VN" sz="1600" b="0">
                  <a:solidFill>
                    <a:srgbClr val="000000"/>
                  </a:solidFill>
                  <a:effectLst/>
                  <a:latin typeface="Consolas"/>
                </a:rPr>
                <a:t> %Lưu nhiệt độ tại điểm trung tâm  </a:t>
              </a:r>
            </a:p>
            <a:p>
              <a:r>
                <a:rPr lang="vi-VN" sz="1600" b="0">
                  <a:solidFill>
                    <a:srgbClr val="000000"/>
                  </a:solidFill>
                  <a:effectLst/>
                  <a:latin typeface="Consolas"/>
                </a:rPr>
                <a:t>    </a:t>
              </a:r>
              <a:r>
                <a:rPr lang="vi-VN" sz="1600" b="0" err="1">
                  <a:solidFill>
                    <a:srgbClr val="795E26"/>
                  </a:solidFill>
                  <a:effectLst/>
                  <a:latin typeface="Consolas"/>
                </a:rPr>
                <a:t>center_temperatures</a:t>
              </a:r>
              <a:r>
                <a:rPr lang="vi-VN" sz="1600" b="0">
                  <a:solidFill>
                    <a:srgbClr val="000000"/>
                  </a:solidFill>
                  <a:effectLst/>
                  <a:latin typeface="Consolas"/>
                </a:rPr>
                <a:t>(</a:t>
              </a:r>
              <a:r>
                <a:rPr lang="vi-VN" sz="1600" b="0" err="1">
                  <a:solidFill>
                    <a:srgbClr val="000000"/>
                  </a:solidFill>
                  <a:effectLst/>
                  <a:latin typeface="Consolas"/>
                </a:rPr>
                <a:t>index</a:t>
              </a:r>
              <a:r>
                <a:rPr lang="vi-VN" sz="1600" b="0">
                  <a:solidFill>
                    <a:srgbClr val="000000"/>
                  </a:solidFill>
                  <a:effectLst/>
                  <a:latin typeface="Consolas"/>
                </a:rPr>
                <a:t>) = </a:t>
              </a:r>
              <a:r>
                <a:rPr lang="vi-VN" sz="1600" b="0">
                  <a:solidFill>
                    <a:srgbClr val="795E26"/>
                  </a:solidFill>
                  <a:effectLst/>
                  <a:latin typeface="Consolas"/>
                </a:rPr>
                <a:t>u</a:t>
              </a:r>
              <a:r>
                <a:rPr lang="vi-VN" sz="1600" b="0">
                  <a:solidFill>
                    <a:srgbClr val="000000"/>
                  </a:solidFill>
                  <a:effectLst/>
                  <a:latin typeface="Consolas"/>
                </a:rPr>
                <a:t>(</a:t>
              </a:r>
              <a:r>
                <a:rPr lang="vi-VN" sz="1600" b="0" err="1">
                  <a:solidFill>
                    <a:srgbClr val="000000"/>
                  </a:solidFill>
                  <a:effectLst/>
                  <a:latin typeface="Consolas"/>
                </a:rPr>
                <a:t>center</a:t>
              </a:r>
              <a:r>
                <a:rPr lang="vi-VN" sz="1600" b="0">
                  <a:solidFill>
                    <a:srgbClr val="000000"/>
                  </a:solidFill>
                  <a:effectLst/>
                  <a:latin typeface="Consolas"/>
                </a:rPr>
                <a:t>, </a:t>
              </a:r>
              <a:r>
                <a:rPr lang="vi-VN" sz="1600" b="0" err="1">
                  <a:solidFill>
                    <a:srgbClr val="000000"/>
                  </a:solidFill>
                  <a:effectLst/>
                  <a:latin typeface="Consolas"/>
                </a:rPr>
                <a:t>center</a:t>
              </a:r>
              <a:r>
                <a:rPr lang="vi-VN" sz="1600" b="0">
                  <a:solidFill>
                    <a:srgbClr val="000000"/>
                  </a:solidFill>
                  <a:effectLst/>
                  <a:latin typeface="Consolas"/>
                </a:rPr>
                <a:t>);</a:t>
              </a:r>
            </a:p>
            <a:p>
              <a:r>
                <a:rPr lang="vi-VN" sz="1600" b="0">
                  <a:solidFill>
                    <a:srgbClr val="000000"/>
                  </a:solidFill>
                  <a:effectLst/>
                  <a:latin typeface="Consolas"/>
                </a:rPr>
                <a:t>    </a:t>
              </a:r>
              <a:r>
                <a:rPr lang="vi-VN" sz="1600" b="0" err="1">
                  <a:solidFill>
                    <a:srgbClr val="795E26"/>
                  </a:solidFill>
                  <a:effectLst/>
                  <a:latin typeface="Consolas"/>
                </a:rPr>
                <a:t>time_temperatures</a:t>
              </a:r>
              <a:r>
                <a:rPr lang="vi-VN" sz="1600" b="0">
                  <a:solidFill>
                    <a:srgbClr val="000000"/>
                  </a:solidFill>
                  <a:effectLst/>
                  <a:latin typeface="Consolas"/>
                </a:rPr>
                <a:t>(</a:t>
              </a:r>
              <a:r>
                <a:rPr lang="vi-VN" sz="1600" b="0" err="1">
                  <a:solidFill>
                    <a:srgbClr val="000000"/>
                  </a:solidFill>
                  <a:effectLst/>
                  <a:latin typeface="Consolas"/>
                </a:rPr>
                <a:t>index</a:t>
              </a:r>
              <a:r>
                <a:rPr lang="vi-VN" sz="1600" b="0">
                  <a:solidFill>
                    <a:srgbClr val="000000"/>
                  </a:solidFill>
                  <a:effectLst/>
                  <a:latin typeface="Consolas"/>
                </a:rPr>
                <a:t>) = </a:t>
              </a:r>
              <a:r>
                <a:rPr lang="vi-VN" sz="1600" b="0" err="1">
                  <a:solidFill>
                    <a:srgbClr val="000000"/>
                  </a:solidFill>
                  <a:effectLst/>
                  <a:latin typeface="Consolas"/>
                </a:rPr>
                <a:t>counter</a:t>
              </a:r>
              <a:r>
                <a:rPr lang="vi-VN" sz="1600" b="0">
                  <a:solidFill>
                    <a:srgbClr val="000000"/>
                  </a:solidFill>
                  <a:effectLst/>
                  <a:latin typeface="Consolas"/>
                </a:rPr>
                <a:t>;</a:t>
              </a:r>
            </a:p>
            <a:p>
              <a:r>
                <a:rPr lang="vi-VN" sz="1600" b="0">
                  <a:solidFill>
                    <a:srgbClr val="000000"/>
                  </a:solidFill>
                  <a:effectLst/>
                  <a:latin typeface="Consolas"/>
                </a:rPr>
                <a:t>    %Lưu nhiệt độ trung bình của cả tấm đồng</a:t>
              </a:r>
            </a:p>
            <a:p>
              <a:r>
                <a:rPr lang="vi-VN" sz="1600" b="0">
                  <a:solidFill>
                    <a:srgbClr val="000000"/>
                  </a:solidFill>
                  <a:effectLst/>
                  <a:latin typeface="Consolas"/>
                </a:rPr>
                <a:t>    </a:t>
              </a:r>
              <a:r>
                <a:rPr lang="vi-VN" sz="1600" b="0" err="1">
                  <a:solidFill>
                    <a:srgbClr val="795E26"/>
                  </a:solidFill>
                  <a:effectLst/>
                  <a:latin typeface="Consolas"/>
                </a:rPr>
                <a:t>avg_temperatures</a:t>
              </a:r>
              <a:r>
                <a:rPr lang="vi-VN" sz="1600" b="0">
                  <a:solidFill>
                    <a:srgbClr val="000000"/>
                  </a:solidFill>
                  <a:effectLst/>
                  <a:latin typeface="Consolas"/>
                </a:rPr>
                <a:t>(</a:t>
              </a:r>
              <a:r>
                <a:rPr lang="vi-VN" sz="1600" b="0" err="1">
                  <a:solidFill>
                    <a:srgbClr val="000000"/>
                  </a:solidFill>
                  <a:effectLst/>
                  <a:latin typeface="Consolas"/>
                </a:rPr>
                <a:t>index</a:t>
              </a:r>
              <a:r>
                <a:rPr lang="vi-VN" sz="1600" b="0">
                  <a:solidFill>
                    <a:srgbClr val="000000"/>
                  </a:solidFill>
                  <a:effectLst/>
                  <a:latin typeface="Consolas"/>
                </a:rPr>
                <a:t>) = </a:t>
              </a:r>
              <a:r>
                <a:rPr lang="vi-VN" sz="1600" b="0" err="1">
                  <a:solidFill>
                    <a:srgbClr val="795E26"/>
                  </a:solidFill>
                  <a:effectLst/>
                  <a:latin typeface="Consolas"/>
                </a:rPr>
                <a:t>mean</a:t>
              </a:r>
              <a:r>
                <a:rPr lang="vi-VN" sz="1600" b="0">
                  <a:solidFill>
                    <a:srgbClr val="000000"/>
                  </a:solidFill>
                  <a:effectLst/>
                  <a:latin typeface="Consolas"/>
                </a:rPr>
                <a:t>(u, </a:t>
              </a:r>
              <a:r>
                <a:rPr lang="vi-VN" sz="1600" b="0">
                  <a:solidFill>
                    <a:srgbClr val="A31515"/>
                  </a:solidFill>
                  <a:effectLst/>
                  <a:latin typeface="Consolas"/>
                </a:rPr>
                <a:t>'</a:t>
              </a:r>
              <a:r>
                <a:rPr lang="vi-VN" sz="1600" b="0" err="1">
                  <a:solidFill>
                    <a:srgbClr val="A31515"/>
                  </a:solidFill>
                  <a:effectLst/>
                  <a:latin typeface="Consolas"/>
                </a:rPr>
                <a:t>all</a:t>
              </a:r>
              <a:r>
                <a:rPr lang="vi-VN" sz="1600" b="0">
                  <a:solidFill>
                    <a:srgbClr val="A31515"/>
                  </a:solidFill>
                  <a:effectLst/>
                  <a:latin typeface="Consolas"/>
                </a:rPr>
                <a:t>'</a:t>
              </a:r>
              <a:r>
                <a:rPr lang="vi-VN" sz="1600" b="0">
                  <a:solidFill>
                    <a:srgbClr val="000000"/>
                  </a:solidFill>
                  <a:effectLst/>
                  <a:latin typeface="Consolas"/>
                </a:rPr>
                <a:t>);</a:t>
              </a:r>
            </a:p>
            <a:p>
              <a:r>
                <a:rPr lang="vi-VN" sz="1600" b="0">
                  <a:solidFill>
                    <a:srgbClr val="000000"/>
                  </a:solidFill>
                  <a:effectLst/>
                  <a:latin typeface="Consolas"/>
                </a:rPr>
                <a:t>    </a:t>
              </a:r>
              <a:r>
                <a:rPr lang="vi-VN" sz="1600" b="0" err="1">
                  <a:solidFill>
                    <a:srgbClr val="000000"/>
                  </a:solidFill>
                  <a:effectLst/>
                  <a:latin typeface="Consolas"/>
                </a:rPr>
                <a:t>index</a:t>
              </a:r>
              <a:r>
                <a:rPr lang="vi-VN" sz="1600" b="0">
                  <a:solidFill>
                    <a:srgbClr val="000000"/>
                  </a:solidFill>
                  <a:effectLst/>
                  <a:latin typeface="Consolas"/>
                </a:rPr>
                <a:t> = </a:t>
              </a:r>
              <a:r>
                <a:rPr lang="vi-VN" sz="1600" b="0" err="1">
                  <a:solidFill>
                    <a:srgbClr val="000000"/>
                  </a:solidFill>
                  <a:effectLst/>
                  <a:latin typeface="Consolas"/>
                </a:rPr>
                <a:t>index</a:t>
              </a:r>
              <a:r>
                <a:rPr lang="vi-VN" sz="1600" b="0">
                  <a:solidFill>
                    <a:srgbClr val="000000"/>
                  </a:solidFill>
                  <a:effectLst/>
                  <a:latin typeface="Consolas"/>
                </a:rPr>
                <a:t> + </a:t>
              </a:r>
              <a:r>
                <a:rPr lang="vi-VN" sz="1600" b="0">
                  <a:solidFill>
                    <a:srgbClr val="098658"/>
                  </a:solidFill>
                  <a:effectLst/>
                  <a:latin typeface="Consolas"/>
                </a:rPr>
                <a:t>1</a:t>
              </a:r>
              <a:r>
                <a:rPr lang="vi-VN" sz="1600" b="0">
                  <a:solidFill>
                    <a:srgbClr val="000000"/>
                  </a:solidFill>
                  <a:effectLst/>
                  <a:latin typeface="Consolas"/>
                </a:rPr>
                <a:t>;</a:t>
              </a:r>
              <a:br>
                <a:rPr lang="en-US" sz="1600" b="0">
                  <a:effectLst/>
                  <a:latin typeface="Consolas" panose="020B0609020204030204" pitchFamily="49" charset="0"/>
                </a:rPr>
              </a:br>
              <a:r>
                <a:rPr lang="en-US" sz="1600" b="0">
                  <a:solidFill>
                    <a:srgbClr val="AF00DB"/>
                  </a:solidFill>
                  <a:effectLst/>
                  <a:latin typeface="Consolas"/>
                </a:rPr>
                <a:t>end</a:t>
              </a:r>
              <a:endParaRPr lang="en-US" sz="1600" b="0">
                <a:solidFill>
                  <a:srgbClr val="000000"/>
                </a:solidFill>
                <a:effectLst/>
                <a:latin typeface="Consolas"/>
              </a:endParaRPr>
            </a:p>
          </p:txBody>
        </p:sp>
      </p:grpSp>
      <p:sp>
        <p:nvSpPr>
          <p:cNvPr id="10" name="Freeform: Shape 9">
            <a:extLst>
              <a:ext uri="{FF2B5EF4-FFF2-40B4-BE49-F238E27FC236}">
                <a16:creationId xmlns:a16="http://schemas.microsoft.com/office/drawing/2014/main" id="{68D2A80C-D7F5-9680-9EDB-BE160B058978}"/>
              </a:ext>
            </a:extLst>
          </p:cNvPr>
          <p:cNvSpPr/>
          <p:nvPr/>
        </p:nvSpPr>
        <p:spPr>
          <a:xfrm>
            <a:off x="888505" y="1525306"/>
            <a:ext cx="1351943" cy="492294"/>
          </a:xfrm>
          <a:custGeom>
            <a:avLst/>
            <a:gdLst>
              <a:gd name="connsiteX0" fmla="*/ 152950 w 1351943"/>
              <a:gd name="connsiteY0" fmla="*/ 0 h 492294"/>
              <a:gd name="connsiteX1" fmla="*/ 1351943 w 1351943"/>
              <a:gd name="connsiteY1" fmla="*/ 0 h 492294"/>
              <a:gd name="connsiteX2" fmla="*/ 1351943 w 1351943"/>
              <a:gd name="connsiteY2" fmla="*/ 339344 h 492294"/>
              <a:gd name="connsiteX3" fmla="*/ 1198993 w 1351943"/>
              <a:gd name="connsiteY3" fmla="*/ 492294 h 492294"/>
              <a:gd name="connsiteX4" fmla="*/ 0 w 1351943"/>
              <a:gd name="connsiteY4" fmla="*/ 492294 h 492294"/>
              <a:gd name="connsiteX5" fmla="*/ 0 w 1351943"/>
              <a:gd name="connsiteY5" fmla="*/ 152950 h 492294"/>
              <a:gd name="connsiteX6" fmla="*/ 152950 w 1351943"/>
              <a:gd name="connsiteY6" fmla="*/ 0 h 4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943" h="492294">
                <a:moveTo>
                  <a:pt x="152950" y="0"/>
                </a:moveTo>
                <a:lnTo>
                  <a:pt x="1351943" y="0"/>
                </a:lnTo>
                <a:lnTo>
                  <a:pt x="1351943" y="339344"/>
                </a:lnTo>
                <a:cubicBezTo>
                  <a:pt x="1351943" y="423816"/>
                  <a:pt x="1283465" y="492294"/>
                  <a:pt x="1198993" y="492294"/>
                </a:cubicBezTo>
                <a:lnTo>
                  <a:pt x="0" y="492294"/>
                </a:lnTo>
                <a:lnTo>
                  <a:pt x="0" y="152950"/>
                </a:lnTo>
                <a:cubicBezTo>
                  <a:pt x="0" y="68478"/>
                  <a:pt x="68478" y="0"/>
                  <a:pt x="152950" y="0"/>
                </a:cubicBezTo>
                <a:close/>
              </a:path>
            </a:pathLst>
          </a:custGeom>
          <a:solidFill>
            <a:srgbClr val="F3543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a:latin typeface="Montserrat" panose="00000500000000000000" pitchFamily="2" charset="0"/>
              </a:rPr>
              <a:t>Matlab</a:t>
            </a:r>
          </a:p>
        </p:txBody>
      </p:sp>
      <p:sp>
        <p:nvSpPr>
          <p:cNvPr id="11" name="Hộp Văn bản 26">
            <a:extLst>
              <a:ext uri="{FF2B5EF4-FFF2-40B4-BE49-F238E27FC236}">
                <a16:creationId xmlns:a16="http://schemas.microsoft.com/office/drawing/2014/main" id="{44F0D0D3-DB84-C910-B336-59826DC0B894}"/>
              </a:ext>
            </a:extLst>
          </p:cNvPr>
          <p:cNvSpPr txBox="1"/>
          <p:nvPr/>
        </p:nvSpPr>
        <p:spPr>
          <a:xfrm>
            <a:off x="7772400" y="1694574"/>
            <a:ext cx="4784766" cy="400110"/>
          </a:xfrm>
          <a:prstGeom prst="rect">
            <a:avLst/>
          </a:prstGeom>
          <a:noFill/>
        </p:spPr>
        <p:txBody>
          <a:bodyPr wrap="square">
            <a:spAutoFit/>
          </a:bodyPr>
          <a:lstStyle/>
          <a:p>
            <a:pPr marL="36000"/>
            <a:r>
              <a:rPr lang="en-US" sz="2000" b="1">
                <a:gradFill>
                  <a:gsLst>
                    <a:gs pos="0">
                      <a:srgbClr val="F95607"/>
                    </a:gs>
                    <a:gs pos="100000">
                      <a:srgbClr val="9E357B"/>
                    </a:gs>
                  </a:gsLst>
                  <a:lin ang="18900002" scaled="1"/>
                </a:gradFill>
                <a:latin typeface="Montserrat" panose="00000500000000000000" pitchFamily="2" charset="0"/>
              </a:rPr>
              <a:t>Mô phỏng (tiếp)</a:t>
            </a:r>
          </a:p>
        </p:txBody>
      </p:sp>
      <p:grpSp>
        <p:nvGrpSpPr>
          <p:cNvPr id="12" name="Group 11">
            <a:extLst>
              <a:ext uri="{FF2B5EF4-FFF2-40B4-BE49-F238E27FC236}">
                <a16:creationId xmlns:a16="http://schemas.microsoft.com/office/drawing/2014/main" id="{84171EA5-CFB4-7FA4-25D3-A90538AC26F8}"/>
              </a:ext>
            </a:extLst>
          </p:cNvPr>
          <p:cNvGrpSpPr/>
          <p:nvPr/>
        </p:nvGrpSpPr>
        <p:grpSpPr>
          <a:xfrm>
            <a:off x="7773578" y="2165925"/>
            <a:ext cx="3499080" cy="646331"/>
            <a:chOff x="5675026" y="2337941"/>
            <a:chExt cx="1903407" cy="646331"/>
          </a:xfrm>
        </p:grpSpPr>
        <p:sp>
          <p:nvSpPr>
            <p:cNvPr id="13" name="Hộp Văn bản 26">
              <a:extLst>
                <a:ext uri="{FF2B5EF4-FFF2-40B4-BE49-F238E27FC236}">
                  <a16:creationId xmlns:a16="http://schemas.microsoft.com/office/drawing/2014/main" id="{C8A9D86F-3813-F9B7-97C6-586849B1080C}"/>
                </a:ext>
              </a:extLst>
            </p:cNvPr>
            <p:cNvSpPr txBox="1"/>
            <p:nvPr/>
          </p:nvSpPr>
          <p:spPr>
            <a:xfrm>
              <a:off x="5700766" y="2337941"/>
              <a:ext cx="1877667" cy="646331"/>
            </a:xfrm>
            <a:prstGeom prst="rect">
              <a:avLst/>
            </a:prstGeom>
            <a:noFill/>
          </p:spPr>
          <p:txBody>
            <a:bodyPr wrap="square">
              <a:spAutoFit/>
            </a:bodyPr>
            <a:lstStyle/>
            <a:p>
              <a:pPr marL="36000"/>
              <a:r>
                <a:rPr lang="vi-VN">
                  <a:solidFill>
                    <a:schemeClr val="accent1">
                      <a:lumMod val="50000"/>
                    </a:schemeClr>
                  </a:solidFill>
                  <a:latin typeface="Montserrat" panose="00000500000000000000" pitchFamily="2" charset="0"/>
                </a:rPr>
                <a:t>Cập nhật màu của biểu đồ, tạo </a:t>
              </a:r>
              <a:r>
                <a:rPr lang="en-US" sz="1800" b="1">
                  <a:solidFill>
                    <a:srgbClr val="795E26"/>
                  </a:solidFill>
                  <a:effectLst/>
                  <a:latin typeface="Consolas"/>
                </a:rPr>
                <a:t>pause</a:t>
              </a:r>
              <a:r>
                <a:rPr lang="vi-VN">
                  <a:solidFill>
                    <a:schemeClr val="accent1">
                      <a:lumMod val="50000"/>
                    </a:schemeClr>
                  </a:solidFill>
                  <a:latin typeface="Montserrat" panose="00000500000000000000" pitchFamily="2" charset="0"/>
                </a:rPr>
                <a:t> để </a:t>
              </a:r>
              <a:r>
                <a:rPr lang="en-US">
                  <a:solidFill>
                    <a:schemeClr val="accent1">
                      <a:lumMod val="50000"/>
                    </a:schemeClr>
                  </a:solidFill>
                  <a:latin typeface="Montserrat" panose="00000500000000000000" pitchFamily="2" charset="0"/>
                </a:rPr>
                <a:t>cập nhật đồ thị</a:t>
              </a:r>
              <a:endParaRPr lang="vi-VN">
                <a:solidFill>
                  <a:schemeClr val="accent1">
                    <a:lumMod val="50000"/>
                  </a:schemeClr>
                </a:solidFill>
                <a:latin typeface="Montserrat" panose="00000500000000000000" pitchFamily="2" charset="0"/>
              </a:endParaRPr>
            </a:p>
          </p:txBody>
        </p:sp>
        <p:sp>
          <p:nvSpPr>
            <p:cNvPr id="14" name="Rectangle: Rounded Corners 13">
              <a:extLst>
                <a:ext uri="{FF2B5EF4-FFF2-40B4-BE49-F238E27FC236}">
                  <a16:creationId xmlns:a16="http://schemas.microsoft.com/office/drawing/2014/main" id="{9E8DC37C-623C-433A-95BD-03293C186EB1}"/>
                </a:ext>
              </a:extLst>
            </p:cNvPr>
            <p:cNvSpPr/>
            <p:nvPr/>
          </p:nvSpPr>
          <p:spPr>
            <a:xfrm>
              <a:off x="5675026" y="2355106"/>
              <a:ext cx="51481" cy="612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FFFC0464-35B1-F678-B8C6-50B15417960B}"/>
              </a:ext>
            </a:extLst>
          </p:cNvPr>
          <p:cNvGrpSpPr/>
          <p:nvPr/>
        </p:nvGrpSpPr>
        <p:grpSpPr>
          <a:xfrm>
            <a:off x="7820896" y="4652837"/>
            <a:ext cx="2682004" cy="400110"/>
            <a:chOff x="904139" y="4796776"/>
            <a:chExt cx="2682004" cy="400110"/>
          </a:xfrm>
        </p:grpSpPr>
        <p:sp>
          <p:nvSpPr>
            <p:cNvPr id="44" name="Hộp Văn bản 26">
              <a:extLst>
                <a:ext uri="{FF2B5EF4-FFF2-40B4-BE49-F238E27FC236}">
                  <a16:creationId xmlns:a16="http://schemas.microsoft.com/office/drawing/2014/main" id="{59CB680E-16BD-DBBA-77F4-97C479EDD2C4}"/>
                </a:ext>
              </a:extLst>
            </p:cNvPr>
            <p:cNvSpPr txBox="1"/>
            <p:nvPr/>
          </p:nvSpPr>
          <p:spPr>
            <a:xfrm>
              <a:off x="1375985" y="4796776"/>
              <a:ext cx="2210158" cy="400110"/>
            </a:xfrm>
            <a:prstGeom prst="rect">
              <a:avLst/>
            </a:prstGeom>
            <a:noFill/>
          </p:spPr>
          <p:txBody>
            <a:bodyPr wrap="square">
              <a:spAutoFit/>
            </a:bodyPr>
            <a:lstStyle/>
            <a:p>
              <a:pPr marL="36000"/>
              <a:r>
                <a:rPr lang="en-US" sz="2000">
                  <a:gradFill>
                    <a:gsLst>
                      <a:gs pos="0">
                        <a:srgbClr val="F95607"/>
                      </a:gs>
                      <a:gs pos="100000">
                        <a:srgbClr val="9E357B"/>
                      </a:gs>
                    </a:gsLst>
                    <a:lin ang="18900002" scaled="1"/>
                  </a:gradFill>
                  <a:latin typeface="Montserrat" panose="00000500000000000000" pitchFamily="2" charset="0"/>
                </a:rPr>
                <a:t>Kết thúc lặp</a:t>
              </a:r>
            </a:p>
          </p:txBody>
        </p:sp>
        <p:sp>
          <p:nvSpPr>
            <p:cNvPr id="45" name="Graphic 35" descr="Arrow: Straight with solid fill">
              <a:extLst>
                <a:ext uri="{FF2B5EF4-FFF2-40B4-BE49-F238E27FC236}">
                  <a16:creationId xmlns:a16="http://schemas.microsoft.com/office/drawing/2014/main" id="{DE07D8EE-33F5-B1C3-001C-B13292A3FCBF}"/>
                </a:ext>
              </a:extLst>
            </p:cNvPr>
            <p:cNvSpPr/>
            <p:nvPr/>
          </p:nvSpPr>
          <p:spPr>
            <a:xfrm flipH="1">
              <a:off x="904139" y="4876702"/>
              <a:ext cx="440486" cy="240258"/>
            </a:xfrm>
            <a:custGeom>
              <a:avLst/>
              <a:gdLst>
                <a:gd name="connsiteX0" fmla="*/ 228626 w 838226"/>
                <a:gd name="connsiteY0" fmla="*/ 114300 h 457200"/>
                <a:gd name="connsiteX1" fmla="*/ 228626 w 838226"/>
                <a:gd name="connsiteY1" fmla="*/ 0 h 457200"/>
                <a:gd name="connsiteX2" fmla="*/ 26 w 838226"/>
                <a:gd name="connsiteY2" fmla="*/ 228600 h 457200"/>
                <a:gd name="connsiteX3" fmla="*/ 228626 w 838226"/>
                <a:gd name="connsiteY3" fmla="*/ 457200 h 457200"/>
                <a:gd name="connsiteX4" fmla="*/ 228626 w 838226"/>
                <a:gd name="connsiteY4" fmla="*/ 342900 h 457200"/>
                <a:gd name="connsiteX5" fmla="*/ 838226 w 838226"/>
                <a:gd name="connsiteY5" fmla="*/ 228600 h 457200"/>
                <a:gd name="connsiteX6" fmla="*/ 228626 w 838226"/>
                <a:gd name="connsiteY6" fmla="*/ 1143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226" h="457200">
                  <a:moveTo>
                    <a:pt x="228626" y="114300"/>
                  </a:moveTo>
                  <a:lnTo>
                    <a:pt x="228626" y="0"/>
                  </a:lnTo>
                  <a:lnTo>
                    <a:pt x="26" y="228600"/>
                  </a:lnTo>
                  <a:cubicBezTo>
                    <a:pt x="-2831" y="228600"/>
                    <a:pt x="228626" y="457200"/>
                    <a:pt x="228626" y="457200"/>
                  </a:cubicBezTo>
                  <a:lnTo>
                    <a:pt x="228626" y="342900"/>
                  </a:lnTo>
                  <a:lnTo>
                    <a:pt x="838226" y="228600"/>
                  </a:lnTo>
                  <a:lnTo>
                    <a:pt x="228626" y="114300"/>
                  </a:lnTo>
                  <a:close/>
                </a:path>
              </a:pathLst>
            </a:custGeom>
            <a:gradFill>
              <a:gsLst>
                <a:gs pos="0">
                  <a:srgbClr val="F95607"/>
                </a:gs>
                <a:gs pos="92000">
                  <a:srgbClr val="9E357B"/>
                </a:gs>
              </a:gsLst>
              <a:lin ang="18900002" scaled="1"/>
            </a:gradFill>
            <a:ln w="9525"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4DF63AA8-F12B-3F3B-F4D9-A3176642EACE}"/>
              </a:ext>
            </a:extLst>
          </p:cNvPr>
          <p:cNvGrpSpPr/>
          <p:nvPr/>
        </p:nvGrpSpPr>
        <p:grpSpPr>
          <a:xfrm>
            <a:off x="7773580" y="3226413"/>
            <a:ext cx="3529915" cy="1200329"/>
            <a:chOff x="5675026" y="2334773"/>
            <a:chExt cx="1920180" cy="1200329"/>
          </a:xfrm>
        </p:grpSpPr>
        <p:sp>
          <p:nvSpPr>
            <p:cNvPr id="18" name="Hộp Văn bản 26">
              <a:extLst>
                <a:ext uri="{FF2B5EF4-FFF2-40B4-BE49-F238E27FC236}">
                  <a16:creationId xmlns:a16="http://schemas.microsoft.com/office/drawing/2014/main" id="{7968FDC2-6C3F-C8BD-5D5C-C24CC3A9BD69}"/>
                </a:ext>
              </a:extLst>
            </p:cNvPr>
            <p:cNvSpPr txBox="1"/>
            <p:nvPr/>
          </p:nvSpPr>
          <p:spPr>
            <a:xfrm>
              <a:off x="5700766" y="2334773"/>
              <a:ext cx="1894440" cy="1200329"/>
            </a:xfrm>
            <a:prstGeom prst="rect">
              <a:avLst/>
            </a:prstGeom>
            <a:noFill/>
          </p:spPr>
          <p:txBody>
            <a:bodyPr wrap="square">
              <a:spAutoFit/>
            </a:bodyPr>
            <a:lstStyle/>
            <a:p>
              <a:pPr marL="36000"/>
              <a:r>
                <a:rPr lang="vi-VN">
                  <a:solidFill>
                    <a:schemeClr val="accent1">
                      <a:lumMod val="50000"/>
                    </a:schemeClr>
                  </a:solidFill>
                  <a:latin typeface="Montserrat" panose="00000500000000000000" pitchFamily="2" charset="0"/>
                </a:rPr>
                <a:t>Tạo 1 mảng để chứa nhiệt độ trung tâm và 1 mảng chứa nhiệt độ trung bình </a:t>
              </a:r>
              <a:r>
                <a:rPr lang="en-US">
                  <a:solidFill>
                    <a:schemeClr val="accent1">
                      <a:lumMod val="50000"/>
                    </a:schemeClr>
                  </a:solidFill>
                  <a:latin typeface="Montserrat" panose="00000500000000000000" pitchFamily="2" charset="0"/>
                </a:rPr>
                <a:t>v</a:t>
              </a:r>
              <a:r>
                <a:rPr lang="vi-VN">
                  <a:solidFill>
                    <a:schemeClr val="accent1">
                      <a:lumMod val="50000"/>
                    </a:schemeClr>
                  </a:solidFill>
                  <a:latin typeface="Montserrat" panose="00000500000000000000" pitchFamily="2" charset="0"/>
                </a:rPr>
                <a:t>ới Index ban đầu là 0</a:t>
              </a:r>
            </a:p>
          </p:txBody>
        </p:sp>
        <p:sp>
          <p:nvSpPr>
            <p:cNvPr id="19" name="Rectangle: Rounded Corners 18">
              <a:extLst>
                <a:ext uri="{FF2B5EF4-FFF2-40B4-BE49-F238E27FC236}">
                  <a16:creationId xmlns:a16="http://schemas.microsoft.com/office/drawing/2014/main" id="{38A0DE89-38B4-DB3C-AC8F-7B6038CF8BB9}"/>
                </a:ext>
              </a:extLst>
            </p:cNvPr>
            <p:cNvSpPr/>
            <p:nvPr/>
          </p:nvSpPr>
          <p:spPr>
            <a:xfrm>
              <a:off x="5675026" y="2358937"/>
              <a:ext cx="51481" cy="1152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66159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par>
                                <p:cTn id="8" presetID="42" presetClass="path" presetSubtype="0" decel="100000" fill="hold" grpId="1" nodeType="withEffect">
                                  <p:stCondLst>
                                    <p:cond delay="0"/>
                                  </p:stCondLst>
                                  <p:childTnLst>
                                    <p:animMotion origin="layout" path="M 4.79167E-6 -3.33333E-6 L -0.01394 -3.33333E-6 " pathEditMode="relative" rAng="0" ptsTypes="AA">
                                      <p:cBhvr>
                                        <p:cTn id="9" dur="1000" spd="-100000" fill="hold"/>
                                        <p:tgtEl>
                                          <p:spTgt spid="10"/>
                                        </p:tgtEl>
                                        <p:attrNameLst>
                                          <p:attrName>ppt_x</p:attrName>
                                          <p:attrName>ppt_y</p:attrName>
                                        </p:attrNameLst>
                                      </p:cBhvr>
                                      <p:rCtr x="-703"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750"/>
                                        <p:tgtEl>
                                          <p:spTgt spid="6"/>
                                        </p:tgtEl>
                                      </p:cBhvr>
                                    </p:animEffect>
                                  </p:childTnLst>
                                </p:cTn>
                              </p:par>
                              <p:par>
                                <p:cTn id="13" presetID="42" presetClass="path" presetSubtype="0" decel="100000" fill="hold" nodeType="withEffect">
                                  <p:stCondLst>
                                    <p:cond delay="0"/>
                                  </p:stCondLst>
                                  <p:childTnLst>
                                    <p:animMotion origin="layout" path="M 1.66667E-6 3.7037E-6 L 0.02318 3.7037E-6 " pathEditMode="relative" rAng="0" ptsTypes="AA">
                                      <p:cBhvr>
                                        <p:cTn id="14" dur="1000" spd="-100000" fill="hold"/>
                                        <p:tgtEl>
                                          <p:spTgt spid="6"/>
                                        </p:tgtEl>
                                        <p:attrNameLst>
                                          <p:attrName>ppt_x</p:attrName>
                                          <p:attrName>ppt_y</p:attrName>
                                        </p:attrNameLst>
                                      </p:cBhvr>
                                      <p:rCtr x="1159" y="0"/>
                                    </p:animMotion>
                                  </p:childTnLst>
                                </p:cTn>
                              </p:par>
                              <p:par>
                                <p:cTn id="15" presetID="10" presetClass="entr" presetSubtype="0" fill="hold" grpId="0"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750"/>
                                        <p:tgtEl>
                                          <p:spTgt spid="11"/>
                                        </p:tgtEl>
                                      </p:cBhvr>
                                    </p:animEffect>
                                  </p:childTnLst>
                                </p:cTn>
                              </p:par>
                              <p:par>
                                <p:cTn id="18" presetID="42" presetClass="path" presetSubtype="0" decel="100000" fill="hold" grpId="1" nodeType="withEffect">
                                  <p:stCondLst>
                                    <p:cond delay="500"/>
                                  </p:stCondLst>
                                  <p:childTnLst>
                                    <p:animMotion origin="layout" path="M -3.95833E-6 2.59259E-6 L 0.02318 2.59259E-6 " pathEditMode="relative" rAng="0" ptsTypes="AA">
                                      <p:cBhvr>
                                        <p:cTn id="19" dur="1000" spd="-100000" fill="hold"/>
                                        <p:tgtEl>
                                          <p:spTgt spid="11"/>
                                        </p:tgtEl>
                                        <p:attrNameLst>
                                          <p:attrName>ppt_x</p:attrName>
                                          <p:attrName>ppt_y</p:attrName>
                                        </p:attrNameLst>
                                      </p:cBhvr>
                                      <p:rCtr x="1159" y="0"/>
                                    </p:animMotion>
                                  </p:childTnLst>
                                </p:cTn>
                              </p:par>
                              <p:par>
                                <p:cTn id="20" presetID="10" presetClass="entr" presetSubtype="0" fill="hold" nodeType="withEffect">
                                  <p:stCondLst>
                                    <p:cond delay="125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750"/>
                                        <p:tgtEl>
                                          <p:spTgt spid="12"/>
                                        </p:tgtEl>
                                      </p:cBhvr>
                                    </p:animEffect>
                                  </p:childTnLst>
                                </p:cTn>
                              </p:par>
                              <p:par>
                                <p:cTn id="23" presetID="42" presetClass="path" presetSubtype="0" decel="100000" fill="hold" nodeType="withEffect">
                                  <p:stCondLst>
                                    <p:cond delay="1250"/>
                                  </p:stCondLst>
                                  <p:childTnLst>
                                    <p:animMotion origin="layout" path="M 2.08333E-7 -1.48148E-6 L 0.02318 -1.48148E-6 " pathEditMode="relative" rAng="0" ptsTypes="AA">
                                      <p:cBhvr>
                                        <p:cTn id="24" dur="1000" spd="-100000" fill="hold"/>
                                        <p:tgtEl>
                                          <p:spTgt spid="12"/>
                                        </p:tgtEl>
                                        <p:attrNameLst>
                                          <p:attrName>ppt_x</p:attrName>
                                          <p:attrName>ppt_y</p:attrName>
                                        </p:attrNameLst>
                                      </p:cBhvr>
                                      <p:rCtr x="1159" y="0"/>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750"/>
                                        <p:tgtEl>
                                          <p:spTgt spid="7"/>
                                        </p:tgtEl>
                                      </p:cBhvr>
                                    </p:animEffect>
                                  </p:childTnLst>
                                </p:cTn>
                              </p:par>
                              <p:par>
                                <p:cTn id="30" presetID="42" presetClass="path" presetSubtype="0" decel="100000" fill="hold" nodeType="withEffect">
                                  <p:stCondLst>
                                    <p:cond delay="0"/>
                                  </p:stCondLst>
                                  <p:childTnLst>
                                    <p:animMotion origin="layout" path="M -1.66667E-6 -3.7037E-7 L 0.02318 -3.7037E-7 " pathEditMode="relative" rAng="0" ptsTypes="AA">
                                      <p:cBhvr>
                                        <p:cTn id="31" dur="1000" spd="-100000" fill="hold"/>
                                        <p:tgtEl>
                                          <p:spTgt spid="7"/>
                                        </p:tgtEl>
                                        <p:attrNameLst>
                                          <p:attrName>ppt_x</p:attrName>
                                          <p:attrName>ppt_y</p:attrName>
                                        </p:attrNameLst>
                                      </p:cBhvr>
                                      <p:rCtr x="1159" y="0"/>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750"/>
                                        <p:tgtEl>
                                          <p:spTgt spid="34"/>
                                        </p:tgtEl>
                                      </p:cBhvr>
                                    </p:animEffect>
                                  </p:childTnLst>
                                </p:cTn>
                              </p:par>
                              <p:par>
                                <p:cTn id="37" presetID="42" presetClass="path" presetSubtype="0" decel="100000" fill="hold" nodeType="withEffect">
                                  <p:stCondLst>
                                    <p:cond delay="0"/>
                                  </p:stCondLst>
                                  <p:childTnLst>
                                    <p:animMotion origin="layout" path="M -2.29167E-6 1.11111E-6 L -0.04414 1.11111E-6 " pathEditMode="relative" rAng="0" ptsTypes="AA">
                                      <p:cBhvr>
                                        <p:cTn id="38" dur="1000" spd="-100000" fill="hold"/>
                                        <p:tgtEl>
                                          <p:spTgt spid="34"/>
                                        </p:tgtEl>
                                        <p:attrNameLst>
                                          <p:attrName>ppt_x</p:attrName>
                                          <p:attrName>ppt_y</p:attrName>
                                        </p:attrNameLst>
                                      </p:cBhvr>
                                      <p:rCtr x="-221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318EB78-C0C8-3257-FC8C-5F5EF088B24E}"/>
              </a:ext>
            </a:extLst>
          </p:cNvPr>
          <p:cNvSpPr/>
          <p:nvPr/>
        </p:nvSpPr>
        <p:spPr>
          <a:xfrm>
            <a:off x="715351" y="1095385"/>
            <a:ext cx="10761299" cy="5041647"/>
          </a:xfrm>
          <a:prstGeom prst="roundRect">
            <a:avLst>
              <a:gd name="adj" fmla="val 3837"/>
            </a:avLst>
          </a:prstGeom>
          <a:solidFill>
            <a:schemeClr val="bg1">
              <a:alpha val="6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5" name="Freeform: Shape 4">
            <a:extLst>
              <a:ext uri="{FF2B5EF4-FFF2-40B4-BE49-F238E27FC236}">
                <a16:creationId xmlns:a16="http://schemas.microsoft.com/office/drawing/2014/main" id="{C03059F8-6823-C62C-C12F-64DAB0E590CD}"/>
              </a:ext>
            </a:extLst>
          </p:cNvPr>
          <p:cNvSpPr/>
          <p:nvPr/>
        </p:nvSpPr>
        <p:spPr>
          <a:xfrm flipV="1">
            <a:off x="-4414617"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25" name="TextBox 24">
            <a:extLst>
              <a:ext uri="{FF2B5EF4-FFF2-40B4-BE49-F238E27FC236}">
                <a16:creationId xmlns:a16="http://schemas.microsoft.com/office/drawing/2014/main" id="{A8CDA764-AA6D-0F13-D7E2-CA657BB7B8C9}"/>
              </a:ext>
            </a:extLst>
          </p:cNvPr>
          <p:cNvSpPr txBox="1"/>
          <p:nvPr/>
        </p:nvSpPr>
        <p:spPr>
          <a:xfrm>
            <a:off x="1795671" y="233900"/>
            <a:ext cx="8600660"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GIẢI THÍCH</a:t>
            </a:r>
            <a:r>
              <a:rPr lang="en-US" sz="2800">
                <a:gradFill>
                  <a:gsLst>
                    <a:gs pos="0">
                      <a:srgbClr val="F95607"/>
                    </a:gs>
                    <a:gs pos="100000">
                      <a:srgbClr val="9E357B"/>
                    </a:gs>
                  </a:gsLst>
                  <a:lin ang="18900002" scaled="1"/>
                </a:gradFill>
                <a:effectLst/>
              </a:rPr>
              <a:t> </a:t>
            </a:r>
            <a:r>
              <a:rPr lang="vi-VN" sz="2800">
                <a:gradFill>
                  <a:gsLst>
                    <a:gs pos="0">
                      <a:srgbClr val="F95607"/>
                    </a:gs>
                    <a:gs pos="100000">
                      <a:srgbClr val="9E357B"/>
                    </a:gs>
                  </a:gsLst>
                  <a:lin ang="18900002" scaled="1"/>
                </a:gradFill>
                <a:effectLst/>
              </a:rPr>
              <a:t>CHƯƠNG TRÌNH</a:t>
            </a:r>
          </a:p>
        </p:txBody>
      </p:sp>
      <p:sp>
        <p:nvSpPr>
          <p:cNvPr id="3" name="TextBox 2">
            <a:extLst>
              <a:ext uri="{FF2B5EF4-FFF2-40B4-BE49-F238E27FC236}">
                <a16:creationId xmlns:a16="http://schemas.microsoft.com/office/drawing/2014/main" id="{930ECA0E-17BE-7B1E-70CA-775F8BC369FF}"/>
              </a:ext>
            </a:extLst>
          </p:cNvPr>
          <p:cNvSpPr txBox="1"/>
          <p:nvPr/>
        </p:nvSpPr>
        <p:spPr>
          <a:xfrm>
            <a:off x="298353"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4.</a:t>
            </a:r>
            <a:endParaRPr lang="vi-VN" sz="3200">
              <a:effectLst/>
            </a:endParaRPr>
          </a:p>
        </p:txBody>
      </p:sp>
      <p:sp>
        <p:nvSpPr>
          <p:cNvPr id="8" name="Rectangle: Rounded Corners 7">
            <a:extLst>
              <a:ext uri="{FF2B5EF4-FFF2-40B4-BE49-F238E27FC236}">
                <a16:creationId xmlns:a16="http://schemas.microsoft.com/office/drawing/2014/main" id="{1648BCD4-A522-A5D7-5B08-FE7A9895C430}"/>
              </a:ext>
            </a:extLst>
          </p:cNvPr>
          <p:cNvSpPr/>
          <p:nvPr/>
        </p:nvSpPr>
        <p:spPr>
          <a:xfrm>
            <a:off x="1324708" y="1230600"/>
            <a:ext cx="9542584" cy="4197742"/>
          </a:xfrm>
          <a:prstGeom prst="roundRect">
            <a:avLst>
              <a:gd name="adj" fmla="val 8070"/>
            </a:avLst>
          </a:prstGeom>
          <a:solidFill>
            <a:schemeClr val="bg1"/>
          </a:solidFill>
          <a:ln>
            <a:noFill/>
          </a:ln>
          <a:effectLst>
            <a:innerShdw blurRad="76200">
              <a:prstClr val="black">
                <a:alpha val="35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68D2A80C-D7F5-9680-9EDB-BE160B058978}"/>
              </a:ext>
            </a:extLst>
          </p:cNvPr>
          <p:cNvSpPr/>
          <p:nvPr/>
        </p:nvSpPr>
        <p:spPr>
          <a:xfrm>
            <a:off x="1324708" y="1230600"/>
            <a:ext cx="1351943" cy="492294"/>
          </a:xfrm>
          <a:custGeom>
            <a:avLst/>
            <a:gdLst>
              <a:gd name="connsiteX0" fmla="*/ 152950 w 1351943"/>
              <a:gd name="connsiteY0" fmla="*/ 0 h 492294"/>
              <a:gd name="connsiteX1" fmla="*/ 1351943 w 1351943"/>
              <a:gd name="connsiteY1" fmla="*/ 0 h 492294"/>
              <a:gd name="connsiteX2" fmla="*/ 1351943 w 1351943"/>
              <a:gd name="connsiteY2" fmla="*/ 339344 h 492294"/>
              <a:gd name="connsiteX3" fmla="*/ 1198993 w 1351943"/>
              <a:gd name="connsiteY3" fmla="*/ 492294 h 492294"/>
              <a:gd name="connsiteX4" fmla="*/ 0 w 1351943"/>
              <a:gd name="connsiteY4" fmla="*/ 492294 h 492294"/>
              <a:gd name="connsiteX5" fmla="*/ 0 w 1351943"/>
              <a:gd name="connsiteY5" fmla="*/ 152950 h 492294"/>
              <a:gd name="connsiteX6" fmla="*/ 152950 w 1351943"/>
              <a:gd name="connsiteY6" fmla="*/ 0 h 4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943" h="492294">
                <a:moveTo>
                  <a:pt x="152950" y="0"/>
                </a:moveTo>
                <a:lnTo>
                  <a:pt x="1351943" y="0"/>
                </a:lnTo>
                <a:lnTo>
                  <a:pt x="1351943" y="339344"/>
                </a:lnTo>
                <a:cubicBezTo>
                  <a:pt x="1351943" y="423816"/>
                  <a:pt x="1283465" y="492294"/>
                  <a:pt x="1198993" y="492294"/>
                </a:cubicBezTo>
                <a:lnTo>
                  <a:pt x="0" y="492294"/>
                </a:lnTo>
                <a:lnTo>
                  <a:pt x="0" y="152950"/>
                </a:lnTo>
                <a:cubicBezTo>
                  <a:pt x="0" y="68478"/>
                  <a:pt x="68478" y="0"/>
                  <a:pt x="152950" y="0"/>
                </a:cubicBezTo>
                <a:close/>
              </a:path>
            </a:pathLst>
          </a:custGeom>
          <a:solidFill>
            <a:srgbClr val="F3543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a:latin typeface="Montserrat" panose="00000500000000000000" pitchFamily="2" charset="0"/>
              </a:rPr>
              <a:t>Kết quả</a:t>
            </a:r>
          </a:p>
        </p:txBody>
      </p:sp>
      <p:pic>
        <p:nvPicPr>
          <p:cNvPr id="11" name="Untitled video - Made with Clipchamp (2)">
            <a:hlinkClick r:id="" action="ppaction://media"/>
            <a:extLst>
              <a:ext uri="{FF2B5EF4-FFF2-40B4-BE49-F238E27FC236}">
                <a16:creationId xmlns:a16="http://schemas.microsoft.com/office/drawing/2014/main" id="{C83F138A-EAF3-E5B8-A746-26F13B1121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6779" y="1551279"/>
            <a:ext cx="6403244" cy="3563818"/>
          </a:xfrm>
          <a:prstGeom prst="rect">
            <a:avLst/>
          </a:prstGeom>
        </p:spPr>
      </p:pic>
    </p:spTree>
    <p:extLst>
      <p:ext uri="{BB962C8B-B14F-4D97-AF65-F5344CB8AC3E}">
        <p14:creationId xmlns:p14="http://schemas.microsoft.com/office/powerpoint/2010/main" val="4043314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par>
                                <p:cTn id="8" presetID="42" presetClass="path" presetSubtype="0" decel="100000" fill="hold" grpId="1" nodeType="withEffect">
                                  <p:stCondLst>
                                    <p:cond delay="0"/>
                                  </p:stCondLst>
                                  <p:childTnLst>
                                    <p:animMotion origin="layout" path="M -2.5E-6 2.22222E-6 L -0.01393 2.22222E-6 " pathEditMode="relative" rAng="0" ptsTypes="AA">
                                      <p:cBhvr>
                                        <p:cTn id="9" dur="1000" spd="-100000" fill="hold"/>
                                        <p:tgtEl>
                                          <p:spTgt spid="10"/>
                                        </p:tgtEl>
                                        <p:attrNameLst>
                                          <p:attrName>ppt_x</p:attrName>
                                          <p:attrName>ppt_y</p:attrName>
                                        </p:attrNameLst>
                                      </p:cBhvr>
                                      <p:rCtr x="-703" y="0"/>
                                    </p:animMotion>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par>
              <p:cTn id="14"/>
            </p:par>
            <p:video>
              <p:cMediaNode>
                <p:cTn id="15" fill="hold" display="0">
                  <p:stCondLst>
                    <p:cond delay="indefinite"/>
                  </p:stCondLst>
                </p:cTn>
                <p:tgtEl>
                  <p:spTgt spid="11"/>
                </p:tgtEl>
              </p:cMediaNode>
            </p:video>
            <p:seq concurrent="1" nextAc="seek">
              <p:cTn id="16" restart="whenNotActive" fill="hold" evtFilter="cancelBubble" nodeType="interactiveSeq">
                <p:stCondLst>
                  <p:cond evt="onClick" delay="0">
                    <p:tgtEl>
                      <p:spTgt spid="11"/>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1"/>
                                        </p:tgtEl>
                                      </p:cBhvr>
                                    </p:cmd>
                                  </p:childTnLst>
                                </p:cTn>
                              </p:par>
                            </p:childTnLst>
                          </p:cTn>
                        </p:par>
                      </p:childTnLst>
                    </p:cTn>
                  </p:par>
                </p:childTnLst>
              </p:cTn>
              <p:nextCondLst>
                <p:cond evt="onClick" delay="0">
                  <p:tgtEl>
                    <p:spTgt spid="11"/>
                  </p:tgtEl>
                </p:cond>
              </p:nextCondLst>
            </p:seq>
          </p:childTnLst>
        </p:cTn>
      </p:par>
    </p:tnLst>
    <p:bldLst>
      <p:bldP spid="10" grpId="0" animBg="1"/>
      <p:bldP spid="10"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318EB78-C0C8-3257-FC8C-5F5EF088B24E}"/>
              </a:ext>
            </a:extLst>
          </p:cNvPr>
          <p:cNvSpPr/>
          <p:nvPr/>
        </p:nvSpPr>
        <p:spPr>
          <a:xfrm>
            <a:off x="677251" y="1069985"/>
            <a:ext cx="10761299" cy="5262235"/>
          </a:xfrm>
          <a:prstGeom prst="roundRect">
            <a:avLst>
              <a:gd name="adj" fmla="val 3837"/>
            </a:avLst>
          </a:prstGeom>
          <a:solidFill>
            <a:schemeClr val="bg1">
              <a:alpha val="6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5" name="Freeform: Shape 4">
            <a:extLst>
              <a:ext uri="{FF2B5EF4-FFF2-40B4-BE49-F238E27FC236}">
                <a16:creationId xmlns:a16="http://schemas.microsoft.com/office/drawing/2014/main" id="{C03059F8-6823-C62C-C12F-64DAB0E590CD}"/>
              </a:ext>
            </a:extLst>
          </p:cNvPr>
          <p:cNvSpPr/>
          <p:nvPr/>
        </p:nvSpPr>
        <p:spPr>
          <a:xfrm flipV="1">
            <a:off x="-4414617"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25" name="TextBox 24">
            <a:extLst>
              <a:ext uri="{FF2B5EF4-FFF2-40B4-BE49-F238E27FC236}">
                <a16:creationId xmlns:a16="http://schemas.microsoft.com/office/drawing/2014/main" id="{A8CDA764-AA6D-0F13-D7E2-CA657BB7B8C9}"/>
              </a:ext>
            </a:extLst>
          </p:cNvPr>
          <p:cNvSpPr txBox="1"/>
          <p:nvPr/>
        </p:nvSpPr>
        <p:spPr>
          <a:xfrm>
            <a:off x="1795671" y="233900"/>
            <a:ext cx="8600660"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GIẢI THÍCH</a:t>
            </a:r>
            <a:r>
              <a:rPr lang="en-US" sz="2800">
                <a:gradFill>
                  <a:gsLst>
                    <a:gs pos="0">
                      <a:srgbClr val="F95607"/>
                    </a:gs>
                    <a:gs pos="100000">
                      <a:srgbClr val="9E357B"/>
                    </a:gs>
                  </a:gsLst>
                  <a:lin ang="18900002" scaled="1"/>
                </a:gradFill>
                <a:effectLst/>
              </a:rPr>
              <a:t> </a:t>
            </a:r>
            <a:r>
              <a:rPr lang="vi-VN" sz="2800">
                <a:gradFill>
                  <a:gsLst>
                    <a:gs pos="0">
                      <a:srgbClr val="F95607"/>
                    </a:gs>
                    <a:gs pos="100000">
                      <a:srgbClr val="9E357B"/>
                    </a:gs>
                  </a:gsLst>
                  <a:lin ang="18900002" scaled="1"/>
                </a:gradFill>
                <a:effectLst/>
              </a:rPr>
              <a:t>CHƯƠNG TRÌNH</a:t>
            </a:r>
          </a:p>
        </p:txBody>
      </p:sp>
      <p:sp>
        <p:nvSpPr>
          <p:cNvPr id="3" name="TextBox 2">
            <a:extLst>
              <a:ext uri="{FF2B5EF4-FFF2-40B4-BE49-F238E27FC236}">
                <a16:creationId xmlns:a16="http://schemas.microsoft.com/office/drawing/2014/main" id="{930ECA0E-17BE-7B1E-70CA-775F8BC369FF}"/>
              </a:ext>
            </a:extLst>
          </p:cNvPr>
          <p:cNvSpPr txBox="1"/>
          <p:nvPr/>
        </p:nvSpPr>
        <p:spPr>
          <a:xfrm>
            <a:off x="298353"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4.</a:t>
            </a:r>
            <a:endParaRPr lang="vi-VN" sz="3200">
              <a:effectLst/>
            </a:endParaRPr>
          </a:p>
        </p:txBody>
      </p:sp>
      <p:grpSp>
        <p:nvGrpSpPr>
          <p:cNvPr id="6" name="Group 5">
            <a:extLst>
              <a:ext uri="{FF2B5EF4-FFF2-40B4-BE49-F238E27FC236}">
                <a16:creationId xmlns:a16="http://schemas.microsoft.com/office/drawing/2014/main" id="{5CFFCC9B-A342-2E79-0564-9151ADDB0D5E}"/>
              </a:ext>
            </a:extLst>
          </p:cNvPr>
          <p:cNvGrpSpPr/>
          <p:nvPr/>
        </p:nvGrpSpPr>
        <p:grpSpPr>
          <a:xfrm>
            <a:off x="811497" y="1228160"/>
            <a:ext cx="6322620" cy="5135784"/>
            <a:chOff x="1305639" y="1592826"/>
            <a:chExt cx="1782995" cy="727425"/>
          </a:xfrm>
        </p:grpSpPr>
        <p:sp>
          <p:nvSpPr>
            <p:cNvPr id="8" name="Rectangle: Rounded Corners 7">
              <a:extLst>
                <a:ext uri="{FF2B5EF4-FFF2-40B4-BE49-F238E27FC236}">
                  <a16:creationId xmlns:a16="http://schemas.microsoft.com/office/drawing/2014/main" id="{1648BCD4-A522-A5D7-5B08-FE7A9895C430}"/>
                </a:ext>
              </a:extLst>
            </p:cNvPr>
            <p:cNvSpPr/>
            <p:nvPr/>
          </p:nvSpPr>
          <p:spPr>
            <a:xfrm>
              <a:off x="1305639" y="1592826"/>
              <a:ext cx="1738927" cy="713090"/>
            </a:xfrm>
            <a:prstGeom prst="roundRect">
              <a:avLst>
                <a:gd name="adj" fmla="val 3527"/>
              </a:avLst>
            </a:prstGeom>
            <a:solidFill>
              <a:schemeClr val="bg1"/>
            </a:solidFill>
            <a:ln>
              <a:noFill/>
            </a:ln>
            <a:effectLst>
              <a:innerShdw blurRad="76200">
                <a:prstClr val="black">
                  <a:alpha val="35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5CD93D-69B9-3C77-B6D8-7D25F0802F10}"/>
                </a:ext>
              </a:extLst>
            </p:cNvPr>
            <p:cNvSpPr/>
            <p:nvPr/>
          </p:nvSpPr>
          <p:spPr>
            <a:xfrm>
              <a:off x="1335245" y="1637005"/>
              <a:ext cx="1753389" cy="6832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vi-VN" sz="1400" b="0">
                  <a:solidFill>
                    <a:srgbClr val="000000"/>
                  </a:solidFill>
                  <a:effectLst/>
                  <a:latin typeface="Consolas"/>
                </a:rPr>
                <a:t>% </a:t>
              </a:r>
              <a:r>
                <a:rPr lang="vi-VN" sz="1400" b="0" err="1">
                  <a:solidFill>
                    <a:srgbClr val="000000"/>
                  </a:solidFill>
                  <a:effectLst/>
                  <a:latin typeface="Consolas"/>
                </a:rPr>
                <a:t>Show</a:t>
              </a:r>
              <a:r>
                <a:rPr lang="vi-VN" sz="1400" b="0">
                  <a:solidFill>
                    <a:srgbClr val="000000"/>
                  </a:solidFill>
                  <a:effectLst/>
                  <a:latin typeface="Consolas"/>
                </a:rPr>
                <a:t> </a:t>
              </a:r>
              <a:r>
                <a:rPr lang="vi-VN" sz="1400" b="0" err="1">
                  <a:solidFill>
                    <a:srgbClr val="000000"/>
                  </a:solidFill>
                  <a:effectLst/>
                  <a:latin typeface="Consolas"/>
                </a:rPr>
                <a:t>final</a:t>
              </a:r>
              <a:r>
                <a:rPr lang="vi-VN" sz="1400" b="0">
                  <a:solidFill>
                    <a:srgbClr val="000000"/>
                  </a:solidFill>
                  <a:effectLst/>
                  <a:latin typeface="Consolas"/>
                </a:rPr>
                <a:t> </a:t>
              </a:r>
              <a:r>
                <a:rPr lang="vi-VN" sz="1400" b="0" err="1">
                  <a:solidFill>
                    <a:srgbClr val="000000"/>
                  </a:solidFill>
                  <a:effectLst/>
                  <a:latin typeface="Consolas"/>
                </a:rPr>
                <a:t>plot</a:t>
              </a:r>
            </a:p>
            <a:p>
              <a:r>
                <a:rPr lang="vi-VN" sz="1400" b="0" err="1">
                  <a:solidFill>
                    <a:srgbClr val="795E26"/>
                  </a:solidFill>
                  <a:effectLst/>
                  <a:latin typeface="Consolas"/>
                </a:rPr>
                <a:t>title</a:t>
              </a:r>
              <a:r>
                <a:rPr lang="vi-VN" sz="1400" b="0">
                  <a:solidFill>
                    <a:srgbClr val="000000"/>
                  </a:solidFill>
                  <a:effectLst/>
                  <a:latin typeface="Consolas"/>
                </a:rPr>
                <a:t>(</a:t>
              </a:r>
              <a:r>
                <a:rPr lang="vi-VN" sz="1400" b="0" err="1">
                  <a:solidFill>
                    <a:srgbClr val="795E26"/>
                  </a:solidFill>
                  <a:effectLst/>
                  <a:latin typeface="Consolas"/>
                </a:rPr>
                <a:t>sprintf</a:t>
              </a:r>
              <a:r>
                <a:rPr lang="vi-VN" sz="1400" b="0">
                  <a:solidFill>
                    <a:srgbClr val="000000"/>
                  </a:solidFill>
                  <a:effectLst/>
                  <a:latin typeface="Consolas"/>
                </a:rPr>
                <a:t>(</a:t>
              </a:r>
              <a:r>
                <a:rPr lang="vi-VN" sz="1400" b="0">
                  <a:solidFill>
                    <a:srgbClr val="A31515"/>
                  </a:solidFill>
                  <a:effectLst/>
                  <a:latin typeface="Consolas"/>
                </a:rPr>
                <a:t>"</a:t>
              </a:r>
              <a:r>
                <a:rPr lang="vi-VN" sz="1400" b="0" err="1">
                  <a:solidFill>
                    <a:srgbClr val="A31515"/>
                  </a:solidFill>
                  <a:effectLst/>
                  <a:latin typeface="Consolas"/>
                </a:rPr>
                <a:t>Final</a:t>
              </a:r>
              <a:r>
                <a:rPr lang="vi-VN" sz="1400" b="0">
                  <a:solidFill>
                    <a:srgbClr val="A31515"/>
                  </a:solidFill>
                  <a:effectLst/>
                  <a:latin typeface="Consolas"/>
                </a:rPr>
                <a:t> tem</a:t>
              </a:r>
              <a:r>
                <a:rPr lang="en-US" sz="1400" b="0">
                  <a:solidFill>
                    <a:srgbClr val="A31515"/>
                  </a:solidFill>
                  <a:effectLst/>
                  <a:latin typeface="Consolas"/>
                </a:rPr>
                <a:t>p</a:t>
              </a:r>
              <a:r>
                <a:rPr lang="vi-VN" sz="1400" b="0">
                  <a:solidFill>
                    <a:srgbClr val="A31515"/>
                  </a:solidFill>
                  <a:effectLst/>
                  <a:latin typeface="Consolas"/>
                </a:rPr>
                <a:t> dist </a:t>
              </a:r>
              <a:r>
                <a:rPr lang="vi-VN" sz="1400" b="0" err="1">
                  <a:solidFill>
                    <a:srgbClr val="A31515"/>
                  </a:solidFill>
                  <a:effectLst/>
                  <a:latin typeface="Consolas"/>
                </a:rPr>
                <a:t>at</a:t>
              </a:r>
              <a:r>
                <a:rPr lang="vi-VN" sz="1400" b="0">
                  <a:solidFill>
                    <a:srgbClr val="A31515"/>
                  </a:solidFill>
                  <a:effectLst/>
                  <a:latin typeface="Consolas"/>
                </a:rPr>
                <a:t> t: </a:t>
              </a:r>
              <a:r>
                <a:rPr lang="vi-VN" sz="1400" b="0">
                  <a:solidFill>
                    <a:srgbClr val="001080"/>
                  </a:solidFill>
                  <a:effectLst/>
                  <a:latin typeface="Consolas"/>
                </a:rPr>
                <a:t>%.3f</a:t>
              </a:r>
              <a:r>
                <a:rPr lang="vi-VN" sz="1400" b="0">
                  <a:solidFill>
                    <a:srgbClr val="A31515"/>
                  </a:solidFill>
                  <a:effectLst/>
                  <a:latin typeface="Consolas"/>
                </a:rPr>
                <a:t> [s]."</a:t>
              </a:r>
              <a:r>
                <a:rPr lang="vi-VN" sz="1400" b="0">
                  <a:solidFill>
                    <a:srgbClr val="000000"/>
                  </a:solidFill>
                  <a:effectLst/>
                  <a:latin typeface="Consolas"/>
                </a:rPr>
                <a:t>, </a:t>
              </a:r>
              <a:r>
                <a:rPr lang="vi-VN" sz="1400" b="0" err="1">
                  <a:solidFill>
                    <a:srgbClr val="000000"/>
                  </a:solidFill>
                  <a:effectLst/>
                  <a:latin typeface="Consolas"/>
                </a:rPr>
                <a:t>counter</a:t>
              </a:r>
              <a:r>
                <a:rPr lang="vi-VN" sz="1400" b="0">
                  <a:solidFill>
                    <a:srgbClr val="000000"/>
                  </a:solidFill>
                  <a:effectLst/>
                  <a:latin typeface="Consolas"/>
                </a:rPr>
                <a:t>));</a:t>
              </a:r>
              <a:br>
                <a:rPr lang="vi-VN" sz="1400" b="0">
                  <a:effectLst/>
                  <a:latin typeface="Consolas" panose="020B0609020204030204" pitchFamily="49" charset="0"/>
                </a:rPr>
              </a:br>
              <a:r>
                <a:rPr lang="vi-VN" sz="1400" b="0">
                  <a:solidFill>
                    <a:srgbClr val="000000"/>
                  </a:solidFill>
                  <a:effectLst/>
                  <a:latin typeface="Consolas"/>
                </a:rPr>
                <a:t>% Vẽ đồ thị</a:t>
              </a:r>
            </a:p>
            <a:p>
              <a:r>
                <a:rPr lang="vi-VN" sz="1400" b="0" err="1">
                  <a:solidFill>
                    <a:srgbClr val="795E26"/>
                  </a:solidFill>
                  <a:effectLst/>
                  <a:latin typeface="Consolas"/>
                </a:rPr>
                <a:t>figure</a:t>
              </a:r>
              <a:r>
                <a:rPr lang="vi-VN" sz="1400" b="0">
                  <a:solidFill>
                    <a:srgbClr val="000000"/>
                  </a:solidFill>
                  <a:effectLst/>
                  <a:latin typeface="Consolas"/>
                </a:rPr>
                <a:t>();</a:t>
              </a:r>
            </a:p>
            <a:p>
              <a:r>
                <a:rPr lang="vi-VN" sz="1400" b="0" err="1">
                  <a:solidFill>
                    <a:srgbClr val="795E26"/>
                  </a:solidFill>
                  <a:effectLst/>
                  <a:latin typeface="Consolas"/>
                </a:rPr>
                <a:t>plot</a:t>
              </a:r>
              <a:r>
                <a:rPr lang="vi-VN" sz="1400" b="0">
                  <a:solidFill>
                    <a:srgbClr val="000000"/>
                  </a:solidFill>
                  <a:effectLst/>
                  <a:latin typeface="Consolas"/>
                </a:rPr>
                <a:t>(</a:t>
              </a:r>
              <a:r>
                <a:rPr lang="vi-VN" sz="1400" b="0" err="1">
                  <a:solidFill>
                    <a:srgbClr val="000000"/>
                  </a:solidFill>
                  <a:effectLst/>
                  <a:latin typeface="Consolas"/>
                </a:rPr>
                <a:t>time_temperatures,center_temperatures</a:t>
              </a:r>
              <a:r>
                <a:rPr lang="vi-VN" sz="1400" b="0">
                  <a:solidFill>
                    <a:srgbClr val="000000"/>
                  </a:solidFill>
                  <a:effectLst/>
                  <a:latin typeface="Consolas"/>
                </a:rPr>
                <a:t>, </a:t>
              </a:r>
              <a:r>
                <a:rPr lang="vi-VN" sz="1400" b="0">
                  <a:solidFill>
                    <a:srgbClr val="A31515"/>
                  </a:solidFill>
                  <a:effectLst/>
                  <a:latin typeface="Consolas"/>
                </a:rPr>
                <a:t>'b'</a:t>
              </a:r>
              <a:r>
                <a:rPr lang="vi-VN" sz="1400" b="0">
                  <a:solidFill>
                    <a:srgbClr val="000000"/>
                  </a:solidFill>
                  <a:effectLst/>
                  <a:latin typeface="Consolas"/>
                </a:rPr>
                <a:t>);</a:t>
              </a:r>
            </a:p>
            <a:p>
              <a:r>
                <a:rPr lang="vi-VN" sz="1400" b="0" err="1">
                  <a:solidFill>
                    <a:srgbClr val="795E26"/>
                  </a:solidFill>
                  <a:effectLst/>
                  <a:latin typeface="Consolas"/>
                </a:rPr>
                <a:t>legend</a:t>
              </a:r>
              <a:r>
                <a:rPr lang="vi-VN" sz="1400" b="0">
                  <a:solidFill>
                    <a:srgbClr val="000000"/>
                  </a:solidFill>
                  <a:effectLst/>
                  <a:latin typeface="Consolas"/>
                </a:rPr>
                <a:t>(</a:t>
              </a:r>
              <a:r>
                <a:rPr lang="vi-VN" sz="1400" b="0">
                  <a:solidFill>
                    <a:srgbClr val="A31515"/>
                  </a:solidFill>
                  <a:effectLst/>
                  <a:latin typeface="Consolas"/>
                </a:rPr>
                <a:t>'Tới bào cao'</a:t>
              </a:r>
              <a:r>
                <a:rPr lang="vi-VN" sz="1400" b="0">
                  <a:solidFill>
                    <a:srgbClr val="000000"/>
                  </a:solidFill>
                  <a:effectLst/>
                  <a:latin typeface="Consolas"/>
                </a:rPr>
                <a:t>);</a:t>
              </a:r>
            </a:p>
            <a:p>
              <a:r>
                <a:rPr lang="vi-VN" sz="1400" b="0" err="1">
                  <a:solidFill>
                    <a:srgbClr val="795E26"/>
                  </a:solidFill>
                  <a:effectLst/>
                  <a:latin typeface="Consolas"/>
                </a:rPr>
                <a:t>xlabel</a:t>
              </a:r>
              <a:r>
                <a:rPr lang="vi-VN" sz="1400" b="0">
                  <a:solidFill>
                    <a:srgbClr val="000000"/>
                  </a:solidFill>
                  <a:effectLst/>
                  <a:latin typeface="Consolas"/>
                </a:rPr>
                <a:t>(</a:t>
              </a:r>
              <a:r>
                <a:rPr lang="vi-VN" sz="1400" b="0">
                  <a:solidFill>
                    <a:srgbClr val="A31515"/>
                  </a:solidFill>
                  <a:effectLst/>
                  <a:latin typeface="Consolas"/>
                </a:rPr>
                <a:t>'Thời gian'</a:t>
              </a:r>
              <a:r>
                <a:rPr lang="vi-VN" sz="1400" b="0">
                  <a:solidFill>
                    <a:srgbClr val="000000"/>
                  </a:solidFill>
                  <a:effectLst/>
                  <a:latin typeface="Consolas"/>
                </a:rPr>
                <a:t>);</a:t>
              </a:r>
            </a:p>
            <a:p>
              <a:r>
                <a:rPr lang="vi-VN" sz="1400" b="0" err="1">
                  <a:solidFill>
                    <a:srgbClr val="795E26"/>
                  </a:solidFill>
                  <a:effectLst/>
                  <a:latin typeface="Consolas"/>
                </a:rPr>
                <a:t>ylabel</a:t>
              </a:r>
              <a:r>
                <a:rPr lang="vi-VN" sz="1400" b="0">
                  <a:solidFill>
                    <a:srgbClr val="000000"/>
                  </a:solidFill>
                  <a:effectLst/>
                  <a:latin typeface="Consolas"/>
                </a:rPr>
                <a:t>(</a:t>
              </a:r>
              <a:r>
                <a:rPr lang="vi-VN" sz="1400" b="0">
                  <a:solidFill>
                    <a:srgbClr val="A31515"/>
                  </a:solidFill>
                  <a:effectLst/>
                  <a:latin typeface="Consolas"/>
                </a:rPr>
                <a:t>'Nhiệt độ (°C)'</a:t>
              </a:r>
              <a:r>
                <a:rPr lang="vi-VN" sz="1400" b="0">
                  <a:solidFill>
                    <a:srgbClr val="000000"/>
                  </a:solidFill>
                  <a:effectLst/>
                  <a:latin typeface="Consolas"/>
                </a:rPr>
                <a:t>);</a:t>
              </a:r>
            </a:p>
            <a:p>
              <a:r>
                <a:rPr lang="vi-VN" sz="1400" b="0" err="1">
                  <a:solidFill>
                    <a:srgbClr val="795E26"/>
                  </a:solidFill>
                  <a:effectLst/>
                  <a:latin typeface="Consolas"/>
                </a:rPr>
                <a:t>title</a:t>
              </a:r>
              <a:r>
                <a:rPr lang="vi-VN" sz="1400" b="0">
                  <a:solidFill>
                    <a:srgbClr val="000000"/>
                  </a:solidFill>
                  <a:effectLst/>
                  <a:latin typeface="Consolas"/>
                </a:rPr>
                <a:t>(</a:t>
              </a:r>
              <a:r>
                <a:rPr lang="vi-VN" sz="1400" b="0">
                  <a:solidFill>
                    <a:srgbClr val="A31515"/>
                  </a:solidFill>
                  <a:effectLst/>
                  <a:latin typeface="Consolas"/>
                </a:rPr>
                <a:t>'Biểu đồ nhiệt độ’</a:t>
              </a:r>
              <a:r>
                <a:rPr lang="vi-VN" sz="1400" b="0">
                  <a:solidFill>
                    <a:srgbClr val="000000"/>
                  </a:solidFill>
                  <a:effectLst/>
                  <a:latin typeface="Consolas"/>
                </a:rPr>
                <a:t>);</a:t>
              </a:r>
              <a:endParaRPr lang="en-US" sz="1400" b="0">
                <a:solidFill>
                  <a:srgbClr val="000000"/>
                </a:solidFill>
                <a:effectLst/>
                <a:latin typeface="Consolas"/>
              </a:endParaRPr>
            </a:p>
            <a:p>
              <a:endParaRPr lang="vi-VN" sz="1400">
                <a:solidFill>
                  <a:srgbClr val="000000"/>
                </a:solidFill>
                <a:latin typeface="Consolas"/>
              </a:endParaRPr>
            </a:p>
            <a:p>
              <a:r>
                <a:rPr lang="vi-VN" sz="1400" b="0">
                  <a:solidFill>
                    <a:srgbClr val="000000"/>
                  </a:solidFill>
                  <a:effectLst/>
                  <a:latin typeface="Consolas"/>
                </a:rPr>
                <a:t>% </a:t>
              </a:r>
              <a:r>
                <a:rPr lang="vi-VN" sz="1400" b="0" err="1">
                  <a:solidFill>
                    <a:srgbClr val="000000"/>
                  </a:solidFill>
                  <a:effectLst/>
                  <a:latin typeface="Consolas"/>
                </a:rPr>
                <a:t>Show</a:t>
              </a:r>
              <a:r>
                <a:rPr lang="vi-VN" sz="1400" b="0">
                  <a:solidFill>
                    <a:srgbClr val="000000"/>
                  </a:solidFill>
                  <a:effectLst/>
                  <a:latin typeface="Consolas"/>
                </a:rPr>
                <a:t> </a:t>
              </a:r>
              <a:r>
                <a:rPr lang="vi-VN" sz="1400" b="0" err="1">
                  <a:solidFill>
                    <a:srgbClr val="000000"/>
                  </a:solidFill>
                  <a:effectLst/>
                  <a:latin typeface="Consolas"/>
                </a:rPr>
                <a:t>final</a:t>
              </a:r>
              <a:r>
                <a:rPr lang="vi-VN" sz="1400" b="0">
                  <a:solidFill>
                    <a:srgbClr val="000000"/>
                  </a:solidFill>
                  <a:effectLst/>
                  <a:latin typeface="Consolas"/>
                </a:rPr>
                <a:t> </a:t>
              </a:r>
              <a:r>
                <a:rPr lang="vi-VN" sz="1400" b="0" err="1">
                  <a:solidFill>
                    <a:srgbClr val="000000"/>
                  </a:solidFill>
                  <a:effectLst/>
                  <a:latin typeface="Consolas"/>
                </a:rPr>
                <a:t>plot</a:t>
              </a:r>
              <a:endParaRPr lang="vi-VN" sz="1400" b="0">
                <a:solidFill>
                  <a:srgbClr val="000000"/>
                </a:solidFill>
                <a:effectLst/>
                <a:latin typeface="Consolas"/>
              </a:endParaRPr>
            </a:p>
            <a:p>
              <a:r>
                <a:rPr lang="vi-VN" sz="1400" b="0" err="1">
                  <a:solidFill>
                    <a:srgbClr val="795E26"/>
                  </a:solidFill>
                  <a:effectLst/>
                  <a:latin typeface="Consolas"/>
                </a:rPr>
                <a:t>title</a:t>
              </a:r>
              <a:r>
                <a:rPr lang="vi-VN" sz="1400" b="0">
                  <a:solidFill>
                    <a:srgbClr val="000000"/>
                  </a:solidFill>
                  <a:effectLst/>
                  <a:latin typeface="Consolas"/>
                </a:rPr>
                <a:t>(</a:t>
              </a:r>
              <a:r>
                <a:rPr lang="vi-VN" sz="1400" b="0">
                  <a:solidFill>
                    <a:srgbClr val="A31515"/>
                  </a:solidFill>
                  <a:effectLst/>
                  <a:latin typeface="Consolas"/>
                </a:rPr>
                <a:t>'</a:t>
              </a:r>
              <a:r>
                <a:rPr lang="vi-VN" sz="1400" b="0" err="1">
                  <a:solidFill>
                    <a:srgbClr val="A31515"/>
                  </a:solidFill>
                  <a:effectLst/>
                  <a:latin typeface="Consolas"/>
                </a:rPr>
                <a:t>Final</a:t>
              </a:r>
              <a:r>
                <a:rPr lang="vi-VN" sz="1400" b="0">
                  <a:solidFill>
                    <a:srgbClr val="A31515"/>
                  </a:solidFill>
                  <a:effectLst/>
                  <a:latin typeface="Consolas"/>
                </a:rPr>
                <a:t> </a:t>
              </a:r>
              <a:r>
                <a:rPr lang="vi-VN" sz="1400" b="0" err="1">
                  <a:solidFill>
                    <a:srgbClr val="A31515"/>
                  </a:solidFill>
                  <a:effectLst/>
                  <a:latin typeface="Consolas"/>
                </a:rPr>
                <a:t>temperature</a:t>
              </a:r>
              <a:r>
                <a:rPr lang="vi-VN" sz="1400" b="0">
                  <a:solidFill>
                    <a:srgbClr val="A31515"/>
                  </a:solidFill>
                  <a:effectLst/>
                  <a:latin typeface="Consolas"/>
                </a:rPr>
                <a:t> </a:t>
              </a:r>
              <a:r>
                <a:rPr lang="vi-VN" sz="1400" b="0" err="1">
                  <a:solidFill>
                    <a:srgbClr val="A31515"/>
                  </a:solidFill>
                  <a:effectLst/>
                  <a:latin typeface="Consolas"/>
                </a:rPr>
                <a:t>distribution</a:t>
              </a:r>
              <a:r>
                <a:rPr lang="vi-VN" sz="1400" b="0">
                  <a:solidFill>
                    <a:srgbClr val="A31515"/>
                  </a:solidFill>
                  <a:effectLst/>
                  <a:latin typeface="Consolas"/>
                </a:rPr>
                <a:t>'</a:t>
              </a:r>
              <a:r>
                <a:rPr lang="vi-VN" sz="1400" b="0">
                  <a:solidFill>
                    <a:srgbClr val="000000"/>
                  </a:solidFill>
                  <a:effectLst/>
                  <a:latin typeface="Consolas"/>
                </a:rPr>
                <a:t>);</a:t>
              </a:r>
              <a:br>
                <a:rPr lang="vi-VN" sz="1400" b="0">
                  <a:effectLst/>
                  <a:latin typeface="Consolas" panose="020B0609020204030204" pitchFamily="49" charset="0"/>
                </a:rPr>
              </a:br>
              <a:r>
                <a:rPr lang="vi-VN" sz="1400" b="0">
                  <a:solidFill>
                    <a:srgbClr val="000000"/>
                  </a:solidFill>
                  <a:effectLst/>
                  <a:latin typeface="Consolas"/>
                </a:rPr>
                <a:t>% Vẽ đồ thị</a:t>
              </a:r>
            </a:p>
            <a:p>
              <a:r>
                <a:rPr lang="vi-VN" sz="1400" b="0" err="1">
                  <a:solidFill>
                    <a:srgbClr val="795E26"/>
                  </a:solidFill>
                  <a:effectLst/>
                  <a:latin typeface="Consolas"/>
                </a:rPr>
                <a:t>figure</a:t>
              </a:r>
              <a:r>
                <a:rPr lang="vi-VN" sz="1400" b="0">
                  <a:solidFill>
                    <a:srgbClr val="000000"/>
                  </a:solidFill>
                  <a:effectLst/>
                  <a:latin typeface="Consolas"/>
                </a:rPr>
                <a:t>();</a:t>
              </a:r>
            </a:p>
            <a:p>
              <a:r>
                <a:rPr lang="vi-VN" sz="1400" b="0" err="1">
                  <a:solidFill>
                    <a:srgbClr val="000000"/>
                  </a:solidFill>
                  <a:effectLst/>
                  <a:latin typeface="Consolas"/>
                </a:rPr>
                <a:t>x_values</a:t>
              </a:r>
              <a:r>
                <a:rPr lang="vi-VN" sz="1400" b="0">
                  <a:solidFill>
                    <a:srgbClr val="000000"/>
                  </a:solidFill>
                  <a:effectLst/>
                  <a:latin typeface="Consolas"/>
                </a:rPr>
                <a:t> = </a:t>
              </a:r>
              <a:r>
                <a:rPr lang="vi-VN" sz="1400" b="0">
                  <a:solidFill>
                    <a:srgbClr val="098658"/>
                  </a:solidFill>
                  <a:effectLst/>
                  <a:latin typeface="Consolas"/>
                </a:rPr>
                <a:t>0</a:t>
              </a:r>
              <a:r>
                <a:rPr lang="vi-VN" sz="1400" b="0">
                  <a:solidFill>
                    <a:srgbClr val="000000"/>
                  </a:solidFill>
                  <a:effectLst/>
                  <a:latin typeface="Consolas"/>
                </a:rPr>
                <a:t> : </a:t>
              </a:r>
              <a:r>
                <a:rPr lang="vi-VN" sz="1400" b="0">
                  <a:solidFill>
                    <a:srgbClr val="098658"/>
                  </a:solidFill>
                  <a:effectLst/>
                  <a:latin typeface="Consolas"/>
                </a:rPr>
                <a:t>1000</a:t>
              </a:r>
              <a:r>
                <a:rPr lang="vi-VN" sz="1400" b="0">
                  <a:solidFill>
                    <a:srgbClr val="000000"/>
                  </a:solidFill>
                  <a:effectLst/>
                  <a:latin typeface="Consolas"/>
                </a:rPr>
                <a:t>;</a:t>
              </a:r>
            </a:p>
            <a:p>
              <a:r>
                <a:rPr lang="vi-VN" sz="1400" b="0" err="1">
                  <a:solidFill>
                    <a:srgbClr val="795E26"/>
                  </a:solidFill>
                  <a:effectLst/>
                  <a:latin typeface="Consolas"/>
                </a:rPr>
                <a:t>plot</a:t>
              </a:r>
              <a:r>
                <a:rPr lang="vi-VN" sz="1400" b="0">
                  <a:solidFill>
                    <a:srgbClr val="000000"/>
                  </a:solidFill>
                  <a:effectLst/>
                  <a:latin typeface="Consolas"/>
                </a:rPr>
                <a:t>(</a:t>
              </a:r>
              <a:r>
                <a:rPr lang="vi-VN" sz="1400" b="0" err="1">
                  <a:solidFill>
                    <a:srgbClr val="000000"/>
                  </a:solidFill>
                  <a:effectLst/>
                  <a:latin typeface="Consolas"/>
                </a:rPr>
                <a:t>time_temperatures,avg_temperatures</a:t>
              </a:r>
              <a:r>
                <a:rPr lang="vi-VN" sz="1400" b="0">
                  <a:solidFill>
                    <a:srgbClr val="000000"/>
                  </a:solidFill>
                  <a:effectLst/>
                  <a:latin typeface="Consolas"/>
                </a:rPr>
                <a:t>, </a:t>
              </a:r>
              <a:r>
                <a:rPr lang="vi-VN" sz="1400" b="0">
                  <a:solidFill>
                    <a:srgbClr val="A31515"/>
                  </a:solidFill>
                  <a:effectLst/>
                  <a:latin typeface="Consolas"/>
                </a:rPr>
                <a:t>'b'</a:t>
              </a:r>
              <a:r>
                <a:rPr lang="vi-VN" sz="1400" b="0">
                  <a:solidFill>
                    <a:srgbClr val="000000"/>
                  </a:solidFill>
                  <a:effectLst/>
                  <a:latin typeface="Consolas"/>
                </a:rPr>
                <a:t>);</a:t>
              </a:r>
            </a:p>
            <a:p>
              <a:r>
                <a:rPr lang="vi-VN" sz="1400" b="0" err="1">
                  <a:solidFill>
                    <a:srgbClr val="795E26"/>
                  </a:solidFill>
                  <a:effectLst/>
                  <a:latin typeface="Consolas"/>
                </a:rPr>
                <a:t>legend</a:t>
              </a:r>
              <a:r>
                <a:rPr lang="vi-VN" sz="1400" b="0">
                  <a:solidFill>
                    <a:srgbClr val="000000"/>
                  </a:solidFill>
                  <a:effectLst/>
                  <a:latin typeface="Consolas"/>
                </a:rPr>
                <a:t>(</a:t>
              </a:r>
              <a:r>
                <a:rPr lang="vi-VN" sz="1400" b="0">
                  <a:solidFill>
                    <a:srgbClr val="A31515"/>
                  </a:solidFill>
                  <a:effectLst/>
                  <a:latin typeface="Consolas"/>
                </a:rPr>
                <a:t>'Tới bào cao'</a:t>
              </a:r>
              <a:r>
                <a:rPr lang="vi-VN" sz="1400" b="0">
                  <a:solidFill>
                    <a:srgbClr val="000000"/>
                  </a:solidFill>
                  <a:effectLst/>
                  <a:latin typeface="Consolas"/>
                </a:rPr>
                <a:t>);</a:t>
              </a:r>
            </a:p>
            <a:p>
              <a:r>
                <a:rPr lang="vi-VN" sz="1400" b="0" err="1">
                  <a:solidFill>
                    <a:srgbClr val="795E26"/>
                  </a:solidFill>
                  <a:effectLst/>
                  <a:latin typeface="Consolas"/>
                </a:rPr>
                <a:t>xlabel</a:t>
              </a:r>
              <a:r>
                <a:rPr lang="vi-VN" sz="1400" b="0">
                  <a:solidFill>
                    <a:srgbClr val="000000"/>
                  </a:solidFill>
                  <a:effectLst/>
                  <a:latin typeface="Consolas"/>
                </a:rPr>
                <a:t>(</a:t>
              </a:r>
              <a:r>
                <a:rPr lang="vi-VN" sz="1400" b="0">
                  <a:solidFill>
                    <a:srgbClr val="A31515"/>
                  </a:solidFill>
                  <a:effectLst/>
                  <a:latin typeface="Consolas"/>
                </a:rPr>
                <a:t>'Thời gian'</a:t>
              </a:r>
              <a:r>
                <a:rPr lang="vi-VN" sz="1400" b="0">
                  <a:solidFill>
                    <a:srgbClr val="000000"/>
                  </a:solidFill>
                  <a:effectLst/>
                  <a:latin typeface="Consolas"/>
                </a:rPr>
                <a:t>);</a:t>
              </a:r>
            </a:p>
            <a:p>
              <a:r>
                <a:rPr lang="vi-VN" sz="1400" b="0" err="1">
                  <a:solidFill>
                    <a:srgbClr val="795E26"/>
                  </a:solidFill>
                  <a:effectLst/>
                  <a:latin typeface="Consolas"/>
                </a:rPr>
                <a:t>ylabel</a:t>
              </a:r>
              <a:r>
                <a:rPr lang="vi-VN" sz="1400" b="0">
                  <a:solidFill>
                    <a:srgbClr val="000000"/>
                  </a:solidFill>
                  <a:effectLst/>
                  <a:latin typeface="Consolas"/>
                </a:rPr>
                <a:t>(</a:t>
              </a:r>
              <a:r>
                <a:rPr lang="vi-VN" sz="1400" b="0">
                  <a:solidFill>
                    <a:srgbClr val="A31515"/>
                  </a:solidFill>
                  <a:effectLst/>
                  <a:latin typeface="Consolas"/>
                </a:rPr>
                <a:t>'Nhiệt độ (°C)'</a:t>
              </a:r>
              <a:r>
                <a:rPr lang="vi-VN" sz="1400" b="0">
                  <a:solidFill>
                    <a:srgbClr val="000000"/>
                  </a:solidFill>
                  <a:effectLst/>
                  <a:latin typeface="Consolas"/>
                </a:rPr>
                <a:t>);</a:t>
              </a:r>
            </a:p>
            <a:p>
              <a:r>
                <a:rPr lang="vi-VN" sz="1400" b="0" err="1">
                  <a:solidFill>
                    <a:srgbClr val="795E26"/>
                  </a:solidFill>
                  <a:effectLst/>
                  <a:latin typeface="Consolas"/>
                </a:rPr>
                <a:t>title</a:t>
              </a:r>
              <a:r>
                <a:rPr lang="vi-VN" sz="1400" b="0">
                  <a:solidFill>
                    <a:srgbClr val="000000"/>
                  </a:solidFill>
                  <a:effectLst/>
                  <a:latin typeface="Consolas"/>
                </a:rPr>
                <a:t>(</a:t>
              </a:r>
              <a:r>
                <a:rPr lang="vi-VN" sz="1400" b="0">
                  <a:solidFill>
                    <a:srgbClr val="A31515"/>
                  </a:solidFill>
                  <a:effectLst/>
                  <a:latin typeface="Consolas"/>
                </a:rPr>
                <a:t>'Biểu đồ nhiệt độ'</a:t>
              </a:r>
              <a:r>
                <a:rPr lang="vi-VN" sz="1400" b="0">
                  <a:solidFill>
                    <a:srgbClr val="000000"/>
                  </a:solidFill>
                  <a:effectLst/>
                  <a:latin typeface="Consolas"/>
                </a:rPr>
                <a:t>);</a:t>
              </a:r>
            </a:p>
          </p:txBody>
        </p:sp>
      </p:grpSp>
      <p:sp>
        <p:nvSpPr>
          <p:cNvPr id="10" name="Freeform: Shape 9">
            <a:extLst>
              <a:ext uri="{FF2B5EF4-FFF2-40B4-BE49-F238E27FC236}">
                <a16:creationId xmlns:a16="http://schemas.microsoft.com/office/drawing/2014/main" id="{68D2A80C-D7F5-9680-9EDB-BE160B058978}"/>
              </a:ext>
            </a:extLst>
          </p:cNvPr>
          <p:cNvSpPr/>
          <p:nvPr/>
        </p:nvSpPr>
        <p:spPr>
          <a:xfrm>
            <a:off x="811497" y="1228161"/>
            <a:ext cx="1351943" cy="492294"/>
          </a:xfrm>
          <a:custGeom>
            <a:avLst/>
            <a:gdLst>
              <a:gd name="connsiteX0" fmla="*/ 152950 w 1351943"/>
              <a:gd name="connsiteY0" fmla="*/ 0 h 492294"/>
              <a:gd name="connsiteX1" fmla="*/ 1351943 w 1351943"/>
              <a:gd name="connsiteY1" fmla="*/ 0 h 492294"/>
              <a:gd name="connsiteX2" fmla="*/ 1351943 w 1351943"/>
              <a:gd name="connsiteY2" fmla="*/ 339344 h 492294"/>
              <a:gd name="connsiteX3" fmla="*/ 1198993 w 1351943"/>
              <a:gd name="connsiteY3" fmla="*/ 492294 h 492294"/>
              <a:gd name="connsiteX4" fmla="*/ 0 w 1351943"/>
              <a:gd name="connsiteY4" fmla="*/ 492294 h 492294"/>
              <a:gd name="connsiteX5" fmla="*/ 0 w 1351943"/>
              <a:gd name="connsiteY5" fmla="*/ 152950 h 492294"/>
              <a:gd name="connsiteX6" fmla="*/ 152950 w 1351943"/>
              <a:gd name="connsiteY6" fmla="*/ 0 h 49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1943" h="492294">
                <a:moveTo>
                  <a:pt x="152950" y="0"/>
                </a:moveTo>
                <a:lnTo>
                  <a:pt x="1351943" y="0"/>
                </a:lnTo>
                <a:lnTo>
                  <a:pt x="1351943" y="339344"/>
                </a:lnTo>
                <a:cubicBezTo>
                  <a:pt x="1351943" y="423816"/>
                  <a:pt x="1283465" y="492294"/>
                  <a:pt x="1198993" y="492294"/>
                </a:cubicBezTo>
                <a:lnTo>
                  <a:pt x="0" y="492294"/>
                </a:lnTo>
                <a:lnTo>
                  <a:pt x="0" y="152950"/>
                </a:lnTo>
                <a:cubicBezTo>
                  <a:pt x="0" y="68478"/>
                  <a:pt x="68478" y="0"/>
                  <a:pt x="152950" y="0"/>
                </a:cubicBezTo>
                <a:close/>
              </a:path>
            </a:pathLst>
          </a:custGeom>
          <a:solidFill>
            <a:srgbClr val="F3543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a:latin typeface="Montserrat" panose="00000500000000000000" pitchFamily="2" charset="0"/>
              </a:rPr>
              <a:t>Matlab</a:t>
            </a:r>
          </a:p>
        </p:txBody>
      </p:sp>
      <p:sp>
        <p:nvSpPr>
          <p:cNvPr id="11" name="Hộp Văn bản 26">
            <a:extLst>
              <a:ext uri="{FF2B5EF4-FFF2-40B4-BE49-F238E27FC236}">
                <a16:creationId xmlns:a16="http://schemas.microsoft.com/office/drawing/2014/main" id="{44F0D0D3-DB84-C910-B336-59826DC0B894}"/>
              </a:ext>
            </a:extLst>
          </p:cNvPr>
          <p:cNvSpPr txBox="1"/>
          <p:nvPr/>
        </p:nvSpPr>
        <p:spPr>
          <a:xfrm>
            <a:off x="6980341" y="1466583"/>
            <a:ext cx="4116104" cy="707886"/>
          </a:xfrm>
          <a:prstGeom prst="rect">
            <a:avLst/>
          </a:prstGeom>
          <a:noFill/>
        </p:spPr>
        <p:txBody>
          <a:bodyPr wrap="square">
            <a:spAutoFit/>
          </a:bodyPr>
          <a:lstStyle/>
          <a:p>
            <a:pPr marL="36000"/>
            <a:r>
              <a:rPr lang="en-US" sz="2000" b="1">
                <a:gradFill>
                  <a:gsLst>
                    <a:gs pos="0">
                      <a:srgbClr val="F95607"/>
                    </a:gs>
                    <a:gs pos="100000">
                      <a:srgbClr val="9E357B"/>
                    </a:gs>
                  </a:gsLst>
                  <a:lin ang="18900002" scaled="1"/>
                </a:gradFill>
                <a:latin typeface="Montserrat" panose="00000500000000000000" pitchFamily="2" charset="0"/>
              </a:rPr>
              <a:t>Hiển thị nhiệt độ trung tâm và trung bình</a:t>
            </a:r>
          </a:p>
        </p:txBody>
      </p:sp>
      <p:grpSp>
        <p:nvGrpSpPr>
          <p:cNvPr id="7" name="Group 6">
            <a:extLst>
              <a:ext uri="{FF2B5EF4-FFF2-40B4-BE49-F238E27FC236}">
                <a16:creationId xmlns:a16="http://schemas.microsoft.com/office/drawing/2014/main" id="{43FE814A-87F1-9A77-5514-14CFF8A21D78}"/>
              </a:ext>
            </a:extLst>
          </p:cNvPr>
          <p:cNvGrpSpPr/>
          <p:nvPr/>
        </p:nvGrpSpPr>
        <p:grpSpPr>
          <a:xfrm>
            <a:off x="7112095" y="2237925"/>
            <a:ext cx="4163421" cy="923330"/>
            <a:chOff x="5675026" y="2337941"/>
            <a:chExt cx="2264791" cy="923330"/>
          </a:xfrm>
        </p:grpSpPr>
        <p:sp>
          <p:nvSpPr>
            <p:cNvPr id="18" name="Hộp Văn bản 26">
              <a:extLst>
                <a:ext uri="{FF2B5EF4-FFF2-40B4-BE49-F238E27FC236}">
                  <a16:creationId xmlns:a16="http://schemas.microsoft.com/office/drawing/2014/main" id="{0A3CF032-6517-808D-3592-9064D9DAA8A7}"/>
                </a:ext>
              </a:extLst>
            </p:cNvPr>
            <p:cNvSpPr txBox="1"/>
            <p:nvPr/>
          </p:nvSpPr>
          <p:spPr>
            <a:xfrm>
              <a:off x="5700765" y="2337941"/>
              <a:ext cx="2239052" cy="923330"/>
            </a:xfrm>
            <a:prstGeom prst="rect">
              <a:avLst/>
            </a:prstGeom>
            <a:noFill/>
          </p:spPr>
          <p:txBody>
            <a:bodyPr wrap="square">
              <a:spAutoFit/>
            </a:bodyPr>
            <a:lstStyle/>
            <a:p>
              <a:pPr marL="36000"/>
              <a:r>
                <a:rPr lang="en-US">
                  <a:solidFill>
                    <a:schemeClr val="accent1">
                      <a:lumMod val="50000"/>
                    </a:schemeClr>
                  </a:solidFill>
                  <a:latin typeface="Montserrat" panose="00000500000000000000" pitchFamily="2" charset="0"/>
                </a:rPr>
                <a:t>Hiển thị kết quả cuối</a:t>
              </a:r>
            </a:p>
            <a:p>
              <a:pPr marL="36000"/>
              <a:r>
                <a:rPr lang="en-US">
                  <a:solidFill>
                    <a:schemeClr val="accent1">
                      <a:lumMod val="50000"/>
                    </a:schemeClr>
                  </a:solidFill>
                  <a:latin typeface="Montserrat" panose="00000500000000000000" pitchFamily="2" charset="0"/>
                </a:rPr>
                <a:t>Tạo 2 figures mới hiển thị nhiệt độ trung tâm và trung bình   </a:t>
              </a:r>
              <a:endParaRPr lang="vi-VN">
                <a:solidFill>
                  <a:schemeClr val="accent1">
                    <a:lumMod val="50000"/>
                  </a:schemeClr>
                </a:solidFill>
                <a:latin typeface="Montserrat" panose="00000500000000000000" pitchFamily="2" charset="0"/>
              </a:endParaRPr>
            </a:p>
          </p:txBody>
        </p:sp>
        <p:sp>
          <p:nvSpPr>
            <p:cNvPr id="19" name="Rectangle: Rounded Corners 18">
              <a:extLst>
                <a:ext uri="{FF2B5EF4-FFF2-40B4-BE49-F238E27FC236}">
                  <a16:creationId xmlns:a16="http://schemas.microsoft.com/office/drawing/2014/main" id="{EA081D3C-2FBB-2D76-9ED8-25706B2AA832}"/>
                </a:ext>
              </a:extLst>
            </p:cNvPr>
            <p:cNvSpPr/>
            <p:nvPr/>
          </p:nvSpPr>
          <p:spPr>
            <a:xfrm>
              <a:off x="5675026" y="2355106"/>
              <a:ext cx="51481" cy="864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7D2C712-60E6-EF52-0DEE-A3CA3C013B06}"/>
              </a:ext>
            </a:extLst>
          </p:cNvPr>
          <p:cNvGrpSpPr/>
          <p:nvPr/>
        </p:nvGrpSpPr>
        <p:grpSpPr>
          <a:xfrm>
            <a:off x="7112095" y="3496691"/>
            <a:ext cx="3769264" cy="400110"/>
            <a:chOff x="904139" y="4796776"/>
            <a:chExt cx="3769264" cy="400110"/>
          </a:xfrm>
        </p:grpSpPr>
        <p:sp>
          <p:nvSpPr>
            <p:cNvPr id="24" name="Hộp Văn bản 26">
              <a:extLst>
                <a:ext uri="{FF2B5EF4-FFF2-40B4-BE49-F238E27FC236}">
                  <a16:creationId xmlns:a16="http://schemas.microsoft.com/office/drawing/2014/main" id="{45B2F19A-4F53-8F7A-CA05-C7961C86B8C4}"/>
                </a:ext>
              </a:extLst>
            </p:cNvPr>
            <p:cNvSpPr txBox="1"/>
            <p:nvPr/>
          </p:nvSpPr>
          <p:spPr>
            <a:xfrm>
              <a:off x="1375984" y="4796776"/>
              <a:ext cx="3297419" cy="400110"/>
            </a:xfrm>
            <a:prstGeom prst="rect">
              <a:avLst/>
            </a:prstGeom>
            <a:noFill/>
          </p:spPr>
          <p:txBody>
            <a:bodyPr wrap="square">
              <a:spAutoFit/>
            </a:bodyPr>
            <a:lstStyle/>
            <a:p>
              <a:pPr marL="36000"/>
              <a:r>
                <a:rPr lang="en-US" sz="2000">
                  <a:gradFill>
                    <a:gsLst>
                      <a:gs pos="0">
                        <a:srgbClr val="F95607"/>
                      </a:gs>
                      <a:gs pos="100000">
                        <a:srgbClr val="9E357B"/>
                      </a:gs>
                    </a:gsLst>
                    <a:lin ang="18900002" scaled="1"/>
                  </a:gradFill>
                  <a:latin typeface="Montserrat" panose="00000500000000000000" pitchFamily="2" charset="0"/>
                </a:rPr>
                <a:t>Kết thúc chương trình</a:t>
              </a:r>
            </a:p>
          </p:txBody>
        </p:sp>
        <p:sp>
          <p:nvSpPr>
            <p:cNvPr id="26" name="Graphic 35" descr="Arrow: Straight with solid fill">
              <a:extLst>
                <a:ext uri="{FF2B5EF4-FFF2-40B4-BE49-F238E27FC236}">
                  <a16:creationId xmlns:a16="http://schemas.microsoft.com/office/drawing/2014/main" id="{63D972A0-7BD7-4172-CB90-34719816F7F1}"/>
                </a:ext>
              </a:extLst>
            </p:cNvPr>
            <p:cNvSpPr/>
            <p:nvPr/>
          </p:nvSpPr>
          <p:spPr>
            <a:xfrm flipH="1">
              <a:off x="904139" y="4876702"/>
              <a:ext cx="440486" cy="240258"/>
            </a:xfrm>
            <a:custGeom>
              <a:avLst/>
              <a:gdLst>
                <a:gd name="connsiteX0" fmla="*/ 228626 w 838226"/>
                <a:gd name="connsiteY0" fmla="*/ 114300 h 457200"/>
                <a:gd name="connsiteX1" fmla="*/ 228626 w 838226"/>
                <a:gd name="connsiteY1" fmla="*/ 0 h 457200"/>
                <a:gd name="connsiteX2" fmla="*/ 26 w 838226"/>
                <a:gd name="connsiteY2" fmla="*/ 228600 h 457200"/>
                <a:gd name="connsiteX3" fmla="*/ 228626 w 838226"/>
                <a:gd name="connsiteY3" fmla="*/ 457200 h 457200"/>
                <a:gd name="connsiteX4" fmla="*/ 228626 w 838226"/>
                <a:gd name="connsiteY4" fmla="*/ 342900 h 457200"/>
                <a:gd name="connsiteX5" fmla="*/ 838226 w 838226"/>
                <a:gd name="connsiteY5" fmla="*/ 228600 h 457200"/>
                <a:gd name="connsiteX6" fmla="*/ 228626 w 838226"/>
                <a:gd name="connsiteY6" fmla="*/ 1143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226" h="457200">
                  <a:moveTo>
                    <a:pt x="228626" y="114300"/>
                  </a:moveTo>
                  <a:lnTo>
                    <a:pt x="228626" y="0"/>
                  </a:lnTo>
                  <a:lnTo>
                    <a:pt x="26" y="228600"/>
                  </a:lnTo>
                  <a:cubicBezTo>
                    <a:pt x="-2831" y="228600"/>
                    <a:pt x="228626" y="457200"/>
                    <a:pt x="228626" y="457200"/>
                  </a:cubicBezTo>
                  <a:lnTo>
                    <a:pt x="228626" y="342900"/>
                  </a:lnTo>
                  <a:lnTo>
                    <a:pt x="838226" y="228600"/>
                  </a:lnTo>
                  <a:lnTo>
                    <a:pt x="228626" y="114300"/>
                  </a:lnTo>
                  <a:close/>
                </a:path>
              </a:pathLst>
            </a:custGeom>
            <a:gradFill>
              <a:gsLst>
                <a:gs pos="0">
                  <a:srgbClr val="F95607"/>
                </a:gs>
                <a:gs pos="92000">
                  <a:srgbClr val="9E357B"/>
                </a:gs>
              </a:gsLst>
              <a:lin ang="18900002" scaled="1"/>
            </a:gra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097048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par>
                                <p:cTn id="8" presetID="42" presetClass="path" presetSubtype="0" decel="100000" fill="hold" grpId="1" nodeType="withEffect">
                                  <p:stCondLst>
                                    <p:cond delay="0"/>
                                  </p:stCondLst>
                                  <p:childTnLst>
                                    <p:animMotion origin="layout" path="M 4.79167E-6 3.7037E-6 L -0.01394 3.7037E-6 " pathEditMode="relative" rAng="0" ptsTypes="AA">
                                      <p:cBhvr>
                                        <p:cTn id="9" dur="1000" spd="-100000" fill="hold"/>
                                        <p:tgtEl>
                                          <p:spTgt spid="10"/>
                                        </p:tgtEl>
                                        <p:attrNameLst>
                                          <p:attrName>ppt_x</p:attrName>
                                          <p:attrName>ppt_y</p:attrName>
                                        </p:attrNameLst>
                                      </p:cBhvr>
                                      <p:rCtr x="-703"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750"/>
                                        <p:tgtEl>
                                          <p:spTgt spid="6"/>
                                        </p:tgtEl>
                                      </p:cBhvr>
                                    </p:animEffect>
                                  </p:childTnLst>
                                </p:cTn>
                              </p:par>
                              <p:par>
                                <p:cTn id="13" presetID="42" presetClass="path" presetSubtype="0" decel="100000" fill="hold" nodeType="withEffect">
                                  <p:stCondLst>
                                    <p:cond delay="0"/>
                                  </p:stCondLst>
                                  <p:childTnLst>
                                    <p:animMotion origin="layout" path="M -1.25E-6 -2.22222E-6 L 0.02318 -2.22222E-6 " pathEditMode="relative" rAng="0" ptsTypes="AA">
                                      <p:cBhvr>
                                        <p:cTn id="14" dur="1000" spd="-100000" fill="hold"/>
                                        <p:tgtEl>
                                          <p:spTgt spid="6"/>
                                        </p:tgtEl>
                                        <p:attrNameLst>
                                          <p:attrName>ppt_x</p:attrName>
                                          <p:attrName>ppt_y</p:attrName>
                                        </p:attrNameLst>
                                      </p:cBhvr>
                                      <p:rCtr x="1159" y="0"/>
                                    </p:animMotion>
                                  </p:childTnLst>
                                </p:cTn>
                              </p:par>
                              <p:par>
                                <p:cTn id="15" presetID="10" presetClass="entr" presetSubtype="0" fill="hold" grpId="0"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750"/>
                                        <p:tgtEl>
                                          <p:spTgt spid="11"/>
                                        </p:tgtEl>
                                      </p:cBhvr>
                                    </p:animEffect>
                                  </p:childTnLst>
                                </p:cTn>
                              </p:par>
                              <p:par>
                                <p:cTn id="18" presetID="42" presetClass="path" presetSubtype="0" decel="100000" fill="hold" grpId="1" nodeType="withEffect">
                                  <p:stCondLst>
                                    <p:cond delay="500"/>
                                  </p:stCondLst>
                                  <p:childTnLst>
                                    <p:animMotion origin="layout" path="M 3.95833E-6 7.40741E-7 L 0.02317 7.40741E-7 " pathEditMode="relative" rAng="0" ptsTypes="AA">
                                      <p:cBhvr>
                                        <p:cTn id="19" dur="1000" spd="-100000" fill="hold"/>
                                        <p:tgtEl>
                                          <p:spTgt spid="11"/>
                                        </p:tgtEl>
                                        <p:attrNameLst>
                                          <p:attrName>ppt_x</p:attrName>
                                          <p:attrName>ppt_y</p:attrName>
                                        </p:attrNameLst>
                                      </p:cBhvr>
                                      <p:rCtr x="1159" y="0"/>
                                    </p:animMotion>
                                  </p:childTnLst>
                                </p:cTn>
                              </p:par>
                              <p:par>
                                <p:cTn id="20" presetID="10" presetClass="entr" presetSubtype="0" fill="hold" nodeType="withEffect">
                                  <p:stCondLst>
                                    <p:cond delay="12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750"/>
                                        <p:tgtEl>
                                          <p:spTgt spid="7"/>
                                        </p:tgtEl>
                                      </p:cBhvr>
                                    </p:animEffect>
                                  </p:childTnLst>
                                </p:cTn>
                              </p:par>
                              <p:par>
                                <p:cTn id="23" presetID="42" presetClass="path" presetSubtype="0" decel="100000" fill="hold" nodeType="withEffect">
                                  <p:stCondLst>
                                    <p:cond delay="1250"/>
                                  </p:stCondLst>
                                  <p:childTnLst>
                                    <p:animMotion origin="layout" path="M 3.54167E-6 1.48148E-6 L 0.02317 1.48148E-6 " pathEditMode="relative" rAng="0" ptsTypes="AA">
                                      <p:cBhvr>
                                        <p:cTn id="24" dur="1000" spd="-100000" fill="hold"/>
                                        <p:tgtEl>
                                          <p:spTgt spid="7"/>
                                        </p:tgtEl>
                                        <p:attrNameLst>
                                          <p:attrName>ppt_x</p:attrName>
                                          <p:attrName>ppt_y</p:attrName>
                                        </p:attrNameLst>
                                      </p:cBhvr>
                                      <p:rCtr x="1159" y="0"/>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750"/>
                                        <p:tgtEl>
                                          <p:spTgt spid="20"/>
                                        </p:tgtEl>
                                      </p:cBhvr>
                                    </p:animEffect>
                                  </p:childTnLst>
                                </p:cTn>
                              </p:par>
                              <p:par>
                                <p:cTn id="30" presetID="42" presetClass="path" presetSubtype="0" decel="100000" fill="hold" nodeType="withEffect">
                                  <p:stCondLst>
                                    <p:cond delay="0"/>
                                  </p:stCondLst>
                                  <p:childTnLst>
                                    <p:animMotion origin="layout" path="M -6.25E-7 -3.7037E-7 L -0.04414 -3.7037E-7 " pathEditMode="relative" rAng="0" ptsTypes="AA">
                                      <p:cBhvr>
                                        <p:cTn id="31" dur="1000" spd="-100000" fill="hold"/>
                                        <p:tgtEl>
                                          <p:spTgt spid="20"/>
                                        </p:tgtEl>
                                        <p:attrNameLst>
                                          <p:attrName>ppt_x</p:attrName>
                                          <p:attrName>ppt_y</p:attrName>
                                        </p:attrNameLst>
                                      </p:cBhvr>
                                      <p:rCtr x="-221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318EB78-C0C8-3257-FC8C-5F5EF088B24E}"/>
              </a:ext>
            </a:extLst>
          </p:cNvPr>
          <p:cNvSpPr/>
          <p:nvPr/>
        </p:nvSpPr>
        <p:spPr>
          <a:xfrm>
            <a:off x="677251" y="1069985"/>
            <a:ext cx="10761299" cy="5041647"/>
          </a:xfrm>
          <a:prstGeom prst="roundRect">
            <a:avLst>
              <a:gd name="adj" fmla="val 3837"/>
            </a:avLst>
          </a:prstGeom>
          <a:solidFill>
            <a:schemeClr val="bg1">
              <a:alpha val="6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5" name="Freeform: Shape 4">
            <a:extLst>
              <a:ext uri="{FF2B5EF4-FFF2-40B4-BE49-F238E27FC236}">
                <a16:creationId xmlns:a16="http://schemas.microsoft.com/office/drawing/2014/main" id="{C03059F8-6823-C62C-C12F-64DAB0E590CD}"/>
              </a:ext>
            </a:extLst>
          </p:cNvPr>
          <p:cNvSpPr/>
          <p:nvPr/>
        </p:nvSpPr>
        <p:spPr>
          <a:xfrm flipV="1">
            <a:off x="-4414617"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25" name="TextBox 24">
            <a:extLst>
              <a:ext uri="{FF2B5EF4-FFF2-40B4-BE49-F238E27FC236}">
                <a16:creationId xmlns:a16="http://schemas.microsoft.com/office/drawing/2014/main" id="{A8CDA764-AA6D-0F13-D7E2-CA657BB7B8C9}"/>
              </a:ext>
            </a:extLst>
          </p:cNvPr>
          <p:cNvSpPr txBox="1"/>
          <p:nvPr/>
        </p:nvSpPr>
        <p:spPr>
          <a:xfrm>
            <a:off x="1795671" y="233900"/>
            <a:ext cx="8600660"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GIẢI THÍCH</a:t>
            </a:r>
            <a:r>
              <a:rPr lang="en-US" sz="2800">
                <a:gradFill>
                  <a:gsLst>
                    <a:gs pos="0">
                      <a:srgbClr val="F95607"/>
                    </a:gs>
                    <a:gs pos="100000">
                      <a:srgbClr val="9E357B"/>
                    </a:gs>
                  </a:gsLst>
                  <a:lin ang="18900002" scaled="1"/>
                </a:gradFill>
                <a:effectLst/>
              </a:rPr>
              <a:t> </a:t>
            </a:r>
            <a:r>
              <a:rPr lang="vi-VN" sz="2800">
                <a:gradFill>
                  <a:gsLst>
                    <a:gs pos="0">
                      <a:srgbClr val="F95607"/>
                    </a:gs>
                    <a:gs pos="100000">
                      <a:srgbClr val="9E357B"/>
                    </a:gs>
                  </a:gsLst>
                  <a:lin ang="18900002" scaled="1"/>
                </a:gradFill>
                <a:effectLst/>
              </a:rPr>
              <a:t>CHƯƠNG TRÌNH</a:t>
            </a:r>
          </a:p>
        </p:txBody>
      </p:sp>
      <p:sp>
        <p:nvSpPr>
          <p:cNvPr id="3" name="TextBox 2">
            <a:extLst>
              <a:ext uri="{FF2B5EF4-FFF2-40B4-BE49-F238E27FC236}">
                <a16:creationId xmlns:a16="http://schemas.microsoft.com/office/drawing/2014/main" id="{930ECA0E-17BE-7B1E-70CA-775F8BC369FF}"/>
              </a:ext>
            </a:extLst>
          </p:cNvPr>
          <p:cNvSpPr txBox="1"/>
          <p:nvPr/>
        </p:nvSpPr>
        <p:spPr>
          <a:xfrm>
            <a:off x="298353"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4.</a:t>
            </a:r>
            <a:endParaRPr lang="vi-VN" sz="3200">
              <a:effectLst/>
            </a:endParaRPr>
          </a:p>
        </p:txBody>
      </p:sp>
      <p:sp>
        <p:nvSpPr>
          <p:cNvPr id="8" name="Rectangle: Rounded Corners 7">
            <a:extLst>
              <a:ext uri="{FF2B5EF4-FFF2-40B4-BE49-F238E27FC236}">
                <a16:creationId xmlns:a16="http://schemas.microsoft.com/office/drawing/2014/main" id="{1648BCD4-A522-A5D7-5B08-FE7A9895C430}"/>
              </a:ext>
            </a:extLst>
          </p:cNvPr>
          <p:cNvSpPr/>
          <p:nvPr/>
        </p:nvSpPr>
        <p:spPr>
          <a:xfrm>
            <a:off x="1050433" y="1490538"/>
            <a:ext cx="4830414" cy="4298952"/>
          </a:xfrm>
          <a:prstGeom prst="roundRect">
            <a:avLst>
              <a:gd name="adj" fmla="val 5426"/>
            </a:avLst>
          </a:prstGeom>
          <a:solidFill>
            <a:schemeClr val="bg1"/>
          </a:solidFill>
          <a:ln>
            <a:noFill/>
          </a:ln>
          <a:effectLst>
            <a:innerShdw blurRad="76200">
              <a:prstClr val="black">
                <a:alpha val="35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7">
            <a:extLst>
              <a:ext uri="{FF2B5EF4-FFF2-40B4-BE49-F238E27FC236}">
                <a16:creationId xmlns:a16="http://schemas.microsoft.com/office/drawing/2014/main" id="{70F2DFB1-2F7A-4729-4333-39810401AA9B}"/>
              </a:ext>
            </a:extLst>
          </p:cNvPr>
          <p:cNvSpPr/>
          <p:nvPr/>
        </p:nvSpPr>
        <p:spPr>
          <a:xfrm>
            <a:off x="6262687" y="1490539"/>
            <a:ext cx="4699446" cy="4298951"/>
          </a:xfrm>
          <a:prstGeom prst="roundRect">
            <a:avLst>
              <a:gd name="adj" fmla="val 5426"/>
            </a:avLst>
          </a:prstGeom>
          <a:solidFill>
            <a:schemeClr val="bg1"/>
          </a:solidFill>
          <a:ln>
            <a:noFill/>
          </a:ln>
          <a:effectLst>
            <a:innerShdw blurRad="76200">
              <a:prstClr val="black">
                <a:alpha val="35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ình tự do: Hình 25">
            <a:extLst>
              <a:ext uri="{FF2B5EF4-FFF2-40B4-BE49-F238E27FC236}">
                <a16:creationId xmlns:a16="http://schemas.microsoft.com/office/drawing/2014/main" id="{1F168B3F-AA6D-8F14-B517-FCEA4C1E14AE}"/>
              </a:ext>
            </a:extLst>
          </p:cNvPr>
          <p:cNvSpPr/>
          <p:nvPr/>
        </p:nvSpPr>
        <p:spPr>
          <a:xfrm>
            <a:off x="6262687" y="1502444"/>
            <a:ext cx="2366622" cy="492296"/>
          </a:xfrm>
          <a:custGeom>
            <a:avLst/>
            <a:gdLst>
              <a:gd name="connsiteX0" fmla="*/ 194499 w 2366622"/>
              <a:gd name="connsiteY0" fmla="*/ 0 h 492296"/>
              <a:gd name="connsiteX1" fmla="*/ 2366622 w 2366622"/>
              <a:gd name="connsiteY1" fmla="*/ 0 h 492296"/>
              <a:gd name="connsiteX2" fmla="*/ 2366622 w 2366622"/>
              <a:gd name="connsiteY2" fmla="*/ 297797 h 492296"/>
              <a:gd name="connsiteX3" fmla="*/ 2172123 w 2366622"/>
              <a:gd name="connsiteY3" fmla="*/ 492296 h 492296"/>
              <a:gd name="connsiteX4" fmla="*/ 0 w 2366622"/>
              <a:gd name="connsiteY4" fmla="*/ 492296 h 492296"/>
              <a:gd name="connsiteX5" fmla="*/ 0 w 2366622"/>
              <a:gd name="connsiteY5" fmla="*/ 194499 h 492296"/>
              <a:gd name="connsiteX6" fmla="*/ 194499 w 2366622"/>
              <a:gd name="connsiteY6" fmla="*/ 0 h 4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6622" h="492296">
                <a:moveTo>
                  <a:pt x="194499" y="0"/>
                </a:moveTo>
                <a:lnTo>
                  <a:pt x="2366622" y="0"/>
                </a:lnTo>
                <a:lnTo>
                  <a:pt x="2366622" y="297797"/>
                </a:lnTo>
                <a:cubicBezTo>
                  <a:pt x="2366622" y="405216"/>
                  <a:pt x="2279542" y="492296"/>
                  <a:pt x="2172123" y="492296"/>
                </a:cubicBezTo>
                <a:lnTo>
                  <a:pt x="0" y="492296"/>
                </a:lnTo>
                <a:lnTo>
                  <a:pt x="0" y="194499"/>
                </a:lnTo>
                <a:cubicBezTo>
                  <a:pt x="0" y="87080"/>
                  <a:pt x="87080" y="0"/>
                  <a:pt x="194499" y="0"/>
                </a:cubicBezTo>
                <a:close/>
              </a:path>
            </a:pathLst>
          </a:custGeom>
          <a:solidFill>
            <a:srgbClr val="F3543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r>
              <a:rPr lang="en-US" sz="1400">
                <a:latin typeface="Montserrat"/>
              </a:rPr>
              <a:t>N</a:t>
            </a:r>
            <a:r>
              <a:rPr lang="vi-VN" sz="1400">
                <a:latin typeface="Montserrat"/>
              </a:rPr>
              <a:t>hiệt độ trung bình</a:t>
            </a:r>
            <a:endParaRPr lang="vi-VN" sz="1400">
              <a:latin typeface="Montserrat" panose="00000500000000000000" pitchFamily="2" charset="0"/>
            </a:endParaRPr>
          </a:p>
        </p:txBody>
      </p:sp>
      <p:pic>
        <p:nvPicPr>
          <p:cNvPr id="9" name="Hình ảnh 8">
            <a:extLst>
              <a:ext uri="{FF2B5EF4-FFF2-40B4-BE49-F238E27FC236}">
                <a16:creationId xmlns:a16="http://schemas.microsoft.com/office/drawing/2014/main" id="{BBB0C26C-F5AD-FBD4-F976-E8B543144A6F}"/>
              </a:ext>
            </a:extLst>
          </p:cNvPr>
          <p:cNvPicPr>
            <a:picLocks noChangeAspect="1"/>
          </p:cNvPicPr>
          <p:nvPr/>
        </p:nvPicPr>
        <p:blipFill rotWithShape="1">
          <a:blip r:embed="rId3">
            <a:extLst>
              <a:ext uri="{28A0092B-C50C-407E-A947-70E740481C1C}">
                <a14:useLocalDpi xmlns:a14="http://schemas.microsoft.com/office/drawing/2010/main" val="0"/>
              </a:ext>
            </a:extLst>
          </a:blip>
          <a:srcRect l="1902" r="1902"/>
          <a:stretch/>
        </p:blipFill>
        <p:spPr>
          <a:xfrm>
            <a:off x="1229867" y="2113710"/>
            <a:ext cx="4374712" cy="3357390"/>
          </a:xfrm>
          <a:prstGeom prst="rect">
            <a:avLst/>
          </a:prstGeom>
        </p:spPr>
      </p:pic>
      <p:sp>
        <p:nvSpPr>
          <p:cNvPr id="27" name="Hình tự do: Hình 26">
            <a:extLst>
              <a:ext uri="{FF2B5EF4-FFF2-40B4-BE49-F238E27FC236}">
                <a16:creationId xmlns:a16="http://schemas.microsoft.com/office/drawing/2014/main" id="{BFDF1A02-4CF1-CEDB-70D7-87628737D052}"/>
              </a:ext>
            </a:extLst>
          </p:cNvPr>
          <p:cNvSpPr/>
          <p:nvPr/>
        </p:nvSpPr>
        <p:spPr>
          <a:xfrm>
            <a:off x="1050432" y="1466725"/>
            <a:ext cx="2366622" cy="492296"/>
          </a:xfrm>
          <a:custGeom>
            <a:avLst/>
            <a:gdLst>
              <a:gd name="connsiteX0" fmla="*/ 194499 w 2366622"/>
              <a:gd name="connsiteY0" fmla="*/ 0 h 492296"/>
              <a:gd name="connsiteX1" fmla="*/ 2366622 w 2366622"/>
              <a:gd name="connsiteY1" fmla="*/ 0 h 492296"/>
              <a:gd name="connsiteX2" fmla="*/ 2366622 w 2366622"/>
              <a:gd name="connsiteY2" fmla="*/ 297797 h 492296"/>
              <a:gd name="connsiteX3" fmla="*/ 2172123 w 2366622"/>
              <a:gd name="connsiteY3" fmla="*/ 492296 h 492296"/>
              <a:gd name="connsiteX4" fmla="*/ 0 w 2366622"/>
              <a:gd name="connsiteY4" fmla="*/ 492296 h 492296"/>
              <a:gd name="connsiteX5" fmla="*/ 0 w 2366622"/>
              <a:gd name="connsiteY5" fmla="*/ 194499 h 492296"/>
              <a:gd name="connsiteX6" fmla="*/ 194499 w 2366622"/>
              <a:gd name="connsiteY6" fmla="*/ 0 h 4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6622" h="492296">
                <a:moveTo>
                  <a:pt x="194499" y="0"/>
                </a:moveTo>
                <a:lnTo>
                  <a:pt x="2366622" y="0"/>
                </a:lnTo>
                <a:lnTo>
                  <a:pt x="2366622" y="297797"/>
                </a:lnTo>
                <a:cubicBezTo>
                  <a:pt x="2366622" y="405216"/>
                  <a:pt x="2279542" y="492296"/>
                  <a:pt x="2172123" y="492296"/>
                </a:cubicBezTo>
                <a:lnTo>
                  <a:pt x="0" y="492296"/>
                </a:lnTo>
                <a:lnTo>
                  <a:pt x="0" y="194499"/>
                </a:lnTo>
                <a:cubicBezTo>
                  <a:pt x="0" y="87080"/>
                  <a:pt x="87080" y="0"/>
                  <a:pt x="194499" y="0"/>
                </a:cubicBezTo>
                <a:close/>
              </a:path>
            </a:pathLst>
          </a:custGeom>
          <a:solidFill>
            <a:srgbClr val="F3543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r>
              <a:rPr lang="en-US" sz="1400">
                <a:latin typeface="Montserrat"/>
              </a:rPr>
              <a:t>N</a:t>
            </a:r>
            <a:r>
              <a:rPr lang="vi-VN" sz="1400">
                <a:latin typeface="Montserrat"/>
              </a:rPr>
              <a:t>hiệt độ trung </a:t>
            </a:r>
            <a:r>
              <a:rPr lang="en-US" sz="1400">
                <a:latin typeface="Montserrat"/>
              </a:rPr>
              <a:t>tâm</a:t>
            </a:r>
            <a:endParaRPr lang="vi-VN" sz="1400">
              <a:latin typeface="Montserrat" panose="00000500000000000000" pitchFamily="2" charset="0"/>
            </a:endParaRPr>
          </a:p>
        </p:txBody>
      </p:sp>
      <p:pic>
        <p:nvPicPr>
          <p:cNvPr id="6" name="Hình ảnh 8">
            <a:extLst>
              <a:ext uri="{FF2B5EF4-FFF2-40B4-BE49-F238E27FC236}">
                <a16:creationId xmlns:a16="http://schemas.microsoft.com/office/drawing/2014/main" id="{43E185A1-56B9-CECE-2209-F275E9BBEEDB}"/>
              </a:ext>
            </a:extLst>
          </p:cNvPr>
          <p:cNvPicPr>
            <a:picLocks noChangeAspect="1"/>
          </p:cNvPicPr>
          <p:nvPr/>
        </p:nvPicPr>
        <p:blipFill rotWithShape="1">
          <a:blip r:embed="rId4">
            <a:extLst>
              <a:ext uri="{28A0092B-C50C-407E-A947-70E740481C1C}">
                <a14:useLocalDpi xmlns:a14="http://schemas.microsoft.com/office/drawing/2010/main" val="0"/>
              </a:ext>
            </a:extLst>
          </a:blip>
          <a:srcRect l="1975" r="1975"/>
          <a:stretch/>
        </p:blipFill>
        <p:spPr>
          <a:xfrm>
            <a:off x="6472342" y="2113710"/>
            <a:ext cx="4374712" cy="3357390"/>
          </a:xfrm>
          <a:prstGeom prst="rect">
            <a:avLst/>
          </a:prstGeom>
        </p:spPr>
      </p:pic>
    </p:spTree>
    <p:extLst>
      <p:ext uri="{BB962C8B-B14F-4D97-AF65-F5344CB8AC3E}">
        <p14:creationId xmlns:p14="http://schemas.microsoft.com/office/powerpoint/2010/main" val="3528180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Graphic 705">
            <a:extLst>
              <a:ext uri="{FF2B5EF4-FFF2-40B4-BE49-F238E27FC236}">
                <a16:creationId xmlns:a16="http://schemas.microsoft.com/office/drawing/2014/main" id="{3B69E933-ACA9-B30E-3C73-38696737F9D2}"/>
              </a:ext>
            </a:extLst>
          </p:cNvPr>
          <p:cNvSpPr/>
          <p:nvPr/>
        </p:nvSpPr>
        <p:spPr>
          <a:xfrm>
            <a:off x="9634303" y="5347068"/>
            <a:ext cx="8054672" cy="3332797"/>
          </a:xfrm>
          <a:custGeom>
            <a:avLst/>
            <a:gdLst>
              <a:gd name="connsiteX0" fmla="*/ 8054672 w 8054672"/>
              <a:gd name="connsiteY0" fmla="*/ 517720 h 3332797"/>
              <a:gd name="connsiteX1" fmla="*/ 7516527 w 8054672"/>
              <a:gd name="connsiteY1" fmla="*/ 393189 h 3332797"/>
              <a:gd name="connsiteX2" fmla="*/ 6188852 w 8054672"/>
              <a:gd name="connsiteY2" fmla="*/ 4409 h 3332797"/>
              <a:gd name="connsiteX3" fmla="*/ 5055744 w 8054672"/>
              <a:gd name="connsiteY3" fmla="*/ 610805 h 3332797"/>
              <a:gd name="connsiteX4" fmla="*/ 4924245 w 8054672"/>
              <a:gd name="connsiteY4" fmla="*/ 1491812 h 3332797"/>
              <a:gd name="connsiteX5" fmla="*/ 4278542 w 8054672"/>
              <a:gd name="connsiteY5" fmla="*/ 1930619 h 3332797"/>
              <a:gd name="connsiteX6" fmla="*/ 3469180 w 8054672"/>
              <a:gd name="connsiteY6" fmla="*/ 1906141 h 3332797"/>
              <a:gd name="connsiteX7" fmla="*/ 591567 w 8054672"/>
              <a:gd name="connsiteY7" fmla="*/ 2476804 h 3332797"/>
              <a:gd name="connsiteX8" fmla="*/ 0 w 8054672"/>
              <a:gd name="connsiteY8" fmla="*/ 3332619 h 3332797"/>
              <a:gd name="connsiteX9" fmla="*/ 5429516 w 8054672"/>
              <a:gd name="connsiteY9" fmla="*/ 3332619 h 3332797"/>
              <a:gd name="connsiteX10" fmla="*/ 5618010 w 8054672"/>
              <a:gd name="connsiteY10" fmla="*/ 3231494 h 3332797"/>
              <a:gd name="connsiteX11" fmla="*/ 7481330 w 8054672"/>
              <a:gd name="connsiteY11" fmla="*/ 3195046 h 3332797"/>
              <a:gd name="connsiteX12" fmla="*/ 7949080 w 8054672"/>
              <a:gd name="connsiteY12" fmla="*/ 3332798 h 3332797"/>
              <a:gd name="connsiteX13" fmla="*/ 8054672 w 8054672"/>
              <a:gd name="connsiteY13" fmla="*/ 3332798 h 3332797"/>
              <a:gd name="connsiteX14" fmla="*/ 8054672 w 8054672"/>
              <a:gd name="connsiteY14" fmla="*/ 517720 h 333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54672" h="3332797">
                <a:moveTo>
                  <a:pt x="8054672" y="517720"/>
                </a:moveTo>
                <a:cubicBezTo>
                  <a:pt x="7872253" y="490026"/>
                  <a:pt x="7691799" y="447861"/>
                  <a:pt x="7516527" y="393189"/>
                </a:cubicBezTo>
                <a:cubicBezTo>
                  <a:pt x="7074862" y="255794"/>
                  <a:pt x="6649813" y="42108"/>
                  <a:pt x="6188852" y="4409"/>
                </a:cubicBezTo>
                <a:cubicBezTo>
                  <a:pt x="5727890" y="-33290"/>
                  <a:pt x="5198678" y="170927"/>
                  <a:pt x="5055744" y="610805"/>
                </a:cubicBezTo>
                <a:cubicBezTo>
                  <a:pt x="4963373" y="894707"/>
                  <a:pt x="5048419" y="1220238"/>
                  <a:pt x="4924245" y="1491812"/>
                </a:cubicBezTo>
                <a:cubicBezTo>
                  <a:pt x="4811685" y="1738194"/>
                  <a:pt x="4545650" y="1885059"/>
                  <a:pt x="4278542" y="1930619"/>
                </a:cubicBezTo>
                <a:cubicBezTo>
                  <a:pt x="4011435" y="1976000"/>
                  <a:pt x="3738431" y="1936872"/>
                  <a:pt x="3469180" y="1906141"/>
                </a:cubicBezTo>
                <a:cubicBezTo>
                  <a:pt x="2469359" y="1791973"/>
                  <a:pt x="1360729" y="1827706"/>
                  <a:pt x="591567" y="2476804"/>
                </a:cubicBezTo>
                <a:cubicBezTo>
                  <a:pt x="321244" y="2704962"/>
                  <a:pt x="122923" y="3003515"/>
                  <a:pt x="0" y="3332619"/>
                </a:cubicBezTo>
                <a:lnTo>
                  <a:pt x="5429516" y="3332619"/>
                </a:lnTo>
                <a:cubicBezTo>
                  <a:pt x="5489727" y="3295814"/>
                  <a:pt x="5552439" y="3261867"/>
                  <a:pt x="5618010" y="3231494"/>
                </a:cubicBezTo>
                <a:cubicBezTo>
                  <a:pt x="6193497" y="2965101"/>
                  <a:pt x="6868323" y="3032994"/>
                  <a:pt x="7481330" y="3195046"/>
                </a:cubicBezTo>
                <a:cubicBezTo>
                  <a:pt x="7638199" y="3236496"/>
                  <a:pt x="7793818" y="3283843"/>
                  <a:pt x="7949080" y="3332798"/>
                </a:cubicBezTo>
                <a:lnTo>
                  <a:pt x="8054672" y="3332798"/>
                </a:lnTo>
                <a:lnTo>
                  <a:pt x="8054672" y="517720"/>
                </a:lnTo>
                <a:close/>
              </a:path>
            </a:pathLst>
          </a:custGeom>
          <a:gradFill>
            <a:gsLst>
              <a:gs pos="0">
                <a:srgbClr val="FF5800">
                  <a:alpha val="80000"/>
                  <a:lumMod val="90000"/>
                  <a:lumOff val="10000"/>
                </a:srgbClr>
              </a:gs>
              <a:gs pos="50000">
                <a:srgbClr val="CC4540">
                  <a:alpha val="80000"/>
                  <a:lumMod val="90000"/>
                  <a:lumOff val="10000"/>
                </a:srgbClr>
              </a:gs>
              <a:gs pos="100000">
                <a:srgbClr val="993381">
                  <a:lumMod val="80000"/>
                  <a:lumOff val="20000"/>
                </a:srgbClr>
              </a:gs>
            </a:gsLst>
            <a:lin ang="18900002" scaled="1"/>
          </a:gradFill>
          <a:ln w="190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9" name="Graphic 658">
            <a:extLst>
              <a:ext uri="{FF2B5EF4-FFF2-40B4-BE49-F238E27FC236}">
                <a16:creationId xmlns:a16="http://schemas.microsoft.com/office/drawing/2014/main" id="{0D366F4C-2D70-3BEA-EC98-1EC2769B7988}"/>
              </a:ext>
            </a:extLst>
          </p:cNvPr>
          <p:cNvSpPr/>
          <p:nvPr/>
        </p:nvSpPr>
        <p:spPr>
          <a:xfrm>
            <a:off x="-4273499" y="-2112941"/>
            <a:ext cx="6723992" cy="2112941"/>
          </a:xfrm>
          <a:custGeom>
            <a:avLst/>
            <a:gdLst>
              <a:gd name="connsiteX0" fmla="*/ 0 w 6723992"/>
              <a:gd name="connsiteY0" fmla="*/ 2015667 h 2112941"/>
              <a:gd name="connsiteX1" fmla="*/ 1288036 w 6723992"/>
              <a:gd name="connsiteY1" fmla="*/ 1510598 h 2112941"/>
              <a:gd name="connsiteX2" fmla="*/ 3344476 w 6723992"/>
              <a:gd name="connsiteY2" fmla="*/ 1929022 h 2112941"/>
              <a:gd name="connsiteX3" fmla="*/ 5534161 w 6723992"/>
              <a:gd name="connsiteY3" fmla="*/ 1925624 h 2112941"/>
              <a:gd name="connsiteX4" fmla="*/ 6720261 w 6723992"/>
              <a:gd name="connsiteY4" fmla="*/ 207028 h 2112941"/>
              <a:gd name="connsiteX5" fmla="*/ 6690408 w 6723992"/>
              <a:gd name="connsiteY5" fmla="*/ 0 h 2112941"/>
              <a:gd name="connsiteX6" fmla="*/ 0 w 6723992"/>
              <a:gd name="connsiteY6" fmla="*/ 0 h 2112941"/>
              <a:gd name="connsiteX7" fmla="*/ 0 w 6723992"/>
              <a:gd name="connsiteY7" fmla="*/ 2015667 h 2112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992" h="2112941">
                <a:moveTo>
                  <a:pt x="0" y="2015667"/>
                </a:moveTo>
                <a:cubicBezTo>
                  <a:pt x="427404" y="1838493"/>
                  <a:pt x="831508" y="1583409"/>
                  <a:pt x="1288036" y="1510598"/>
                </a:cubicBezTo>
                <a:cubicBezTo>
                  <a:pt x="1985813" y="1399439"/>
                  <a:pt x="2666843" y="1728547"/>
                  <a:pt x="3344476" y="1929022"/>
                </a:cubicBezTo>
                <a:cubicBezTo>
                  <a:pt x="4058029" y="2140175"/>
                  <a:pt x="4845364" y="2207405"/>
                  <a:pt x="5534161" y="1925624"/>
                </a:cubicBezTo>
                <a:cubicBezTo>
                  <a:pt x="6222958" y="1643843"/>
                  <a:pt x="6774869" y="949220"/>
                  <a:pt x="6720261" y="207028"/>
                </a:cubicBezTo>
                <a:cubicBezTo>
                  <a:pt x="6715164" y="136643"/>
                  <a:pt x="6704727" y="67715"/>
                  <a:pt x="6690408" y="0"/>
                </a:cubicBezTo>
                <a:lnTo>
                  <a:pt x="0" y="0"/>
                </a:lnTo>
                <a:lnTo>
                  <a:pt x="0" y="2015667"/>
                </a:lnTo>
                <a:close/>
              </a:path>
            </a:pathLst>
          </a:custGeom>
          <a:gradFill>
            <a:gsLst>
              <a:gs pos="0">
                <a:srgbClr val="FF5800">
                  <a:alpha val="80000"/>
                  <a:lumMod val="90000"/>
                  <a:lumOff val="10000"/>
                </a:srgbClr>
              </a:gs>
              <a:gs pos="50000">
                <a:srgbClr val="CC4540">
                  <a:alpha val="80000"/>
                  <a:lumMod val="90000"/>
                  <a:lumOff val="10000"/>
                </a:srgbClr>
              </a:gs>
              <a:gs pos="100000">
                <a:srgbClr val="993381">
                  <a:lumMod val="80000"/>
                  <a:lumOff val="20000"/>
                </a:srgbClr>
              </a:gs>
            </a:gsLst>
            <a:lin ang="18900002" scaled="1"/>
          </a:gradFill>
          <a:ln w="190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grpSp>
        <p:nvGrpSpPr>
          <p:cNvPr id="1053" name="Group 1052">
            <a:extLst>
              <a:ext uri="{FF2B5EF4-FFF2-40B4-BE49-F238E27FC236}">
                <a16:creationId xmlns:a16="http://schemas.microsoft.com/office/drawing/2014/main" id="{3986950D-2CB6-F93E-E5A7-A59A9AE9874C}"/>
              </a:ext>
            </a:extLst>
          </p:cNvPr>
          <p:cNvGrpSpPr/>
          <p:nvPr/>
        </p:nvGrpSpPr>
        <p:grpSpPr>
          <a:xfrm>
            <a:off x="2615642" y="-249237"/>
            <a:ext cx="6998815" cy="1450974"/>
            <a:chOff x="2615642" y="-249237"/>
            <a:chExt cx="6998815" cy="1450974"/>
          </a:xfrm>
        </p:grpSpPr>
        <p:sp>
          <p:nvSpPr>
            <p:cNvPr id="5" name="Freeform: Shape 4">
              <a:extLst>
                <a:ext uri="{FF2B5EF4-FFF2-40B4-BE49-F238E27FC236}">
                  <a16:creationId xmlns:a16="http://schemas.microsoft.com/office/drawing/2014/main" id="{C03059F8-6823-C62C-C12F-64DAB0E590CD}"/>
                </a:ext>
              </a:extLst>
            </p:cNvPr>
            <p:cNvSpPr/>
            <p:nvPr/>
          </p:nvSpPr>
          <p:spPr>
            <a:xfrm flipV="1">
              <a:off x="2923004"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pic>
          <p:nvPicPr>
            <p:cNvPr id="27" name="Picture 26">
              <a:extLst>
                <a:ext uri="{FF2B5EF4-FFF2-40B4-BE49-F238E27FC236}">
                  <a16:creationId xmlns:a16="http://schemas.microsoft.com/office/drawing/2014/main" id="{C5AA81A7-8D2D-BEE4-B000-2F93BFFD2104}"/>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artisticBlur/>
                      </a14:imgEffect>
                      <a14:imgEffect>
                        <a14:sharpenSoften amount="-100000"/>
                      </a14:imgEffect>
                    </a14:imgLayer>
                  </a14:imgProps>
                </a:ext>
              </a:extLst>
            </a:blip>
            <a:stretch>
              <a:fillRect/>
            </a:stretch>
          </p:blipFill>
          <p:spPr>
            <a:xfrm>
              <a:off x="2615642" y="-249237"/>
              <a:ext cx="6998815" cy="1450974"/>
            </a:xfrm>
            <a:prstGeom prst="rect">
              <a:avLst/>
            </a:prstGeom>
          </p:spPr>
        </p:pic>
        <p:sp>
          <p:nvSpPr>
            <p:cNvPr id="25" name="TextBox 24">
              <a:extLst>
                <a:ext uri="{FF2B5EF4-FFF2-40B4-BE49-F238E27FC236}">
                  <a16:creationId xmlns:a16="http://schemas.microsoft.com/office/drawing/2014/main" id="{A8CDA764-AA6D-0F13-D7E2-CA657BB7B8C9}"/>
                </a:ext>
              </a:extLst>
            </p:cNvPr>
            <p:cNvSpPr txBox="1"/>
            <p:nvPr/>
          </p:nvSpPr>
          <p:spPr>
            <a:xfrm>
              <a:off x="4529505" y="42150"/>
              <a:ext cx="3452446" cy="830997"/>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4800">
                  <a:effectLst>
                    <a:outerShdw blurRad="127000" sx="102000" sy="102000" algn="ctr" rotWithShape="0">
                      <a:prstClr val="black">
                        <a:alpha val="30000"/>
                      </a:prstClr>
                    </a:outerShdw>
                  </a:effectLst>
                </a:rPr>
                <a:t>MỤC LỤC</a:t>
              </a:r>
              <a:endParaRPr lang="vi-VN" sz="4800">
                <a:effectLst>
                  <a:outerShdw blurRad="127000" sx="102000" sy="102000" algn="ctr" rotWithShape="0">
                    <a:prstClr val="black">
                      <a:alpha val="30000"/>
                    </a:prstClr>
                  </a:outerShdw>
                </a:effectLst>
              </a:endParaRPr>
            </a:p>
          </p:txBody>
        </p:sp>
      </p:grpSp>
      <p:grpSp>
        <p:nvGrpSpPr>
          <p:cNvPr id="1048" name="Group 1047">
            <a:extLst>
              <a:ext uri="{FF2B5EF4-FFF2-40B4-BE49-F238E27FC236}">
                <a16:creationId xmlns:a16="http://schemas.microsoft.com/office/drawing/2014/main" id="{421D81F9-CDE9-E6E8-4E31-D77628FC37EB}"/>
              </a:ext>
            </a:extLst>
          </p:cNvPr>
          <p:cNvGrpSpPr/>
          <p:nvPr/>
        </p:nvGrpSpPr>
        <p:grpSpPr>
          <a:xfrm>
            <a:off x="844062" y="1213339"/>
            <a:ext cx="5404338" cy="1125415"/>
            <a:chOff x="844062" y="1213339"/>
            <a:chExt cx="5404338" cy="1125415"/>
          </a:xfrm>
        </p:grpSpPr>
        <p:sp>
          <p:nvSpPr>
            <p:cNvPr id="53" name="Rectangle: Rounded Corners 52">
              <a:extLst>
                <a:ext uri="{FF2B5EF4-FFF2-40B4-BE49-F238E27FC236}">
                  <a16:creationId xmlns:a16="http://schemas.microsoft.com/office/drawing/2014/main" id="{E943F6A4-C72B-CC83-5002-1E508024B3EB}"/>
                </a:ext>
              </a:extLst>
            </p:cNvPr>
            <p:cNvSpPr/>
            <p:nvPr/>
          </p:nvSpPr>
          <p:spPr>
            <a:xfrm>
              <a:off x="844062" y="1213339"/>
              <a:ext cx="5404338" cy="1125415"/>
            </a:xfrm>
            <a:prstGeom prst="roundRect">
              <a:avLst>
                <a:gd name="adj" fmla="val 11979"/>
              </a:avLst>
            </a:prstGeom>
            <a:gradFill flip="none" rotWithShape="1">
              <a:gsLst>
                <a:gs pos="100000">
                  <a:srgbClr val="F9CD25">
                    <a:lumMod val="80000"/>
                    <a:lumOff val="20000"/>
                  </a:srgbClr>
                </a:gs>
                <a:gs pos="0">
                  <a:srgbClr val="F5542F">
                    <a:alpha val="50000"/>
                  </a:srgbClr>
                </a:gs>
              </a:gsLst>
              <a:path path="circle">
                <a:fillToRect t="100000" r="100000"/>
              </a:path>
              <a:tileRect l="-100000" b="-100000"/>
            </a:gradFill>
            <a:ln>
              <a:no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2E431269-9D8C-1848-6FCC-0DC35142AD69}"/>
                </a:ext>
              </a:extLst>
            </p:cNvPr>
            <p:cNvSpPr/>
            <p:nvPr/>
          </p:nvSpPr>
          <p:spPr>
            <a:xfrm>
              <a:off x="1603187" y="1384353"/>
              <a:ext cx="4034148" cy="783386"/>
            </a:xfrm>
            <a:prstGeom prst="roundRect">
              <a:avLst>
                <a:gd name="adj" fmla="val 10278"/>
              </a:avLst>
            </a:prstGeom>
            <a:noFill/>
            <a:ln>
              <a:noFill/>
            </a:ln>
            <a:effectLst>
              <a:innerShdw blurRad="127000">
                <a:prstClr val="black">
                  <a:alpha val="40000"/>
                </a:prstClr>
              </a:innerShdw>
            </a:effectLst>
          </p:spPr>
          <p:style>
            <a:lnRef idx="2">
              <a:schemeClr val="accent1">
                <a:shade val="15000"/>
              </a:schemeClr>
            </a:lnRef>
            <a:fillRef idx="1">
              <a:schemeClr val="accent1"/>
            </a:fillRef>
            <a:effectRef idx="0">
              <a:schemeClr val="accent1"/>
            </a:effectRef>
            <a:fontRef idx="minor">
              <a:schemeClr val="lt1"/>
            </a:fontRef>
          </p:style>
          <p:txBody>
            <a:bodyPr lIns="360000" rtlCol="0" anchor="ctr"/>
            <a:lstStyle/>
            <a:p>
              <a:r>
                <a:rPr lang="vi-VN" sz="2200" b="1">
                  <a:solidFill>
                    <a:schemeClr val="bg1"/>
                  </a:solidFill>
                  <a:effectLst>
                    <a:outerShdw blurRad="254000" sx="102000" sy="102000" algn="ctr" rotWithShape="0">
                      <a:prstClr val="black">
                        <a:alpha val="20000"/>
                      </a:prstClr>
                    </a:outerShdw>
                  </a:effectLst>
                  <a:latin typeface="Montserrat" panose="00000500000000000000" pitchFamily="2" charset="0"/>
                  <a:cs typeface="Mongolian Baiti" panose="03000500000000000000" pitchFamily="66" charset="0"/>
                </a:rPr>
                <a:t>CƠ SỞ LÝ THUYẾT</a:t>
              </a:r>
              <a:endParaRPr lang="en-US" sz="2200" b="1">
                <a:solidFill>
                  <a:schemeClr val="bg1"/>
                </a:solidFill>
                <a:effectLst>
                  <a:outerShdw blurRad="254000" sx="102000" sy="102000" algn="ctr" rotWithShape="0">
                    <a:prstClr val="black">
                      <a:alpha val="20000"/>
                    </a:prstClr>
                  </a:outerShdw>
                </a:effectLst>
                <a:latin typeface="Montserrat" panose="00000500000000000000" pitchFamily="2" charset="0"/>
                <a:cs typeface="Mongolian Baiti" panose="03000500000000000000" pitchFamily="66" charset="0"/>
              </a:endParaRPr>
            </a:p>
          </p:txBody>
        </p:sp>
        <p:grpSp>
          <p:nvGrpSpPr>
            <p:cNvPr id="29" name="Group 28">
              <a:extLst>
                <a:ext uri="{FF2B5EF4-FFF2-40B4-BE49-F238E27FC236}">
                  <a16:creationId xmlns:a16="http://schemas.microsoft.com/office/drawing/2014/main" id="{07FD0525-7B0E-E154-232D-B17E4433136E}"/>
                </a:ext>
              </a:extLst>
            </p:cNvPr>
            <p:cNvGrpSpPr/>
            <p:nvPr/>
          </p:nvGrpSpPr>
          <p:grpSpPr>
            <a:xfrm>
              <a:off x="994606" y="1392059"/>
              <a:ext cx="766636" cy="767974"/>
              <a:chOff x="3018377" y="3904667"/>
              <a:chExt cx="478800" cy="479636"/>
            </a:xfrm>
          </p:grpSpPr>
          <p:sp>
            <p:nvSpPr>
              <p:cNvPr id="31" name="Rectangle: Rounded Corners 30">
                <a:extLst>
                  <a:ext uri="{FF2B5EF4-FFF2-40B4-BE49-F238E27FC236}">
                    <a16:creationId xmlns:a16="http://schemas.microsoft.com/office/drawing/2014/main" id="{023966DF-881A-0A29-8799-1B8B12840CAD}"/>
                  </a:ext>
                </a:extLst>
              </p:cNvPr>
              <p:cNvSpPr/>
              <p:nvPr/>
            </p:nvSpPr>
            <p:spPr>
              <a:xfrm>
                <a:off x="3018377" y="3904667"/>
                <a:ext cx="478800" cy="479636"/>
              </a:xfrm>
              <a:prstGeom prst="roundRect">
                <a:avLst>
                  <a:gd name="adj" fmla="val 22687"/>
                </a:avLst>
              </a:prstGeom>
              <a:gradFill>
                <a:gsLst>
                  <a:gs pos="3000">
                    <a:srgbClr val="F5542F"/>
                  </a:gs>
                  <a:gs pos="100000">
                    <a:srgbClr val="F9CD25"/>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E1E250FD-23C1-EB77-AB83-9F9E4364CC61}"/>
                  </a:ext>
                </a:extLst>
              </p:cNvPr>
              <p:cNvSpPr/>
              <p:nvPr/>
            </p:nvSpPr>
            <p:spPr>
              <a:xfrm>
                <a:off x="3077777" y="3964485"/>
                <a:ext cx="360000" cy="360000"/>
              </a:xfrm>
              <a:prstGeom prst="roundRect">
                <a:avLst>
                  <a:gd name="adj" fmla="val 27551"/>
                </a:avLst>
              </a:prstGeom>
              <a:gradFill>
                <a:gsLst>
                  <a:gs pos="0">
                    <a:srgbClr val="F5F7F9">
                      <a:alpha val="94902"/>
                    </a:srgbClr>
                  </a:gs>
                  <a:gs pos="100000">
                    <a:srgbClr val="94C1DC">
                      <a:alpha val="80000"/>
                    </a:srgbClr>
                  </a:gs>
                </a:gsLst>
                <a:path path="circle">
                  <a:fillToRect l="100000" t="100000"/>
                </a:path>
              </a:gradFill>
              <a:ln>
                <a:noFill/>
              </a:ln>
              <a:effectLst>
                <a:outerShdw blurRad="635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a:solidFill>
                      <a:srgbClr val="F5542F"/>
                    </a:solidFill>
                    <a:latin typeface="Montserrat" panose="00000500000000000000" pitchFamily="2" charset="0"/>
                  </a:rPr>
                  <a:t>1</a:t>
                </a:r>
              </a:p>
            </p:txBody>
          </p:sp>
        </p:grpSp>
      </p:grpSp>
      <p:grpSp>
        <p:nvGrpSpPr>
          <p:cNvPr id="1049" name="Group 1048">
            <a:extLst>
              <a:ext uri="{FF2B5EF4-FFF2-40B4-BE49-F238E27FC236}">
                <a16:creationId xmlns:a16="http://schemas.microsoft.com/office/drawing/2014/main" id="{A512D8F0-977A-0B57-1B36-5DF257D4B935}"/>
              </a:ext>
            </a:extLst>
          </p:cNvPr>
          <p:cNvGrpSpPr/>
          <p:nvPr/>
        </p:nvGrpSpPr>
        <p:grpSpPr>
          <a:xfrm>
            <a:off x="844062" y="2444262"/>
            <a:ext cx="5399952" cy="1125415"/>
            <a:chOff x="844062" y="2444262"/>
            <a:chExt cx="5399952" cy="1125415"/>
          </a:xfrm>
        </p:grpSpPr>
        <p:sp>
          <p:nvSpPr>
            <p:cNvPr id="59" name="Rectangle: Rounded Corners 58">
              <a:extLst>
                <a:ext uri="{FF2B5EF4-FFF2-40B4-BE49-F238E27FC236}">
                  <a16:creationId xmlns:a16="http://schemas.microsoft.com/office/drawing/2014/main" id="{15D175FE-7AAD-9BDE-1C44-7EDC2C05B2E8}"/>
                </a:ext>
              </a:extLst>
            </p:cNvPr>
            <p:cNvSpPr/>
            <p:nvPr/>
          </p:nvSpPr>
          <p:spPr>
            <a:xfrm>
              <a:off x="844062" y="2444262"/>
              <a:ext cx="5399952" cy="1125415"/>
            </a:xfrm>
            <a:prstGeom prst="roundRect">
              <a:avLst>
                <a:gd name="adj" fmla="val 11979"/>
              </a:avLst>
            </a:prstGeom>
            <a:gradFill flip="none" rotWithShape="1">
              <a:gsLst>
                <a:gs pos="100000">
                  <a:srgbClr val="F9CD25">
                    <a:lumMod val="80000"/>
                    <a:lumOff val="20000"/>
                  </a:srgbClr>
                </a:gs>
                <a:gs pos="0">
                  <a:srgbClr val="F5542F">
                    <a:alpha val="50000"/>
                  </a:srgbClr>
                </a:gs>
              </a:gsLst>
              <a:path path="circle">
                <a:fillToRect t="100000" r="100000"/>
              </a:path>
              <a:tileRect l="-100000" b="-100000"/>
            </a:gradFill>
            <a:ln>
              <a:no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5945585B-9D48-16DD-CB5B-9F2CC149D166}"/>
                </a:ext>
              </a:extLst>
            </p:cNvPr>
            <p:cNvSpPr/>
            <p:nvPr/>
          </p:nvSpPr>
          <p:spPr>
            <a:xfrm>
              <a:off x="1603187" y="2615276"/>
              <a:ext cx="3891242" cy="783386"/>
            </a:xfrm>
            <a:prstGeom prst="roundRect">
              <a:avLst>
                <a:gd name="adj" fmla="val 10278"/>
              </a:avLst>
            </a:prstGeom>
            <a:noFill/>
            <a:ln>
              <a:noFill/>
            </a:ln>
            <a:effectLst>
              <a:innerShdw blurRad="127000">
                <a:prstClr val="black">
                  <a:alpha val="40000"/>
                </a:prstClr>
              </a:innerShdw>
            </a:effectLst>
          </p:spPr>
          <p:style>
            <a:lnRef idx="2">
              <a:schemeClr val="accent1">
                <a:shade val="15000"/>
              </a:schemeClr>
            </a:lnRef>
            <a:fillRef idx="1">
              <a:schemeClr val="accent1"/>
            </a:fillRef>
            <a:effectRef idx="0">
              <a:schemeClr val="accent1"/>
            </a:effectRef>
            <a:fontRef idx="minor">
              <a:schemeClr val="lt1"/>
            </a:fontRef>
          </p:style>
          <p:txBody>
            <a:bodyPr lIns="360000" rtlCol="0" anchor="ctr"/>
            <a:lstStyle/>
            <a:p>
              <a:r>
                <a:rPr lang="vi-VN" sz="2200" b="1">
                  <a:solidFill>
                    <a:schemeClr val="bg1"/>
                  </a:solidFill>
                  <a:effectLst>
                    <a:outerShdw blurRad="254000" sx="102000" sy="102000" algn="ctr" rotWithShape="0">
                      <a:prstClr val="black">
                        <a:alpha val="20000"/>
                      </a:prstClr>
                    </a:outerShdw>
                  </a:effectLst>
                  <a:latin typeface="Montserrat" panose="00000500000000000000" pitchFamily="2" charset="0"/>
                  <a:cs typeface="Mongolian Baiti" panose="03000500000000000000" pitchFamily="66" charset="0"/>
                </a:rPr>
                <a:t>PHÁT BIỂU VÀ PHƯƠNG TRÌNH</a:t>
              </a:r>
              <a:endParaRPr lang="en-US" sz="2200" b="1">
                <a:solidFill>
                  <a:schemeClr val="bg1"/>
                </a:solidFill>
                <a:effectLst>
                  <a:outerShdw blurRad="254000" sx="102000" sy="102000" algn="ctr" rotWithShape="0">
                    <a:prstClr val="black">
                      <a:alpha val="20000"/>
                    </a:prstClr>
                  </a:outerShdw>
                </a:effectLst>
                <a:latin typeface="Montserrat" panose="00000500000000000000" pitchFamily="2" charset="0"/>
                <a:cs typeface="Mongolian Baiti" panose="03000500000000000000" pitchFamily="66" charset="0"/>
              </a:endParaRPr>
            </a:p>
          </p:txBody>
        </p:sp>
        <p:grpSp>
          <p:nvGrpSpPr>
            <p:cNvPr id="38" name="Group 37">
              <a:extLst>
                <a:ext uri="{FF2B5EF4-FFF2-40B4-BE49-F238E27FC236}">
                  <a16:creationId xmlns:a16="http://schemas.microsoft.com/office/drawing/2014/main" id="{B660F71C-DD27-5B32-328A-EAF42A6044C9}"/>
                </a:ext>
              </a:extLst>
            </p:cNvPr>
            <p:cNvGrpSpPr/>
            <p:nvPr/>
          </p:nvGrpSpPr>
          <p:grpSpPr>
            <a:xfrm>
              <a:off x="994606" y="2622982"/>
              <a:ext cx="766636" cy="767974"/>
              <a:chOff x="3018377" y="3904667"/>
              <a:chExt cx="478800" cy="479636"/>
            </a:xfrm>
          </p:grpSpPr>
          <p:sp>
            <p:nvSpPr>
              <p:cNvPr id="39" name="Rectangle: Rounded Corners 38">
                <a:extLst>
                  <a:ext uri="{FF2B5EF4-FFF2-40B4-BE49-F238E27FC236}">
                    <a16:creationId xmlns:a16="http://schemas.microsoft.com/office/drawing/2014/main" id="{7AEBC13A-A578-5757-5199-8F111741D744}"/>
                  </a:ext>
                </a:extLst>
              </p:cNvPr>
              <p:cNvSpPr/>
              <p:nvPr/>
            </p:nvSpPr>
            <p:spPr>
              <a:xfrm>
                <a:off x="3018377" y="3904667"/>
                <a:ext cx="478800" cy="479636"/>
              </a:xfrm>
              <a:prstGeom prst="roundRect">
                <a:avLst>
                  <a:gd name="adj" fmla="val 22687"/>
                </a:avLst>
              </a:prstGeom>
              <a:gradFill>
                <a:gsLst>
                  <a:gs pos="3000">
                    <a:srgbClr val="F5542F"/>
                  </a:gs>
                  <a:gs pos="100000">
                    <a:srgbClr val="F9CD25"/>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7F57EC61-CBB3-F4A4-9E2E-9FB285487B5B}"/>
                  </a:ext>
                </a:extLst>
              </p:cNvPr>
              <p:cNvSpPr/>
              <p:nvPr/>
            </p:nvSpPr>
            <p:spPr>
              <a:xfrm>
                <a:off x="3077777" y="3964485"/>
                <a:ext cx="360000" cy="360000"/>
              </a:xfrm>
              <a:prstGeom prst="roundRect">
                <a:avLst>
                  <a:gd name="adj" fmla="val 27551"/>
                </a:avLst>
              </a:prstGeom>
              <a:gradFill>
                <a:gsLst>
                  <a:gs pos="0">
                    <a:srgbClr val="F5F7F9">
                      <a:alpha val="94902"/>
                    </a:srgbClr>
                  </a:gs>
                  <a:gs pos="100000">
                    <a:srgbClr val="94C1DC">
                      <a:alpha val="80000"/>
                    </a:srgbClr>
                  </a:gs>
                </a:gsLst>
                <a:path path="circle">
                  <a:fillToRect l="100000" t="100000"/>
                </a:path>
              </a:gradFill>
              <a:ln>
                <a:noFill/>
              </a:ln>
              <a:effectLst>
                <a:outerShdw blurRad="635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a:solidFill>
                      <a:srgbClr val="F5542F"/>
                    </a:solidFill>
                    <a:latin typeface="Montserrat" panose="00000500000000000000" pitchFamily="2" charset="0"/>
                  </a:rPr>
                  <a:t>2</a:t>
                </a:r>
              </a:p>
            </p:txBody>
          </p:sp>
        </p:grpSp>
      </p:grpSp>
      <p:grpSp>
        <p:nvGrpSpPr>
          <p:cNvPr id="1050" name="Group 1049">
            <a:extLst>
              <a:ext uri="{FF2B5EF4-FFF2-40B4-BE49-F238E27FC236}">
                <a16:creationId xmlns:a16="http://schemas.microsoft.com/office/drawing/2014/main" id="{8062B2F4-5AA4-D71A-DA4C-4B180FA163A8}"/>
              </a:ext>
            </a:extLst>
          </p:cNvPr>
          <p:cNvGrpSpPr/>
          <p:nvPr/>
        </p:nvGrpSpPr>
        <p:grpSpPr>
          <a:xfrm>
            <a:off x="844062" y="3675185"/>
            <a:ext cx="5399556" cy="1125415"/>
            <a:chOff x="844062" y="3675185"/>
            <a:chExt cx="5399556" cy="1125415"/>
          </a:xfrm>
        </p:grpSpPr>
        <p:sp>
          <p:nvSpPr>
            <p:cNvPr id="61" name="Rectangle: Rounded Corners 60">
              <a:extLst>
                <a:ext uri="{FF2B5EF4-FFF2-40B4-BE49-F238E27FC236}">
                  <a16:creationId xmlns:a16="http://schemas.microsoft.com/office/drawing/2014/main" id="{71712713-E55E-B9D8-0C23-147675DEB6D1}"/>
                </a:ext>
              </a:extLst>
            </p:cNvPr>
            <p:cNvSpPr/>
            <p:nvPr/>
          </p:nvSpPr>
          <p:spPr>
            <a:xfrm>
              <a:off x="844062" y="3675185"/>
              <a:ext cx="5399556" cy="1125415"/>
            </a:xfrm>
            <a:prstGeom prst="roundRect">
              <a:avLst>
                <a:gd name="adj" fmla="val 11979"/>
              </a:avLst>
            </a:prstGeom>
            <a:gradFill flip="none" rotWithShape="1">
              <a:gsLst>
                <a:gs pos="100000">
                  <a:srgbClr val="F9CD25">
                    <a:lumMod val="80000"/>
                    <a:lumOff val="20000"/>
                  </a:srgbClr>
                </a:gs>
                <a:gs pos="0">
                  <a:srgbClr val="F5542F">
                    <a:alpha val="50000"/>
                  </a:srgbClr>
                </a:gs>
              </a:gsLst>
              <a:path path="circle">
                <a:fillToRect t="100000" r="100000"/>
              </a:path>
              <a:tileRect l="-100000" b="-100000"/>
            </a:gradFill>
            <a:ln>
              <a:no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4CBBAA5D-B442-2C8C-E6EB-A3CF3F645C77}"/>
                </a:ext>
              </a:extLst>
            </p:cNvPr>
            <p:cNvSpPr/>
            <p:nvPr/>
          </p:nvSpPr>
          <p:spPr>
            <a:xfrm>
              <a:off x="1603186" y="3846199"/>
              <a:ext cx="4579271" cy="783386"/>
            </a:xfrm>
            <a:prstGeom prst="roundRect">
              <a:avLst>
                <a:gd name="adj" fmla="val 10278"/>
              </a:avLst>
            </a:prstGeom>
            <a:noFill/>
            <a:ln>
              <a:noFill/>
            </a:ln>
            <a:effectLst>
              <a:innerShdw blurRad="127000">
                <a:prstClr val="black">
                  <a:alpha val="40000"/>
                </a:prstClr>
              </a:innerShdw>
            </a:effectLst>
          </p:spPr>
          <p:style>
            <a:lnRef idx="2">
              <a:schemeClr val="accent1">
                <a:shade val="15000"/>
              </a:schemeClr>
            </a:lnRef>
            <a:fillRef idx="1">
              <a:schemeClr val="accent1"/>
            </a:fillRef>
            <a:effectRef idx="0">
              <a:schemeClr val="accent1"/>
            </a:effectRef>
            <a:fontRef idx="minor">
              <a:schemeClr val="lt1"/>
            </a:fontRef>
          </p:style>
          <p:txBody>
            <a:bodyPr lIns="360000" rtlCol="0" anchor="ctr"/>
            <a:lstStyle/>
            <a:p>
              <a:r>
                <a:rPr lang="vi-VN" sz="2200" b="1">
                  <a:solidFill>
                    <a:schemeClr val="bg1"/>
                  </a:solidFill>
                  <a:effectLst>
                    <a:outerShdw blurRad="254000" sx="102000" sy="102000" algn="ctr" rotWithShape="0">
                      <a:prstClr val="black">
                        <a:alpha val="20000"/>
                      </a:prstClr>
                    </a:outerShdw>
                  </a:effectLst>
                  <a:latin typeface="Montserrat" panose="00000500000000000000" pitchFamily="2" charset="0"/>
                  <a:cs typeface="Mongolian Baiti" panose="03000500000000000000" pitchFamily="66" charset="0"/>
                </a:rPr>
                <a:t>BÀI TOÁN PHƯƠNG TRÌNH TRUYỀN NHIỆT 2D</a:t>
              </a:r>
              <a:endParaRPr lang="en-US" sz="2200" b="1">
                <a:solidFill>
                  <a:schemeClr val="bg1"/>
                </a:solidFill>
                <a:effectLst>
                  <a:outerShdw blurRad="254000" sx="102000" sy="102000" algn="ctr" rotWithShape="0">
                    <a:prstClr val="black">
                      <a:alpha val="20000"/>
                    </a:prstClr>
                  </a:outerShdw>
                </a:effectLst>
                <a:latin typeface="Montserrat" panose="00000500000000000000" pitchFamily="2" charset="0"/>
                <a:cs typeface="Mongolian Baiti" panose="03000500000000000000" pitchFamily="66" charset="0"/>
              </a:endParaRPr>
            </a:p>
          </p:txBody>
        </p:sp>
        <p:grpSp>
          <p:nvGrpSpPr>
            <p:cNvPr id="42" name="Group 41">
              <a:extLst>
                <a:ext uri="{FF2B5EF4-FFF2-40B4-BE49-F238E27FC236}">
                  <a16:creationId xmlns:a16="http://schemas.microsoft.com/office/drawing/2014/main" id="{CBDBE75F-E7F0-BADA-AC36-A2DBFEDB5F23}"/>
                </a:ext>
              </a:extLst>
            </p:cNvPr>
            <p:cNvGrpSpPr/>
            <p:nvPr/>
          </p:nvGrpSpPr>
          <p:grpSpPr>
            <a:xfrm>
              <a:off x="994606" y="3853905"/>
              <a:ext cx="766636" cy="767974"/>
              <a:chOff x="3018377" y="3904667"/>
              <a:chExt cx="478800" cy="479636"/>
            </a:xfrm>
          </p:grpSpPr>
          <p:sp>
            <p:nvSpPr>
              <p:cNvPr id="43" name="Rectangle: Rounded Corners 42">
                <a:extLst>
                  <a:ext uri="{FF2B5EF4-FFF2-40B4-BE49-F238E27FC236}">
                    <a16:creationId xmlns:a16="http://schemas.microsoft.com/office/drawing/2014/main" id="{952EF8A9-7E75-DE78-B41D-F3A6576660FD}"/>
                  </a:ext>
                </a:extLst>
              </p:cNvPr>
              <p:cNvSpPr/>
              <p:nvPr/>
            </p:nvSpPr>
            <p:spPr>
              <a:xfrm>
                <a:off x="3018377" y="3904667"/>
                <a:ext cx="478800" cy="479636"/>
              </a:xfrm>
              <a:prstGeom prst="roundRect">
                <a:avLst>
                  <a:gd name="adj" fmla="val 22687"/>
                </a:avLst>
              </a:prstGeom>
              <a:gradFill>
                <a:gsLst>
                  <a:gs pos="3000">
                    <a:srgbClr val="F5542F"/>
                  </a:gs>
                  <a:gs pos="100000">
                    <a:srgbClr val="F9CD25"/>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473AAA2D-8198-2ED1-9889-2320BB5D1562}"/>
                  </a:ext>
                </a:extLst>
              </p:cNvPr>
              <p:cNvSpPr/>
              <p:nvPr/>
            </p:nvSpPr>
            <p:spPr>
              <a:xfrm>
                <a:off x="3077777" y="3964485"/>
                <a:ext cx="360000" cy="360000"/>
              </a:xfrm>
              <a:prstGeom prst="roundRect">
                <a:avLst>
                  <a:gd name="adj" fmla="val 27551"/>
                </a:avLst>
              </a:prstGeom>
              <a:gradFill>
                <a:gsLst>
                  <a:gs pos="0">
                    <a:srgbClr val="F5F7F9">
                      <a:alpha val="94902"/>
                    </a:srgbClr>
                  </a:gs>
                  <a:gs pos="100000">
                    <a:srgbClr val="94C1DC">
                      <a:alpha val="80000"/>
                    </a:srgbClr>
                  </a:gs>
                </a:gsLst>
                <a:path path="circle">
                  <a:fillToRect l="100000" t="100000"/>
                </a:path>
              </a:gradFill>
              <a:ln>
                <a:noFill/>
              </a:ln>
              <a:effectLst>
                <a:outerShdw blurRad="635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a:solidFill>
                      <a:srgbClr val="F5542F"/>
                    </a:solidFill>
                    <a:latin typeface="Montserrat" panose="00000500000000000000" pitchFamily="2" charset="0"/>
                  </a:rPr>
                  <a:t>3</a:t>
                </a:r>
              </a:p>
            </p:txBody>
          </p:sp>
        </p:grpSp>
      </p:grpSp>
      <p:grpSp>
        <p:nvGrpSpPr>
          <p:cNvPr id="1052" name="Group 1051">
            <a:extLst>
              <a:ext uri="{FF2B5EF4-FFF2-40B4-BE49-F238E27FC236}">
                <a16:creationId xmlns:a16="http://schemas.microsoft.com/office/drawing/2014/main" id="{6B6BDAB5-643B-C021-00B9-1CCC3C15DF49}"/>
              </a:ext>
            </a:extLst>
          </p:cNvPr>
          <p:cNvGrpSpPr/>
          <p:nvPr/>
        </p:nvGrpSpPr>
        <p:grpSpPr>
          <a:xfrm>
            <a:off x="844062" y="4906108"/>
            <a:ext cx="5399556" cy="1125415"/>
            <a:chOff x="844062" y="4906108"/>
            <a:chExt cx="5399556" cy="1125415"/>
          </a:xfrm>
        </p:grpSpPr>
        <p:sp>
          <p:nvSpPr>
            <p:cNvPr id="62" name="Rectangle: Rounded Corners 61">
              <a:extLst>
                <a:ext uri="{FF2B5EF4-FFF2-40B4-BE49-F238E27FC236}">
                  <a16:creationId xmlns:a16="http://schemas.microsoft.com/office/drawing/2014/main" id="{850F4D91-DE42-A2FE-97CB-37787FF27FCF}"/>
                </a:ext>
              </a:extLst>
            </p:cNvPr>
            <p:cNvSpPr/>
            <p:nvPr/>
          </p:nvSpPr>
          <p:spPr>
            <a:xfrm>
              <a:off x="844062" y="4906108"/>
              <a:ext cx="5399556" cy="1125415"/>
            </a:xfrm>
            <a:prstGeom prst="roundRect">
              <a:avLst>
                <a:gd name="adj" fmla="val 11979"/>
              </a:avLst>
            </a:prstGeom>
            <a:gradFill flip="none" rotWithShape="1">
              <a:gsLst>
                <a:gs pos="100000">
                  <a:srgbClr val="F9CD25">
                    <a:lumMod val="80000"/>
                    <a:lumOff val="20000"/>
                  </a:srgbClr>
                </a:gs>
                <a:gs pos="0">
                  <a:srgbClr val="F5542F">
                    <a:alpha val="50000"/>
                  </a:srgbClr>
                </a:gs>
              </a:gsLst>
              <a:path path="circle">
                <a:fillToRect t="100000" r="100000"/>
              </a:path>
              <a:tileRect l="-100000" b="-100000"/>
            </a:gradFill>
            <a:ln>
              <a:no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C04B4D5-9248-9376-FA65-8A73AD0BC254}"/>
                </a:ext>
              </a:extLst>
            </p:cNvPr>
            <p:cNvSpPr/>
            <p:nvPr/>
          </p:nvSpPr>
          <p:spPr>
            <a:xfrm>
              <a:off x="1603187" y="5077122"/>
              <a:ext cx="4640431" cy="783386"/>
            </a:xfrm>
            <a:prstGeom prst="roundRect">
              <a:avLst>
                <a:gd name="adj" fmla="val 10278"/>
              </a:avLst>
            </a:prstGeom>
            <a:noFill/>
            <a:ln>
              <a:noFill/>
            </a:ln>
            <a:effectLst>
              <a:innerShdw blurRad="127000">
                <a:prstClr val="black">
                  <a:alpha val="40000"/>
                </a:prstClr>
              </a:innerShdw>
            </a:effectLst>
          </p:spPr>
          <p:style>
            <a:lnRef idx="2">
              <a:schemeClr val="accent1">
                <a:shade val="15000"/>
              </a:schemeClr>
            </a:lnRef>
            <a:fillRef idx="1">
              <a:schemeClr val="accent1"/>
            </a:fillRef>
            <a:effectRef idx="0">
              <a:schemeClr val="accent1"/>
            </a:effectRef>
            <a:fontRef idx="minor">
              <a:schemeClr val="lt1"/>
            </a:fontRef>
          </p:style>
          <p:txBody>
            <a:bodyPr lIns="360000" rtlCol="0" anchor="ctr"/>
            <a:lstStyle/>
            <a:p>
              <a:r>
                <a:rPr lang="vi-VN" sz="2200" b="1">
                  <a:solidFill>
                    <a:schemeClr val="bg1"/>
                  </a:solidFill>
                  <a:effectLst>
                    <a:outerShdw blurRad="254000" sx="102000" sy="102000" algn="ctr" rotWithShape="0">
                      <a:prstClr val="black">
                        <a:alpha val="20000"/>
                      </a:prstClr>
                    </a:outerShdw>
                  </a:effectLst>
                  <a:latin typeface="Montserrat" panose="00000500000000000000" pitchFamily="2" charset="0"/>
                  <a:cs typeface="Mongolian Baiti" panose="03000500000000000000" pitchFamily="66" charset="0"/>
                </a:rPr>
                <a:t>GIẢI THÍCH </a:t>
              </a:r>
              <a:r>
                <a:rPr lang="en-US" sz="2200" b="1">
                  <a:solidFill>
                    <a:schemeClr val="bg1"/>
                  </a:solidFill>
                  <a:effectLst>
                    <a:outerShdw blurRad="254000" sx="102000" sy="102000" algn="ctr" rotWithShape="0">
                      <a:prstClr val="black">
                        <a:alpha val="20000"/>
                      </a:prstClr>
                    </a:outerShdw>
                  </a:effectLst>
                  <a:latin typeface="Montserrat" panose="00000500000000000000" pitchFamily="2" charset="0"/>
                  <a:cs typeface="Mongolian Baiti" panose="03000500000000000000" pitchFamily="66" charset="0"/>
                </a:rPr>
                <a:t>CH</a:t>
              </a:r>
              <a:r>
                <a:rPr lang="vi-VN" sz="2200" b="1">
                  <a:solidFill>
                    <a:schemeClr val="bg1"/>
                  </a:solidFill>
                  <a:effectLst>
                    <a:outerShdw blurRad="254000" sx="102000" sy="102000" algn="ctr" rotWithShape="0">
                      <a:prstClr val="black">
                        <a:alpha val="20000"/>
                      </a:prstClr>
                    </a:outerShdw>
                  </a:effectLst>
                  <a:latin typeface="Montserrat" panose="00000500000000000000" pitchFamily="2" charset="0"/>
                  <a:cs typeface="Mongolian Baiti" panose="03000500000000000000" pitchFamily="66" charset="0"/>
                </a:rPr>
                <a:t>ƯƠNG TRÌNH</a:t>
              </a:r>
              <a:endParaRPr lang="en-US" sz="2200" b="1">
                <a:solidFill>
                  <a:schemeClr val="bg1"/>
                </a:solidFill>
                <a:effectLst>
                  <a:outerShdw blurRad="254000" sx="102000" sy="102000" algn="ctr" rotWithShape="0">
                    <a:prstClr val="black">
                      <a:alpha val="20000"/>
                    </a:prstClr>
                  </a:outerShdw>
                </a:effectLst>
                <a:latin typeface="Montserrat" panose="00000500000000000000" pitchFamily="2" charset="0"/>
                <a:cs typeface="Mongolian Baiti" panose="03000500000000000000" pitchFamily="66" charset="0"/>
              </a:endParaRPr>
            </a:p>
          </p:txBody>
        </p:sp>
        <p:grpSp>
          <p:nvGrpSpPr>
            <p:cNvPr id="46" name="Group 45">
              <a:extLst>
                <a:ext uri="{FF2B5EF4-FFF2-40B4-BE49-F238E27FC236}">
                  <a16:creationId xmlns:a16="http://schemas.microsoft.com/office/drawing/2014/main" id="{86D0E336-7FB7-629A-6DB8-E5A8D3DEEE7D}"/>
                </a:ext>
              </a:extLst>
            </p:cNvPr>
            <p:cNvGrpSpPr/>
            <p:nvPr/>
          </p:nvGrpSpPr>
          <p:grpSpPr>
            <a:xfrm>
              <a:off x="994606" y="5084828"/>
              <a:ext cx="766636" cy="767974"/>
              <a:chOff x="3018377" y="3904667"/>
              <a:chExt cx="478800" cy="479636"/>
            </a:xfrm>
          </p:grpSpPr>
          <p:sp>
            <p:nvSpPr>
              <p:cNvPr id="47" name="Rectangle: Rounded Corners 46">
                <a:extLst>
                  <a:ext uri="{FF2B5EF4-FFF2-40B4-BE49-F238E27FC236}">
                    <a16:creationId xmlns:a16="http://schemas.microsoft.com/office/drawing/2014/main" id="{07A571C4-86E5-806D-A5CA-9960662FC955}"/>
                  </a:ext>
                </a:extLst>
              </p:cNvPr>
              <p:cNvSpPr/>
              <p:nvPr/>
            </p:nvSpPr>
            <p:spPr>
              <a:xfrm>
                <a:off x="3018377" y="3904667"/>
                <a:ext cx="478800" cy="479636"/>
              </a:xfrm>
              <a:prstGeom prst="roundRect">
                <a:avLst>
                  <a:gd name="adj" fmla="val 22687"/>
                </a:avLst>
              </a:prstGeom>
              <a:gradFill>
                <a:gsLst>
                  <a:gs pos="3000">
                    <a:srgbClr val="F5542F"/>
                  </a:gs>
                  <a:gs pos="100000">
                    <a:srgbClr val="F9CD25"/>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75844693-26D8-7F3B-21FB-64670613CB26}"/>
                  </a:ext>
                </a:extLst>
              </p:cNvPr>
              <p:cNvSpPr/>
              <p:nvPr/>
            </p:nvSpPr>
            <p:spPr>
              <a:xfrm>
                <a:off x="3077777" y="3964485"/>
                <a:ext cx="360000" cy="360000"/>
              </a:xfrm>
              <a:prstGeom prst="roundRect">
                <a:avLst>
                  <a:gd name="adj" fmla="val 27551"/>
                </a:avLst>
              </a:prstGeom>
              <a:gradFill>
                <a:gsLst>
                  <a:gs pos="0">
                    <a:srgbClr val="F5F7F9">
                      <a:alpha val="94902"/>
                    </a:srgbClr>
                  </a:gs>
                  <a:gs pos="100000">
                    <a:srgbClr val="94C1DC">
                      <a:alpha val="80000"/>
                    </a:srgbClr>
                  </a:gs>
                </a:gsLst>
                <a:path path="circle">
                  <a:fillToRect l="100000" t="100000"/>
                </a:path>
              </a:gradFill>
              <a:ln>
                <a:noFill/>
              </a:ln>
              <a:effectLst>
                <a:outerShdw blurRad="635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a:solidFill>
                      <a:srgbClr val="F5542F"/>
                    </a:solidFill>
                    <a:latin typeface="Montserrat" panose="00000500000000000000" pitchFamily="2" charset="0"/>
                  </a:rPr>
                  <a:t>4</a:t>
                </a:r>
              </a:p>
            </p:txBody>
          </p:sp>
        </p:grpSp>
      </p:grpSp>
      <p:grpSp>
        <p:nvGrpSpPr>
          <p:cNvPr id="1047" name="Group 1046">
            <a:extLst>
              <a:ext uri="{FF2B5EF4-FFF2-40B4-BE49-F238E27FC236}">
                <a16:creationId xmlns:a16="http://schemas.microsoft.com/office/drawing/2014/main" id="{01866F87-973E-8FA3-977C-065656CEC7C9}"/>
              </a:ext>
            </a:extLst>
          </p:cNvPr>
          <p:cNvGrpSpPr/>
          <p:nvPr/>
        </p:nvGrpSpPr>
        <p:grpSpPr>
          <a:xfrm>
            <a:off x="6620332" y="2056053"/>
            <a:ext cx="5300802" cy="3342424"/>
            <a:chOff x="7121108" y="2056053"/>
            <a:chExt cx="5300802" cy="3342424"/>
          </a:xfrm>
        </p:grpSpPr>
        <p:grpSp>
          <p:nvGrpSpPr>
            <p:cNvPr id="935" name="Graphic 932">
              <a:extLst>
                <a:ext uri="{FF2B5EF4-FFF2-40B4-BE49-F238E27FC236}">
                  <a16:creationId xmlns:a16="http://schemas.microsoft.com/office/drawing/2014/main" id="{091D4FD9-E2E5-4183-46D5-617D44B2BDEB}"/>
                </a:ext>
              </a:extLst>
            </p:cNvPr>
            <p:cNvGrpSpPr/>
            <p:nvPr/>
          </p:nvGrpSpPr>
          <p:grpSpPr>
            <a:xfrm>
              <a:off x="7121108" y="2056053"/>
              <a:ext cx="5300802" cy="3342424"/>
              <a:chOff x="6161938" y="1374070"/>
              <a:chExt cx="6515755" cy="4108511"/>
            </a:xfrm>
          </p:grpSpPr>
          <p:grpSp>
            <p:nvGrpSpPr>
              <p:cNvPr id="936" name="Graphic 932">
                <a:extLst>
                  <a:ext uri="{FF2B5EF4-FFF2-40B4-BE49-F238E27FC236}">
                    <a16:creationId xmlns:a16="http://schemas.microsoft.com/office/drawing/2014/main" id="{FF6F88DE-3CB5-3A16-A3EA-79C423FBEC7C}"/>
                  </a:ext>
                </a:extLst>
              </p:cNvPr>
              <p:cNvGrpSpPr/>
              <p:nvPr/>
            </p:nvGrpSpPr>
            <p:grpSpPr>
              <a:xfrm>
                <a:off x="6161938" y="1374070"/>
                <a:ext cx="6515755" cy="3720653"/>
                <a:chOff x="6161938" y="1374070"/>
                <a:chExt cx="6515755" cy="3720653"/>
              </a:xfrm>
            </p:grpSpPr>
            <p:sp>
              <p:nvSpPr>
                <p:cNvPr id="937" name="Freeform: Shape 936">
                  <a:extLst>
                    <a:ext uri="{FF2B5EF4-FFF2-40B4-BE49-F238E27FC236}">
                      <a16:creationId xmlns:a16="http://schemas.microsoft.com/office/drawing/2014/main" id="{1E96A941-7389-D985-F1AC-3D0BFF859F81}"/>
                    </a:ext>
                  </a:extLst>
                </p:cNvPr>
                <p:cNvSpPr/>
                <p:nvPr/>
              </p:nvSpPr>
              <p:spPr>
                <a:xfrm>
                  <a:off x="6466563" y="1374070"/>
                  <a:ext cx="6211130" cy="3720653"/>
                </a:xfrm>
                <a:custGeom>
                  <a:avLst/>
                  <a:gdLst>
                    <a:gd name="connsiteX0" fmla="*/ 101430 w 6211130"/>
                    <a:gd name="connsiteY0" fmla="*/ 3720654 h 3720653"/>
                    <a:gd name="connsiteX1" fmla="*/ 110002 w 6211130"/>
                    <a:gd name="connsiteY1" fmla="*/ 3716177 h 3720653"/>
                    <a:gd name="connsiteX2" fmla="*/ 5742040 w 6211130"/>
                    <a:gd name="connsiteY2" fmla="*/ 3716177 h 3720653"/>
                    <a:gd name="connsiteX3" fmla="*/ 6162473 w 6211130"/>
                    <a:gd name="connsiteY3" fmla="*/ 3206018 h 3720653"/>
                    <a:gd name="connsiteX4" fmla="*/ 6198573 w 6211130"/>
                    <a:gd name="connsiteY4" fmla="*/ 2837305 h 3720653"/>
                    <a:gd name="connsiteX5" fmla="*/ 5571637 w 6211130"/>
                    <a:gd name="connsiteY5" fmla="*/ 1969007 h 3720653"/>
                    <a:gd name="connsiteX6" fmla="*/ 5567922 w 6211130"/>
                    <a:gd name="connsiteY6" fmla="*/ 1315782 h 3720653"/>
                    <a:gd name="connsiteX7" fmla="*/ 5273124 w 6211130"/>
                    <a:gd name="connsiteY7" fmla="*/ 692371 h 3720653"/>
                    <a:gd name="connsiteX8" fmla="*/ 3913144 w 6211130"/>
                    <a:gd name="connsiteY8" fmla="*/ 465866 h 3720653"/>
                    <a:gd name="connsiteX9" fmla="*/ 3103900 w 6211130"/>
                    <a:gd name="connsiteY9" fmla="*/ 24097 h 3720653"/>
                    <a:gd name="connsiteX10" fmla="*/ 2384763 w 6211130"/>
                    <a:gd name="connsiteY10" fmla="*/ 220597 h 3720653"/>
                    <a:gd name="connsiteX11" fmla="*/ 1798404 w 6211130"/>
                    <a:gd name="connsiteY11" fmla="*/ 987360 h 3720653"/>
                    <a:gd name="connsiteX12" fmla="*/ 863620 w 6211130"/>
                    <a:gd name="connsiteY12" fmla="*/ 1276063 h 3720653"/>
                    <a:gd name="connsiteX13" fmla="*/ 668262 w 6211130"/>
                    <a:gd name="connsiteY13" fmla="*/ 2281712 h 3720653"/>
                    <a:gd name="connsiteX14" fmla="*/ 397752 w 6211130"/>
                    <a:gd name="connsiteY14" fmla="*/ 2488500 h 3720653"/>
                    <a:gd name="connsiteX15" fmla="*/ 101430 w 6211130"/>
                    <a:gd name="connsiteY15" fmla="*/ 3720654 h 372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11130" h="3720653">
                      <a:moveTo>
                        <a:pt x="101430" y="3720654"/>
                      </a:moveTo>
                      <a:lnTo>
                        <a:pt x="110002" y="3716177"/>
                      </a:lnTo>
                      <a:lnTo>
                        <a:pt x="5742040" y="3716177"/>
                      </a:lnTo>
                      <a:cubicBezTo>
                        <a:pt x="5934159" y="3599972"/>
                        <a:pt x="6085035" y="3416902"/>
                        <a:pt x="6162473" y="3206018"/>
                      </a:cubicBezTo>
                      <a:cubicBezTo>
                        <a:pt x="6205621" y="3088575"/>
                        <a:pt x="6226196" y="2959416"/>
                        <a:pt x="6198573" y="2837305"/>
                      </a:cubicBezTo>
                      <a:cubicBezTo>
                        <a:pt x="6118658" y="2484595"/>
                        <a:pt x="5682699" y="2313240"/>
                        <a:pt x="5571637" y="1969007"/>
                      </a:cubicBezTo>
                      <a:cubicBezTo>
                        <a:pt x="5504295" y="1760504"/>
                        <a:pt x="5571447" y="1534857"/>
                        <a:pt x="5567922" y="1315782"/>
                      </a:cubicBezTo>
                      <a:cubicBezTo>
                        <a:pt x="5564017" y="1077562"/>
                        <a:pt x="5465434" y="833055"/>
                        <a:pt x="5273124" y="692371"/>
                      </a:cubicBezTo>
                      <a:cubicBezTo>
                        <a:pt x="4897077" y="417193"/>
                        <a:pt x="4351770" y="623410"/>
                        <a:pt x="3913144" y="465866"/>
                      </a:cubicBezTo>
                      <a:cubicBezTo>
                        <a:pt x="3622822" y="361567"/>
                        <a:pt x="3401842" y="104392"/>
                        <a:pt x="3103900" y="24097"/>
                      </a:cubicBezTo>
                      <a:cubicBezTo>
                        <a:pt x="2852345" y="-43626"/>
                        <a:pt x="2566881" y="34384"/>
                        <a:pt x="2384763" y="220597"/>
                      </a:cubicBezTo>
                      <a:cubicBezTo>
                        <a:pt x="2157306" y="453198"/>
                        <a:pt x="2084249" y="832102"/>
                        <a:pt x="1798404" y="987360"/>
                      </a:cubicBezTo>
                      <a:cubicBezTo>
                        <a:pt x="1505510" y="1146523"/>
                        <a:pt x="1072884" y="1016602"/>
                        <a:pt x="863620" y="1276063"/>
                      </a:cubicBezTo>
                      <a:cubicBezTo>
                        <a:pt x="644164" y="1548001"/>
                        <a:pt x="884194" y="2007011"/>
                        <a:pt x="668262" y="2281712"/>
                      </a:cubicBezTo>
                      <a:cubicBezTo>
                        <a:pt x="597873" y="2371438"/>
                        <a:pt x="490812" y="2422587"/>
                        <a:pt x="397752" y="2488500"/>
                      </a:cubicBezTo>
                      <a:cubicBezTo>
                        <a:pt x="21420" y="2754914"/>
                        <a:pt x="-111264" y="3312317"/>
                        <a:pt x="101430" y="3720654"/>
                      </a:cubicBezTo>
                      <a:close/>
                    </a:path>
                  </a:pathLst>
                </a:custGeom>
                <a:gradFill>
                  <a:gsLst>
                    <a:gs pos="0">
                      <a:srgbClr val="F95607"/>
                    </a:gs>
                    <a:gs pos="100000">
                      <a:srgbClr val="9E357B"/>
                    </a:gs>
                  </a:gsLst>
                  <a:lin ang="18900002" scaled="1"/>
                </a:gradFill>
                <a:ln w="9525" cap="flat">
                  <a:noFill/>
                  <a:prstDash val="solid"/>
                  <a:miter/>
                </a:ln>
              </p:spPr>
              <p:txBody>
                <a:bodyPr rtlCol="0" anchor="ctr"/>
                <a:lstStyle/>
                <a:p>
                  <a:endParaRPr lang="en-US"/>
                </a:p>
              </p:txBody>
            </p:sp>
            <p:sp>
              <p:nvSpPr>
                <p:cNvPr id="938" name="Freeform: Shape 937">
                  <a:extLst>
                    <a:ext uri="{FF2B5EF4-FFF2-40B4-BE49-F238E27FC236}">
                      <a16:creationId xmlns:a16="http://schemas.microsoft.com/office/drawing/2014/main" id="{A64EF8E0-78D9-C70F-2F20-FA7DFE5A8D8E}"/>
                    </a:ext>
                  </a:extLst>
                </p:cNvPr>
                <p:cNvSpPr/>
                <p:nvPr/>
              </p:nvSpPr>
              <p:spPr>
                <a:xfrm>
                  <a:off x="6161938" y="1374070"/>
                  <a:ext cx="6204763" cy="3716177"/>
                </a:xfrm>
                <a:custGeom>
                  <a:avLst/>
                  <a:gdLst>
                    <a:gd name="connsiteX0" fmla="*/ 103636 w 6204763"/>
                    <a:gd name="connsiteY0" fmla="*/ 3716177 h 3716177"/>
                    <a:gd name="connsiteX1" fmla="*/ 103636 w 6204763"/>
                    <a:gd name="connsiteY1" fmla="*/ 3716177 h 3716177"/>
                    <a:gd name="connsiteX2" fmla="*/ 5735673 w 6204763"/>
                    <a:gd name="connsiteY2" fmla="*/ 3716177 h 3716177"/>
                    <a:gd name="connsiteX3" fmla="*/ 6156107 w 6204763"/>
                    <a:gd name="connsiteY3" fmla="*/ 3206018 h 3716177"/>
                    <a:gd name="connsiteX4" fmla="*/ 6192206 w 6204763"/>
                    <a:gd name="connsiteY4" fmla="*/ 2837305 h 3716177"/>
                    <a:gd name="connsiteX5" fmla="*/ 5565271 w 6204763"/>
                    <a:gd name="connsiteY5" fmla="*/ 1969007 h 3716177"/>
                    <a:gd name="connsiteX6" fmla="*/ 5561556 w 6204763"/>
                    <a:gd name="connsiteY6" fmla="*/ 1315782 h 3716177"/>
                    <a:gd name="connsiteX7" fmla="*/ 5266757 w 6204763"/>
                    <a:gd name="connsiteY7" fmla="*/ 692371 h 3716177"/>
                    <a:gd name="connsiteX8" fmla="*/ 3906778 w 6204763"/>
                    <a:gd name="connsiteY8" fmla="*/ 465866 h 3716177"/>
                    <a:gd name="connsiteX9" fmla="*/ 3097534 w 6204763"/>
                    <a:gd name="connsiteY9" fmla="*/ 24097 h 3716177"/>
                    <a:gd name="connsiteX10" fmla="*/ 2378396 w 6204763"/>
                    <a:gd name="connsiteY10" fmla="*/ 220597 h 3716177"/>
                    <a:gd name="connsiteX11" fmla="*/ 1792037 w 6204763"/>
                    <a:gd name="connsiteY11" fmla="*/ 987360 h 3716177"/>
                    <a:gd name="connsiteX12" fmla="*/ 857254 w 6204763"/>
                    <a:gd name="connsiteY12" fmla="*/ 1276063 h 3716177"/>
                    <a:gd name="connsiteX13" fmla="*/ 661896 w 6204763"/>
                    <a:gd name="connsiteY13" fmla="*/ 2281712 h 3716177"/>
                    <a:gd name="connsiteX14" fmla="*/ 391386 w 6204763"/>
                    <a:gd name="connsiteY14" fmla="*/ 2488500 h 3716177"/>
                    <a:gd name="connsiteX15" fmla="*/ 103636 w 6204763"/>
                    <a:gd name="connsiteY15" fmla="*/ 3716177 h 371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04763" h="3716177">
                      <a:moveTo>
                        <a:pt x="103636" y="3716177"/>
                      </a:moveTo>
                      <a:lnTo>
                        <a:pt x="103636" y="3716177"/>
                      </a:lnTo>
                      <a:lnTo>
                        <a:pt x="5735673" y="3716177"/>
                      </a:lnTo>
                      <a:cubicBezTo>
                        <a:pt x="5927793" y="3599972"/>
                        <a:pt x="6078668" y="3416902"/>
                        <a:pt x="6156107" y="3206018"/>
                      </a:cubicBezTo>
                      <a:cubicBezTo>
                        <a:pt x="6199255" y="3088575"/>
                        <a:pt x="6219829" y="2959416"/>
                        <a:pt x="6192206" y="2837305"/>
                      </a:cubicBezTo>
                      <a:cubicBezTo>
                        <a:pt x="6112292" y="2484595"/>
                        <a:pt x="5676332" y="2313240"/>
                        <a:pt x="5565271" y="1969007"/>
                      </a:cubicBezTo>
                      <a:cubicBezTo>
                        <a:pt x="5497929" y="1760504"/>
                        <a:pt x="5565080" y="1534857"/>
                        <a:pt x="5561556" y="1315782"/>
                      </a:cubicBezTo>
                      <a:cubicBezTo>
                        <a:pt x="5557651" y="1077562"/>
                        <a:pt x="5459067" y="833055"/>
                        <a:pt x="5266757" y="692371"/>
                      </a:cubicBezTo>
                      <a:cubicBezTo>
                        <a:pt x="4890711" y="417193"/>
                        <a:pt x="4345404" y="623410"/>
                        <a:pt x="3906778" y="465866"/>
                      </a:cubicBezTo>
                      <a:cubicBezTo>
                        <a:pt x="3616456" y="361567"/>
                        <a:pt x="3395476" y="104392"/>
                        <a:pt x="3097534" y="24097"/>
                      </a:cubicBezTo>
                      <a:cubicBezTo>
                        <a:pt x="2845979" y="-43626"/>
                        <a:pt x="2560514" y="34384"/>
                        <a:pt x="2378396" y="220597"/>
                      </a:cubicBezTo>
                      <a:cubicBezTo>
                        <a:pt x="2150939" y="453198"/>
                        <a:pt x="2077882" y="832102"/>
                        <a:pt x="1792037" y="987360"/>
                      </a:cubicBezTo>
                      <a:cubicBezTo>
                        <a:pt x="1499143" y="1146523"/>
                        <a:pt x="1066518" y="1016602"/>
                        <a:pt x="857254" y="1276063"/>
                      </a:cubicBezTo>
                      <a:cubicBezTo>
                        <a:pt x="637798" y="1548001"/>
                        <a:pt x="877828" y="2007011"/>
                        <a:pt x="661896" y="2281712"/>
                      </a:cubicBezTo>
                      <a:cubicBezTo>
                        <a:pt x="591506" y="2371438"/>
                        <a:pt x="484445" y="2422587"/>
                        <a:pt x="391386" y="2488500"/>
                      </a:cubicBezTo>
                      <a:cubicBezTo>
                        <a:pt x="14958" y="2754914"/>
                        <a:pt x="-109153" y="3307840"/>
                        <a:pt x="103636" y="3716177"/>
                      </a:cubicBezTo>
                      <a:close/>
                    </a:path>
                  </a:pathLst>
                </a:custGeom>
                <a:gradFill>
                  <a:gsLst>
                    <a:gs pos="100000">
                      <a:srgbClr val="F9CD25">
                        <a:lumMod val="80000"/>
                        <a:lumOff val="20000"/>
                      </a:srgbClr>
                    </a:gs>
                    <a:gs pos="0">
                      <a:srgbClr val="F5542F">
                        <a:alpha val="50000"/>
                      </a:srgbClr>
                    </a:gs>
                  </a:gsLst>
                  <a:path path="circle">
                    <a:fillToRect t="100000" r="100000"/>
                  </a:path>
                </a:gradFill>
                <a:ln w="9525" cap="flat">
                  <a:noFill/>
                  <a:prstDash val="solid"/>
                  <a:miter/>
                </a:ln>
              </p:spPr>
              <p:txBody>
                <a:bodyPr rtlCol="0" anchor="ctr"/>
                <a:lstStyle/>
                <a:p>
                  <a:endParaRPr lang="en-US"/>
                </a:p>
              </p:txBody>
            </p:sp>
          </p:grpSp>
          <p:sp>
            <p:nvSpPr>
              <p:cNvPr id="939" name="Freeform: Shape 938">
                <a:extLst>
                  <a:ext uri="{FF2B5EF4-FFF2-40B4-BE49-F238E27FC236}">
                    <a16:creationId xmlns:a16="http://schemas.microsoft.com/office/drawing/2014/main" id="{E295A1AC-D2DB-E58A-A0F3-5BF4B6FDC412}"/>
                  </a:ext>
                </a:extLst>
              </p:cNvPr>
              <p:cNvSpPr/>
              <p:nvPr/>
            </p:nvSpPr>
            <p:spPr>
              <a:xfrm>
                <a:off x="6629143" y="5090247"/>
                <a:ext cx="5939028" cy="392334"/>
              </a:xfrm>
              <a:custGeom>
                <a:avLst/>
                <a:gdLst>
                  <a:gd name="connsiteX0" fmla="*/ 0 w 5939028"/>
                  <a:gd name="connsiteY0" fmla="*/ 0 h 392334"/>
                  <a:gd name="connsiteX1" fmla="*/ 5939028 w 5939028"/>
                  <a:gd name="connsiteY1" fmla="*/ 0 h 392334"/>
                  <a:gd name="connsiteX2" fmla="*/ 2913031 w 5939028"/>
                  <a:gd name="connsiteY2" fmla="*/ 392334 h 392334"/>
                  <a:gd name="connsiteX3" fmla="*/ 0 w 5939028"/>
                  <a:gd name="connsiteY3" fmla="*/ 0 h 392334"/>
                </a:gdLst>
                <a:ahLst/>
                <a:cxnLst>
                  <a:cxn ang="0">
                    <a:pos x="connsiteX0" y="connsiteY0"/>
                  </a:cxn>
                  <a:cxn ang="0">
                    <a:pos x="connsiteX1" y="connsiteY1"/>
                  </a:cxn>
                  <a:cxn ang="0">
                    <a:pos x="connsiteX2" y="connsiteY2"/>
                  </a:cxn>
                  <a:cxn ang="0">
                    <a:pos x="connsiteX3" y="connsiteY3"/>
                  </a:cxn>
                </a:cxnLst>
                <a:rect l="l" t="t" r="r" b="b"/>
                <a:pathLst>
                  <a:path w="5939028" h="392334">
                    <a:moveTo>
                      <a:pt x="0" y="0"/>
                    </a:moveTo>
                    <a:lnTo>
                      <a:pt x="5939028" y="0"/>
                    </a:lnTo>
                    <a:cubicBezTo>
                      <a:pt x="5939028" y="0"/>
                      <a:pt x="5390769" y="392334"/>
                      <a:pt x="2913031" y="392334"/>
                    </a:cubicBezTo>
                    <a:cubicBezTo>
                      <a:pt x="435293" y="392334"/>
                      <a:pt x="0" y="0"/>
                      <a:pt x="0" y="0"/>
                    </a:cubicBezTo>
                    <a:close/>
                  </a:path>
                </a:pathLst>
              </a:custGeom>
              <a:gradFill>
                <a:gsLst>
                  <a:gs pos="0">
                    <a:srgbClr val="8AEBD6"/>
                  </a:gs>
                  <a:gs pos="46150">
                    <a:srgbClr val="89E9D7"/>
                  </a:gs>
                  <a:gs pos="62760">
                    <a:srgbClr val="84E2DA"/>
                  </a:gs>
                  <a:gs pos="74610">
                    <a:srgbClr val="7DD7DE"/>
                  </a:gs>
                  <a:gs pos="84190">
                    <a:srgbClr val="72C6E5"/>
                  </a:gs>
                  <a:gs pos="92290">
                    <a:srgbClr val="64B0EE"/>
                  </a:gs>
                  <a:gs pos="99440">
                    <a:srgbClr val="5395F9"/>
                  </a:gs>
                  <a:gs pos="100000">
                    <a:srgbClr val="5193FA"/>
                  </a:gs>
                </a:gsLst>
                <a:lin ang="16200000" scaled="1"/>
              </a:gradFill>
              <a:ln w="9525" cap="flat">
                <a:noFill/>
                <a:prstDash val="solid"/>
                <a:miter/>
              </a:ln>
            </p:spPr>
            <p:txBody>
              <a:bodyPr rtlCol="0" anchor="ctr"/>
              <a:lstStyle/>
              <a:p>
                <a:endParaRPr lang="en-US"/>
              </a:p>
            </p:txBody>
          </p:sp>
        </p:grpSp>
        <p:grpSp>
          <p:nvGrpSpPr>
            <p:cNvPr id="940" name="Graphic 932">
              <a:extLst>
                <a:ext uri="{FF2B5EF4-FFF2-40B4-BE49-F238E27FC236}">
                  <a16:creationId xmlns:a16="http://schemas.microsoft.com/office/drawing/2014/main" id="{E9AC280A-13E8-6AB6-F195-82DF93A07791}"/>
                </a:ext>
              </a:extLst>
            </p:cNvPr>
            <p:cNvGrpSpPr/>
            <p:nvPr/>
          </p:nvGrpSpPr>
          <p:grpSpPr>
            <a:xfrm>
              <a:off x="7386877" y="3820171"/>
              <a:ext cx="5031828" cy="1408634"/>
              <a:chOff x="6458535" y="3359802"/>
              <a:chExt cx="6185126" cy="1731493"/>
            </a:xfrm>
          </p:grpSpPr>
          <p:sp>
            <p:nvSpPr>
              <p:cNvPr id="941" name="Freeform: Shape 940">
                <a:extLst>
                  <a:ext uri="{FF2B5EF4-FFF2-40B4-BE49-F238E27FC236}">
                    <a16:creationId xmlns:a16="http://schemas.microsoft.com/office/drawing/2014/main" id="{CA1289CC-BB8E-1FC4-093D-F616E4E17B1E}"/>
                  </a:ext>
                </a:extLst>
              </p:cNvPr>
              <p:cNvSpPr/>
              <p:nvPr/>
            </p:nvSpPr>
            <p:spPr>
              <a:xfrm>
                <a:off x="6458535" y="3359802"/>
                <a:ext cx="5377925" cy="1731493"/>
              </a:xfrm>
              <a:custGeom>
                <a:avLst/>
                <a:gdLst>
                  <a:gd name="connsiteX0" fmla="*/ 15 w 5377925"/>
                  <a:gd name="connsiteY0" fmla="*/ 1303059 h 1731493"/>
                  <a:gd name="connsiteX1" fmla="*/ 169560 w 5377925"/>
                  <a:gd name="connsiteY1" fmla="*/ 1731493 h 1731493"/>
                  <a:gd name="connsiteX2" fmla="*/ 169560 w 5377925"/>
                  <a:gd name="connsiteY2" fmla="*/ 1731493 h 1731493"/>
                  <a:gd name="connsiteX3" fmla="*/ 806878 w 5377925"/>
                  <a:gd name="connsiteY3" fmla="*/ 1731493 h 1731493"/>
                  <a:gd name="connsiteX4" fmla="*/ 1035192 w 5377925"/>
                  <a:gd name="connsiteY4" fmla="*/ 1579760 h 1731493"/>
                  <a:gd name="connsiteX5" fmla="*/ 1199594 w 5377925"/>
                  <a:gd name="connsiteY5" fmla="*/ 1559281 h 1731493"/>
                  <a:gd name="connsiteX6" fmla="*/ 1257125 w 5377925"/>
                  <a:gd name="connsiteY6" fmla="*/ 1381926 h 1731493"/>
                  <a:gd name="connsiteX7" fmla="*/ 1481534 w 5377925"/>
                  <a:gd name="connsiteY7" fmla="*/ 1263054 h 1731493"/>
                  <a:gd name="connsiteX8" fmla="*/ 1728041 w 5377925"/>
                  <a:gd name="connsiteY8" fmla="*/ 1180472 h 1731493"/>
                  <a:gd name="connsiteX9" fmla="*/ 1794430 w 5377925"/>
                  <a:gd name="connsiteY9" fmla="*/ 935203 h 1731493"/>
                  <a:gd name="connsiteX10" fmla="*/ 1880536 w 5377925"/>
                  <a:gd name="connsiteY10" fmla="*/ 734702 h 1731493"/>
                  <a:gd name="connsiteX11" fmla="*/ 2078561 w 5377925"/>
                  <a:gd name="connsiteY11" fmla="*/ 670503 h 1731493"/>
                  <a:gd name="connsiteX12" fmla="*/ 2315638 w 5377925"/>
                  <a:gd name="connsiteY12" fmla="*/ 988924 h 1731493"/>
                  <a:gd name="connsiteX13" fmla="*/ 2570146 w 5377925"/>
                  <a:gd name="connsiteY13" fmla="*/ 1147039 h 1731493"/>
                  <a:gd name="connsiteX14" fmla="*/ 2797032 w 5377925"/>
                  <a:gd name="connsiteY14" fmla="*/ 1176852 h 1731493"/>
                  <a:gd name="connsiteX15" fmla="*/ 3036395 w 5377925"/>
                  <a:gd name="connsiteY15" fmla="*/ 1493083 h 1731493"/>
                  <a:gd name="connsiteX16" fmla="*/ 3394154 w 5377925"/>
                  <a:gd name="connsiteY16" fmla="*/ 1531944 h 1731493"/>
                  <a:gd name="connsiteX17" fmla="*/ 3517122 w 5377925"/>
                  <a:gd name="connsiteY17" fmla="*/ 1450315 h 1731493"/>
                  <a:gd name="connsiteX18" fmla="*/ 3832018 w 5377925"/>
                  <a:gd name="connsiteY18" fmla="*/ 1586237 h 1731493"/>
                  <a:gd name="connsiteX19" fmla="*/ 4160726 w 5377925"/>
                  <a:gd name="connsiteY19" fmla="*/ 1581093 h 1731493"/>
                  <a:gd name="connsiteX20" fmla="*/ 4507055 w 5377925"/>
                  <a:gd name="connsiteY20" fmla="*/ 1314679 h 1731493"/>
                  <a:gd name="connsiteX21" fmla="*/ 4862147 w 5377925"/>
                  <a:gd name="connsiteY21" fmla="*/ 1258672 h 1731493"/>
                  <a:gd name="connsiteX22" fmla="*/ 4927869 w 5377925"/>
                  <a:gd name="connsiteY22" fmla="*/ 1150564 h 1731493"/>
                  <a:gd name="connsiteX23" fmla="*/ 4980924 w 5377925"/>
                  <a:gd name="connsiteY23" fmla="*/ 679457 h 1731493"/>
                  <a:gd name="connsiteX24" fmla="*/ 5377926 w 5377925"/>
                  <a:gd name="connsiteY24" fmla="*/ 406661 h 1731493"/>
                  <a:gd name="connsiteX25" fmla="*/ 5322776 w 5377925"/>
                  <a:gd name="connsiteY25" fmla="*/ 355226 h 1731493"/>
                  <a:gd name="connsiteX26" fmla="*/ 4888722 w 5377925"/>
                  <a:gd name="connsiteY26" fmla="*/ 334938 h 1731493"/>
                  <a:gd name="connsiteX27" fmla="*/ 4529915 w 5377925"/>
                  <a:gd name="connsiteY27" fmla="*/ 702508 h 1731493"/>
                  <a:gd name="connsiteX28" fmla="*/ 4050617 w 5377925"/>
                  <a:gd name="connsiteY28" fmla="*/ 610782 h 1731493"/>
                  <a:gd name="connsiteX29" fmla="*/ 3856783 w 5377925"/>
                  <a:gd name="connsiteY29" fmla="*/ 947014 h 1731493"/>
                  <a:gd name="connsiteX30" fmla="*/ 3656187 w 5377925"/>
                  <a:gd name="connsiteY30" fmla="*/ 1277056 h 1731493"/>
                  <a:gd name="connsiteX31" fmla="*/ 3371199 w 5377925"/>
                  <a:gd name="connsiteY31" fmla="*/ 1161708 h 1731493"/>
                  <a:gd name="connsiteX32" fmla="*/ 3109166 w 5377925"/>
                  <a:gd name="connsiteY32" fmla="*/ 983305 h 1731493"/>
                  <a:gd name="connsiteX33" fmla="*/ 2869517 w 5377925"/>
                  <a:gd name="connsiteY33" fmla="*/ 967684 h 1731493"/>
                  <a:gd name="connsiteX34" fmla="*/ 2716164 w 5377925"/>
                  <a:gd name="connsiteY34" fmla="*/ 713366 h 1731493"/>
                  <a:gd name="connsiteX35" fmla="*/ 2631201 w 5377925"/>
                  <a:gd name="connsiteY35" fmla="*/ 416758 h 1731493"/>
                  <a:gd name="connsiteX36" fmla="*/ 2190479 w 5377925"/>
                  <a:gd name="connsiteY36" fmla="*/ 347320 h 1731493"/>
                  <a:gd name="connsiteX37" fmla="*/ 2064940 w 5377925"/>
                  <a:gd name="connsiteY37" fmla="*/ 375133 h 1731493"/>
                  <a:gd name="connsiteX38" fmla="*/ 1961022 w 5377925"/>
                  <a:gd name="connsiteY38" fmla="*/ 319221 h 1731493"/>
                  <a:gd name="connsiteX39" fmla="*/ 1575641 w 5377925"/>
                  <a:gd name="connsiteY39" fmla="*/ 610 h 1731493"/>
                  <a:gd name="connsiteX40" fmla="*/ 1262745 w 5377925"/>
                  <a:gd name="connsiteY40" fmla="*/ 346368 h 1731493"/>
                  <a:gd name="connsiteX41" fmla="*/ 1116155 w 5377925"/>
                  <a:gd name="connsiteY41" fmla="*/ 761086 h 1731493"/>
                  <a:gd name="connsiteX42" fmla="*/ 662955 w 5377925"/>
                  <a:gd name="connsiteY42" fmla="*/ 815188 h 1731493"/>
                  <a:gd name="connsiteX43" fmla="*/ 542845 w 5377925"/>
                  <a:gd name="connsiteY43" fmla="*/ 992544 h 1731493"/>
                  <a:gd name="connsiteX44" fmla="*/ 265191 w 5377925"/>
                  <a:gd name="connsiteY44" fmla="*/ 981400 h 1731493"/>
                  <a:gd name="connsiteX45" fmla="*/ 15 w 5377925"/>
                  <a:gd name="connsiteY45" fmla="*/ 1303059 h 173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377925" h="1731493">
                    <a:moveTo>
                      <a:pt x="15" y="1303059"/>
                    </a:moveTo>
                    <a:cubicBezTo>
                      <a:pt x="1539" y="1459269"/>
                      <a:pt x="90026" y="1597858"/>
                      <a:pt x="169560" y="1731493"/>
                    </a:cubicBezTo>
                    <a:lnTo>
                      <a:pt x="169560" y="1731493"/>
                    </a:lnTo>
                    <a:lnTo>
                      <a:pt x="806878" y="1731493"/>
                    </a:lnTo>
                    <a:cubicBezTo>
                      <a:pt x="846597" y="1643101"/>
                      <a:pt x="938990" y="1579855"/>
                      <a:pt x="1035192" y="1579760"/>
                    </a:cubicBezTo>
                    <a:cubicBezTo>
                      <a:pt x="1091961" y="1579760"/>
                      <a:pt x="1156731" y="1596905"/>
                      <a:pt x="1199594" y="1559281"/>
                    </a:cubicBezTo>
                    <a:cubicBezTo>
                      <a:pt x="1246838" y="1517848"/>
                      <a:pt x="1232836" y="1440409"/>
                      <a:pt x="1257125" y="1381926"/>
                    </a:cubicBezTo>
                    <a:cubicBezTo>
                      <a:pt x="1291510" y="1298868"/>
                      <a:pt x="1393142" y="1271912"/>
                      <a:pt x="1481534" y="1263054"/>
                    </a:cubicBezTo>
                    <a:cubicBezTo>
                      <a:pt x="1569831" y="1254196"/>
                      <a:pt x="1669081" y="1247909"/>
                      <a:pt x="1728041" y="1180472"/>
                    </a:cubicBezTo>
                    <a:cubicBezTo>
                      <a:pt x="1784334" y="1115988"/>
                      <a:pt x="1781952" y="1020452"/>
                      <a:pt x="1794430" y="935203"/>
                    </a:cubicBezTo>
                    <a:cubicBezTo>
                      <a:pt x="1805193" y="861956"/>
                      <a:pt x="1830435" y="788518"/>
                      <a:pt x="1880536" y="734702"/>
                    </a:cubicBezTo>
                    <a:cubicBezTo>
                      <a:pt x="1930542" y="680791"/>
                      <a:pt x="2008552" y="649930"/>
                      <a:pt x="2078561" y="670503"/>
                    </a:cubicBezTo>
                    <a:cubicBezTo>
                      <a:pt x="2208196" y="708318"/>
                      <a:pt x="2238962" y="876243"/>
                      <a:pt x="2315638" y="988924"/>
                    </a:cubicBezTo>
                    <a:cubicBezTo>
                      <a:pt x="2373836" y="1074459"/>
                      <a:pt x="2468610" y="1133323"/>
                      <a:pt x="2570146" y="1147039"/>
                    </a:cubicBezTo>
                    <a:cubicBezTo>
                      <a:pt x="2646251" y="1157231"/>
                      <a:pt x="2727499" y="1143801"/>
                      <a:pt x="2797032" y="1176852"/>
                    </a:cubicBezTo>
                    <a:cubicBezTo>
                      <a:pt x="2917332" y="1234002"/>
                      <a:pt x="2943907" y="1396404"/>
                      <a:pt x="3036395" y="1493083"/>
                    </a:cubicBezTo>
                    <a:cubicBezTo>
                      <a:pt x="3127073" y="1587856"/>
                      <a:pt x="3285759" y="1605097"/>
                      <a:pt x="3394154" y="1531944"/>
                    </a:cubicBezTo>
                    <a:cubicBezTo>
                      <a:pt x="3435207" y="1504322"/>
                      <a:pt x="3470068" y="1465174"/>
                      <a:pt x="3517122" y="1450315"/>
                    </a:cubicBezTo>
                    <a:cubicBezTo>
                      <a:pt x="3629898" y="1414692"/>
                      <a:pt x="3727624" y="1529849"/>
                      <a:pt x="3832018" y="1586237"/>
                    </a:cubicBezTo>
                    <a:cubicBezTo>
                      <a:pt x="3933078" y="1640720"/>
                      <a:pt x="4061380" y="1638720"/>
                      <a:pt x="4160726" y="1581093"/>
                    </a:cubicBezTo>
                    <a:cubicBezTo>
                      <a:pt x="4287694" y="1507560"/>
                      <a:pt x="4365894" y="1353256"/>
                      <a:pt x="4507055" y="1314679"/>
                    </a:cubicBezTo>
                    <a:cubicBezTo>
                      <a:pt x="4624879" y="1282580"/>
                      <a:pt x="4768230" y="1337635"/>
                      <a:pt x="4862147" y="1258672"/>
                    </a:cubicBezTo>
                    <a:cubicBezTo>
                      <a:pt x="4894723" y="1231335"/>
                      <a:pt x="4915011" y="1191426"/>
                      <a:pt x="4927869" y="1150564"/>
                    </a:cubicBezTo>
                    <a:cubicBezTo>
                      <a:pt x="4975685" y="999497"/>
                      <a:pt x="4932918" y="830524"/>
                      <a:pt x="4980924" y="679457"/>
                    </a:cubicBezTo>
                    <a:cubicBezTo>
                      <a:pt x="5033883" y="512960"/>
                      <a:pt x="5208286" y="403804"/>
                      <a:pt x="5377926" y="406661"/>
                    </a:cubicBezTo>
                    <a:cubicBezTo>
                      <a:pt x="5361066" y="387992"/>
                      <a:pt x="5342683" y="370752"/>
                      <a:pt x="5322776" y="355226"/>
                    </a:cubicBezTo>
                    <a:cubicBezTo>
                      <a:pt x="5199618" y="258452"/>
                      <a:pt x="5012737" y="239212"/>
                      <a:pt x="4888722" y="334938"/>
                    </a:cubicBezTo>
                    <a:cubicBezTo>
                      <a:pt x="4750514" y="441713"/>
                      <a:pt x="4700032" y="667646"/>
                      <a:pt x="4529915" y="702508"/>
                    </a:cubicBezTo>
                    <a:cubicBezTo>
                      <a:pt x="4367323" y="735845"/>
                      <a:pt x="4208827" y="560490"/>
                      <a:pt x="4050617" y="610782"/>
                    </a:cubicBezTo>
                    <a:cubicBezTo>
                      <a:pt x="3921744" y="651644"/>
                      <a:pt x="3879929" y="811950"/>
                      <a:pt x="3856783" y="947014"/>
                    </a:cubicBezTo>
                    <a:cubicBezTo>
                      <a:pt x="3833637" y="1082079"/>
                      <a:pt x="3786774" y="1242480"/>
                      <a:pt x="3656187" y="1277056"/>
                    </a:cubicBezTo>
                    <a:cubicBezTo>
                      <a:pt x="3552840" y="1304488"/>
                      <a:pt x="3449685" y="1235431"/>
                      <a:pt x="3371199" y="1161708"/>
                    </a:cubicBezTo>
                    <a:cubicBezTo>
                      <a:pt x="3292808" y="1088080"/>
                      <a:pt x="3214417" y="1001592"/>
                      <a:pt x="3109166" y="983305"/>
                    </a:cubicBezTo>
                    <a:cubicBezTo>
                      <a:pt x="3029727" y="969493"/>
                      <a:pt x="2944669" y="997116"/>
                      <a:pt x="2869517" y="967684"/>
                    </a:cubicBezTo>
                    <a:cubicBezTo>
                      <a:pt x="2773791" y="930250"/>
                      <a:pt x="2732452" y="816236"/>
                      <a:pt x="2716164" y="713366"/>
                    </a:cubicBezTo>
                    <a:cubicBezTo>
                      <a:pt x="2699877" y="610496"/>
                      <a:pt x="2694638" y="498673"/>
                      <a:pt x="2631201" y="416758"/>
                    </a:cubicBezTo>
                    <a:cubicBezTo>
                      <a:pt x="2532999" y="289789"/>
                      <a:pt x="2340117" y="292551"/>
                      <a:pt x="2190479" y="347320"/>
                    </a:cubicBezTo>
                    <a:cubicBezTo>
                      <a:pt x="2149808" y="362179"/>
                      <a:pt x="2107898" y="380277"/>
                      <a:pt x="2064940" y="375133"/>
                    </a:cubicBezTo>
                    <a:cubicBezTo>
                      <a:pt x="2025506" y="370371"/>
                      <a:pt x="1990645" y="346273"/>
                      <a:pt x="1961022" y="319221"/>
                    </a:cubicBezTo>
                    <a:cubicBezTo>
                      <a:pt x="1834340" y="204159"/>
                      <a:pt x="1745186" y="13374"/>
                      <a:pt x="1575641" y="610"/>
                    </a:cubicBezTo>
                    <a:cubicBezTo>
                      <a:pt x="1405810" y="-12058"/>
                      <a:pt x="1284081" y="174823"/>
                      <a:pt x="1262745" y="346368"/>
                    </a:cubicBezTo>
                    <a:cubicBezTo>
                      <a:pt x="1243790" y="499244"/>
                      <a:pt x="1252172" y="692697"/>
                      <a:pt x="1116155" y="761086"/>
                    </a:cubicBezTo>
                    <a:cubicBezTo>
                      <a:pt x="975756" y="831667"/>
                      <a:pt x="774303" y="703174"/>
                      <a:pt x="662955" y="815188"/>
                    </a:cubicBezTo>
                    <a:cubicBezTo>
                      <a:pt x="612187" y="866052"/>
                      <a:pt x="602281" y="952443"/>
                      <a:pt x="542845" y="992544"/>
                    </a:cubicBezTo>
                    <a:cubicBezTo>
                      <a:pt x="463788" y="1046074"/>
                      <a:pt x="360251" y="983305"/>
                      <a:pt x="265191" y="981400"/>
                    </a:cubicBezTo>
                    <a:cubicBezTo>
                      <a:pt x="111553" y="978066"/>
                      <a:pt x="-1509" y="1146849"/>
                      <a:pt x="15" y="1303059"/>
                    </a:cubicBezTo>
                    <a:close/>
                  </a:path>
                </a:pathLst>
              </a:custGeom>
              <a:gradFill>
                <a:gsLst>
                  <a:gs pos="0">
                    <a:srgbClr val="51ADC6"/>
                  </a:gs>
                  <a:gs pos="608">
                    <a:srgbClr val="55AFC4"/>
                  </a:gs>
                  <a:gs pos="6630">
                    <a:srgbClr val="74BFB5"/>
                  </a:gs>
                  <a:gs pos="13330">
                    <a:srgbClr val="8FCDA7"/>
                  </a:gs>
                  <a:gs pos="21020">
                    <a:srgbClr val="A5D89D"/>
                  </a:gs>
                  <a:gs pos="30010">
                    <a:srgbClr val="B6E094"/>
                  </a:gs>
                  <a:gs pos="41120">
                    <a:srgbClr val="C1E78E"/>
                  </a:gs>
                  <a:gs pos="56720">
                    <a:srgbClr val="C8EA8B"/>
                  </a:gs>
                  <a:gs pos="100000">
                    <a:srgbClr val="CAEB8A"/>
                  </a:gs>
                </a:gsLst>
                <a:lin ang="16200000" scaled="1"/>
              </a:gradFill>
              <a:ln w="9525" cap="flat">
                <a:noFill/>
                <a:prstDash val="solid"/>
                <a:miter/>
              </a:ln>
            </p:spPr>
            <p:txBody>
              <a:bodyPr rtlCol="0" anchor="ctr"/>
              <a:lstStyle/>
              <a:p>
                <a:endParaRPr lang="en-US"/>
              </a:p>
            </p:txBody>
          </p:sp>
          <p:sp>
            <p:nvSpPr>
              <p:cNvPr id="942" name="Freeform: Shape 941">
                <a:extLst>
                  <a:ext uri="{FF2B5EF4-FFF2-40B4-BE49-F238E27FC236}">
                    <a16:creationId xmlns:a16="http://schemas.microsoft.com/office/drawing/2014/main" id="{FA5ED86C-07FC-A3C1-E9E7-B0AD89D146EB}"/>
                  </a:ext>
                </a:extLst>
              </p:cNvPr>
              <p:cNvSpPr/>
              <p:nvPr/>
            </p:nvSpPr>
            <p:spPr>
              <a:xfrm>
                <a:off x="7265413" y="3766312"/>
                <a:ext cx="5378248" cy="1324982"/>
              </a:xfrm>
              <a:custGeom>
                <a:avLst/>
                <a:gdLst>
                  <a:gd name="connsiteX0" fmla="*/ 0 w 5378248"/>
                  <a:gd name="connsiteY0" fmla="*/ 1324982 h 1324982"/>
                  <a:gd name="connsiteX1" fmla="*/ 5294852 w 5378248"/>
                  <a:gd name="connsiteY1" fmla="*/ 1324982 h 1324982"/>
                  <a:gd name="connsiteX2" fmla="*/ 5358099 w 5378248"/>
                  <a:gd name="connsiteY2" fmla="*/ 998370 h 1324982"/>
                  <a:gd name="connsiteX3" fmla="*/ 5088350 w 5378248"/>
                  <a:gd name="connsiteY3" fmla="*/ 779676 h 1324982"/>
                  <a:gd name="connsiteX4" fmla="*/ 4829461 w 5378248"/>
                  <a:gd name="connsiteY4" fmla="*/ 726050 h 1324982"/>
                  <a:gd name="connsiteX5" fmla="*/ 4718018 w 5378248"/>
                  <a:gd name="connsiteY5" fmla="*/ 361814 h 1324982"/>
                  <a:gd name="connsiteX6" fmla="*/ 4571048 w 5378248"/>
                  <a:gd name="connsiteY6" fmla="*/ 55 h 1324982"/>
                  <a:gd name="connsiteX7" fmla="*/ 4174046 w 5378248"/>
                  <a:gd name="connsiteY7" fmla="*/ 272851 h 1324982"/>
                  <a:gd name="connsiteX8" fmla="*/ 4120991 w 5378248"/>
                  <a:gd name="connsiteY8" fmla="*/ 743957 h 1324982"/>
                  <a:gd name="connsiteX9" fmla="*/ 4055269 w 5378248"/>
                  <a:gd name="connsiteY9" fmla="*/ 852066 h 1324982"/>
                  <a:gd name="connsiteX10" fmla="*/ 3700177 w 5378248"/>
                  <a:gd name="connsiteY10" fmla="*/ 908073 h 1324982"/>
                  <a:gd name="connsiteX11" fmla="*/ 3353848 w 5378248"/>
                  <a:gd name="connsiteY11" fmla="*/ 1174488 h 1324982"/>
                  <a:gd name="connsiteX12" fmla="*/ 3025140 w 5378248"/>
                  <a:gd name="connsiteY12" fmla="*/ 1179631 h 1324982"/>
                  <a:gd name="connsiteX13" fmla="*/ 2710244 w 5378248"/>
                  <a:gd name="connsiteY13" fmla="*/ 1043709 h 1324982"/>
                  <a:gd name="connsiteX14" fmla="*/ 2587276 w 5378248"/>
                  <a:gd name="connsiteY14" fmla="*/ 1125339 h 1324982"/>
                  <a:gd name="connsiteX15" fmla="*/ 2229517 w 5378248"/>
                  <a:gd name="connsiteY15" fmla="*/ 1086476 h 1324982"/>
                  <a:gd name="connsiteX16" fmla="*/ 1990154 w 5378248"/>
                  <a:gd name="connsiteY16" fmla="*/ 770247 h 1324982"/>
                  <a:gd name="connsiteX17" fmla="*/ 1763268 w 5378248"/>
                  <a:gd name="connsiteY17" fmla="*/ 740433 h 1324982"/>
                  <a:gd name="connsiteX18" fmla="*/ 1508760 w 5378248"/>
                  <a:gd name="connsiteY18" fmla="*/ 582318 h 1324982"/>
                  <a:gd name="connsiteX19" fmla="*/ 1271683 w 5378248"/>
                  <a:gd name="connsiteY19" fmla="*/ 263897 h 1324982"/>
                  <a:gd name="connsiteX20" fmla="*/ 1073658 w 5378248"/>
                  <a:gd name="connsiteY20" fmla="*/ 328096 h 1324982"/>
                  <a:gd name="connsiteX21" fmla="*/ 987552 w 5378248"/>
                  <a:gd name="connsiteY21" fmla="*/ 528597 h 1324982"/>
                  <a:gd name="connsiteX22" fmla="*/ 921163 w 5378248"/>
                  <a:gd name="connsiteY22" fmla="*/ 773866 h 1324982"/>
                  <a:gd name="connsiteX23" fmla="*/ 674656 w 5378248"/>
                  <a:gd name="connsiteY23" fmla="*/ 856448 h 1324982"/>
                  <a:gd name="connsiteX24" fmla="*/ 450247 w 5378248"/>
                  <a:gd name="connsiteY24" fmla="*/ 975320 h 1324982"/>
                  <a:gd name="connsiteX25" fmla="*/ 392716 w 5378248"/>
                  <a:gd name="connsiteY25" fmla="*/ 1152675 h 1324982"/>
                  <a:gd name="connsiteX26" fmla="*/ 228314 w 5378248"/>
                  <a:gd name="connsiteY26" fmla="*/ 1173154 h 1324982"/>
                  <a:gd name="connsiteX27" fmla="*/ 0 w 5378248"/>
                  <a:gd name="connsiteY27" fmla="*/ 1324982 h 132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78248" h="1324982">
                    <a:moveTo>
                      <a:pt x="0" y="1324982"/>
                    </a:moveTo>
                    <a:lnTo>
                      <a:pt x="5294852" y="1324982"/>
                    </a:lnTo>
                    <a:cubicBezTo>
                      <a:pt x="5376006" y="1242020"/>
                      <a:pt x="5399723" y="1107908"/>
                      <a:pt x="5358099" y="998370"/>
                    </a:cubicBezTo>
                    <a:cubicBezTo>
                      <a:pt x="5314665" y="884451"/>
                      <a:pt x="5206651" y="801012"/>
                      <a:pt x="5088350" y="779676"/>
                    </a:cubicBezTo>
                    <a:cubicBezTo>
                      <a:pt x="5000720" y="763769"/>
                      <a:pt x="4903089" y="777009"/>
                      <a:pt x="4829461" y="726050"/>
                    </a:cubicBezTo>
                    <a:cubicBezTo>
                      <a:pt x="4722209" y="651755"/>
                      <a:pt x="4729829" y="493259"/>
                      <a:pt x="4718018" y="361814"/>
                    </a:cubicBezTo>
                    <a:cubicBezTo>
                      <a:pt x="4706112" y="229703"/>
                      <a:pt x="4658773" y="96638"/>
                      <a:pt x="4571048" y="55"/>
                    </a:cubicBezTo>
                    <a:cubicBezTo>
                      <a:pt x="4401408" y="-2803"/>
                      <a:pt x="4227005" y="106259"/>
                      <a:pt x="4174046" y="272851"/>
                    </a:cubicBezTo>
                    <a:cubicBezTo>
                      <a:pt x="4126040" y="423822"/>
                      <a:pt x="4168807" y="592796"/>
                      <a:pt x="4120991" y="743957"/>
                    </a:cubicBezTo>
                    <a:cubicBezTo>
                      <a:pt x="4108133" y="784820"/>
                      <a:pt x="4087845" y="824730"/>
                      <a:pt x="4055269" y="852066"/>
                    </a:cubicBezTo>
                    <a:cubicBezTo>
                      <a:pt x="3961352" y="931029"/>
                      <a:pt x="3818001" y="875974"/>
                      <a:pt x="3700177" y="908073"/>
                    </a:cubicBezTo>
                    <a:cubicBezTo>
                      <a:pt x="3559016" y="946649"/>
                      <a:pt x="3480816" y="1100955"/>
                      <a:pt x="3353848" y="1174488"/>
                    </a:cubicBezTo>
                    <a:cubicBezTo>
                      <a:pt x="3254407" y="1232018"/>
                      <a:pt x="3126200" y="1234019"/>
                      <a:pt x="3025140" y="1179631"/>
                    </a:cubicBezTo>
                    <a:cubicBezTo>
                      <a:pt x="2920841" y="1123338"/>
                      <a:pt x="2823020" y="1008086"/>
                      <a:pt x="2710244" y="1043709"/>
                    </a:cubicBezTo>
                    <a:cubicBezTo>
                      <a:pt x="2663190" y="1058568"/>
                      <a:pt x="2628329" y="1097716"/>
                      <a:pt x="2587276" y="1125339"/>
                    </a:cubicBezTo>
                    <a:cubicBezTo>
                      <a:pt x="2478881" y="1198490"/>
                      <a:pt x="2320195" y="1181250"/>
                      <a:pt x="2229517" y="1086476"/>
                    </a:cubicBezTo>
                    <a:cubicBezTo>
                      <a:pt x="2137029" y="989798"/>
                      <a:pt x="2110455" y="827397"/>
                      <a:pt x="1990154" y="770247"/>
                    </a:cubicBezTo>
                    <a:cubicBezTo>
                      <a:pt x="1920621" y="737290"/>
                      <a:pt x="1839373" y="750720"/>
                      <a:pt x="1763268" y="740433"/>
                    </a:cubicBezTo>
                    <a:cubicBezTo>
                      <a:pt x="1661827" y="726813"/>
                      <a:pt x="1566958" y="667853"/>
                      <a:pt x="1508760" y="582318"/>
                    </a:cubicBezTo>
                    <a:cubicBezTo>
                      <a:pt x="1432084" y="469638"/>
                      <a:pt x="1401223" y="301712"/>
                      <a:pt x="1271683" y="263897"/>
                    </a:cubicBezTo>
                    <a:cubicBezTo>
                      <a:pt x="1201674" y="243323"/>
                      <a:pt x="1123569" y="274184"/>
                      <a:pt x="1073658" y="328096"/>
                    </a:cubicBezTo>
                    <a:cubicBezTo>
                      <a:pt x="1023557" y="382007"/>
                      <a:pt x="998315" y="455445"/>
                      <a:pt x="987552" y="528597"/>
                    </a:cubicBezTo>
                    <a:cubicBezTo>
                      <a:pt x="975074" y="613941"/>
                      <a:pt x="977456" y="709477"/>
                      <a:pt x="921163" y="773866"/>
                    </a:cubicBezTo>
                    <a:cubicBezTo>
                      <a:pt x="862203" y="841303"/>
                      <a:pt x="762953" y="847494"/>
                      <a:pt x="674656" y="856448"/>
                    </a:cubicBezTo>
                    <a:cubicBezTo>
                      <a:pt x="586264" y="865306"/>
                      <a:pt x="484632" y="892262"/>
                      <a:pt x="450247" y="975320"/>
                    </a:cubicBezTo>
                    <a:cubicBezTo>
                      <a:pt x="425958" y="1033803"/>
                      <a:pt x="439960" y="1111241"/>
                      <a:pt x="392716" y="1152675"/>
                    </a:cubicBezTo>
                    <a:cubicBezTo>
                      <a:pt x="349853" y="1190204"/>
                      <a:pt x="285083" y="1173154"/>
                      <a:pt x="228314" y="1173154"/>
                    </a:cubicBezTo>
                    <a:cubicBezTo>
                      <a:pt x="132112" y="1173344"/>
                      <a:pt x="39719" y="1236590"/>
                      <a:pt x="0" y="1324982"/>
                    </a:cubicBezTo>
                    <a:close/>
                  </a:path>
                </a:pathLst>
              </a:custGeom>
              <a:gradFill>
                <a:gsLst>
                  <a:gs pos="0">
                    <a:srgbClr val="CAEB8A"/>
                  </a:gs>
                  <a:gs pos="43280">
                    <a:srgbClr val="C8EA8B"/>
                  </a:gs>
                  <a:gs pos="58880">
                    <a:srgbClr val="C1E78E"/>
                  </a:gs>
                  <a:gs pos="69990">
                    <a:srgbClr val="B6E094"/>
                  </a:gs>
                  <a:gs pos="78980">
                    <a:srgbClr val="A5D89D"/>
                  </a:gs>
                  <a:gs pos="86670">
                    <a:srgbClr val="8FCDA7"/>
                  </a:gs>
                  <a:gs pos="93370">
                    <a:srgbClr val="74BFB5"/>
                  </a:gs>
                  <a:gs pos="99390">
                    <a:srgbClr val="55AFC4"/>
                  </a:gs>
                  <a:gs pos="100000">
                    <a:srgbClr val="51ADC6"/>
                  </a:gs>
                </a:gsLst>
                <a:lin ang="0" scaled="1"/>
              </a:gradFill>
              <a:ln w="9525" cap="flat">
                <a:noFill/>
                <a:prstDash val="solid"/>
                <a:miter/>
              </a:ln>
            </p:spPr>
            <p:txBody>
              <a:bodyPr rtlCol="0" anchor="ctr"/>
              <a:lstStyle/>
              <a:p>
                <a:endParaRPr lang="en-US"/>
              </a:p>
            </p:txBody>
          </p:sp>
          <p:sp>
            <p:nvSpPr>
              <p:cNvPr id="943" name="Freeform: Shape 942">
                <a:extLst>
                  <a:ext uri="{FF2B5EF4-FFF2-40B4-BE49-F238E27FC236}">
                    <a16:creationId xmlns:a16="http://schemas.microsoft.com/office/drawing/2014/main" id="{41F5068B-53CE-8C7A-A227-1710DCC3B653}"/>
                  </a:ext>
                </a:extLst>
              </p:cNvPr>
              <p:cNvSpPr/>
              <p:nvPr/>
            </p:nvSpPr>
            <p:spPr>
              <a:xfrm>
                <a:off x="6664283" y="3575049"/>
                <a:ext cx="1472286" cy="1366368"/>
              </a:xfrm>
              <a:custGeom>
                <a:avLst/>
                <a:gdLst>
                  <a:gd name="connsiteX0" fmla="*/ 12390 w 1472286"/>
                  <a:gd name="connsiteY0" fmla="*/ 1174013 h 1366368"/>
                  <a:gd name="connsiteX1" fmla="*/ 162218 w 1472286"/>
                  <a:gd name="connsiteY1" fmla="*/ 1062952 h 1366368"/>
                  <a:gd name="connsiteX2" fmla="*/ 403581 w 1472286"/>
                  <a:gd name="connsiteY2" fmla="*/ 1013231 h 1366368"/>
                  <a:gd name="connsiteX3" fmla="*/ 463017 w 1472286"/>
                  <a:gd name="connsiteY3" fmla="*/ 819302 h 1366368"/>
                  <a:gd name="connsiteX4" fmla="*/ 856971 w 1472286"/>
                  <a:gd name="connsiteY4" fmla="*/ 717385 h 1366368"/>
                  <a:gd name="connsiteX5" fmla="*/ 1080428 w 1472286"/>
                  <a:gd name="connsiteY5" fmla="*/ 590797 h 1366368"/>
                  <a:gd name="connsiteX6" fmla="*/ 1160914 w 1472286"/>
                  <a:gd name="connsiteY6" fmla="*/ 348386 h 1366368"/>
                  <a:gd name="connsiteX7" fmla="*/ 1260546 w 1472286"/>
                  <a:gd name="connsiteY7" fmla="*/ 93687 h 1366368"/>
                  <a:gd name="connsiteX8" fmla="*/ 1468286 w 1472286"/>
                  <a:gd name="connsiteY8" fmla="*/ 2628 h 1366368"/>
                  <a:gd name="connsiteX9" fmla="*/ 1465428 w 1472286"/>
                  <a:gd name="connsiteY9" fmla="*/ 13392 h 1366368"/>
                  <a:gd name="connsiteX10" fmla="*/ 1253783 w 1472286"/>
                  <a:gd name="connsiteY10" fmla="*/ 120643 h 1366368"/>
                  <a:gd name="connsiteX11" fmla="*/ 1169391 w 1472286"/>
                  <a:gd name="connsiteY11" fmla="*/ 360769 h 1366368"/>
                  <a:gd name="connsiteX12" fmla="*/ 967176 w 1472286"/>
                  <a:gd name="connsiteY12" fmla="*/ 707574 h 1366368"/>
                  <a:gd name="connsiteX13" fmla="*/ 521215 w 1472286"/>
                  <a:gd name="connsiteY13" fmla="*/ 766057 h 1366368"/>
                  <a:gd name="connsiteX14" fmla="*/ 437205 w 1472286"/>
                  <a:gd name="connsiteY14" fmla="*/ 952843 h 1366368"/>
                  <a:gd name="connsiteX15" fmla="*/ 340431 w 1472286"/>
                  <a:gd name="connsiteY15" fmla="*/ 1076096 h 1366368"/>
                  <a:gd name="connsiteX16" fmla="*/ 216034 w 1472286"/>
                  <a:gd name="connsiteY16" fmla="*/ 1075144 h 1366368"/>
                  <a:gd name="connsiteX17" fmla="*/ 83732 w 1472286"/>
                  <a:gd name="connsiteY17" fmla="*/ 1102290 h 1366368"/>
                  <a:gd name="connsiteX18" fmla="*/ 56300 w 1472286"/>
                  <a:gd name="connsiteY18" fmla="*/ 1356703 h 1366368"/>
                  <a:gd name="connsiteX19" fmla="*/ 48585 w 1472286"/>
                  <a:gd name="connsiteY19" fmla="*/ 1364608 h 1366368"/>
                  <a:gd name="connsiteX20" fmla="*/ 12390 w 1472286"/>
                  <a:gd name="connsiteY20" fmla="*/ 1174013 h 136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72286" h="1366368">
                    <a:moveTo>
                      <a:pt x="12390" y="1174013"/>
                    </a:moveTo>
                    <a:cubicBezTo>
                      <a:pt x="37250" y="1112196"/>
                      <a:pt x="96971" y="1068381"/>
                      <a:pt x="162218" y="1062952"/>
                    </a:cubicBezTo>
                    <a:cubicBezTo>
                      <a:pt x="244133" y="1056189"/>
                      <a:pt x="351099" y="1103719"/>
                      <a:pt x="403581" y="1013231"/>
                    </a:cubicBezTo>
                    <a:cubicBezTo>
                      <a:pt x="437776" y="954271"/>
                      <a:pt x="433299" y="880453"/>
                      <a:pt x="463017" y="819302"/>
                    </a:cubicBezTo>
                    <a:cubicBezTo>
                      <a:pt x="534836" y="671474"/>
                      <a:pt x="729432" y="721004"/>
                      <a:pt x="856971" y="717385"/>
                    </a:cubicBezTo>
                    <a:cubicBezTo>
                      <a:pt x="952317" y="714718"/>
                      <a:pt x="1029660" y="673570"/>
                      <a:pt x="1080428" y="590797"/>
                    </a:cubicBezTo>
                    <a:cubicBezTo>
                      <a:pt x="1125576" y="517169"/>
                      <a:pt x="1143007" y="432111"/>
                      <a:pt x="1160914" y="348386"/>
                    </a:cubicBezTo>
                    <a:cubicBezTo>
                      <a:pt x="1179964" y="259042"/>
                      <a:pt x="1201300" y="165506"/>
                      <a:pt x="1260546" y="93687"/>
                    </a:cubicBezTo>
                    <a:cubicBezTo>
                      <a:pt x="1311790" y="31585"/>
                      <a:pt x="1387038" y="-11278"/>
                      <a:pt x="1468286" y="2628"/>
                    </a:cubicBezTo>
                    <a:cubicBezTo>
                      <a:pt x="1475239" y="3772"/>
                      <a:pt x="1472382" y="14535"/>
                      <a:pt x="1465428" y="13392"/>
                    </a:cubicBezTo>
                    <a:cubicBezTo>
                      <a:pt x="1379703" y="-1181"/>
                      <a:pt x="1301979" y="52444"/>
                      <a:pt x="1253783" y="120643"/>
                    </a:cubicBezTo>
                    <a:cubicBezTo>
                      <a:pt x="1204443" y="190461"/>
                      <a:pt x="1187013" y="278377"/>
                      <a:pt x="1169391" y="360769"/>
                    </a:cubicBezTo>
                    <a:cubicBezTo>
                      <a:pt x="1141674" y="491070"/>
                      <a:pt x="1102431" y="651471"/>
                      <a:pt x="967176" y="707574"/>
                    </a:cubicBezTo>
                    <a:cubicBezTo>
                      <a:pt x="825729" y="766343"/>
                      <a:pt x="652279" y="670617"/>
                      <a:pt x="521215" y="766057"/>
                    </a:cubicBezTo>
                    <a:cubicBezTo>
                      <a:pt x="460636" y="810158"/>
                      <a:pt x="453969" y="885120"/>
                      <a:pt x="437205" y="952843"/>
                    </a:cubicBezTo>
                    <a:cubicBezTo>
                      <a:pt x="423679" y="1007611"/>
                      <a:pt x="398343" y="1060094"/>
                      <a:pt x="340431" y="1076096"/>
                    </a:cubicBezTo>
                    <a:cubicBezTo>
                      <a:pt x="299949" y="1087240"/>
                      <a:pt x="256992" y="1078763"/>
                      <a:pt x="216034" y="1075144"/>
                    </a:cubicBezTo>
                    <a:cubicBezTo>
                      <a:pt x="168981" y="1070953"/>
                      <a:pt x="123927" y="1074763"/>
                      <a:pt x="83732" y="1102290"/>
                    </a:cubicBezTo>
                    <a:cubicBezTo>
                      <a:pt x="-945" y="1160297"/>
                      <a:pt x="-11804" y="1280979"/>
                      <a:pt x="56300" y="1356703"/>
                    </a:cubicBezTo>
                    <a:cubicBezTo>
                      <a:pt x="61062" y="1361941"/>
                      <a:pt x="53347" y="1369942"/>
                      <a:pt x="48585" y="1364608"/>
                    </a:cubicBezTo>
                    <a:cubicBezTo>
                      <a:pt x="2865" y="1313745"/>
                      <a:pt x="-13709" y="1238878"/>
                      <a:pt x="12390" y="1174013"/>
                    </a:cubicBezTo>
                    <a:close/>
                  </a:path>
                </a:pathLst>
              </a:custGeom>
              <a:solidFill>
                <a:srgbClr val="51ADC6"/>
              </a:solidFill>
              <a:ln w="9525" cap="flat">
                <a:noFill/>
                <a:prstDash val="solid"/>
                <a:miter/>
              </a:ln>
            </p:spPr>
            <p:txBody>
              <a:bodyPr rtlCol="0" anchor="ctr"/>
              <a:lstStyle/>
              <a:p>
                <a:endParaRPr lang="en-US"/>
              </a:p>
            </p:txBody>
          </p:sp>
          <p:sp>
            <p:nvSpPr>
              <p:cNvPr id="944" name="Freeform: Shape 943">
                <a:extLst>
                  <a:ext uri="{FF2B5EF4-FFF2-40B4-BE49-F238E27FC236}">
                    <a16:creationId xmlns:a16="http://schemas.microsoft.com/office/drawing/2014/main" id="{7CFCCF0F-20B9-3BF6-2CC6-D87FD7E00E99}"/>
                  </a:ext>
                </a:extLst>
              </p:cNvPr>
              <p:cNvSpPr/>
              <p:nvPr/>
            </p:nvSpPr>
            <p:spPr>
              <a:xfrm>
                <a:off x="6849566" y="4467467"/>
                <a:ext cx="698682" cy="511606"/>
              </a:xfrm>
              <a:custGeom>
                <a:avLst/>
                <a:gdLst>
                  <a:gd name="connsiteX0" fmla="*/ 96854 w 698682"/>
                  <a:gd name="connsiteY0" fmla="*/ 348079 h 511606"/>
                  <a:gd name="connsiteX1" fmla="*/ 364983 w 698682"/>
                  <a:gd name="connsiteY1" fmla="*/ 239685 h 511606"/>
                  <a:gd name="connsiteX2" fmla="*/ 490237 w 698682"/>
                  <a:gd name="connsiteY2" fmla="*/ 37945 h 511606"/>
                  <a:gd name="connsiteX3" fmla="*/ 695786 w 698682"/>
                  <a:gd name="connsiteY3" fmla="*/ 17467 h 511606"/>
                  <a:gd name="connsiteX4" fmla="*/ 690357 w 698682"/>
                  <a:gd name="connsiteY4" fmla="*/ 27087 h 511606"/>
                  <a:gd name="connsiteX5" fmla="*/ 473568 w 698682"/>
                  <a:gd name="connsiteY5" fmla="*/ 65568 h 511606"/>
                  <a:gd name="connsiteX6" fmla="*/ 367269 w 698682"/>
                  <a:gd name="connsiteY6" fmla="*/ 255687 h 511606"/>
                  <a:gd name="connsiteX7" fmla="*/ 177245 w 698682"/>
                  <a:gd name="connsiteY7" fmla="*/ 339412 h 511606"/>
                  <a:gd name="connsiteX8" fmla="*/ 61993 w 698682"/>
                  <a:gd name="connsiteY8" fmla="*/ 378559 h 511606"/>
                  <a:gd name="connsiteX9" fmla="*/ 18178 w 698682"/>
                  <a:gd name="connsiteY9" fmla="*/ 503146 h 511606"/>
                  <a:gd name="connsiteX10" fmla="*/ 8748 w 698682"/>
                  <a:gd name="connsiteY10" fmla="*/ 508671 h 511606"/>
                  <a:gd name="connsiteX11" fmla="*/ 96854 w 698682"/>
                  <a:gd name="connsiteY11" fmla="*/ 348079 h 51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682" h="511606">
                    <a:moveTo>
                      <a:pt x="96854" y="348079"/>
                    </a:moveTo>
                    <a:cubicBezTo>
                      <a:pt x="187818" y="312837"/>
                      <a:pt x="304309" y="333030"/>
                      <a:pt x="364983" y="239685"/>
                    </a:cubicBezTo>
                    <a:cubicBezTo>
                      <a:pt x="409369" y="171391"/>
                      <a:pt x="419656" y="87094"/>
                      <a:pt x="490237" y="37945"/>
                    </a:cubicBezTo>
                    <a:cubicBezTo>
                      <a:pt x="550435" y="-3869"/>
                      <a:pt x="629016" y="-11775"/>
                      <a:pt x="695786" y="17467"/>
                    </a:cubicBezTo>
                    <a:cubicBezTo>
                      <a:pt x="702263" y="20324"/>
                      <a:pt x="696739" y="29944"/>
                      <a:pt x="690357" y="27087"/>
                    </a:cubicBezTo>
                    <a:cubicBezTo>
                      <a:pt x="618634" y="-4346"/>
                      <a:pt x="530623" y="11085"/>
                      <a:pt x="473568" y="65568"/>
                    </a:cubicBezTo>
                    <a:cubicBezTo>
                      <a:pt x="419275" y="117384"/>
                      <a:pt x="410798" y="196727"/>
                      <a:pt x="367269" y="255687"/>
                    </a:cubicBezTo>
                    <a:cubicBezTo>
                      <a:pt x="321739" y="317409"/>
                      <a:pt x="247063" y="327315"/>
                      <a:pt x="177245" y="339412"/>
                    </a:cubicBezTo>
                    <a:cubicBezTo>
                      <a:pt x="137431" y="346270"/>
                      <a:pt x="95806" y="354747"/>
                      <a:pt x="61993" y="378559"/>
                    </a:cubicBezTo>
                    <a:cubicBezTo>
                      <a:pt x="23702" y="405515"/>
                      <a:pt x="-2111" y="457141"/>
                      <a:pt x="18178" y="503146"/>
                    </a:cubicBezTo>
                    <a:cubicBezTo>
                      <a:pt x="21035" y="509624"/>
                      <a:pt x="11605" y="515243"/>
                      <a:pt x="8748" y="508671"/>
                    </a:cubicBezTo>
                    <a:cubicBezTo>
                      <a:pt x="-22304" y="438281"/>
                      <a:pt x="34561" y="372178"/>
                      <a:pt x="96854" y="348079"/>
                    </a:cubicBezTo>
                    <a:close/>
                  </a:path>
                </a:pathLst>
              </a:custGeom>
              <a:solidFill>
                <a:srgbClr val="51ADC6"/>
              </a:solidFill>
              <a:ln w="9525" cap="flat">
                <a:noFill/>
                <a:prstDash val="solid"/>
                <a:miter/>
              </a:ln>
            </p:spPr>
            <p:txBody>
              <a:bodyPr rtlCol="0" anchor="ctr"/>
              <a:lstStyle/>
              <a:p>
                <a:endParaRPr lang="en-US"/>
              </a:p>
            </p:txBody>
          </p:sp>
          <p:sp>
            <p:nvSpPr>
              <p:cNvPr id="945" name="Freeform: Shape 944">
                <a:extLst>
                  <a:ext uri="{FF2B5EF4-FFF2-40B4-BE49-F238E27FC236}">
                    <a16:creationId xmlns:a16="http://schemas.microsoft.com/office/drawing/2014/main" id="{1D3EFD2E-F553-A986-5688-956B52B8AEF5}"/>
                  </a:ext>
                </a:extLst>
              </p:cNvPr>
              <p:cNvSpPr/>
              <p:nvPr/>
            </p:nvSpPr>
            <p:spPr>
              <a:xfrm>
                <a:off x="7606773" y="3884549"/>
                <a:ext cx="846826" cy="884208"/>
              </a:xfrm>
              <a:custGeom>
                <a:avLst/>
                <a:gdLst>
                  <a:gd name="connsiteX0" fmla="*/ 114315 w 846826"/>
                  <a:gd name="connsiteY0" fmla="*/ 698968 h 884208"/>
                  <a:gd name="connsiteX1" fmla="*/ 384444 w 846826"/>
                  <a:gd name="connsiteY1" fmla="*/ 594574 h 884208"/>
                  <a:gd name="connsiteX2" fmla="*/ 614378 w 846826"/>
                  <a:gd name="connsiteY2" fmla="*/ 90701 h 884208"/>
                  <a:gd name="connsiteX3" fmla="*/ 843073 w 846826"/>
                  <a:gd name="connsiteY3" fmla="*/ 10024 h 884208"/>
                  <a:gd name="connsiteX4" fmla="*/ 840216 w 846826"/>
                  <a:gd name="connsiteY4" fmla="*/ 20787 h 884208"/>
                  <a:gd name="connsiteX5" fmla="*/ 617616 w 846826"/>
                  <a:gd name="connsiteY5" fmla="*/ 104417 h 884208"/>
                  <a:gd name="connsiteX6" fmla="*/ 518937 w 846826"/>
                  <a:gd name="connsiteY6" fmla="*/ 360830 h 884208"/>
                  <a:gd name="connsiteX7" fmla="*/ 426926 w 846826"/>
                  <a:gd name="connsiteY7" fmla="*/ 566665 h 884208"/>
                  <a:gd name="connsiteX8" fmla="*/ 221948 w 846826"/>
                  <a:gd name="connsiteY8" fmla="*/ 675441 h 884208"/>
                  <a:gd name="connsiteX9" fmla="*/ 13731 w 846826"/>
                  <a:gd name="connsiteY9" fmla="*/ 877371 h 884208"/>
                  <a:gd name="connsiteX10" fmla="*/ 3159 w 846826"/>
                  <a:gd name="connsiteY10" fmla="*/ 880133 h 884208"/>
                  <a:gd name="connsiteX11" fmla="*/ 114315 w 846826"/>
                  <a:gd name="connsiteY11" fmla="*/ 698968 h 88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6826" h="884208">
                    <a:moveTo>
                      <a:pt x="114315" y="698968"/>
                    </a:moveTo>
                    <a:cubicBezTo>
                      <a:pt x="201945" y="658391"/>
                      <a:pt x="307863" y="659248"/>
                      <a:pt x="384444" y="594574"/>
                    </a:cubicBezTo>
                    <a:cubicBezTo>
                      <a:pt x="533796" y="468367"/>
                      <a:pt x="495506" y="236624"/>
                      <a:pt x="614378" y="90701"/>
                    </a:cubicBezTo>
                    <a:cubicBezTo>
                      <a:pt x="668766" y="24026"/>
                      <a:pt x="758682" y="-21027"/>
                      <a:pt x="843073" y="10024"/>
                    </a:cubicBezTo>
                    <a:cubicBezTo>
                      <a:pt x="849645" y="12405"/>
                      <a:pt x="846883" y="23169"/>
                      <a:pt x="840216" y="20787"/>
                    </a:cubicBezTo>
                    <a:cubicBezTo>
                      <a:pt x="756872" y="-9883"/>
                      <a:pt x="669051" y="37266"/>
                      <a:pt x="617616" y="104417"/>
                    </a:cubicBezTo>
                    <a:cubicBezTo>
                      <a:pt x="561324" y="177855"/>
                      <a:pt x="542655" y="273010"/>
                      <a:pt x="518937" y="360830"/>
                    </a:cubicBezTo>
                    <a:cubicBezTo>
                      <a:pt x="499316" y="433410"/>
                      <a:pt x="474741" y="507610"/>
                      <a:pt x="426926" y="566665"/>
                    </a:cubicBezTo>
                    <a:cubicBezTo>
                      <a:pt x="374157" y="631816"/>
                      <a:pt x="299672" y="655343"/>
                      <a:pt x="221948" y="675441"/>
                    </a:cubicBezTo>
                    <a:cubicBezTo>
                      <a:pt x="129555" y="699349"/>
                      <a:pt x="-13986" y="751545"/>
                      <a:pt x="13731" y="877371"/>
                    </a:cubicBezTo>
                    <a:cubicBezTo>
                      <a:pt x="15255" y="884324"/>
                      <a:pt x="4683" y="887182"/>
                      <a:pt x="3159" y="880133"/>
                    </a:cubicBezTo>
                    <a:cubicBezTo>
                      <a:pt x="-14653" y="798504"/>
                      <a:pt x="45640" y="730781"/>
                      <a:pt x="114315" y="698968"/>
                    </a:cubicBezTo>
                    <a:close/>
                  </a:path>
                </a:pathLst>
              </a:custGeom>
              <a:solidFill>
                <a:srgbClr val="51ADC6"/>
              </a:solidFill>
              <a:ln w="9525" cap="flat">
                <a:noFill/>
                <a:prstDash val="solid"/>
                <a:miter/>
              </a:ln>
            </p:spPr>
            <p:txBody>
              <a:bodyPr rtlCol="0" anchor="ctr"/>
              <a:lstStyle/>
              <a:p>
                <a:endParaRPr lang="en-US"/>
              </a:p>
            </p:txBody>
          </p:sp>
          <p:sp>
            <p:nvSpPr>
              <p:cNvPr id="946" name="Freeform: Shape 945">
                <a:extLst>
                  <a:ext uri="{FF2B5EF4-FFF2-40B4-BE49-F238E27FC236}">
                    <a16:creationId xmlns:a16="http://schemas.microsoft.com/office/drawing/2014/main" id="{9DCB40A1-CB08-1B4C-B26A-05DD615894C9}"/>
                  </a:ext>
                </a:extLst>
              </p:cNvPr>
              <p:cNvSpPr/>
              <p:nvPr/>
            </p:nvSpPr>
            <p:spPr>
              <a:xfrm>
                <a:off x="8680407" y="3820629"/>
                <a:ext cx="1097951" cy="991775"/>
              </a:xfrm>
              <a:custGeom>
                <a:avLst/>
                <a:gdLst>
                  <a:gd name="connsiteX0" fmla="*/ 2707 w 1097951"/>
                  <a:gd name="connsiteY0" fmla="*/ 18319 h 991775"/>
                  <a:gd name="connsiteX1" fmla="*/ 236736 w 1097951"/>
                  <a:gd name="connsiteY1" fmla="*/ 82994 h 991775"/>
                  <a:gd name="connsiteX2" fmla="*/ 352084 w 1097951"/>
                  <a:gd name="connsiteY2" fmla="*/ 391413 h 991775"/>
                  <a:gd name="connsiteX3" fmla="*/ 429998 w 1097951"/>
                  <a:gd name="connsiteY3" fmla="*/ 542099 h 991775"/>
                  <a:gd name="connsiteX4" fmla="*/ 578969 w 1097951"/>
                  <a:gd name="connsiteY4" fmla="*/ 618966 h 991775"/>
                  <a:gd name="connsiteX5" fmla="*/ 841383 w 1097951"/>
                  <a:gd name="connsiteY5" fmla="*/ 717645 h 991775"/>
                  <a:gd name="connsiteX6" fmla="*/ 923393 w 1097951"/>
                  <a:gd name="connsiteY6" fmla="*/ 871378 h 991775"/>
                  <a:gd name="connsiteX7" fmla="*/ 1091224 w 1097951"/>
                  <a:gd name="connsiteY7" fmla="*/ 977391 h 991775"/>
                  <a:gd name="connsiteX8" fmla="*/ 1093986 w 1097951"/>
                  <a:gd name="connsiteY8" fmla="*/ 988155 h 991775"/>
                  <a:gd name="connsiteX9" fmla="*/ 891770 w 1097951"/>
                  <a:gd name="connsiteY9" fmla="*/ 831945 h 991775"/>
                  <a:gd name="connsiteX10" fmla="*/ 804997 w 1097951"/>
                  <a:gd name="connsiteY10" fmla="*/ 694975 h 991775"/>
                  <a:gd name="connsiteX11" fmla="*/ 643167 w 1097951"/>
                  <a:gd name="connsiteY11" fmla="*/ 639445 h 991775"/>
                  <a:gd name="connsiteX12" fmla="*/ 504960 w 1097951"/>
                  <a:gd name="connsiteY12" fmla="*/ 609726 h 991775"/>
                  <a:gd name="connsiteX13" fmla="*/ 401518 w 1097951"/>
                  <a:gd name="connsiteY13" fmla="*/ 523335 h 991775"/>
                  <a:gd name="connsiteX14" fmla="*/ 294267 w 1097951"/>
                  <a:gd name="connsiteY14" fmla="*/ 220916 h 991775"/>
                  <a:gd name="connsiteX15" fmla="*/ 187301 w 1097951"/>
                  <a:gd name="connsiteY15" fmla="*/ 51085 h 991775"/>
                  <a:gd name="connsiteX16" fmla="*/ 8326 w 1097951"/>
                  <a:gd name="connsiteY16" fmla="*/ 27749 h 991775"/>
                  <a:gd name="connsiteX17" fmla="*/ 2707 w 1097951"/>
                  <a:gd name="connsiteY17" fmla="*/ 18319 h 99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97951" h="991775">
                    <a:moveTo>
                      <a:pt x="2707" y="18319"/>
                    </a:moveTo>
                    <a:cubicBezTo>
                      <a:pt x="83764" y="-26067"/>
                      <a:pt x="181110" y="15938"/>
                      <a:pt x="236736" y="82994"/>
                    </a:cubicBezTo>
                    <a:cubicBezTo>
                      <a:pt x="308173" y="169195"/>
                      <a:pt x="319508" y="287781"/>
                      <a:pt x="352084" y="391413"/>
                    </a:cubicBezTo>
                    <a:cubicBezTo>
                      <a:pt x="369038" y="445420"/>
                      <a:pt x="392279" y="499522"/>
                      <a:pt x="429998" y="542099"/>
                    </a:cubicBezTo>
                    <a:cubicBezTo>
                      <a:pt x="469717" y="586962"/>
                      <a:pt x="521438" y="608488"/>
                      <a:pt x="578969" y="618966"/>
                    </a:cubicBezTo>
                    <a:cubicBezTo>
                      <a:pt x="673457" y="636206"/>
                      <a:pt x="776327" y="634015"/>
                      <a:pt x="841383" y="717645"/>
                    </a:cubicBezTo>
                    <a:cubicBezTo>
                      <a:pt x="877292" y="763841"/>
                      <a:pt x="895580" y="820420"/>
                      <a:pt x="923393" y="871378"/>
                    </a:cubicBezTo>
                    <a:cubicBezTo>
                      <a:pt x="956159" y="931386"/>
                      <a:pt x="1017309" y="995203"/>
                      <a:pt x="1091224" y="977391"/>
                    </a:cubicBezTo>
                    <a:cubicBezTo>
                      <a:pt x="1098082" y="975772"/>
                      <a:pt x="1100844" y="986440"/>
                      <a:pt x="1093986" y="988155"/>
                    </a:cubicBezTo>
                    <a:cubicBezTo>
                      <a:pt x="993878" y="1012348"/>
                      <a:pt x="928441" y="910240"/>
                      <a:pt x="891770" y="831945"/>
                    </a:cubicBezTo>
                    <a:cubicBezTo>
                      <a:pt x="868910" y="783081"/>
                      <a:pt x="846717" y="730599"/>
                      <a:pt x="804997" y="694975"/>
                    </a:cubicBezTo>
                    <a:cubicBezTo>
                      <a:pt x="759849" y="656399"/>
                      <a:pt x="699746" y="647064"/>
                      <a:pt x="643167" y="639445"/>
                    </a:cubicBezTo>
                    <a:cubicBezTo>
                      <a:pt x="596495" y="633158"/>
                      <a:pt x="548775" y="628110"/>
                      <a:pt x="504960" y="609726"/>
                    </a:cubicBezTo>
                    <a:cubicBezTo>
                      <a:pt x="462478" y="591915"/>
                      <a:pt x="427998" y="561244"/>
                      <a:pt x="401518" y="523335"/>
                    </a:cubicBezTo>
                    <a:cubicBezTo>
                      <a:pt x="339034" y="433990"/>
                      <a:pt x="326842" y="322738"/>
                      <a:pt x="294267" y="220916"/>
                    </a:cubicBezTo>
                    <a:cubicBezTo>
                      <a:pt x="273502" y="156051"/>
                      <a:pt x="242927" y="92138"/>
                      <a:pt x="187301" y="51085"/>
                    </a:cubicBezTo>
                    <a:cubicBezTo>
                      <a:pt x="135485" y="12890"/>
                      <a:pt x="67096" y="-4446"/>
                      <a:pt x="8326" y="27749"/>
                    </a:cubicBezTo>
                    <a:cubicBezTo>
                      <a:pt x="2040" y="31273"/>
                      <a:pt x="-3485" y="21653"/>
                      <a:pt x="2707" y="18319"/>
                    </a:cubicBezTo>
                    <a:close/>
                  </a:path>
                </a:pathLst>
              </a:custGeom>
              <a:solidFill>
                <a:srgbClr val="51ADC6"/>
              </a:solidFill>
              <a:ln w="9525" cap="flat">
                <a:noFill/>
                <a:prstDash val="solid"/>
                <a:miter/>
              </a:ln>
            </p:spPr>
            <p:txBody>
              <a:bodyPr rtlCol="0" anchor="ctr"/>
              <a:lstStyle/>
              <a:p>
                <a:endParaRPr lang="en-US"/>
              </a:p>
            </p:txBody>
          </p:sp>
          <p:sp>
            <p:nvSpPr>
              <p:cNvPr id="947" name="Freeform: Shape 946">
                <a:extLst>
                  <a:ext uri="{FF2B5EF4-FFF2-40B4-BE49-F238E27FC236}">
                    <a16:creationId xmlns:a16="http://schemas.microsoft.com/office/drawing/2014/main" id="{A14055B0-55B6-56EB-37B1-8EA091421E4B}"/>
                  </a:ext>
                </a:extLst>
              </p:cNvPr>
              <p:cNvSpPr/>
              <p:nvPr/>
            </p:nvSpPr>
            <p:spPr>
              <a:xfrm>
                <a:off x="10289579" y="3868090"/>
                <a:ext cx="1148075" cy="940170"/>
              </a:xfrm>
              <a:custGeom>
                <a:avLst/>
                <a:gdLst>
                  <a:gd name="connsiteX0" fmla="*/ 9261 w 1148075"/>
                  <a:gd name="connsiteY0" fmla="*/ 892592 h 940170"/>
                  <a:gd name="connsiteX1" fmla="*/ 157755 w 1148075"/>
                  <a:gd name="connsiteY1" fmla="*/ 917642 h 940170"/>
                  <a:gd name="connsiteX2" fmla="*/ 287676 w 1148075"/>
                  <a:gd name="connsiteY2" fmla="*/ 794770 h 940170"/>
                  <a:gd name="connsiteX3" fmla="*/ 500751 w 1148075"/>
                  <a:gd name="connsiteY3" fmla="*/ 587029 h 940170"/>
                  <a:gd name="connsiteX4" fmla="*/ 825553 w 1148075"/>
                  <a:gd name="connsiteY4" fmla="*/ 571885 h 940170"/>
                  <a:gd name="connsiteX5" fmla="*/ 956331 w 1148075"/>
                  <a:gd name="connsiteY5" fmla="*/ 255560 h 940170"/>
                  <a:gd name="connsiteX6" fmla="*/ 1141307 w 1148075"/>
                  <a:gd name="connsiteY6" fmla="*/ 99 h 940170"/>
                  <a:gd name="connsiteX7" fmla="*/ 1144069 w 1148075"/>
                  <a:gd name="connsiteY7" fmla="*/ 10862 h 940170"/>
                  <a:gd name="connsiteX8" fmla="*/ 959665 w 1148075"/>
                  <a:gd name="connsiteY8" fmla="*/ 303375 h 940170"/>
                  <a:gd name="connsiteX9" fmla="*/ 827744 w 1148075"/>
                  <a:gd name="connsiteY9" fmla="*/ 583601 h 940170"/>
                  <a:gd name="connsiteX10" fmla="*/ 503513 w 1148075"/>
                  <a:gd name="connsiteY10" fmla="*/ 597793 h 940170"/>
                  <a:gd name="connsiteX11" fmla="*/ 262340 w 1148075"/>
                  <a:gd name="connsiteY11" fmla="*/ 848396 h 940170"/>
                  <a:gd name="connsiteX12" fmla="*/ 128228 w 1148075"/>
                  <a:gd name="connsiteY12" fmla="*/ 937359 h 940170"/>
                  <a:gd name="connsiteX13" fmla="*/ 1545 w 1148075"/>
                  <a:gd name="connsiteY13" fmla="*/ 900497 h 940170"/>
                  <a:gd name="connsiteX14" fmla="*/ 9261 w 1148075"/>
                  <a:gd name="connsiteY14" fmla="*/ 892592 h 94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8075" h="940170">
                    <a:moveTo>
                      <a:pt x="9261" y="892592"/>
                    </a:moveTo>
                    <a:cubicBezTo>
                      <a:pt x="47837" y="934025"/>
                      <a:pt x="107463" y="936788"/>
                      <a:pt x="157755" y="917642"/>
                    </a:cubicBezTo>
                    <a:cubicBezTo>
                      <a:pt x="214715" y="895925"/>
                      <a:pt x="254624" y="844395"/>
                      <a:pt x="287676" y="794770"/>
                    </a:cubicBezTo>
                    <a:cubicBezTo>
                      <a:pt x="342445" y="712569"/>
                      <a:pt x="396166" y="609032"/>
                      <a:pt x="500751" y="587029"/>
                    </a:cubicBezTo>
                    <a:cubicBezTo>
                      <a:pt x="607716" y="564551"/>
                      <a:pt x="726207" y="636369"/>
                      <a:pt x="825553" y="571885"/>
                    </a:cubicBezTo>
                    <a:cubicBezTo>
                      <a:pt x="928709" y="504924"/>
                      <a:pt x="937091" y="365573"/>
                      <a:pt x="956331" y="255560"/>
                    </a:cubicBezTo>
                    <a:cubicBezTo>
                      <a:pt x="974905" y="149070"/>
                      <a:pt x="1022339" y="21530"/>
                      <a:pt x="1141307" y="99"/>
                    </a:cubicBezTo>
                    <a:cubicBezTo>
                      <a:pt x="1148165" y="-1139"/>
                      <a:pt x="1151022" y="9624"/>
                      <a:pt x="1144069" y="10862"/>
                    </a:cubicBezTo>
                    <a:cubicBezTo>
                      <a:pt x="1010148" y="34961"/>
                      <a:pt x="977382" y="188980"/>
                      <a:pt x="959665" y="303375"/>
                    </a:cubicBezTo>
                    <a:cubicBezTo>
                      <a:pt x="943949" y="404626"/>
                      <a:pt x="922041" y="525688"/>
                      <a:pt x="827744" y="583601"/>
                    </a:cubicBezTo>
                    <a:cubicBezTo>
                      <a:pt x="726493" y="645799"/>
                      <a:pt x="610860" y="575314"/>
                      <a:pt x="503513" y="597793"/>
                    </a:cubicBezTo>
                    <a:cubicBezTo>
                      <a:pt x="380926" y="623510"/>
                      <a:pt x="333587" y="760289"/>
                      <a:pt x="262340" y="848396"/>
                    </a:cubicBezTo>
                    <a:cubicBezTo>
                      <a:pt x="227478" y="891544"/>
                      <a:pt x="183568" y="927263"/>
                      <a:pt x="128228" y="937359"/>
                    </a:cubicBezTo>
                    <a:cubicBezTo>
                      <a:pt x="82031" y="945741"/>
                      <a:pt x="34502" y="935930"/>
                      <a:pt x="1545" y="900497"/>
                    </a:cubicBezTo>
                    <a:cubicBezTo>
                      <a:pt x="-3313" y="895259"/>
                      <a:pt x="4403" y="887353"/>
                      <a:pt x="9261" y="892592"/>
                    </a:cubicBezTo>
                    <a:close/>
                  </a:path>
                </a:pathLst>
              </a:custGeom>
              <a:solidFill>
                <a:srgbClr val="51ADC6"/>
              </a:solidFill>
              <a:ln w="9525" cap="flat">
                <a:noFill/>
                <a:prstDash val="solid"/>
                <a:miter/>
              </a:ln>
            </p:spPr>
            <p:txBody>
              <a:bodyPr rtlCol="0" anchor="ctr"/>
              <a:lstStyle/>
              <a:p>
                <a:endParaRPr lang="en-US"/>
              </a:p>
            </p:txBody>
          </p:sp>
          <p:sp>
            <p:nvSpPr>
              <p:cNvPr id="948" name="Freeform: Shape 947">
                <a:extLst>
                  <a:ext uri="{FF2B5EF4-FFF2-40B4-BE49-F238E27FC236}">
                    <a16:creationId xmlns:a16="http://schemas.microsoft.com/office/drawing/2014/main" id="{C78802A7-4FEF-9462-27EA-C06B90344FBA}"/>
                  </a:ext>
                </a:extLst>
              </p:cNvPr>
              <p:cNvSpPr/>
              <p:nvPr/>
            </p:nvSpPr>
            <p:spPr>
              <a:xfrm>
                <a:off x="10983944" y="3927443"/>
                <a:ext cx="819657" cy="1045602"/>
              </a:xfrm>
              <a:custGeom>
                <a:avLst/>
                <a:gdLst>
                  <a:gd name="connsiteX0" fmla="*/ 812035 w 819657"/>
                  <a:gd name="connsiteY0" fmla="*/ 659 h 1045602"/>
                  <a:gd name="connsiteX1" fmla="*/ 619058 w 819657"/>
                  <a:gd name="connsiteY1" fmla="*/ 201255 h 1045602"/>
                  <a:gd name="connsiteX2" fmla="*/ 575244 w 819657"/>
                  <a:gd name="connsiteY2" fmla="*/ 492721 h 1045602"/>
                  <a:gd name="connsiteX3" fmla="*/ 516093 w 819657"/>
                  <a:gd name="connsiteY3" fmla="*/ 820190 h 1045602"/>
                  <a:gd name="connsiteX4" fmla="*/ 183671 w 819657"/>
                  <a:gd name="connsiteY4" fmla="*/ 860862 h 1045602"/>
                  <a:gd name="connsiteX5" fmla="*/ 1839 w 819657"/>
                  <a:gd name="connsiteY5" fmla="*/ 1041837 h 1045602"/>
                  <a:gd name="connsiteX6" fmla="*/ 11745 w 819657"/>
                  <a:gd name="connsiteY6" fmla="*/ 1039170 h 1045602"/>
                  <a:gd name="connsiteX7" fmla="*/ 83373 w 819657"/>
                  <a:gd name="connsiteY7" fmla="*/ 903057 h 1045602"/>
                  <a:gd name="connsiteX8" fmla="*/ 249774 w 819657"/>
                  <a:gd name="connsiteY8" fmla="*/ 869148 h 1045602"/>
                  <a:gd name="connsiteX9" fmla="*/ 527333 w 819657"/>
                  <a:gd name="connsiteY9" fmla="*/ 824572 h 1045602"/>
                  <a:gd name="connsiteX10" fmla="*/ 597056 w 819657"/>
                  <a:gd name="connsiteY10" fmla="*/ 575969 h 1045602"/>
                  <a:gd name="connsiteX11" fmla="*/ 578863 w 819657"/>
                  <a:gd name="connsiteY11" fmla="*/ 404424 h 1045602"/>
                  <a:gd name="connsiteX12" fmla="*/ 605628 w 819657"/>
                  <a:gd name="connsiteY12" fmla="*/ 258310 h 1045602"/>
                  <a:gd name="connsiteX13" fmla="*/ 817084 w 819657"/>
                  <a:gd name="connsiteY13" fmla="*/ 9612 h 1045602"/>
                  <a:gd name="connsiteX14" fmla="*/ 812035 w 819657"/>
                  <a:gd name="connsiteY14" fmla="*/ 659 h 1045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657" h="1045602">
                    <a:moveTo>
                      <a:pt x="812035" y="659"/>
                    </a:moveTo>
                    <a:cubicBezTo>
                      <a:pt x="729072" y="45522"/>
                      <a:pt x="661730" y="116292"/>
                      <a:pt x="619058" y="201255"/>
                    </a:cubicBezTo>
                    <a:cubicBezTo>
                      <a:pt x="572958" y="293172"/>
                      <a:pt x="561813" y="391279"/>
                      <a:pt x="575244" y="492721"/>
                    </a:cubicBezTo>
                    <a:cubicBezTo>
                      <a:pt x="589531" y="600258"/>
                      <a:pt x="619630" y="745609"/>
                      <a:pt x="516093" y="820190"/>
                    </a:cubicBezTo>
                    <a:cubicBezTo>
                      <a:pt x="419700" y="889627"/>
                      <a:pt x="292160" y="849813"/>
                      <a:pt x="183671" y="860862"/>
                    </a:cubicBezTo>
                    <a:cubicBezTo>
                      <a:pt x="93184" y="870101"/>
                      <a:pt x="-15497" y="934299"/>
                      <a:pt x="1839" y="1041837"/>
                    </a:cubicBezTo>
                    <a:cubicBezTo>
                      <a:pt x="2886" y="1048409"/>
                      <a:pt x="12792" y="1045647"/>
                      <a:pt x="11745" y="1039170"/>
                    </a:cubicBezTo>
                    <a:cubicBezTo>
                      <a:pt x="2600" y="982496"/>
                      <a:pt x="37748" y="932109"/>
                      <a:pt x="83373" y="903057"/>
                    </a:cubicBezTo>
                    <a:cubicBezTo>
                      <a:pt x="132807" y="871530"/>
                      <a:pt x="193005" y="868101"/>
                      <a:pt x="249774" y="869148"/>
                    </a:cubicBezTo>
                    <a:cubicBezTo>
                      <a:pt x="342167" y="870958"/>
                      <a:pt x="448466" y="885913"/>
                      <a:pt x="527333" y="824572"/>
                    </a:cubicBezTo>
                    <a:cubicBezTo>
                      <a:pt x="601914" y="766564"/>
                      <a:pt x="607438" y="663028"/>
                      <a:pt x="597056" y="575969"/>
                    </a:cubicBezTo>
                    <a:cubicBezTo>
                      <a:pt x="590293" y="518914"/>
                      <a:pt x="578196" y="462240"/>
                      <a:pt x="578863" y="404424"/>
                    </a:cubicBezTo>
                    <a:cubicBezTo>
                      <a:pt x="579435" y="354608"/>
                      <a:pt x="588864" y="305078"/>
                      <a:pt x="605628" y="258310"/>
                    </a:cubicBezTo>
                    <a:cubicBezTo>
                      <a:pt x="643538" y="152488"/>
                      <a:pt x="719071" y="62571"/>
                      <a:pt x="817084" y="9612"/>
                    </a:cubicBezTo>
                    <a:cubicBezTo>
                      <a:pt x="822894" y="6469"/>
                      <a:pt x="817845" y="-2484"/>
                      <a:pt x="812035" y="659"/>
                    </a:cubicBezTo>
                    <a:close/>
                  </a:path>
                </a:pathLst>
              </a:custGeom>
              <a:solidFill>
                <a:srgbClr val="51ADC6"/>
              </a:solidFill>
              <a:ln w="9525" cap="flat">
                <a:noFill/>
                <a:prstDash val="solid"/>
                <a:miter/>
              </a:ln>
            </p:spPr>
            <p:txBody>
              <a:bodyPr rtlCol="0" anchor="ctr"/>
              <a:lstStyle/>
              <a:p>
                <a:endParaRPr lang="en-US"/>
              </a:p>
            </p:txBody>
          </p:sp>
          <p:sp>
            <p:nvSpPr>
              <p:cNvPr id="949" name="Freeform: Shape 948">
                <a:extLst>
                  <a:ext uri="{FF2B5EF4-FFF2-40B4-BE49-F238E27FC236}">
                    <a16:creationId xmlns:a16="http://schemas.microsoft.com/office/drawing/2014/main" id="{C07AB835-113A-92C2-C86F-AACB103AEDE8}"/>
                  </a:ext>
                </a:extLst>
              </p:cNvPr>
              <p:cNvSpPr/>
              <p:nvPr/>
            </p:nvSpPr>
            <p:spPr>
              <a:xfrm>
                <a:off x="11522979" y="4446521"/>
                <a:ext cx="391200" cy="551392"/>
              </a:xfrm>
              <a:custGeom>
                <a:avLst/>
                <a:gdLst>
                  <a:gd name="connsiteX0" fmla="*/ 385014 w 391200"/>
                  <a:gd name="connsiteY0" fmla="*/ 312 h 551392"/>
                  <a:gd name="connsiteX1" fmla="*/ 293384 w 391200"/>
                  <a:gd name="connsiteY1" fmla="*/ 345022 h 551392"/>
                  <a:gd name="connsiteX2" fmla="*/ 105265 w 391200"/>
                  <a:gd name="connsiteY2" fmla="*/ 440367 h 551392"/>
                  <a:gd name="connsiteX3" fmla="*/ 490 w 391200"/>
                  <a:gd name="connsiteY3" fmla="*/ 546475 h 551392"/>
                  <a:gd name="connsiteX4" fmla="*/ 10682 w 391200"/>
                  <a:gd name="connsiteY4" fmla="*/ 546380 h 551392"/>
                  <a:gd name="connsiteX5" fmla="*/ 175940 w 391200"/>
                  <a:gd name="connsiteY5" fmla="*/ 441796 h 551392"/>
                  <a:gd name="connsiteX6" fmla="*/ 297384 w 391200"/>
                  <a:gd name="connsiteY6" fmla="*/ 362643 h 551392"/>
                  <a:gd name="connsiteX7" fmla="*/ 310529 w 391200"/>
                  <a:gd name="connsiteY7" fmla="*/ 191193 h 551392"/>
                  <a:gd name="connsiteX8" fmla="*/ 387681 w 391200"/>
                  <a:gd name="connsiteY8" fmla="*/ 10123 h 551392"/>
                  <a:gd name="connsiteX9" fmla="*/ 385014 w 391200"/>
                  <a:gd name="connsiteY9" fmla="*/ 312 h 55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200" h="551392">
                    <a:moveTo>
                      <a:pt x="385014" y="312"/>
                    </a:moveTo>
                    <a:cubicBezTo>
                      <a:pt x="245473" y="50318"/>
                      <a:pt x="328626" y="241580"/>
                      <a:pt x="293384" y="345022"/>
                    </a:cubicBezTo>
                    <a:cubicBezTo>
                      <a:pt x="263666" y="432271"/>
                      <a:pt x="179751" y="426746"/>
                      <a:pt x="105265" y="440367"/>
                    </a:cubicBezTo>
                    <a:cubicBezTo>
                      <a:pt x="52973" y="449987"/>
                      <a:pt x="-5987" y="484182"/>
                      <a:pt x="490" y="546475"/>
                    </a:cubicBezTo>
                    <a:cubicBezTo>
                      <a:pt x="1157" y="553048"/>
                      <a:pt x="11349" y="553048"/>
                      <a:pt x="10682" y="546380"/>
                    </a:cubicBezTo>
                    <a:cubicBezTo>
                      <a:pt x="1252" y="455226"/>
                      <a:pt x="115171" y="450463"/>
                      <a:pt x="175940" y="441796"/>
                    </a:cubicBezTo>
                    <a:cubicBezTo>
                      <a:pt x="228232" y="434366"/>
                      <a:pt x="274524" y="413792"/>
                      <a:pt x="297384" y="362643"/>
                    </a:cubicBezTo>
                    <a:cubicBezTo>
                      <a:pt x="321673" y="308446"/>
                      <a:pt x="313767" y="248629"/>
                      <a:pt x="310529" y="191193"/>
                    </a:cubicBezTo>
                    <a:cubicBezTo>
                      <a:pt x="306814" y="124327"/>
                      <a:pt x="314624" y="36316"/>
                      <a:pt x="387681" y="10123"/>
                    </a:cubicBezTo>
                    <a:cubicBezTo>
                      <a:pt x="393872" y="8122"/>
                      <a:pt x="391205" y="-1879"/>
                      <a:pt x="385014" y="312"/>
                    </a:cubicBezTo>
                    <a:close/>
                  </a:path>
                </a:pathLst>
              </a:custGeom>
              <a:solidFill>
                <a:srgbClr val="51ADC6"/>
              </a:solidFill>
              <a:ln w="9525" cap="flat">
                <a:noFill/>
                <a:prstDash val="solid"/>
                <a:miter/>
              </a:ln>
            </p:spPr>
            <p:txBody>
              <a:bodyPr rtlCol="0" anchor="ctr"/>
              <a:lstStyle/>
              <a:p>
                <a:endParaRPr lang="en-US"/>
              </a:p>
            </p:txBody>
          </p:sp>
          <p:sp>
            <p:nvSpPr>
              <p:cNvPr id="950" name="Freeform: Shape 949">
                <a:extLst>
                  <a:ext uri="{FF2B5EF4-FFF2-40B4-BE49-F238E27FC236}">
                    <a16:creationId xmlns:a16="http://schemas.microsoft.com/office/drawing/2014/main" id="{41437583-EDF7-7E17-1256-2BA00E8A4D82}"/>
                  </a:ext>
                </a:extLst>
              </p:cNvPr>
              <p:cNvSpPr/>
              <p:nvPr/>
            </p:nvSpPr>
            <p:spPr>
              <a:xfrm>
                <a:off x="7837111" y="4476304"/>
                <a:ext cx="1426853" cy="476342"/>
              </a:xfrm>
              <a:custGeom>
                <a:avLst/>
                <a:gdLst>
                  <a:gd name="connsiteX0" fmla="*/ 1229288 w 1426853"/>
                  <a:gd name="connsiteY0" fmla="*/ 217703 h 476342"/>
                  <a:gd name="connsiteX1" fmla="*/ 1031264 w 1426853"/>
                  <a:gd name="connsiteY1" fmla="*/ 206939 h 476342"/>
                  <a:gd name="connsiteX2" fmla="*/ 923250 w 1426853"/>
                  <a:gd name="connsiteY2" fmla="*/ 172935 h 476342"/>
                  <a:gd name="connsiteX3" fmla="*/ 864004 w 1426853"/>
                  <a:gd name="connsiteY3" fmla="*/ 104927 h 476342"/>
                  <a:gd name="connsiteX4" fmla="*/ 764564 w 1426853"/>
                  <a:gd name="connsiteY4" fmla="*/ 6629 h 476342"/>
                  <a:gd name="connsiteX5" fmla="*/ 620260 w 1426853"/>
                  <a:gd name="connsiteY5" fmla="*/ 57682 h 476342"/>
                  <a:gd name="connsiteX6" fmla="*/ 526534 w 1426853"/>
                  <a:gd name="connsiteY6" fmla="*/ 229704 h 476342"/>
                  <a:gd name="connsiteX7" fmla="*/ 455954 w 1426853"/>
                  <a:gd name="connsiteY7" fmla="*/ 307238 h 476342"/>
                  <a:gd name="connsiteX8" fmla="*/ 337463 w 1426853"/>
                  <a:gd name="connsiteY8" fmla="*/ 329145 h 476342"/>
                  <a:gd name="connsiteX9" fmla="*/ 88479 w 1426853"/>
                  <a:gd name="connsiteY9" fmla="*/ 322097 h 476342"/>
                  <a:gd name="connsiteX10" fmla="*/ 3230 w 1426853"/>
                  <a:gd name="connsiteY10" fmla="*/ 464400 h 476342"/>
                  <a:gd name="connsiteX11" fmla="*/ 13041 w 1426853"/>
                  <a:gd name="connsiteY11" fmla="*/ 461733 h 476342"/>
                  <a:gd name="connsiteX12" fmla="*/ 154106 w 1426853"/>
                  <a:gd name="connsiteY12" fmla="*/ 319906 h 476342"/>
                  <a:gd name="connsiteX13" fmla="*/ 358608 w 1426853"/>
                  <a:gd name="connsiteY13" fmla="*/ 340194 h 476342"/>
                  <a:gd name="connsiteX14" fmla="*/ 504817 w 1426853"/>
                  <a:gd name="connsiteY14" fmla="*/ 279329 h 476342"/>
                  <a:gd name="connsiteX15" fmla="*/ 585398 w 1426853"/>
                  <a:gd name="connsiteY15" fmla="*/ 129787 h 476342"/>
                  <a:gd name="connsiteX16" fmla="*/ 744656 w 1426853"/>
                  <a:gd name="connsiteY16" fmla="*/ 11677 h 476342"/>
                  <a:gd name="connsiteX17" fmla="*/ 857051 w 1426853"/>
                  <a:gd name="connsiteY17" fmla="*/ 112642 h 476342"/>
                  <a:gd name="connsiteX18" fmla="*/ 956969 w 1426853"/>
                  <a:gd name="connsiteY18" fmla="*/ 203701 h 476342"/>
                  <a:gd name="connsiteX19" fmla="*/ 1134038 w 1426853"/>
                  <a:gd name="connsiteY19" fmla="*/ 215512 h 476342"/>
                  <a:gd name="connsiteX20" fmla="*/ 1325300 w 1426853"/>
                  <a:gd name="connsiteY20" fmla="*/ 285425 h 476342"/>
                  <a:gd name="connsiteX21" fmla="*/ 1416645 w 1426853"/>
                  <a:gd name="connsiteY21" fmla="*/ 471353 h 476342"/>
                  <a:gd name="connsiteX22" fmla="*/ 1426837 w 1426853"/>
                  <a:gd name="connsiteY22" fmla="*/ 471258 h 476342"/>
                  <a:gd name="connsiteX23" fmla="*/ 1229288 w 1426853"/>
                  <a:gd name="connsiteY23" fmla="*/ 217703 h 47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26853" h="476342">
                    <a:moveTo>
                      <a:pt x="1229288" y="217703"/>
                    </a:moveTo>
                    <a:cubicBezTo>
                      <a:pt x="1164709" y="197033"/>
                      <a:pt x="1097558" y="209702"/>
                      <a:pt x="1031264" y="206939"/>
                    </a:cubicBezTo>
                    <a:cubicBezTo>
                      <a:pt x="992783" y="205320"/>
                      <a:pt x="954397" y="197224"/>
                      <a:pt x="923250" y="172935"/>
                    </a:cubicBezTo>
                    <a:cubicBezTo>
                      <a:pt x="899437" y="154361"/>
                      <a:pt x="881435" y="129406"/>
                      <a:pt x="864004" y="104927"/>
                    </a:cubicBezTo>
                    <a:cubicBezTo>
                      <a:pt x="837144" y="67207"/>
                      <a:pt x="809521" y="23488"/>
                      <a:pt x="764564" y="6629"/>
                    </a:cubicBezTo>
                    <a:cubicBezTo>
                      <a:pt x="709700" y="-13945"/>
                      <a:pt x="656360" y="16249"/>
                      <a:pt x="620260" y="57682"/>
                    </a:cubicBezTo>
                    <a:cubicBezTo>
                      <a:pt x="576635" y="107879"/>
                      <a:pt x="558824" y="172649"/>
                      <a:pt x="526534" y="229704"/>
                    </a:cubicBezTo>
                    <a:cubicBezTo>
                      <a:pt x="509103" y="260660"/>
                      <a:pt x="486910" y="289331"/>
                      <a:pt x="455954" y="307238"/>
                    </a:cubicBezTo>
                    <a:cubicBezTo>
                      <a:pt x="420044" y="328002"/>
                      <a:pt x="377848" y="331526"/>
                      <a:pt x="337463" y="329145"/>
                    </a:cubicBezTo>
                    <a:cubicBezTo>
                      <a:pt x="256024" y="324382"/>
                      <a:pt x="168394" y="290569"/>
                      <a:pt x="88479" y="322097"/>
                    </a:cubicBezTo>
                    <a:cubicBezTo>
                      <a:pt x="33044" y="343909"/>
                      <a:pt x="-12772" y="402107"/>
                      <a:pt x="3230" y="464400"/>
                    </a:cubicBezTo>
                    <a:cubicBezTo>
                      <a:pt x="4850" y="470877"/>
                      <a:pt x="14756" y="468210"/>
                      <a:pt x="13041" y="461733"/>
                    </a:cubicBezTo>
                    <a:cubicBezTo>
                      <a:pt x="-9057" y="375627"/>
                      <a:pt x="82955" y="322858"/>
                      <a:pt x="154106" y="319906"/>
                    </a:cubicBezTo>
                    <a:cubicBezTo>
                      <a:pt x="222972" y="317144"/>
                      <a:pt x="289838" y="340289"/>
                      <a:pt x="358608" y="340194"/>
                    </a:cubicBezTo>
                    <a:cubicBezTo>
                      <a:pt x="414425" y="340099"/>
                      <a:pt x="467288" y="322954"/>
                      <a:pt x="504817" y="279329"/>
                    </a:cubicBezTo>
                    <a:cubicBezTo>
                      <a:pt x="542155" y="235990"/>
                      <a:pt x="560348" y="180460"/>
                      <a:pt x="585398" y="129787"/>
                    </a:cubicBezTo>
                    <a:cubicBezTo>
                      <a:pt x="614354" y="71018"/>
                      <a:pt x="670933" y="-2135"/>
                      <a:pt x="744656" y="11677"/>
                    </a:cubicBezTo>
                    <a:cubicBezTo>
                      <a:pt x="797139" y="21488"/>
                      <a:pt x="828095" y="72065"/>
                      <a:pt x="857051" y="112642"/>
                    </a:cubicBezTo>
                    <a:cubicBezTo>
                      <a:pt x="883912" y="150265"/>
                      <a:pt x="912963" y="186651"/>
                      <a:pt x="956969" y="203701"/>
                    </a:cubicBezTo>
                    <a:cubicBezTo>
                      <a:pt x="1013166" y="225513"/>
                      <a:pt x="1075460" y="215798"/>
                      <a:pt x="1134038" y="215512"/>
                    </a:cubicBezTo>
                    <a:cubicBezTo>
                      <a:pt x="1205762" y="215226"/>
                      <a:pt x="1271294" y="236181"/>
                      <a:pt x="1325300" y="285425"/>
                    </a:cubicBezTo>
                    <a:cubicBezTo>
                      <a:pt x="1377783" y="333336"/>
                      <a:pt x="1411692" y="399630"/>
                      <a:pt x="1416645" y="471353"/>
                    </a:cubicBezTo>
                    <a:cubicBezTo>
                      <a:pt x="1417121" y="478021"/>
                      <a:pt x="1427313" y="478021"/>
                      <a:pt x="1426837" y="471258"/>
                    </a:cubicBezTo>
                    <a:cubicBezTo>
                      <a:pt x="1418931" y="356101"/>
                      <a:pt x="1337778" y="252564"/>
                      <a:pt x="1229288" y="217703"/>
                    </a:cubicBezTo>
                    <a:close/>
                  </a:path>
                </a:pathLst>
              </a:custGeom>
              <a:solidFill>
                <a:srgbClr val="51ADC6"/>
              </a:solidFill>
              <a:ln w="9525" cap="flat">
                <a:noFill/>
                <a:prstDash val="solid"/>
                <a:miter/>
              </a:ln>
            </p:spPr>
            <p:txBody>
              <a:bodyPr rtlCol="0" anchor="ctr"/>
              <a:lstStyle/>
              <a:p>
                <a:endParaRPr lang="en-US"/>
              </a:p>
            </p:txBody>
          </p:sp>
        </p:grpSp>
        <p:grpSp>
          <p:nvGrpSpPr>
            <p:cNvPr id="951" name="Graphic 932">
              <a:extLst>
                <a:ext uri="{FF2B5EF4-FFF2-40B4-BE49-F238E27FC236}">
                  <a16:creationId xmlns:a16="http://schemas.microsoft.com/office/drawing/2014/main" id="{E588C43A-2F50-A04F-6089-FFE6F52E110C}"/>
                </a:ext>
              </a:extLst>
            </p:cNvPr>
            <p:cNvGrpSpPr/>
            <p:nvPr/>
          </p:nvGrpSpPr>
          <p:grpSpPr>
            <a:xfrm>
              <a:off x="8517100" y="2532489"/>
              <a:ext cx="3049283" cy="2562272"/>
              <a:chOff x="7815958" y="1941367"/>
              <a:chExt cx="3748181" cy="3149546"/>
            </a:xfrm>
          </p:grpSpPr>
          <p:grpSp>
            <p:nvGrpSpPr>
              <p:cNvPr id="952" name="Graphic 932">
                <a:extLst>
                  <a:ext uri="{FF2B5EF4-FFF2-40B4-BE49-F238E27FC236}">
                    <a16:creationId xmlns:a16="http://schemas.microsoft.com/office/drawing/2014/main" id="{E710180A-9E12-942D-4698-6729114E7FAF}"/>
                  </a:ext>
                </a:extLst>
              </p:cNvPr>
              <p:cNvGrpSpPr/>
              <p:nvPr/>
            </p:nvGrpSpPr>
            <p:grpSpPr>
              <a:xfrm>
                <a:off x="7815958" y="1975071"/>
                <a:ext cx="3748181" cy="3115842"/>
                <a:chOff x="7815958" y="1975071"/>
                <a:chExt cx="3748181" cy="3115842"/>
              </a:xfrm>
            </p:grpSpPr>
            <p:sp>
              <p:nvSpPr>
                <p:cNvPr id="953" name="Freeform: Shape 952">
                  <a:extLst>
                    <a:ext uri="{FF2B5EF4-FFF2-40B4-BE49-F238E27FC236}">
                      <a16:creationId xmlns:a16="http://schemas.microsoft.com/office/drawing/2014/main" id="{31B09D28-7614-CEEB-6FC0-DA740FE6060A}"/>
                    </a:ext>
                  </a:extLst>
                </p:cNvPr>
                <p:cNvSpPr/>
                <p:nvPr/>
              </p:nvSpPr>
              <p:spPr>
                <a:xfrm>
                  <a:off x="9690001" y="2118828"/>
                  <a:ext cx="1874138" cy="2971990"/>
                </a:xfrm>
                <a:custGeom>
                  <a:avLst/>
                  <a:gdLst>
                    <a:gd name="connsiteX0" fmla="*/ 1874139 w 1874138"/>
                    <a:gd name="connsiteY0" fmla="*/ 0 h 2971990"/>
                    <a:gd name="connsiteX1" fmla="*/ 1874139 w 1874138"/>
                    <a:gd name="connsiteY1" fmla="*/ 2971991 h 2971990"/>
                    <a:gd name="connsiteX2" fmla="*/ 0 w 1874138"/>
                    <a:gd name="connsiteY2" fmla="*/ 2971991 h 2971990"/>
                    <a:gd name="connsiteX3" fmla="*/ 0 w 1874138"/>
                    <a:gd name="connsiteY3" fmla="*/ 2897410 h 2971990"/>
                    <a:gd name="connsiteX4" fmla="*/ 1755553 w 1874138"/>
                    <a:gd name="connsiteY4" fmla="*/ 2897410 h 2971990"/>
                    <a:gd name="connsiteX5" fmla="*/ 1755648 w 1874138"/>
                    <a:gd name="connsiteY5" fmla="*/ 2897410 h 2971990"/>
                    <a:gd name="connsiteX6" fmla="*/ 1755648 w 1874138"/>
                    <a:gd name="connsiteY6" fmla="*/ 58674 h 2971990"/>
                    <a:gd name="connsiteX7" fmla="*/ 1619440 w 1874138"/>
                    <a:gd name="connsiteY7" fmla="*/ 0 h 2971990"/>
                    <a:gd name="connsiteX8" fmla="*/ 1874139 w 1874138"/>
                    <a:gd name="connsiteY8" fmla="*/ 0 h 2971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4138" h="2971990">
                      <a:moveTo>
                        <a:pt x="1874139" y="0"/>
                      </a:moveTo>
                      <a:lnTo>
                        <a:pt x="1874139" y="2971991"/>
                      </a:lnTo>
                      <a:lnTo>
                        <a:pt x="0" y="2971991"/>
                      </a:lnTo>
                      <a:lnTo>
                        <a:pt x="0" y="2897410"/>
                      </a:lnTo>
                      <a:lnTo>
                        <a:pt x="1755553" y="2897410"/>
                      </a:lnTo>
                      <a:cubicBezTo>
                        <a:pt x="1755648" y="2897410"/>
                        <a:pt x="1755648" y="2897410"/>
                        <a:pt x="1755648" y="2897410"/>
                      </a:cubicBezTo>
                      <a:lnTo>
                        <a:pt x="1755648" y="58674"/>
                      </a:lnTo>
                      <a:cubicBezTo>
                        <a:pt x="1709738" y="36957"/>
                        <a:pt x="1664303" y="17526"/>
                        <a:pt x="1619440" y="0"/>
                      </a:cubicBezTo>
                      <a:lnTo>
                        <a:pt x="1874139" y="0"/>
                      </a:lnTo>
                      <a:close/>
                    </a:path>
                  </a:pathLst>
                </a:custGeom>
                <a:gradFill>
                  <a:gsLst>
                    <a:gs pos="0">
                      <a:srgbClr val="CAEB8A"/>
                    </a:gs>
                    <a:gs pos="43280">
                      <a:srgbClr val="C8EA8B"/>
                    </a:gs>
                    <a:gs pos="58880">
                      <a:srgbClr val="C1E78E"/>
                    </a:gs>
                    <a:gs pos="69990">
                      <a:srgbClr val="B6E094"/>
                    </a:gs>
                    <a:gs pos="78980">
                      <a:srgbClr val="A5D89D"/>
                    </a:gs>
                    <a:gs pos="86670">
                      <a:srgbClr val="8FCDA7"/>
                    </a:gs>
                    <a:gs pos="93370">
                      <a:srgbClr val="74BFB5"/>
                    </a:gs>
                    <a:gs pos="99390">
                      <a:srgbClr val="55AFC4"/>
                    </a:gs>
                    <a:gs pos="100000">
                      <a:srgbClr val="51ADC6"/>
                    </a:gs>
                  </a:gsLst>
                  <a:lin ang="5530162" scaled="1"/>
                </a:gradFill>
                <a:ln w="9525" cap="flat">
                  <a:noFill/>
                  <a:prstDash val="solid"/>
                  <a:miter/>
                </a:ln>
              </p:spPr>
              <p:txBody>
                <a:bodyPr rtlCol="0" anchor="ctr"/>
                <a:lstStyle/>
                <a:p>
                  <a:endParaRPr lang="en-US"/>
                </a:p>
              </p:txBody>
            </p:sp>
            <p:sp>
              <p:nvSpPr>
                <p:cNvPr id="954" name="Freeform: Shape 953">
                  <a:extLst>
                    <a:ext uri="{FF2B5EF4-FFF2-40B4-BE49-F238E27FC236}">
                      <a16:creationId xmlns:a16="http://schemas.microsoft.com/office/drawing/2014/main" id="{0536C9A7-7D0A-7C6D-60F6-FAA8DE933DC4}"/>
                    </a:ext>
                  </a:extLst>
                </p:cNvPr>
                <p:cNvSpPr/>
                <p:nvPr/>
              </p:nvSpPr>
              <p:spPr>
                <a:xfrm>
                  <a:off x="7815958" y="2118828"/>
                  <a:ext cx="1874043" cy="2972085"/>
                </a:xfrm>
                <a:custGeom>
                  <a:avLst/>
                  <a:gdLst>
                    <a:gd name="connsiteX0" fmla="*/ 1874044 w 1874043"/>
                    <a:gd name="connsiteY0" fmla="*/ 2897505 h 2972085"/>
                    <a:gd name="connsiteX1" fmla="*/ 1874044 w 1874043"/>
                    <a:gd name="connsiteY1" fmla="*/ 2972086 h 2972085"/>
                    <a:gd name="connsiteX2" fmla="*/ 0 w 1874043"/>
                    <a:gd name="connsiteY2" fmla="*/ 2972086 h 2972085"/>
                    <a:gd name="connsiteX3" fmla="*/ 0 w 1874043"/>
                    <a:gd name="connsiteY3" fmla="*/ 0 h 2972085"/>
                    <a:gd name="connsiteX4" fmla="*/ 254699 w 1874043"/>
                    <a:gd name="connsiteY4" fmla="*/ 0 h 2972085"/>
                    <a:gd name="connsiteX5" fmla="*/ 118491 w 1874043"/>
                    <a:gd name="connsiteY5" fmla="*/ 58674 h 2972085"/>
                    <a:gd name="connsiteX6" fmla="*/ 118491 w 1874043"/>
                    <a:gd name="connsiteY6" fmla="*/ 2897505 h 2972085"/>
                    <a:gd name="connsiteX7" fmla="*/ 118586 w 1874043"/>
                    <a:gd name="connsiteY7" fmla="*/ 2897505 h 2972085"/>
                    <a:gd name="connsiteX8" fmla="*/ 1874044 w 1874043"/>
                    <a:gd name="connsiteY8" fmla="*/ 2897505 h 29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4043" h="2972085">
                      <a:moveTo>
                        <a:pt x="1874044" y="2897505"/>
                      </a:moveTo>
                      <a:lnTo>
                        <a:pt x="1874044" y="2972086"/>
                      </a:lnTo>
                      <a:lnTo>
                        <a:pt x="0" y="2972086"/>
                      </a:lnTo>
                      <a:lnTo>
                        <a:pt x="0" y="0"/>
                      </a:lnTo>
                      <a:lnTo>
                        <a:pt x="254699" y="0"/>
                      </a:lnTo>
                      <a:cubicBezTo>
                        <a:pt x="209836" y="17526"/>
                        <a:pt x="164402" y="37052"/>
                        <a:pt x="118491" y="58674"/>
                      </a:cubicBezTo>
                      <a:lnTo>
                        <a:pt x="118491" y="2897505"/>
                      </a:lnTo>
                      <a:cubicBezTo>
                        <a:pt x="118491" y="2897505"/>
                        <a:pt x="118491" y="2897505"/>
                        <a:pt x="118586" y="2897505"/>
                      </a:cubicBezTo>
                      <a:lnTo>
                        <a:pt x="1874044" y="2897505"/>
                      </a:lnTo>
                      <a:close/>
                    </a:path>
                  </a:pathLst>
                </a:custGeom>
                <a:gradFill>
                  <a:gsLst>
                    <a:gs pos="0">
                      <a:srgbClr val="CAEB8A"/>
                    </a:gs>
                    <a:gs pos="43280">
                      <a:srgbClr val="C8EA8B"/>
                    </a:gs>
                    <a:gs pos="58880">
                      <a:srgbClr val="C1E78E"/>
                    </a:gs>
                    <a:gs pos="69990">
                      <a:srgbClr val="B6E094"/>
                    </a:gs>
                    <a:gs pos="78980">
                      <a:srgbClr val="A5D89D"/>
                    </a:gs>
                    <a:gs pos="86670">
                      <a:srgbClr val="8FCDA7"/>
                    </a:gs>
                    <a:gs pos="93370">
                      <a:srgbClr val="74BFB5"/>
                    </a:gs>
                    <a:gs pos="99390">
                      <a:srgbClr val="55AFC4"/>
                    </a:gs>
                    <a:gs pos="100000">
                      <a:srgbClr val="51ADC6"/>
                    </a:gs>
                  </a:gsLst>
                  <a:lin ang="5530152" scaled="1"/>
                </a:gradFill>
                <a:ln w="9525" cap="flat">
                  <a:noFill/>
                  <a:prstDash val="solid"/>
                  <a:miter/>
                </a:ln>
              </p:spPr>
              <p:txBody>
                <a:bodyPr rtlCol="0" anchor="ctr"/>
                <a:lstStyle/>
                <a:p>
                  <a:endParaRPr lang="en-US"/>
                </a:p>
              </p:txBody>
            </p:sp>
            <p:sp>
              <p:nvSpPr>
                <p:cNvPr id="955" name="Freeform: Shape 954">
                  <a:extLst>
                    <a:ext uri="{FF2B5EF4-FFF2-40B4-BE49-F238E27FC236}">
                      <a16:creationId xmlns:a16="http://schemas.microsoft.com/office/drawing/2014/main" id="{2D829E0E-7DF7-E6D8-540C-A169F2F0F7C8}"/>
                    </a:ext>
                  </a:extLst>
                </p:cNvPr>
                <p:cNvSpPr/>
                <p:nvPr/>
              </p:nvSpPr>
              <p:spPr>
                <a:xfrm>
                  <a:off x="9690001" y="4863672"/>
                  <a:ext cx="1755647" cy="152660"/>
                </a:xfrm>
                <a:custGeom>
                  <a:avLst/>
                  <a:gdLst>
                    <a:gd name="connsiteX0" fmla="*/ 1755648 w 1755647"/>
                    <a:gd name="connsiteY0" fmla="*/ 152661 h 152660"/>
                    <a:gd name="connsiteX1" fmla="*/ 0 w 1755647"/>
                    <a:gd name="connsiteY1" fmla="*/ 152661 h 152660"/>
                    <a:gd name="connsiteX2" fmla="*/ 1755648 w 1755647"/>
                    <a:gd name="connsiteY2" fmla="*/ 152661 h 152660"/>
                  </a:gdLst>
                  <a:ahLst/>
                  <a:cxnLst>
                    <a:cxn ang="0">
                      <a:pos x="connsiteX0" y="connsiteY0"/>
                    </a:cxn>
                    <a:cxn ang="0">
                      <a:pos x="connsiteX1" y="connsiteY1"/>
                    </a:cxn>
                    <a:cxn ang="0">
                      <a:pos x="connsiteX2" y="connsiteY2"/>
                    </a:cxn>
                  </a:cxnLst>
                  <a:rect l="l" t="t" r="r" b="b"/>
                  <a:pathLst>
                    <a:path w="1755647" h="152660">
                      <a:moveTo>
                        <a:pt x="1755648" y="152661"/>
                      </a:moveTo>
                      <a:lnTo>
                        <a:pt x="0" y="152661"/>
                      </a:lnTo>
                      <a:cubicBezTo>
                        <a:pt x="927735" y="-188144"/>
                        <a:pt x="1742885" y="147327"/>
                        <a:pt x="1755648" y="152661"/>
                      </a:cubicBezTo>
                      <a:close/>
                    </a:path>
                  </a:pathLst>
                </a:custGeom>
                <a:solidFill>
                  <a:srgbClr val="EAD6C3"/>
                </a:solidFill>
                <a:ln w="9525" cap="flat">
                  <a:noFill/>
                  <a:prstDash val="solid"/>
                  <a:miter/>
                </a:ln>
              </p:spPr>
              <p:txBody>
                <a:bodyPr rtlCol="0" anchor="ctr"/>
                <a:lstStyle/>
                <a:p>
                  <a:endParaRPr lang="en-US"/>
                </a:p>
              </p:txBody>
            </p:sp>
            <p:sp>
              <p:nvSpPr>
                <p:cNvPr id="956" name="Freeform: Shape 955">
                  <a:extLst>
                    <a:ext uri="{FF2B5EF4-FFF2-40B4-BE49-F238E27FC236}">
                      <a16:creationId xmlns:a16="http://schemas.microsoft.com/office/drawing/2014/main" id="{34084C20-DF86-9C9E-735B-B5D942F3B89E}"/>
                    </a:ext>
                  </a:extLst>
                </p:cNvPr>
                <p:cNvSpPr/>
                <p:nvPr/>
              </p:nvSpPr>
              <p:spPr>
                <a:xfrm>
                  <a:off x="7934449" y="4863672"/>
                  <a:ext cx="1755552" cy="152660"/>
                </a:xfrm>
                <a:custGeom>
                  <a:avLst/>
                  <a:gdLst>
                    <a:gd name="connsiteX0" fmla="*/ 1755553 w 1755552"/>
                    <a:gd name="connsiteY0" fmla="*/ 152661 h 152660"/>
                    <a:gd name="connsiteX1" fmla="*/ 0 w 1755552"/>
                    <a:gd name="connsiteY1" fmla="*/ 152661 h 152660"/>
                    <a:gd name="connsiteX2" fmla="*/ 1755553 w 1755552"/>
                    <a:gd name="connsiteY2" fmla="*/ 152661 h 152660"/>
                  </a:gdLst>
                  <a:ahLst/>
                  <a:cxnLst>
                    <a:cxn ang="0">
                      <a:pos x="connsiteX0" y="connsiteY0"/>
                    </a:cxn>
                    <a:cxn ang="0">
                      <a:pos x="connsiteX1" y="connsiteY1"/>
                    </a:cxn>
                    <a:cxn ang="0">
                      <a:pos x="connsiteX2" y="connsiteY2"/>
                    </a:cxn>
                  </a:cxnLst>
                  <a:rect l="l" t="t" r="r" b="b"/>
                  <a:pathLst>
                    <a:path w="1755552" h="152660">
                      <a:moveTo>
                        <a:pt x="1755553" y="152661"/>
                      </a:moveTo>
                      <a:lnTo>
                        <a:pt x="0" y="152661"/>
                      </a:lnTo>
                      <a:cubicBezTo>
                        <a:pt x="12763" y="147327"/>
                        <a:pt x="827818" y="-188144"/>
                        <a:pt x="1755553" y="152661"/>
                      </a:cubicBezTo>
                      <a:close/>
                    </a:path>
                  </a:pathLst>
                </a:custGeom>
                <a:solidFill>
                  <a:srgbClr val="EAD6C3"/>
                </a:solidFill>
                <a:ln w="9525" cap="flat">
                  <a:noFill/>
                  <a:prstDash val="solid"/>
                  <a:miter/>
                </a:ln>
              </p:spPr>
              <p:txBody>
                <a:bodyPr rtlCol="0" anchor="ctr"/>
                <a:lstStyle/>
                <a:p>
                  <a:endParaRPr lang="en-US"/>
                </a:p>
              </p:txBody>
            </p:sp>
            <p:sp>
              <p:nvSpPr>
                <p:cNvPr id="957" name="Freeform: Shape 956">
                  <a:extLst>
                    <a:ext uri="{FF2B5EF4-FFF2-40B4-BE49-F238E27FC236}">
                      <a16:creationId xmlns:a16="http://schemas.microsoft.com/office/drawing/2014/main" id="{2F607682-34E1-72CA-0E9C-C6BD14026A9B}"/>
                    </a:ext>
                  </a:extLst>
                </p:cNvPr>
                <p:cNvSpPr/>
                <p:nvPr/>
              </p:nvSpPr>
              <p:spPr>
                <a:xfrm>
                  <a:off x="9690097" y="1975071"/>
                  <a:ext cx="1755647" cy="3041262"/>
                </a:xfrm>
                <a:custGeom>
                  <a:avLst/>
                  <a:gdLst>
                    <a:gd name="connsiteX0" fmla="*/ 1755648 w 1755647"/>
                    <a:gd name="connsiteY0" fmla="*/ 202431 h 3041262"/>
                    <a:gd name="connsiteX1" fmla="*/ 1755648 w 1755647"/>
                    <a:gd name="connsiteY1" fmla="*/ 3041263 h 3041262"/>
                    <a:gd name="connsiteX2" fmla="*/ 1755552 w 1755647"/>
                    <a:gd name="connsiteY2" fmla="*/ 3041263 h 3041262"/>
                    <a:gd name="connsiteX3" fmla="*/ 0 w 1755647"/>
                    <a:gd name="connsiteY3" fmla="*/ 3041263 h 3041262"/>
                    <a:gd name="connsiteX4" fmla="*/ 0 w 1755647"/>
                    <a:gd name="connsiteY4" fmla="*/ 202431 h 3041262"/>
                    <a:gd name="connsiteX5" fmla="*/ 125063 w 1755647"/>
                    <a:gd name="connsiteY5" fmla="*/ 143757 h 3041262"/>
                    <a:gd name="connsiteX6" fmla="*/ 1619440 w 1755647"/>
                    <a:gd name="connsiteY6" fmla="*/ 143757 h 3041262"/>
                    <a:gd name="connsiteX7" fmla="*/ 1755648 w 1755647"/>
                    <a:gd name="connsiteY7" fmla="*/ 202431 h 304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647" h="3041262">
                      <a:moveTo>
                        <a:pt x="1755648" y="202431"/>
                      </a:moveTo>
                      <a:lnTo>
                        <a:pt x="1755648" y="3041263"/>
                      </a:lnTo>
                      <a:cubicBezTo>
                        <a:pt x="1755648" y="3041263"/>
                        <a:pt x="1755648" y="3041263"/>
                        <a:pt x="1755552" y="3041263"/>
                      </a:cubicBezTo>
                      <a:cubicBezTo>
                        <a:pt x="1742789" y="3035929"/>
                        <a:pt x="927735" y="2700458"/>
                        <a:pt x="0" y="3041263"/>
                      </a:cubicBezTo>
                      <a:lnTo>
                        <a:pt x="0" y="202431"/>
                      </a:lnTo>
                      <a:cubicBezTo>
                        <a:pt x="0" y="202431"/>
                        <a:pt x="44387" y="176714"/>
                        <a:pt x="125063" y="143757"/>
                      </a:cubicBezTo>
                      <a:cubicBezTo>
                        <a:pt x="368237" y="44221"/>
                        <a:pt x="940784" y="-122657"/>
                        <a:pt x="1619440" y="143757"/>
                      </a:cubicBezTo>
                      <a:cubicBezTo>
                        <a:pt x="1664303" y="161283"/>
                        <a:pt x="1709643" y="180714"/>
                        <a:pt x="1755648" y="202431"/>
                      </a:cubicBezTo>
                      <a:close/>
                    </a:path>
                  </a:pathLst>
                </a:custGeom>
                <a:gradFill>
                  <a:gsLst>
                    <a:gs pos="0">
                      <a:srgbClr val="F9E6D9"/>
                    </a:gs>
                    <a:gs pos="12100">
                      <a:srgbClr val="FCF1EA"/>
                    </a:gs>
                    <a:gs pos="26980">
                      <a:srgbClr val="FEF9F6"/>
                    </a:gs>
                    <a:gs pos="47510">
                      <a:srgbClr val="FFFEFD"/>
                    </a:gs>
                    <a:gs pos="100000">
                      <a:srgbClr val="FFFFFF"/>
                    </a:gs>
                  </a:gsLst>
                  <a:lin ang="0" scaled="1"/>
                </a:gradFill>
                <a:ln w="9525" cap="flat">
                  <a:noFill/>
                  <a:prstDash val="solid"/>
                  <a:miter/>
                </a:ln>
              </p:spPr>
              <p:txBody>
                <a:bodyPr rtlCol="0" anchor="ctr"/>
                <a:lstStyle/>
                <a:p>
                  <a:endParaRPr lang="en-US"/>
                </a:p>
              </p:txBody>
            </p:sp>
            <p:sp>
              <p:nvSpPr>
                <p:cNvPr id="958" name="Freeform: Shape 957">
                  <a:extLst>
                    <a:ext uri="{FF2B5EF4-FFF2-40B4-BE49-F238E27FC236}">
                      <a16:creationId xmlns:a16="http://schemas.microsoft.com/office/drawing/2014/main" id="{DC1CE0EC-2E59-329D-8F02-74602DD2F0B3}"/>
                    </a:ext>
                  </a:extLst>
                </p:cNvPr>
                <p:cNvSpPr/>
                <p:nvPr/>
              </p:nvSpPr>
              <p:spPr>
                <a:xfrm>
                  <a:off x="7934354" y="1975071"/>
                  <a:ext cx="1755647" cy="3041262"/>
                </a:xfrm>
                <a:custGeom>
                  <a:avLst/>
                  <a:gdLst>
                    <a:gd name="connsiteX0" fmla="*/ 1755648 w 1755647"/>
                    <a:gd name="connsiteY0" fmla="*/ 202431 h 3041262"/>
                    <a:gd name="connsiteX1" fmla="*/ 1755648 w 1755647"/>
                    <a:gd name="connsiteY1" fmla="*/ 3041263 h 3041262"/>
                    <a:gd name="connsiteX2" fmla="*/ 95 w 1755647"/>
                    <a:gd name="connsiteY2" fmla="*/ 3041263 h 3041262"/>
                    <a:gd name="connsiteX3" fmla="*/ 0 w 1755647"/>
                    <a:gd name="connsiteY3" fmla="*/ 3041263 h 3041262"/>
                    <a:gd name="connsiteX4" fmla="*/ 0 w 1755647"/>
                    <a:gd name="connsiteY4" fmla="*/ 202431 h 3041262"/>
                    <a:gd name="connsiteX5" fmla="*/ 136208 w 1755647"/>
                    <a:gd name="connsiteY5" fmla="*/ 143757 h 3041262"/>
                    <a:gd name="connsiteX6" fmla="*/ 1630585 w 1755647"/>
                    <a:gd name="connsiteY6" fmla="*/ 143757 h 3041262"/>
                    <a:gd name="connsiteX7" fmla="*/ 1755648 w 1755647"/>
                    <a:gd name="connsiteY7" fmla="*/ 202431 h 304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5647" h="3041262">
                      <a:moveTo>
                        <a:pt x="1755648" y="202431"/>
                      </a:moveTo>
                      <a:lnTo>
                        <a:pt x="1755648" y="3041263"/>
                      </a:lnTo>
                      <a:cubicBezTo>
                        <a:pt x="827913" y="2700458"/>
                        <a:pt x="12859" y="3035929"/>
                        <a:pt x="95" y="3041263"/>
                      </a:cubicBezTo>
                      <a:cubicBezTo>
                        <a:pt x="0" y="3041263"/>
                        <a:pt x="0" y="3041263"/>
                        <a:pt x="0" y="3041263"/>
                      </a:cubicBezTo>
                      <a:lnTo>
                        <a:pt x="0" y="202431"/>
                      </a:lnTo>
                      <a:cubicBezTo>
                        <a:pt x="45910" y="180714"/>
                        <a:pt x="91345" y="161283"/>
                        <a:pt x="136208" y="143757"/>
                      </a:cubicBezTo>
                      <a:cubicBezTo>
                        <a:pt x="814864" y="-122657"/>
                        <a:pt x="1387411" y="44221"/>
                        <a:pt x="1630585" y="143757"/>
                      </a:cubicBezTo>
                      <a:cubicBezTo>
                        <a:pt x="1711261" y="176714"/>
                        <a:pt x="1755648" y="202431"/>
                        <a:pt x="1755648" y="202431"/>
                      </a:cubicBezTo>
                      <a:close/>
                    </a:path>
                  </a:pathLst>
                </a:custGeom>
                <a:gradFill>
                  <a:gsLst>
                    <a:gs pos="0">
                      <a:srgbClr val="F9E6D9"/>
                    </a:gs>
                    <a:gs pos="12100">
                      <a:srgbClr val="FCF1EA"/>
                    </a:gs>
                    <a:gs pos="26980">
                      <a:srgbClr val="FEF9F6"/>
                    </a:gs>
                    <a:gs pos="47510">
                      <a:srgbClr val="FFFEFD"/>
                    </a:gs>
                    <a:gs pos="100000">
                      <a:srgbClr val="FFFFFF"/>
                    </a:gs>
                  </a:gsLst>
                  <a:lin ang="0" scaled="1"/>
                </a:gradFill>
                <a:ln w="9525" cap="flat">
                  <a:noFill/>
                  <a:prstDash val="solid"/>
                  <a:miter/>
                </a:ln>
              </p:spPr>
              <p:txBody>
                <a:bodyPr rtlCol="0" anchor="ctr"/>
                <a:lstStyle/>
                <a:p>
                  <a:endParaRPr lang="en-US"/>
                </a:p>
              </p:txBody>
            </p:sp>
            <p:grpSp>
              <p:nvGrpSpPr>
                <p:cNvPr id="959" name="Graphic 932">
                  <a:extLst>
                    <a:ext uri="{FF2B5EF4-FFF2-40B4-BE49-F238E27FC236}">
                      <a16:creationId xmlns:a16="http://schemas.microsoft.com/office/drawing/2014/main" id="{D82A68BE-17F0-D306-C276-A665CEF5170E}"/>
                    </a:ext>
                  </a:extLst>
                </p:cNvPr>
                <p:cNvGrpSpPr/>
                <p:nvPr/>
              </p:nvGrpSpPr>
              <p:grpSpPr>
                <a:xfrm>
                  <a:off x="9808207" y="2236362"/>
                  <a:ext cx="1547882" cy="2357156"/>
                  <a:chOff x="9808207" y="2236362"/>
                  <a:chExt cx="1547882" cy="2357156"/>
                </a:xfrm>
              </p:grpSpPr>
              <p:sp>
                <p:nvSpPr>
                  <p:cNvPr id="640" name="Freeform: Shape 639">
                    <a:extLst>
                      <a:ext uri="{FF2B5EF4-FFF2-40B4-BE49-F238E27FC236}">
                        <a16:creationId xmlns:a16="http://schemas.microsoft.com/office/drawing/2014/main" id="{70CF9923-12A6-2074-DD63-6A3BB6C0C36A}"/>
                      </a:ext>
                    </a:extLst>
                  </p:cNvPr>
                  <p:cNvSpPr/>
                  <p:nvPr/>
                </p:nvSpPr>
                <p:spPr>
                  <a:xfrm>
                    <a:off x="9808207" y="3609110"/>
                    <a:ext cx="712850" cy="808577"/>
                  </a:xfrm>
                  <a:custGeom>
                    <a:avLst/>
                    <a:gdLst>
                      <a:gd name="connsiteX0" fmla="*/ 0 w 712850"/>
                      <a:gd name="connsiteY0" fmla="*/ 0 h 808577"/>
                      <a:gd name="connsiteX1" fmla="*/ 712851 w 712850"/>
                      <a:gd name="connsiteY1" fmla="*/ 0 h 808577"/>
                      <a:gd name="connsiteX2" fmla="*/ 712851 w 712850"/>
                      <a:gd name="connsiteY2" fmla="*/ 808577 h 808577"/>
                      <a:gd name="connsiteX3" fmla="*/ 0 w 712850"/>
                      <a:gd name="connsiteY3" fmla="*/ 808577 h 808577"/>
                    </a:gdLst>
                    <a:ahLst/>
                    <a:cxnLst>
                      <a:cxn ang="0">
                        <a:pos x="connsiteX0" y="connsiteY0"/>
                      </a:cxn>
                      <a:cxn ang="0">
                        <a:pos x="connsiteX1" y="connsiteY1"/>
                      </a:cxn>
                      <a:cxn ang="0">
                        <a:pos x="connsiteX2" y="connsiteY2"/>
                      </a:cxn>
                      <a:cxn ang="0">
                        <a:pos x="connsiteX3" y="connsiteY3"/>
                      </a:cxn>
                    </a:cxnLst>
                    <a:rect l="l" t="t" r="r" b="b"/>
                    <a:pathLst>
                      <a:path w="712850" h="808577">
                        <a:moveTo>
                          <a:pt x="0" y="0"/>
                        </a:moveTo>
                        <a:lnTo>
                          <a:pt x="712851" y="0"/>
                        </a:lnTo>
                        <a:lnTo>
                          <a:pt x="712851" y="808577"/>
                        </a:lnTo>
                        <a:lnTo>
                          <a:pt x="0" y="808577"/>
                        </a:lnTo>
                        <a:close/>
                      </a:path>
                    </a:pathLst>
                  </a:custGeom>
                  <a:gradFill>
                    <a:gsLst>
                      <a:gs pos="100000">
                        <a:srgbClr val="D4A806">
                          <a:lumMod val="50000"/>
                          <a:lumOff val="50000"/>
                        </a:srgbClr>
                      </a:gs>
                      <a:gs pos="0">
                        <a:srgbClr val="F5542F">
                          <a:lumMod val="50000"/>
                          <a:lumOff val="50000"/>
                        </a:srgbClr>
                      </a:gs>
                    </a:gsLst>
                    <a:path path="circle">
                      <a:fillToRect t="100000" r="100000"/>
                    </a:path>
                  </a:gradFill>
                  <a:ln w="9525" cap="flat">
                    <a:noFill/>
                    <a:prstDash val="solid"/>
                    <a:miter/>
                  </a:ln>
                  <a:effectLst>
                    <a:outerShdw blurRad="50800" dist="38100" dir="8100000" algn="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1" name="Freeform: Shape 640">
                    <a:extLst>
                      <a:ext uri="{FF2B5EF4-FFF2-40B4-BE49-F238E27FC236}">
                        <a16:creationId xmlns:a16="http://schemas.microsoft.com/office/drawing/2014/main" id="{9FF1E75C-ECD1-2A8E-EBD9-8E8013C8EDA9}"/>
                      </a:ext>
                    </a:extLst>
                  </p:cNvPr>
                  <p:cNvSpPr/>
                  <p:nvPr/>
                </p:nvSpPr>
                <p:spPr>
                  <a:xfrm>
                    <a:off x="9818684" y="4537035"/>
                    <a:ext cx="1023556" cy="56483"/>
                  </a:xfrm>
                  <a:custGeom>
                    <a:avLst/>
                    <a:gdLst>
                      <a:gd name="connsiteX0" fmla="*/ 0 w 1023556"/>
                      <a:gd name="connsiteY0" fmla="*/ 0 h 56483"/>
                      <a:gd name="connsiteX1" fmla="*/ 1023556 w 1023556"/>
                      <a:gd name="connsiteY1" fmla="*/ 0 h 56483"/>
                      <a:gd name="connsiteX2" fmla="*/ 1023556 w 1023556"/>
                      <a:gd name="connsiteY2" fmla="*/ 56483 h 56483"/>
                      <a:gd name="connsiteX3" fmla="*/ 0 w 1023556"/>
                      <a:gd name="connsiteY3" fmla="*/ 56483 h 56483"/>
                    </a:gdLst>
                    <a:ahLst/>
                    <a:cxnLst>
                      <a:cxn ang="0">
                        <a:pos x="connsiteX0" y="connsiteY0"/>
                      </a:cxn>
                      <a:cxn ang="0">
                        <a:pos x="connsiteX1" y="connsiteY1"/>
                      </a:cxn>
                      <a:cxn ang="0">
                        <a:pos x="connsiteX2" y="connsiteY2"/>
                      </a:cxn>
                      <a:cxn ang="0">
                        <a:pos x="connsiteX3" y="connsiteY3"/>
                      </a:cxn>
                    </a:cxnLst>
                    <a:rect l="l" t="t" r="r" b="b"/>
                    <a:pathLst>
                      <a:path w="1023556" h="56483">
                        <a:moveTo>
                          <a:pt x="0" y="0"/>
                        </a:moveTo>
                        <a:lnTo>
                          <a:pt x="1023556" y="0"/>
                        </a:lnTo>
                        <a:lnTo>
                          <a:pt x="1023556" y="56483"/>
                        </a:lnTo>
                        <a:lnTo>
                          <a:pt x="0" y="56483"/>
                        </a:lnTo>
                        <a:close/>
                      </a:path>
                    </a:pathLst>
                  </a:custGeom>
                  <a:solidFill>
                    <a:srgbClr val="EDD4C3"/>
                  </a:solidFill>
                  <a:ln w="9525"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910BC521-5AA4-B8F1-38E8-C79EBFDAEF07}"/>
                      </a:ext>
                    </a:extLst>
                  </p:cNvPr>
                  <p:cNvSpPr/>
                  <p:nvPr/>
                </p:nvSpPr>
                <p:spPr>
                  <a:xfrm>
                    <a:off x="10625738" y="4172609"/>
                    <a:ext cx="691324" cy="50672"/>
                  </a:xfrm>
                  <a:custGeom>
                    <a:avLst/>
                    <a:gdLst>
                      <a:gd name="connsiteX0" fmla="*/ 0 w 691324"/>
                      <a:gd name="connsiteY0" fmla="*/ 0 h 50672"/>
                      <a:gd name="connsiteX1" fmla="*/ 691325 w 691324"/>
                      <a:gd name="connsiteY1" fmla="*/ 0 h 50672"/>
                      <a:gd name="connsiteX2" fmla="*/ 691325 w 691324"/>
                      <a:gd name="connsiteY2" fmla="*/ 50673 h 50672"/>
                      <a:gd name="connsiteX3" fmla="*/ 0 w 691324"/>
                      <a:gd name="connsiteY3" fmla="*/ 50673 h 50672"/>
                    </a:gdLst>
                    <a:ahLst/>
                    <a:cxnLst>
                      <a:cxn ang="0">
                        <a:pos x="connsiteX0" y="connsiteY0"/>
                      </a:cxn>
                      <a:cxn ang="0">
                        <a:pos x="connsiteX1" y="connsiteY1"/>
                      </a:cxn>
                      <a:cxn ang="0">
                        <a:pos x="connsiteX2" y="connsiteY2"/>
                      </a:cxn>
                      <a:cxn ang="0">
                        <a:pos x="connsiteX3" y="connsiteY3"/>
                      </a:cxn>
                    </a:cxnLst>
                    <a:rect l="l" t="t" r="r" b="b"/>
                    <a:pathLst>
                      <a:path w="691324" h="50672">
                        <a:moveTo>
                          <a:pt x="0" y="0"/>
                        </a:moveTo>
                        <a:lnTo>
                          <a:pt x="691325" y="0"/>
                        </a:lnTo>
                        <a:lnTo>
                          <a:pt x="691325" y="50673"/>
                        </a:lnTo>
                        <a:lnTo>
                          <a:pt x="0" y="50673"/>
                        </a:lnTo>
                        <a:close/>
                      </a:path>
                    </a:pathLst>
                  </a:custGeom>
                  <a:solidFill>
                    <a:srgbClr val="EDD4C3"/>
                  </a:solidFill>
                  <a:ln w="9525"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79AE2C1C-39D1-3331-5935-B549E5FFD767}"/>
                      </a:ext>
                    </a:extLst>
                  </p:cNvPr>
                  <p:cNvSpPr/>
                  <p:nvPr/>
                </p:nvSpPr>
                <p:spPr>
                  <a:xfrm>
                    <a:off x="10625738" y="3988109"/>
                    <a:ext cx="691324" cy="50672"/>
                  </a:xfrm>
                  <a:custGeom>
                    <a:avLst/>
                    <a:gdLst>
                      <a:gd name="connsiteX0" fmla="*/ 0 w 691324"/>
                      <a:gd name="connsiteY0" fmla="*/ 0 h 50672"/>
                      <a:gd name="connsiteX1" fmla="*/ 691325 w 691324"/>
                      <a:gd name="connsiteY1" fmla="*/ 0 h 50672"/>
                      <a:gd name="connsiteX2" fmla="*/ 691325 w 691324"/>
                      <a:gd name="connsiteY2" fmla="*/ 50673 h 50672"/>
                      <a:gd name="connsiteX3" fmla="*/ 0 w 691324"/>
                      <a:gd name="connsiteY3" fmla="*/ 50673 h 50672"/>
                    </a:gdLst>
                    <a:ahLst/>
                    <a:cxnLst>
                      <a:cxn ang="0">
                        <a:pos x="connsiteX0" y="connsiteY0"/>
                      </a:cxn>
                      <a:cxn ang="0">
                        <a:pos x="connsiteX1" y="connsiteY1"/>
                      </a:cxn>
                      <a:cxn ang="0">
                        <a:pos x="connsiteX2" y="connsiteY2"/>
                      </a:cxn>
                      <a:cxn ang="0">
                        <a:pos x="connsiteX3" y="connsiteY3"/>
                      </a:cxn>
                    </a:cxnLst>
                    <a:rect l="l" t="t" r="r" b="b"/>
                    <a:pathLst>
                      <a:path w="691324" h="50672">
                        <a:moveTo>
                          <a:pt x="0" y="0"/>
                        </a:moveTo>
                        <a:lnTo>
                          <a:pt x="691325" y="0"/>
                        </a:lnTo>
                        <a:lnTo>
                          <a:pt x="691325" y="50673"/>
                        </a:lnTo>
                        <a:lnTo>
                          <a:pt x="0" y="50673"/>
                        </a:lnTo>
                        <a:close/>
                      </a:path>
                    </a:pathLst>
                  </a:custGeom>
                  <a:solidFill>
                    <a:srgbClr val="EDD4C3"/>
                  </a:solidFill>
                  <a:ln w="9525"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45139DAC-4E6C-6170-3933-F746D155790E}"/>
                      </a:ext>
                    </a:extLst>
                  </p:cNvPr>
                  <p:cNvSpPr/>
                  <p:nvPr/>
                </p:nvSpPr>
                <p:spPr>
                  <a:xfrm>
                    <a:off x="10625738" y="3793704"/>
                    <a:ext cx="691324" cy="50673"/>
                  </a:xfrm>
                  <a:custGeom>
                    <a:avLst/>
                    <a:gdLst>
                      <a:gd name="connsiteX0" fmla="*/ 0 w 691324"/>
                      <a:gd name="connsiteY0" fmla="*/ 0 h 50673"/>
                      <a:gd name="connsiteX1" fmla="*/ 691325 w 691324"/>
                      <a:gd name="connsiteY1" fmla="*/ 0 h 50673"/>
                      <a:gd name="connsiteX2" fmla="*/ 691325 w 691324"/>
                      <a:gd name="connsiteY2" fmla="*/ 50673 h 50673"/>
                      <a:gd name="connsiteX3" fmla="*/ 0 w 691324"/>
                      <a:gd name="connsiteY3" fmla="*/ 50673 h 50673"/>
                    </a:gdLst>
                    <a:ahLst/>
                    <a:cxnLst>
                      <a:cxn ang="0">
                        <a:pos x="connsiteX0" y="connsiteY0"/>
                      </a:cxn>
                      <a:cxn ang="0">
                        <a:pos x="connsiteX1" y="connsiteY1"/>
                      </a:cxn>
                      <a:cxn ang="0">
                        <a:pos x="connsiteX2" y="connsiteY2"/>
                      </a:cxn>
                      <a:cxn ang="0">
                        <a:pos x="connsiteX3" y="connsiteY3"/>
                      </a:cxn>
                    </a:cxnLst>
                    <a:rect l="l" t="t" r="r" b="b"/>
                    <a:pathLst>
                      <a:path w="691324" h="50673">
                        <a:moveTo>
                          <a:pt x="0" y="0"/>
                        </a:moveTo>
                        <a:lnTo>
                          <a:pt x="691325" y="0"/>
                        </a:lnTo>
                        <a:lnTo>
                          <a:pt x="691325" y="50673"/>
                        </a:lnTo>
                        <a:lnTo>
                          <a:pt x="0" y="50673"/>
                        </a:lnTo>
                        <a:close/>
                      </a:path>
                    </a:pathLst>
                  </a:custGeom>
                  <a:solidFill>
                    <a:srgbClr val="EDD4C3"/>
                  </a:solidFill>
                  <a:ln w="9525"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30FEE390-A079-CA51-C7B3-52D00150964C}"/>
                      </a:ext>
                    </a:extLst>
                  </p:cNvPr>
                  <p:cNvSpPr/>
                  <p:nvPr/>
                </p:nvSpPr>
                <p:spPr>
                  <a:xfrm>
                    <a:off x="10625738" y="3609205"/>
                    <a:ext cx="691324" cy="50672"/>
                  </a:xfrm>
                  <a:custGeom>
                    <a:avLst/>
                    <a:gdLst>
                      <a:gd name="connsiteX0" fmla="*/ 0 w 691324"/>
                      <a:gd name="connsiteY0" fmla="*/ 0 h 50672"/>
                      <a:gd name="connsiteX1" fmla="*/ 691325 w 691324"/>
                      <a:gd name="connsiteY1" fmla="*/ 0 h 50672"/>
                      <a:gd name="connsiteX2" fmla="*/ 691325 w 691324"/>
                      <a:gd name="connsiteY2" fmla="*/ 50673 h 50672"/>
                      <a:gd name="connsiteX3" fmla="*/ 0 w 691324"/>
                      <a:gd name="connsiteY3" fmla="*/ 50673 h 50672"/>
                    </a:gdLst>
                    <a:ahLst/>
                    <a:cxnLst>
                      <a:cxn ang="0">
                        <a:pos x="connsiteX0" y="connsiteY0"/>
                      </a:cxn>
                      <a:cxn ang="0">
                        <a:pos x="connsiteX1" y="connsiteY1"/>
                      </a:cxn>
                      <a:cxn ang="0">
                        <a:pos x="connsiteX2" y="connsiteY2"/>
                      </a:cxn>
                      <a:cxn ang="0">
                        <a:pos x="connsiteX3" y="connsiteY3"/>
                      </a:cxn>
                    </a:cxnLst>
                    <a:rect l="l" t="t" r="r" b="b"/>
                    <a:pathLst>
                      <a:path w="691324" h="50672">
                        <a:moveTo>
                          <a:pt x="0" y="0"/>
                        </a:moveTo>
                        <a:lnTo>
                          <a:pt x="691325" y="0"/>
                        </a:lnTo>
                        <a:lnTo>
                          <a:pt x="691325" y="50673"/>
                        </a:lnTo>
                        <a:lnTo>
                          <a:pt x="0" y="50673"/>
                        </a:lnTo>
                        <a:close/>
                      </a:path>
                    </a:pathLst>
                  </a:custGeom>
                  <a:solidFill>
                    <a:srgbClr val="EDD4C3"/>
                  </a:solidFill>
                  <a:ln w="9525"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B0A39225-7481-26D8-E09C-5336284A3324}"/>
                      </a:ext>
                    </a:extLst>
                  </p:cNvPr>
                  <p:cNvSpPr/>
                  <p:nvPr/>
                </p:nvSpPr>
                <p:spPr>
                  <a:xfrm>
                    <a:off x="9808207" y="3220299"/>
                    <a:ext cx="1508855" cy="50672"/>
                  </a:xfrm>
                  <a:custGeom>
                    <a:avLst/>
                    <a:gdLst>
                      <a:gd name="connsiteX0" fmla="*/ 0 w 1508855"/>
                      <a:gd name="connsiteY0" fmla="*/ 0 h 50672"/>
                      <a:gd name="connsiteX1" fmla="*/ 1508855 w 1508855"/>
                      <a:gd name="connsiteY1" fmla="*/ 0 h 50672"/>
                      <a:gd name="connsiteX2" fmla="*/ 1508855 w 1508855"/>
                      <a:gd name="connsiteY2" fmla="*/ 50673 h 50672"/>
                      <a:gd name="connsiteX3" fmla="*/ 0 w 1508855"/>
                      <a:gd name="connsiteY3" fmla="*/ 50673 h 50672"/>
                    </a:gdLst>
                    <a:ahLst/>
                    <a:cxnLst>
                      <a:cxn ang="0">
                        <a:pos x="connsiteX0" y="connsiteY0"/>
                      </a:cxn>
                      <a:cxn ang="0">
                        <a:pos x="connsiteX1" y="connsiteY1"/>
                      </a:cxn>
                      <a:cxn ang="0">
                        <a:pos x="connsiteX2" y="connsiteY2"/>
                      </a:cxn>
                      <a:cxn ang="0">
                        <a:pos x="connsiteX3" y="connsiteY3"/>
                      </a:cxn>
                    </a:cxnLst>
                    <a:rect l="l" t="t" r="r" b="b"/>
                    <a:pathLst>
                      <a:path w="1508855" h="50672">
                        <a:moveTo>
                          <a:pt x="0" y="0"/>
                        </a:moveTo>
                        <a:lnTo>
                          <a:pt x="1508855" y="0"/>
                        </a:lnTo>
                        <a:lnTo>
                          <a:pt x="1508855" y="50673"/>
                        </a:lnTo>
                        <a:lnTo>
                          <a:pt x="0" y="50673"/>
                        </a:lnTo>
                        <a:close/>
                      </a:path>
                    </a:pathLst>
                  </a:custGeom>
                  <a:solidFill>
                    <a:srgbClr val="EDD4C3"/>
                  </a:solidFill>
                  <a:ln w="9525"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AEB0581C-3A50-8567-D3BF-2A29E92EB187}"/>
                      </a:ext>
                    </a:extLst>
                  </p:cNvPr>
                  <p:cNvSpPr/>
                  <p:nvPr/>
                </p:nvSpPr>
                <p:spPr>
                  <a:xfrm>
                    <a:off x="9808207" y="3035800"/>
                    <a:ext cx="1508855" cy="50672"/>
                  </a:xfrm>
                  <a:custGeom>
                    <a:avLst/>
                    <a:gdLst>
                      <a:gd name="connsiteX0" fmla="*/ 0 w 1508855"/>
                      <a:gd name="connsiteY0" fmla="*/ 0 h 50672"/>
                      <a:gd name="connsiteX1" fmla="*/ 1508855 w 1508855"/>
                      <a:gd name="connsiteY1" fmla="*/ 0 h 50672"/>
                      <a:gd name="connsiteX2" fmla="*/ 1508855 w 1508855"/>
                      <a:gd name="connsiteY2" fmla="*/ 50673 h 50672"/>
                      <a:gd name="connsiteX3" fmla="*/ 0 w 1508855"/>
                      <a:gd name="connsiteY3" fmla="*/ 50673 h 50672"/>
                    </a:gdLst>
                    <a:ahLst/>
                    <a:cxnLst>
                      <a:cxn ang="0">
                        <a:pos x="connsiteX0" y="connsiteY0"/>
                      </a:cxn>
                      <a:cxn ang="0">
                        <a:pos x="connsiteX1" y="connsiteY1"/>
                      </a:cxn>
                      <a:cxn ang="0">
                        <a:pos x="connsiteX2" y="connsiteY2"/>
                      </a:cxn>
                      <a:cxn ang="0">
                        <a:pos x="connsiteX3" y="connsiteY3"/>
                      </a:cxn>
                    </a:cxnLst>
                    <a:rect l="l" t="t" r="r" b="b"/>
                    <a:pathLst>
                      <a:path w="1508855" h="50672">
                        <a:moveTo>
                          <a:pt x="0" y="0"/>
                        </a:moveTo>
                        <a:lnTo>
                          <a:pt x="1508855" y="0"/>
                        </a:lnTo>
                        <a:lnTo>
                          <a:pt x="1508855" y="50673"/>
                        </a:lnTo>
                        <a:lnTo>
                          <a:pt x="0" y="50673"/>
                        </a:lnTo>
                        <a:close/>
                      </a:path>
                    </a:pathLst>
                  </a:custGeom>
                  <a:solidFill>
                    <a:srgbClr val="EDD4C3"/>
                  </a:solidFill>
                  <a:ln w="9525"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097BCA27-0CA8-2B05-1C7F-063835EDE5ED}"/>
                      </a:ext>
                    </a:extLst>
                  </p:cNvPr>
                  <p:cNvSpPr/>
                  <p:nvPr/>
                </p:nvSpPr>
                <p:spPr>
                  <a:xfrm>
                    <a:off x="9808207" y="3414704"/>
                    <a:ext cx="1339881" cy="50672"/>
                  </a:xfrm>
                  <a:custGeom>
                    <a:avLst/>
                    <a:gdLst>
                      <a:gd name="connsiteX0" fmla="*/ 0 w 1339881"/>
                      <a:gd name="connsiteY0" fmla="*/ 0 h 50672"/>
                      <a:gd name="connsiteX1" fmla="*/ 1339882 w 1339881"/>
                      <a:gd name="connsiteY1" fmla="*/ 0 h 50672"/>
                      <a:gd name="connsiteX2" fmla="*/ 1339882 w 1339881"/>
                      <a:gd name="connsiteY2" fmla="*/ 50673 h 50672"/>
                      <a:gd name="connsiteX3" fmla="*/ 0 w 1339881"/>
                      <a:gd name="connsiteY3" fmla="*/ 50673 h 50672"/>
                    </a:gdLst>
                    <a:ahLst/>
                    <a:cxnLst>
                      <a:cxn ang="0">
                        <a:pos x="connsiteX0" y="connsiteY0"/>
                      </a:cxn>
                      <a:cxn ang="0">
                        <a:pos x="connsiteX1" y="connsiteY1"/>
                      </a:cxn>
                      <a:cxn ang="0">
                        <a:pos x="connsiteX2" y="connsiteY2"/>
                      </a:cxn>
                      <a:cxn ang="0">
                        <a:pos x="connsiteX3" y="connsiteY3"/>
                      </a:cxn>
                    </a:cxnLst>
                    <a:rect l="l" t="t" r="r" b="b"/>
                    <a:pathLst>
                      <a:path w="1339881" h="50672">
                        <a:moveTo>
                          <a:pt x="0" y="0"/>
                        </a:moveTo>
                        <a:lnTo>
                          <a:pt x="1339882" y="0"/>
                        </a:lnTo>
                        <a:lnTo>
                          <a:pt x="1339882" y="50673"/>
                        </a:lnTo>
                        <a:lnTo>
                          <a:pt x="0" y="50673"/>
                        </a:lnTo>
                        <a:close/>
                      </a:path>
                    </a:pathLst>
                  </a:custGeom>
                  <a:solidFill>
                    <a:srgbClr val="EDD4C3"/>
                  </a:solidFill>
                  <a:ln w="9525" cap="flat">
                    <a:noFill/>
                    <a:prstDash val="solid"/>
                    <a:miter/>
                  </a:ln>
                </p:spPr>
                <p:txBody>
                  <a:bodyPr rtlCol="0" anchor="ctr"/>
                  <a:lstStyle/>
                  <a:p>
                    <a:endParaRPr lang="en-US"/>
                  </a:p>
                </p:txBody>
              </p:sp>
              <p:sp>
                <p:nvSpPr>
                  <p:cNvPr id="670" name="Freeform: Shape 669">
                    <a:extLst>
                      <a:ext uri="{FF2B5EF4-FFF2-40B4-BE49-F238E27FC236}">
                        <a16:creationId xmlns:a16="http://schemas.microsoft.com/office/drawing/2014/main" id="{2E76D7D1-D293-4505-F97E-41C259D368DC}"/>
                      </a:ext>
                    </a:extLst>
                  </p:cNvPr>
                  <p:cNvSpPr/>
                  <p:nvPr/>
                </p:nvSpPr>
                <p:spPr>
                  <a:xfrm>
                    <a:off x="10625738" y="4367014"/>
                    <a:ext cx="432815" cy="50672"/>
                  </a:xfrm>
                  <a:custGeom>
                    <a:avLst/>
                    <a:gdLst>
                      <a:gd name="connsiteX0" fmla="*/ 0 w 432815"/>
                      <a:gd name="connsiteY0" fmla="*/ 0 h 50672"/>
                      <a:gd name="connsiteX1" fmla="*/ 432816 w 432815"/>
                      <a:gd name="connsiteY1" fmla="*/ 0 h 50672"/>
                      <a:gd name="connsiteX2" fmla="*/ 432816 w 432815"/>
                      <a:gd name="connsiteY2" fmla="*/ 50673 h 50672"/>
                      <a:gd name="connsiteX3" fmla="*/ 0 w 432815"/>
                      <a:gd name="connsiteY3" fmla="*/ 50673 h 50672"/>
                    </a:gdLst>
                    <a:ahLst/>
                    <a:cxnLst>
                      <a:cxn ang="0">
                        <a:pos x="connsiteX0" y="connsiteY0"/>
                      </a:cxn>
                      <a:cxn ang="0">
                        <a:pos x="connsiteX1" y="connsiteY1"/>
                      </a:cxn>
                      <a:cxn ang="0">
                        <a:pos x="connsiteX2" y="connsiteY2"/>
                      </a:cxn>
                      <a:cxn ang="0">
                        <a:pos x="connsiteX3" y="connsiteY3"/>
                      </a:cxn>
                    </a:cxnLst>
                    <a:rect l="l" t="t" r="r" b="b"/>
                    <a:pathLst>
                      <a:path w="432815" h="50672">
                        <a:moveTo>
                          <a:pt x="0" y="0"/>
                        </a:moveTo>
                        <a:lnTo>
                          <a:pt x="432816" y="0"/>
                        </a:lnTo>
                        <a:lnTo>
                          <a:pt x="432816" y="50673"/>
                        </a:lnTo>
                        <a:lnTo>
                          <a:pt x="0" y="50673"/>
                        </a:lnTo>
                        <a:close/>
                      </a:path>
                    </a:pathLst>
                  </a:custGeom>
                  <a:solidFill>
                    <a:srgbClr val="EDD4C3"/>
                  </a:solidFill>
                  <a:ln w="9525"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E295EB85-4ADE-F279-CEB7-1EC8AD1636B3}"/>
                      </a:ext>
                    </a:extLst>
                  </p:cNvPr>
                  <p:cNvSpPr/>
                  <p:nvPr/>
                </p:nvSpPr>
                <p:spPr>
                  <a:xfrm>
                    <a:off x="9847234" y="2236362"/>
                    <a:ext cx="1508855" cy="635602"/>
                  </a:xfrm>
                  <a:custGeom>
                    <a:avLst/>
                    <a:gdLst>
                      <a:gd name="connsiteX0" fmla="*/ 0 w 1508855"/>
                      <a:gd name="connsiteY0" fmla="*/ 0 h 635603"/>
                      <a:gd name="connsiteX1" fmla="*/ 1508855 w 1508855"/>
                      <a:gd name="connsiteY1" fmla="*/ 0 h 635603"/>
                      <a:gd name="connsiteX2" fmla="*/ 1508855 w 1508855"/>
                      <a:gd name="connsiteY2" fmla="*/ 635603 h 635603"/>
                      <a:gd name="connsiteX3" fmla="*/ 0 w 1508855"/>
                      <a:gd name="connsiteY3" fmla="*/ 635603 h 635603"/>
                    </a:gdLst>
                    <a:ahLst/>
                    <a:cxnLst>
                      <a:cxn ang="0">
                        <a:pos x="connsiteX0" y="connsiteY0"/>
                      </a:cxn>
                      <a:cxn ang="0">
                        <a:pos x="connsiteX1" y="connsiteY1"/>
                      </a:cxn>
                      <a:cxn ang="0">
                        <a:pos x="connsiteX2" y="connsiteY2"/>
                      </a:cxn>
                      <a:cxn ang="0">
                        <a:pos x="connsiteX3" y="connsiteY3"/>
                      </a:cxn>
                    </a:cxnLst>
                    <a:rect l="l" t="t" r="r" b="b"/>
                    <a:pathLst>
                      <a:path w="1508855" h="635603">
                        <a:moveTo>
                          <a:pt x="0" y="0"/>
                        </a:moveTo>
                        <a:lnTo>
                          <a:pt x="1508855" y="0"/>
                        </a:lnTo>
                        <a:lnTo>
                          <a:pt x="1508855" y="635603"/>
                        </a:lnTo>
                        <a:lnTo>
                          <a:pt x="0" y="635603"/>
                        </a:lnTo>
                        <a:close/>
                      </a:path>
                    </a:pathLst>
                  </a:custGeom>
                  <a:gradFill>
                    <a:gsLst>
                      <a:gs pos="100000">
                        <a:srgbClr val="D4A806">
                          <a:lumMod val="50000"/>
                          <a:lumOff val="50000"/>
                        </a:srgbClr>
                      </a:gs>
                      <a:gs pos="0">
                        <a:srgbClr val="F5542F">
                          <a:lumMod val="50000"/>
                          <a:lumOff val="50000"/>
                        </a:srgbClr>
                      </a:gs>
                    </a:gsLst>
                    <a:path path="circle">
                      <a:fillToRect t="100000" r="100000"/>
                    </a:path>
                  </a:gradFill>
                  <a:ln w="9525" cap="flat">
                    <a:noFill/>
                    <a:prstDash val="solid"/>
                    <a:miter/>
                  </a:ln>
                  <a:effectLst>
                    <a:outerShdw blurRad="50800" dist="38100" dir="8100000" algn="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b="1">
                        <a:solidFill>
                          <a:srgbClr val="C54372"/>
                        </a:solidFill>
                        <a:latin typeface="Montserrat" panose="00000500000000000000" pitchFamily="2" charset="0"/>
                      </a:rPr>
                      <a:t>2D equation </a:t>
                    </a:r>
                  </a:p>
                  <a:p>
                    <a:endParaRPr lang="en-US" sz="1200" b="1">
                      <a:latin typeface="Montserrat" panose="00000500000000000000" pitchFamily="2" charset="0"/>
                    </a:endParaRPr>
                  </a:p>
                </p:txBody>
              </p:sp>
              <p:sp>
                <p:nvSpPr>
                  <p:cNvPr id="677" name="Freeform: Shape 676">
                    <a:extLst>
                      <a:ext uri="{FF2B5EF4-FFF2-40B4-BE49-F238E27FC236}">
                        <a16:creationId xmlns:a16="http://schemas.microsoft.com/office/drawing/2014/main" id="{261FCBD7-FC7E-F3A9-E707-147C21C53A35}"/>
                      </a:ext>
                    </a:extLst>
                  </p:cNvPr>
                  <p:cNvSpPr/>
                  <p:nvPr/>
                </p:nvSpPr>
                <p:spPr>
                  <a:xfrm>
                    <a:off x="9866501" y="4172609"/>
                    <a:ext cx="592931" cy="178974"/>
                  </a:xfrm>
                  <a:custGeom>
                    <a:avLst/>
                    <a:gdLst>
                      <a:gd name="connsiteX0" fmla="*/ 0 w 592931"/>
                      <a:gd name="connsiteY0" fmla="*/ 0 h 178974"/>
                      <a:gd name="connsiteX1" fmla="*/ 592931 w 592931"/>
                      <a:gd name="connsiteY1" fmla="*/ 0 h 178974"/>
                      <a:gd name="connsiteX2" fmla="*/ 592931 w 592931"/>
                      <a:gd name="connsiteY2" fmla="*/ 178975 h 178974"/>
                      <a:gd name="connsiteX3" fmla="*/ 0 w 592931"/>
                      <a:gd name="connsiteY3" fmla="*/ 178975 h 178974"/>
                    </a:gdLst>
                    <a:ahLst/>
                    <a:cxnLst>
                      <a:cxn ang="0">
                        <a:pos x="connsiteX0" y="connsiteY0"/>
                      </a:cxn>
                      <a:cxn ang="0">
                        <a:pos x="connsiteX1" y="connsiteY1"/>
                      </a:cxn>
                      <a:cxn ang="0">
                        <a:pos x="connsiteX2" y="connsiteY2"/>
                      </a:cxn>
                      <a:cxn ang="0">
                        <a:pos x="connsiteX3" y="connsiteY3"/>
                      </a:cxn>
                    </a:cxnLst>
                    <a:rect l="l" t="t" r="r" b="b"/>
                    <a:pathLst>
                      <a:path w="592931" h="178974">
                        <a:moveTo>
                          <a:pt x="0" y="0"/>
                        </a:moveTo>
                        <a:lnTo>
                          <a:pt x="592931" y="0"/>
                        </a:lnTo>
                        <a:lnTo>
                          <a:pt x="592931" y="178975"/>
                        </a:lnTo>
                        <a:lnTo>
                          <a:pt x="0" y="178975"/>
                        </a:lnTo>
                        <a:close/>
                      </a:path>
                    </a:pathLst>
                  </a:custGeom>
                  <a:solidFill>
                    <a:srgbClr val="D37FA7"/>
                  </a:solidFill>
                  <a:ln w="9525" cap="flat">
                    <a:noFill/>
                    <a:prstDash val="solid"/>
                    <a:miter/>
                  </a:ln>
                  <a:effectLst>
                    <a:outerShdw blurRad="50800" dist="38100" dir="8100000" algn="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2" name="Freeform: Shape 681">
                    <a:extLst>
                      <a:ext uri="{FF2B5EF4-FFF2-40B4-BE49-F238E27FC236}">
                        <a16:creationId xmlns:a16="http://schemas.microsoft.com/office/drawing/2014/main" id="{E078CE96-626D-2A75-D9B8-9A3DCF9D0E67}"/>
                      </a:ext>
                    </a:extLst>
                  </p:cNvPr>
                  <p:cNvSpPr/>
                  <p:nvPr/>
                </p:nvSpPr>
                <p:spPr>
                  <a:xfrm>
                    <a:off x="10493531" y="2585553"/>
                    <a:ext cx="767905" cy="180402"/>
                  </a:xfrm>
                  <a:custGeom>
                    <a:avLst/>
                    <a:gdLst>
                      <a:gd name="connsiteX0" fmla="*/ 0 w 767905"/>
                      <a:gd name="connsiteY0" fmla="*/ 0 h 180403"/>
                      <a:gd name="connsiteX1" fmla="*/ 767906 w 767905"/>
                      <a:gd name="connsiteY1" fmla="*/ 0 h 180403"/>
                      <a:gd name="connsiteX2" fmla="*/ 767906 w 767905"/>
                      <a:gd name="connsiteY2" fmla="*/ 180403 h 180403"/>
                      <a:gd name="connsiteX3" fmla="*/ 0 w 767905"/>
                      <a:gd name="connsiteY3" fmla="*/ 180403 h 180403"/>
                    </a:gdLst>
                    <a:ahLst/>
                    <a:cxnLst>
                      <a:cxn ang="0">
                        <a:pos x="connsiteX0" y="connsiteY0"/>
                      </a:cxn>
                      <a:cxn ang="0">
                        <a:pos x="connsiteX1" y="connsiteY1"/>
                      </a:cxn>
                      <a:cxn ang="0">
                        <a:pos x="connsiteX2" y="connsiteY2"/>
                      </a:cxn>
                      <a:cxn ang="0">
                        <a:pos x="connsiteX3" y="connsiteY3"/>
                      </a:cxn>
                    </a:cxnLst>
                    <a:rect l="l" t="t" r="r" b="b"/>
                    <a:pathLst>
                      <a:path w="767905" h="180403">
                        <a:moveTo>
                          <a:pt x="0" y="0"/>
                        </a:moveTo>
                        <a:lnTo>
                          <a:pt x="767906" y="0"/>
                        </a:lnTo>
                        <a:lnTo>
                          <a:pt x="767906" y="180403"/>
                        </a:lnTo>
                        <a:lnTo>
                          <a:pt x="0" y="180403"/>
                        </a:lnTo>
                        <a:close/>
                      </a:path>
                    </a:pathLst>
                  </a:custGeom>
                  <a:solidFill>
                    <a:srgbClr val="D37FA7"/>
                  </a:solidFill>
                  <a:ln w="9525" cap="flat">
                    <a:noFill/>
                    <a:prstDash val="solid"/>
                    <a:miter/>
                  </a:ln>
                  <a:effectLst>
                    <a:outerShdw blurRad="50800" dist="38100" dir="8100000" algn="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800" b="1">
                        <a:solidFill>
                          <a:schemeClr val="bg1"/>
                        </a:solidFill>
                        <a:latin typeface="Montserrat" panose="00000500000000000000" pitchFamily="2" charset="0"/>
                      </a:rPr>
                      <a:t>Nhóm 1</a:t>
                    </a:r>
                  </a:p>
                </p:txBody>
              </p:sp>
            </p:grpSp>
            <p:grpSp>
              <p:nvGrpSpPr>
                <p:cNvPr id="683" name="Graphic 932">
                  <a:extLst>
                    <a:ext uri="{FF2B5EF4-FFF2-40B4-BE49-F238E27FC236}">
                      <a16:creationId xmlns:a16="http://schemas.microsoft.com/office/drawing/2014/main" id="{E2ECC5E2-7DB6-0722-1F3D-7B365283BB71}"/>
                    </a:ext>
                  </a:extLst>
                </p:cNvPr>
                <p:cNvGrpSpPr/>
                <p:nvPr/>
              </p:nvGrpSpPr>
              <p:grpSpPr>
                <a:xfrm>
                  <a:off x="8035985" y="2365240"/>
                  <a:ext cx="1519333" cy="2259138"/>
                  <a:chOff x="8035985" y="2365240"/>
                  <a:chExt cx="1519333" cy="2259138"/>
                </a:xfrm>
              </p:grpSpPr>
              <p:sp>
                <p:nvSpPr>
                  <p:cNvPr id="684" name="Freeform: Shape 683">
                    <a:extLst>
                      <a:ext uri="{FF2B5EF4-FFF2-40B4-BE49-F238E27FC236}">
                        <a16:creationId xmlns:a16="http://schemas.microsoft.com/office/drawing/2014/main" id="{0D188821-88D1-EF20-D5B8-9A0F782586C9}"/>
                      </a:ext>
                    </a:extLst>
                  </p:cNvPr>
                  <p:cNvSpPr/>
                  <p:nvPr/>
                </p:nvSpPr>
                <p:spPr>
                  <a:xfrm>
                    <a:off x="8035985" y="2365240"/>
                    <a:ext cx="716946" cy="585501"/>
                  </a:xfrm>
                  <a:custGeom>
                    <a:avLst/>
                    <a:gdLst>
                      <a:gd name="connsiteX0" fmla="*/ 0 w 716946"/>
                      <a:gd name="connsiteY0" fmla="*/ 0 h 585501"/>
                      <a:gd name="connsiteX1" fmla="*/ 716947 w 716946"/>
                      <a:gd name="connsiteY1" fmla="*/ 0 h 585501"/>
                      <a:gd name="connsiteX2" fmla="*/ 716947 w 716946"/>
                      <a:gd name="connsiteY2" fmla="*/ 585502 h 585501"/>
                      <a:gd name="connsiteX3" fmla="*/ 0 w 716946"/>
                      <a:gd name="connsiteY3" fmla="*/ 585502 h 585501"/>
                    </a:gdLst>
                    <a:ahLst/>
                    <a:cxnLst>
                      <a:cxn ang="0">
                        <a:pos x="connsiteX0" y="connsiteY0"/>
                      </a:cxn>
                      <a:cxn ang="0">
                        <a:pos x="connsiteX1" y="connsiteY1"/>
                      </a:cxn>
                      <a:cxn ang="0">
                        <a:pos x="connsiteX2" y="connsiteY2"/>
                      </a:cxn>
                      <a:cxn ang="0">
                        <a:pos x="connsiteX3" y="connsiteY3"/>
                      </a:cxn>
                    </a:cxnLst>
                    <a:rect l="l" t="t" r="r" b="b"/>
                    <a:pathLst>
                      <a:path w="716946" h="585501">
                        <a:moveTo>
                          <a:pt x="0" y="0"/>
                        </a:moveTo>
                        <a:lnTo>
                          <a:pt x="716947" y="0"/>
                        </a:lnTo>
                        <a:lnTo>
                          <a:pt x="716947" y="585502"/>
                        </a:lnTo>
                        <a:lnTo>
                          <a:pt x="0" y="585502"/>
                        </a:lnTo>
                        <a:close/>
                      </a:path>
                    </a:pathLst>
                  </a:custGeom>
                  <a:gradFill>
                    <a:gsLst>
                      <a:gs pos="100000">
                        <a:srgbClr val="D4A806">
                          <a:lumMod val="50000"/>
                          <a:lumOff val="50000"/>
                        </a:srgbClr>
                      </a:gs>
                      <a:gs pos="0">
                        <a:srgbClr val="F5542F">
                          <a:lumMod val="50000"/>
                          <a:lumOff val="50000"/>
                        </a:srgbClr>
                      </a:gs>
                    </a:gsLst>
                    <a:path path="circle">
                      <a:fillToRect t="100000" r="100000"/>
                    </a:path>
                  </a:gradFill>
                  <a:ln w="9525" cap="flat">
                    <a:noFill/>
                    <a:prstDash val="solid"/>
                    <a:miter/>
                  </a:ln>
                  <a:effectLst>
                    <a:outerShdw blurRad="50800" dist="38100" dir="8100000" algn="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5" name="Freeform: Shape 684">
                    <a:extLst>
                      <a:ext uri="{FF2B5EF4-FFF2-40B4-BE49-F238E27FC236}">
                        <a16:creationId xmlns:a16="http://schemas.microsoft.com/office/drawing/2014/main" id="{3675C699-2F62-0478-265A-2C0FF737CFE1}"/>
                      </a:ext>
                    </a:extLst>
                  </p:cNvPr>
                  <p:cNvSpPr/>
                  <p:nvPr/>
                </p:nvSpPr>
                <p:spPr>
                  <a:xfrm>
                    <a:off x="8046463" y="4573706"/>
                    <a:ext cx="1508855" cy="50672"/>
                  </a:xfrm>
                  <a:custGeom>
                    <a:avLst/>
                    <a:gdLst>
                      <a:gd name="connsiteX0" fmla="*/ 0 w 1508855"/>
                      <a:gd name="connsiteY0" fmla="*/ 0 h 50672"/>
                      <a:gd name="connsiteX1" fmla="*/ 1508855 w 1508855"/>
                      <a:gd name="connsiteY1" fmla="*/ 0 h 50672"/>
                      <a:gd name="connsiteX2" fmla="*/ 1508855 w 1508855"/>
                      <a:gd name="connsiteY2" fmla="*/ 50673 h 50672"/>
                      <a:gd name="connsiteX3" fmla="*/ 0 w 1508855"/>
                      <a:gd name="connsiteY3" fmla="*/ 50673 h 50672"/>
                    </a:gdLst>
                    <a:ahLst/>
                    <a:cxnLst>
                      <a:cxn ang="0">
                        <a:pos x="connsiteX0" y="connsiteY0"/>
                      </a:cxn>
                      <a:cxn ang="0">
                        <a:pos x="connsiteX1" y="connsiteY1"/>
                      </a:cxn>
                      <a:cxn ang="0">
                        <a:pos x="connsiteX2" y="connsiteY2"/>
                      </a:cxn>
                      <a:cxn ang="0">
                        <a:pos x="connsiteX3" y="connsiteY3"/>
                      </a:cxn>
                    </a:cxnLst>
                    <a:rect l="l" t="t" r="r" b="b"/>
                    <a:pathLst>
                      <a:path w="1508855" h="50672">
                        <a:moveTo>
                          <a:pt x="0" y="0"/>
                        </a:moveTo>
                        <a:lnTo>
                          <a:pt x="1508855" y="0"/>
                        </a:lnTo>
                        <a:lnTo>
                          <a:pt x="1508855" y="50673"/>
                        </a:lnTo>
                        <a:lnTo>
                          <a:pt x="0" y="50673"/>
                        </a:lnTo>
                        <a:close/>
                      </a:path>
                    </a:pathLst>
                  </a:custGeom>
                  <a:solidFill>
                    <a:srgbClr val="EDD4C3"/>
                  </a:solidFill>
                  <a:ln w="9525" cap="flat">
                    <a:noFill/>
                    <a:prstDash val="solid"/>
                    <a:miter/>
                  </a:ln>
                </p:spPr>
                <p:txBody>
                  <a:bodyPr rtlCol="0" anchor="ctr"/>
                  <a:lstStyle/>
                  <a:p>
                    <a:endParaRPr lang="en-US"/>
                  </a:p>
                </p:txBody>
              </p:sp>
              <p:sp>
                <p:nvSpPr>
                  <p:cNvPr id="688" name="Freeform: Shape 687">
                    <a:extLst>
                      <a:ext uri="{FF2B5EF4-FFF2-40B4-BE49-F238E27FC236}">
                        <a16:creationId xmlns:a16="http://schemas.microsoft.com/office/drawing/2014/main" id="{3FBE7D0B-DEBF-2440-A1F8-7C097A2C6399}"/>
                      </a:ext>
                    </a:extLst>
                  </p:cNvPr>
                  <p:cNvSpPr/>
                  <p:nvPr/>
                </p:nvSpPr>
                <p:spPr>
                  <a:xfrm>
                    <a:off x="8853611" y="4201184"/>
                    <a:ext cx="691324" cy="50672"/>
                  </a:xfrm>
                  <a:custGeom>
                    <a:avLst/>
                    <a:gdLst>
                      <a:gd name="connsiteX0" fmla="*/ 0 w 691324"/>
                      <a:gd name="connsiteY0" fmla="*/ 0 h 50672"/>
                      <a:gd name="connsiteX1" fmla="*/ 691324 w 691324"/>
                      <a:gd name="connsiteY1" fmla="*/ 0 h 50672"/>
                      <a:gd name="connsiteX2" fmla="*/ 691324 w 691324"/>
                      <a:gd name="connsiteY2" fmla="*/ 50673 h 50672"/>
                      <a:gd name="connsiteX3" fmla="*/ 0 w 691324"/>
                      <a:gd name="connsiteY3" fmla="*/ 50673 h 50672"/>
                    </a:gdLst>
                    <a:ahLst/>
                    <a:cxnLst>
                      <a:cxn ang="0">
                        <a:pos x="connsiteX0" y="connsiteY0"/>
                      </a:cxn>
                      <a:cxn ang="0">
                        <a:pos x="connsiteX1" y="connsiteY1"/>
                      </a:cxn>
                      <a:cxn ang="0">
                        <a:pos x="connsiteX2" y="connsiteY2"/>
                      </a:cxn>
                      <a:cxn ang="0">
                        <a:pos x="connsiteX3" y="connsiteY3"/>
                      </a:cxn>
                    </a:cxnLst>
                    <a:rect l="l" t="t" r="r" b="b"/>
                    <a:pathLst>
                      <a:path w="691324" h="50672">
                        <a:moveTo>
                          <a:pt x="0" y="0"/>
                        </a:moveTo>
                        <a:lnTo>
                          <a:pt x="691324" y="0"/>
                        </a:lnTo>
                        <a:lnTo>
                          <a:pt x="691324" y="50673"/>
                        </a:lnTo>
                        <a:lnTo>
                          <a:pt x="0" y="50673"/>
                        </a:lnTo>
                        <a:close/>
                      </a:path>
                    </a:pathLst>
                  </a:custGeom>
                  <a:solidFill>
                    <a:srgbClr val="EDD4C3"/>
                  </a:solidFill>
                  <a:ln w="9525" cap="flat">
                    <a:noFill/>
                    <a:prstDash val="solid"/>
                    <a:miter/>
                  </a:ln>
                </p:spPr>
                <p:txBody>
                  <a:bodyPr rtlCol="0" anchor="ctr"/>
                  <a:lstStyle/>
                  <a:p>
                    <a:endParaRPr lang="en-US"/>
                  </a:p>
                </p:txBody>
              </p:sp>
              <p:sp>
                <p:nvSpPr>
                  <p:cNvPr id="689" name="Freeform: Shape 688">
                    <a:extLst>
                      <a:ext uri="{FF2B5EF4-FFF2-40B4-BE49-F238E27FC236}">
                        <a16:creationId xmlns:a16="http://schemas.microsoft.com/office/drawing/2014/main" id="{4219B7C6-9D34-7731-F3CE-56831FDE61E9}"/>
                      </a:ext>
                    </a:extLst>
                  </p:cNvPr>
                  <p:cNvSpPr/>
                  <p:nvPr/>
                </p:nvSpPr>
                <p:spPr>
                  <a:xfrm>
                    <a:off x="8035985" y="4016684"/>
                    <a:ext cx="1508855" cy="50672"/>
                  </a:xfrm>
                  <a:custGeom>
                    <a:avLst/>
                    <a:gdLst>
                      <a:gd name="connsiteX0" fmla="*/ 0 w 1508855"/>
                      <a:gd name="connsiteY0" fmla="*/ 0 h 50672"/>
                      <a:gd name="connsiteX1" fmla="*/ 1508855 w 1508855"/>
                      <a:gd name="connsiteY1" fmla="*/ 0 h 50672"/>
                      <a:gd name="connsiteX2" fmla="*/ 1508855 w 1508855"/>
                      <a:gd name="connsiteY2" fmla="*/ 50673 h 50672"/>
                      <a:gd name="connsiteX3" fmla="*/ 0 w 1508855"/>
                      <a:gd name="connsiteY3" fmla="*/ 50673 h 50672"/>
                    </a:gdLst>
                    <a:ahLst/>
                    <a:cxnLst>
                      <a:cxn ang="0">
                        <a:pos x="connsiteX0" y="connsiteY0"/>
                      </a:cxn>
                      <a:cxn ang="0">
                        <a:pos x="connsiteX1" y="connsiteY1"/>
                      </a:cxn>
                      <a:cxn ang="0">
                        <a:pos x="connsiteX2" y="connsiteY2"/>
                      </a:cxn>
                      <a:cxn ang="0">
                        <a:pos x="connsiteX3" y="connsiteY3"/>
                      </a:cxn>
                    </a:cxnLst>
                    <a:rect l="l" t="t" r="r" b="b"/>
                    <a:pathLst>
                      <a:path w="1508855" h="50672">
                        <a:moveTo>
                          <a:pt x="0" y="0"/>
                        </a:moveTo>
                        <a:lnTo>
                          <a:pt x="1508855" y="0"/>
                        </a:lnTo>
                        <a:lnTo>
                          <a:pt x="1508855" y="50673"/>
                        </a:lnTo>
                        <a:lnTo>
                          <a:pt x="0" y="50673"/>
                        </a:lnTo>
                        <a:close/>
                      </a:path>
                    </a:pathLst>
                  </a:custGeom>
                  <a:solidFill>
                    <a:srgbClr val="EDD4C3"/>
                  </a:solidFill>
                  <a:ln w="9525" cap="flat">
                    <a:noFill/>
                    <a:prstDash val="solid"/>
                    <a:miter/>
                  </a:ln>
                </p:spPr>
                <p:txBody>
                  <a:bodyPr rtlCol="0" anchor="ctr"/>
                  <a:lstStyle/>
                  <a:p>
                    <a:endParaRPr lang="en-US"/>
                  </a:p>
                </p:txBody>
              </p:sp>
              <p:sp>
                <p:nvSpPr>
                  <p:cNvPr id="690" name="Freeform: Shape 689">
                    <a:extLst>
                      <a:ext uri="{FF2B5EF4-FFF2-40B4-BE49-F238E27FC236}">
                        <a16:creationId xmlns:a16="http://schemas.microsoft.com/office/drawing/2014/main" id="{1C1EBCA6-9D6B-71F5-1CCC-E9B35D34A5C5}"/>
                      </a:ext>
                    </a:extLst>
                  </p:cNvPr>
                  <p:cNvSpPr/>
                  <p:nvPr/>
                </p:nvSpPr>
                <p:spPr>
                  <a:xfrm>
                    <a:off x="8035985" y="3822279"/>
                    <a:ext cx="1508855" cy="50672"/>
                  </a:xfrm>
                  <a:custGeom>
                    <a:avLst/>
                    <a:gdLst>
                      <a:gd name="connsiteX0" fmla="*/ 0 w 1508855"/>
                      <a:gd name="connsiteY0" fmla="*/ 0 h 50672"/>
                      <a:gd name="connsiteX1" fmla="*/ 1508855 w 1508855"/>
                      <a:gd name="connsiteY1" fmla="*/ 0 h 50672"/>
                      <a:gd name="connsiteX2" fmla="*/ 1508855 w 1508855"/>
                      <a:gd name="connsiteY2" fmla="*/ 50673 h 50672"/>
                      <a:gd name="connsiteX3" fmla="*/ 0 w 1508855"/>
                      <a:gd name="connsiteY3" fmla="*/ 50673 h 50672"/>
                    </a:gdLst>
                    <a:ahLst/>
                    <a:cxnLst>
                      <a:cxn ang="0">
                        <a:pos x="connsiteX0" y="connsiteY0"/>
                      </a:cxn>
                      <a:cxn ang="0">
                        <a:pos x="connsiteX1" y="connsiteY1"/>
                      </a:cxn>
                      <a:cxn ang="0">
                        <a:pos x="connsiteX2" y="connsiteY2"/>
                      </a:cxn>
                      <a:cxn ang="0">
                        <a:pos x="connsiteX3" y="connsiteY3"/>
                      </a:cxn>
                    </a:cxnLst>
                    <a:rect l="l" t="t" r="r" b="b"/>
                    <a:pathLst>
                      <a:path w="1508855" h="50672">
                        <a:moveTo>
                          <a:pt x="0" y="0"/>
                        </a:moveTo>
                        <a:lnTo>
                          <a:pt x="1508855" y="0"/>
                        </a:lnTo>
                        <a:lnTo>
                          <a:pt x="1508855" y="50673"/>
                        </a:lnTo>
                        <a:lnTo>
                          <a:pt x="0" y="50673"/>
                        </a:lnTo>
                        <a:close/>
                      </a:path>
                    </a:pathLst>
                  </a:custGeom>
                  <a:solidFill>
                    <a:srgbClr val="EDD4C3"/>
                  </a:solidFill>
                  <a:ln w="9525" cap="flat">
                    <a:noFill/>
                    <a:prstDash val="solid"/>
                    <a:miter/>
                  </a:ln>
                </p:spPr>
                <p:txBody>
                  <a:bodyPr rtlCol="0" anchor="ctr"/>
                  <a:lstStyle/>
                  <a:p>
                    <a:endParaRPr lang="en-US"/>
                  </a:p>
                </p:txBody>
              </p:sp>
              <p:sp>
                <p:nvSpPr>
                  <p:cNvPr id="691" name="Freeform: Shape 690">
                    <a:extLst>
                      <a:ext uri="{FF2B5EF4-FFF2-40B4-BE49-F238E27FC236}">
                        <a16:creationId xmlns:a16="http://schemas.microsoft.com/office/drawing/2014/main" id="{5CBFBC55-F55A-6F95-9F04-E9C9499905F3}"/>
                      </a:ext>
                    </a:extLst>
                  </p:cNvPr>
                  <p:cNvSpPr/>
                  <p:nvPr/>
                </p:nvSpPr>
                <p:spPr>
                  <a:xfrm>
                    <a:off x="8035985" y="3637780"/>
                    <a:ext cx="1508855" cy="50672"/>
                  </a:xfrm>
                  <a:custGeom>
                    <a:avLst/>
                    <a:gdLst>
                      <a:gd name="connsiteX0" fmla="*/ 0 w 1508855"/>
                      <a:gd name="connsiteY0" fmla="*/ 0 h 50672"/>
                      <a:gd name="connsiteX1" fmla="*/ 1508855 w 1508855"/>
                      <a:gd name="connsiteY1" fmla="*/ 0 h 50672"/>
                      <a:gd name="connsiteX2" fmla="*/ 1508855 w 1508855"/>
                      <a:gd name="connsiteY2" fmla="*/ 50673 h 50672"/>
                      <a:gd name="connsiteX3" fmla="*/ 0 w 1508855"/>
                      <a:gd name="connsiteY3" fmla="*/ 50673 h 50672"/>
                    </a:gdLst>
                    <a:ahLst/>
                    <a:cxnLst>
                      <a:cxn ang="0">
                        <a:pos x="connsiteX0" y="connsiteY0"/>
                      </a:cxn>
                      <a:cxn ang="0">
                        <a:pos x="connsiteX1" y="connsiteY1"/>
                      </a:cxn>
                      <a:cxn ang="0">
                        <a:pos x="connsiteX2" y="connsiteY2"/>
                      </a:cxn>
                      <a:cxn ang="0">
                        <a:pos x="connsiteX3" y="connsiteY3"/>
                      </a:cxn>
                    </a:cxnLst>
                    <a:rect l="l" t="t" r="r" b="b"/>
                    <a:pathLst>
                      <a:path w="1508855" h="50672">
                        <a:moveTo>
                          <a:pt x="0" y="0"/>
                        </a:moveTo>
                        <a:lnTo>
                          <a:pt x="1508855" y="0"/>
                        </a:lnTo>
                        <a:lnTo>
                          <a:pt x="1508855" y="50673"/>
                        </a:lnTo>
                        <a:lnTo>
                          <a:pt x="0" y="50673"/>
                        </a:lnTo>
                        <a:close/>
                      </a:path>
                    </a:pathLst>
                  </a:custGeom>
                  <a:solidFill>
                    <a:srgbClr val="EDD4C3"/>
                  </a:solidFill>
                  <a:ln w="9525" cap="flat">
                    <a:noFill/>
                    <a:prstDash val="solid"/>
                    <a:miter/>
                  </a:ln>
                </p:spPr>
                <p:txBody>
                  <a:bodyPr rtlCol="0" anchor="ctr"/>
                  <a:lstStyle/>
                  <a:p>
                    <a:endParaRPr lang="en-US"/>
                  </a:p>
                </p:txBody>
              </p:sp>
              <p:sp>
                <p:nvSpPr>
                  <p:cNvPr id="692" name="Freeform: Shape 691">
                    <a:extLst>
                      <a:ext uri="{FF2B5EF4-FFF2-40B4-BE49-F238E27FC236}">
                        <a16:creationId xmlns:a16="http://schemas.microsoft.com/office/drawing/2014/main" id="{17C63175-7798-095F-1DF7-F840F33A31CA}"/>
                      </a:ext>
                    </a:extLst>
                  </p:cNvPr>
                  <p:cNvSpPr/>
                  <p:nvPr/>
                </p:nvSpPr>
                <p:spPr>
                  <a:xfrm>
                    <a:off x="8036081" y="3248874"/>
                    <a:ext cx="1508855" cy="50672"/>
                  </a:xfrm>
                  <a:custGeom>
                    <a:avLst/>
                    <a:gdLst>
                      <a:gd name="connsiteX0" fmla="*/ 0 w 1508855"/>
                      <a:gd name="connsiteY0" fmla="*/ 0 h 50672"/>
                      <a:gd name="connsiteX1" fmla="*/ 1508855 w 1508855"/>
                      <a:gd name="connsiteY1" fmla="*/ 0 h 50672"/>
                      <a:gd name="connsiteX2" fmla="*/ 1508855 w 1508855"/>
                      <a:gd name="connsiteY2" fmla="*/ 50673 h 50672"/>
                      <a:gd name="connsiteX3" fmla="*/ 0 w 1508855"/>
                      <a:gd name="connsiteY3" fmla="*/ 50673 h 50672"/>
                    </a:gdLst>
                    <a:ahLst/>
                    <a:cxnLst>
                      <a:cxn ang="0">
                        <a:pos x="connsiteX0" y="connsiteY0"/>
                      </a:cxn>
                      <a:cxn ang="0">
                        <a:pos x="connsiteX1" y="connsiteY1"/>
                      </a:cxn>
                      <a:cxn ang="0">
                        <a:pos x="connsiteX2" y="connsiteY2"/>
                      </a:cxn>
                      <a:cxn ang="0">
                        <a:pos x="connsiteX3" y="connsiteY3"/>
                      </a:cxn>
                    </a:cxnLst>
                    <a:rect l="l" t="t" r="r" b="b"/>
                    <a:pathLst>
                      <a:path w="1508855" h="50672">
                        <a:moveTo>
                          <a:pt x="0" y="0"/>
                        </a:moveTo>
                        <a:lnTo>
                          <a:pt x="1508855" y="0"/>
                        </a:lnTo>
                        <a:lnTo>
                          <a:pt x="1508855" y="50673"/>
                        </a:lnTo>
                        <a:lnTo>
                          <a:pt x="0" y="50673"/>
                        </a:lnTo>
                        <a:close/>
                      </a:path>
                    </a:pathLst>
                  </a:custGeom>
                  <a:solidFill>
                    <a:srgbClr val="EDD4C3"/>
                  </a:solidFill>
                  <a:ln w="9525"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FD5C9BCA-E145-8AA3-B42E-EC5C5522A6F6}"/>
                      </a:ext>
                    </a:extLst>
                  </p:cNvPr>
                  <p:cNvSpPr/>
                  <p:nvPr/>
                </p:nvSpPr>
                <p:spPr>
                  <a:xfrm>
                    <a:off x="8036081" y="3064375"/>
                    <a:ext cx="1508855" cy="50672"/>
                  </a:xfrm>
                  <a:custGeom>
                    <a:avLst/>
                    <a:gdLst>
                      <a:gd name="connsiteX0" fmla="*/ 0 w 1508855"/>
                      <a:gd name="connsiteY0" fmla="*/ 0 h 50672"/>
                      <a:gd name="connsiteX1" fmla="*/ 1508855 w 1508855"/>
                      <a:gd name="connsiteY1" fmla="*/ 0 h 50672"/>
                      <a:gd name="connsiteX2" fmla="*/ 1508855 w 1508855"/>
                      <a:gd name="connsiteY2" fmla="*/ 50673 h 50672"/>
                      <a:gd name="connsiteX3" fmla="*/ 0 w 1508855"/>
                      <a:gd name="connsiteY3" fmla="*/ 50673 h 50672"/>
                    </a:gdLst>
                    <a:ahLst/>
                    <a:cxnLst>
                      <a:cxn ang="0">
                        <a:pos x="connsiteX0" y="connsiteY0"/>
                      </a:cxn>
                      <a:cxn ang="0">
                        <a:pos x="connsiteX1" y="connsiteY1"/>
                      </a:cxn>
                      <a:cxn ang="0">
                        <a:pos x="connsiteX2" y="connsiteY2"/>
                      </a:cxn>
                      <a:cxn ang="0">
                        <a:pos x="connsiteX3" y="connsiteY3"/>
                      </a:cxn>
                    </a:cxnLst>
                    <a:rect l="l" t="t" r="r" b="b"/>
                    <a:pathLst>
                      <a:path w="1508855" h="50672">
                        <a:moveTo>
                          <a:pt x="0" y="0"/>
                        </a:moveTo>
                        <a:lnTo>
                          <a:pt x="1508855" y="0"/>
                        </a:lnTo>
                        <a:lnTo>
                          <a:pt x="1508855" y="50673"/>
                        </a:lnTo>
                        <a:lnTo>
                          <a:pt x="0" y="50673"/>
                        </a:lnTo>
                        <a:close/>
                      </a:path>
                    </a:pathLst>
                  </a:custGeom>
                  <a:solidFill>
                    <a:srgbClr val="EDD4C3"/>
                  </a:solidFill>
                  <a:ln w="9525"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D613052B-066B-7D84-B776-2AADA02951BF}"/>
                      </a:ext>
                    </a:extLst>
                  </p:cNvPr>
                  <p:cNvSpPr/>
                  <p:nvPr/>
                </p:nvSpPr>
                <p:spPr>
                  <a:xfrm>
                    <a:off x="8036081" y="3443279"/>
                    <a:ext cx="1339881" cy="50672"/>
                  </a:xfrm>
                  <a:custGeom>
                    <a:avLst/>
                    <a:gdLst>
                      <a:gd name="connsiteX0" fmla="*/ 0 w 1339881"/>
                      <a:gd name="connsiteY0" fmla="*/ 0 h 50672"/>
                      <a:gd name="connsiteX1" fmla="*/ 1339882 w 1339881"/>
                      <a:gd name="connsiteY1" fmla="*/ 0 h 50672"/>
                      <a:gd name="connsiteX2" fmla="*/ 1339882 w 1339881"/>
                      <a:gd name="connsiteY2" fmla="*/ 50673 h 50672"/>
                      <a:gd name="connsiteX3" fmla="*/ 0 w 1339881"/>
                      <a:gd name="connsiteY3" fmla="*/ 50673 h 50672"/>
                    </a:gdLst>
                    <a:ahLst/>
                    <a:cxnLst>
                      <a:cxn ang="0">
                        <a:pos x="connsiteX0" y="connsiteY0"/>
                      </a:cxn>
                      <a:cxn ang="0">
                        <a:pos x="connsiteX1" y="connsiteY1"/>
                      </a:cxn>
                      <a:cxn ang="0">
                        <a:pos x="connsiteX2" y="connsiteY2"/>
                      </a:cxn>
                      <a:cxn ang="0">
                        <a:pos x="connsiteX3" y="connsiteY3"/>
                      </a:cxn>
                    </a:cxnLst>
                    <a:rect l="l" t="t" r="r" b="b"/>
                    <a:pathLst>
                      <a:path w="1339881" h="50672">
                        <a:moveTo>
                          <a:pt x="0" y="0"/>
                        </a:moveTo>
                        <a:lnTo>
                          <a:pt x="1339882" y="0"/>
                        </a:lnTo>
                        <a:lnTo>
                          <a:pt x="1339882" y="50673"/>
                        </a:lnTo>
                        <a:lnTo>
                          <a:pt x="0" y="50673"/>
                        </a:lnTo>
                        <a:close/>
                      </a:path>
                    </a:pathLst>
                  </a:custGeom>
                  <a:solidFill>
                    <a:srgbClr val="EDD4C3"/>
                  </a:solidFill>
                  <a:ln w="9525" cap="flat">
                    <a:noFill/>
                    <a:prstDash val="solid"/>
                    <a:miter/>
                  </a:ln>
                </p:spPr>
                <p:txBody>
                  <a:bodyPr rtlCol="0" anchor="ctr"/>
                  <a:lstStyle/>
                  <a:p>
                    <a:endParaRPr lang="en-US"/>
                  </a:p>
                </p:txBody>
              </p:sp>
              <p:sp>
                <p:nvSpPr>
                  <p:cNvPr id="696" name="Freeform: Shape 695">
                    <a:extLst>
                      <a:ext uri="{FF2B5EF4-FFF2-40B4-BE49-F238E27FC236}">
                        <a16:creationId xmlns:a16="http://schemas.microsoft.com/office/drawing/2014/main" id="{380A199C-9847-512E-BC47-F43CE48163C3}"/>
                      </a:ext>
                    </a:extLst>
                  </p:cNvPr>
                  <p:cNvSpPr/>
                  <p:nvPr/>
                </p:nvSpPr>
                <p:spPr>
                  <a:xfrm>
                    <a:off x="8853611" y="4395684"/>
                    <a:ext cx="432816" cy="50672"/>
                  </a:xfrm>
                  <a:custGeom>
                    <a:avLst/>
                    <a:gdLst>
                      <a:gd name="connsiteX0" fmla="*/ 0 w 432816"/>
                      <a:gd name="connsiteY0" fmla="*/ 0 h 50672"/>
                      <a:gd name="connsiteX1" fmla="*/ 432816 w 432816"/>
                      <a:gd name="connsiteY1" fmla="*/ 0 h 50672"/>
                      <a:gd name="connsiteX2" fmla="*/ 432816 w 432816"/>
                      <a:gd name="connsiteY2" fmla="*/ 50673 h 50672"/>
                      <a:gd name="connsiteX3" fmla="*/ 0 w 432816"/>
                      <a:gd name="connsiteY3" fmla="*/ 50673 h 50672"/>
                    </a:gdLst>
                    <a:ahLst/>
                    <a:cxnLst>
                      <a:cxn ang="0">
                        <a:pos x="connsiteX0" y="connsiteY0"/>
                      </a:cxn>
                      <a:cxn ang="0">
                        <a:pos x="connsiteX1" y="connsiteY1"/>
                      </a:cxn>
                      <a:cxn ang="0">
                        <a:pos x="connsiteX2" y="connsiteY2"/>
                      </a:cxn>
                      <a:cxn ang="0">
                        <a:pos x="connsiteX3" y="connsiteY3"/>
                      </a:cxn>
                    </a:cxnLst>
                    <a:rect l="l" t="t" r="r" b="b"/>
                    <a:pathLst>
                      <a:path w="432816" h="50672">
                        <a:moveTo>
                          <a:pt x="0" y="0"/>
                        </a:moveTo>
                        <a:lnTo>
                          <a:pt x="432816" y="0"/>
                        </a:lnTo>
                        <a:lnTo>
                          <a:pt x="432816" y="50673"/>
                        </a:lnTo>
                        <a:lnTo>
                          <a:pt x="0" y="50673"/>
                        </a:lnTo>
                        <a:close/>
                      </a:path>
                    </a:pathLst>
                  </a:custGeom>
                  <a:solidFill>
                    <a:srgbClr val="EDD4C3"/>
                  </a:solidFill>
                  <a:ln w="9525" cap="flat">
                    <a:no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8F365CC5-CBF7-286C-4827-6BBE0920BE7D}"/>
                      </a:ext>
                    </a:extLst>
                  </p:cNvPr>
                  <p:cNvSpPr/>
                  <p:nvPr/>
                </p:nvSpPr>
                <p:spPr>
                  <a:xfrm>
                    <a:off x="8816083" y="2903402"/>
                    <a:ext cx="728852" cy="50672"/>
                  </a:xfrm>
                  <a:custGeom>
                    <a:avLst/>
                    <a:gdLst>
                      <a:gd name="connsiteX0" fmla="*/ 0 w 728852"/>
                      <a:gd name="connsiteY0" fmla="*/ 0 h 50672"/>
                      <a:gd name="connsiteX1" fmla="*/ 728853 w 728852"/>
                      <a:gd name="connsiteY1" fmla="*/ 0 h 50672"/>
                      <a:gd name="connsiteX2" fmla="*/ 728853 w 728852"/>
                      <a:gd name="connsiteY2" fmla="*/ 50673 h 50672"/>
                      <a:gd name="connsiteX3" fmla="*/ 0 w 728852"/>
                      <a:gd name="connsiteY3" fmla="*/ 50673 h 50672"/>
                    </a:gdLst>
                    <a:ahLst/>
                    <a:cxnLst>
                      <a:cxn ang="0">
                        <a:pos x="connsiteX0" y="connsiteY0"/>
                      </a:cxn>
                      <a:cxn ang="0">
                        <a:pos x="connsiteX1" y="connsiteY1"/>
                      </a:cxn>
                      <a:cxn ang="0">
                        <a:pos x="connsiteX2" y="connsiteY2"/>
                      </a:cxn>
                      <a:cxn ang="0">
                        <a:pos x="connsiteX3" y="connsiteY3"/>
                      </a:cxn>
                    </a:cxnLst>
                    <a:rect l="l" t="t" r="r" b="b"/>
                    <a:pathLst>
                      <a:path w="728852" h="50672">
                        <a:moveTo>
                          <a:pt x="0" y="0"/>
                        </a:moveTo>
                        <a:lnTo>
                          <a:pt x="728853" y="0"/>
                        </a:lnTo>
                        <a:lnTo>
                          <a:pt x="728853" y="50673"/>
                        </a:lnTo>
                        <a:lnTo>
                          <a:pt x="0" y="50673"/>
                        </a:lnTo>
                        <a:close/>
                      </a:path>
                    </a:pathLst>
                  </a:custGeom>
                  <a:solidFill>
                    <a:srgbClr val="EDD4C3"/>
                  </a:solidFill>
                  <a:ln w="9525" cap="flat">
                    <a:noFill/>
                    <a:prstDash val="solid"/>
                    <a:miter/>
                  </a:ln>
                </p:spPr>
                <p:txBody>
                  <a:bodyPr rtlCol="0" anchor="ctr"/>
                  <a:lstStyle/>
                  <a:p>
                    <a:endParaRPr lang="en-US"/>
                  </a:p>
                </p:txBody>
              </p:sp>
              <p:sp>
                <p:nvSpPr>
                  <p:cNvPr id="700" name="Freeform: Shape 699">
                    <a:extLst>
                      <a:ext uri="{FF2B5EF4-FFF2-40B4-BE49-F238E27FC236}">
                        <a16:creationId xmlns:a16="http://schemas.microsoft.com/office/drawing/2014/main" id="{DC0673BC-99FE-5E39-67F8-F673402133D7}"/>
                      </a:ext>
                    </a:extLst>
                  </p:cNvPr>
                  <p:cNvSpPr/>
                  <p:nvPr/>
                </p:nvSpPr>
                <p:spPr>
                  <a:xfrm>
                    <a:off x="8094279" y="4201184"/>
                    <a:ext cx="592931" cy="178974"/>
                  </a:xfrm>
                  <a:custGeom>
                    <a:avLst/>
                    <a:gdLst>
                      <a:gd name="connsiteX0" fmla="*/ 0 w 592931"/>
                      <a:gd name="connsiteY0" fmla="*/ 0 h 178974"/>
                      <a:gd name="connsiteX1" fmla="*/ 592931 w 592931"/>
                      <a:gd name="connsiteY1" fmla="*/ 0 h 178974"/>
                      <a:gd name="connsiteX2" fmla="*/ 592931 w 592931"/>
                      <a:gd name="connsiteY2" fmla="*/ 178975 h 178974"/>
                      <a:gd name="connsiteX3" fmla="*/ 0 w 592931"/>
                      <a:gd name="connsiteY3" fmla="*/ 178975 h 178974"/>
                    </a:gdLst>
                    <a:ahLst/>
                    <a:cxnLst>
                      <a:cxn ang="0">
                        <a:pos x="connsiteX0" y="connsiteY0"/>
                      </a:cxn>
                      <a:cxn ang="0">
                        <a:pos x="connsiteX1" y="connsiteY1"/>
                      </a:cxn>
                      <a:cxn ang="0">
                        <a:pos x="connsiteX2" y="connsiteY2"/>
                      </a:cxn>
                      <a:cxn ang="0">
                        <a:pos x="connsiteX3" y="connsiteY3"/>
                      </a:cxn>
                    </a:cxnLst>
                    <a:rect l="l" t="t" r="r" b="b"/>
                    <a:pathLst>
                      <a:path w="592931" h="178974">
                        <a:moveTo>
                          <a:pt x="0" y="0"/>
                        </a:moveTo>
                        <a:lnTo>
                          <a:pt x="592931" y="0"/>
                        </a:lnTo>
                        <a:lnTo>
                          <a:pt x="592931" y="178975"/>
                        </a:lnTo>
                        <a:lnTo>
                          <a:pt x="0" y="178975"/>
                        </a:lnTo>
                        <a:close/>
                      </a:path>
                    </a:pathLst>
                  </a:custGeom>
                  <a:solidFill>
                    <a:srgbClr val="D37FA7"/>
                  </a:solidFill>
                  <a:ln w="9525" cap="flat">
                    <a:noFill/>
                    <a:prstDash val="solid"/>
                    <a:miter/>
                  </a:ln>
                  <a:effectLst>
                    <a:outerShdw blurRad="50800" dist="38100" dir="8100000" algn="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1" name="Freeform: Shape 700">
                    <a:extLst>
                      <a:ext uri="{FF2B5EF4-FFF2-40B4-BE49-F238E27FC236}">
                        <a16:creationId xmlns:a16="http://schemas.microsoft.com/office/drawing/2014/main" id="{7660C740-07A1-5436-C3CE-A971AB3C1A28}"/>
                      </a:ext>
                    </a:extLst>
                  </p:cNvPr>
                  <p:cNvSpPr/>
                  <p:nvPr/>
                </p:nvSpPr>
                <p:spPr>
                  <a:xfrm>
                    <a:off x="8816083" y="2717855"/>
                    <a:ext cx="728852" cy="50672"/>
                  </a:xfrm>
                  <a:custGeom>
                    <a:avLst/>
                    <a:gdLst>
                      <a:gd name="connsiteX0" fmla="*/ 0 w 728852"/>
                      <a:gd name="connsiteY0" fmla="*/ 0 h 50672"/>
                      <a:gd name="connsiteX1" fmla="*/ 728853 w 728852"/>
                      <a:gd name="connsiteY1" fmla="*/ 0 h 50672"/>
                      <a:gd name="connsiteX2" fmla="*/ 728853 w 728852"/>
                      <a:gd name="connsiteY2" fmla="*/ 50673 h 50672"/>
                      <a:gd name="connsiteX3" fmla="*/ 0 w 728852"/>
                      <a:gd name="connsiteY3" fmla="*/ 50673 h 50672"/>
                    </a:gdLst>
                    <a:ahLst/>
                    <a:cxnLst>
                      <a:cxn ang="0">
                        <a:pos x="connsiteX0" y="connsiteY0"/>
                      </a:cxn>
                      <a:cxn ang="0">
                        <a:pos x="connsiteX1" y="connsiteY1"/>
                      </a:cxn>
                      <a:cxn ang="0">
                        <a:pos x="connsiteX2" y="connsiteY2"/>
                      </a:cxn>
                      <a:cxn ang="0">
                        <a:pos x="connsiteX3" y="connsiteY3"/>
                      </a:cxn>
                    </a:cxnLst>
                    <a:rect l="l" t="t" r="r" b="b"/>
                    <a:pathLst>
                      <a:path w="728852" h="50672">
                        <a:moveTo>
                          <a:pt x="0" y="0"/>
                        </a:moveTo>
                        <a:lnTo>
                          <a:pt x="728853" y="0"/>
                        </a:lnTo>
                        <a:lnTo>
                          <a:pt x="728853" y="50673"/>
                        </a:lnTo>
                        <a:lnTo>
                          <a:pt x="0" y="50673"/>
                        </a:lnTo>
                        <a:close/>
                      </a:path>
                    </a:pathLst>
                  </a:custGeom>
                  <a:solidFill>
                    <a:srgbClr val="EDD4C3"/>
                  </a:solidFill>
                  <a:ln w="9525"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B8521D2C-EC57-CE89-2E54-86B81BE8991A}"/>
                      </a:ext>
                    </a:extLst>
                  </p:cNvPr>
                  <p:cNvSpPr/>
                  <p:nvPr/>
                </p:nvSpPr>
                <p:spPr>
                  <a:xfrm>
                    <a:off x="8816083" y="2525355"/>
                    <a:ext cx="728852" cy="50673"/>
                  </a:xfrm>
                  <a:custGeom>
                    <a:avLst/>
                    <a:gdLst>
                      <a:gd name="connsiteX0" fmla="*/ 0 w 728852"/>
                      <a:gd name="connsiteY0" fmla="*/ 0 h 50673"/>
                      <a:gd name="connsiteX1" fmla="*/ 728853 w 728852"/>
                      <a:gd name="connsiteY1" fmla="*/ 0 h 50673"/>
                      <a:gd name="connsiteX2" fmla="*/ 728853 w 728852"/>
                      <a:gd name="connsiteY2" fmla="*/ 50673 h 50673"/>
                      <a:gd name="connsiteX3" fmla="*/ 0 w 728852"/>
                      <a:gd name="connsiteY3" fmla="*/ 50673 h 50673"/>
                    </a:gdLst>
                    <a:ahLst/>
                    <a:cxnLst>
                      <a:cxn ang="0">
                        <a:pos x="connsiteX0" y="connsiteY0"/>
                      </a:cxn>
                      <a:cxn ang="0">
                        <a:pos x="connsiteX1" y="connsiteY1"/>
                      </a:cxn>
                      <a:cxn ang="0">
                        <a:pos x="connsiteX2" y="connsiteY2"/>
                      </a:cxn>
                      <a:cxn ang="0">
                        <a:pos x="connsiteX3" y="connsiteY3"/>
                      </a:cxn>
                    </a:cxnLst>
                    <a:rect l="l" t="t" r="r" b="b"/>
                    <a:pathLst>
                      <a:path w="728852" h="50673">
                        <a:moveTo>
                          <a:pt x="0" y="0"/>
                        </a:moveTo>
                        <a:lnTo>
                          <a:pt x="728853" y="0"/>
                        </a:lnTo>
                        <a:lnTo>
                          <a:pt x="728853" y="50673"/>
                        </a:lnTo>
                        <a:lnTo>
                          <a:pt x="0" y="50673"/>
                        </a:lnTo>
                        <a:close/>
                      </a:path>
                    </a:pathLst>
                  </a:custGeom>
                  <a:solidFill>
                    <a:srgbClr val="EDD4C3"/>
                  </a:solidFill>
                  <a:ln w="9525"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0DA816AE-54BD-1421-3124-DD0AD846E5D3}"/>
                      </a:ext>
                    </a:extLst>
                  </p:cNvPr>
                  <p:cNvSpPr/>
                  <p:nvPr/>
                </p:nvSpPr>
                <p:spPr>
                  <a:xfrm>
                    <a:off x="8816083" y="2365240"/>
                    <a:ext cx="728852" cy="50673"/>
                  </a:xfrm>
                  <a:custGeom>
                    <a:avLst/>
                    <a:gdLst>
                      <a:gd name="connsiteX0" fmla="*/ 0 w 728852"/>
                      <a:gd name="connsiteY0" fmla="*/ 0 h 50673"/>
                      <a:gd name="connsiteX1" fmla="*/ 728853 w 728852"/>
                      <a:gd name="connsiteY1" fmla="*/ 0 h 50673"/>
                      <a:gd name="connsiteX2" fmla="*/ 728853 w 728852"/>
                      <a:gd name="connsiteY2" fmla="*/ 50673 h 50673"/>
                      <a:gd name="connsiteX3" fmla="*/ 0 w 728852"/>
                      <a:gd name="connsiteY3" fmla="*/ 50673 h 50673"/>
                    </a:gdLst>
                    <a:ahLst/>
                    <a:cxnLst>
                      <a:cxn ang="0">
                        <a:pos x="connsiteX0" y="connsiteY0"/>
                      </a:cxn>
                      <a:cxn ang="0">
                        <a:pos x="connsiteX1" y="connsiteY1"/>
                      </a:cxn>
                      <a:cxn ang="0">
                        <a:pos x="connsiteX2" y="connsiteY2"/>
                      </a:cxn>
                      <a:cxn ang="0">
                        <a:pos x="connsiteX3" y="connsiteY3"/>
                      </a:cxn>
                    </a:cxnLst>
                    <a:rect l="l" t="t" r="r" b="b"/>
                    <a:pathLst>
                      <a:path w="728852" h="50673">
                        <a:moveTo>
                          <a:pt x="0" y="0"/>
                        </a:moveTo>
                        <a:lnTo>
                          <a:pt x="728853" y="0"/>
                        </a:lnTo>
                        <a:lnTo>
                          <a:pt x="728853" y="50673"/>
                        </a:lnTo>
                        <a:lnTo>
                          <a:pt x="0" y="50673"/>
                        </a:lnTo>
                        <a:close/>
                      </a:path>
                    </a:pathLst>
                  </a:custGeom>
                  <a:solidFill>
                    <a:srgbClr val="EDD4C3"/>
                  </a:solidFill>
                  <a:ln w="9525" cap="flat">
                    <a:noFill/>
                    <a:prstDash val="solid"/>
                    <a:miter/>
                  </a:ln>
                </p:spPr>
                <p:txBody>
                  <a:bodyPr rtlCol="0" anchor="ctr"/>
                  <a:lstStyle/>
                  <a:p>
                    <a:endParaRPr lang="en-US"/>
                  </a:p>
                </p:txBody>
              </p:sp>
            </p:grpSp>
          </p:grpSp>
          <p:sp>
            <p:nvSpPr>
              <p:cNvPr id="709" name="Freeform: Shape 708">
                <a:extLst>
                  <a:ext uri="{FF2B5EF4-FFF2-40B4-BE49-F238E27FC236}">
                    <a16:creationId xmlns:a16="http://schemas.microsoft.com/office/drawing/2014/main" id="{8ADC365F-EA18-C308-9CF7-C14C028697B8}"/>
                  </a:ext>
                </a:extLst>
              </p:cNvPr>
              <p:cNvSpPr/>
              <p:nvPr/>
            </p:nvSpPr>
            <p:spPr>
              <a:xfrm>
                <a:off x="9690001" y="2118828"/>
                <a:ext cx="125063" cy="58673"/>
              </a:xfrm>
              <a:custGeom>
                <a:avLst/>
                <a:gdLst>
                  <a:gd name="connsiteX0" fmla="*/ 0 w 125063"/>
                  <a:gd name="connsiteY0" fmla="*/ 0 h 58673"/>
                  <a:gd name="connsiteX1" fmla="*/ 125063 w 125063"/>
                  <a:gd name="connsiteY1" fmla="*/ 0 h 58673"/>
                  <a:gd name="connsiteX2" fmla="*/ 0 w 125063"/>
                  <a:gd name="connsiteY2" fmla="*/ 58674 h 58673"/>
                  <a:gd name="connsiteX3" fmla="*/ 0 w 125063"/>
                  <a:gd name="connsiteY3" fmla="*/ 0 h 58673"/>
                </a:gdLst>
                <a:ahLst/>
                <a:cxnLst>
                  <a:cxn ang="0">
                    <a:pos x="connsiteX0" y="connsiteY0"/>
                  </a:cxn>
                  <a:cxn ang="0">
                    <a:pos x="connsiteX1" y="connsiteY1"/>
                  </a:cxn>
                  <a:cxn ang="0">
                    <a:pos x="connsiteX2" y="connsiteY2"/>
                  </a:cxn>
                  <a:cxn ang="0">
                    <a:pos x="connsiteX3" y="connsiteY3"/>
                  </a:cxn>
                </a:cxnLst>
                <a:rect l="l" t="t" r="r" b="b"/>
                <a:pathLst>
                  <a:path w="125063" h="58673">
                    <a:moveTo>
                      <a:pt x="0" y="0"/>
                    </a:moveTo>
                    <a:lnTo>
                      <a:pt x="125063" y="0"/>
                    </a:lnTo>
                    <a:cubicBezTo>
                      <a:pt x="44387" y="32956"/>
                      <a:pt x="0" y="58674"/>
                      <a:pt x="0" y="58674"/>
                    </a:cubicBezTo>
                    <a:lnTo>
                      <a:pt x="0" y="0"/>
                    </a:lnTo>
                    <a:close/>
                  </a:path>
                </a:pathLst>
              </a:custGeom>
              <a:gradFill>
                <a:gsLst>
                  <a:gs pos="0">
                    <a:srgbClr val="3C0887"/>
                  </a:gs>
                  <a:gs pos="32270">
                    <a:srgbClr val="3F0987"/>
                  </a:gs>
                  <a:gs pos="53380">
                    <a:srgbClr val="470E87"/>
                  </a:gs>
                  <a:gs pos="71290">
                    <a:srgbClr val="561588"/>
                  </a:gs>
                  <a:gs pos="87320">
                    <a:srgbClr val="6B1F89"/>
                  </a:gs>
                  <a:gs pos="100000">
                    <a:srgbClr val="822A8A"/>
                  </a:gs>
                </a:gsLst>
                <a:lin ang="0" scaled="1"/>
              </a:gradFill>
              <a:ln w="9525" cap="flat">
                <a:noFill/>
                <a:prstDash val="solid"/>
                <a:miter/>
              </a:ln>
            </p:spPr>
            <p:txBody>
              <a:bodyPr rtlCol="0" anchor="ctr"/>
              <a:lstStyle/>
              <a:p>
                <a:endParaRPr lang="en-US"/>
              </a:p>
            </p:txBody>
          </p:sp>
          <p:sp>
            <p:nvSpPr>
              <p:cNvPr id="711" name="Freeform: Shape 710">
                <a:extLst>
                  <a:ext uri="{FF2B5EF4-FFF2-40B4-BE49-F238E27FC236}">
                    <a16:creationId xmlns:a16="http://schemas.microsoft.com/office/drawing/2014/main" id="{BE5EC375-8E2B-9473-21C1-9D043CCFE788}"/>
                  </a:ext>
                </a:extLst>
              </p:cNvPr>
              <p:cNvSpPr/>
              <p:nvPr/>
            </p:nvSpPr>
            <p:spPr>
              <a:xfrm>
                <a:off x="9564938" y="2118828"/>
                <a:ext cx="125063" cy="58673"/>
              </a:xfrm>
              <a:custGeom>
                <a:avLst/>
                <a:gdLst>
                  <a:gd name="connsiteX0" fmla="*/ 125063 w 125063"/>
                  <a:gd name="connsiteY0" fmla="*/ 0 h 58673"/>
                  <a:gd name="connsiteX1" fmla="*/ 125063 w 125063"/>
                  <a:gd name="connsiteY1" fmla="*/ 58674 h 58673"/>
                  <a:gd name="connsiteX2" fmla="*/ 0 w 125063"/>
                  <a:gd name="connsiteY2" fmla="*/ 0 h 58673"/>
                  <a:gd name="connsiteX3" fmla="*/ 125063 w 125063"/>
                  <a:gd name="connsiteY3" fmla="*/ 0 h 58673"/>
                </a:gdLst>
                <a:ahLst/>
                <a:cxnLst>
                  <a:cxn ang="0">
                    <a:pos x="connsiteX0" y="connsiteY0"/>
                  </a:cxn>
                  <a:cxn ang="0">
                    <a:pos x="connsiteX1" y="connsiteY1"/>
                  </a:cxn>
                  <a:cxn ang="0">
                    <a:pos x="connsiteX2" y="connsiteY2"/>
                  </a:cxn>
                  <a:cxn ang="0">
                    <a:pos x="connsiteX3" y="connsiteY3"/>
                  </a:cxn>
                </a:cxnLst>
                <a:rect l="l" t="t" r="r" b="b"/>
                <a:pathLst>
                  <a:path w="125063" h="58673">
                    <a:moveTo>
                      <a:pt x="125063" y="0"/>
                    </a:moveTo>
                    <a:lnTo>
                      <a:pt x="125063" y="58674"/>
                    </a:lnTo>
                    <a:cubicBezTo>
                      <a:pt x="125063" y="58674"/>
                      <a:pt x="80677" y="32956"/>
                      <a:pt x="0" y="0"/>
                    </a:cubicBezTo>
                    <a:lnTo>
                      <a:pt x="125063" y="0"/>
                    </a:lnTo>
                    <a:close/>
                  </a:path>
                </a:pathLst>
              </a:custGeom>
              <a:gradFill>
                <a:gsLst>
                  <a:gs pos="0">
                    <a:srgbClr val="3C0887"/>
                  </a:gs>
                  <a:gs pos="32270">
                    <a:srgbClr val="3F0987"/>
                  </a:gs>
                  <a:gs pos="53380">
                    <a:srgbClr val="470E87"/>
                  </a:gs>
                  <a:gs pos="71290">
                    <a:srgbClr val="561588"/>
                  </a:gs>
                  <a:gs pos="87320">
                    <a:srgbClr val="6B1F89"/>
                  </a:gs>
                  <a:gs pos="100000">
                    <a:srgbClr val="822A8A"/>
                  </a:gs>
                </a:gsLst>
                <a:lin ang="0" scaled="1"/>
              </a:gradFill>
              <a:ln w="9525" cap="flat">
                <a:noFill/>
                <a:prstDash val="solid"/>
                <a:miter/>
              </a:ln>
            </p:spPr>
            <p:txBody>
              <a:bodyPr rtlCol="0" anchor="ctr"/>
              <a:lstStyle/>
              <a:p>
                <a:endParaRPr lang="en-US"/>
              </a:p>
            </p:txBody>
          </p:sp>
          <p:sp>
            <p:nvSpPr>
              <p:cNvPr id="727" name="Freeform: Shape 726">
                <a:extLst>
                  <a:ext uri="{FF2B5EF4-FFF2-40B4-BE49-F238E27FC236}">
                    <a16:creationId xmlns:a16="http://schemas.microsoft.com/office/drawing/2014/main" id="{408D143B-3F4A-9309-7841-EE4990C526BC}"/>
                  </a:ext>
                </a:extLst>
              </p:cNvPr>
              <p:cNvSpPr/>
              <p:nvPr/>
            </p:nvSpPr>
            <p:spPr>
              <a:xfrm>
                <a:off x="8893304" y="1941367"/>
                <a:ext cx="592835" cy="1199197"/>
              </a:xfrm>
              <a:custGeom>
                <a:avLst/>
                <a:gdLst>
                  <a:gd name="connsiteX0" fmla="*/ 592836 w 592835"/>
                  <a:gd name="connsiteY0" fmla="*/ 0 h 1199197"/>
                  <a:gd name="connsiteX1" fmla="*/ 592836 w 592835"/>
                  <a:gd name="connsiteY1" fmla="*/ 1199198 h 1199197"/>
                  <a:gd name="connsiteX2" fmla="*/ 296323 w 592835"/>
                  <a:gd name="connsiteY2" fmla="*/ 984218 h 1199197"/>
                  <a:gd name="connsiteX3" fmla="*/ 0 w 592835"/>
                  <a:gd name="connsiteY3" fmla="*/ 1199198 h 1199197"/>
                  <a:gd name="connsiteX4" fmla="*/ 0 w 592835"/>
                  <a:gd name="connsiteY4" fmla="*/ 0 h 119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835" h="1199197">
                    <a:moveTo>
                      <a:pt x="592836" y="0"/>
                    </a:moveTo>
                    <a:lnTo>
                      <a:pt x="592836" y="1199198"/>
                    </a:lnTo>
                    <a:lnTo>
                      <a:pt x="296323" y="984218"/>
                    </a:lnTo>
                    <a:lnTo>
                      <a:pt x="0" y="1199198"/>
                    </a:lnTo>
                    <a:lnTo>
                      <a:pt x="0" y="0"/>
                    </a:lnTo>
                    <a:close/>
                  </a:path>
                </a:pathLst>
              </a:custGeom>
              <a:gradFill>
                <a:gsLst>
                  <a:gs pos="100000">
                    <a:srgbClr val="D4A806"/>
                  </a:gs>
                  <a:gs pos="0">
                    <a:srgbClr val="F5542F"/>
                  </a:gs>
                </a:gsLst>
                <a:path path="circle">
                  <a:fillToRect t="100000" r="100000"/>
                </a:path>
              </a:gradFill>
              <a:ln w="9525" cap="flat">
                <a:noFill/>
                <a:prstDash val="solid"/>
                <a:miter/>
              </a:ln>
              <a:effectLst>
                <a:outerShdw blurRad="50800" dist="38100" dir="8100000" algn="tr" rotWithShape="0">
                  <a:prstClr val="black">
                    <a:alpha val="40000"/>
                  </a:prstClr>
                </a:outerShdw>
              </a:effectLst>
            </p:spPr>
            <p:txBody>
              <a:bodyPr rtlCol="0" anchor="ctr"/>
              <a:lstStyle/>
              <a:p>
                <a:endParaRPr lang="en-US"/>
              </a:p>
            </p:txBody>
          </p:sp>
        </p:grpSp>
        <p:sp>
          <p:nvSpPr>
            <p:cNvPr id="730" name="Freeform: Shape 729">
              <a:extLst>
                <a:ext uri="{FF2B5EF4-FFF2-40B4-BE49-F238E27FC236}">
                  <a16:creationId xmlns:a16="http://schemas.microsoft.com/office/drawing/2014/main" id="{33EB0D50-76E0-6351-A7BD-304CFD418A61}"/>
                </a:ext>
              </a:extLst>
            </p:cNvPr>
            <p:cNvSpPr/>
            <p:nvPr/>
          </p:nvSpPr>
          <p:spPr>
            <a:xfrm>
              <a:off x="7518610" y="3680964"/>
              <a:ext cx="679637" cy="570546"/>
            </a:xfrm>
            <a:custGeom>
              <a:avLst/>
              <a:gdLst>
                <a:gd name="connsiteX0" fmla="*/ 713518 w 835411"/>
                <a:gd name="connsiteY0" fmla="*/ 698563 h 701316"/>
                <a:gd name="connsiteX1" fmla="*/ 478727 w 835411"/>
                <a:gd name="connsiteY1" fmla="*/ 692944 h 701316"/>
                <a:gd name="connsiteX2" fmla="*/ 445294 w 835411"/>
                <a:gd name="connsiteY2" fmla="*/ 688753 h 701316"/>
                <a:gd name="connsiteX3" fmla="*/ 229362 w 835411"/>
                <a:gd name="connsiteY3" fmla="*/ 640652 h 701316"/>
                <a:gd name="connsiteX4" fmla="*/ 221742 w 835411"/>
                <a:gd name="connsiteY4" fmla="*/ 638270 h 701316"/>
                <a:gd name="connsiteX5" fmla="*/ 201073 w 835411"/>
                <a:gd name="connsiteY5" fmla="*/ 631507 h 701316"/>
                <a:gd name="connsiteX6" fmla="*/ 1905 w 835411"/>
                <a:gd name="connsiteY6" fmla="*/ 519684 h 701316"/>
                <a:gd name="connsiteX7" fmla="*/ 0 w 835411"/>
                <a:gd name="connsiteY7" fmla="*/ 517398 h 701316"/>
                <a:gd name="connsiteX8" fmla="*/ 267748 w 835411"/>
                <a:gd name="connsiteY8" fmla="*/ 50863 h 701316"/>
                <a:gd name="connsiteX9" fmla="*/ 356426 w 835411"/>
                <a:gd name="connsiteY9" fmla="*/ 0 h 701316"/>
                <a:gd name="connsiteX10" fmla="*/ 374904 w 835411"/>
                <a:gd name="connsiteY10" fmla="*/ 10478 h 701316"/>
                <a:gd name="connsiteX11" fmla="*/ 427196 w 835411"/>
                <a:gd name="connsiteY11" fmla="*/ 6667 h 701316"/>
                <a:gd name="connsiteX12" fmla="*/ 638365 w 835411"/>
                <a:gd name="connsiteY12" fmla="*/ 52864 h 701316"/>
                <a:gd name="connsiteX13" fmla="*/ 603123 w 835411"/>
                <a:gd name="connsiteY13" fmla="*/ 103442 h 701316"/>
                <a:gd name="connsiteX14" fmla="*/ 611219 w 835411"/>
                <a:gd name="connsiteY14" fmla="*/ 181356 h 701316"/>
                <a:gd name="connsiteX15" fmla="*/ 687229 w 835411"/>
                <a:gd name="connsiteY15" fmla="*/ 162306 h 701316"/>
                <a:gd name="connsiteX16" fmla="*/ 768668 w 835411"/>
                <a:gd name="connsiteY16" fmla="*/ 45339 h 701316"/>
                <a:gd name="connsiteX17" fmla="*/ 833819 w 835411"/>
                <a:gd name="connsiteY17" fmla="*/ 686276 h 701316"/>
                <a:gd name="connsiteX18" fmla="*/ 829532 w 835411"/>
                <a:gd name="connsiteY18" fmla="*/ 686086 h 701316"/>
                <a:gd name="connsiteX19" fmla="*/ 713518 w 835411"/>
                <a:gd name="connsiteY19" fmla="*/ 698563 h 70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5411" h="701316">
                  <a:moveTo>
                    <a:pt x="713518" y="698563"/>
                  </a:moveTo>
                  <a:cubicBezTo>
                    <a:pt x="635318" y="703612"/>
                    <a:pt x="556546" y="701707"/>
                    <a:pt x="478727" y="692944"/>
                  </a:cubicBezTo>
                  <a:cubicBezTo>
                    <a:pt x="467487" y="691801"/>
                    <a:pt x="456343" y="690372"/>
                    <a:pt x="445294" y="688753"/>
                  </a:cubicBezTo>
                  <a:cubicBezTo>
                    <a:pt x="372047" y="678752"/>
                    <a:pt x="299752" y="662654"/>
                    <a:pt x="229362" y="640652"/>
                  </a:cubicBezTo>
                  <a:cubicBezTo>
                    <a:pt x="226886" y="639889"/>
                    <a:pt x="224219" y="639032"/>
                    <a:pt x="221742" y="638270"/>
                  </a:cubicBezTo>
                  <a:cubicBezTo>
                    <a:pt x="214789" y="636080"/>
                    <a:pt x="207931" y="633889"/>
                    <a:pt x="201073" y="631507"/>
                  </a:cubicBezTo>
                  <a:cubicBezTo>
                    <a:pt x="128302" y="606933"/>
                    <a:pt x="55626" y="574643"/>
                    <a:pt x="1905" y="519684"/>
                  </a:cubicBezTo>
                  <a:lnTo>
                    <a:pt x="0" y="517398"/>
                  </a:lnTo>
                  <a:cubicBezTo>
                    <a:pt x="43339" y="340995"/>
                    <a:pt x="137255" y="177260"/>
                    <a:pt x="267748" y="50863"/>
                  </a:cubicBezTo>
                  <a:cubicBezTo>
                    <a:pt x="292703" y="26575"/>
                    <a:pt x="321850" y="2572"/>
                    <a:pt x="356426" y="0"/>
                  </a:cubicBezTo>
                  <a:cubicBezTo>
                    <a:pt x="361950" y="4477"/>
                    <a:pt x="368046" y="8192"/>
                    <a:pt x="374904" y="10478"/>
                  </a:cubicBezTo>
                  <a:cubicBezTo>
                    <a:pt x="391859" y="16192"/>
                    <a:pt x="409956" y="12859"/>
                    <a:pt x="427196" y="6667"/>
                  </a:cubicBezTo>
                  <a:cubicBezTo>
                    <a:pt x="491966" y="40005"/>
                    <a:pt x="565595" y="55912"/>
                    <a:pt x="638365" y="52864"/>
                  </a:cubicBezTo>
                  <a:lnTo>
                    <a:pt x="603123" y="103442"/>
                  </a:lnTo>
                  <a:cubicBezTo>
                    <a:pt x="584454" y="130112"/>
                    <a:pt x="588074" y="165163"/>
                    <a:pt x="611219" y="181356"/>
                  </a:cubicBezTo>
                  <a:cubicBezTo>
                    <a:pt x="634365" y="197549"/>
                    <a:pt x="668560" y="188976"/>
                    <a:pt x="687229" y="162306"/>
                  </a:cubicBezTo>
                  <a:lnTo>
                    <a:pt x="768668" y="45339"/>
                  </a:lnTo>
                  <a:cubicBezTo>
                    <a:pt x="813721" y="243364"/>
                    <a:pt x="842677" y="482727"/>
                    <a:pt x="833819" y="686276"/>
                  </a:cubicBezTo>
                  <a:lnTo>
                    <a:pt x="829532" y="686086"/>
                  </a:lnTo>
                  <a:cubicBezTo>
                    <a:pt x="791051" y="691991"/>
                    <a:pt x="752285" y="696278"/>
                    <a:pt x="713518" y="698563"/>
                  </a:cubicBezTo>
                  <a:close/>
                </a:path>
              </a:pathLst>
            </a:custGeom>
            <a:gradFill>
              <a:gsLst>
                <a:gs pos="0">
                  <a:srgbClr val="F95607"/>
                </a:gs>
                <a:gs pos="100000">
                  <a:srgbClr val="9E357B"/>
                </a:gs>
              </a:gsLst>
              <a:lin ang="18900002" scaled="1"/>
            </a:gradFill>
            <a:ln w="9525" cap="flat">
              <a:noFill/>
              <a:prstDash val="solid"/>
              <a:miter/>
            </a:ln>
          </p:spPr>
          <p:txBody>
            <a:bodyPr rtlCol="0" anchor="ctr"/>
            <a:lstStyle/>
            <a:p>
              <a:endParaRPr lang="en-US"/>
            </a:p>
          </p:txBody>
        </p:sp>
        <p:grpSp>
          <p:nvGrpSpPr>
            <p:cNvPr id="731" name="Graphic 932">
              <a:extLst>
                <a:ext uri="{FF2B5EF4-FFF2-40B4-BE49-F238E27FC236}">
                  <a16:creationId xmlns:a16="http://schemas.microsoft.com/office/drawing/2014/main" id="{F223319D-D08B-99ED-6EC0-721132D0F54C}"/>
                </a:ext>
              </a:extLst>
            </p:cNvPr>
            <p:cNvGrpSpPr/>
            <p:nvPr/>
          </p:nvGrpSpPr>
          <p:grpSpPr>
            <a:xfrm>
              <a:off x="7533300" y="3698976"/>
              <a:ext cx="662325" cy="547967"/>
              <a:chOff x="7074967" y="3322449"/>
              <a:chExt cx="814131" cy="673562"/>
            </a:xfrm>
            <a:solidFill>
              <a:srgbClr val="F9CD25">
                <a:alpha val="20000"/>
              </a:srgbClr>
            </a:solidFill>
          </p:grpSpPr>
          <p:sp>
            <p:nvSpPr>
              <p:cNvPr id="732" name="Freeform: Shape 731">
                <a:extLst>
                  <a:ext uri="{FF2B5EF4-FFF2-40B4-BE49-F238E27FC236}">
                    <a16:creationId xmlns:a16="http://schemas.microsoft.com/office/drawing/2014/main" id="{6626FC6E-DE7D-39CF-C817-40D0ADE23F94}"/>
                  </a:ext>
                </a:extLst>
              </p:cNvPr>
              <p:cNvSpPr/>
              <p:nvPr/>
            </p:nvSpPr>
            <p:spPr>
              <a:xfrm>
                <a:off x="7394339" y="3322449"/>
                <a:ext cx="29134" cy="53637"/>
              </a:xfrm>
              <a:custGeom>
                <a:avLst/>
                <a:gdLst>
                  <a:gd name="connsiteX0" fmla="*/ 28713 w 29134"/>
                  <a:gd name="connsiteY0" fmla="*/ 42630 h 53637"/>
                  <a:gd name="connsiteX1" fmla="*/ 17759 w 29134"/>
                  <a:gd name="connsiteY1" fmla="*/ 6340 h 53637"/>
                  <a:gd name="connsiteX2" fmla="*/ 424 w 29134"/>
                  <a:gd name="connsiteY2" fmla="*/ 11007 h 53637"/>
                  <a:gd name="connsiteX3" fmla="*/ 11377 w 29134"/>
                  <a:gd name="connsiteY3" fmla="*/ 47297 h 53637"/>
                  <a:gd name="connsiteX4" fmla="*/ 28713 w 29134"/>
                  <a:gd name="connsiteY4" fmla="*/ 42630 h 5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34" h="53637">
                    <a:moveTo>
                      <a:pt x="28713" y="42630"/>
                    </a:moveTo>
                    <a:cubicBezTo>
                      <a:pt x="25093" y="30533"/>
                      <a:pt x="21474" y="18437"/>
                      <a:pt x="17759" y="6340"/>
                    </a:cubicBezTo>
                    <a:cubicBezTo>
                      <a:pt x="14425" y="-4709"/>
                      <a:pt x="-2910" y="-137"/>
                      <a:pt x="424" y="11007"/>
                    </a:cubicBezTo>
                    <a:lnTo>
                      <a:pt x="11377" y="47297"/>
                    </a:lnTo>
                    <a:cubicBezTo>
                      <a:pt x="14616" y="58346"/>
                      <a:pt x="32047" y="53774"/>
                      <a:pt x="28713" y="42630"/>
                    </a:cubicBezTo>
                    <a:close/>
                  </a:path>
                </a:pathLst>
              </a:custGeom>
              <a:grpFill/>
              <a:ln w="9525" cap="flat">
                <a:noFill/>
                <a:prstDash val="solid"/>
                <a:miter/>
              </a:ln>
            </p:spPr>
            <p:txBody>
              <a:bodyPr rtlCol="0" anchor="ctr"/>
              <a:lstStyle/>
              <a:p>
                <a:endParaRPr lang="en-US"/>
              </a:p>
            </p:txBody>
          </p:sp>
          <p:sp>
            <p:nvSpPr>
              <p:cNvPr id="733" name="Freeform: Shape 732">
                <a:extLst>
                  <a:ext uri="{FF2B5EF4-FFF2-40B4-BE49-F238E27FC236}">
                    <a16:creationId xmlns:a16="http://schemas.microsoft.com/office/drawing/2014/main" id="{F3123EF9-2839-41A8-9068-84C986906331}"/>
                  </a:ext>
                </a:extLst>
              </p:cNvPr>
              <p:cNvSpPr/>
              <p:nvPr/>
            </p:nvSpPr>
            <p:spPr>
              <a:xfrm>
                <a:off x="7454435" y="3341733"/>
                <a:ext cx="41487" cy="38118"/>
              </a:xfrm>
              <a:custGeom>
                <a:avLst/>
                <a:gdLst>
                  <a:gd name="connsiteX0" fmla="*/ 25957 w 41487"/>
                  <a:gd name="connsiteY0" fmla="*/ 2391 h 38118"/>
                  <a:gd name="connsiteX1" fmla="*/ 2906 w 41487"/>
                  <a:gd name="connsiteY1" fmla="*/ 22964 h 38118"/>
                  <a:gd name="connsiteX2" fmla="*/ 15479 w 41487"/>
                  <a:gd name="connsiteY2" fmla="*/ 35728 h 38118"/>
                  <a:gd name="connsiteX3" fmla="*/ 38530 w 41487"/>
                  <a:gd name="connsiteY3" fmla="*/ 15154 h 38118"/>
                  <a:gd name="connsiteX4" fmla="*/ 25957 w 41487"/>
                  <a:gd name="connsiteY4" fmla="*/ 2391 h 38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87" h="38118">
                    <a:moveTo>
                      <a:pt x="25957" y="2391"/>
                    </a:moveTo>
                    <a:cubicBezTo>
                      <a:pt x="18241" y="9248"/>
                      <a:pt x="10621" y="16106"/>
                      <a:pt x="2906" y="22964"/>
                    </a:cubicBezTo>
                    <a:cubicBezTo>
                      <a:pt x="-5762" y="30680"/>
                      <a:pt x="6907" y="43443"/>
                      <a:pt x="15479" y="35728"/>
                    </a:cubicBezTo>
                    <a:cubicBezTo>
                      <a:pt x="23194" y="28870"/>
                      <a:pt x="30814" y="22012"/>
                      <a:pt x="38530" y="15154"/>
                    </a:cubicBezTo>
                    <a:cubicBezTo>
                      <a:pt x="47293" y="7439"/>
                      <a:pt x="34624" y="-5325"/>
                      <a:pt x="25957" y="2391"/>
                    </a:cubicBezTo>
                    <a:close/>
                  </a:path>
                </a:pathLst>
              </a:custGeom>
              <a:grpFill/>
              <a:ln w="9525" cap="flat">
                <a:noFill/>
                <a:prstDash val="solid"/>
                <a:miter/>
              </a:ln>
            </p:spPr>
            <p:txBody>
              <a:bodyPr rtlCol="0" anchor="ctr"/>
              <a:lstStyle/>
              <a:p>
                <a:endParaRPr lang="en-US"/>
              </a:p>
            </p:txBody>
          </p:sp>
          <p:sp>
            <p:nvSpPr>
              <p:cNvPr id="734" name="Freeform: Shape 733">
                <a:extLst>
                  <a:ext uri="{FF2B5EF4-FFF2-40B4-BE49-F238E27FC236}">
                    <a16:creationId xmlns:a16="http://schemas.microsoft.com/office/drawing/2014/main" id="{B1E6D752-2BF3-42E4-2FF0-26F6D81BFD18}"/>
                  </a:ext>
                </a:extLst>
              </p:cNvPr>
              <p:cNvSpPr/>
              <p:nvPr/>
            </p:nvSpPr>
            <p:spPr>
              <a:xfrm>
                <a:off x="7403710" y="3389922"/>
                <a:ext cx="27919" cy="44711"/>
              </a:xfrm>
              <a:custGeom>
                <a:avLst/>
                <a:gdLst>
                  <a:gd name="connsiteX0" fmla="*/ 21056 w 27919"/>
                  <a:gd name="connsiteY0" fmla="*/ 303 h 44711"/>
                  <a:gd name="connsiteX1" fmla="*/ 10102 w 27919"/>
                  <a:gd name="connsiteY1" fmla="*/ 6780 h 44711"/>
                  <a:gd name="connsiteX2" fmla="*/ 387 w 27919"/>
                  <a:gd name="connsiteY2" fmla="*/ 33450 h 44711"/>
                  <a:gd name="connsiteX3" fmla="*/ 6864 w 27919"/>
                  <a:gd name="connsiteY3" fmla="*/ 44403 h 44711"/>
                  <a:gd name="connsiteX4" fmla="*/ 17818 w 27919"/>
                  <a:gd name="connsiteY4" fmla="*/ 37926 h 44711"/>
                  <a:gd name="connsiteX5" fmla="*/ 27533 w 27919"/>
                  <a:gd name="connsiteY5" fmla="*/ 11256 h 44711"/>
                  <a:gd name="connsiteX6" fmla="*/ 21056 w 27919"/>
                  <a:gd name="connsiteY6" fmla="*/ 303 h 44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9" h="44711">
                    <a:moveTo>
                      <a:pt x="21056" y="303"/>
                    </a:moveTo>
                    <a:cubicBezTo>
                      <a:pt x="16008" y="-1031"/>
                      <a:pt x="11722" y="2208"/>
                      <a:pt x="10102" y="6780"/>
                    </a:cubicBezTo>
                    <a:cubicBezTo>
                      <a:pt x="6864" y="15638"/>
                      <a:pt x="3625" y="24496"/>
                      <a:pt x="387" y="33450"/>
                    </a:cubicBezTo>
                    <a:cubicBezTo>
                      <a:pt x="-1232" y="38022"/>
                      <a:pt x="2482" y="43260"/>
                      <a:pt x="6864" y="44403"/>
                    </a:cubicBezTo>
                    <a:cubicBezTo>
                      <a:pt x="11912" y="45737"/>
                      <a:pt x="16198" y="42594"/>
                      <a:pt x="17818" y="37926"/>
                    </a:cubicBezTo>
                    <a:cubicBezTo>
                      <a:pt x="21056" y="29068"/>
                      <a:pt x="24295" y="20210"/>
                      <a:pt x="27533" y="11256"/>
                    </a:cubicBezTo>
                    <a:cubicBezTo>
                      <a:pt x="29152" y="6780"/>
                      <a:pt x="25438" y="1446"/>
                      <a:pt x="21056" y="303"/>
                    </a:cubicBezTo>
                    <a:close/>
                  </a:path>
                </a:pathLst>
              </a:custGeom>
              <a:grpFill/>
              <a:ln w="9525" cap="flat">
                <a:noFill/>
                <a:prstDash val="solid"/>
                <a:miter/>
              </a:ln>
            </p:spPr>
            <p:txBody>
              <a:bodyPr rtlCol="0" anchor="ctr"/>
              <a:lstStyle/>
              <a:p>
                <a:endParaRPr lang="en-US"/>
              </a:p>
            </p:txBody>
          </p:sp>
          <p:sp>
            <p:nvSpPr>
              <p:cNvPr id="735" name="Freeform: Shape 734">
                <a:extLst>
                  <a:ext uri="{FF2B5EF4-FFF2-40B4-BE49-F238E27FC236}">
                    <a16:creationId xmlns:a16="http://schemas.microsoft.com/office/drawing/2014/main" id="{F5CCE410-0F0D-D869-D129-045D03070542}"/>
                  </a:ext>
                </a:extLst>
              </p:cNvPr>
              <p:cNvSpPr/>
              <p:nvPr/>
            </p:nvSpPr>
            <p:spPr>
              <a:xfrm>
                <a:off x="7346067" y="3366402"/>
                <a:ext cx="34049" cy="39644"/>
              </a:xfrm>
              <a:custGeom>
                <a:avLst/>
                <a:gdLst>
                  <a:gd name="connsiteX0" fmla="*/ 32789 w 34049"/>
                  <a:gd name="connsiteY0" fmla="*/ 26204 h 39644"/>
                  <a:gd name="connsiteX1" fmla="*/ 16882 w 34049"/>
                  <a:gd name="connsiteY1" fmla="*/ 4487 h 39644"/>
                  <a:gd name="connsiteX2" fmla="*/ 4595 w 34049"/>
                  <a:gd name="connsiteY2" fmla="*/ 1153 h 39644"/>
                  <a:gd name="connsiteX3" fmla="*/ 1261 w 34049"/>
                  <a:gd name="connsiteY3" fmla="*/ 13440 h 39644"/>
                  <a:gd name="connsiteX4" fmla="*/ 17168 w 34049"/>
                  <a:gd name="connsiteY4" fmla="*/ 35157 h 39644"/>
                  <a:gd name="connsiteX5" fmla="*/ 29455 w 34049"/>
                  <a:gd name="connsiteY5" fmla="*/ 38491 h 39644"/>
                  <a:gd name="connsiteX6" fmla="*/ 32789 w 34049"/>
                  <a:gd name="connsiteY6" fmla="*/ 26204 h 3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49" h="39644">
                    <a:moveTo>
                      <a:pt x="32789" y="26204"/>
                    </a:moveTo>
                    <a:cubicBezTo>
                      <a:pt x="27454" y="18965"/>
                      <a:pt x="22216" y="11726"/>
                      <a:pt x="16882" y="4487"/>
                    </a:cubicBezTo>
                    <a:cubicBezTo>
                      <a:pt x="14024" y="582"/>
                      <a:pt x="9166" y="-1419"/>
                      <a:pt x="4595" y="1153"/>
                    </a:cubicBezTo>
                    <a:cubicBezTo>
                      <a:pt x="785" y="3344"/>
                      <a:pt x="-1597" y="9440"/>
                      <a:pt x="1261" y="13440"/>
                    </a:cubicBezTo>
                    <a:cubicBezTo>
                      <a:pt x="6595" y="20679"/>
                      <a:pt x="11833" y="27918"/>
                      <a:pt x="17168" y="35157"/>
                    </a:cubicBezTo>
                    <a:cubicBezTo>
                      <a:pt x="20025" y="39063"/>
                      <a:pt x="24883" y="41063"/>
                      <a:pt x="29455" y="38491"/>
                    </a:cubicBezTo>
                    <a:cubicBezTo>
                      <a:pt x="33265" y="36205"/>
                      <a:pt x="35646" y="30109"/>
                      <a:pt x="32789" y="26204"/>
                    </a:cubicBezTo>
                    <a:close/>
                  </a:path>
                </a:pathLst>
              </a:custGeom>
              <a:grpFill/>
              <a:ln w="9525" cap="flat">
                <a:noFill/>
                <a:prstDash val="solid"/>
                <a:miter/>
              </a:ln>
            </p:spPr>
            <p:txBody>
              <a:bodyPr rtlCol="0" anchor="ctr"/>
              <a:lstStyle/>
              <a:p>
                <a:endParaRPr lang="en-US"/>
              </a:p>
            </p:txBody>
          </p:sp>
          <p:sp>
            <p:nvSpPr>
              <p:cNvPr id="736" name="Freeform: Shape 735">
                <a:extLst>
                  <a:ext uri="{FF2B5EF4-FFF2-40B4-BE49-F238E27FC236}">
                    <a16:creationId xmlns:a16="http://schemas.microsoft.com/office/drawing/2014/main" id="{A171C8C8-1339-6218-AE75-9A2CE9DC5B7A}"/>
                  </a:ext>
                </a:extLst>
              </p:cNvPr>
              <p:cNvSpPr/>
              <p:nvPr/>
            </p:nvSpPr>
            <p:spPr>
              <a:xfrm>
                <a:off x="7333980" y="3430543"/>
                <a:ext cx="45787" cy="30234"/>
              </a:xfrm>
              <a:custGeom>
                <a:avLst/>
                <a:gdLst>
                  <a:gd name="connsiteX0" fmla="*/ 32207 w 45787"/>
                  <a:gd name="connsiteY0" fmla="*/ 925 h 30234"/>
                  <a:gd name="connsiteX1" fmla="*/ 4680 w 45787"/>
                  <a:gd name="connsiteY1" fmla="*/ 13689 h 30234"/>
                  <a:gd name="connsiteX2" fmla="*/ 13538 w 45787"/>
                  <a:gd name="connsiteY2" fmla="*/ 29310 h 30234"/>
                  <a:gd name="connsiteX3" fmla="*/ 41065 w 45787"/>
                  <a:gd name="connsiteY3" fmla="*/ 16546 h 30234"/>
                  <a:gd name="connsiteX4" fmla="*/ 32207 w 45787"/>
                  <a:gd name="connsiteY4" fmla="*/ 925 h 30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87" h="30234">
                    <a:moveTo>
                      <a:pt x="32207" y="925"/>
                    </a:moveTo>
                    <a:cubicBezTo>
                      <a:pt x="23063" y="5211"/>
                      <a:pt x="13824" y="9498"/>
                      <a:pt x="4680" y="13689"/>
                    </a:cubicBezTo>
                    <a:cubicBezTo>
                      <a:pt x="-5798" y="18546"/>
                      <a:pt x="3156" y="34167"/>
                      <a:pt x="13538" y="29310"/>
                    </a:cubicBezTo>
                    <a:cubicBezTo>
                      <a:pt x="22682" y="25023"/>
                      <a:pt x="31921" y="20737"/>
                      <a:pt x="41065" y="16546"/>
                    </a:cubicBezTo>
                    <a:cubicBezTo>
                      <a:pt x="51638" y="11688"/>
                      <a:pt x="42589" y="-3933"/>
                      <a:pt x="32207" y="925"/>
                    </a:cubicBezTo>
                    <a:close/>
                  </a:path>
                </a:pathLst>
              </a:custGeom>
              <a:grpFill/>
              <a:ln w="9525" cap="flat">
                <a:noFill/>
                <a:prstDash val="solid"/>
                <a:miter/>
              </a:ln>
            </p:spPr>
            <p:txBody>
              <a:bodyPr rtlCol="0" anchor="ctr"/>
              <a:lstStyle/>
              <a:p>
                <a:endParaRPr lang="en-US"/>
              </a:p>
            </p:txBody>
          </p:sp>
          <p:sp>
            <p:nvSpPr>
              <p:cNvPr id="737" name="Freeform: Shape 736">
                <a:extLst>
                  <a:ext uri="{FF2B5EF4-FFF2-40B4-BE49-F238E27FC236}">
                    <a16:creationId xmlns:a16="http://schemas.microsoft.com/office/drawing/2014/main" id="{BF47275C-93D3-BE18-24AD-F40CD2D818C9}"/>
                  </a:ext>
                </a:extLst>
              </p:cNvPr>
              <p:cNvSpPr/>
              <p:nvPr/>
            </p:nvSpPr>
            <p:spPr>
              <a:xfrm>
                <a:off x="7300074" y="3393940"/>
                <a:ext cx="19065" cy="46410"/>
              </a:xfrm>
              <a:custGeom>
                <a:avLst/>
                <a:gdLst>
                  <a:gd name="connsiteX0" fmla="*/ 1057 w 19065"/>
                  <a:gd name="connsiteY0" fmla="*/ 8763 h 46410"/>
                  <a:gd name="connsiteX1" fmla="*/ 9 w 19065"/>
                  <a:gd name="connsiteY1" fmla="*/ 37814 h 46410"/>
                  <a:gd name="connsiteX2" fmla="*/ 18012 w 19065"/>
                  <a:gd name="connsiteY2" fmla="*/ 37719 h 46410"/>
                  <a:gd name="connsiteX3" fmla="*/ 19059 w 19065"/>
                  <a:gd name="connsiteY3" fmla="*/ 8668 h 46410"/>
                  <a:gd name="connsiteX4" fmla="*/ 1057 w 19065"/>
                  <a:gd name="connsiteY4" fmla="*/ 8763 h 46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5" h="46410">
                    <a:moveTo>
                      <a:pt x="1057" y="8763"/>
                    </a:moveTo>
                    <a:cubicBezTo>
                      <a:pt x="676" y="18479"/>
                      <a:pt x="295" y="28099"/>
                      <a:pt x="9" y="37814"/>
                    </a:cubicBezTo>
                    <a:cubicBezTo>
                      <a:pt x="-467" y="49340"/>
                      <a:pt x="17535" y="49244"/>
                      <a:pt x="18012" y="37719"/>
                    </a:cubicBezTo>
                    <a:cubicBezTo>
                      <a:pt x="18393" y="28004"/>
                      <a:pt x="18774" y="18383"/>
                      <a:pt x="19059" y="8668"/>
                    </a:cubicBezTo>
                    <a:cubicBezTo>
                      <a:pt x="19440" y="-2953"/>
                      <a:pt x="1533" y="-2857"/>
                      <a:pt x="1057" y="8763"/>
                    </a:cubicBezTo>
                    <a:close/>
                  </a:path>
                </a:pathLst>
              </a:custGeom>
              <a:grpFill/>
              <a:ln w="9525" cap="flat">
                <a:noFill/>
                <a:prstDash val="solid"/>
                <a:miter/>
              </a:ln>
            </p:spPr>
            <p:txBody>
              <a:bodyPr rtlCol="0" anchor="ctr"/>
              <a:lstStyle/>
              <a:p>
                <a:endParaRPr lang="en-US"/>
              </a:p>
            </p:txBody>
          </p:sp>
          <p:sp>
            <p:nvSpPr>
              <p:cNvPr id="738" name="Freeform: Shape 737">
                <a:extLst>
                  <a:ext uri="{FF2B5EF4-FFF2-40B4-BE49-F238E27FC236}">
                    <a16:creationId xmlns:a16="http://schemas.microsoft.com/office/drawing/2014/main" id="{8FF52E17-AECC-A5AC-C692-F312D316CBE0}"/>
                  </a:ext>
                </a:extLst>
              </p:cNvPr>
              <p:cNvSpPr/>
              <p:nvPr/>
            </p:nvSpPr>
            <p:spPr>
              <a:xfrm>
                <a:off x="7306534" y="3479265"/>
                <a:ext cx="34660" cy="48283"/>
              </a:xfrm>
              <a:custGeom>
                <a:avLst/>
                <a:gdLst>
                  <a:gd name="connsiteX0" fmla="*/ 33460 w 34660"/>
                  <a:gd name="connsiteY0" fmla="*/ 34880 h 48283"/>
                  <a:gd name="connsiteX1" fmla="*/ 16791 w 34660"/>
                  <a:gd name="connsiteY1" fmla="*/ 4495 h 48283"/>
                  <a:gd name="connsiteX2" fmla="*/ 1170 w 34660"/>
                  <a:gd name="connsiteY2" fmla="*/ 13353 h 48283"/>
                  <a:gd name="connsiteX3" fmla="*/ 2408 w 34660"/>
                  <a:gd name="connsiteY3" fmla="*/ 15639 h 48283"/>
                  <a:gd name="connsiteX4" fmla="*/ 4408 w 34660"/>
                  <a:gd name="connsiteY4" fmla="*/ 19354 h 48283"/>
                  <a:gd name="connsiteX5" fmla="*/ 17839 w 34660"/>
                  <a:gd name="connsiteY5" fmla="*/ 43833 h 48283"/>
                  <a:gd name="connsiteX6" fmla="*/ 33460 w 34660"/>
                  <a:gd name="connsiteY6" fmla="*/ 34880 h 4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60" h="48283">
                    <a:moveTo>
                      <a:pt x="33460" y="34880"/>
                    </a:moveTo>
                    <a:cubicBezTo>
                      <a:pt x="27935" y="24783"/>
                      <a:pt x="22316" y="14592"/>
                      <a:pt x="16791" y="4495"/>
                    </a:cubicBezTo>
                    <a:cubicBezTo>
                      <a:pt x="11171" y="-5697"/>
                      <a:pt x="-4354" y="3257"/>
                      <a:pt x="1170" y="13353"/>
                    </a:cubicBezTo>
                    <a:cubicBezTo>
                      <a:pt x="1551" y="14115"/>
                      <a:pt x="2027" y="14878"/>
                      <a:pt x="2408" y="15639"/>
                    </a:cubicBezTo>
                    <a:cubicBezTo>
                      <a:pt x="2789" y="17068"/>
                      <a:pt x="3456" y="18306"/>
                      <a:pt x="4408" y="19354"/>
                    </a:cubicBezTo>
                    <a:cubicBezTo>
                      <a:pt x="8885" y="27546"/>
                      <a:pt x="13362" y="35642"/>
                      <a:pt x="17839" y="43833"/>
                    </a:cubicBezTo>
                    <a:cubicBezTo>
                      <a:pt x="23458" y="53930"/>
                      <a:pt x="39079" y="45072"/>
                      <a:pt x="33460" y="34880"/>
                    </a:cubicBezTo>
                    <a:close/>
                  </a:path>
                </a:pathLst>
              </a:custGeom>
              <a:grpFill/>
              <a:ln w="9525" cap="flat">
                <a:noFill/>
                <a:prstDash val="solid"/>
                <a:miter/>
              </a:ln>
            </p:spPr>
            <p:txBody>
              <a:bodyPr rtlCol="0" anchor="ctr"/>
              <a:lstStyle/>
              <a:p>
                <a:endParaRPr lang="en-US"/>
              </a:p>
            </p:txBody>
          </p:sp>
          <p:sp>
            <p:nvSpPr>
              <p:cNvPr id="739" name="Freeform: Shape 738">
                <a:extLst>
                  <a:ext uri="{FF2B5EF4-FFF2-40B4-BE49-F238E27FC236}">
                    <a16:creationId xmlns:a16="http://schemas.microsoft.com/office/drawing/2014/main" id="{B4E98A40-E2A4-FF17-1BD9-81C1C080F828}"/>
                  </a:ext>
                </a:extLst>
              </p:cNvPr>
              <p:cNvSpPr/>
              <p:nvPr/>
            </p:nvSpPr>
            <p:spPr>
              <a:xfrm>
                <a:off x="7373819" y="3474477"/>
                <a:ext cx="51256" cy="21233"/>
              </a:xfrm>
              <a:custGeom>
                <a:avLst/>
                <a:gdLst>
                  <a:gd name="connsiteX0" fmla="*/ 42565 w 51256"/>
                  <a:gd name="connsiteY0" fmla="*/ 3187 h 21233"/>
                  <a:gd name="connsiteX1" fmla="*/ 8561 w 51256"/>
                  <a:gd name="connsiteY1" fmla="*/ 44 h 21233"/>
                  <a:gd name="connsiteX2" fmla="*/ 8656 w 51256"/>
                  <a:gd name="connsiteY2" fmla="*/ 18046 h 21233"/>
                  <a:gd name="connsiteX3" fmla="*/ 42660 w 51256"/>
                  <a:gd name="connsiteY3" fmla="*/ 21190 h 21233"/>
                  <a:gd name="connsiteX4" fmla="*/ 42565 w 51256"/>
                  <a:gd name="connsiteY4" fmla="*/ 3187 h 21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56" h="21233">
                    <a:moveTo>
                      <a:pt x="42565" y="3187"/>
                    </a:moveTo>
                    <a:cubicBezTo>
                      <a:pt x="31230" y="2140"/>
                      <a:pt x="19896" y="1092"/>
                      <a:pt x="8561" y="44"/>
                    </a:cubicBezTo>
                    <a:cubicBezTo>
                      <a:pt x="-2964" y="-1004"/>
                      <a:pt x="-2774" y="16998"/>
                      <a:pt x="8656" y="18046"/>
                    </a:cubicBezTo>
                    <a:cubicBezTo>
                      <a:pt x="19991" y="19094"/>
                      <a:pt x="31326" y="20142"/>
                      <a:pt x="42660" y="21190"/>
                    </a:cubicBezTo>
                    <a:cubicBezTo>
                      <a:pt x="54186" y="22237"/>
                      <a:pt x="54090" y="4235"/>
                      <a:pt x="42565" y="3187"/>
                    </a:cubicBezTo>
                    <a:close/>
                  </a:path>
                </a:pathLst>
              </a:custGeom>
              <a:grpFill/>
              <a:ln w="9525" cap="flat">
                <a:noFill/>
                <a:prstDash val="solid"/>
                <a:miter/>
              </a:ln>
            </p:spPr>
            <p:txBody>
              <a:bodyPr rtlCol="0" anchor="ctr"/>
              <a:lstStyle/>
              <a:p>
                <a:endParaRPr lang="en-US"/>
              </a:p>
            </p:txBody>
          </p:sp>
          <p:sp>
            <p:nvSpPr>
              <p:cNvPr id="740" name="Freeform: Shape 739">
                <a:extLst>
                  <a:ext uri="{FF2B5EF4-FFF2-40B4-BE49-F238E27FC236}">
                    <a16:creationId xmlns:a16="http://schemas.microsoft.com/office/drawing/2014/main" id="{6F90B69E-A37D-7ABC-B659-85B241297698}"/>
                  </a:ext>
                </a:extLst>
              </p:cNvPr>
              <p:cNvSpPr/>
              <p:nvPr/>
            </p:nvSpPr>
            <p:spPr>
              <a:xfrm>
                <a:off x="7452847" y="3413311"/>
                <a:ext cx="20324" cy="53744"/>
              </a:xfrm>
              <a:custGeom>
                <a:avLst/>
                <a:gdLst>
                  <a:gd name="connsiteX0" fmla="*/ 18020 w 20324"/>
                  <a:gd name="connsiteY0" fmla="*/ 8632 h 53744"/>
                  <a:gd name="connsiteX1" fmla="*/ 18 w 20324"/>
                  <a:gd name="connsiteY1" fmla="*/ 8727 h 53744"/>
                  <a:gd name="connsiteX2" fmla="*/ 2304 w 20324"/>
                  <a:gd name="connsiteY2" fmla="*/ 45113 h 53744"/>
                  <a:gd name="connsiteX3" fmla="*/ 20306 w 20324"/>
                  <a:gd name="connsiteY3" fmla="*/ 45018 h 53744"/>
                  <a:gd name="connsiteX4" fmla="*/ 18020 w 20324"/>
                  <a:gd name="connsiteY4" fmla="*/ 8632 h 53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4" h="53744">
                    <a:moveTo>
                      <a:pt x="18020" y="8632"/>
                    </a:moveTo>
                    <a:cubicBezTo>
                      <a:pt x="17258" y="-2893"/>
                      <a:pt x="-649" y="-2893"/>
                      <a:pt x="18" y="8727"/>
                    </a:cubicBezTo>
                    <a:lnTo>
                      <a:pt x="2304" y="45113"/>
                    </a:lnTo>
                    <a:cubicBezTo>
                      <a:pt x="3066" y="56638"/>
                      <a:pt x="20973" y="56638"/>
                      <a:pt x="20306" y="45018"/>
                    </a:cubicBezTo>
                    <a:cubicBezTo>
                      <a:pt x="19544" y="32826"/>
                      <a:pt x="18782" y="20729"/>
                      <a:pt x="18020" y="8632"/>
                    </a:cubicBezTo>
                    <a:close/>
                  </a:path>
                </a:pathLst>
              </a:custGeom>
              <a:grpFill/>
              <a:ln w="9525" cap="flat">
                <a:noFill/>
                <a:prstDash val="solid"/>
                <a:miter/>
              </a:ln>
            </p:spPr>
            <p:txBody>
              <a:bodyPr rtlCol="0" anchor="ctr"/>
              <a:lstStyle/>
              <a:p>
                <a:endParaRPr lang="en-US"/>
              </a:p>
            </p:txBody>
          </p:sp>
          <p:sp>
            <p:nvSpPr>
              <p:cNvPr id="741" name="Freeform: Shape 740">
                <a:extLst>
                  <a:ext uri="{FF2B5EF4-FFF2-40B4-BE49-F238E27FC236}">
                    <a16:creationId xmlns:a16="http://schemas.microsoft.com/office/drawing/2014/main" id="{A4DCE668-E33C-E69D-8794-DC64C909E124}"/>
                  </a:ext>
                </a:extLst>
              </p:cNvPr>
              <p:cNvSpPr/>
              <p:nvPr/>
            </p:nvSpPr>
            <p:spPr>
              <a:xfrm>
                <a:off x="7521534" y="3368725"/>
                <a:ext cx="47828" cy="24998"/>
              </a:xfrm>
              <a:custGeom>
                <a:avLst/>
                <a:gdLst>
                  <a:gd name="connsiteX0" fmla="*/ 41345 w 47828"/>
                  <a:gd name="connsiteY0" fmla="*/ 7308 h 24998"/>
                  <a:gd name="connsiteX1" fmla="*/ 11055 w 47828"/>
                  <a:gd name="connsiteY1" fmla="*/ 259 h 24998"/>
                  <a:gd name="connsiteX2" fmla="*/ 6483 w 47828"/>
                  <a:gd name="connsiteY2" fmla="*/ 17690 h 24998"/>
                  <a:gd name="connsiteX3" fmla="*/ 36773 w 47828"/>
                  <a:gd name="connsiteY3" fmla="*/ 24739 h 24998"/>
                  <a:gd name="connsiteX4" fmla="*/ 41345 w 47828"/>
                  <a:gd name="connsiteY4" fmla="*/ 7308 h 24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28" h="24998">
                    <a:moveTo>
                      <a:pt x="41345" y="7308"/>
                    </a:moveTo>
                    <a:cubicBezTo>
                      <a:pt x="31248" y="4927"/>
                      <a:pt x="21152" y="2641"/>
                      <a:pt x="11055" y="259"/>
                    </a:cubicBezTo>
                    <a:cubicBezTo>
                      <a:pt x="-184" y="-2312"/>
                      <a:pt x="-4756" y="15023"/>
                      <a:pt x="6483" y="17690"/>
                    </a:cubicBezTo>
                    <a:cubicBezTo>
                      <a:pt x="16580" y="20071"/>
                      <a:pt x="26676" y="22357"/>
                      <a:pt x="36773" y="24739"/>
                    </a:cubicBezTo>
                    <a:cubicBezTo>
                      <a:pt x="48012" y="27310"/>
                      <a:pt x="52584" y="9975"/>
                      <a:pt x="41345" y="7308"/>
                    </a:cubicBezTo>
                    <a:close/>
                  </a:path>
                </a:pathLst>
              </a:custGeom>
              <a:grpFill/>
              <a:ln w="9525" cap="flat">
                <a:noFill/>
                <a:prstDash val="solid"/>
                <a:miter/>
              </a:ln>
            </p:spPr>
            <p:txBody>
              <a:bodyPr rtlCol="0" anchor="ctr"/>
              <a:lstStyle/>
              <a:p>
                <a:endParaRPr lang="en-US"/>
              </a:p>
            </p:txBody>
          </p:sp>
          <p:sp>
            <p:nvSpPr>
              <p:cNvPr id="742" name="Freeform: Shape 741">
                <a:extLst>
                  <a:ext uri="{FF2B5EF4-FFF2-40B4-BE49-F238E27FC236}">
                    <a16:creationId xmlns:a16="http://schemas.microsoft.com/office/drawing/2014/main" id="{EEA66209-9F30-6D98-486E-9A6099C6C0A1}"/>
                  </a:ext>
                </a:extLst>
              </p:cNvPr>
              <p:cNvSpPr/>
              <p:nvPr/>
            </p:nvSpPr>
            <p:spPr>
              <a:xfrm>
                <a:off x="7497347" y="3397191"/>
                <a:ext cx="22954" cy="57886"/>
              </a:xfrm>
              <a:custGeom>
                <a:avLst/>
                <a:gdLst>
                  <a:gd name="connsiteX0" fmla="*/ 17430 w 22954"/>
                  <a:gd name="connsiteY0" fmla="*/ 6559 h 57886"/>
                  <a:gd name="connsiteX1" fmla="*/ 95 w 22954"/>
                  <a:gd name="connsiteY1" fmla="*/ 11227 h 57886"/>
                  <a:gd name="connsiteX2" fmla="*/ 5524 w 22954"/>
                  <a:gd name="connsiteY2" fmla="*/ 51327 h 57886"/>
                  <a:gd name="connsiteX3" fmla="*/ 22860 w 22954"/>
                  <a:gd name="connsiteY3" fmla="*/ 46659 h 57886"/>
                  <a:gd name="connsiteX4" fmla="*/ 17430 w 22954"/>
                  <a:gd name="connsiteY4" fmla="*/ 6559 h 57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54" h="57886">
                    <a:moveTo>
                      <a:pt x="17430" y="6559"/>
                    </a:moveTo>
                    <a:cubicBezTo>
                      <a:pt x="15906" y="-4871"/>
                      <a:pt x="-1429" y="-108"/>
                      <a:pt x="95" y="11227"/>
                    </a:cubicBezTo>
                    <a:cubicBezTo>
                      <a:pt x="1904" y="24562"/>
                      <a:pt x="3714" y="37896"/>
                      <a:pt x="5524" y="51327"/>
                    </a:cubicBezTo>
                    <a:cubicBezTo>
                      <a:pt x="7048" y="62757"/>
                      <a:pt x="24383" y="57994"/>
                      <a:pt x="22860" y="46659"/>
                    </a:cubicBezTo>
                    <a:cubicBezTo>
                      <a:pt x="21050" y="33229"/>
                      <a:pt x="19240" y="19894"/>
                      <a:pt x="17430" y="6559"/>
                    </a:cubicBezTo>
                    <a:close/>
                  </a:path>
                </a:pathLst>
              </a:custGeom>
              <a:grpFill/>
              <a:ln w="9525" cap="flat">
                <a:noFill/>
                <a:prstDash val="solid"/>
                <a:miter/>
              </a:ln>
            </p:spPr>
            <p:txBody>
              <a:bodyPr rtlCol="0" anchor="ctr"/>
              <a:lstStyle/>
              <a:p>
                <a:endParaRPr lang="en-US"/>
              </a:p>
            </p:txBody>
          </p:sp>
          <p:sp>
            <p:nvSpPr>
              <p:cNvPr id="743" name="Freeform: Shape 742">
                <a:extLst>
                  <a:ext uri="{FF2B5EF4-FFF2-40B4-BE49-F238E27FC236}">
                    <a16:creationId xmlns:a16="http://schemas.microsoft.com/office/drawing/2014/main" id="{4143B982-FF8C-9ABA-C1F9-0CE7A02A522A}"/>
                  </a:ext>
                </a:extLst>
              </p:cNvPr>
              <p:cNvSpPr/>
              <p:nvPr/>
            </p:nvSpPr>
            <p:spPr>
              <a:xfrm>
                <a:off x="7604675" y="3366162"/>
                <a:ext cx="20229" cy="54852"/>
              </a:xfrm>
              <a:custGeom>
                <a:avLst/>
                <a:gdLst>
                  <a:gd name="connsiteX0" fmla="*/ 2209 w 20229"/>
                  <a:gd name="connsiteY0" fmla="*/ 8728 h 54852"/>
                  <a:gd name="connsiteX1" fmla="*/ 18 w 20229"/>
                  <a:gd name="connsiteY1" fmla="*/ 46256 h 54852"/>
                  <a:gd name="connsiteX2" fmla="*/ 18020 w 20229"/>
                  <a:gd name="connsiteY2" fmla="*/ 46161 h 54852"/>
                  <a:gd name="connsiteX3" fmla="*/ 20211 w 20229"/>
                  <a:gd name="connsiteY3" fmla="*/ 8632 h 54852"/>
                  <a:gd name="connsiteX4" fmla="*/ 2209 w 20229"/>
                  <a:gd name="connsiteY4" fmla="*/ 8728 h 54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29" h="54852">
                    <a:moveTo>
                      <a:pt x="2209" y="8728"/>
                    </a:moveTo>
                    <a:cubicBezTo>
                      <a:pt x="1447" y="21205"/>
                      <a:pt x="780" y="33683"/>
                      <a:pt x="18" y="46256"/>
                    </a:cubicBezTo>
                    <a:cubicBezTo>
                      <a:pt x="-649" y="57781"/>
                      <a:pt x="17353" y="57686"/>
                      <a:pt x="18020" y="46161"/>
                    </a:cubicBezTo>
                    <a:cubicBezTo>
                      <a:pt x="18782" y="33683"/>
                      <a:pt x="19449" y="21205"/>
                      <a:pt x="20211" y="8632"/>
                    </a:cubicBezTo>
                    <a:cubicBezTo>
                      <a:pt x="20878" y="-2988"/>
                      <a:pt x="2876" y="-2798"/>
                      <a:pt x="2209" y="8728"/>
                    </a:cubicBezTo>
                    <a:close/>
                  </a:path>
                </a:pathLst>
              </a:custGeom>
              <a:grpFill/>
              <a:ln w="9525" cap="flat">
                <a:noFill/>
                <a:prstDash val="solid"/>
                <a:miter/>
              </a:ln>
            </p:spPr>
            <p:txBody>
              <a:bodyPr rtlCol="0" anchor="ctr"/>
              <a:lstStyle/>
              <a:p>
                <a:endParaRPr lang="en-US"/>
              </a:p>
            </p:txBody>
          </p:sp>
          <p:sp>
            <p:nvSpPr>
              <p:cNvPr id="744" name="Freeform: Shape 743">
                <a:extLst>
                  <a:ext uri="{FF2B5EF4-FFF2-40B4-BE49-F238E27FC236}">
                    <a16:creationId xmlns:a16="http://schemas.microsoft.com/office/drawing/2014/main" id="{F52570BD-2CEE-27D9-9A06-F6BD18965152}"/>
                  </a:ext>
                </a:extLst>
              </p:cNvPr>
              <p:cNvSpPr/>
              <p:nvPr/>
            </p:nvSpPr>
            <p:spPr>
              <a:xfrm>
                <a:off x="7550263" y="3423021"/>
                <a:ext cx="53234" cy="32706"/>
              </a:xfrm>
              <a:custGeom>
                <a:avLst/>
                <a:gdLst>
                  <a:gd name="connsiteX0" fmla="*/ 46430 w 53234"/>
                  <a:gd name="connsiteY0" fmla="*/ 14829 h 32706"/>
                  <a:gd name="connsiteX1" fmla="*/ 11282 w 53234"/>
                  <a:gd name="connsiteY1" fmla="*/ 446 h 32706"/>
                  <a:gd name="connsiteX2" fmla="*/ 328 w 53234"/>
                  <a:gd name="connsiteY2" fmla="*/ 6923 h 32706"/>
                  <a:gd name="connsiteX3" fmla="*/ 6806 w 53234"/>
                  <a:gd name="connsiteY3" fmla="*/ 17877 h 32706"/>
                  <a:gd name="connsiteX4" fmla="*/ 41953 w 53234"/>
                  <a:gd name="connsiteY4" fmla="*/ 32260 h 32706"/>
                  <a:gd name="connsiteX5" fmla="*/ 52906 w 53234"/>
                  <a:gd name="connsiteY5" fmla="*/ 25783 h 32706"/>
                  <a:gd name="connsiteX6" fmla="*/ 46430 w 53234"/>
                  <a:gd name="connsiteY6" fmla="*/ 14829 h 3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34" h="32706">
                    <a:moveTo>
                      <a:pt x="46430" y="14829"/>
                    </a:moveTo>
                    <a:cubicBezTo>
                      <a:pt x="34714" y="10067"/>
                      <a:pt x="22998" y="5209"/>
                      <a:pt x="11282" y="446"/>
                    </a:cubicBezTo>
                    <a:cubicBezTo>
                      <a:pt x="6806" y="-1363"/>
                      <a:pt x="1472" y="2637"/>
                      <a:pt x="328" y="6923"/>
                    </a:cubicBezTo>
                    <a:cubicBezTo>
                      <a:pt x="-1100" y="12162"/>
                      <a:pt x="2329" y="16067"/>
                      <a:pt x="6806" y="17877"/>
                    </a:cubicBezTo>
                    <a:cubicBezTo>
                      <a:pt x="18521" y="22640"/>
                      <a:pt x="30237" y="27497"/>
                      <a:pt x="41953" y="32260"/>
                    </a:cubicBezTo>
                    <a:cubicBezTo>
                      <a:pt x="46430" y="34070"/>
                      <a:pt x="51764" y="30069"/>
                      <a:pt x="52906" y="25783"/>
                    </a:cubicBezTo>
                    <a:cubicBezTo>
                      <a:pt x="54335" y="20544"/>
                      <a:pt x="50906" y="16639"/>
                      <a:pt x="46430" y="14829"/>
                    </a:cubicBezTo>
                    <a:close/>
                  </a:path>
                </a:pathLst>
              </a:custGeom>
              <a:grpFill/>
              <a:ln w="9525" cap="flat">
                <a:noFill/>
                <a:prstDash val="solid"/>
                <a:miter/>
              </a:ln>
            </p:spPr>
            <p:txBody>
              <a:bodyPr rtlCol="0" anchor="ctr"/>
              <a:lstStyle/>
              <a:p>
                <a:endParaRPr lang="en-US"/>
              </a:p>
            </p:txBody>
          </p:sp>
          <p:sp>
            <p:nvSpPr>
              <p:cNvPr id="745" name="Freeform: Shape 744">
                <a:extLst>
                  <a:ext uri="{FF2B5EF4-FFF2-40B4-BE49-F238E27FC236}">
                    <a16:creationId xmlns:a16="http://schemas.microsoft.com/office/drawing/2014/main" id="{61F49F4D-0F2E-93DA-AA56-E7D9104A7295}"/>
                  </a:ext>
                </a:extLst>
              </p:cNvPr>
              <p:cNvSpPr/>
              <p:nvPr/>
            </p:nvSpPr>
            <p:spPr>
              <a:xfrm>
                <a:off x="7592365" y="3470545"/>
                <a:ext cx="36426" cy="43386"/>
              </a:xfrm>
              <a:custGeom>
                <a:avLst/>
                <a:gdLst>
                  <a:gd name="connsiteX0" fmla="*/ 31855 w 36426"/>
                  <a:gd name="connsiteY0" fmla="*/ 1214 h 43386"/>
                  <a:gd name="connsiteX1" fmla="*/ 19568 w 36426"/>
                  <a:gd name="connsiteY1" fmla="*/ 4548 h 43386"/>
                  <a:gd name="connsiteX2" fmla="*/ 1280 w 36426"/>
                  <a:gd name="connsiteY2" fmla="*/ 29885 h 43386"/>
                  <a:gd name="connsiteX3" fmla="*/ 4613 w 36426"/>
                  <a:gd name="connsiteY3" fmla="*/ 42172 h 43386"/>
                  <a:gd name="connsiteX4" fmla="*/ 16901 w 36426"/>
                  <a:gd name="connsiteY4" fmla="*/ 38838 h 43386"/>
                  <a:gd name="connsiteX5" fmla="*/ 35189 w 36426"/>
                  <a:gd name="connsiteY5" fmla="*/ 13502 h 43386"/>
                  <a:gd name="connsiteX6" fmla="*/ 31855 w 36426"/>
                  <a:gd name="connsiteY6" fmla="*/ 1214 h 43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26" h="43386">
                    <a:moveTo>
                      <a:pt x="31855" y="1214"/>
                    </a:moveTo>
                    <a:cubicBezTo>
                      <a:pt x="27283" y="-1453"/>
                      <a:pt x="22425" y="548"/>
                      <a:pt x="19568" y="4548"/>
                    </a:cubicBezTo>
                    <a:cubicBezTo>
                      <a:pt x="13472" y="13025"/>
                      <a:pt x="7376" y="21407"/>
                      <a:pt x="1280" y="29885"/>
                    </a:cubicBezTo>
                    <a:cubicBezTo>
                      <a:pt x="-1578" y="33790"/>
                      <a:pt x="708" y="39886"/>
                      <a:pt x="4613" y="42172"/>
                    </a:cubicBezTo>
                    <a:cubicBezTo>
                      <a:pt x="9185" y="44839"/>
                      <a:pt x="14043" y="42839"/>
                      <a:pt x="16901" y="38838"/>
                    </a:cubicBezTo>
                    <a:cubicBezTo>
                      <a:pt x="22997" y="30361"/>
                      <a:pt x="29093" y="21979"/>
                      <a:pt x="35189" y="13502"/>
                    </a:cubicBezTo>
                    <a:cubicBezTo>
                      <a:pt x="37951" y="9596"/>
                      <a:pt x="35760" y="3500"/>
                      <a:pt x="31855" y="1214"/>
                    </a:cubicBezTo>
                    <a:close/>
                  </a:path>
                </a:pathLst>
              </a:custGeom>
              <a:grpFill/>
              <a:ln w="9525" cap="flat">
                <a:noFill/>
                <a:prstDash val="solid"/>
                <a:miter/>
              </a:ln>
            </p:spPr>
            <p:txBody>
              <a:bodyPr rtlCol="0" anchor="ctr"/>
              <a:lstStyle/>
              <a:p>
                <a:endParaRPr lang="en-US"/>
              </a:p>
            </p:txBody>
          </p:sp>
          <p:sp>
            <p:nvSpPr>
              <p:cNvPr id="746" name="Freeform: Shape 745">
                <a:extLst>
                  <a:ext uri="{FF2B5EF4-FFF2-40B4-BE49-F238E27FC236}">
                    <a16:creationId xmlns:a16="http://schemas.microsoft.com/office/drawing/2014/main" id="{1076D72C-65EB-B68B-8A40-D16035D5C53B}"/>
                  </a:ext>
                </a:extLst>
              </p:cNvPr>
              <p:cNvSpPr/>
              <p:nvPr/>
            </p:nvSpPr>
            <p:spPr>
              <a:xfrm>
                <a:off x="7536740" y="3471895"/>
                <a:ext cx="32273" cy="50897"/>
              </a:xfrm>
              <a:custGeom>
                <a:avLst/>
                <a:gdLst>
                  <a:gd name="connsiteX0" fmla="*/ 31377 w 32273"/>
                  <a:gd name="connsiteY0" fmla="*/ 37298 h 50897"/>
                  <a:gd name="connsiteX1" fmla="*/ 16518 w 32273"/>
                  <a:gd name="connsiteY1" fmla="*/ 4722 h 50897"/>
                  <a:gd name="connsiteX2" fmla="*/ 897 w 32273"/>
                  <a:gd name="connsiteY2" fmla="*/ 13580 h 50897"/>
                  <a:gd name="connsiteX3" fmla="*/ 15756 w 32273"/>
                  <a:gd name="connsiteY3" fmla="*/ 46156 h 50897"/>
                  <a:gd name="connsiteX4" fmla="*/ 31377 w 32273"/>
                  <a:gd name="connsiteY4" fmla="*/ 37298 h 50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73" h="50897">
                    <a:moveTo>
                      <a:pt x="31377" y="37298"/>
                    </a:moveTo>
                    <a:cubicBezTo>
                      <a:pt x="26424" y="26439"/>
                      <a:pt x="21471" y="15581"/>
                      <a:pt x="16518" y="4722"/>
                    </a:cubicBezTo>
                    <a:cubicBezTo>
                      <a:pt x="11660" y="-5851"/>
                      <a:pt x="-3866" y="3198"/>
                      <a:pt x="897" y="13580"/>
                    </a:cubicBezTo>
                    <a:cubicBezTo>
                      <a:pt x="5850" y="24439"/>
                      <a:pt x="10803" y="35297"/>
                      <a:pt x="15756" y="46156"/>
                    </a:cubicBezTo>
                    <a:cubicBezTo>
                      <a:pt x="20614" y="56729"/>
                      <a:pt x="36139" y="47775"/>
                      <a:pt x="31377" y="37298"/>
                    </a:cubicBezTo>
                    <a:close/>
                  </a:path>
                </a:pathLst>
              </a:custGeom>
              <a:grpFill/>
              <a:ln w="9525" cap="flat">
                <a:noFill/>
                <a:prstDash val="solid"/>
                <a:miter/>
              </a:ln>
            </p:spPr>
            <p:txBody>
              <a:bodyPr rtlCol="0" anchor="ctr"/>
              <a:lstStyle/>
              <a:p>
                <a:endParaRPr lang="en-US"/>
              </a:p>
            </p:txBody>
          </p:sp>
          <p:sp>
            <p:nvSpPr>
              <p:cNvPr id="748" name="Freeform: Shape 747">
                <a:extLst>
                  <a:ext uri="{FF2B5EF4-FFF2-40B4-BE49-F238E27FC236}">
                    <a16:creationId xmlns:a16="http://schemas.microsoft.com/office/drawing/2014/main" id="{35883365-9847-A15F-AEBC-11B80D6FEAEB}"/>
                  </a:ext>
                </a:extLst>
              </p:cNvPr>
              <p:cNvSpPr/>
              <p:nvPr/>
            </p:nvSpPr>
            <p:spPr>
              <a:xfrm>
                <a:off x="7538792" y="3542763"/>
                <a:ext cx="53506" cy="21821"/>
              </a:xfrm>
              <a:custGeom>
                <a:avLst/>
                <a:gdLst>
                  <a:gd name="connsiteX0" fmla="*/ 44851 w 53506"/>
                  <a:gd name="connsiteY0" fmla="*/ 52 h 21821"/>
                  <a:gd name="connsiteX1" fmla="*/ 8561 w 53506"/>
                  <a:gd name="connsiteY1" fmla="*/ 3767 h 21821"/>
                  <a:gd name="connsiteX2" fmla="*/ 8656 w 53506"/>
                  <a:gd name="connsiteY2" fmla="*/ 21769 h 21821"/>
                  <a:gd name="connsiteX3" fmla="*/ 44946 w 53506"/>
                  <a:gd name="connsiteY3" fmla="*/ 18055 h 21821"/>
                  <a:gd name="connsiteX4" fmla="*/ 44851 w 53506"/>
                  <a:gd name="connsiteY4" fmla="*/ 52 h 21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06" h="21821">
                    <a:moveTo>
                      <a:pt x="44851" y="52"/>
                    </a:moveTo>
                    <a:lnTo>
                      <a:pt x="8561" y="3767"/>
                    </a:lnTo>
                    <a:cubicBezTo>
                      <a:pt x="-2869" y="4910"/>
                      <a:pt x="-2869" y="22912"/>
                      <a:pt x="8656" y="21769"/>
                    </a:cubicBezTo>
                    <a:lnTo>
                      <a:pt x="44946" y="18055"/>
                    </a:lnTo>
                    <a:cubicBezTo>
                      <a:pt x="56376" y="16911"/>
                      <a:pt x="56376" y="-1091"/>
                      <a:pt x="44851" y="52"/>
                    </a:cubicBezTo>
                    <a:close/>
                  </a:path>
                </a:pathLst>
              </a:custGeom>
              <a:grpFill/>
              <a:ln w="9525" cap="flat">
                <a:noFill/>
                <a:prstDash val="solid"/>
                <a:miter/>
              </a:ln>
            </p:spPr>
            <p:txBody>
              <a:bodyPr rtlCol="0" anchor="ctr"/>
              <a:lstStyle/>
              <a:p>
                <a:endParaRPr lang="en-US"/>
              </a:p>
            </p:txBody>
          </p:sp>
          <p:sp>
            <p:nvSpPr>
              <p:cNvPr id="749" name="Freeform: Shape 748">
                <a:extLst>
                  <a:ext uri="{FF2B5EF4-FFF2-40B4-BE49-F238E27FC236}">
                    <a16:creationId xmlns:a16="http://schemas.microsoft.com/office/drawing/2014/main" id="{25F0A885-D367-0D14-EE6A-7F9CA8BA124A}"/>
                  </a:ext>
                </a:extLst>
              </p:cNvPr>
              <p:cNvSpPr/>
              <p:nvPr/>
            </p:nvSpPr>
            <p:spPr>
              <a:xfrm>
                <a:off x="7486351" y="3472545"/>
                <a:ext cx="33991" cy="39766"/>
              </a:xfrm>
              <a:custGeom>
                <a:avLst/>
                <a:gdLst>
                  <a:gd name="connsiteX0" fmla="*/ 29378 w 33991"/>
                  <a:gd name="connsiteY0" fmla="*/ 1214 h 39766"/>
                  <a:gd name="connsiteX1" fmla="*/ 17091 w 33991"/>
                  <a:gd name="connsiteY1" fmla="*/ 4548 h 39766"/>
                  <a:gd name="connsiteX2" fmla="*/ 1280 w 33991"/>
                  <a:gd name="connsiteY2" fmla="*/ 26265 h 39766"/>
                  <a:gd name="connsiteX3" fmla="*/ 4613 w 33991"/>
                  <a:gd name="connsiteY3" fmla="*/ 38552 h 39766"/>
                  <a:gd name="connsiteX4" fmla="*/ 16901 w 33991"/>
                  <a:gd name="connsiteY4" fmla="*/ 35219 h 39766"/>
                  <a:gd name="connsiteX5" fmla="*/ 32712 w 33991"/>
                  <a:gd name="connsiteY5" fmla="*/ 13502 h 39766"/>
                  <a:gd name="connsiteX6" fmla="*/ 29378 w 33991"/>
                  <a:gd name="connsiteY6" fmla="*/ 1214 h 39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91" h="39766">
                    <a:moveTo>
                      <a:pt x="29378" y="1214"/>
                    </a:moveTo>
                    <a:cubicBezTo>
                      <a:pt x="24806" y="-1453"/>
                      <a:pt x="19949" y="548"/>
                      <a:pt x="17091" y="4548"/>
                    </a:cubicBezTo>
                    <a:cubicBezTo>
                      <a:pt x="11852" y="11787"/>
                      <a:pt x="6518" y="19026"/>
                      <a:pt x="1280" y="26265"/>
                    </a:cubicBezTo>
                    <a:cubicBezTo>
                      <a:pt x="-1578" y="30170"/>
                      <a:pt x="708" y="36266"/>
                      <a:pt x="4613" y="38552"/>
                    </a:cubicBezTo>
                    <a:cubicBezTo>
                      <a:pt x="9185" y="41219"/>
                      <a:pt x="14043" y="39219"/>
                      <a:pt x="16901" y="35219"/>
                    </a:cubicBezTo>
                    <a:cubicBezTo>
                      <a:pt x="22139" y="27980"/>
                      <a:pt x="27473" y="20741"/>
                      <a:pt x="32712" y="13502"/>
                    </a:cubicBezTo>
                    <a:cubicBezTo>
                      <a:pt x="35570" y="9596"/>
                      <a:pt x="33284" y="3500"/>
                      <a:pt x="29378" y="1214"/>
                    </a:cubicBezTo>
                    <a:close/>
                  </a:path>
                </a:pathLst>
              </a:custGeom>
              <a:grpFill/>
              <a:ln w="9525" cap="flat">
                <a:noFill/>
                <a:prstDash val="solid"/>
                <a:miter/>
              </a:ln>
            </p:spPr>
            <p:txBody>
              <a:bodyPr rtlCol="0" anchor="ctr"/>
              <a:lstStyle/>
              <a:p>
                <a:endParaRPr lang="en-US"/>
              </a:p>
            </p:txBody>
          </p:sp>
          <p:sp>
            <p:nvSpPr>
              <p:cNvPr id="750" name="Freeform: Shape 749">
                <a:extLst>
                  <a:ext uri="{FF2B5EF4-FFF2-40B4-BE49-F238E27FC236}">
                    <a16:creationId xmlns:a16="http://schemas.microsoft.com/office/drawing/2014/main" id="{C40DC2C8-C597-C7F2-1596-CFCC1C363050}"/>
                  </a:ext>
                </a:extLst>
              </p:cNvPr>
              <p:cNvSpPr/>
              <p:nvPr/>
            </p:nvSpPr>
            <p:spPr>
              <a:xfrm>
                <a:off x="7441514" y="3506205"/>
                <a:ext cx="38227" cy="38886"/>
              </a:xfrm>
              <a:custGeom>
                <a:avLst/>
                <a:gdLst>
                  <a:gd name="connsiteX0" fmla="*/ 35639 w 38227"/>
                  <a:gd name="connsiteY0" fmla="*/ 23561 h 38886"/>
                  <a:gd name="connsiteX1" fmla="*/ 15351 w 38227"/>
                  <a:gd name="connsiteY1" fmla="*/ 2702 h 38886"/>
                  <a:gd name="connsiteX2" fmla="*/ 2588 w 38227"/>
                  <a:gd name="connsiteY2" fmla="*/ 15275 h 38886"/>
                  <a:gd name="connsiteX3" fmla="*/ 22876 w 38227"/>
                  <a:gd name="connsiteY3" fmla="*/ 36135 h 38886"/>
                  <a:gd name="connsiteX4" fmla="*/ 35639 w 38227"/>
                  <a:gd name="connsiteY4" fmla="*/ 23561 h 38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27" h="38886">
                    <a:moveTo>
                      <a:pt x="35639" y="23561"/>
                    </a:moveTo>
                    <a:cubicBezTo>
                      <a:pt x="28877" y="16608"/>
                      <a:pt x="22114" y="9655"/>
                      <a:pt x="15351" y="2702"/>
                    </a:cubicBezTo>
                    <a:cubicBezTo>
                      <a:pt x="7255" y="-5585"/>
                      <a:pt x="-5509" y="7083"/>
                      <a:pt x="2588" y="15275"/>
                    </a:cubicBezTo>
                    <a:cubicBezTo>
                      <a:pt x="9350" y="22228"/>
                      <a:pt x="16113" y="29181"/>
                      <a:pt x="22876" y="36135"/>
                    </a:cubicBezTo>
                    <a:cubicBezTo>
                      <a:pt x="30972" y="44516"/>
                      <a:pt x="43736" y="31848"/>
                      <a:pt x="35639" y="23561"/>
                    </a:cubicBezTo>
                    <a:close/>
                  </a:path>
                </a:pathLst>
              </a:custGeom>
              <a:grpFill/>
              <a:ln w="9525" cap="flat">
                <a:noFill/>
                <a:prstDash val="solid"/>
                <a:miter/>
              </a:ln>
            </p:spPr>
            <p:txBody>
              <a:bodyPr rtlCol="0" anchor="ctr"/>
              <a:lstStyle/>
              <a:p>
                <a:endParaRPr lang="en-US"/>
              </a:p>
            </p:txBody>
          </p:sp>
          <p:sp>
            <p:nvSpPr>
              <p:cNvPr id="751" name="Freeform: Shape 750">
                <a:extLst>
                  <a:ext uri="{FF2B5EF4-FFF2-40B4-BE49-F238E27FC236}">
                    <a16:creationId xmlns:a16="http://schemas.microsoft.com/office/drawing/2014/main" id="{F61CFD19-5D61-DEE7-BD75-9CB0AB76525A}"/>
                  </a:ext>
                </a:extLst>
              </p:cNvPr>
              <p:cNvSpPr/>
              <p:nvPr/>
            </p:nvSpPr>
            <p:spPr>
              <a:xfrm>
                <a:off x="7474307" y="3557339"/>
                <a:ext cx="39662" cy="35913"/>
              </a:xfrm>
              <a:custGeom>
                <a:avLst/>
                <a:gdLst>
                  <a:gd name="connsiteX0" fmla="*/ 37137 w 39662"/>
                  <a:gd name="connsiteY0" fmla="*/ 2621 h 35913"/>
                  <a:gd name="connsiteX1" fmla="*/ 24468 w 39662"/>
                  <a:gd name="connsiteY1" fmla="*/ 2526 h 35913"/>
                  <a:gd name="connsiteX2" fmla="*/ 2656 w 39662"/>
                  <a:gd name="connsiteY2" fmla="*/ 20624 h 35913"/>
                  <a:gd name="connsiteX3" fmla="*/ 2561 w 39662"/>
                  <a:gd name="connsiteY3" fmla="*/ 33292 h 35913"/>
                  <a:gd name="connsiteX4" fmla="*/ 15229 w 39662"/>
                  <a:gd name="connsiteY4" fmla="*/ 33387 h 35913"/>
                  <a:gd name="connsiteX5" fmla="*/ 37041 w 39662"/>
                  <a:gd name="connsiteY5" fmla="*/ 15290 h 35913"/>
                  <a:gd name="connsiteX6" fmla="*/ 37137 w 39662"/>
                  <a:gd name="connsiteY6" fmla="*/ 2621 h 3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2" h="35913">
                    <a:moveTo>
                      <a:pt x="37137" y="2621"/>
                    </a:moveTo>
                    <a:cubicBezTo>
                      <a:pt x="33517" y="-1093"/>
                      <a:pt x="28183" y="-617"/>
                      <a:pt x="24468" y="2526"/>
                    </a:cubicBezTo>
                    <a:lnTo>
                      <a:pt x="2656" y="20624"/>
                    </a:lnTo>
                    <a:cubicBezTo>
                      <a:pt x="-1059" y="23767"/>
                      <a:pt x="-678" y="30053"/>
                      <a:pt x="2561" y="33292"/>
                    </a:cubicBezTo>
                    <a:cubicBezTo>
                      <a:pt x="6180" y="37007"/>
                      <a:pt x="11514" y="36530"/>
                      <a:pt x="15229" y="33387"/>
                    </a:cubicBezTo>
                    <a:cubicBezTo>
                      <a:pt x="22468" y="27386"/>
                      <a:pt x="29802" y="21290"/>
                      <a:pt x="37041" y="15290"/>
                    </a:cubicBezTo>
                    <a:cubicBezTo>
                      <a:pt x="40756" y="12242"/>
                      <a:pt x="40280" y="5860"/>
                      <a:pt x="37137" y="2621"/>
                    </a:cubicBezTo>
                    <a:close/>
                  </a:path>
                </a:pathLst>
              </a:custGeom>
              <a:grpFill/>
              <a:ln w="9525"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30A17C3C-3BBE-1555-85C7-774E33DEBC5F}"/>
                  </a:ext>
                </a:extLst>
              </p:cNvPr>
              <p:cNvSpPr/>
              <p:nvPr/>
            </p:nvSpPr>
            <p:spPr>
              <a:xfrm>
                <a:off x="7401137" y="3533099"/>
                <a:ext cx="39733" cy="45925"/>
              </a:xfrm>
              <a:custGeom>
                <a:avLst/>
                <a:gdLst>
                  <a:gd name="connsiteX0" fmla="*/ 37536 w 39733"/>
                  <a:gd name="connsiteY0" fmla="*/ 30291 h 45925"/>
                  <a:gd name="connsiteX1" fmla="*/ 14962 w 39733"/>
                  <a:gd name="connsiteY1" fmla="*/ 3049 h 45925"/>
                  <a:gd name="connsiteX2" fmla="*/ 2198 w 39733"/>
                  <a:gd name="connsiteY2" fmla="*/ 15622 h 45925"/>
                  <a:gd name="connsiteX3" fmla="*/ 24772 w 39733"/>
                  <a:gd name="connsiteY3" fmla="*/ 42864 h 45925"/>
                  <a:gd name="connsiteX4" fmla="*/ 37536 w 39733"/>
                  <a:gd name="connsiteY4" fmla="*/ 30291 h 45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33" h="45925">
                    <a:moveTo>
                      <a:pt x="37536" y="30291"/>
                    </a:moveTo>
                    <a:cubicBezTo>
                      <a:pt x="30011" y="21242"/>
                      <a:pt x="22486" y="12098"/>
                      <a:pt x="14962" y="3049"/>
                    </a:cubicBezTo>
                    <a:cubicBezTo>
                      <a:pt x="7627" y="-5904"/>
                      <a:pt x="-5136" y="6859"/>
                      <a:pt x="2198" y="15622"/>
                    </a:cubicBezTo>
                    <a:lnTo>
                      <a:pt x="24772" y="42864"/>
                    </a:lnTo>
                    <a:cubicBezTo>
                      <a:pt x="32107" y="51817"/>
                      <a:pt x="44870" y="39149"/>
                      <a:pt x="37536" y="30291"/>
                    </a:cubicBezTo>
                    <a:close/>
                  </a:path>
                </a:pathLst>
              </a:custGeom>
              <a:grpFill/>
              <a:ln w="9525"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A9EEB46B-AC24-B559-E329-164EE86493EB}"/>
                  </a:ext>
                </a:extLst>
              </p:cNvPr>
              <p:cNvSpPr/>
              <p:nvPr/>
            </p:nvSpPr>
            <p:spPr>
              <a:xfrm>
                <a:off x="7349186" y="3520640"/>
                <a:ext cx="33144" cy="55496"/>
              </a:xfrm>
              <a:custGeom>
                <a:avLst/>
                <a:gdLst>
                  <a:gd name="connsiteX0" fmla="*/ 28812 w 33144"/>
                  <a:gd name="connsiteY0" fmla="*/ 1126 h 55496"/>
                  <a:gd name="connsiteX1" fmla="*/ 16525 w 33144"/>
                  <a:gd name="connsiteY1" fmla="*/ 4460 h 55496"/>
                  <a:gd name="connsiteX2" fmla="*/ 999 w 33144"/>
                  <a:gd name="connsiteY2" fmla="*/ 42083 h 55496"/>
                  <a:gd name="connsiteX3" fmla="*/ 4333 w 33144"/>
                  <a:gd name="connsiteY3" fmla="*/ 54370 h 55496"/>
                  <a:gd name="connsiteX4" fmla="*/ 16620 w 33144"/>
                  <a:gd name="connsiteY4" fmla="*/ 51037 h 55496"/>
                  <a:gd name="connsiteX5" fmla="*/ 32146 w 33144"/>
                  <a:gd name="connsiteY5" fmla="*/ 13413 h 55496"/>
                  <a:gd name="connsiteX6" fmla="*/ 28812 w 33144"/>
                  <a:gd name="connsiteY6" fmla="*/ 1126 h 55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4" h="55496">
                    <a:moveTo>
                      <a:pt x="28812" y="1126"/>
                    </a:moveTo>
                    <a:cubicBezTo>
                      <a:pt x="25097" y="-1065"/>
                      <a:pt x="18430" y="-113"/>
                      <a:pt x="16525" y="4460"/>
                    </a:cubicBezTo>
                    <a:cubicBezTo>
                      <a:pt x="11381" y="17032"/>
                      <a:pt x="6142" y="29510"/>
                      <a:pt x="999" y="42083"/>
                    </a:cubicBezTo>
                    <a:cubicBezTo>
                      <a:pt x="-906" y="46560"/>
                      <a:pt x="-239" y="51608"/>
                      <a:pt x="4333" y="54370"/>
                    </a:cubicBezTo>
                    <a:cubicBezTo>
                      <a:pt x="8047" y="56561"/>
                      <a:pt x="14715" y="55609"/>
                      <a:pt x="16620" y="51037"/>
                    </a:cubicBezTo>
                    <a:cubicBezTo>
                      <a:pt x="21763" y="38464"/>
                      <a:pt x="27002" y="25986"/>
                      <a:pt x="32146" y="13413"/>
                    </a:cubicBezTo>
                    <a:cubicBezTo>
                      <a:pt x="34051" y="8936"/>
                      <a:pt x="33384" y="3888"/>
                      <a:pt x="28812" y="1126"/>
                    </a:cubicBezTo>
                    <a:close/>
                  </a:path>
                </a:pathLst>
              </a:custGeom>
              <a:grpFill/>
              <a:ln w="9525"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5F97CE52-D2F6-D75A-353E-4E86B62301CB}"/>
                  </a:ext>
                </a:extLst>
              </p:cNvPr>
              <p:cNvSpPr/>
              <p:nvPr/>
            </p:nvSpPr>
            <p:spPr>
              <a:xfrm>
                <a:off x="7351806" y="3594397"/>
                <a:ext cx="58385" cy="34313"/>
              </a:xfrm>
              <a:custGeom>
                <a:avLst/>
                <a:gdLst>
                  <a:gd name="connsiteX0" fmla="*/ 53625 w 58385"/>
                  <a:gd name="connsiteY0" fmla="*/ 17951 h 34313"/>
                  <a:gd name="connsiteX1" fmla="*/ 13715 w 58385"/>
                  <a:gd name="connsiteY1" fmla="*/ 806 h 34313"/>
                  <a:gd name="connsiteX2" fmla="*/ 4761 w 58385"/>
                  <a:gd name="connsiteY2" fmla="*/ 16331 h 34313"/>
                  <a:gd name="connsiteX3" fmla="*/ 44671 w 58385"/>
                  <a:gd name="connsiteY3" fmla="*/ 33477 h 34313"/>
                  <a:gd name="connsiteX4" fmla="*/ 53625 w 58385"/>
                  <a:gd name="connsiteY4" fmla="*/ 17951 h 34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5" h="34313">
                    <a:moveTo>
                      <a:pt x="53625" y="17951"/>
                    </a:moveTo>
                    <a:cubicBezTo>
                      <a:pt x="40289" y="12236"/>
                      <a:pt x="27050" y="6521"/>
                      <a:pt x="13715" y="806"/>
                    </a:cubicBezTo>
                    <a:cubicBezTo>
                      <a:pt x="3237" y="-3671"/>
                      <a:pt x="-5907" y="11760"/>
                      <a:pt x="4761" y="16331"/>
                    </a:cubicBezTo>
                    <a:cubicBezTo>
                      <a:pt x="18096" y="22047"/>
                      <a:pt x="31336" y="27761"/>
                      <a:pt x="44671" y="33477"/>
                    </a:cubicBezTo>
                    <a:cubicBezTo>
                      <a:pt x="55149" y="38048"/>
                      <a:pt x="64293" y="22618"/>
                      <a:pt x="53625" y="17951"/>
                    </a:cubicBezTo>
                    <a:close/>
                  </a:path>
                </a:pathLst>
              </a:custGeom>
              <a:grpFill/>
              <a:ln w="9525"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5EB6490C-8288-DCFE-C6E9-8709895F11F1}"/>
                  </a:ext>
                </a:extLst>
              </p:cNvPr>
              <p:cNvSpPr/>
              <p:nvPr/>
            </p:nvSpPr>
            <p:spPr>
              <a:xfrm>
                <a:off x="7426917" y="3607915"/>
                <a:ext cx="34750" cy="56967"/>
              </a:xfrm>
              <a:custGeom>
                <a:avLst/>
                <a:gdLst>
                  <a:gd name="connsiteX0" fmla="*/ 18328 w 34750"/>
                  <a:gd name="connsiteY0" fmla="*/ 4719 h 56967"/>
                  <a:gd name="connsiteX1" fmla="*/ 897 w 34750"/>
                  <a:gd name="connsiteY1" fmla="*/ 43295 h 56967"/>
                  <a:gd name="connsiteX2" fmla="*/ 16423 w 34750"/>
                  <a:gd name="connsiteY2" fmla="*/ 52249 h 56967"/>
                  <a:gd name="connsiteX3" fmla="*/ 33854 w 34750"/>
                  <a:gd name="connsiteY3" fmla="*/ 13673 h 56967"/>
                  <a:gd name="connsiteX4" fmla="*/ 18328 w 34750"/>
                  <a:gd name="connsiteY4" fmla="*/ 4719 h 56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0" h="56967">
                    <a:moveTo>
                      <a:pt x="18328" y="4719"/>
                    </a:moveTo>
                    <a:lnTo>
                      <a:pt x="897" y="43295"/>
                    </a:lnTo>
                    <a:cubicBezTo>
                      <a:pt x="-3866" y="53773"/>
                      <a:pt x="11660" y="62822"/>
                      <a:pt x="16423" y="52249"/>
                    </a:cubicBezTo>
                    <a:cubicBezTo>
                      <a:pt x="22233" y="39390"/>
                      <a:pt x="28043" y="26531"/>
                      <a:pt x="33854" y="13673"/>
                    </a:cubicBezTo>
                    <a:cubicBezTo>
                      <a:pt x="38616" y="3195"/>
                      <a:pt x="23090" y="-5854"/>
                      <a:pt x="18328" y="4719"/>
                    </a:cubicBezTo>
                    <a:close/>
                  </a:path>
                </a:pathLst>
              </a:custGeom>
              <a:grpFill/>
              <a:ln w="9525" cap="flat">
                <a:noFill/>
                <a:prstDash val="solid"/>
                <a:miter/>
              </a:ln>
            </p:spPr>
            <p:txBody>
              <a:bodyPr rtlCol="0" anchor="ctr"/>
              <a:lstStyle/>
              <a:p>
                <a:endParaRPr lang="en-US"/>
              </a:p>
            </p:txBody>
          </p:sp>
          <p:sp>
            <p:nvSpPr>
              <p:cNvPr id="756" name="Freeform: Shape 755">
                <a:extLst>
                  <a:ext uri="{FF2B5EF4-FFF2-40B4-BE49-F238E27FC236}">
                    <a16:creationId xmlns:a16="http://schemas.microsoft.com/office/drawing/2014/main" id="{6797C0AE-37A9-2392-2E0C-33CC4BDFF6E3}"/>
                  </a:ext>
                </a:extLst>
              </p:cNvPr>
              <p:cNvSpPr/>
              <p:nvPr/>
            </p:nvSpPr>
            <p:spPr>
              <a:xfrm>
                <a:off x="7236439" y="3461954"/>
                <a:ext cx="41779" cy="47041"/>
              </a:xfrm>
              <a:custGeom>
                <a:avLst/>
                <a:gdLst>
                  <a:gd name="connsiteX0" fmla="*/ 39356 w 41779"/>
                  <a:gd name="connsiteY0" fmla="*/ 2661 h 47041"/>
                  <a:gd name="connsiteX1" fmla="*/ 26688 w 41779"/>
                  <a:gd name="connsiteY1" fmla="*/ 2566 h 47041"/>
                  <a:gd name="connsiteX2" fmla="*/ 2590 w 41779"/>
                  <a:gd name="connsiteY2" fmla="*/ 31712 h 47041"/>
                  <a:gd name="connsiteX3" fmla="*/ 2495 w 41779"/>
                  <a:gd name="connsiteY3" fmla="*/ 44381 h 47041"/>
                  <a:gd name="connsiteX4" fmla="*/ 15163 w 41779"/>
                  <a:gd name="connsiteY4" fmla="*/ 44476 h 47041"/>
                  <a:gd name="connsiteX5" fmla="*/ 39261 w 41779"/>
                  <a:gd name="connsiteY5" fmla="*/ 15329 h 47041"/>
                  <a:gd name="connsiteX6" fmla="*/ 39356 w 41779"/>
                  <a:gd name="connsiteY6" fmla="*/ 2661 h 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79" h="47041">
                    <a:moveTo>
                      <a:pt x="39356" y="2661"/>
                    </a:moveTo>
                    <a:cubicBezTo>
                      <a:pt x="36213" y="-577"/>
                      <a:pt x="29736" y="-1149"/>
                      <a:pt x="26688" y="2566"/>
                    </a:cubicBezTo>
                    <a:cubicBezTo>
                      <a:pt x="18687" y="12281"/>
                      <a:pt x="10591" y="21997"/>
                      <a:pt x="2590" y="31712"/>
                    </a:cubicBezTo>
                    <a:cubicBezTo>
                      <a:pt x="-553" y="35522"/>
                      <a:pt x="-1125" y="40666"/>
                      <a:pt x="2495" y="44381"/>
                    </a:cubicBezTo>
                    <a:cubicBezTo>
                      <a:pt x="5638" y="47619"/>
                      <a:pt x="12115" y="48191"/>
                      <a:pt x="15163" y="44476"/>
                    </a:cubicBezTo>
                    <a:lnTo>
                      <a:pt x="39261" y="15329"/>
                    </a:lnTo>
                    <a:cubicBezTo>
                      <a:pt x="42309" y="11615"/>
                      <a:pt x="42881" y="6471"/>
                      <a:pt x="39356" y="2661"/>
                    </a:cubicBezTo>
                    <a:close/>
                  </a:path>
                </a:pathLst>
              </a:custGeom>
              <a:grpFill/>
              <a:ln w="9525" cap="flat">
                <a:noFill/>
                <a:prstDash val="solid"/>
                <a:miter/>
              </a:ln>
            </p:spPr>
            <p:txBody>
              <a:bodyPr rtlCol="0" anchor="ctr"/>
              <a:lstStyle/>
              <a:p>
                <a:endParaRPr lang="en-US"/>
              </a:p>
            </p:txBody>
          </p:sp>
          <p:sp>
            <p:nvSpPr>
              <p:cNvPr id="757" name="Freeform: Shape 756">
                <a:extLst>
                  <a:ext uri="{FF2B5EF4-FFF2-40B4-BE49-F238E27FC236}">
                    <a16:creationId xmlns:a16="http://schemas.microsoft.com/office/drawing/2014/main" id="{ED0206BF-F2A9-18F3-C2C1-4BEE80042A8E}"/>
                  </a:ext>
                </a:extLst>
              </p:cNvPr>
              <p:cNvSpPr/>
              <p:nvPr/>
            </p:nvSpPr>
            <p:spPr>
              <a:xfrm>
                <a:off x="7262167" y="3513560"/>
                <a:ext cx="42305" cy="49176"/>
              </a:xfrm>
              <a:custGeom>
                <a:avLst/>
                <a:gdLst>
                  <a:gd name="connsiteX0" fmla="*/ 40108 w 42305"/>
                  <a:gd name="connsiteY0" fmla="*/ 33542 h 49176"/>
                  <a:gd name="connsiteX1" fmla="*/ 14962 w 42305"/>
                  <a:gd name="connsiteY1" fmla="*/ 3062 h 49176"/>
                  <a:gd name="connsiteX2" fmla="*/ 2198 w 42305"/>
                  <a:gd name="connsiteY2" fmla="*/ 15635 h 49176"/>
                  <a:gd name="connsiteX3" fmla="*/ 27344 w 42305"/>
                  <a:gd name="connsiteY3" fmla="*/ 46115 h 49176"/>
                  <a:gd name="connsiteX4" fmla="*/ 40108 w 42305"/>
                  <a:gd name="connsiteY4" fmla="*/ 33542 h 49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05" h="49176">
                    <a:moveTo>
                      <a:pt x="40108" y="33542"/>
                    </a:moveTo>
                    <a:lnTo>
                      <a:pt x="14962" y="3062"/>
                    </a:lnTo>
                    <a:cubicBezTo>
                      <a:pt x="7627" y="-5892"/>
                      <a:pt x="-5136" y="6777"/>
                      <a:pt x="2198" y="15635"/>
                    </a:cubicBezTo>
                    <a:lnTo>
                      <a:pt x="27344" y="46115"/>
                    </a:lnTo>
                    <a:cubicBezTo>
                      <a:pt x="34678" y="55068"/>
                      <a:pt x="47442" y="42400"/>
                      <a:pt x="40108" y="33542"/>
                    </a:cubicBezTo>
                    <a:close/>
                  </a:path>
                </a:pathLst>
              </a:custGeom>
              <a:grpFill/>
              <a:ln w="9525" cap="flat">
                <a:noFill/>
                <a:prstDash val="solid"/>
                <a:miter/>
              </a:ln>
            </p:spPr>
            <p:txBody>
              <a:bodyPr rtlCol="0" anchor="ctr"/>
              <a:lstStyle/>
              <a:p>
                <a:endParaRPr lang="en-US"/>
              </a:p>
            </p:txBody>
          </p:sp>
          <p:sp>
            <p:nvSpPr>
              <p:cNvPr id="758" name="Freeform: Shape 757">
                <a:extLst>
                  <a:ext uri="{FF2B5EF4-FFF2-40B4-BE49-F238E27FC236}">
                    <a16:creationId xmlns:a16="http://schemas.microsoft.com/office/drawing/2014/main" id="{51E04C3E-E755-BF59-5762-8A8827DC17DC}"/>
                  </a:ext>
                </a:extLst>
              </p:cNvPr>
              <p:cNvSpPr/>
              <p:nvPr/>
            </p:nvSpPr>
            <p:spPr>
              <a:xfrm>
                <a:off x="7278281" y="3572950"/>
                <a:ext cx="46749" cy="48518"/>
              </a:xfrm>
              <a:custGeom>
                <a:avLst/>
                <a:gdLst>
                  <a:gd name="connsiteX0" fmla="*/ 31614 w 46749"/>
                  <a:gd name="connsiteY0" fmla="*/ 2727 h 48518"/>
                  <a:gd name="connsiteX1" fmla="*/ 2562 w 46749"/>
                  <a:gd name="connsiteY1" fmla="*/ 33016 h 48518"/>
                  <a:gd name="connsiteX2" fmla="*/ 15135 w 46749"/>
                  <a:gd name="connsiteY2" fmla="*/ 45780 h 48518"/>
                  <a:gd name="connsiteX3" fmla="*/ 44187 w 46749"/>
                  <a:gd name="connsiteY3" fmla="*/ 15490 h 48518"/>
                  <a:gd name="connsiteX4" fmla="*/ 31614 w 46749"/>
                  <a:gd name="connsiteY4" fmla="*/ 2727 h 48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49" h="48518">
                    <a:moveTo>
                      <a:pt x="31614" y="2727"/>
                    </a:moveTo>
                    <a:cubicBezTo>
                      <a:pt x="21898" y="12823"/>
                      <a:pt x="12278" y="22920"/>
                      <a:pt x="2562" y="33016"/>
                    </a:cubicBezTo>
                    <a:cubicBezTo>
                      <a:pt x="-5439" y="41398"/>
                      <a:pt x="7134" y="54162"/>
                      <a:pt x="15135" y="45780"/>
                    </a:cubicBezTo>
                    <a:cubicBezTo>
                      <a:pt x="24851" y="35683"/>
                      <a:pt x="34471" y="25587"/>
                      <a:pt x="44187" y="15490"/>
                    </a:cubicBezTo>
                    <a:cubicBezTo>
                      <a:pt x="52188" y="7204"/>
                      <a:pt x="39615" y="-5655"/>
                      <a:pt x="31614" y="2727"/>
                    </a:cubicBezTo>
                    <a:close/>
                  </a:path>
                </a:pathLst>
              </a:custGeom>
              <a:grpFill/>
              <a:ln w="9525" cap="flat">
                <a:noFill/>
                <a:prstDash val="solid"/>
                <a:miter/>
              </a:ln>
            </p:spPr>
            <p:txBody>
              <a:bodyPr rtlCol="0" anchor="ctr"/>
              <a:lstStyle/>
              <a:p>
                <a:endParaRPr lang="en-US"/>
              </a:p>
            </p:txBody>
          </p:sp>
          <p:sp>
            <p:nvSpPr>
              <p:cNvPr id="759" name="Freeform: Shape 758">
                <a:extLst>
                  <a:ext uri="{FF2B5EF4-FFF2-40B4-BE49-F238E27FC236}">
                    <a16:creationId xmlns:a16="http://schemas.microsoft.com/office/drawing/2014/main" id="{EE78ABFD-B954-6E81-F011-7329CA008DEC}"/>
                  </a:ext>
                </a:extLst>
              </p:cNvPr>
              <p:cNvSpPr/>
              <p:nvPr/>
            </p:nvSpPr>
            <p:spPr>
              <a:xfrm>
                <a:off x="7196486" y="3523394"/>
                <a:ext cx="44509" cy="46037"/>
              </a:xfrm>
              <a:custGeom>
                <a:avLst/>
                <a:gdLst>
                  <a:gd name="connsiteX0" fmla="*/ 41971 w 44509"/>
                  <a:gd name="connsiteY0" fmla="*/ 30661 h 46037"/>
                  <a:gd name="connsiteX1" fmla="*/ 15301 w 44509"/>
                  <a:gd name="connsiteY1" fmla="*/ 2752 h 46037"/>
                  <a:gd name="connsiteX2" fmla="*/ 2538 w 44509"/>
                  <a:gd name="connsiteY2" fmla="*/ 15325 h 46037"/>
                  <a:gd name="connsiteX3" fmla="*/ 29208 w 44509"/>
                  <a:gd name="connsiteY3" fmla="*/ 43234 h 46037"/>
                  <a:gd name="connsiteX4" fmla="*/ 41971 w 44509"/>
                  <a:gd name="connsiteY4" fmla="*/ 30661 h 46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9" h="46037">
                    <a:moveTo>
                      <a:pt x="41971" y="30661"/>
                    </a:moveTo>
                    <a:lnTo>
                      <a:pt x="15301" y="2752"/>
                    </a:lnTo>
                    <a:cubicBezTo>
                      <a:pt x="7300" y="-5630"/>
                      <a:pt x="-5463" y="7039"/>
                      <a:pt x="2538" y="15325"/>
                    </a:cubicBezTo>
                    <a:lnTo>
                      <a:pt x="29208" y="43234"/>
                    </a:lnTo>
                    <a:cubicBezTo>
                      <a:pt x="37209" y="51711"/>
                      <a:pt x="49972" y="39043"/>
                      <a:pt x="41971" y="30661"/>
                    </a:cubicBezTo>
                    <a:close/>
                  </a:path>
                </a:pathLst>
              </a:custGeom>
              <a:grpFill/>
              <a:ln w="9525" cap="flat">
                <a:noFill/>
                <a:prstDash val="solid"/>
                <a:miter/>
              </a:ln>
            </p:spPr>
            <p:txBody>
              <a:bodyPr rtlCol="0" anchor="ctr"/>
              <a:lstStyle/>
              <a:p>
                <a:endParaRPr lang="en-US"/>
              </a:p>
            </p:txBody>
          </p:sp>
          <p:sp>
            <p:nvSpPr>
              <p:cNvPr id="760" name="Freeform: Shape 759">
                <a:extLst>
                  <a:ext uri="{FF2B5EF4-FFF2-40B4-BE49-F238E27FC236}">
                    <a16:creationId xmlns:a16="http://schemas.microsoft.com/office/drawing/2014/main" id="{766B9233-B506-82D1-A50B-599436DD24AB}"/>
                  </a:ext>
                </a:extLst>
              </p:cNvPr>
              <p:cNvSpPr/>
              <p:nvPr/>
            </p:nvSpPr>
            <p:spPr>
              <a:xfrm>
                <a:off x="7212546" y="3584571"/>
                <a:ext cx="42908" cy="50929"/>
              </a:xfrm>
              <a:custGeom>
                <a:avLst/>
                <a:gdLst>
                  <a:gd name="connsiteX0" fmla="*/ 25720 w 42908"/>
                  <a:gd name="connsiteY0" fmla="*/ 3965 h 50929"/>
                  <a:gd name="connsiteX1" fmla="*/ 1622 w 42908"/>
                  <a:gd name="connsiteY1" fmla="*/ 37969 h 50929"/>
                  <a:gd name="connsiteX2" fmla="*/ 17148 w 42908"/>
                  <a:gd name="connsiteY2" fmla="*/ 46923 h 50929"/>
                  <a:gd name="connsiteX3" fmla="*/ 41246 w 42908"/>
                  <a:gd name="connsiteY3" fmla="*/ 12918 h 50929"/>
                  <a:gd name="connsiteX4" fmla="*/ 25720 w 42908"/>
                  <a:gd name="connsiteY4" fmla="*/ 3965 h 50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08" h="50929">
                    <a:moveTo>
                      <a:pt x="25720" y="3965"/>
                    </a:moveTo>
                    <a:cubicBezTo>
                      <a:pt x="17719" y="15300"/>
                      <a:pt x="9623" y="26634"/>
                      <a:pt x="1622" y="37969"/>
                    </a:cubicBezTo>
                    <a:cubicBezTo>
                      <a:pt x="-5046" y="47399"/>
                      <a:pt x="10576" y="56352"/>
                      <a:pt x="17148" y="46923"/>
                    </a:cubicBezTo>
                    <a:cubicBezTo>
                      <a:pt x="25149" y="35588"/>
                      <a:pt x="33245" y="24253"/>
                      <a:pt x="41246" y="12918"/>
                    </a:cubicBezTo>
                    <a:cubicBezTo>
                      <a:pt x="48009" y="3488"/>
                      <a:pt x="32388" y="-5370"/>
                      <a:pt x="25720" y="3965"/>
                    </a:cubicBezTo>
                    <a:close/>
                  </a:path>
                </a:pathLst>
              </a:custGeom>
              <a:grpFill/>
              <a:ln w="9525" cap="flat">
                <a:noFill/>
                <a:prstDash val="solid"/>
                <a:miter/>
              </a:ln>
            </p:spPr>
            <p:txBody>
              <a:bodyPr rtlCol="0" anchor="ctr"/>
              <a:lstStyle/>
              <a:p>
                <a:endParaRPr lang="en-US"/>
              </a:p>
            </p:txBody>
          </p:sp>
          <p:sp>
            <p:nvSpPr>
              <p:cNvPr id="761" name="Freeform: Shape 760">
                <a:extLst>
                  <a:ext uri="{FF2B5EF4-FFF2-40B4-BE49-F238E27FC236}">
                    <a16:creationId xmlns:a16="http://schemas.microsoft.com/office/drawing/2014/main" id="{C1EB781A-34A6-D7F2-F87C-16AA0362A69E}"/>
                  </a:ext>
                </a:extLst>
              </p:cNvPr>
              <p:cNvSpPr/>
              <p:nvPr/>
            </p:nvSpPr>
            <p:spPr>
              <a:xfrm>
                <a:off x="7170542" y="3553805"/>
                <a:ext cx="18957" cy="62222"/>
              </a:xfrm>
              <a:custGeom>
                <a:avLst/>
                <a:gdLst>
                  <a:gd name="connsiteX0" fmla="*/ 18004 w 18957"/>
                  <a:gd name="connsiteY0" fmla="*/ 8632 h 62222"/>
                  <a:gd name="connsiteX1" fmla="*/ 2 w 18957"/>
                  <a:gd name="connsiteY1" fmla="*/ 8727 h 62222"/>
                  <a:gd name="connsiteX2" fmla="*/ 954 w 18957"/>
                  <a:gd name="connsiteY2" fmla="*/ 53590 h 62222"/>
                  <a:gd name="connsiteX3" fmla="*/ 18956 w 18957"/>
                  <a:gd name="connsiteY3" fmla="*/ 53495 h 62222"/>
                  <a:gd name="connsiteX4" fmla="*/ 18004 w 18957"/>
                  <a:gd name="connsiteY4" fmla="*/ 8632 h 6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7" h="62222">
                    <a:moveTo>
                      <a:pt x="18004" y="8632"/>
                    </a:moveTo>
                    <a:cubicBezTo>
                      <a:pt x="17718" y="-2893"/>
                      <a:pt x="-189" y="-2893"/>
                      <a:pt x="2" y="8727"/>
                    </a:cubicBezTo>
                    <a:cubicBezTo>
                      <a:pt x="287" y="23682"/>
                      <a:pt x="668" y="38636"/>
                      <a:pt x="954" y="53590"/>
                    </a:cubicBezTo>
                    <a:cubicBezTo>
                      <a:pt x="1240" y="65115"/>
                      <a:pt x="19147" y="65115"/>
                      <a:pt x="18956" y="53495"/>
                    </a:cubicBezTo>
                    <a:cubicBezTo>
                      <a:pt x="18671" y="38541"/>
                      <a:pt x="18385" y="23586"/>
                      <a:pt x="18004" y="8632"/>
                    </a:cubicBezTo>
                    <a:close/>
                  </a:path>
                </a:pathLst>
              </a:custGeom>
              <a:grpFill/>
              <a:ln w="9525" cap="flat">
                <a:noFill/>
                <a:prstDash val="solid"/>
                <a:miter/>
              </a:ln>
            </p:spPr>
            <p:txBody>
              <a:bodyPr rtlCol="0" anchor="ctr"/>
              <a:lstStyle/>
              <a:p>
                <a:endParaRPr lang="en-US"/>
              </a:p>
            </p:txBody>
          </p:sp>
          <p:sp>
            <p:nvSpPr>
              <p:cNvPr id="762" name="Freeform: Shape 761">
                <a:extLst>
                  <a:ext uri="{FF2B5EF4-FFF2-40B4-BE49-F238E27FC236}">
                    <a16:creationId xmlns:a16="http://schemas.microsoft.com/office/drawing/2014/main" id="{CDE49752-5B4C-E2C8-B0D9-AB8CE6694239}"/>
                  </a:ext>
                </a:extLst>
              </p:cNvPr>
              <p:cNvSpPr/>
              <p:nvPr/>
            </p:nvSpPr>
            <p:spPr>
              <a:xfrm>
                <a:off x="7172865" y="3651591"/>
                <a:ext cx="58543" cy="18002"/>
              </a:xfrm>
              <a:custGeom>
                <a:avLst/>
                <a:gdLst>
                  <a:gd name="connsiteX0" fmla="*/ 49780 w 58543"/>
                  <a:gd name="connsiteY0" fmla="*/ 0 h 18002"/>
                  <a:gd name="connsiteX1" fmla="*/ 8632 w 58543"/>
                  <a:gd name="connsiteY1" fmla="*/ 0 h 18002"/>
                  <a:gd name="connsiteX2" fmla="*/ 8727 w 58543"/>
                  <a:gd name="connsiteY2" fmla="*/ 18002 h 18002"/>
                  <a:gd name="connsiteX3" fmla="*/ 49875 w 58543"/>
                  <a:gd name="connsiteY3" fmla="*/ 18002 h 18002"/>
                  <a:gd name="connsiteX4" fmla="*/ 49780 w 58543"/>
                  <a:gd name="connsiteY4" fmla="*/ 0 h 1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43" h="18002">
                    <a:moveTo>
                      <a:pt x="49780" y="0"/>
                    </a:moveTo>
                    <a:lnTo>
                      <a:pt x="8632" y="0"/>
                    </a:lnTo>
                    <a:cubicBezTo>
                      <a:pt x="-2893" y="0"/>
                      <a:pt x="-2893" y="18002"/>
                      <a:pt x="8727" y="18002"/>
                    </a:cubicBezTo>
                    <a:lnTo>
                      <a:pt x="49875" y="18002"/>
                    </a:lnTo>
                    <a:cubicBezTo>
                      <a:pt x="61496" y="18002"/>
                      <a:pt x="61401" y="0"/>
                      <a:pt x="49780" y="0"/>
                    </a:cubicBezTo>
                    <a:close/>
                  </a:path>
                </a:pathLst>
              </a:custGeom>
              <a:grpFill/>
              <a:ln w="9525" cap="flat">
                <a:noFill/>
                <a:prstDash val="solid"/>
                <a:miter/>
              </a:ln>
            </p:spPr>
            <p:txBody>
              <a:bodyPr rtlCol="0" anchor="ctr"/>
              <a:lstStyle/>
              <a:p>
                <a:endParaRPr lang="en-US"/>
              </a:p>
            </p:txBody>
          </p:sp>
          <p:sp>
            <p:nvSpPr>
              <p:cNvPr id="763" name="Freeform: Shape 762">
                <a:extLst>
                  <a:ext uri="{FF2B5EF4-FFF2-40B4-BE49-F238E27FC236}">
                    <a16:creationId xmlns:a16="http://schemas.microsoft.com/office/drawing/2014/main" id="{9006FD28-B2CF-CE3C-27AD-E602B8EE037B}"/>
                  </a:ext>
                </a:extLst>
              </p:cNvPr>
              <p:cNvSpPr/>
              <p:nvPr/>
            </p:nvSpPr>
            <p:spPr>
              <a:xfrm>
                <a:off x="7269275" y="3647156"/>
                <a:ext cx="26446" cy="45227"/>
              </a:xfrm>
              <a:custGeom>
                <a:avLst/>
                <a:gdLst>
                  <a:gd name="connsiteX0" fmla="*/ 26046 w 26446"/>
                  <a:gd name="connsiteY0" fmla="*/ 34248 h 45227"/>
                  <a:gd name="connsiteX1" fmla="*/ 17759 w 26446"/>
                  <a:gd name="connsiteY1" fmla="*/ 6340 h 45227"/>
                  <a:gd name="connsiteX2" fmla="*/ 424 w 26446"/>
                  <a:gd name="connsiteY2" fmla="*/ 11007 h 45227"/>
                  <a:gd name="connsiteX3" fmla="*/ 8710 w 26446"/>
                  <a:gd name="connsiteY3" fmla="*/ 38915 h 45227"/>
                  <a:gd name="connsiteX4" fmla="*/ 26046 w 26446"/>
                  <a:gd name="connsiteY4" fmla="*/ 34248 h 4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6" h="45227">
                    <a:moveTo>
                      <a:pt x="26046" y="34248"/>
                    </a:moveTo>
                    <a:cubicBezTo>
                      <a:pt x="23284" y="24914"/>
                      <a:pt x="20521" y="15674"/>
                      <a:pt x="17759" y="6340"/>
                    </a:cubicBezTo>
                    <a:cubicBezTo>
                      <a:pt x="14425" y="-4709"/>
                      <a:pt x="-2910" y="-137"/>
                      <a:pt x="424" y="11007"/>
                    </a:cubicBezTo>
                    <a:cubicBezTo>
                      <a:pt x="3186" y="20342"/>
                      <a:pt x="5948" y="29581"/>
                      <a:pt x="8710" y="38915"/>
                    </a:cubicBezTo>
                    <a:cubicBezTo>
                      <a:pt x="11949" y="49964"/>
                      <a:pt x="29284" y="45297"/>
                      <a:pt x="26046" y="34248"/>
                    </a:cubicBezTo>
                    <a:close/>
                  </a:path>
                </a:pathLst>
              </a:custGeom>
              <a:grpFill/>
              <a:ln w="9525" cap="flat">
                <a:noFill/>
                <a:prstDash val="solid"/>
                <a:miter/>
              </a:ln>
            </p:spPr>
            <p:txBody>
              <a:bodyPr rtlCol="0" anchor="ctr"/>
              <a:lstStyle/>
              <a:p>
                <a:endParaRPr lang="en-US"/>
              </a:p>
            </p:txBody>
          </p:sp>
          <p:sp>
            <p:nvSpPr>
              <p:cNvPr id="764" name="Freeform: Shape 763">
                <a:extLst>
                  <a:ext uri="{FF2B5EF4-FFF2-40B4-BE49-F238E27FC236}">
                    <a16:creationId xmlns:a16="http://schemas.microsoft.com/office/drawing/2014/main" id="{3147305E-0246-00AD-AB82-7DB39F736C30}"/>
                  </a:ext>
                </a:extLst>
              </p:cNvPr>
              <p:cNvSpPr/>
              <p:nvPr/>
            </p:nvSpPr>
            <p:spPr>
              <a:xfrm>
                <a:off x="7311874" y="3644506"/>
                <a:ext cx="56565" cy="23789"/>
              </a:xfrm>
              <a:custGeom>
                <a:avLst/>
                <a:gdLst>
                  <a:gd name="connsiteX0" fmla="*/ 49932 w 56565"/>
                  <a:gd name="connsiteY0" fmla="*/ 6228 h 23789"/>
                  <a:gd name="connsiteX1" fmla="*/ 11165 w 56565"/>
                  <a:gd name="connsiteY1" fmla="*/ 132 h 23789"/>
                  <a:gd name="connsiteX2" fmla="*/ 6593 w 56565"/>
                  <a:gd name="connsiteY2" fmla="*/ 17562 h 23789"/>
                  <a:gd name="connsiteX3" fmla="*/ 45360 w 56565"/>
                  <a:gd name="connsiteY3" fmla="*/ 23658 h 23789"/>
                  <a:gd name="connsiteX4" fmla="*/ 49932 w 56565"/>
                  <a:gd name="connsiteY4" fmla="*/ 6228 h 23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65" h="23789">
                    <a:moveTo>
                      <a:pt x="49932" y="6228"/>
                    </a:moveTo>
                    <a:cubicBezTo>
                      <a:pt x="36978" y="4227"/>
                      <a:pt x="24119" y="2132"/>
                      <a:pt x="11165" y="132"/>
                    </a:cubicBezTo>
                    <a:cubicBezTo>
                      <a:pt x="-170" y="-1678"/>
                      <a:pt x="-4837" y="15753"/>
                      <a:pt x="6593" y="17562"/>
                    </a:cubicBezTo>
                    <a:cubicBezTo>
                      <a:pt x="19547" y="19563"/>
                      <a:pt x="32406" y="21658"/>
                      <a:pt x="45360" y="23658"/>
                    </a:cubicBezTo>
                    <a:cubicBezTo>
                      <a:pt x="56695" y="25468"/>
                      <a:pt x="61457" y="8037"/>
                      <a:pt x="49932" y="6228"/>
                    </a:cubicBezTo>
                    <a:close/>
                  </a:path>
                </a:pathLst>
              </a:custGeom>
              <a:grpFill/>
              <a:ln w="9525"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53F269F8-75E0-7161-2C06-D0138BB57E94}"/>
                  </a:ext>
                </a:extLst>
              </p:cNvPr>
              <p:cNvSpPr/>
              <p:nvPr/>
            </p:nvSpPr>
            <p:spPr>
              <a:xfrm>
                <a:off x="7369837" y="3674071"/>
                <a:ext cx="41753" cy="48861"/>
              </a:xfrm>
              <a:custGeom>
                <a:avLst/>
                <a:gdLst>
                  <a:gd name="connsiteX0" fmla="*/ 37117 w 41753"/>
                  <a:gd name="connsiteY0" fmla="*/ 1237 h 48861"/>
                  <a:gd name="connsiteX1" fmla="*/ 24830 w 41753"/>
                  <a:gd name="connsiteY1" fmla="*/ 4571 h 48861"/>
                  <a:gd name="connsiteX2" fmla="*/ 1303 w 41753"/>
                  <a:gd name="connsiteY2" fmla="*/ 35337 h 48861"/>
                  <a:gd name="connsiteX3" fmla="*/ 4637 w 41753"/>
                  <a:gd name="connsiteY3" fmla="*/ 47624 h 48861"/>
                  <a:gd name="connsiteX4" fmla="*/ 16924 w 41753"/>
                  <a:gd name="connsiteY4" fmla="*/ 44290 h 48861"/>
                  <a:gd name="connsiteX5" fmla="*/ 40451 w 41753"/>
                  <a:gd name="connsiteY5" fmla="*/ 13525 h 48861"/>
                  <a:gd name="connsiteX6" fmla="*/ 37117 w 41753"/>
                  <a:gd name="connsiteY6" fmla="*/ 1237 h 4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53" h="48861">
                    <a:moveTo>
                      <a:pt x="37117" y="1237"/>
                    </a:moveTo>
                    <a:cubicBezTo>
                      <a:pt x="32450" y="-1525"/>
                      <a:pt x="27782" y="666"/>
                      <a:pt x="24830" y="4571"/>
                    </a:cubicBezTo>
                    <a:cubicBezTo>
                      <a:pt x="17019" y="14858"/>
                      <a:pt x="9113" y="25145"/>
                      <a:pt x="1303" y="35337"/>
                    </a:cubicBezTo>
                    <a:cubicBezTo>
                      <a:pt x="-1650" y="39242"/>
                      <a:pt x="827" y="45338"/>
                      <a:pt x="4637" y="47624"/>
                    </a:cubicBezTo>
                    <a:cubicBezTo>
                      <a:pt x="9304" y="50386"/>
                      <a:pt x="13971" y="48196"/>
                      <a:pt x="16924" y="44290"/>
                    </a:cubicBezTo>
                    <a:cubicBezTo>
                      <a:pt x="24734" y="34003"/>
                      <a:pt x="32640" y="23716"/>
                      <a:pt x="40451" y="13525"/>
                    </a:cubicBezTo>
                    <a:cubicBezTo>
                      <a:pt x="43403" y="9619"/>
                      <a:pt x="40927" y="3523"/>
                      <a:pt x="37117" y="1237"/>
                    </a:cubicBezTo>
                    <a:close/>
                  </a:path>
                </a:pathLst>
              </a:custGeom>
              <a:grpFill/>
              <a:ln w="9525"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497BE996-0825-28B7-8331-1579E7AFF2DF}"/>
                  </a:ext>
                </a:extLst>
              </p:cNvPr>
              <p:cNvSpPr/>
              <p:nvPr/>
            </p:nvSpPr>
            <p:spPr>
              <a:xfrm>
                <a:off x="7748703" y="3727249"/>
                <a:ext cx="37889" cy="49948"/>
              </a:xfrm>
              <a:custGeom>
                <a:avLst/>
                <a:gdLst>
                  <a:gd name="connsiteX0" fmla="*/ 1342 w 37889"/>
                  <a:gd name="connsiteY0" fmla="*/ 13115 h 49948"/>
                  <a:gd name="connsiteX1" fmla="*/ 20868 w 37889"/>
                  <a:gd name="connsiteY1" fmla="*/ 45596 h 49948"/>
                  <a:gd name="connsiteX2" fmla="*/ 36585 w 37889"/>
                  <a:gd name="connsiteY2" fmla="*/ 36833 h 49948"/>
                  <a:gd name="connsiteX3" fmla="*/ 17058 w 37889"/>
                  <a:gd name="connsiteY3" fmla="*/ 4352 h 49948"/>
                  <a:gd name="connsiteX4" fmla="*/ 1342 w 37889"/>
                  <a:gd name="connsiteY4" fmla="*/ 13115 h 49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89" h="49948">
                    <a:moveTo>
                      <a:pt x="1342" y="13115"/>
                    </a:moveTo>
                    <a:cubicBezTo>
                      <a:pt x="7819" y="23974"/>
                      <a:pt x="14391" y="34832"/>
                      <a:pt x="20868" y="45596"/>
                    </a:cubicBezTo>
                    <a:cubicBezTo>
                      <a:pt x="26774" y="55502"/>
                      <a:pt x="42490" y="46739"/>
                      <a:pt x="36585" y="36833"/>
                    </a:cubicBezTo>
                    <a:lnTo>
                      <a:pt x="17058" y="4352"/>
                    </a:lnTo>
                    <a:cubicBezTo>
                      <a:pt x="11058" y="-5554"/>
                      <a:pt x="-4659" y="3209"/>
                      <a:pt x="1342" y="13115"/>
                    </a:cubicBezTo>
                    <a:close/>
                  </a:path>
                </a:pathLst>
              </a:custGeom>
              <a:grpFill/>
              <a:ln w="9525"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100399E0-55BC-2929-0345-A85AA5326493}"/>
                  </a:ext>
                </a:extLst>
              </p:cNvPr>
              <p:cNvSpPr/>
              <p:nvPr/>
            </p:nvSpPr>
            <p:spPr>
              <a:xfrm>
                <a:off x="7682671" y="3735885"/>
                <a:ext cx="35687" cy="43022"/>
              </a:xfrm>
              <a:custGeom>
                <a:avLst/>
                <a:gdLst>
                  <a:gd name="connsiteX0" fmla="*/ 16891 w 35687"/>
                  <a:gd name="connsiteY0" fmla="*/ 38960 h 43022"/>
                  <a:gd name="connsiteX1" fmla="*/ 34132 w 35687"/>
                  <a:gd name="connsiteY1" fmla="*/ 13337 h 43022"/>
                  <a:gd name="connsiteX2" fmla="*/ 18797 w 35687"/>
                  <a:gd name="connsiteY2" fmla="*/ 4003 h 43022"/>
                  <a:gd name="connsiteX3" fmla="*/ 1556 w 35687"/>
                  <a:gd name="connsiteY3" fmla="*/ 29625 h 43022"/>
                  <a:gd name="connsiteX4" fmla="*/ 16891 w 35687"/>
                  <a:gd name="connsiteY4" fmla="*/ 38960 h 43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87" h="43022">
                    <a:moveTo>
                      <a:pt x="16891" y="38960"/>
                    </a:moveTo>
                    <a:cubicBezTo>
                      <a:pt x="22606" y="30387"/>
                      <a:pt x="28417" y="21910"/>
                      <a:pt x="34132" y="13337"/>
                    </a:cubicBezTo>
                    <a:cubicBezTo>
                      <a:pt x="40609" y="3717"/>
                      <a:pt x="25178" y="-5522"/>
                      <a:pt x="18797" y="4003"/>
                    </a:cubicBezTo>
                    <a:cubicBezTo>
                      <a:pt x="13081" y="12575"/>
                      <a:pt x="7271" y="21053"/>
                      <a:pt x="1556" y="29625"/>
                    </a:cubicBezTo>
                    <a:cubicBezTo>
                      <a:pt x="-4921" y="39341"/>
                      <a:pt x="10510" y="48580"/>
                      <a:pt x="16891" y="38960"/>
                    </a:cubicBezTo>
                    <a:close/>
                  </a:path>
                </a:pathLst>
              </a:custGeom>
              <a:grpFill/>
              <a:ln w="9525"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3E47B191-0294-BAE3-2C3F-168688270B91}"/>
                  </a:ext>
                </a:extLst>
              </p:cNvPr>
              <p:cNvSpPr/>
              <p:nvPr/>
            </p:nvSpPr>
            <p:spPr>
              <a:xfrm>
                <a:off x="7733153" y="3670260"/>
                <a:ext cx="20924" cy="46196"/>
              </a:xfrm>
              <a:custGeom>
                <a:avLst/>
                <a:gdLst>
                  <a:gd name="connsiteX0" fmla="*/ 8986 w 20924"/>
                  <a:gd name="connsiteY0" fmla="*/ 46196 h 46196"/>
                  <a:gd name="connsiteX1" fmla="*/ 18035 w 20924"/>
                  <a:gd name="connsiteY1" fmla="*/ 37243 h 46196"/>
                  <a:gd name="connsiteX2" fmla="*/ 20892 w 20924"/>
                  <a:gd name="connsiteY2" fmla="*/ 9049 h 46196"/>
                  <a:gd name="connsiteX3" fmla="*/ 11939 w 20924"/>
                  <a:gd name="connsiteY3" fmla="*/ 0 h 46196"/>
                  <a:gd name="connsiteX4" fmla="*/ 2890 w 20924"/>
                  <a:gd name="connsiteY4" fmla="*/ 8954 h 46196"/>
                  <a:gd name="connsiteX5" fmla="*/ 32 w 20924"/>
                  <a:gd name="connsiteY5" fmla="*/ 37148 h 46196"/>
                  <a:gd name="connsiteX6" fmla="*/ 8986 w 20924"/>
                  <a:gd name="connsiteY6" fmla="*/ 46196 h 4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24" h="46196">
                    <a:moveTo>
                      <a:pt x="8986" y="46196"/>
                    </a:moveTo>
                    <a:cubicBezTo>
                      <a:pt x="14225" y="46196"/>
                      <a:pt x="17558" y="42100"/>
                      <a:pt x="18035" y="37243"/>
                    </a:cubicBezTo>
                    <a:cubicBezTo>
                      <a:pt x="18987" y="27813"/>
                      <a:pt x="19940" y="18479"/>
                      <a:pt x="20892" y="9049"/>
                    </a:cubicBezTo>
                    <a:cubicBezTo>
                      <a:pt x="21368" y="4191"/>
                      <a:pt x="16511" y="0"/>
                      <a:pt x="11939" y="0"/>
                    </a:cubicBezTo>
                    <a:cubicBezTo>
                      <a:pt x="6700" y="0"/>
                      <a:pt x="3366" y="4096"/>
                      <a:pt x="2890" y="8954"/>
                    </a:cubicBezTo>
                    <a:cubicBezTo>
                      <a:pt x="1937" y="18383"/>
                      <a:pt x="985" y="27718"/>
                      <a:pt x="32" y="37148"/>
                    </a:cubicBezTo>
                    <a:cubicBezTo>
                      <a:pt x="-444" y="41910"/>
                      <a:pt x="4414" y="46101"/>
                      <a:pt x="8986" y="46196"/>
                    </a:cubicBezTo>
                    <a:close/>
                  </a:path>
                </a:pathLst>
              </a:custGeom>
              <a:grpFill/>
              <a:ln w="9525" cap="flat">
                <a:noFill/>
                <a:prstDash val="solid"/>
                <a:miter/>
              </a:ln>
            </p:spPr>
            <p:txBody>
              <a:bodyPr rtlCol="0" anchor="ctr"/>
              <a:lstStyle/>
              <a:p>
                <a:endParaRPr lang="en-US"/>
              </a:p>
            </p:txBody>
          </p:sp>
          <p:sp>
            <p:nvSpPr>
              <p:cNvPr id="769" name="Freeform: Shape 768">
                <a:extLst>
                  <a:ext uri="{FF2B5EF4-FFF2-40B4-BE49-F238E27FC236}">
                    <a16:creationId xmlns:a16="http://schemas.microsoft.com/office/drawing/2014/main" id="{1204150E-509B-3259-8A59-0E0670DDD2CA}"/>
                  </a:ext>
                </a:extLst>
              </p:cNvPr>
              <p:cNvSpPr/>
              <p:nvPr/>
            </p:nvSpPr>
            <p:spPr>
              <a:xfrm>
                <a:off x="7783560" y="3687711"/>
                <a:ext cx="38639" cy="34915"/>
              </a:xfrm>
              <a:custGeom>
                <a:avLst/>
                <a:gdLst>
                  <a:gd name="connsiteX0" fmla="*/ 2489 w 38639"/>
                  <a:gd name="connsiteY0" fmla="*/ 15124 h 34915"/>
                  <a:gd name="connsiteX1" fmla="*/ 23253 w 38639"/>
                  <a:gd name="connsiteY1" fmla="*/ 32269 h 34915"/>
                  <a:gd name="connsiteX2" fmla="*/ 35922 w 38639"/>
                  <a:gd name="connsiteY2" fmla="*/ 32460 h 34915"/>
                  <a:gd name="connsiteX3" fmla="*/ 36112 w 38639"/>
                  <a:gd name="connsiteY3" fmla="*/ 19791 h 34915"/>
                  <a:gd name="connsiteX4" fmla="*/ 15348 w 38639"/>
                  <a:gd name="connsiteY4" fmla="*/ 2646 h 34915"/>
                  <a:gd name="connsiteX5" fmla="*/ 2679 w 38639"/>
                  <a:gd name="connsiteY5" fmla="*/ 2456 h 34915"/>
                  <a:gd name="connsiteX6" fmla="*/ 2489 w 38639"/>
                  <a:gd name="connsiteY6" fmla="*/ 15124 h 3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39" h="34915">
                    <a:moveTo>
                      <a:pt x="2489" y="15124"/>
                    </a:moveTo>
                    <a:cubicBezTo>
                      <a:pt x="9442" y="20839"/>
                      <a:pt x="16300" y="26554"/>
                      <a:pt x="23253" y="32269"/>
                    </a:cubicBezTo>
                    <a:cubicBezTo>
                      <a:pt x="26968" y="35317"/>
                      <a:pt x="32207" y="36174"/>
                      <a:pt x="35922" y="32460"/>
                    </a:cubicBezTo>
                    <a:cubicBezTo>
                      <a:pt x="39065" y="29412"/>
                      <a:pt x="39922" y="22839"/>
                      <a:pt x="36112" y="19791"/>
                    </a:cubicBezTo>
                    <a:cubicBezTo>
                      <a:pt x="29159" y="14076"/>
                      <a:pt x="22301" y="8361"/>
                      <a:pt x="15348" y="2646"/>
                    </a:cubicBezTo>
                    <a:cubicBezTo>
                      <a:pt x="11633" y="-402"/>
                      <a:pt x="6394" y="-1259"/>
                      <a:pt x="2679" y="2456"/>
                    </a:cubicBezTo>
                    <a:cubicBezTo>
                      <a:pt x="-464" y="5504"/>
                      <a:pt x="-1226" y="12076"/>
                      <a:pt x="2489" y="15124"/>
                    </a:cubicBezTo>
                    <a:close/>
                  </a:path>
                </a:pathLst>
              </a:custGeom>
              <a:grpFill/>
              <a:ln w="9525" cap="flat">
                <a:noFill/>
                <a:prstDash val="solid"/>
                <a:miter/>
              </a:ln>
            </p:spPr>
            <p:txBody>
              <a:bodyPr rtlCol="0" anchor="ctr"/>
              <a:lstStyle/>
              <a:p>
                <a:endParaRPr lang="en-US"/>
              </a:p>
            </p:txBody>
          </p:sp>
          <p:sp>
            <p:nvSpPr>
              <p:cNvPr id="770" name="Freeform: Shape 769">
                <a:extLst>
                  <a:ext uri="{FF2B5EF4-FFF2-40B4-BE49-F238E27FC236}">
                    <a16:creationId xmlns:a16="http://schemas.microsoft.com/office/drawing/2014/main" id="{617C1992-AE9B-EEB0-9986-F45BD04188ED}"/>
                  </a:ext>
                </a:extLst>
              </p:cNvPr>
              <p:cNvSpPr/>
              <p:nvPr/>
            </p:nvSpPr>
            <p:spPr>
              <a:xfrm>
                <a:off x="7773163" y="3627830"/>
                <a:ext cx="42169" cy="36377"/>
              </a:xfrm>
              <a:custGeom>
                <a:avLst/>
                <a:gdLst>
                  <a:gd name="connsiteX0" fmla="*/ 15554 w 42169"/>
                  <a:gd name="connsiteY0" fmla="*/ 34238 h 36377"/>
                  <a:gd name="connsiteX1" fmla="*/ 39080 w 42169"/>
                  <a:gd name="connsiteY1" fmla="*/ 15093 h 36377"/>
                  <a:gd name="connsiteX2" fmla="*/ 26603 w 42169"/>
                  <a:gd name="connsiteY2" fmla="*/ 2139 h 36377"/>
                  <a:gd name="connsiteX3" fmla="*/ 3076 w 42169"/>
                  <a:gd name="connsiteY3" fmla="*/ 21284 h 36377"/>
                  <a:gd name="connsiteX4" fmla="*/ 15554 w 42169"/>
                  <a:gd name="connsiteY4" fmla="*/ 34238 h 36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69" h="36377">
                    <a:moveTo>
                      <a:pt x="15554" y="34238"/>
                    </a:moveTo>
                    <a:cubicBezTo>
                      <a:pt x="23364" y="27857"/>
                      <a:pt x="31270" y="21475"/>
                      <a:pt x="39080" y="15093"/>
                    </a:cubicBezTo>
                    <a:cubicBezTo>
                      <a:pt x="48034" y="7759"/>
                      <a:pt x="35556" y="-5100"/>
                      <a:pt x="26603" y="2139"/>
                    </a:cubicBezTo>
                    <a:cubicBezTo>
                      <a:pt x="18792" y="8521"/>
                      <a:pt x="10887" y="14903"/>
                      <a:pt x="3076" y="21284"/>
                    </a:cubicBezTo>
                    <a:cubicBezTo>
                      <a:pt x="-5878" y="28619"/>
                      <a:pt x="6695" y="41477"/>
                      <a:pt x="15554" y="34238"/>
                    </a:cubicBezTo>
                    <a:close/>
                  </a:path>
                </a:pathLst>
              </a:custGeom>
              <a:grpFill/>
              <a:ln w="9525"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A558DFA2-9D73-2772-D54C-770BE52A004B}"/>
                  </a:ext>
                </a:extLst>
              </p:cNvPr>
              <p:cNvSpPr/>
              <p:nvPr/>
            </p:nvSpPr>
            <p:spPr>
              <a:xfrm>
                <a:off x="7835165" y="3638841"/>
                <a:ext cx="23990" cy="46141"/>
              </a:xfrm>
              <a:custGeom>
                <a:avLst/>
                <a:gdLst>
                  <a:gd name="connsiteX0" fmla="*/ 23751 w 23990"/>
                  <a:gd name="connsiteY0" fmla="*/ 35038 h 46141"/>
                  <a:gd name="connsiteX1" fmla="*/ 17655 w 23990"/>
                  <a:gd name="connsiteY1" fmla="*/ 6558 h 46141"/>
                  <a:gd name="connsiteX2" fmla="*/ 224 w 23990"/>
                  <a:gd name="connsiteY2" fmla="*/ 11035 h 46141"/>
                  <a:gd name="connsiteX3" fmla="*/ 6320 w 23990"/>
                  <a:gd name="connsiteY3" fmla="*/ 39515 h 46141"/>
                  <a:gd name="connsiteX4" fmla="*/ 23751 w 23990"/>
                  <a:gd name="connsiteY4" fmla="*/ 35038 h 46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0" h="46141">
                    <a:moveTo>
                      <a:pt x="23751" y="35038"/>
                    </a:moveTo>
                    <a:cubicBezTo>
                      <a:pt x="21750" y="25513"/>
                      <a:pt x="19655" y="16083"/>
                      <a:pt x="17655" y="6558"/>
                    </a:cubicBezTo>
                    <a:cubicBezTo>
                      <a:pt x="15178" y="-4777"/>
                      <a:pt x="-2157" y="-204"/>
                      <a:pt x="224" y="11035"/>
                    </a:cubicBezTo>
                    <a:cubicBezTo>
                      <a:pt x="2224" y="20560"/>
                      <a:pt x="4320" y="29990"/>
                      <a:pt x="6320" y="39515"/>
                    </a:cubicBezTo>
                    <a:cubicBezTo>
                      <a:pt x="8796" y="50945"/>
                      <a:pt x="26227" y="46373"/>
                      <a:pt x="23751" y="35038"/>
                    </a:cubicBezTo>
                    <a:close/>
                  </a:path>
                </a:pathLst>
              </a:custGeom>
              <a:grpFill/>
              <a:ln w="9525"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F1C3DDA6-6DDB-F254-4592-3C78C1C8C0F5}"/>
                  </a:ext>
                </a:extLst>
              </p:cNvPr>
              <p:cNvSpPr/>
              <p:nvPr/>
            </p:nvSpPr>
            <p:spPr>
              <a:xfrm>
                <a:off x="7791289" y="3560180"/>
                <a:ext cx="41611" cy="43471"/>
              </a:xfrm>
              <a:custGeom>
                <a:avLst/>
                <a:gdLst>
                  <a:gd name="connsiteX0" fmla="*/ 2476 w 41611"/>
                  <a:gd name="connsiteY0" fmla="*/ 15306 h 43471"/>
                  <a:gd name="connsiteX1" fmla="*/ 26193 w 41611"/>
                  <a:gd name="connsiteY1" fmla="*/ 40643 h 43471"/>
                  <a:gd name="connsiteX2" fmla="*/ 39147 w 41611"/>
                  <a:gd name="connsiteY2" fmla="*/ 28165 h 43471"/>
                  <a:gd name="connsiteX3" fmla="*/ 37337 w 41611"/>
                  <a:gd name="connsiteY3" fmla="*/ 26260 h 43471"/>
                  <a:gd name="connsiteX4" fmla="*/ 34480 w 41611"/>
                  <a:gd name="connsiteY4" fmla="*/ 23212 h 43471"/>
                  <a:gd name="connsiteX5" fmla="*/ 15430 w 41611"/>
                  <a:gd name="connsiteY5" fmla="*/ 2829 h 43471"/>
                  <a:gd name="connsiteX6" fmla="*/ 2476 w 41611"/>
                  <a:gd name="connsiteY6" fmla="*/ 15306 h 4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11" h="43471">
                    <a:moveTo>
                      <a:pt x="2476" y="15306"/>
                    </a:moveTo>
                    <a:cubicBezTo>
                      <a:pt x="10381" y="23784"/>
                      <a:pt x="18287" y="32261"/>
                      <a:pt x="26193" y="40643"/>
                    </a:cubicBezTo>
                    <a:cubicBezTo>
                      <a:pt x="34099" y="49120"/>
                      <a:pt x="47053" y="36642"/>
                      <a:pt x="39147" y="28165"/>
                    </a:cubicBezTo>
                    <a:cubicBezTo>
                      <a:pt x="38575" y="27498"/>
                      <a:pt x="38004" y="26927"/>
                      <a:pt x="37337" y="26260"/>
                    </a:cubicBezTo>
                    <a:cubicBezTo>
                      <a:pt x="36575" y="25022"/>
                      <a:pt x="35718" y="23974"/>
                      <a:pt x="34480" y="23212"/>
                    </a:cubicBezTo>
                    <a:cubicBezTo>
                      <a:pt x="28098" y="16449"/>
                      <a:pt x="21811" y="9591"/>
                      <a:pt x="15430" y="2829"/>
                    </a:cubicBezTo>
                    <a:cubicBezTo>
                      <a:pt x="7429" y="-5649"/>
                      <a:pt x="-5430" y="6829"/>
                      <a:pt x="2476" y="15306"/>
                    </a:cubicBezTo>
                    <a:close/>
                  </a:path>
                </a:pathLst>
              </a:custGeom>
              <a:grpFill/>
              <a:ln w="9525" cap="flat">
                <a:noFill/>
                <a:prstDash val="solid"/>
                <a:miter/>
              </a:ln>
            </p:spPr>
            <p:txBody>
              <a:bodyPr rtlCol="0" anchor="ctr"/>
              <a:lstStyle/>
              <a:p>
                <a:endParaRPr lang="en-US"/>
              </a:p>
            </p:txBody>
          </p:sp>
          <p:sp>
            <p:nvSpPr>
              <p:cNvPr id="773" name="Freeform: Shape 772">
                <a:extLst>
                  <a:ext uri="{FF2B5EF4-FFF2-40B4-BE49-F238E27FC236}">
                    <a16:creationId xmlns:a16="http://schemas.microsoft.com/office/drawing/2014/main" id="{6A61B63A-0CCB-A242-B19D-FB8445150826}"/>
                  </a:ext>
                </a:extLst>
              </p:cNvPr>
              <p:cNvSpPr/>
              <p:nvPr/>
            </p:nvSpPr>
            <p:spPr>
              <a:xfrm>
                <a:off x="7717605" y="3606692"/>
                <a:ext cx="51449" cy="23028"/>
              </a:xfrm>
              <a:custGeom>
                <a:avLst/>
                <a:gdLst>
                  <a:gd name="connsiteX0" fmla="*/ 11104 w 51449"/>
                  <a:gd name="connsiteY0" fmla="*/ 22896 h 23028"/>
                  <a:gd name="connsiteX1" fmla="*/ 44822 w 51449"/>
                  <a:gd name="connsiteY1" fmla="*/ 17562 h 23028"/>
                  <a:gd name="connsiteX2" fmla="*/ 40345 w 51449"/>
                  <a:gd name="connsiteY2" fmla="*/ 132 h 23028"/>
                  <a:gd name="connsiteX3" fmla="*/ 6627 w 51449"/>
                  <a:gd name="connsiteY3" fmla="*/ 5466 h 23028"/>
                  <a:gd name="connsiteX4" fmla="*/ 11104 w 51449"/>
                  <a:gd name="connsiteY4" fmla="*/ 22896 h 23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49" h="23028">
                    <a:moveTo>
                      <a:pt x="11104" y="22896"/>
                    </a:moveTo>
                    <a:cubicBezTo>
                      <a:pt x="22343" y="21087"/>
                      <a:pt x="33583" y="19372"/>
                      <a:pt x="44822" y="17562"/>
                    </a:cubicBezTo>
                    <a:cubicBezTo>
                      <a:pt x="56252" y="15753"/>
                      <a:pt x="51680" y="-1678"/>
                      <a:pt x="40345" y="132"/>
                    </a:cubicBezTo>
                    <a:cubicBezTo>
                      <a:pt x="29106" y="1941"/>
                      <a:pt x="17866" y="3656"/>
                      <a:pt x="6627" y="5466"/>
                    </a:cubicBezTo>
                    <a:cubicBezTo>
                      <a:pt x="-4803" y="7371"/>
                      <a:pt x="-231" y="24706"/>
                      <a:pt x="11104" y="22896"/>
                    </a:cubicBezTo>
                    <a:close/>
                  </a:path>
                </a:pathLst>
              </a:custGeom>
              <a:grpFill/>
              <a:ln w="9525" cap="flat">
                <a:noFill/>
                <a:prstDash val="solid"/>
                <a:miter/>
              </a:ln>
            </p:spPr>
            <p:txBody>
              <a:bodyPr rtlCol="0" anchor="ctr"/>
              <a:lstStyle/>
              <a:p>
                <a:endParaRPr lang="en-US"/>
              </a:p>
            </p:txBody>
          </p:sp>
          <p:sp>
            <p:nvSpPr>
              <p:cNvPr id="774" name="Freeform: Shape 773">
                <a:extLst>
                  <a:ext uri="{FF2B5EF4-FFF2-40B4-BE49-F238E27FC236}">
                    <a16:creationId xmlns:a16="http://schemas.microsoft.com/office/drawing/2014/main" id="{D98F860C-5450-A1A9-2E8C-98206E5F7A48}"/>
                  </a:ext>
                </a:extLst>
              </p:cNvPr>
              <p:cNvSpPr/>
              <p:nvPr/>
            </p:nvSpPr>
            <p:spPr>
              <a:xfrm>
                <a:off x="7678044" y="3651634"/>
                <a:ext cx="29510" cy="51825"/>
              </a:xfrm>
              <a:custGeom>
                <a:avLst/>
                <a:gdLst>
                  <a:gd name="connsiteX0" fmla="*/ 11612 w 29510"/>
                  <a:gd name="connsiteY0" fmla="*/ 45486 h 51825"/>
                  <a:gd name="connsiteX1" fmla="*/ 29043 w 29510"/>
                  <a:gd name="connsiteY1" fmla="*/ 41010 h 51825"/>
                  <a:gd name="connsiteX2" fmla="*/ 17899 w 29510"/>
                  <a:gd name="connsiteY2" fmla="*/ 6339 h 51825"/>
                  <a:gd name="connsiteX3" fmla="*/ 468 w 29510"/>
                  <a:gd name="connsiteY3" fmla="*/ 10815 h 51825"/>
                  <a:gd name="connsiteX4" fmla="*/ 11612 w 29510"/>
                  <a:gd name="connsiteY4" fmla="*/ 45486 h 51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10" h="51825">
                    <a:moveTo>
                      <a:pt x="11612" y="45486"/>
                    </a:moveTo>
                    <a:cubicBezTo>
                      <a:pt x="15136" y="56440"/>
                      <a:pt x="32567" y="52059"/>
                      <a:pt x="29043" y="41010"/>
                    </a:cubicBezTo>
                    <a:lnTo>
                      <a:pt x="17899" y="6339"/>
                    </a:lnTo>
                    <a:cubicBezTo>
                      <a:pt x="14374" y="-4615"/>
                      <a:pt x="-3056" y="-234"/>
                      <a:pt x="468" y="10815"/>
                    </a:cubicBezTo>
                    <a:cubicBezTo>
                      <a:pt x="4183" y="22341"/>
                      <a:pt x="7897" y="33866"/>
                      <a:pt x="11612" y="45486"/>
                    </a:cubicBezTo>
                    <a:close/>
                  </a:path>
                </a:pathLst>
              </a:custGeom>
              <a:grpFill/>
              <a:ln w="9525" cap="flat">
                <a:noFill/>
                <a:prstDash val="solid"/>
                <a:miter/>
              </a:ln>
            </p:spPr>
            <p:txBody>
              <a:bodyPr rtlCol="0" anchor="ctr"/>
              <a:lstStyle/>
              <a:p>
                <a:endParaRPr lang="en-US"/>
              </a:p>
            </p:txBody>
          </p:sp>
          <p:sp>
            <p:nvSpPr>
              <p:cNvPr id="775" name="Freeform: Shape 774">
                <a:extLst>
                  <a:ext uri="{FF2B5EF4-FFF2-40B4-BE49-F238E27FC236}">
                    <a16:creationId xmlns:a16="http://schemas.microsoft.com/office/drawing/2014/main" id="{BEB026F5-0530-1A27-C528-27632CBF6E26}"/>
                  </a:ext>
                </a:extLst>
              </p:cNvPr>
              <p:cNvSpPr/>
              <p:nvPr/>
            </p:nvSpPr>
            <p:spPr>
              <a:xfrm>
                <a:off x="7603205" y="3745506"/>
                <a:ext cx="48506" cy="18673"/>
              </a:xfrm>
              <a:custGeom>
                <a:avLst/>
                <a:gdLst>
                  <a:gd name="connsiteX0" fmla="*/ 8632 w 48506"/>
                  <a:gd name="connsiteY0" fmla="*/ 18670 h 18673"/>
                  <a:gd name="connsiteX1" fmla="*/ 39779 w 48506"/>
                  <a:gd name="connsiteY1" fmla="*/ 18004 h 18673"/>
                  <a:gd name="connsiteX2" fmla="*/ 39874 w 48506"/>
                  <a:gd name="connsiteY2" fmla="*/ 2 h 18673"/>
                  <a:gd name="connsiteX3" fmla="*/ 8728 w 48506"/>
                  <a:gd name="connsiteY3" fmla="*/ 668 h 18673"/>
                  <a:gd name="connsiteX4" fmla="*/ 8632 w 48506"/>
                  <a:gd name="connsiteY4" fmla="*/ 18670 h 1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06" h="18673">
                    <a:moveTo>
                      <a:pt x="8632" y="18670"/>
                    </a:moveTo>
                    <a:cubicBezTo>
                      <a:pt x="19015" y="18480"/>
                      <a:pt x="29397" y="18289"/>
                      <a:pt x="39779" y="18004"/>
                    </a:cubicBezTo>
                    <a:cubicBezTo>
                      <a:pt x="51304" y="17813"/>
                      <a:pt x="51495" y="-189"/>
                      <a:pt x="39874" y="2"/>
                    </a:cubicBezTo>
                    <a:cubicBezTo>
                      <a:pt x="29492" y="192"/>
                      <a:pt x="19110" y="382"/>
                      <a:pt x="8728" y="668"/>
                    </a:cubicBezTo>
                    <a:cubicBezTo>
                      <a:pt x="-2798" y="954"/>
                      <a:pt x="-2988" y="18956"/>
                      <a:pt x="8632" y="18670"/>
                    </a:cubicBezTo>
                    <a:close/>
                  </a:path>
                </a:pathLst>
              </a:custGeom>
              <a:grpFill/>
              <a:ln w="9525" cap="flat">
                <a:noFill/>
                <a:prstDash val="solid"/>
                <a:miter/>
              </a:ln>
            </p:spPr>
            <p:txBody>
              <a:bodyPr rtlCol="0" anchor="ctr"/>
              <a:lstStyle/>
              <a:p>
                <a:endParaRPr lang="en-US"/>
              </a:p>
            </p:txBody>
          </p:sp>
          <p:sp>
            <p:nvSpPr>
              <p:cNvPr id="776" name="Freeform: Shape 775">
                <a:extLst>
                  <a:ext uri="{FF2B5EF4-FFF2-40B4-BE49-F238E27FC236}">
                    <a16:creationId xmlns:a16="http://schemas.microsoft.com/office/drawing/2014/main" id="{DFB3B99C-5F81-500F-8252-8A38348CA32A}"/>
                  </a:ext>
                </a:extLst>
              </p:cNvPr>
              <p:cNvSpPr/>
              <p:nvPr/>
            </p:nvSpPr>
            <p:spPr>
              <a:xfrm>
                <a:off x="7635704" y="3674387"/>
                <a:ext cx="32275" cy="55944"/>
              </a:xfrm>
              <a:custGeom>
                <a:avLst/>
                <a:gdLst>
                  <a:gd name="connsiteX0" fmla="*/ 15852 w 32275"/>
                  <a:gd name="connsiteY0" fmla="*/ 51118 h 55944"/>
                  <a:gd name="connsiteX1" fmla="*/ 31568 w 32275"/>
                  <a:gd name="connsiteY1" fmla="*/ 42355 h 55944"/>
                  <a:gd name="connsiteX2" fmla="*/ 16424 w 32275"/>
                  <a:gd name="connsiteY2" fmla="*/ 4826 h 55944"/>
                  <a:gd name="connsiteX3" fmla="*/ 707 w 32275"/>
                  <a:gd name="connsiteY3" fmla="*/ 13589 h 55944"/>
                  <a:gd name="connsiteX4" fmla="*/ 15852 w 32275"/>
                  <a:gd name="connsiteY4" fmla="*/ 51118 h 55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75" h="55944">
                    <a:moveTo>
                      <a:pt x="15852" y="51118"/>
                    </a:moveTo>
                    <a:cubicBezTo>
                      <a:pt x="20138" y="61786"/>
                      <a:pt x="35759" y="52928"/>
                      <a:pt x="31568" y="42355"/>
                    </a:cubicBezTo>
                    <a:cubicBezTo>
                      <a:pt x="26520" y="29877"/>
                      <a:pt x="21472" y="17400"/>
                      <a:pt x="16424" y="4826"/>
                    </a:cubicBezTo>
                    <a:cubicBezTo>
                      <a:pt x="12137" y="-5841"/>
                      <a:pt x="-3484" y="3017"/>
                      <a:pt x="707" y="13589"/>
                    </a:cubicBezTo>
                    <a:cubicBezTo>
                      <a:pt x="5756" y="26163"/>
                      <a:pt x="10804" y="38640"/>
                      <a:pt x="15852" y="51118"/>
                    </a:cubicBezTo>
                    <a:close/>
                  </a:path>
                </a:pathLst>
              </a:custGeom>
              <a:grpFill/>
              <a:ln w="9525" cap="flat">
                <a:noFill/>
                <a:prstDash val="solid"/>
                <a:miter/>
              </a:ln>
            </p:spPr>
            <p:txBody>
              <a:bodyPr rtlCol="0" anchor="ctr"/>
              <a:lstStyle/>
              <a:p>
                <a:endParaRPr lang="en-US"/>
              </a:p>
            </p:txBody>
          </p:sp>
          <p:sp>
            <p:nvSpPr>
              <p:cNvPr id="777" name="Freeform: Shape 776">
                <a:extLst>
                  <a:ext uri="{FF2B5EF4-FFF2-40B4-BE49-F238E27FC236}">
                    <a16:creationId xmlns:a16="http://schemas.microsoft.com/office/drawing/2014/main" id="{B867905E-597E-DA32-0121-ABFC98B2E453}"/>
                  </a:ext>
                </a:extLst>
              </p:cNvPr>
              <p:cNvSpPr/>
              <p:nvPr/>
            </p:nvSpPr>
            <p:spPr>
              <a:xfrm>
                <a:off x="7544686" y="3732825"/>
                <a:ext cx="24954" cy="54510"/>
              </a:xfrm>
              <a:custGeom>
                <a:avLst/>
                <a:gdLst>
                  <a:gd name="connsiteX0" fmla="*/ 24765 w 24954"/>
                  <a:gd name="connsiteY0" fmla="*/ 43448 h 54510"/>
                  <a:gd name="connsiteX1" fmla="*/ 17621 w 24954"/>
                  <a:gd name="connsiteY1" fmla="*/ 6586 h 54510"/>
                  <a:gd name="connsiteX2" fmla="*/ 190 w 24954"/>
                  <a:gd name="connsiteY2" fmla="*/ 11063 h 54510"/>
                  <a:gd name="connsiteX3" fmla="*/ 7334 w 24954"/>
                  <a:gd name="connsiteY3" fmla="*/ 47925 h 54510"/>
                  <a:gd name="connsiteX4" fmla="*/ 24765 w 24954"/>
                  <a:gd name="connsiteY4" fmla="*/ 43448 h 54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4" h="54510">
                    <a:moveTo>
                      <a:pt x="24765" y="43448"/>
                    </a:moveTo>
                    <a:cubicBezTo>
                      <a:pt x="22383" y="31160"/>
                      <a:pt x="20002" y="18873"/>
                      <a:pt x="17621" y="6586"/>
                    </a:cubicBezTo>
                    <a:cubicBezTo>
                      <a:pt x="15430" y="-4749"/>
                      <a:pt x="-2001" y="-272"/>
                      <a:pt x="190" y="11063"/>
                    </a:cubicBezTo>
                    <a:cubicBezTo>
                      <a:pt x="2571" y="23350"/>
                      <a:pt x="4953" y="35637"/>
                      <a:pt x="7334" y="47925"/>
                    </a:cubicBezTo>
                    <a:cubicBezTo>
                      <a:pt x="9524" y="59259"/>
                      <a:pt x="26955" y="54783"/>
                      <a:pt x="24765" y="43448"/>
                    </a:cubicBezTo>
                    <a:close/>
                  </a:path>
                </a:pathLst>
              </a:custGeom>
              <a:grpFill/>
              <a:ln w="9525" cap="flat">
                <a:noFill/>
                <a:prstDash val="solid"/>
                <a:miter/>
              </a:ln>
            </p:spPr>
            <p:txBody>
              <a:bodyPr rtlCol="0" anchor="ctr"/>
              <a:lstStyle/>
              <a:p>
                <a:endParaRPr lang="en-US"/>
              </a:p>
            </p:txBody>
          </p:sp>
          <p:sp>
            <p:nvSpPr>
              <p:cNvPr id="778" name="Freeform: Shape 777">
                <a:extLst>
                  <a:ext uri="{FF2B5EF4-FFF2-40B4-BE49-F238E27FC236}">
                    <a16:creationId xmlns:a16="http://schemas.microsoft.com/office/drawing/2014/main" id="{93CF631D-B059-D94C-B83C-595F53B5FDFC}"/>
                  </a:ext>
                </a:extLst>
              </p:cNvPr>
              <p:cNvSpPr/>
              <p:nvPr/>
            </p:nvSpPr>
            <p:spPr>
              <a:xfrm>
                <a:off x="7554876" y="3694682"/>
                <a:ext cx="55629" cy="23451"/>
              </a:xfrm>
              <a:custGeom>
                <a:avLst/>
                <a:gdLst>
                  <a:gd name="connsiteX0" fmla="*/ 8955 w 55629"/>
                  <a:gd name="connsiteY0" fmla="*/ 18060 h 23451"/>
                  <a:gd name="connsiteX1" fmla="*/ 46579 w 55629"/>
                  <a:gd name="connsiteY1" fmla="*/ 23394 h 23451"/>
                  <a:gd name="connsiteX2" fmla="*/ 55628 w 55629"/>
                  <a:gd name="connsiteY2" fmla="*/ 14440 h 23451"/>
                  <a:gd name="connsiteX3" fmla="*/ 46674 w 55629"/>
                  <a:gd name="connsiteY3" fmla="*/ 5392 h 23451"/>
                  <a:gd name="connsiteX4" fmla="*/ 9050 w 55629"/>
                  <a:gd name="connsiteY4" fmla="*/ 58 h 23451"/>
                  <a:gd name="connsiteX5" fmla="*/ 2 w 55629"/>
                  <a:gd name="connsiteY5" fmla="*/ 9011 h 23451"/>
                  <a:gd name="connsiteX6" fmla="*/ 8955 w 55629"/>
                  <a:gd name="connsiteY6" fmla="*/ 18060 h 23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9" h="23451">
                    <a:moveTo>
                      <a:pt x="8955" y="18060"/>
                    </a:moveTo>
                    <a:cubicBezTo>
                      <a:pt x="21528" y="19870"/>
                      <a:pt x="34006" y="21584"/>
                      <a:pt x="46579" y="23394"/>
                    </a:cubicBezTo>
                    <a:cubicBezTo>
                      <a:pt x="51437" y="24061"/>
                      <a:pt x="55532" y="18822"/>
                      <a:pt x="55628" y="14440"/>
                    </a:cubicBezTo>
                    <a:cubicBezTo>
                      <a:pt x="55723" y="9106"/>
                      <a:pt x="51437" y="6058"/>
                      <a:pt x="46674" y="5392"/>
                    </a:cubicBezTo>
                    <a:cubicBezTo>
                      <a:pt x="34101" y="3582"/>
                      <a:pt x="21623" y="1868"/>
                      <a:pt x="9050" y="58"/>
                    </a:cubicBezTo>
                    <a:cubicBezTo>
                      <a:pt x="4192" y="-609"/>
                      <a:pt x="97" y="4630"/>
                      <a:pt x="2" y="9011"/>
                    </a:cubicBezTo>
                    <a:cubicBezTo>
                      <a:pt x="-94" y="14345"/>
                      <a:pt x="4097" y="17298"/>
                      <a:pt x="8955" y="18060"/>
                    </a:cubicBezTo>
                    <a:close/>
                  </a:path>
                </a:pathLst>
              </a:custGeom>
              <a:grpFill/>
              <a:ln w="9525" cap="flat">
                <a:noFill/>
                <a:prstDash val="solid"/>
                <a:miter/>
              </a:ln>
            </p:spPr>
            <p:txBody>
              <a:bodyPr rtlCol="0" anchor="ctr"/>
              <a:lstStyle/>
              <a:p>
                <a:endParaRPr lang="en-US"/>
              </a:p>
            </p:txBody>
          </p:sp>
          <p:sp>
            <p:nvSpPr>
              <p:cNvPr id="779" name="Freeform: Shape 778">
                <a:extLst>
                  <a:ext uri="{FF2B5EF4-FFF2-40B4-BE49-F238E27FC236}">
                    <a16:creationId xmlns:a16="http://schemas.microsoft.com/office/drawing/2014/main" id="{18668401-E664-1AEC-E7E4-8E0BC137CBC5}"/>
                  </a:ext>
                </a:extLst>
              </p:cNvPr>
              <p:cNvSpPr/>
              <p:nvPr/>
            </p:nvSpPr>
            <p:spPr>
              <a:xfrm>
                <a:off x="7522119" y="3639908"/>
                <a:ext cx="29703" cy="46988"/>
              </a:xfrm>
              <a:custGeom>
                <a:avLst/>
                <a:gdLst>
                  <a:gd name="connsiteX0" fmla="*/ 6660 w 29703"/>
                  <a:gd name="connsiteY0" fmla="*/ 46640 h 46988"/>
                  <a:gd name="connsiteX1" fmla="*/ 17709 w 29703"/>
                  <a:gd name="connsiteY1" fmla="*/ 40449 h 46988"/>
                  <a:gd name="connsiteX2" fmla="*/ 29235 w 29703"/>
                  <a:gd name="connsiteY2" fmla="*/ 11397 h 46988"/>
                  <a:gd name="connsiteX3" fmla="*/ 23043 w 29703"/>
                  <a:gd name="connsiteY3" fmla="*/ 348 h 46988"/>
                  <a:gd name="connsiteX4" fmla="*/ 11994 w 29703"/>
                  <a:gd name="connsiteY4" fmla="*/ 6540 h 46988"/>
                  <a:gd name="connsiteX5" fmla="*/ 469 w 29703"/>
                  <a:gd name="connsiteY5" fmla="*/ 35591 h 46988"/>
                  <a:gd name="connsiteX6" fmla="*/ 6660 w 29703"/>
                  <a:gd name="connsiteY6" fmla="*/ 46640 h 4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03" h="46988">
                    <a:moveTo>
                      <a:pt x="6660" y="46640"/>
                    </a:moveTo>
                    <a:cubicBezTo>
                      <a:pt x="11709" y="48069"/>
                      <a:pt x="15995" y="44925"/>
                      <a:pt x="17709" y="40449"/>
                    </a:cubicBezTo>
                    <a:cubicBezTo>
                      <a:pt x="21519" y="30733"/>
                      <a:pt x="25329" y="21113"/>
                      <a:pt x="29235" y="11397"/>
                    </a:cubicBezTo>
                    <a:cubicBezTo>
                      <a:pt x="31044" y="6921"/>
                      <a:pt x="27330" y="1491"/>
                      <a:pt x="23043" y="348"/>
                    </a:cubicBezTo>
                    <a:cubicBezTo>
                      <a:pt x="17995" y="-1080"/>
                      <a:pt x="13709" y="2063"/>
                      <a:pt x="11994" y="6540"/>
                    </a:cubicBezTo>
                    <a:cubicBezTo>
                      <a:pt x="8184" y="16255"/>
                      <a:pt x="4374" y="25875"/>
                      <a:pt x="469" y="35591"/>
                    </a:cubicBezTo>
                    <a:cubicBezTo>
                      <a:pt x="-1341" y="40068"/>
                      <a:pt x="2374" y="45402"/>
                      <a:pt x="6660" y="46640"/>
                    </a:cubicBezTo>
                    <a:close/>
                  </a:path>
                </a:pathLst>
              </a:custGeom>
              <a:grpFill/>
              <a:ln w="9525" cap="flat">
                <a:noFill/>
                <a:prstDash val="solid"/>
                <a:miter/>
              </a:ln>
            </p:spPr>
            <p:txBody>
              <a:bodyPr rtlCol="0" anchor="ctr"/>
              <a:lstStyle/>
              <a:p>
                <a:endParaRPr lang="en-US"/>
              </a:p>
            </p:txBody>
          </p:sp>
          <p:sp>
            <p:nvSpPr>
              <p:cNvPr id="780" name="Freeform: Shape 779">
                <a:extLst>
                  <a:ext uri="{FF2B5EF4-FFF2-40B4-BE49-F238E27FC236}">
                    <a16:creationId xmlns:a16="http://schemas.microsoft.com/office/drawing/2014/main" id="{9C4F128A-C241-3FC9-37F2-332947335D5E}"/>
                  </a:ext>
                </a:extLst>
              </p:cNvPr>
              <p:cNvSpPr/>
              <p:nvPr/>
            </p:nvSpPr>
            <p:spPr>
              <a:xfrm>
                <a:off x="7571788" y="3620880"/>
                <a:ext cx="39664" cy="46603"/>
              </a:xfrm>
              <a:custGeom>
                <a:avLst/>
                <a:gdLst>
                  <a:gd name="connsiteX0" fmla="*/ 2139 w 39664"/>
                  <a:gd name="connsiteY0" fmla="*/ 15566 h 46603"/>
                  <a:gd name="connsiteX1" fmla="*/ 24618 w 39664"/>
                  <a:gd name="connsiteY1" fmla="*/ 43475 h 46603"/>
                  <a:gd name="connsiteX2" fmla="*/ 37572 w 39664"/>
                  <a:gd name="connsiteY2" fmla="*/ 30997 h 46603"/>
                  <a:gd name="connsiteX3" fmla="*/ 15093 w 39664"/>
                  <a:gd name="connsiteY3" fmla="*/ 3089 h 46603"/>
                  <a:gd name="connsiteX4" fmla="*/ 2139 w 39664"/>
                  <a:gd name="connsiteY4" fmla="*/ 15566 h 46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4" h="46603">
                    <a:moveTo>
                      <a:pt x="2139" y="15566"/>
                    </a:moveTo>
                    <a:cubicBezTo>
                      <a:pt x="9664" y="24901"/>
                      <a:pt x="17093" y="34140"/>
                      <a:pt x="24618" y="43475"/>
                    </a:cubicBezTo>
                    <a:cubicBezTo>
                      <a:pt x="31857" y="52523"/>
                      <a:pt x="44716" y="39951"/>
                      <a:pt x="37572" y="30997"/>
                    </a:cubicBezTo>
                    <a:cubicBezTo>
                      <a:pt x="30047" y="21662"/>
                      <a:pt x="22618" y="12423"/>
                      <a:pt x="15093" y="3089"/>
                    </a:cubicBezTo>
                    <a:cubicBezTo>
                      <a:pt x="7759" y="-5865"/>
                      <a:pt x="-5100" y="6613"/>
                      <a:pt x="2139" y="15566"/>
                    </a:cubicBezTo>
                    <a:close/>
                  </a:path>
                </a:pathLst>
              </a:custGeom>
              <a:grpFill/>
              <a:ln w="9525" cap="flat">
                <a:noFill/>
                <a:prstDash val="solid"/>
                <a:miter/>
              </a:ln>
            </p:spPr>
            <p:txBody>
              <a:bodyPr rtlCol="0" anchor="ctr"/>
              <a:lstStyle/>
              <a:p>
                <a:endParaRPr lang="en-US"/>
              </a:p>
            </p:txBody>
          </p:sp>
          <p:sp>
            <p:nvSpPr>
              <p:cNvPr id="781" name="Freeform: Shape 780">
                <a:extLst>
                  <a:ext uri="{FF2B5EF4-FFF2-40B4-BE49-F238E27FC236}">
                    <a16:creationId xmlns:a16="http://schemas.microsoft.com/office/drawing/2014/main" id="{111BB6A2-DE48-33B1-FAEE-03753CB35F91}"/>
                  </a:ext>
                </a:extLst>
              </p:cNvPr>
              <p:cNvSpPr/>
              <p:nvPr/>
            </p:nvSpPr>
            <p:spPr>
              <a:xfrm>
                <a:off x="7539872" y="3577206"/>
                <a:ext cx="51210" cy="31067"/>
              </a:xfrm>
              <a:custGeom>
                <a:avLst/>
                <a:gdLst>
                  <a:gd name="connsiteX0" fmla="*/ 10719 w 51210"/>
                  <a:gd name="connsiteY0" fmla="*/ 30475 h 31067"/>
                  <a:gd name="connsiteX1" fmla="*/ 45009 w 51210"/>
                  <a:gd name="connsiteY1" fmla="*/ 17997 h 31067"/>
                  <a:gd name="connsiteX2" fmla="*/ 40532 w 51210"/>
                  <a:gd name="connsiteY2" fmla="*/ 566 h 31067"/>
                  <a:gd name="connsiteX3" fmla="*/ 6242 w 51210"/>
                  <a:gd name="connsiteY3" fmla="*/ 13044 h 31067"/>
                  <a:gd name="connsiteX4" fmla="*/ 10719 w 51210"/>
                  <a:gd name="connsiteY4" fmla="*/ 30475 h 31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10" h="31067">
                    <a:moveTo>
                      <a:pt x="10719" y="30475"/>
                    </a:moveTo>
                    <a:lnTo>
                      <a:pt x="45009" y="17997"/>
                    </a:lnTo>
                    <a:cubicBezTo>
                      <a:pt x="55772" y="14092"/>
                      <a:pt x="51391" y="-3339"/>
                      <a:pt x="40532" y="566"/>
                    </a:cubicBezTo>
                    <a:lnTo>
                      <a:pt x="6242" y="13044"/>
                    </a:lnTo>
                    <a:cubicBezTo>
                      <a:pt x="-4616" y="17045"/>
                      <a:pt x="-139" y="34475"/>
                      <a:pt x="10719" y="30475"/>
                    </a:cubicBezTo>
                    <a:close/>
                  </a:path>
                </a:pathLst>
              </a:custGeom>
              <a:grpFill/>
              <a:ln w="9525" cap="flat">
                <a:noFill/>
                <a:prstDash val="solid"/>
                <a:miter/>
              </a:ln>
            </p:spPr>
            <p:txBody>
              <a:bodyPr rtlCol="0" anchor="ctr"/>
              <a:lstStyle/>
              <a:p>
                <a:endParaRPr lang="en-US"/>
              </a:p>
            </p:txBody>
          </p:sp>
          <p:sp>
            <p:nvSpPr>
              <p:cNvPr id="782" name="Freeform: Shape 781">
                <a:extLst>
                  <a:ext uri="{FF2B5EF4-FFF2-40B4-BE49-F238E27FC236}">
                    <a16:creationId xmlns:a16="http://schemas.microsoft.com/office/drawing/2014/main" id="{2D9697DA-8CAF-9386-50D4-8D50DAA33129}"/>
                  </a:ext>
                </a:extLst>
              </p:cNvPr>
              <p:cNvSpPr/>
              <p:nvPr/>
            </p:nvSpPr>
            <p:spPr>
              <a:xfrm>
                <a:off x="7626703" y="3615333"/>
                <a:ext cx="28179" cy="42892"/>
              </a:xfrm>
              <a:custGeom>
                <a:avLst/>
                <a:gdLst>
                  <a:gd name="connsiteX0" fmla="*/ 6660 w 28179"/>
                  <a:gd name="connsiteY0" fmla="*/ 42544 h 42892"/>
                  <a:gd name="connsiteX1" fmla="*/ 17709 w 28179"/>
                  <a:gd name="connsiteY1" fmla="*/ 36353 h 42892"/>
                  <a:gd name="connsiteX2" fmla="*/ 27711 w 28179"/>
                  <a:gd name="connsiteY2" fmla="*/ 11397 h 42892"/>
                  <a:gd name="connsiteX3" fmla="*/ 21519 w 28179"/>
                  <a:gd name="connsiteY3" fmla="*/ 348 h 42892"/>
                  <a:gd name="connsiteX4" fmla="*/ 10471 w 28179"/>
                  <a:gd name="connsiteY4" fmla="*/ 6540 h 42892"/>
                  <a:gd name="connsiteX5" fmla="*/ 469 w 28179"/>
                  <a:gd name="connsiteY5" fmla="*/ 31495 h 42892"/>
                  <a:gd name="connsiteX6" fmla="*/ 6660 w 28179"/>
                  <a:gd name="connsiteY6" fmla="*/ 42544 h 4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79" h="42892">
                    <a:moveTo>
                      <a:pt x="6660" y="42544"/>
                    </a:moveTo>
                    <a:cubicBezTo>
                      <a:pt x="11709" y="43973"/>
                      <a:pt x="15900" y="40830"/>
                      <a:pt x="17709" y="36353"/>
                    </a:cubicBezTo>
                    <a:cubicBezTo>
                      <a:pt x="21043" y="28066"/>
                      <a:pt x="24377" y="19684"/>
                      <a:pt x="27711" y="11397"/>
                    </a:cubicBezTo>
                    <a:cubicBezTo>
                      <a:pt x="29521" y="6921"/>
                      <a:pt x="25806" y="1491"/>
                      <a:pt x="21519" y="348"/>
                    </a:cubicBezTo>
                    <a:cubicBezTo>
                      <a:pt x="16471" y="-1080"/>
                      <a:pt x="12280" y="2063"/>
                      <a:pt x="10471" y="6540"/>
                    </a:cubicBezTo>
                    <a:cubicBezTo>
                      <a:pt x="7137" y="14826"/>
                      <a:pt x="3803" y="23208"/>
                      <a:pt x="469" y="31495"/>
                    </a:cubicBezTo>
                    <a:cubicBezTo>
                      <a:pt x="-1341" y="35972"/>
                      <a:pt x="2374" y="41306"/>
                      <a:pt x="6660" y="42544"/>
                    </a:cubicBezTo>
                    <a:close/>
                  </a:path>
                </a:pathLst>
              </a:custGeom>
              <a:grpFill/>
              <a:ln w="9525" cap="flat">
                <a:noFill/>
                <a:prstDash val="solid"/>
                <a:miter/>
              </a:ln>
            </p:spPr>
            <p:txBody>
              <a:bodyPr rtlCol="0" anchor="ctr"/>
              <a:lstStyle/>
              <a:p>
                <a:endParaRPr lang="en-US"/>
              </a:p>
            </p:txBody>
          </p:sp>
          <p:sp>
            <p:nvSpPr>
              <p:cNvPr id="783" name="Freeform: Shape 782">
                <a:extLst>
                  <a:ext uri="{FF2B5EF4-FFF2-40B4-BE49-F238E27FC236}">
                    <a16:creationId xmlns:a16="http://schemas.microsoft.com/office/drawing/2014/main" id="{96BCBB8B-9A6D-4E10-47E5-189691607B8F}"/>
                  </a:ext>
                </a:extLst>
              </p:cNvPr>
              <p:cNvSpPr/>
              <p:nvPr/>
            </p:nvSpPr>
            <p:spPr>
              <a:xfrm>
                <a:off x="7652761" y="3577268"/>
                <a:ext cx="42601" cy="33303"/>
              </a:xfrm>
              <a:custGeom>
                <a:avLst/>
                <a:gdLst>
                  <a:gd name="connsiteX0" fmla="*/ 4225 w 42601"/>
                  <a:gd name="connsiteY0" fmla="*/ 16792 h 33303"/>
                  <a:gd name="connsiteX1" fmla="*/ 29085 w 42601"/>
                  <a:gd name="connsiteY1" fmla="*/ 31936 h 33303"/>
                  <a:gd name="connsiteX2" fmla="*/ 38419 w 42601"/>
                  <a:gd name="connsiteY2" fmla="*/ 16601 h 33303"/>
                  <a:gd name="connsiteX3" fmla="*/ 13559 w 42601"/>
                  <a:gd name="connsiteY3" fmla="*/ 1361 h 33303"/>
                  <a:gd name="connsiteX4" fmla="*/ 4225 w 42601"/>
                  <a:gd name="connsiteY4" fmla="*/ 16792 h 33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01" h="33303">
                    <a:moveTo>
                      <a:pt x="4225" y="16792"/>
                    </a:moveTo>
                    <a:cubicBezTo>
                      <a:pt x="12511" y="21840"/>
                      <a:pt x="20798" y="26888"/>
                      <a:pt x="29085" y="31936"/>
                    </a:cubicBezTo>
                    <a:cubicBezTo>
                      <a:pt x="38991" y="37937"/>
                      <a:pt x="48230" y="22602"/>
                      <a:pt x="38419" y="16601"/>
                    </a:cubicBezTo>
                    <a:cubicBezTo>
                      <a:pt x="30133" y="11553"/>
                      <a:pt x="21846" y="6505"/>
                      <a:pt x="13559" y="1361"/>
                    </a:cubicBezTo>
                    <a:cubicBezTo>
                      <a:pt x="3653" y="-4640"/>
                      <a:pt x="-5681" y="10791"/>
                      <a:pt x="4225" y="16792"/>
                    </a:cubicBezTo>
                    <a:close/>
                  </a:path>
                </a:pathLst>
              </a:custGeom>
              <a:grpFill/>
              <a:ln w="9525" cap="flat">
                <a:noFill/>
                <a:prstDash val="solid"/>
                <a:miter/>
              </a:ln>
            </p:spPr>
            <p:txBody>
              <a:bodyPr rtlCol="0" anchor="ctr"/>
              <a:lstStyle/>
              <a:p>
                <a:endParaRPr lang="en-US"/>
              </a:p>
            </p:txBody>
          </p:sp>
          <p:sp>
            <p:nvSpPr>
              <p:cNvPr id="784" name="Freeform: Shape 783">
                <a:extLst>
                  <a:ext uri="{FF2B5EF4-FFF2-40B4-BE49-F238E27FC236}">
                    <a16:creationId xmlns:a16="http://schemas.microsoft.com/office/drawing/2014/main" id="{40C4F5A8-8F90-A10B-6DAC-25FE91FBBE0C}"/>
                  </a:ext>
                </a:extLst>
              </p:cNvPr>
              <p:cNvSpPr/>
              <p:nvPr/>
            </p:nvSpPr>
            <p:spPr>
              <a:xfrm>
                <a:off x="7611918" y="3533646"/>
                <a:ext cx="34795" cy="40912"/>
              </a:xfrm>
              <a:custGeom>
                <a:avLst/>
                <a:gdLst>
                  <a:gd name="connsiteX0" fmla="*/ 4396 w 34795"/>
                  <a:gd name="connsiteY0" fmla="*/ 39649 h 40912"/>
                  <a:gd name="connsiteX1" fmla="*/ 16779 w 34795"/>
                  <a:gd name="connsiteY1" fmla="*/ 36601 h 40912"/>
                  <a:gd name="connsiteX2" fmla="*/ 33447 w 34795"/>
                  <a:gd name="connsiteY2" fmla="*/ 13646 h 40912"/>
                  <a:gd name="connsiteX3" fmla="*/ 30399 w 34795"/>
                  <a:gd name="connsiteY3" fmla="*/ 1264 h 40912"/>
                  <a:gd name="connsiteX4" fmla="*/ 18017 w 34795"/>
                  <a:gd name="connsiteY4" fmla="*/ 4311 h 40912"/>
                  <a:gd name="connsiteX5" fmla="*/ 1348 w 34795"/>
                  <a:gd name="connsiteY5" fmla="*/ 27267 h 40912"/>
                  <a:gd name="connsiteX6" fmla="*/ 4396 w 34795"/>
                  <a:gd name="connsiteY6" fmla="*/ 39649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95" h="40912">
                    <a:moveTo>
                      <a:pt x="4396" y="39649"/>
                    </a:moveTo>
                    <a:cubicBezTo>
                      <a:pt x="8873" y="42316"/>
                      <a:pt x="13826" y="40506"/>
                      <a:pt x="16779" y="36601"/>
                    </a:cubicBezTo>
                    <a:lnTo>
                      <a:pt x="33447" y="13646"/>
                    </a:lnTo>
                    <a:cubicBezTo>
                      <a:pt x="36305" y="9741"/>
                      <a:pt x="34305" y="3645"/>
                      <a:pt x="30399" y="1264"/>
                    </a:cubicBezTo>
                    <a:cubicBezTo>
                      <a:pt x="25923" y="-1403"/>
                      <a:pt x="20970" y="406"/>
                      <a:pt x="18017" y="4311"/>
                    </a:cubicBezTo>
                    <a:cubicBezTo>
                      <a:pt x="12492" y="11931"/>
                      <a:pt x="6873" y="19647"/>
                      <a:pt x="1348" y="27267"/>
                    </a:cubicBezTo>
                    <a:cubicBezTo>
                      <a:pt x="-1509" y="31267"/>
                      <a:pt x="491" y="37363"/>
                      <a:pt x="4396" y="39649"/>
                    </a:cubicBezTo>
                    <a:close/>
                  </a:path>
                </a:pathLst>
              </a:custGeom>
              <a:grpFill/>
              <a:ln w="9525" cap="flat">
                <a:noFill/>
                <a:prstDash val="solid"/>
                <a:miter/>
              </a:ln>
            </p:spPr>
            <p:txBody>
              <a:bodyPr rtlCol="0" anchor="ctr"/>
              <a:lstStyle/>
              <a:p>
                <a:endParaRPr lang="en-US"/>
              </a:p>
            </p:txBody>
          </p:sp>
          <p:sp>
            <p:nvSpPr>
              <p:cNvPr id="785" name="Freeform: Shape 784">
                <a:extLst>
                  <a:ext uri="{FF2B5EF4-FFF2-40B4-BE49-F238E27FC236}">
                    <a16:creationId xmlns:a16="http://schemas.microsoft.com/office/drawing/2014/main" id="{27F15154-8736-98E6-2B85-D1BB6F70E7CC}"/>
                  </a:ext>
                </a:extLst>
              </p:cNvPr>
              <p:cNvSpPr/>
              <p:nvPr/>
            </p:nvSpPr>
            <p:spPr>
              <a:xfrm>
                <a:off x="7682117" y="3535001"/>
                <a:ext cx="45558" cy="39632"/>
              </a:xfrm>
              <a:custGeom>
                <a:avLst/>
                <a:gdLst>
                  <a:gd name="connsiteX0" fmla="*/ 3825 w 45558"/>
                  <a:gd name="connsiteY0" fmla="*/ 17054 h 39632"/>
                  <a:gd name="connsiteX1" fmla="*/ 32400 w 45558"/>
                  <a:gd name="connsiteY1" fmla="*/ 37914 h 39632"/>
                  <a:gd name="connsiteX2" fmla="*/ 41734 w 45558"/>
                  <a:gd name="connsiteY2" fmla="*/ 22578 h 39632"/>
                  <a:gd name="connsiteX3" fmla="*/ 13159 w 45558"/>
                  <a:gd name="connsiteY3" fmla="*/ 1719 h 39632"/>
                  <a:gd name="connsiteX4" fmla="*/ 3825 w 45558"/>
                  <a:gd name="connsiteY4" fmla="*/ 17054 h 39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58" h="39632">
                    <a:moveTo>
                      <a:pt x="3825" y="17054"/>
                    </a:moveTo>
                    <a:cubicBezTo>
                      <a:pt x="13350" y="24007"/>
                      <a:pt x="22875" y="30960"/>
                      <a:pt x="32400" y="37914"/>
                    </a:cubicBezTo>
                    <a:cubicBezTo>
                      <a:pt x="41734" y="44772"/>
                      <a:pt x="50973" y="29341"/>
                      <a:pt x="41734" y="22578"/>
                    </a:cubicBezTo>
                    <a:lnTo>
                      <a:pt x="13159" y="1719"/>
                    </a:lnTo>
                    <a:cubicBezTo>
                      <a:pt x="3825" y="-5139"/>
                      <a:pt x="-5415" y="10291"/>
                      <a:pt x="3825" y="17054"/>
                    </a:cubicBezTo>
                    <a:close/>
                  </a:path>
                </a:pathLst>
              </a:custGeom>
              <a:grpFill/>
              <a:ln w="9525" cap="flat">
                <a:noFill/>
                <a:prstDash val="solid"/>
                <a:miter/>
              </a:ln>
            </p:spPr>
            <p:txBody>
              <a:bodyPr rtlCol="0" anchor="ctr"/>
              <a:lstStyle/>
              <a:p>
                <a:endParaRPr lang="en-US"/>
              </a:p>
            </p:txBody>
          </p:sp>
          <p:sp>
            <p:nvSpPr>
              <p:cNvPr id="786" name="Freeform: Shape 785">
                <a:extLst>
                  <a:ext uri="{FF2B5EF4-FFF2-40B4-BE49-F238E27FC236}">
                    <a16:creationId xmlns:a16="http://schemas.microsoft.com/office/drawing/2014/main" id="{A626E134-66F6-69A1-8B2D-11D526E06B89}"/>
                  </a:ext>
                </a:extLst>
              </p:cNvPr>
              <p:cNvSpPr/>
              <p:nvPr/>
            </p:nvSpPr>
            <p:spPr>
              <a:xfrm>
                <a:off x="7748674" y="3519558"/>
                <a:ext cx="23316" cy="58135"/>
              </a:xfrm>
              <a:custGeom>
                <a:avLst/>
                <a:gdLst>
                  <a:gd name="connsiteX0" fmla="*/ 6324 w 23316"/>
                  <a:gd name="connsiteY0" fmla="*/ 57833 h 58135"/>
                  <a:gd name="connsiteX1" fmla="*/ 17373 w 23316"/>
                  <a:gd name="connsiteY1" fmla="*/ 51642 h 58135"/>
                  <a:gd name="connsiteX2" fmla="*/ 23183 w 23316"/>
                  <a:gd name="connsiteY2" fmla="*/ 11351 h 58135"/>
                  <a:gd name="connsiteX3" fmla="*/ 16992 w 23316"/>
                  <a:gd name="connsiteY3" fmla="*/ 302 h 58135"/>
                  <a:gd name="connsiteX4" fmla="*/ 5943 w 23316"/>
                  <a:gd name="connsiteY4" fmla="*/ 6493 h 58135"/>
                  <a:gd name="connsiteX5" fmla="*/ 133 w 23316"/>
                  <a:gd name="connsiteY5" fmla="*/ 46784 h 58135"/>
                  <a:gd name="connsiteX6" fmla="*/ 6324 w 23316"/>
                  <a:gd name="connsiteY6" fmla="*/ 57833 h 5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16" h="58135">
                    <a:moveTo>
                      <a:pt x="6324" y="57833"/>
                    </a:moveTo>
                    <a:cubicBezTo>
                      <a:pt x="10515" y="59071"/>
                      <a:pt x="16706" y="56404"/>
                      <a:pt x="17373" y="51642"/>
                    </a:cubicBezTo>
                    <a:cubicBezTo>
                      <a:pt x="19278" y="38212"/>
                      <a:pt x="21278" y="24781"/>
                      <a:pt x="23183" y="11351"/>
                    </a:cubicBezTo>
                    <a:cubicBezTo>
                      <a:pt x="23850" y="6493"/>
                      <a:pt x="22040" y="1731"/>
                      <a:pt x="16992" y="302"/>
                    </a:cubicBezTo>
                    <a:cubicBezTo>
                      <a:pt x="12801" y="-936"/>
                      <a:pt x="6610" y="1731"/>
                      <a:pt x="5943" y="6493"/>
                    </a:cubicBezTo>
                    <a:cubicBezTo>
                      <a:pt x="4038" y="19924"/>
                      <a:pt x="2038" y="33354"/>
                      <a:pt x="133" y="46784"/>
                    </a:cubicBezTo>
                    <a:cubicBezTo>
                      <a:pt x="-534" y="51642"/>
                      <a:pt x="1276" y="56404"/>
                      <a:pt x="6324" y="57833"/>
                    </a:cubicBezTo>
                    <a:close/>
                  </a:path>
                </a:pathLst>
              </a:custGeom>
              <a:grpFill/>
              <a:ln w="9525" cap="flat">
                <a:noFill/>
                <a:prstDash val="solid"/>
                <a:miter/>
              </a:ln>
            </p:spPr>
            <p:txBody>
              <a:bodyPr rtlCol="0" anchor="ctr"/>
              <a:lstStyle/>
              <a:p>
                <a:endParaRPr lang="en-US"/>
              </a:p>
            </p:txBody>
          </p:sp>
          <p:sp>
            <p:nvSpPr>
              <p:cNvPr id="787" name="Freeform: Shape 786">
                <a:extLst>
                  <a:ext uri="{FF2B5EF4-FFF2-40B4-BE49-F238E27FC236}">
                    <a16:creationId xmlns:a16="http://schemas.microsoft.com/office/drawing/2014/main" id="{16224CBC-8DAD-D556-5038-20A3C805F899}"/>
                  </a:ext>
                </a:extLst>
              </p:cNvPr>
              <p:cNvSpPr/>
              <p:nvPr/>
            </p:nvSpPr>
            <p:spPr>
              <a:xfrm>
                <a:off x="7828447" y="3865866"/>
                <a:ext cx="60651" cy="24458"/>
              </a:xfrm>
              <a:custGeom>
                <a:avLst/>
                <a:gdLst>
                  <a:gd name="connsiteX0" fmla="*/ 6465 w 60651"/>
                  <a:gd name="connsiteY0" fmla="*/ 17468 h 24458"/>
                  <a:gd name="connsiteX1" fmla="*/ 49328 w 60651"/>
                  <a:gd name="connsiteY1" fmla="*/ 24326 h 24458"/>
                  <a:gd name="connsiteX2" fmla="*/ 54186 w 60651"/>
                  <a:gd name="connsiteY2" fmla="*/ 6990 h 24458"/>
                  <a:gd name="connsiteX3" fmla="*/ 11323 w 60651"/>
                  <a:gd name="connsiteY3" fmla="*/ 132 h 24458"/>
                  <a:gd name="connsiteX4" fmla="*/ 6465 w 60651"/>
                  <a:gd name="connsiteY4" fmla="*/ 17468 h 24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51" h="24458">
                    <a:moveTo>
                      <a:pt x="6465" y="17468"/>
                    </a:moveTo>
                    <a:cubicBezTo>
                      <a:pt x="20753" y="19754"/>
                      <a:pt x="35040" y="22040"/>
                      <a:pt x="49328" y="24326"/>
                    </a:cubicBezTo>
                    <a:cubicBezTo>
                      <a:pt x="60568" y="26136"/>
                      <a:pt x="65616" y="8895"/>
                      <a:pt x="54186" y="6990"/>
                    </a:cubicBezTo>
                    <a:cubicBezTo>
                      <a:pt x="39898" y="4704"/>
                      <a:pt x="25611" y="2418"/>
                      <a:pt x="11323" y="132"/>
                    </a:cubicBezTo>
                    <a:cubicBezTo>
                      <a:pt x="84" y="-1677"/>
                      <a:pt x="-4964" y="15658"/>
                      <a:pt x="6465" y="17468"/>
                    </a:cubicBezTo>
                    <a:close/>
                  </a:path>
                </a:pathLst>
              </a:custGeom>
              <a:grpFill/>
              <a:ln w="9525" cap="flat">
                <a:noFill/>
                <a:prstDash val="solid"/>
                <a:miter/>
              </a:ln>
            </p:spPr>
            <p:txBody>
              <a:bodyPr rtlCol="0" anchor="ctr"/>
              <a:lstStyle/>
              <a:p>
                <a:endParaRPr lang="en-US"/>
              </a:p>
            </p:txBody>
          </p:sp>
          <p:sp>
            <p:nvSpPr>
              <p:cNvPr id="788" name="Freeform: Shape 787">
                <a:extLst>
                  <a:ext uri="{FF2B5EF4-FFF2-40B4-BE49-F238E27FC236}">
                    <a16:creationId xmlns:a16="http://schemas.microsoft.com/office/drawing/2014/main" id="{CBADA6D0-35BA-31F4-EB18-BAF1C01FFDB8}"/>
                  </a:ext>
                </a:extLst>
              </p:cNvPr>
              <p:cNvSpPr/>
              <p:nvPr/>
            </p:nvSpPr>
            <p:spPr>
              <a:xfrm>
                <a:off x="7778840" y="3806479"/>
                <a:ext cx="25087" cy="59413"/>
              </a:xfrm>
              <a:custGeom>
                <a:avLst/>
                <a:gdLst>
                  <a:gd name="connsiteX0" fmla="*/ 17497 w 25087"/>
                  <a:gd name="connsiteY0" fmla="*/ 52948 h 59413"/>
                  <a:gd name="connsiteX1" fmla="*/ 24926 w 25087"/>
                  <a:gd name="connsiteY1" fmla="*/ 11323 h 59413"/>
                  <a:gd name="connsiteX2" fmla="*/ 7591 w 25087"/>
                  <a:gd name="connsiteY2" fmla="*/ 6466 h 59413"/>
                  <a:gd name="connsiteX3" fmla="*/ 161 w 25087"/>
                  <a:gd name="connsiteY3" fmla="*/ 48090 h 59413"/>
                  <a:gd name="connsiteX4" fmla="*/ 17497 w 25087"/>
                  <a:gd name="connsiteY4" fmla="*/ 52948 h 59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7" h="59413">
                    <a:moveTo>
                      <a:pt x="17497" y="52948"/>
                    </a:moveTo>
                    <a:lnTo>
                      <a:pt x="24926" y="11323"/>
                    </a:lnTo>
                    <a:cubicBezTo>
                      <a:pt x="26926" y="84"/>
                      <a:pt x="9686" y="-4965"/>
                      <a:pt x="7591" y="6466"/>
                    </a:cubicBezTo>
                    <a:cubicBezTo>
                      <a:pt x="5114" y="20372"/>
                      <a:pt x="2638" y="34183"/>
                      <a:pt x="161" y="48090"/>
                    </a:cubicBezTo>
                    <a:cubicBezTo>
                      <a:pt x="-1839" y="59329"/>
                      <a:pt x="15401" y="64377"/>
                      <a:pt x="17497" y="52948"/>
                    </a:cubicBezTo>
                    <a:close/>
                  </a:path>
                </a:pathLst>
              </a:custGeom>
              <a:grpFill/>
              <a:ln w="9525" cap="flat">
                <a:noFill/>
                <a:prstDash val="solid"/>
                <a:miter/>
              </a:ln>
            </p:spPr>
            <p:txBody>
              <a:bodyPr rtlCol="0" anchor="ctr"/>
              <a:lstStyle/>
              <a:p>
                <a:endParaRPr lang="en-US"/>
              </a:p>
            </p:txBody>
          </p:sp>
          <p:sp>
            <p:nvSpPr>
              <p:cNvPr id="789" name="Freeform: Shape 788">
                <a:extLst>
                  <a:ext uri="{FF2B5EF4-FFF2-40B4-BE49-F238E27FC236}">
                    <a16:creationId xmlns:a16="http://schemas.microsoft.com/office/drawing/2014/main" id="{583DA069-8958-80AA-8C4F-4D5346BB8F72}"/>
                  </a:ext>
                </a:extLst>
              </p:cNvPr>
              <p:cNvSpPr/>
              <p:nvPr/>
            </p:nvSpPr>
            <p:spPr>
              <a:xfrm>
                <a:off x="7657179" y="3477373"/>
                <a:ext cx="33903" cy="52113"/>
              </a:xfrm>
              <a:custGeom>
                <a:avLst/>
                <a:gdLst>
                  <a:gd name="connsiteX0" fmla="*/ 4188 w 33903"/>
                  <a:gd name="connsiteY0" fmla="*/ 50869 h 52113"/>
                  <a:gd name="connsiteX1" fmla="*/ 16571 w 33903"/>
                  <a:gd name="connsiteY1" fmla="*/ 47821 h 52113"/>
                  <a:gd name="connsiteX2" fmla="*/ 32763 w 33903"/>
                  <a:gd name="connsiteY2" fmla="*/ 13627 h 52113"/>
                  <a:gd name="connsiteX3" fmla="*/ 29716 w 33903"/>
                  <a:gd name="connsiteY3" fmla="*/ 1244 h 52113"/>
                  <a:gd name="connsiteX4" fmla="*/ 17333 w 33903"/>
                  <a:gd name="connsiteY4" fmla="*/ 4292 h 52113"/>
                  <a:gd name="connsiteX5" fmla="*/ 1141 w 33903"/>
                  <a:gd name="connsiteY5" fmla="*/ 38487 h 52113"/>
                  <a:gd name="connsiteX6" fmla="*/ 4188 w 33903"/>
                  <a:gd name="connsiteY6" fmla="*/ 50869 h 5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03" h="52113">
                    <a:moveTo>
                      <a:pt x="4188" y="50869"/>
                    </a:moveTo>
                    <a:cubicBezTo>
                      <a:pt x="7999" y="53251"/>
                      <a:pt x="14475" y="52203"/>
                      <a:pt x="16571" y="47821"/>
                    </a:cubicBezTo>
                    <a:cubicBezTo>
                      <a:pt x="22000" y="36392"/>
                      <a:pt x="27334" y="25057"/>
                      <a:pt x="32763" y="13627"/>
                    </a:cubicBezTo>
                    <a:cubicBezTo>
                      <a:pt x="34859" y="9245"/>
                      <a:pt x="34192" y="4006"/>
                      <a:pt x="29716" y="1244"/>
                    </a:cubicBezTo>
                    <a:cubicBezTo>
                      <a:pt x="25905" y="-1137"/>
                      <a:pt x="19429" y="-89"/>
                      <a:pt x="17333" y="4292"/>
                    </a:cubicBezTo>
                    <a:lnTo>
                      <a:pt x="1141" y="38487"/>
                    </a:lnTo>
                    <a:cubicBezTo>
                      <a:pt x="-955" y="42868"/>
                      <a:pt x="-288" y="48107"/>
                      <a:pt x="4188" y="50869"/>
                    </a:cubicBezTo>
                    <a:close/>
                  </a:path>
                </a:pathLst>
              </a:custGeom>
              <a:grpFill/>
              <a:ln w="9525" cap="flat">
                <a:noFill/>
                <a:prstDash val="solid"/>
                <a:miter/>
              </a:ln>
            </p:spPr>
            <p:txBody>
              <a:bodyPr rtlCol="0" anchor="ctr"/>
              <a:lstStyle/>
              <a:p>
                <a:endParaRPr lang="en-US"/>
              </a:p>
            </p:txBody>
          </p:sp>
          <p:sp>
            <p:nvSpPr>
              <p:cNvPr id="790" name="Freeform: Shape 789">
                <a:extLst>
                  <a:ext uri="{FF2B5EF4-FFF2-40B4-BE49-F238E27FC236}">
                    <a16:creationId xmlns:a16="http://schemas.microsoft.com/office/drawing/2014/main" id="{E4E2820D-E6F9-4211-74B6-B9BD015360BE}"/>
                  </a:ext>
                </a:extLst>
              </p:cNvPr>
              <p:cNvSpPr/>
              <p:nvPr/>
            </p:nvSpPr>
            <p:spPr>
              <a:xfrm>
                <a:off x="7800930" y="3521720"/>
                <a:ext cx="48951" cy="42150"/>
              </a:xfrm>
              <a:custGeom>
                <a:avLst/>
                <a:gdLst>
                  <a:gd name="connsiteX0" fmla="*/ 3884 w 48951"/>
                  <a:gd name="connsiteY0" fmla="*/ 17095 h 42150"/>
                  <a:gd name="connsiteX1" fmla="*/ 35793 w 48951"/>
                  <a:gd name="connsiteY1" fmla="*/ 40432 h 42150"/>
                  <a:gd name="connsiteX2" fmla="*/ 45127 w 48951"/>
                  <a:gd name="connsiteY2" fmla="*/ 25096 h 42150"/>
                  <a:gd name="connsiteX3" fmla="*/ 13218 w 48951"/>
                  <a:gd name="connsiteY3" fmla="*/ 1760 h 42150"/>
                  <a:gd name="connsiteX4" fmla="*/ 3884 w 48951"/>
                  <a:gd name="connsiteY4" fmla="*/ 17095 h 42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51" h="42150">
                    <a:moveTo>
                      <a:pt x="3884" y="17095"/>
                    </a:moveTo>
                    <a:lnTo>
                      <a:pt x="35793" y="40432"/>
                    </a:lnTo>
                    <a:cubicBezTo>
                      <a:pt x="45127" y="47290"/>
                      <a:pt x="54366" y="31859"/>
                      <a:pt x="45127" y="25096"/>
                    </a:cubicBezTo>
                    <a:lnTo>
                      <a:pt x="13218" y="1760"/>
                    </a:lnTo>
                    <a:cubicBezTo>
                      <a:pt x="3789" y="-5193"/>
                      <a:pt x="-5451" y="10237"/>
                      <a:pt x="3884" y="17095"/>
                    </a:cubicBezTo>
                    <a:close/>
                  </a:path>
                </a:pathLst>
              </a:custGeom>
              <a:grpFill/>
              <a:ln w="9525" cap="flat">
                <a:noFill/>
                <a:prstDash val="solid"/>
                <a:miter/>
              </a:ln>
            </p:spPr>
            <p:txBody>
              <a:bodyPr rtlCol="0" anchor="ctr"/>
              <a:lstStyle/>
              <a:p>
                <a:endParaRPr lang="en-US"/>
              </a:p>
            </p:txBody>
          </p:sp>
          <p:sp>
            <p:nvSpPr>
              <p:cNvPr id="791" name="Freeform: Shape 790">
                <a:extLst>
                  <a:ext uri="{FF2B5EF4-FFF2-40B4-BE49-F238E27FC236}">
                    <a16:creationId xmlns:a16="http://schemas.microsoft.com/office/drawing/2014/main" id="{AA97C7A6-7AB7-DF1D-F499-34F6143E19E1}"/>
                  </a:ext>
                </a:extLst>
              </p:cNvPr>
              <p:cNvSpPr/>
              <p:nvPr/>
            </p:nvSpPr>
            <p:spPr>
              <a:xfrm>
                <a:off x="7791240" y="3458217"/>
                <a:ext cx="38539" cy="54559"/>
              </a:xfrm>
              <a:custGeom>
                <a:avLst/>
                <a:gdLst>
                  <a:gd name="connsiteX0" fmla="*/ 16621 w 38539"/>
                  <a:gd name="connsiteY0" fmla="*/ 50214 h 54559"/>
                  <a:gd name="connsiteX1" fmla="*/ 37291 w 38539"/>
                  <a:gd name="connsiteY1" fmla="*/ 13638 h 54559"/>
                  <a:gd name="connsiteX2" fmla="*/ 21955 w 38539"/>
                  <a:gd name="connsiteY2" fmla="*/ 4303 h 54559"/>
                  <a:gd name="connsiteX3" fmla="*/ 1286 w 38539"/>
                  <a:gd name="connsiteY3" fmla="*/ 40879 h 54559"/>
                  <a:gd name="connsiteX4" fmla="*/ 16621 w 38539"/>
                  <a:gd name="connsiteY4" fmla="*/ 50214 h 54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39" h="54559">
                    <a:moveTo>
                      <a:pt x="16621" y="50214"/>
                    </a:moveTo>
                    <a:cubicBezTo>
                      <a:pt x="23479" y="38022"/>
                      <a:pt x="30433" y="25830"/>
                      <a:pt x="37291" y="13638"/>
                    </a:cubicBezTo>
                    <a:cubicBezTo>
                      <a:pt x="43006" y="3541"/>
                      <a:pt x="27575" y="-5698"/>
                      <a:pt x="21955" y="4303"/>
                    </a:cubicBezTo>
                    <a:cubicBezTo>
                      <a:pt x="15097" y="16495"/>
                      <a:pt x="8144" y="28687"/>
                      <a:pt x="1286" y="40879"/>
                    </a:cubicBezTo>
                    <a:cubicBezTo>
                      <a:pt x="-4524" y="50976"/>
                      <a:pt x="10906" y="60310"/>
                      <a:pt x="16621" y="50214"/>
                    </a:cubicBezTo>
                    <a:close/>
                  </a:path>
                </a:pathLst>
              </a:custGeom>
              <a:grpFill/>
              <a:ln w="9525" cap="flat">
                <a:noFill/>
                <a:prstDash val="solid"/>
                <a:miter/>
              </a:ln>
            </p:spPr>
            <p:txBody>
              <a:bodyPr rtlCol="0" anchor="ctr"/>
              <a:lstStyle/>
              <a:p>
                <a:endParaRPr lang="en-US"/>
              </a:p>
            </p:txBody>
          </p:sp>
          <p:sp>
            <p:nvSpPr>
              <p:cNvPr id="792" name="Freeform: Shape 791">
                <a:extLst>
                  <a:ext uri="{FF2B5EF4-FFF2-40B4-BE49-F238E27FC236}">
                    <a16:creationId xmlns:a16="http://schemas.microsoft.com/office/drawing/2014/main" id="{CDA49B6D-FF9A-57D1-EFAB-4F1B82A46D07}"/>
                  </a:ext>
                </a:extLst>
              </p:cNvPr>
              <p:cNvSpPr/>
              <p:nvPr/>
            </p:nvSpPr>
            <p:spPr>
              <a:xfrm>
                <a:off x="7704542" y="3915996"/>
                <a:ext cx="50292" cy="38690"/>
              </a:xfrm>
              <a:custGeom>
                <a:avLst/>
                <a:gdLst>
                  <a:gd name="connsiteX0" fmla="*/ 4165 w 50292"/>
                  <a:gd name="connsiteY0" fmla="*/ 16773 h 38690"/>
                  <a:gd name="connsiteX1" fmla="*/ 36835 w 50292"/>
                  <a:gd name="connsiteY1" fmla="*/ 37252 h 38690"/>
                  <a:gd name="connsiteX2" fmla="*/ 46170 w 50292"/>
                  <a:gd name="connsiteY2" fmla="*/ 21917 h 38690"/>
                  <a:gd name="connsiteX3" fmla="*/ 13499 w 50292"/>
                  <a:gd name="connsiteY3" fmla="*/ 1438 h 38690"/>
                  <a:gd name="connsiteX4" fmla="*/ 4165 w 50292"/>
                  <a:gd name="connsiteY4" fmla="*/ 16773 h 3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 h="38690">
                    <a:moveTo>
                      <a:pt x="4165" y="16773"/>
                    </a:moveTo>
                    <a:lnTo>
                      <a:pt x="36835" y="37252"/>
                    </a:lnTo>
                    <a:cubicBezTo>
                      <a:pt x="46646" y="43444"/>
                      <a:pt x="55885" y="28013"/>
                      <a:pt x="46170" y="21917"/>
                    </a:cubicBezTo>
                    <a:lnTo>
                      <a:pt x="13499" y="1438"/>
                    </a:lnTo>
                    <a:cubicBezTo>
                      <a:pt x="3688" y="-4753"/>
                      <a:pt x="-5646" y="10678"/>
                      <a:pt x="4165" y="16773"/>
                    </a:cubicBezTo>
                    <a:close/>
                  </a:path>
                </a:pathLst>
              </a:custGeom>
              <a:grpFill/>
              <a:ln w="9525" cap="flat">
                <a:noFill/>
                <a:prstDash val="solid"/>
                <a:miter/>
              </a:ln>
            </p:spPr>
            <p:txBody>
              <a:bodyPr rtlCol="0" anchor="ctr"/>
              <a:lstStyle/>
              <a:p>
                <a:endParaRPr lang="en-US"/>
              </a:p>
            </p:txBody>
          </p:sp>
          <p:sp>
            <p:nvSpPr>
              <p:cNvPr id="793" name="Freeform: Shape 792">
                <a:extLst>
                  <a:ext uri="{FF2B5EF4-FFF2-40B4-BE49-F238E27FC236}">
                    <a16:creationId xmlns:a16="http://schemas.microsoft.com/office/drawing/2014/main" id="{293DEADE-7A1C-8805-5C8B-36AC17024688}"/>
                  </a:ext>
                </a:extLst>
              </p:cNvPr>
              <p:cNvSpPr/>
              <p:nvPr/>
            </p:nvSpPr>
            <p:spPr>
              <a:xfrm>
                <a:off x="7682463" y="3849575"/>
                <a:ext cx="33654" cy="55761"/>
              </a:xfrm>
              <a:custGeom>
                <a:avLst/>
                <a:gdLst>
                  <a:gd name="connsiteX0" fmla="*/ 17957 w 33654"/>
                  <a:gd name="connsiteY0" fmla="*/ 49761 h 55761"/>
                  <a:gd name="connsiteX1" fmla="*/ 33007 w 33654"/>
                  <a:gd name="connsiteY1" fmla="*/ 10899 h 55761"/>
                  <a:gd name="connsiteX2" fmla="*/ 15671 w 33654"/>
                  <a:gd name="connsiteY2" fmla="*/ 6042 h 55761"/>
                  <a:gd name="connsiteX3" fmla="*/ 621 w 33654"/>
                  <a:gd name="connsiteY3" fmla="*/ 44904 h 55761"/>
                  <a:gd name="connsiteX4" fmla="*/ 17957 w 33654"/>
                  <a:gd name="connsiteY4" fmla="*/ 49761 h 55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54" h="55761">
                    <a:moveTo>
                      <a:pt x="17957" y="49761"/>
                    </a:moveTo>
                    <a:cubicBezTo>
                      <a:pt x="23005" y="36807"/>
                      <a:pt x="27958" y="23854"/>
                      <a:pt x="33007" y="10899"/>
                    </a:cubicBezTo>
                    <a:cubicBezTo>
                      <a:pt x="37197" y="136"/>
                      <a:pt x="19862" y="-4721"/>
                      <a:pt x="15671" y="6042"/>
                    </a:cubicBezTo>
                    <a:cubicBezTo>
                      <a:pt x="10623" y="18996"/>
                      <a:pt x="5670" y="31950"/>
                      <a:pt x="621" y="44904"/>
                    </a:cubicBezTo>
                    <a:cubicBezTo>
                      <a:pt x="-3474" y="55667"/>
                      <a:pt x="13861" y="60429"/>
                      <a:pt x="17957" y="49761"/>
                    </a:cubicBezTo>
                    <a:close/>
                  </a:path>
                </a:pathLst>
              </a:custGeom>
              <a:grpFill/>
              <a:ln w="9525" cap="flat">
                <a:noFill/>
                <a:prstDash val="solid"/>
                <a:miter/>
              </a:ln>
            </p:spPr>
            <p:txBody>
              <a:bodyPr rtlCol="0" anchor="ctr"/>
              <a:lstStyle/>
              <a:p>
                <a:endParaRPr lang="en-US"/>
              </a:p>
            </p:txBody>
          </p:sp>
          <p:sp>
            <p:nvSpPr>
              <p:cNvPr id="794" name="Freeform: Shape 793">
                <a:extLst>
                  <a:ext uri="{FF2B5EF4-FFF2-40B4-BE49-F238E27FC236}">
                    <a16:creationId xmlns:a16="http://schemas.microsoft.com/office/drawing/2014/main" id="{9EDE629A-1EB9-529E-B4AE-C03E532DCDAF}"/>
                  </a:ext>
                </a:extLst>
              </p:cNvPr>
              <p:cNvSpPr/>
              <p:nvPr/>
            </p:nvSpPr>
            <p:spPr>
              <a:xfrm>
                <a:off x="7742735" y="3858312"/>
                <a:ext cx="30144" cy="60521"/>
              </a:xfrm>
              <a:custGeom>
                <a:avLst/>
                <a:gdLst>
                  <a:gd name="connsiteX0" fmla="*/ 12358 w 30144"/>
                  <a:gd name="connsiteY0" fmla="*/ 54074 h 60521"/>
                  <a:gd name="connsiteX1" fmla="*/ 29788 w 30144"/>
                  <a:gd name="connsiteY1" fmla="*/ 49597 h 60521"/>
                  <a:gd name="connsiteX2" fmla="*/ 17787 w 30144"/>
                  <a:gd name="connsiteY2" fmla="*/ 6449 h 60521"/>
                  <a:gd name="connsiteX3" fmla="*/ 356 w 30144"/>
                  <a:gd name="connsiteY3" fmla="*/ 10925 h 60521"/>
                  <a:gd name="connsiteX4" fmla="*/ 12358 w 30144"/>
                  <a:gd name="connsiteY4" fmla="*/ 54074 h 60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44" h="60521">
                    <a:moveTo>
                      <a:pt x="12358" y="54074"/>
                    </a:moveTo>
                    <a:cubicBezTo>
                      <a:pt x="15406" y="65218"/>
                      <a:pt x="32836" y="60741"/>
                      <a:pt x="29788" y="49597"/>
                    </a:cubicBezTo>
                    <a:cubicBezTo>
                      <a:pt x="25788" y="35214"/>
                      <a:pt x="21787" y="20831"/>
                      <a:pt x="17787" y="6449"/>
                    </a:cubicBezTo>
                    <a:cubicBezTo>
                      <a:pt x="14739" y="-4696"/>
                      <a:pt x="-2692" y="-219"/>
                      <a:pt x="356" y="10925"/>
                    </a:cubicBezTo>
                    <a:cubicBezTo>
                      <a:pt x="4357" y="25213"/>
                      <a:pt x="8357" y="39595"/>
                      <a:pt x="12358" y="54074"/>
                    </a:cubicBezTo>
                    <a:close/>
                  </a:path>
                </a:pathLst>
              </a:custGeom>
              <a:grpFill/>
              <a:ln w="9525" cap="flat">
                <a:noFill/>
                <a:prstDash val="solid"/>
                <a:miter/>
              </a:ln>
            </p:spPr>
            <p:txBody>
              <a:bodyPr rtlCol="0" anchor="ctr"/>
              <a:lstStyle/>
              <a:p>
                <a:endParaRPr lang="en-US"/>
              </a:p>
            </p:txBody>
          </p:sp>
          <p:sp>
            <p:nvSpPr>
              <p:cNvPr id="795" name="Freeform: Shape 794">
                <a:extLst>
                  <a:ext uri="{FF2B5EF4-FFF2-40B4-BE49-F238E27FC236}">
                    <a16:creationId xmlns:a16="http://schemas.microsoft.com/office/drawing/2014/main" id="{38397DCC-636D-2DFC-8969-4DB4ADBE678D}"/>
                  </a:ext>
                </a:extLst>
              </p:cNvPr>
              <p:cNvSpPr/>
              <p:nvPr/>
            </p:nvSpPr>
            <p:spPr>
              <a:xfrm>
                <a:off x="7689045" y="3806343"/>
                <a:ext cx="57393" cy="28254"/>
              </a:xfrm>
              <a:custGeom>
                <a:avLst/>
                <a:gdLst>
                  <a:gd name="connsiteX0" fmla="*/ 10994 w 57393"/>
                  <a:gd name="connsiteY0" fmla="*/ 27938 h 28254"/>
                  <a:gd name="connsiteX1" fmla="*/ 50904 w 57393"/>
                  <a:gd name="connsiteY1" fmla="*/ 17746 h 28254"/>
                  <a:gd name="connsiteX2" fmla="*/ 46427 w 57393"/>
                  <a:gd name="connsiteY2" fmla="*/ 315 h 28254"/>
                  <a:gd name="connsiteX3" fmla="*/ 6517 w 57393"/>
                  <a:gd name="connsiteY3" fmla="*/ 10507 h 28254"/>
                  <a:gd name="connsiteX4" fmla="*/ 10994 w 57393"/>
                  <a:gd name="connsiteY4" fmla="*/ 27938 h 28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93" h="28254">
                    <a:moveTo>
                      <a:pt x="10994" y="27938"/>
                    </a:moveTo>
                    <a:lnTo>
                      <a:pt x="50904" y="17746"/>
                    </a:lnTo>
                    <a:cubicBezTo>
                      <a:pt x="62143" y="14889"/>
                      <a:pt x="57571" y="-2542"/>
                      <a:pt x="46427" y="315"/>
                    </a:cubicBezTo>
                    <a:lnTo>
                      <a:pt x="6517" y="10507"/>
                    </a:lnTo>
                    <a:cubicBezTo>
                      <a:pt x="-4722" y="13460"/>
                      <a:pt x="-245" y="30795"/>
                      <a:pt x="10994" y="27938"/>
                    </a:cubicBezTo>
                    <a:close/>
                  </a:path>
                </a:pathLst>
              </a:custGeom>
              <a:grpFill/>
              <a:ln w="9525" cap="flat">
                <a:noFill/>
                <a:prstDash val="solid"/>
                <a:miter/>
              </a:ln>
            </p:spPr>
            <p:txBody>
              <a:bodyPr rtlCol="0" anchor="ctr"/>
              <a:lstStyle/>
              <a:p>
                <a:endParaRPr lang="en-US"/>
              </a:p>
            </p:txBody>
          </p:sp>
          <p:sp>
            <p:nvSpPr>
              <p:cNvPr id="796" name="Freeform: Shape 795">
                <a:extLst>
                  <a:ext uri="{FF2B5EF4-FFF2-40B4-BE49-F238E27FC236}">
                    <a16:creationId xmlns:a16="http://schemas.microsoft.com/office/drawing/2014/main" id="{9A1390AF-7C7D-BFCD-525F-A00AEF83610C}"/>
                  </a:ext>
                </a:extLst>
              </p:cNvPr>
              <p:cNvSpPr/>
              <p:nvPr/>
            </p:nvSpPr>
            <p:spPr>
              <a:xfrm>
                <a:off x="7794555" y="3389206"/>
                <a:ext cx="33184" cy="42518"/>
              </a:xfrm>
              <a:custGeom>
                <a:avLst/>
                <a:gdLst>
                  <a:gd name="connsiteX0" fmla="*/ 1305 w 33184"/>
                  <a:gd name="connsiteY0" fmla="*/ 13115 h 42518"/>
                  <a:gd name="connsiteX1" fmla="*/ 16164 w 33184"/>
                  <a:gd name="connsiteY1" fmla="*/ 38166 h 42518"/>
                  <a:gd name="connsiteX2" fmla="*/ 31880 w 33184"/>
                  <a:gd name="connsiteY2" fmla="*/ 29403 h 42518"/>
                  <a:gd name="connsiteX3" fmla="*/ 17021 w 33184"/>
                  <a:gd name="connsiteY3" fmla="*/ 4352 h 42518"/>
                  <a:gd name="connsiteX4" fmla="*/ 1305 w 33184"/>
                  <a:gd name="connsiteY4" fmla="*/ 13115 h 42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4" h="42518">
                    <a:moveTo>
                      <a:pt x="1305" y="13115"/>
                    </a:moveTo>
                    <a:cubicBezTo>
                      <a:pt x="6258" y="21497"/>
                      <a:pt x="11211" y="29784"/>
                      <a:pt x="16164" y="38166"/>
                    </a:cubicBezTo>
                    <a:cubicBezTo>
                      <a:pt x="22069" y="48072"/>
                      <a:pt x="37786" y="39309"/>
                      <a:pt x="31880" y="29403"/>
                    </a:cubicBezTo>
                    <a:cubicBezTo>
                      <a:pt x="26927" y="21021"/>
                      <a:pt x="21974" y="12734"/>
                      <a:pt x="17021" y="4352"/>
                    </a:cubicBezTo>
                    <a:cubicBezTo>
                      <a:pt x="11116" y="-5554"/>
                      <a:pt x="-4601" y="3209"/>
                      <a:pt x="1305" y="13115"/>
                    </a:cubicBezTo>
                    <a:close/>
                  </a:path>
                </a:pathLst>
              </a:custGeom>
              <a:grpFill/>
              <a:ln w="9525" cap="flat">
                <a:noFill/>
                <a:prstDash val="solid"/>
                <a:miter/>
              </a:ln>
            </p:spPr>
            <p:txBody>
              <a:bodyPr rtlCol="0" anchor="ctr"/>
              <a:lstStyle/>
              <a:p>
                <a:endParaRPr lang="en-US"/>
              </a:p>
            </p:txBody>
          </p:sp>
          <p:sp>
            <p:nvSpPr>
              <p:cNvPr id="797" name="Freeform: Shape 796">
                <a:extLst>
                  <a:ext uri="{FF2B5EF4-FFF2-40B4-BE49-F238E27FC236}">
                    <a16:creationId xmlns:a16="http://schemas.microsoft.com/office/drawing/2014/main" id="{83255E02-5F59-2645-7C26-E59073B855C7}"/>
                  </a:ext>
                </a:extLst>
              </p:cNvPr>
              <p:cNvSpPr/>
              <p:nvPr/>
            </p:nvSpPr>
            <p:spPr>
              <a:xfrm>
                <a:off x="7827971" y="3806519"/>
                <a:ext cx="56269" cy="21709"/>
              </a:xfrm>
              <a:custGeom>
                <a:avLst/>
                <a:gdLst>
                  <a:gd name="connsiteX0" fmla="*/ 8561 w 56269"/>
                  <a:gd name="connsiteY0" fmla="*/ 21666 h 21709"/>
                  <a:gd name="connsiteX1" fmla="*/ 47613 w 56269"/>
                  <a:gd name="connsiteY1" fmla="*/ 18046 h 21709"/>
                  <a:gd name="connsiteX2" fmla="*/ 47709 w 56269"/>
                  <a:gd name="connsiteY2" fmla="*/ 44 h 21709"/>
                  <a:gd name="connsiteX3" fmla="*/ 8656 w 56269"/>
                  <a:gd name="connsiteY3" fmla="*/ 3664 h 21709"/>
                  <a:gd name="connsiteX4" fmla="*/ 8561 w 56269"/>
                  <a:gd name="connsiteY4" fmla="*/ 21666 h 21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69" h="21709">
                    <a:moveTo>
                      <a:pt x="8561" y="21666"/>
                    </a:moveTo>
                    <a:cubicBezTo>
                      <a:pt x="21610" y="20428"/>
                      <a:pt x="34564" y="19189"/>
                      <a:pt x="47613" y="18046"/>
                    </a:cubicBezTo>
                    <a:cubicBezTo>
                      <a:pt x="59043" y="16998"/>
                      <a:pt x="59234" y="-1004"/>
                      <a:pt x="47709" y="44"/>
                    </a:cubicBezTo>
                    <a:cubicBezTo>
                      <a:pt x="34659" y="1282"/>
                      <a:pt x="21705" y="2521"/>
                      <a:pt x="8656" y="3664"/>
                    </a:cubicBezTo>
                    <a:cubicBezTo>
                      <a:pt x="-2774" y="4711"/>
                      <a:pt x="-2964" y="22714"/>
                      <a:pt x="8561" y="21666"/>
                    </a:cubicBezTo>
                    <a:close/>
                  </a:path>
                </a:pathLst>
              </a:custGeom>
              <a:grpFill/>
              <a:ln w="9525" cap="flat">
                <a:noFill/>
                <a:prstDash val="solid"/>
                <a:miter/>
              </a:ln>
            </p:spPr>
            <p:txBody>
              <a:bodyPr rtlCol="0" anchor="ctr"/>
              <a:lstStyle/>
              <a:p>
                <a:endParaRPr lang="en-US"/>
              </a:p>
            </p:txBody>
          </p:sp>
          <p:sp>
            <p:nvSpPr>
              <p:cNvPr id="798" name="Freeform: Shape 797">
                <a:extLst>
                  <a:ext uri="{FF2B5EF4-FFF2-40B4-BE49-F238E27FC236}">
                    <a16:creationId xmlns:a16="http://schemas.microsoft.com/office/drawing/2014/main" id="{03570363-2AB3-CA4A-BF5F-5ED4DF065FB4}"/>
                  </a:ext>
                </a:extLst>
              </p:cNvPr>
              <p:cNvSpPr/>
              <p:nvPr/>
            </p:nvSpPr>
            <p:spPr>
              <a:xfrm>
                <a:off x="7811228" y="3735989"/>
                <a:ext cx="33515" cy="53613"/>
              </a:xfrm>
              <a:custGeom>
                <a:avLst/>
                <a:gdLst>
                  <a:gd name="connsiteX0" fmla="*/ 6730 w 33515"/>
                  <a:gd name="connsiteY0" fmla="*/ 53239 h 53613"/>
                  <a:gd name="connsiteX1" fmla="*/ 17779 w 33515"/>
                  <a:gd name="connsiteY1" fmla="*/ 47047 h 53613"/>
                  <a:gd name="connsiteX2" fmla="*/ 33019 w 33515"/>
                  <a:gd name="connsiteY2" fmla="*/ 11424 h 53613"/>
                  <a:gd name="connsiteX3" fmla="*/ 26828 w 33515"/>
                  <a:gd name="connsiteY3" fmla="*/ 375 h 53613"/>
                  <a:gd name="connsiteX4" fmla="*/ 15779 w 33515"/>
                  <a:gd name="connsiteY4" fmla="*/ 6566 h 53613"/>
                  <a:gd name="connsiteX5" fmla="*/ 539 w 33515"/>
                  <a:gd name="connsiteY5" fmla="*/ 42190 h 53613"/>
                  <a:gd name="connsiteX6" fmla="*/ 6730 w 33515"/>
                  <a:gd name="connsiteY6" fmla="*/ 53239 h 5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15" h="53613">
                    <a:moveTo>
                      <a:pt x="6730" y="53239"/>
                    </a:moveTo>
                    <a:cubicBezTo>
                      <a:pt x="11873" y="54763"/>
                      <a:pt x="15874" y="51429"/>
                      <a:pt x="17779" y="47047"/>
                    </a:cubicBezTo>
                    <a:cubicBezTo>
                      <a:pt x="22827" y="35141"/>
                      <a:pt x="27971" y="23235"/>
                      <a:pt x="33019" y="11424"/>
                    </a:cubicBezTo>
                    <a:cubicBezTo>
                      <a:pt x="34924" y="6947"/>
                      <a:pt x="31019" y="1613"/>
                      <a:pt x="26828" y="375"/>
                    </a:cubicBezTo>
                    <a:cubicBezTo>
                      <a:pt x="21684" y="-1149"/>
                      <a:pt x="17684" y="2185"/>
                      <a:pt x="15779" y="6566"/>
                    </a:cubicBezTo>
                    <a:cubicBezTo>
                      <a:pt x="10730" y="18472"/>
                      <a:pt x="5587" y="30379"/>
                      <a:pt x="539" y="42190"/>
                    </a:cubicBezTo>
                    <a:cubicBezTo>
                      <a:pt x="-1462" y="46666"/>
                      <a:pt x="2444" y="52000"/>
                      <a:pt x="6730" y="53239"/>
                    </a:cubicBezTo>
                    <a:close/>
                  </a:path>
                </a:pathLst>
              </a:custGeom>
              <a:grpFill/>
              <a:ln w="9525" cap="flat">
                <a:noFill/>
                <a:prstDash val="solid"/>
                <a:miter/>
              </a:ln>
            </p:spPr>
            <p:txBody>
              <a:bodyPr rtlCol="0" anchor="ctr"/>
              <a:lstStyle/>
              <a:p>
                <a:endParaRPr lang="en-US"/>
              </a:p>
            </p:txBody>
          </p:sp>
          <p:sp>
            <p:nvSpPr>
              <p:cNvPr id="799" name="Freeform: Shape 798">
                <a:extLst>
                  <a:ext uri="{FF2B5EF4-FFF2-40B4-BE49-F238E27FC236}">
                    <a16:creationId xmlns:a16="http://schemas.microsoft.com/office/drawing/2014/main" id="{D7A440F3-B047-5BCC-486B-470D4BAE892E}"/>
                  </a:ext>
                </a:extLst>
              </p:cNvPr>
              <p:cNvSpPr/>
              <p:nvPr/>
            </p:nvSpPr>
            <p:spPr>
              <a:xfrm>
                <a:off x="7736383" y="3460126"/>
                <a:ext cx="41472" cy="39267"/>
              </a:xfrm>
              <a:custGeom>
                <a:avLst/>
                <a:gdLst>
                  <a:gd name="connsiteX0" fmla="*/ 26044 w 41472"/>
                  <a:gd name="connsiteY0" fmla="*/ 2489 h 39267"/>
                  <a:gd name="connsiteX1" fmla="*/ 2803 w 41472"/>
                  <a:gd name="connsiteY1" fmla="*/ 24015 h 39267"/>
                  <a:gd name="connsiteX2" fmla="*/ 15376 w 41472"/>
                  <a:gd name="connsiteY2" fmla="*/ 36779 h 39267"/>
                  <a:gd name="connsiteX3" fmla="*/ 38617 w 41472"/>
                  <a:gd name="connsiteY3" fmla="*/ 15252 h 39267"/>
                  <a:gd name="connsiteX4" fmla="*/ 26044 w 41472"/>
                  <a:gd name="connsiteY4" fmla="*/ 2489 h 39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2" h="39267">
                    <a:moveTo>
                      <a:pt x="26044" y="2489"/>
                    </a:moveTo>
                    <a:cubicBezTo>
                      <a:pt x="18329" y="9632"/>
                      <a:pt x="10519" y="16871"/>
                      <a:pt x="2803" y="24015"/>
                    </a:cubicBezTo>
                    <a:cubicBezTo>
                      <a:pt x="-5674" y="31921"/>
                      <a:pt x="6994" y="44684"/>
                      <a:pt x="15376" y="36779"/>
                    </a:cubicBezTo>
                    <a:cubicBezTo>
                      <a:pt x="23092" y="29635"/>
                      <a:pt x="30902" y="22396"/>
                      <a:pt x="38617" y="15252"/>
                    </a:cubicBezTo>
                    <a:cubicBezTo>
                      <a:pt x="47190" y="7346"/>
                      <a:pt x="34522" y="-5417"/>
                      <a:pt x="26044" y="2489"/>
                    </a:cubicBezTo>
                    <a:close/>
                  </a:path>
                </a:pathLst>
              </a:custGeom>
              <a:grpFill/>
              <a:ln w="9525" cap="flat">
                <a:noFill/>
                <a:prstDash val="solid"/>
                <a:miter/>
              </a:ln>
            </p:spPr>
            <p:txBody>
              <a:bodyPr rtlCol="0" anchor="ctr"/>
              <a:lstStyle/>
              <a:p>
                <a:endParaRPr lang="en-US"/>
              </a:p>
            </p:txBody>
          </p:sp>
          <p:sp>
            <p:nvSpPr>
              <p:cNvPr id="800" name="Freeform: Shape 799">
                <a:extLst>
                  <a:ext uri="{FF2B5EF4-FFF2-40B4-BE49-F238E27FC236}">
                    <a16:creationId xmlns:a16="http://schemas.microsoft.com/office/drawing/2014/main" id="{222FA139-88BD-79CD-8551-C03986487C1B}"/>
                  </a:ext>
                </a:extLst>
              </p:cNvPr>
              <p:cNvSpPr/>
              <p:nvPr/>
            </p:nvSpPr>
            <p:spPr>
              <a:xfrm>
                <a:off x="7126660" y="3656488"/>
                <a:ext cx="30997" cy="49357"/>
              </a:xfrm>
              <a:custGeom>
                <a:avLst/>
                <a:gdLst>
                  <a:gd name="connsiteX0" fmla="*/ 29977 w 30997"/>
                  <a:gd name="connsiteY0" fmla="*/ 35966 h 49357"/>
                  <a:gd name="connsiteX1" fmla="*/ 16642 w 30997"/>
                  <a:gd name="connsiteY1" fmla="*/ 4438 h 49357"/>
                  <a:gd name="connsiteX2" fmla="*/ 4355 w 30997"/>
                  <a:gd name="connsiteY2" fmla="*/ 1104 h 49357"/>
                  <a:gd name="connsiteX3" fmla="*/ 1021 w 30997"/>
                  <a:gd name="connsiteY3" fmla="*/ 13392 h 49357"/>
                  <a:gd name="connsiteX4" fmla="*/ 14356 w 30997"/>
                  <a:gd name="connsiteY4" fmla="*/ 44919 h 49357"/>
                  <a:gd name="connsiteX5" fmla="*/ 26643 w 30997"/>
                  <a:gd name="connsiteY5" fmla="*/ 48253 h 49357"/>
                  <a:gd name="connsiteX6" fmla="*/ 29977 w 30997"/>
                  <a:gd name="connsiteY6" fmla="*/ 35966 h 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97" h="49357">
                    <a:moveTo>
                      <a:pt x="29977" y="35966"/>
                    </a:moveTo>
                    <a:cubicBezTo>
                      <a:pt x="25500" y="25488"/>
                      <a:pt x="21119" y="15011"/>
                      <a:pt x="16642" y="4438"/>
                    </a:cubicBezTo>
                    <a:cubicBezTo>
                      <a:pt x="14737" y="-39"/>
                      <a:pt x="8260" y="-1087"/>
                      <a:pt x="4355" y="1104"/>
                    </a:cubicBezTo>
                    <a:cubicBezTo>
                      <a:pt x="-313" y="3676"/>
                      <a:pt x="-884" y="8915"/>
                      <a:pt x="1021" y="13392"/>
                    </a:cubicBezTo>
                    <a:cubicBezTo>
                      <a:pt x="5498" y="23869"/>
                      <a:pt x="9879" y="34346"/>
                      <a:pt x="14356" y="44919"/>
                    </a:cubicBezTo>
                    <a:cubicBezTo>
                      <a:pt x="16261" y="49396"/>
                      <a:pt x="22738" y="50444"/>
                      <a:pt x="26643" y="48253"/>
                    </a:cubicBezTo>
                    <a:cubicBezTo>
                      <a:pt x="31310" y="45681"/>
                      <a:pt x="31882" y="40442"/>
                      <a:pt x="29977" y="35966"/>
                    </a:cubicBezTo>
                    <a:close/>
                  </a:path>
                </a:pathLst>
              </a:custGeom>
              <a:grpFill/>
              <a:ln w="9525" cap="flat">
                <a:noFill/>
                <a:prstDash val="solid"/>
                <a:miter/>
              </a:ln>
            </p:spPr>
            <p:txBody>
              <a:bodyPr rtlCol="0" anchor="ctr"/>
              <a:lstStyle/>
              <a:p>
                <a:endParaRPr lang="en-US"/>
              </a:p>
            </p:txBody>
          </p:sp>
          <p:sp>
            <p:nvSpPr>
              <p:cNvPr id="801" name="Freeform: Shape 800">
                <a:extLst>
                  <a:ext uri="{FF2B5EF4-FFF2-40B4-BE49-F238E27FC236}">
                    <a16:creationId xmlns:a16="http://schemas.microsoft.com/office/drawing/2014/main" id="{A05224A1-9A22-B0A2-91C3-75A3317D3DA7}"/>
                  </a:ext>
                </a:extLst>
              </p:cNvPr>
              <p:cNvSpPr/>
              <p:nvPr/>
            </p:nvSpPr>
            <p:spPr>
              <a:xfrm>
                <a:off x="7161849" y="3719453"/>
                <a:ext cx="49052" cy="26507"/>
              </a:xfrm>
              <a:custGeom>
                <a:avLst/>
                <a:gdLst>
                  <a:gd name="connsiteX0" fmla="*/ 37936 w 49052"/>
                  <a:gd name="connsiteY0" fmla="*/ 337 h 26507"/>
                  <a:gd name="connsiteX1" fmla="*/ 6408 w 49052"/>
                  <a:gd name="connsiteY1" fmla="*/ 8814 h 26507"/>
                  <a:gd name="connsiteX2" fmla="*/ 11076 w 49052"/>
                  <a:gd name="connsiteY2" fmla="*/ 26150 h 26507"/>
                  <a:gd name="connsiteX3" fmla="*/ 42603 w 49052"/>
                  <a:gd name="connsiteY3" fmla="*/ 17673 h 26507"/>
                  <a:gd name="connsiteX4" fmla="*/ 37936 w 49052"/>
                  <a:gd name="connsiteY4" fmla="*/ 337 h 26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52" h="26507">
                    <a:moveTo>
                      <a:pt x="37936" y="337"/>
                    </a:moveTo>
                    <a:cubicBezTo>
                      <a:pt x="27459" y="3195"/>
                      <a:pt x="16981" y="5957"/>
                      <a:pt x="6408" y="8814"/>
                    </a:cubicBezTo>
                    <a:cubicBezTo>
                      <a:pt x="-4736" y="11862"/>
                      <a:pt x="-164" y="29198"/>
                      <a:pt x="11076" y="26150"/>
                    </a:cubicBezTo>
                    <a:cubicBezTo>
                      <a:pt x="21553" y="23292"/>
                      <a:pt x="32031" y="20530"/>
                      <a:pt x="42603" y="17673"/>
                    </a:cubicBezTo>
                    <a:cubicBezTo>
                      <a:pt x="53843" y="14720"/>
                      <a:pt x="49176" y="-2616"/>
                      <a:pt x="37936" y="337"/>
                    </a:cubicBezTo>
                    <a:close/>
                  </a:path>
                </a:pathLst>
              </a:custGeom>
              <a:grpFill/>
              <a:ln w="9525" cap="flat">
                <a:noFill/>
                <a:prstDash val="solid"/>
                <a:miter/>
              </a:ln>
            </p:spPr>
            <p:txBody>
              <a:bodyPr rtlCol="0" anchor="ctr"/>
              <a:lstStyle/>
              <a:p>
                <a:endParaRPr lang="en-US"/>
              </a:p>
            </p:txBody>
          </p:sp>
          <p:sp>
            <p:nvSpPr>
              <p:cNvPr id="802" name="Freeform: Shape 801">
                <a:extLst>
                  <a:ext uri="{FF2B5EF4-FFF2-40B4-BE49-F238E27FC236}">
                    <a16:creationId xmlns:a16="http://schemas.microsoft.com/office/drawing/2014/main" id="{017EDF5B-1FBA-F836-368A-69D25CF27938}"/>
                  </a:ext>
                </a:extLst>
              </p:cNvPr>
              <p:cNvSpPr/>
              <p:nvPr/>
            </p:nvSpPr>
            <p:spPr>
              <a:xfrm>
                <a:off x="7233773" y="3698565"/>
                <a:ext cx="32132" cy="45941"/>
              </a:xfrm>
              <a:custGeom>
                <a:avLst/>
                <a:gdLst>
                  <a:gd name="connsiteX0" fmla="*/ 31068 w 32132"/>
                  <a:gd name="connsiteY0" fmla="*/ 32465 h 45941"/>
                  <a:gd name="connsiteX1" fmla="*/ 16685 w 32132"/>
                  <a:gd name="connsiteY1" fmla="*/ 4557 h 45941"/>
                  <a:gd name="connsiteX2" fmla="*/ 1064 w 32132"/>
                  <a:gd name="connsiteY2" fmla="*/ 13415 h 45941"/>
                  <a:gd name="connsiteX3" fmla="*/ 15447 w 32132"/>
                  <a:gd name="connsiteY3" fmla="*/ 41323 h 45941"/>
                  <a:gd name="connsiteX4" fmla="*/ 31068 w 32132"/>
                  <a:gd name="connsiteY4" fmla="*/ 32465 h 45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32" h="45941">
                    <a:moveTo>
                      <a:pt x="31068" y="32465"/>
                    </a:moveTo>
                    <a:cubicBezTo>
                      <a:pt x="26306" y="23130"/>
                      <a:pt x="21543" y="13796"/>
                      <a:pt x="16685" y="4557"/>
                    </a:cubicBezTo>
                    <a:cubicBezTo>
                      <a:pt x="11351" y="-5730"/>
                      <a:pt x="-4174" y="3223"/>
                      <a:pt x="1064" y="13415"/>
                    </a:cubicBezTo>
                    <a:cubicBezTo>
                      <a:pt x="5827" y="22749"/>
                      <a:pt x="10589" y="32084"/>
                      <a:pt x="15447" y="41323"/>
                    </a:cubicBezTo>
                    <a:cubicBezTo>
                      <a:pt x="20781" y="51705"/>
                      <a:pt x="36307" y="42752"/>
                      <a:pt x="31068" y="32465"/>
                    </a:cubicBezTo>
                    <a:close/>
                  </a:path>
                </a:pathLst>
              </a:custGeom>
              <a:grpFill/>
              <a:ln w="9525" cap="flat">
                <a:noFill/>
                <a:prstDash val="solid"/>
                <a:miter/>
              </a:ln>
            </p:spPr>
            <p:txBody>
              <a:bodyPr rtlCol="0" anchor="ctr"/>
              <a:lstStyle/>
              <a:p>
                <a:endParaRPr lang="en-US"/>
              </a:p>
            </p:txBody>
          </p:sp>
          <p:sp>
            <p:nvSpPr>
              <p:cNvPr id="803" name="Freeform: Shape 802">
                <a:extLst>
                  <a:ext uri="{FF2B5EF4-FFF2-40B4-BE49-F238E27FC236}">
                    <a16:creationId xmlns:a16="http://schemas.microsoft.com/office/drawing/2014/main" id="{B9E71038-42CF-EA0A-80F7-ACD58B857D79}"/>
                  </a:ext>
                </a:extLst>
              </p:cNvPr>
              <p:cNvSpPr/>
              <p:nvPr/>
            </p:nvSpPr>
            <p:spPr>
              <a:xfrm>
                <a:off x="7221476" y="3769819"/>
                <a:ext cx="62224" cy="30243"/>
              </a:xfrm>
              <a:custGeom>
                <a:avLst/>
                <a:gdLst>
                  <a:gd name="connsiteX0" fmla="*/ 51176 w 62224"/>
                  <a:gd name="connsiteY0" fmla="*/ 358 h 30243"/>
                  <a:gd name="connsiteX1" fmla="*/ 6408 w 62224"/>
                  <a:gd name="connsiteY1" fmla="*/ 12550 h 30243"/>
                  <a:gd name="connsiteX2" fmla="*/ 11076 w 62224"/>
                  <a:gd name="connsiteY2" fmla="*/ 29885 h 30243"/>
                  <a:gd name="connsiteX3" fmla="*/ 55843 w 62224"/>
                  <a:gd name="connsiteY3" fmla="*/ 17693 h 30243"/>
                  <a:gd name="connsiteX4" fmla="*/ 51176 w 62224"/>
                  <a:gd name="connsiteY4" fmla="*/ 358 h 30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24" h="30243">
                    <a:moveTo>
                      <a:pt x="51176" y="358"/>
                    </a:moveTo>
                    <a:lnTo>
                      <a:pt x="6408" y="12550"/>
                    </a:lnTo>
                    <a:cubicBezTo>
                      <a:pt x="-4736" y="15598"/>
                      <a:pt x="-164" y="32933"/>
                      <a:pt x="11076" y="29885"/>
                    </a:cubicBezTo>
                    <a:cubicBezTo>
                      <a:pt x="26030" y="25790"/>
                      <a:pt x="40984" y="21789"/>
                      <a:pt x="55843" y="17693"/>
                    </a:cubicBezTo>
                    <a:cubicBezTo>
                      <a:pt x="66987" y="14645"/>
                      <a:pt x="62320" y="-2690"/>
                      <a:pt x="51176" y="358"/>
                    </a:cubicBezTo>
                    <a:close/>
                  </a:path>
                </a:pathLst>
              </a:custGeom>
              <a:grpFill/>
              <a:ln w="9525" cap="flat">
                <a:noFill/>
                <a:prstDash val="solid"/>
                <a:miter/>
              </a:ln>
            </p:spPr>
            <p:txBody>
              <a:bodyPr rtlCol="0" anchor="ctr"/>
              <a:lstStyle/>
              <a:p>
                <a:endParaRPr lang="en-US"/>
              </a:p>
            </p:txBody>
          </p:sp>
          <p:sp>
            <p:nvSpPr>
              <p:cNvPr id="804" name="Freeform: Shape 803">
                <a:extLst>
                  <a:ext uri="{FF2B5EF4-FFF2-40B4-BE49-F238E27FC236}">
                    <a16:creationId xmlns:a16="http://schemas.microsoft.com/office/drawing/2014/main" id="{D5D400B8-F1AE-DB62-B40E-EC0DFF42FDB4}"/>
                  </a:ext>
                </a:extLst>
              </p:cNvPr>
              <p:cNvSpPr/>
              <p:nvPr/>
            </p:nvSpPr>
            <p:spPr>
              <a:xfrm>
                <a:off x="7312074" y="3702387"/>
                <a:ext cx="27264" cy="55190"/>
              </a:xfrm>
              <a:custGeom>
                <a:avLst/>
                <a:gdLst>
                  <a:gd name="connsiteX0" fmla="*/ 26967 w 27264"/>
                  <a:gd name="connsiteY0" fmla="*/ 44073 h 55190"/>
                  <a:gd name="connsiteX1" fmla="*/ 17633 w 27264"/>
                  <a:gd name="connsiteY1" fmla="*/ 6450 h 55190"/>
                  <a:gd name="connsiteX2" fmla="*/ 297 w 27264"/>
                  <a:gd name="connsiteY2" fmla="*/ 11117 h 55190"/>
                  <a:gd name="connsiteX3" fmla="*/ 9632 w 27264"/>
                  <a:gd name="connsiteY3" fmla="*/ 48741 h 55190"/>
                  <a:gd name="connsiteX4" fmla="*/ 26967 w 27264"/>
                  <a:gd name="connsiteY4" fmla="*/ 44073 h 55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64" h="55190">
                    <a:moveTo>
                      <a:pt x="26967" y="44073"/>
                    </a:moveTo>
                    <a:cubicBezTo>
                      <a:pt x="23824" y="31500"/>
                      <a:pt x="20776" y="19023"/>
                      <a:pt x="17633" y="6450"/>
                    </a:cubicBezTo>
                    <a:cubicBezTo>
                      <a:pt x="14870" y="-4790"/>
                      <a:pt x="-2465" y="-123"/>
                      <a:pt x="297" y="11117"/>
                    </a:cubicBezTo>
                    <a:cubicBezTo>
                      <a:pt x="3440" y="23690"/>
                      <a:pt x="6488" y="36168"/>
                      <a:pt x="9632" y="48741"/>
                    </a:cubicBezTo>
                    <a:cubicBezTo>
                      <a:pt x="12394" y="59980"/>
                      <a:pt x="29729" y="55313"/>
                      <a:pt x="26967" y="44073"/>
                    </a:cubicBezTo>
                    <a:close/>
                  </a:path>
                </a:pathLst>
              </a:custGeom>
              <a:grpFill/>
              <a:ln w="9525" cap="flat">
                <a:noFill/>
                <a:prstDash val="solid"/>
                <a:miter/>
              </a:ln>
            </p:spPr>
            <p:txBody>
              <a:bodyPr rtlCol="0" anchor="ctr"/>
              <a:lstStyle/>
              <a:p>
                <a:endParaRPr lang="en-US"/>
              </a:p>
            </p:txBody>
          </p:sp>
          <p:sp>
            <p:nvSpPr>
              <p:cNvPr id="805" name="Freeform: Shape 804">
                <a:extLst>
                  <a:ext uri="{FF2B5EF4-FFF2-40B4-BE49-F238E27FC236}">
                    <a16:creationId xmlns:a16="http://schemas.microsoft.com/office/drawing/2014/main" id="{33D0D19C-AF2A-9EC8-A4E0-5CFACEAB3B6B}"/>
                  </a:ext>
                </a:extLst>
              </p:cNvPr>
              <p:cNvSpPr/>
              <p:nvPr/>
            </p:nvSpPr>
            <p:spPr>
              <a:xfrm>
                <a:off x="7332577" y="3777691"/>
                <a:ext cx="58933" cy="23657"/>
              </a:xfrm>
              <a:custGeom>
                <a:avLst/>
                <a:gdLst>
                  <a:gd name="connsiteX0" fmla="*/ 47707 w 58933"/>
                  <a:gd name="connsiteY0" fmla="*/ 107 h 23657"/>
                  <a:gd name="connsiteX1" fmla="*/ 6559 w 58933"/>
                  <a:gd name="connsiteY1" fmla="*/ 6203 h 23657"/>
                  <a:gd name="connsiteX2" fmla="*/ 11227 w 58933"/>
                  <a:gd name="connsiteY2" fmla="*/ 23538 h 23657"/>
                  <a:gd name="connsiteX3" fmla="*/ 52375 w 58933"/>
                  <a:gd name="connsiteY3" fmla="*/ 17442 h 23657"/>
                  <a:gd name="connsiteX4" fmla="*/ 47707 w 58933"/>
                  <a:gd name="connsiteY4" fmla="*/ 107 h 23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33" h="23657">
                    <a:moveTo>
                      <a:pt x="47707" y="107"/>
                    </a:moveTo>
                    <a:cubicBezTo>
                      <a:pt x="33991" y="2107"/>
                      <a:pt x="20275" y="4202"/>
                      <a:pt x="6559" y="6203"/>
                    </a:cubicBezTo>
                    <a:cubicBezTo>
                      <a:pt x="-4871" y="7917"/>
                      <a:pt x="-108" y="25253"/>
                      <a:pt x="11227" y="23538"/>
                    </a:cubicBezTo>
                    <a:cubicBezTo>
                      <a:pt x="24943" y="21538"/>
                      <a:pt x="38659" y="19442"/>
                      <a:pt x="52375" y="17442"/>
                    </a:cubicBezTo>
                    <a:cubicBezTo>
                      <a:pt x="63805" y="15823"/>
                      <a:pt x="59042" y="-1513"/>
                      <a:pt x="47707" y="107"/>
                    </a:cubicBezTo>
                    <a:close/>
                  </a:path>
                </a:pathLst>
              </a:custGeom>
              <a:grpFill/>
              <a:ln w="9525" cap="flat">
                <a:noFill/>
                <a:prstDash val="solid"/>
                <a:miter/>
              </a:ln>
            </p:spPr>
            <p:txBody>
              <a:bodyPr rtlCol="0" anchor="ctr"/>
              <a:lstStyle/>
              <a:p>
                <a:endParaRPr lang="en-US"/>
              </a:p>
            </p:txBody>
          </p:sp>
          <p:sp>
            <p:nvSpPr>
              <p:cNvPr id="806" name="Freeform: Shape 805">
                <a:extLst>
                  <a:ext uri="{FF2B5EF4-FFF2-40B4-BE49-F238E27FC236}">
                    <a16:creationId xmlns:a16="http://schemas.microsoft.com/office/drawing/2014/main" id="{C147A01A-64AB-D978-E303-3B4E7672731C}"/>
                  </a:ext>
                </a:extLst>
              </p:cNvPr>
              <p:cNvSpPr/>
              <p:nvPr/>
            </p:nvSpPr>
            <p:spPr>
              <a:xfrm>
                <a:off x="7468565" y="3650654"/>
                <a:ext cx="28891" cy="49975"/>
              </a:xfrm>
              <a:custGeom>
                <a:avLst/>
                <a:gdLst>
                  <a:gd name="connsiteX0" fmla="*/ 28400 w 28891"/>
                  <a:gd name="connsiteY0" fmla="*/ 39037 h 49975"/>
                  <a:gd name="connsiteX1" fmla="*/ 17827 w 28891"/>
                  <a:gd name="connsiteY1" fmla="*/ 6271 h 49975"/>
                  <a:gd name="connsiteX2" fmla="*/ 492 w 28891"/>
                  <a:gd name="connsiteY2" fmla="*/ 10938 h 49975"/>
                  <a:gd name="connsiteX3" fmla="*/ 11065 w 28891"/>
                  <a:gd name="connsiteY3" fmla="*/ 43705 h 49975"/>
                  <a:gd name="connsiteX4" fmla="*/ 28400 w 28891"/>
                  <a:gd name="connsiteY4" fmla="*/ 39037 h 49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1" h="49975">
                    <a:moveTo>
                      <a:pt x="28400" y="39037"/>
                    </a:moveTo>
                    <a:cubicBezTo>
                      <a:pt x="24876" y="28084"/>
                      <a:pt x="21352" y="17130"/>
                      <a:pt x="17827" y="6271"/>
                    </a:cubicBezTo>
                    <a:cubicBezTo>
                      <a:pt x="14303" y="-4683"/>
                      <a:pt x="-3128" y="-110"/>
                      <a:pt x="492" y="10938"/>
                    </a:cubicBezTo>
                    <a:cubicBezTo>
                      <a:pt x="4016" y="21892"/>
                      <a:pt x="7540" y="32846"/>
                      <a:pt x="11065" y="43705"/>
                    </a:cubicBezTo>
                    <a:cubicBezTo>
                      <a:pt x="14589" y="54658"/>
                      <a:pt x="32019" y="50086"/>
                      <a:pt x="28400" y="39037"/>
                    </a:cubicBezTo>
                    <a:close/>
                  </a:path>
                </a:pathLst>
              </a:custGeom>
              <a:grpFill/>
              <a:ln w="9525" cap="flat">
                <a:noFill/>
                <a:prstDash val="solid"/>
                <a:miter/>
              </a:ln>
            </p:spPr>
            <p:txBody>
              <a:bodyPr rtlCol="0" anchor="ctr"/>
              <a:lstStyle/>
              <a:p>
                <a:endParaRPr lang="en-US"/>
              </a:p>
            </p:txBody>
          </p:sp>
          <p:sp>
            <p:nvSpPr>
              <p:cNvPr id="807" name="Freeform: Shape 806">
                <a:extLst>
                  <a:ext uri="{FF2B5EF4-FFF2-40B4-BE49-F238E27FC236}">
                    <a16:creationId xmlns:a16="http://schemas.microsoft.com/office/drawing/2014/main" id="{BC0C42EB-633D-5F5B-5201-DE00065E1659}"/>
                  </a:ext>
                </a:extLst>
              </p:cNvPr>
              <p:cNvSpPr/>
              <p:nvPr/>
            </p:nvSpPr>
            <p:spPr>
              <a:xfrm>
                <a:off x="7425471" y="3706495"/>
                <a:ext cx="42785" cy="37876"/>
              </a:xfrm>
              <a:custGeom>
                <a:avLst/>
                <a:gdLst>
                  <a:gd name="connsiteX0" fmla="*/ 27203 w 42785"/>
                  <a:gd name="connsiteY0" fmla="*/ 2246 h 37876"/>
                  <a:gd name="connsiteX1" fmla="*/ 3010 w 42785"/>
                  <a:gd name="connsiteY1" fmla="*/ 22820 h 37876"/>
                  <a:gd name="connsiteX2" fmla="*/ 15583 w 42785"/>
                  <a:gd name="connsiteY2" fmla="*/ 35583 h 37876"/>
                  <a:gd name="connsiteX3" fmla="*/ 39776 w 42785"/>
                  <a:gd name="connsiteY3" fmla="*/ 15009 h 37876"/>
                  <a:gd name="connsiteX4" fmla="*/ 27203 w 42785"/>
                  <a:gd name="connsiteY4" fmla="*/ 2246 h 37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85" h="37876">
                    <a:moveTo>
                      <a:pt x="27203" y="2246"/>
                    </a:moveTo>
                    <a:cubicBezTo>
                      <a:pt x="19107" y="9104"/>
                      <a:pt x="11011" y="15962"/>
                      <a:pt x="3010" y="22820"/>
                    </a:cubicBezTo>
                    <a:cubicBezTo>
                      <a:pt x="-5849" y="30344"/>
                      <a:pt x="6820" y="43108"/>
                      <a:pt x="15583" y="35583"/>
                    </a:cubicBezTo>
                    <a:cubicBezTo>
                      <a:pt x="23679" y="28725"/>
                      <a:pt x="31775" y="21867"/>
                      <a:pt x="39776" y="15009"/>
                    </a:cubicBezTo>
                    <a:cubicBezTo>
                      <a:pt x="48634" y="7580"/>
                      <a:pt x="35966" y="-5184"/>
                      <a:pt x="27203" y="2246"/>
                    </a:cubicBezTo>
                    <a:close/>
                  </a:path>
                </a:pathLst>
              </a:custGeom>
              <a:grpFill/>
              <a:ln w="9525" cap="flat">
                <a:noFill/>
                <a:prstDash val="solid"/>
                <a:miter/>
              </a:ln>
            </p:spPr>
            <p:txBody>
              <a:bodyPr rtlCol="0" anchor="ctr"/>
              <a:lstStyle/>
              <a:p>
                <a:endParaRPr lang="en-US"/>
              </a:p>
            </p:txBody>
          </p:sp>
          <p:sp>
            <p:nvSpPr>
              <p:cNvPr id="828" name="Freeform: Shape 827">
                <a:extLst>
                  <a:ext uri="{FF2B5EF4-FFF2-40B4-BE49-F238E27FC236}">
                    <a16:creationId xmlns:a16="http://schemas.microsoft.com/office/drawing/2014/main" id="{25EFF1EA-3AD8-5AE3-C2C6-08052ABC598E}"/>
                  </a:ext>
                </a:extLst>
              </p:cNvPr>
              <p:cNvSpPr/>
              <p:nvPr/>
            </p:nvSpPr>
            <p:spPr>
              <a:xfrm>
                <a:off x="7473634" y="3749020"/>
                <a:ext cx="29231" cy="47457"/>
              </a:xfrm>
              <a:custGeom>
                <a:avLst/>
                <a:gdLst>
                  <a:gd name="connsiteX0" fmla="*/ 28665 w 29231"/>
                  <a:gd name="connsiteY0" fmla="*/ 36588 h 47457"/>
                  <a:gd name="connsiteX1" fmla="*/ 17902 w 29231"/>
                  <a:gd name="connsiteY1" fmla="*/ 6203 h 47457"/>
                  <a:gd name="connsiteX2" fmla="*/ 566 w 29231"/>
                  <a:gd name="connsiteY2" fmla="*/ 10870 h 47457"/>
                  <a:gd name="connsiteX3" fmla="*/ 11330 w 29231"/>
                  <a:gd name="connsiteY3" fmla="*/ 41255 h 47457"/>
                  <a:gd name="connsiteX4" fmla="*/ 28665 w 29231"/>
                  <a:gd name="connsiteY4" fmla="*/ 36588 h 4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1" h="47457">
                    <a:moveTo>
                      <a:pt x="28665" y="36588"/>
                    </a:moveTo>
                    <a:lnTo>
                      <a:pt x="17902" y="6203"/>
                    </a:lnTo>
                    <a:cubicBezTo>
                      <a:pt x="14092" y="-4656"/>
                      <a:pt x="-3339" y="-84"/>
                      <a:pt x="566" y="10870"/>
                    </a:cubicBezTo>
                    <a:lnTo>
                      <a:pt x="11330" y="41255"/>
                    </a:lnTo>
                    <a:cubicBezTo>
                      <a:pt x="15140" y="52113"/>
                      <a:pt x="32570" y="47541"/>
                      <a:pt x="28665" y="36588"/>
                    </a:cubicBezTo>
                    <a:close/>
                  </a:path>
                </a:pathLst>
              </a:custGeom>
              <a:grpFill/>
              <a:ln w="9525" cap="flat">
                <a:noFill/>
                <a:prstDash val="solid"/>
                <a:miter/>
              </a:ln>
            </p:spPr>
            <p:txBody>
              <a:bodyPr rtlCol="0" anchor="ctr"/>
              <a:lstStyle/>
              <a:p>
                <a:endParaRPr lang="en-US"/>
              </a:p>
            </p:txBody>
          </p:sp>
          <p:sp>
            <p:nvSpPr>
              <p:cNvPr id="829" name="Freeform: Shape 828">
                <a:extLst>
                  <a:ext uri="{FF2B5EF4-FFF2-40B4-BE49-F238E27FC236}">
                    <a16:creationId xmlns:a16="http://schemas.microsoft.com/office/drawing/2014/main" id="{057C04A7-508A-3094-DD6A-D0C977D90A06}"/>
                  </a:ext>
                </a:extLst>
              </p:cNvPr>
              <p:cNvSpPr/>
              <p:nvPr/>
            </p:nvSpPr>
            <p:spPr>
              <a:xfrm>
                <a:off x="7425391" y="3785822"/>
                <a:ext cx="38658" cy="45958"/>
              </a:xfrm>
              <a:custGeom>
                <a:avLst/>
                <a:gdLst>
                  <a:gd name="connsiteX0" fmla="*/ 34046 w 38658"/>
                  <a:gd name="connsiteY0" fmla="*/ 1214 h 45958"/>
                  <a:gd name="connsiteX1" fmla="*/ 21758 w 38658"/>
                  <a:gd name="connsiteY1" fmla="*/ 4548 h 45958"/>
                  <a:gd name="connsiteX2" fmla="*/ 1280 w 38658"/>
                  <a:gd name="connsiteY2" fmla="*/ 32456 h 45958"/>
                  <a:gd name="connsiteX3" fmla="*/ 4613 w 38658"/>
                  <a:gd name="connsiteY3" fmla="*/ 44744 h 45958"/>
                  <a:gd name="connsiteX4" fmla="*/ 16901 w 38658"/>
                  <a:gd name="connsiteY4" fmla="*/ 41410 h 45958"/>
                  <a:gd name="connsiteX5" fmla="*/ 37379 w 38658"/>
                  <a:gd name="connsiteY5" fmla="*/ 13502 h 45958"/>
                  <a:gd name="connsiteX6" fmla="*/ 34046 w 38658"/>
                  <a:gd name="connsiteY6" fmla="*/ 1214 h 45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58" h="45958">
                    <a:moveTo>
                      <a:pt x="34046" y="1214"/>
                    </a:moveTo>
                    <a:cubicBezTo>
                      <a:pt x="29474" y="-1453"/>
                      <a:pt x="24616" y="548"/>
                      <a:pt x="21758" y="4548"/>
                    </a:cubicBezTo>
                    <a:cubicBezTo>
                      <a:pt x="14900" y="13883"/>
                      <a:pt x="8138" y="23217"/>
                      <a:pt x="1280" y="32456"/>
                    </a:cubicBezTo>
                    <a:cubicBezTo>
                      <a:pt x="-1578" y="36362"/>
                      <a:pt x="708" y="42458"/>
                      <a:pt x="4613" y="44744"/>
                    </a:cubicBezTo>
                    <a:cubicBezTo>
                      <a:pt x="9185" y="47411"/>
                      <a:pt x="14043" y="45410"/>
                      <a:pt x="16901" y="41410"/>
                    </a:cubicBezTo>
                    <a:cubicBezTo>
                      <a:pt x="23759" y="32075"/>
                      <a:pt x="30521" y="22741"/>
                      <a:pt x="37379" y="13502"/>
                    </a:cubicBezTo>
                    <a:cubicBezTo>
                      <a:pt x="40237" y="9596"/>
                      <a:pt x="37951" y="3500"/>
                      <a:pt x="34046" y="1214"/>
                    </a:cubicBezTo>
                    <a:close/>
                  </a:path>
                </a:pathLst>
              </a:custGeom>
              <a:grpFill/>
              <a:ln w="9525" cap="flat">
                <a:noFill/>
                <a:prstDash val="solid"/>
                <a:miter/>
              </a:ln>
            </p:spPr>
            <p:txBody>
              <a:bodyPr rtlCol="0" anchor="ctr"/>
              <a:lstStyle/>
              <a:p>
                <a:endParaRPr lang="en-US"/>
              </a:p>
            </p:txBody>
          </p:sp>
          <p:sp>
            <p:nvSpPr>
              <p:cNvPr id="830" name="Freeform: Shape 829">
                <a:extLst>
                  <a:ext uri="{FF2B5EF4-FFF2-40B4-BE49-F238E27FC236}">
                    <a16:creationId xmlns:a16="http://schemas.microsoft.com/office/drawing/2014/main" id="{3977664A-602E-C0C3-838A-0939D9D98A49}"/>
                  </a:ext>
                </a:extLst>
              </p:cNvPr>
              <p:cNvSpPr/>
              <p:nvPr/>
            </p:nvSpPr>
            <p:spPr>
              <a:xfrm>
                <a:off x="7499853" y="3830647"/>
                <a:ext cx="39849" cy="46752"/>
              </a:xfrm>
              <a:custGeom>
                <a:avLst/>
                <a:gdLst>
                  <a:gd name="connsiteX0" fmla="*/ 37689 w 39849"/>
                  <a:gd name="connsiteY0" fmla="*/ 31065 h 46752"/>
                  <a:gd name="connsiteX1" fmla="*/ 14924 w 39849"/>
                  <a:gd name="connsiteY1" fmla="*/ 3062 h 46752"/>
                  <a:gd name="connsiteX2" fmla="*/ 2161 w 39849"/>
                  <a:gd name="connsiteY2" fmla="*/ 15635 h 46752"/>
                  <a:gd name="connsiteX3" fmla="*/ 24925 w 39849"/>
                  <a:gd name="connsiteY3" fmla="*/ 43639 h 46752"/>
                  <a:gd name="connsiteX4" fmla="*/ 37689 w 39849"/>
                  <a:gd name="connsiteY4" fmla="*/ 31065 h 46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49" h="46752">
                    <a:moveTo>
                      <a:pt x="37689" y="31065"/>
                    </a:moveTo>
                    <a:cubicBezTo>
                      <a:pt x="30069" y="21731"/>
                      <a:pt x="22544" y="12397"/>
                      <a:pt x="14924" y="3062"/>
                    </a:cubicBezTo>
                    <a:cubicBezTo>
                      <a:pt x="7590" y="-5892"/>
                      <a:pt x="-5078" y="6777"/>
                      <a:pt x="2161" y="15635"/>
                    </a:cubicBezTo>
                    <a:cubicBezTo>
                      <a:pt x="9781" y="24969"/>
                      <a:pt x="17305" y="34304"/>
                      <a:pt x="24925" y="43639"/>
                    </a:cubicBezTo>
                    <a:cubicBezTo>
                      <a:pt x="32260" y="52687"/>
                      <a:pt x="44928" y="40019"/>
                      <a:pt x="37689" y="31065"/>
                    </a:cubicBezTo>
                    <a:close/>
                  </a:path>
                </a:pathLst>
              </a:custGeom>
              <a:grpFill/>
              <a:ln w="9525" cap="flat">
                <a:noFill/>
                <a:prstDash val="solid"/>
                <a:miter/>
              </a:ln>
            </p:spPr>
            <p:txBody>
              <a:bodyPr rtlCol="0" anchor="ctr"/>
              <a:lstStyle/>
              <a:p>
                <a:endParaRPr lang="en-US"/>
              </a:p>
            </p:txBody>
          </p:sp>
          <p:sp>
            <p:nvSpPr>
              <p:cNvPr id="831" name="Freeform: Shape 830">
                <a:extLst>
                  <a:ext uri="{FF2B5EF4-FFF2-40B4-BE49-F238E27FC236}">
                    <a16:creationId xmlns:a16="http://schemas.microsoft.com/office/drawing/2014/main" id="{7F28BCC5-67CA-97A0-B24A-0C1EE799D68E}"/>
                  </a:ext>
                </a:extLst>
              </p:cNvPr>
              <p:cNvSpPr/>
              <p:nvPr/>
            </p:nvSpPr>
            <p:spPr>
              <a:xfrm>
                <a:off x="7578353" y="3806600"/>
                <a:ext cx="33440" cy="48311"/>
              </a:xfrm>
              <a:custGeom>
                <a:avLst/>
                <a:gdLst>
                  <a:gd name="connsiteX0" fmla="*/ 16816 w 33440"/>
                  <a:gd name="connsiteY0" fmla="*/ 4535 h 48311"/>
                  <a:gd name="connsiteX1" fmla="*/ 1099 w 33440"/>
                  <a:gd name="connsiteY1" fmla="*/ 34824 h 48311"/>
                  <a:gd name="connsiteX2" fmla="*/ 16625 w 33440"/>
                  <a:gd name="connsiteY2" fmla="*/ 43777 h 48311"/>
                  <a:gd name="connsiteX3" fmla="*/ 32341 w 33440"/>
                  <a:gd name="connsiteY3" fmla="*/ 13488 h 48311"/>
                  <a:gd name="connsiteX4" fmla="*/ 16816 w 33440"/>
                  <a:gd name="connsiteY4" fmla="*/ 4535 h 48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0" h="48311">
                    <a:moveTo>
                      <a:pt x="16816" y="4535"/>
                    </a:moveTo>
                    <a:cubicBezTo>
                      <a:pt x="11577" y="14631"/>
                      <a:pt x="6338" y="24727"/>
                      <a:pt x="1099" y="34824"/>
                    </a:cubicBezTo>
                    <a:cubicBezTo>
                      <a:pt x="-4235" y="45016"/>
                      <a:pt x="11291" y="54064"/>
                      <a:pt x="16625" y="43777"/>
                    </a:cubicBezTo>
                    <a:cubicBezTo>
                      <a:pt x="21864" y="33681"/>
                      <a:pt x="27103" y="23585"/>
                      <a:pt x="32341" y="13488"/>
                    </a:cubicBezTo>
                    <a:cubicBezTo>
                      <a:pt x="37675" y="3296"/>
                      <a:pt x="22150" y="-5752"/>
                      <a:pt x="16816" y="4535"/>
                    </a:cubicBezTo>
                    <a:close/>
                  </a:path>
                </a:pathLst>
              </a:custGeom>
              <a:grpFill/>
              <a:ln w="9525" cap="flat">
                <a:noFill/>
                <a:prstDash val="solid"/>
                <a:miter/>
              </a:ln>
            </p:spPr>
            <p:txBody>
              <a:bodyPr rtlCol="0" anchor="ctr"/>
              <a:lstStyle/>
              <a:p>
                <a:endParaRPr lang="en-US"/>
              </a:p>
            </p:txBody>
          </p:sp>
          <p:sp>
            <p:nvSpPr>
              <p:cNvPr id="832" name="Freeform: Shape 831">
                <a:extLst>
                  <a:ext uri="{FF2B5EF4-FFF2-40B4-BE49-F238E27FC236}">
                    <a16:creationId xmlns:a16="http://schemas.microsoft.com/office/drawing/2014/main" id="{ADBE6504-670D-D48D-5700-4C35101AABDA}"/>
                  </a:ext>
                </a:extLst>
              </p:cNvPr>
              <p:cNvSpPr/>
              <p:nvPr/>
            </p:nvSpPr>
            <p:spPr>
              <a:xfrm>
                <a:off x="7625893" y="3838842"/>
                <a:ext cx="37801" cy="45549"/>
              </a:xfrm>
              <a:custGeom>
                <a:avLst/>
                <a:gdLst>
                  <a:gd name="connsiteX0" fmla="*/ 36522 w 37801"/>
                  <a:gd name="connsiteY0" fmla="*/ 32109 h 45549"/>
                  <a:gd name="connsiteX1" fmla="*/ 16901 w 37801"/>
                  <a:gd name="connsiteY1" fmla="*/ 4487 h 45549"/>
                  <a:gd name="connsiteX2" fmla="*/ 4613 w 37801"/>
                  <a:gd name="connsiteY2" fmla="*/ 1153 h 45549"/>
                  <a:gd name="connsiteX3" fmla="*/ 1280 w 37801"/>
                  <a:gd name="connsiteY3" fmla="*/ 13440 h 45549"/>
                  <a:gd name="connsiteX4" fmla="*/ 20901 w 37801"/>
                  <a:gd name="connsiteY4" fmla="*/ 41063 h 45549"/>
                  <a:gd name="connsiteX5" fmla="*/ 33188 w 37801"/>
                  <a:gd name="connsiteY5" fmla="*/ 44397 h 45549"/>
                  <a:gd name="connsiteX6" fmla="*/ 36522 w 37801"/>
                  <a:gd name="connsiteY6" fmla="*/ 32109 h 4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01" h="45549">
                    <a:moveTo>
                      <a:pt x="36522" y="32109"/>
                    </a:moveTo>
                    <a:cubicBezTo>
                      <a:pt x="29950" y="22870"/>
                      <a:pt x="23378" y="13631"/>
                      <a:pt x="16901" y="4487"/>
                    </a:cubicBezTo>
                    <a:cubicBezTo>
                      <a:pt x="14138" y="582"/>
                      <a:pt x="9185" y="-1419"/>
                      <a:pt x="4613" y="1153"/>
                    </a:cubicBezTo>
                    <a:cubicBezTo>
                      <a:pt x="708" y="3344"/>
                      <a:pt x="-1578" y="9440"/>
                      <a:pt x="1280" y="13440"/>
                    </a:cubicBezTo>
                    <a:cubicBezTo>
                      <a:pt x="7852" y="22680"/>
                      <a:pt x="14424" y="31919"/>
                      <a:pt x="20901" y="41063"/>
                    </a:cubicBezTo>
                    <a:cubicBezTo>
                      <a:pt x="23663" y="44968"/>
                      <a:pt x="28616" y="46968"/>
                      <a:pt x="33188" y="44397"/>
                    </a:cubicBezTo>
                    <a:cubicBezTo>
                      <a:pt x="37094" y="42111"/>
                      <a:pt x="39380" y="36015"/>
                      <a:pt x="36522" y="32109"/>
                    </a:cubicBezTo>
                    <a:close/>
                  </a:path>
                </a:pathLst>
              </a:custGeom>
              <a:grpFill/>
              <a:ln w="9525" cap="flat">
                <a:noFill/>
                <a:prstDash val="solid"/>
                <a:miter/>
              </a:ln>
            </p:spPr>
            <p:txBody>
              <a:bodyPr rtlCol="0" anchor="ctr"/>
              <a:lstStyle/>
              <a:p>
                <a:endParaRPr lang="en-US"/>
              </a:p>
            </p:txBody>
          </p:sp>
          <p:sp>
            <p:nvSpPr>
              <p:cNvPr id="833" name="Freeform: Shape 832">
                <a:extLst>
                  <a:ext uri="{FF2B5EF4-FFF2-40B4-BE49-F238E27FC236}">
                    <a16:creationId xmlns:a16="http://schemas.microsoft.com/office/drawing/2014/main" id="{EE292BEE-DA9E-74BD-912A-9AD2D8266FCC}"/>
                  </a:ext>
                </a:extLst>
              </p:cNvPr>
              <p:cNvSpPr/>
              <p:nvPr/>
            </p:nvSpPr>
            <p:spPr>
              <a:xfrm>
                <a:off x="7630297" y="3903343"/>
                <a:ext cx="35911" cy="39707"/>
              </a:xfrm>
              <a:custGeom>
                <a:avLst/>
                <a:gdLst>
                  <a:gd name="connsiteX0" fmla="*/ 33451 w 35911"/>
                  <a:gd name="connsiteY0" fmla="*/ 2661 h 39707"/>
                  <a:gd name="connsiteX1" fmla="*/ 20783 w 35911"/>
                  <a:gd name="connsiteY1" fmla="*/ 2566 h 39707"/>
                  <a:gd name="connsiteX2" fmla="*/ 2590 w 35911"/>
                  <a:gd name="connsiteY2" fmla="*/ 24378 h 39707"/>
                  <a:gd name="connsiteX3" fmla="*/ 2495 w 35911"/>
                  <a:gd name="connsiteY3" fmla="*/ 37046 h 39707"/>
                  <a:gd name="connsiteX4" fmla="*/ 15163 w 35911"/>
                  <a:gd name="connsiteY4" fmla="*/ 37141 h 39707"/>
                  <a:gd name="connsiteX5" fmla="*/ 33356 w 35911"/>
                  <a:gd name="connsiteY5" fmla="*/ 15329 h 39707"/>
                  <a:gd name="connsiteX6" fmla="*/ 33451 w 35911"/>
                  <a:gd name="connsiteY6" fmla="*/ 2661 h 3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11" h="39707">
                    <a:moveTo>
                      <a:pt x="33451" y="2661"/>
                    </a:moveTo>
                    <a:cubicBezTo>
                      <a:pt x="30308" y="-577"/>
                      <a:pt x="23831" y="-1149"/>
                      <a:pt x="20783" y="2566"/>
                    </a:cubicBezTo>
                    <a:lnTo>
                      <a:pt x="2590" y="24378"/>
                    </a:lnTo>
                    <a:cubicBezTo>
                      <a:pt x="-553" y="28093"/>
                      <a:pt x="-1125" y="33427"/>
                      <a:pt x="2495" y="37046"/>
                    </a:cubicBezTo>
                    <a:cubicBezTo>
                      <a:pt x="5638" y="40285"/>
                      <a:pt x="12115" y="40856"/>
                      <a:pt x="15163" y="37141"/>
                    </a:cubicBezTo>
                    <a:cubicBezTo>
                      <a:pt x="21259" y="29903"/>
                      <a:pt x="27260" y="22664"/>
                      <a:pt x="33356" y="15329"/>
                    </a:cubicBezTo>
                    <a:cubicBezTo>
                      <a:pt x="36404" y="11710"/>
                      <a:pt x="37070" y="6376"/>
                      <a:pt x="33451" y="2661"/>
                    </a:cubicBezTo>
                    <a:close/>
                  </a:path>
                </a:pathLst>
              </a:custGeom>
              <a:grpFill/>
              <a:ln w="9525" cap="flat">
                <a:noFill/>
                <a:prstDash val="solid"/>
                <a:miter/>
              </a:ln>
            </p:spPr>
            <p:txBody>
              <a:bodyPr rtlCol="0" anchor="ctr"/>
              <a:lstStyle/>
              <a:p>
                <a:endParaRPr lang="en-US"/>
              </a:p>
            </p:txBody>
          </p:sp>
          <p:sp>
            <p:nvSpPr>
              <p:cNvPr id="834" name="Freeform: Shape 833">
                <a:extLst>
                  <a:ext uri="{FF2B5EF4-FFF2-40B4-BE49-F238E27FC236}">
                    <a16:creationId xmlns:a16="http://schemas.microsoft.com/office/drawing/2014/main" id="{DB70FA14-375F-1FD6-9A82-1080DD604D28}"/>
                  </a:ext>
                </a:extLst>
              </p:cNvPr>
              <p:cNvSpPr/>
              <p:nvPr/>
            </p:nvSpPr>
            <p:spPr>
              <a:xfrm>
                <a:off x="7602646" y="3960628"/>
                <a:ext cx="50386" cy="25054"/>
              </a:xfrm>
              <a:custGeom>
                <a:avLst/>
                <a:gdLst>
                  <a:gd name="connsiteX0" fmla="*/ 43862 w 50386"/>
                  <a:gd name="connsiteY0" fmla="*/ 7384 h 25054"/>
                  <a:gd name="connsiteX1" fmla="*/ 11096 w 50386"/>
                  <a:gd name="connsiteY1" fmla="*/ 240 h 25054"/>
                  <a:gd name="connsiteX2" fmla="*/ 6524 w 50386"/>
                  <a:gd name="connsiteY2" fmla="*/ 17671 h 25054"/>
                  <a:gd name="connsiteX3" fmla="*/ 39290 w 50386"/>
                  <a:gd name="connsiteY3" fmla="*/ 24815 h 25054"/>
                  <a:gd name="connsiteX4" fmla="*/ 43862 w 50386"/>
                  <a:gd name="connsiteY4" fmla="*/ 7384 h 25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6" h="25054">
                    <a:moveTo>
                      <a:pt x="43862" y="7384"/>
                    </a:moveTo>
                    <a:cubicBezTo>
                      <a:pt x="32909" y="5003"/>
                      <a:pt x="22050" y="2621"/>
                      <a:pt x="11096" y="240"/>
                    </a:cubicBezTo>
                    <a:cubicBezTo>
                      <a:pt x="-143" y="-2236"/>
                      <a:pt x="-4810" y="15195"/>
                      <a:pt x="6524" y="17671"/>
                    </a:cubicBezTo>
                    <a:cubicBezTo>
                      <a:pt x="17478" y="20052"/>
                      <a:pt x="28337" y="22433"/>
                      <a:pt x="39290" y="24815"/>
                    </a:cubicBezTo>
                    <a:cubicBezTo>
                      <a:pt x="50530" y="27291"/>
                      <a:pt x="55197" y="9860"/>
                      <a:pt x="43862" y="7384"/>
                    </a:cubicBezTo>
                    <a:close/>
                  </a:path>
                </a:pathLst>
              </a:custGeom>
              <a:grpFill/>
              <a:ln w="9525" cap="flat">
                <a:noFill/>
                <a:prstDash val="solid"/>
                <a:miter/>
              </a:ln>
            </p:spPr>
            <p:txBody>
              <a:bodyPr rtlCol="0" anchor="ctr"/>
              <a:lstStyle/>
              <a:p>
                <a:endParaRPr lang="en-US"/>
              </a:p>
            </p:txBody>
          </p:sp>
          <p:sp>
            <p:nvSpPr>
              <p:cNvPr id="835" name="Freeform: Shape 834">
                <a:extLst>
                  <a:ext uri="{FF2B5EF4-FFF2-40B4-BE49-F238E27FC236}">
                    <a16:creationId xmlns:a16="http://schemas.microsoft.com/office/drawing/2014/main" id="{FBC85134-F676-5EC6-3B05-95A10949FCF7}"/>
                  </a:ext>
                </a:extLst>
              </p:cNvPr>
              <p:cNvSpPr/>
              <p:nvPr/>
            </p:nvSpPr>
            <p:spPr>
              <a:xfrm>
                <a:off x="7688807" y="3966775"/>
                <a:ext cx="56031" cy="29236"/>
              </a:xfrm>
              <a:custGeom>
                <a:avLst/>
                <a:gdLst>
                  <a:gd name="connsiteX0" fmla="*/ 49617 w 56031"/>
                  <a:gd name="connsiteY0" fmla="*/ 11428 h 29236"/>
                  <a:gd name="connsiteX1" fmla="*/ 10945 w 56031"/>
                  <a:gd name="connsiteY1" fmla="*/ 379 h 29236"/>
                  <a:gd name="connsiteX2" fmla="*/ 6374 w 56031"/>
                  <a:gd name="connsiteY2" fmla="*/ 17810 h 29236"/>
                  <a:gd name="connsiteX3" fmla="*/ 45045 w 56031"/>
                  <a:gd name="connsiteY3" fmla="*/ 28859 h 29236"/>
                  <a:gd name="connsiteX4" fmla="*/ 49617 w 56031"/>
                  <a:gd name="connsiteY4" fmla="*/ 11428 h 29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31" h="29236">
                    <a:moveTo>
                      <a:pt x="49617" y="11428"/>
                    </a:moveTo>
                    <a:cubicBezTo>
                      <a:pt x="36758" y="7713"/>
                      <a:pt x="23804" y="4094"/>
                      <a:pt x="10945" y="379"/>
                    </a:cubicBezTo>
                    <a:cubicBezTo>
                      <a:pt x="-199" y="-2764"/>
                      <a:pt x="-4676" y="14571"/>
                      <a:pt x="6374" y="17810"/>
                    </a:cubicBezTo>
                    <a:cubicBezTo>
                      <a:pt x="19328" y="21525"/>
                      <a:pt x="32186" y="25144"/>
                      <a:pt x="45045" y="28859"/>
                    </a:cubicBezTo>
                    <a:cubicBezTo>
                      <a:pt x="56189" y="32002"/>
                      <a:pt x="60761" y="14571"/>
                      <a:pt x="49617" y="11428"/>
                    </a:cubicBezTo>
                    <a:close/>
                  </a:path>
                </a:pathLst>
              </a:custGeom>
              <a:grpFill/>
              <a:ln w="9525" cap="flat">
                <a:noFill/>
                <a:prstDash val="solid"/>
                <a:miter/>
              </a:ln>
            </p:spPr>
            <p:txBody>
              <a:bodyPr rtlCol="0" anchor="ctr"/>
              <a:lstStyle/>
              <a:p>
                <a:endParaRPr lang="en-US"/>
              </a:p>
            </p:txBody>
          </p:sp>
          <p:sp>
            <p:nvSpPr>
              <p:cNvPr id="836" name="Freeform: Shape 835">
                <a:extLst>
                  <a:ext uri="{FF2B5EF4-FFF2-40B4-BE49-F238E27FC236}">
                    <a16:creationId xmlns:a16="http://schemas.microsoft.com/office/drawing/2014/main" id="{10411903-8C60-E587-650E-43E2E58B80BE}"/>
                  </a:ext>
                </a:extLst>
              </p:cNvPr>
              <p:cNvSpPr/>
              <p:nvPr/>
            </p:nvSpPr>
            <p:spPr>
              <a:xfrm>
                <a:off x="7795581" y="3906191"/>
                <a:ext cx="29800" cy="44584"/>
              </a:xfrm>
              <a:custGeom>
                <a:avLst/>
                <a:gdLst>
                  <a:gd name="connsiteX0" fmla="*/ 25425 w 29800"/>
                  <a:gd name="connsiteY0" fmla="*/ 1147 h 44584"/>
                  <a:gd name="connsiteX1" fmla="*/ 13138 w 29800"/>
                  <a:gd name="connsiteY1" fmla="*/ 4480 h 44584"/>
                  <a:gd name="connsiteX2" fmla="*/ 1041 w 29800"/>
                  <a:gd name="connsiteY2" fmla="*/ 31150 h 44584"/>
                  <a:gd name="connsiteX3" fmla="*/ 4375 w 29800"/>
                  <a:gd name="connsiteY3" fmla="*/ 43438 h 44584"/>
                  <a:gd name="connsiteX4" fmla="*/ 16662 w 29800"/>
                  <a:gd name="connsiteY4" fmla="*/ 40104 h 44584"/>
                  <a:gd name="connsiteX5" fmla="*/ 28759 w 29800"/>
                  <a:gd name="connsiteY5" fmla="*/ 13434 h 44584"/>
                  <a:gd name="connsiteX6" fmla="*/ 25425 w 29800"/>
                  <a:gd name="connsiteY6" fmla="*/ 1147 h 4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00" h="44584">
                    <a:moveTo>
                      <a:pt x="25425" y="1147"/>
                    </a:moveTo>
                    <a:cubicBezTo>
                      <a:pt x="21520" y="-1139"/>
                      <a:pt x="15138" y="3"/>
                      <a:pt x="13138" y="4480"/>
                    </a:cubicBezTo>
                    <a:cubicBezTo>
                      <a:pt x="9137" y="13339"/>
                      <a:pt x="5042" y="22292"/>
                      <a:pt x="1041" y="31150"/>
                    </a:cubicBezTo>
                    <a:cubicBezTo>
                      <a:pt x="-959" y="35532"/>
                      <a:pt x="-197" y="40866"/>
                      <a:pt x="4375" y="43438"/>
                    </a:cubicBezTo>
                    <a:cubicBezTo>
                      <a:pt x="8280" y="45724"/>
                      <a:pt x="14662" y="44581"/>
                      <a:pt x="16662" y="40104"/>
                    </a:cubicBezTo>
                    <a:cubicBezTo>
                      <a:pt x="20663" y="31245"/>
                      <a:pt x="24758" y="22292"/>
                      <a:pt x="28759" y="13434"/>
                    </a:cubicBezTo>
                    <a:cubicBezTo>
                      <a:pt x="30759" y="8957"/>
                      <a:pt x="29997" y="3718"/>
                      <a:pt x="25425" y="1147"/>
                    </a:cubicBezTo>
                    <a:close/>
                  </a:path>
                </a:pathLst>
              </a:custGeom>
              <a:grpFill/>
              <a:ln w="9525" cap="flat">
                <a:noFill/>
                <a:prstDash val="solid"/>
                <a:miter/>
              </a:ln>
            </p:spPr>
            <p:txBody>
              <a:bodyPr rtlCol="0" anchor="ctr"/>
              <a:lstStyle/>
              <a:p>
                <a:endParaRPr lang="en-US"/>
              </a:p>
            </p:txBody>
          </p:sp>
          <p:sp>
            <p:nvSpPr>
              <p:cNvPr id="837" name="Freeform: Shape 836">
                <a:extLst>
                  <a:ext uri="{FF2B5EF4-FFF2-40B4-BE49-F238E27FC236}">
                    <a16:creationId xmlns:a16="http://schemas.microsoft.com/office/drawing/2014/main" id="{068CDE2C-8727-543C-8EFC-5F67E348EA29}"/>
                  </a:ext>
                </a:extLst>
              </p:cNvPr>
              <p:cNvSpPr/>
              <p:nvPr/>
            </p:nvSpPr>
            <p:spPr>
              <a:xfrm>
                <a:off x="7786942" y="3962868"/>
                <a:ext cx="56126" cy="18002"/>
              </a:xfrm>
              <a:custGeom>
                <a:avLst/>
                <a:gdLst>
                  <a:gd name="connsiteX0" fmla="*/ 47399 w 56126"/>
                  <a:gd name="connsiteY0" fmla="*/ 0 h 18002"/>
                  <a:gd name="connsiteX1" fmla="*/ 8632 w 56126"/>
                  <a:gd name="connsiteY1" fmla="*/ 0 h 18002"/>
                  <a:gd name="connsiteX2" fmla="*/ 8727 w 56126"/>
                  <a:gd name="connsiteY2" fmla="*/ 18002 h 18002"/>
                  <a:gd name="connsiteX3" fmla="*/ 47494 w 56126"/>
                  <a:gd name="connsiteY3" fmla="*/ 18002 h 18002"/>
                  <a:gd name="connsiteX4" fmla="*/ 47399 w 56126"/>
                  <a:gd name="connsiteY4" fmla="*/ 0 h 1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26" h="18002">
                    <a:moveTo>
                      <a:pt x="47399" y="0"/>
                    </a:moveTo>
                    <a:lnTo>
                      <a:pt x="8632" y="0"/>
                    </a:lnTo>
                    <a:cubicBezTo>
                      <a:pt x="-2893" y="0"/>
                      <a:pt x="-2893" y="18002"/>
                      <a:pt x="8727" y="18002"/>
                    </a:cubicBezTo>
                    <a:lnTo>
                      <a:pt x="47494" y="18002"/>
                    </a:lnTo>
                    <a:cubicBezTo>
                      <a:pt x="59019" y="18002"/>
                      <a:pt x="59019" y="0"/>
                      <a:pt x="47399" y="0"/>
                    </a:cubicBezTo>
                    <a:close/>
                  </a:path>
                </a:pathLst>
              </a:custGeom>
              <a:grpFill/>
              <a:ln w="9525" cap="flat">
                <a:noFill/>
                <a:prstDash val="solid"/>
                <a:miter/>
              </a:ln>
            </p:spPr>
            <p:txBody>
              <a:bodyPr rtlCol="0" anchor="ctr"/>
              <a:lstStyle/>
              <a:p>
                <a:endParaRPr lang="en-US"/>
              </a:p>
            </p:txBody>
          </p:sp>
          <p:sp>
            <p:nvSpPr>
              <p:cNvPr id="838" name="Freeform: Shape 837">
                <a:extLst>
                  <a:ext uri="{FF2B5EF4-FFF2-40B4-BE49-F238E27FC236}">
                    <a16:creationId xmlns:a16="http://schemas.microsoft.com/office/drawing/2014/main" id="{83C48CF6-E616-FFEC-A890-4E412436D7E2}"/>
                  </a:ext>
                </a:extLst>
              </p:cNvPr>
              <p:cNvSpPr/>
              <p:nvPr/>
            </p:nvSpPr>
            <p:spPr>
              <a:xfrm>
                <a:off x="7842800" y="3909442"/>
                <a:ext cx="39469" cy="45797"/>
              </a:xfrm>
              <a:custGeom>
                <a:avLst/>
                <a:gdLst>
                  <a:gd name="connsiteX0" fmla="*/ 36975 w 39469"/>
                  <a:gd name="connsiteY0" fmla="*/ 30567 h 45797"/>
                  <a:gd name="connsiteX1" fmla="*/ 15258 w 39469"/>
                  <a:gd name="connsiteY1" fmla="*/ 2658 h 45797"/>
                  <a:gd name="connsiteX2" fmla="*/ 2590 w 39469"/>
                  <a:gd name="connsiteY2" fmla="*/ 2563 h 45797"/>
                  <a:gd name="connsiteX3" fmla="*/ 2495 w 39469"/>
                  <a:gd name="connsiteY3" fmla="*/ 15231 h 45797"/>
                  <a:gd name="connsiteX4" fmla="*/ 24211 w 39469"/>
                  <a:gd name="connsiteY4" fmla="*/ 43140 h 45797"/>
                  <a:gd name="connsiteX5" fmla="*/ 36880 w 39469"/>
                  <a:gd name="connsiteY5" fmla="*/ 43235 h 45797"/>
                  <a:gd name="connsiteX6" fmla="*/ 36975 w 39469"/>
                  <a:gd name="connsiteY6" fmla="*/ 30567 h 4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69" h="45797">
                    <a:moveTo>
                      <a:pt x="36975" y="30567"/>
                    </a:moveTo>
                    <a:cubicBezTo>
                      <a:pt x="29736" y="21232"/>
                      <a:pt x="22497" y="11993"/>
                      <a:pt x="15258" y="2658"/>
                    </a:cubicBezTo>
                    <a:cubicBezTo>
                      <a:pt x="12305" y="-1152"/>
                      <a:pt x="5733" y="-580"/>
                      <a:pt x="2590" y="2563"/>
                    </a:cubicBezTo>
                    <a:cubicBezTo>
                      <a:pt x="-1220" y="6278"/>
                      <a:pt x="-458" y="11421"/>
                      <a:pt x="2495" y="15231"/>
                    </a:cubicBezTo>
                    <a:cubicBezTo>
                      <a:pt x="9734" y="24566"/>
                      <a:pt x="16973" y="33805"/>
                      <a:pt x="24211" y="43140"/>
                    </a:cubicBezTo>
                    <a:cubicBezTo>
                      <a:pt x="27164" y="46950"/>
                      <a:pt x="33737" y="46378"/>
                      <a:pt x="36880" y="43235"/>
                    </a:cubicBezTo>
                    <a:cubicBezTo>
                      <a:pt x="40690" y="39520"/>
                      <a:pt x="39928" y="34376"/>
                      <a:pt x="36975" y="30567"/>
                    </a:cubicBezTo>
                    <a:close/>
                  </a:path>
                </a:pathLst>
              </a:custGeom>
              <a:grpFill/>
              <a:ln w="9525" cap="flat">
                <a:noFill/>
                <a:prstDash val="solid"/>
                <a:miter/>
              </a:ln>
            </p:spPr>
            <p:txBody>
              <a:bodyPr rtlCol="0" anchor="ctr"/>
              <a:lstStyle/>
              <a:p>
                <a:endParaRPr lang="en-US"/>
              </a:p>
            </p:txBody>
          </p:sp>
          <p:sp>
            <p:nvSpPr>
              <p:cNvPr id="839" name="Freeform: Shape 838">
                <a:extLst>
                  <a:ext uri="{FF2B5EF4-FFF2-40B4-BE49-F238E27FC236}">
                    <a16:creationId xmlns:a16="http://schemas.microsoft.com/office/drawing/2014/main" id="{21EA7C47-EB80-F17C-A7A2-7C467F33FC07}"/>
                  </a:ext>
                </a:extLst>
              </p:cNvPr>
              <p:cNvSpPr/>
              <p:nvPr/>
            </p:nvSpPr>
            <p:spPr>
              <a:xfrm>
                <a:off x="7543656" y="3883590"/>
                <a:ext cx="44731" cy="51589"/>
              </a:xfrm>
              <a:custGeom>
                <a:avLst/>
                <a:gdLst>
                  <a:gd name="connsiteX0" fmla="*/ 29891 w 44731"/>
                  <a:gd name="connsiteY0" fmla="*/ 2982 h 51589"/>
                  <a:gd name="connsiteX1" fmla="*/ 2268 w 44731"/>
                  <a:gd name="connsiteY1" fmla="*/ 35844 h 51589"/>
                  <a:gd name="connsiteX2" fmla="*/ 14841 w 44731"/>
                  <a:gd name="connsiteY2" fmla="*/ 48607 h 51589"/>
                  <a:gd name="connsiteX3" fmla="*/ 42464 w 44731"/>
                  <a:gd name="connsiteY3" fmla="*/ 15746 h 51589"/>
                  <a:gd name="connsiteX4" fmla="*/ 29891 w 44731"/>
                  <a:gd name="connsiteY4" fmla="*/ 2982 h 51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31" h="51589">
                    <a:moveTo>
                      <a:pt x="29891" y="2982"/>
                    </a:moveTo>
                    <a:cubicBezTo>
                      <a:pt x="20651" y="13936"/>
                      <a:pt x="11507" y="24890"/>
                      <a:pt x="2268" y="35844"/>
                    </a:cubicBezTo>
                    <a:cubicBezTo>
                      <a:pt x="-5161" y="44607"/>
                      <a:pt x="7412" y="57465"/>
                      <a:pt x="14841" y="48607"/>
                    </a:cubicBezTo>
                    <a:cubicBezTo>
                      <a:pt x="24080" y="37653"/>
                      <a:pt x="33224" y="26700"/>
                      <a:pt x="42464" y="15746"/>
                    </a:cubicBezTo>
                    <a:cubicBezTo>
                      <a:pt x="49893" y="6983"/>
                      <a:pt x="37320" y="-5876"/>
                      <a:pt x="29891" y="2982"/>
                    </a:cubicBezTo>
                    <a:close/>
                  </a:path>
                </a:pathLst>
              </a:custGeom>
              <a:grpFill/>
              <a:ln w="9525" cap="flat">
                <a:noFill/>
                <a:prstDash val="solid"/>
                <a:miter/>
              </a:ln>
            </p:spPr>
            <p:txBody>
              <a:bodyPr rtlCol="0" anchor="ctr"/>
              <a:lstStyle/>
              <a:p>
                <a:endParaRPr lang="en-US"/>
              </a:p>
            </p:txBody>
          </p:sp>
          <p:sp>
            <p:nvSpPr>
              <p:cNvPr id="840" name="Freeform: Shape 839">
                <a:extLst>
                  <a:ext uri="{FF2B5EF4-FFF2-40B4-BE49-F238E27FC236}">
                    <a16:creationId xmlns:a16="http://schemas.microsoft.com/office/drawing/2014/main" id="{BCC8E3D7-94C9-29D5-D5ED-898061C30643}"/>
                  </a:ext>
                </a:extLst>
              </p:cNvPr>
              <p:cNvSpPr/>
              <p:nvPr/>
            </p:nvSpPr>
            <p:spPr>
              <a:xfrm>
                <a:off x="7493007" y="3920974"/>
                <a:ext cx="38872" cy="50205"/>
              </a:xfrm>
              <a:custGeom>
                <a:avLst/>
                <a:gdLst>
                  <a:gd name="connsiteX0" fmla="*/ 37486 w 38872"/>
                  <a:gd name="connsiteY0" fmla="*/ 37036 h 50205"/>
                  <a:gd name="connsiteX1" fmla="*/ 17007 w 38872"/>
                  <a:gd name="connsiteY1" fmla="*/ 4270 h 50205"/>
                  <a:gd name="connsiteX2" fmla="*/ 1386 w 38872"/>
                  <a:gd name="connsiteY2" fmla="*/ 13128 h 50205"/>
                  <a:gd name="connsiteX3" fmla="*/ 21865 w 38872"/>
                  <a:gd name="connsiteY3" fmla="*/ 45894 h 50205"/>
                  <a:gd name="connsiteX4" fmla="*/ 37486 w 38872"/>
                  <a:gd name="connsiteY4" fmla="*/ 37036 h 50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72" h="50205">
                    <a:moveTo>
                      <a:pt x="37486" y="37036"/>
                    </a:moveTo>
                    <a:cubicBezTo>
                      <a:pt x="30628" y="26082"/>
                      <a:pt x="23770" y="15224"/>
                      <a:pt x="17007" y="4270"/>
                    </a:cubicBezTo>
                    <a:cubicBezTo>
                      <a:pt x="10911" y="-5541"/>
                      <a:pt x="-4710" y="3317"/>
                      <a:pt x="1386" y="13128"/>
                    </a:cubicBezTo>
                    <a:cubicBezTo>
                      <a:pt x="8244" y="24082"/>
                      <a:pt x="15102" y="34940"/>
                      <a:pt x="21865" y="45894"/>
                    </a:cubicBezTo>
                    <a:cubicBezTo>
                      <a:pt x="27961" y="55800"/>
                      <a:pt x="43582" y="46846"/>
                      <a:pt x="37486" y="37036"/>
                    </a:cubicBezTo>
                    <a:close/>
                  </a:path>
                </a:pathLst>
              </a:custGeom>
              <a:grpFill/>
              <a:ln w="9525" cap="flat">
                <a:noFill/>
                <a:prstDash val="solid"/>
                <a:miter/>
              </a:ln>
            </p:spPr>
            <p:txBody>
              <a:bodyPr rtlCol="0" anchor="ctr"/>
              <a:lstStyle/>
              <a:p>
                <a:endParaRPr lang="en-US"/>
              </a:p>
            </p:txBody>
          </p:sp>
          <p:sp>
            <p:nvSpPr>
              <p:cNvPr id="841" name="Freeform: Shape 840">
                <a:extLst>
                  <a:ext uri="{FF2B5EF4-FFF2-40B4-BE49-F238E27FC236}">
                    <a16:creationId xmlns:a16="http://schemas.microsoft.com/office/drawing/2014/main" id="{5F7D50C7-9FE2-56BA-D62C-237D73C09948}"/>
                  </a:ext>
                </a:extLst>
              </p:cNvPr>
              <p:cNvSpPr/>
              <p:nvPr/>
            </p:nvSpPr>
            <p:spPr>
              <a:xfrm>
                <a:off x="7401977" y="3903935"/>
                <a:ext cx="60190" cy="48180"/>
              </a:xfrm>
              <a:custGeom>
                <a:avLst/>
                <a:gdLst>
                  <a:gd name="connsiteX0" fmla="*/ 44410 w 60190"/>
                  <a:gd name="connsiteY0" fmla="*/ 1974 h 48180"/>
                  <a:gd name="connsiteX1" fmla="*/ 3167 w 60190"/>
                  <a:gd name="connsiteY1" fmla="*/ 33406 h 48180"/>
                  <a:gd name="connsiteX2" fmla="*/ 15740 w 60190"/>
                  <a:gd name="connsiteY2" fmla="*/ 46170 h 48180"/>
                  <a:gd name="connsiteX3" fmla="*/ 56983 w 60190"/>
                  <a:gd name="connsiteY3" fmla="*/ 14737 h 48180"/>
                  <a:gd name="connsiteX4" fmla="*/ 44410 w 60190"/>
                  <a:gd name="connsiteY4" fmla="*/ 1974 h 4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0" h="48180">
                    <a:moveTo>
                      <a:pt x="44410" y="1974"/>
                    </a:moveTo>
                    <a:cubicBezTo>
                      <a:pt x="30694" y="12451"/>
                      <a:pt x="16883" y="22929"/>
                      <a:pt x="3167" y="33406"/>
                    </a:cubicBezTo>
                    <a:cubicBezTo>
                      <a:pt x="-5977" y="40359"/>
                      <a:pt x="6691" y="53123"/>
                      <a:pt x="15740" y="46170"/>
                    </a:cubicBezTo>
                    <a:cubicBezTo>
                      <a:pt x="29456" y="35692"/>
                      <a:pt x="43267" y="25215"/>
                      <a:pt x="56983" y="14737"/>
                    </a:cubicBezTo>
                    <a:cubicBezTo>
                      <a:pt x="66223" y="7784"/>
                      <a:pt x="53459" y="-4884"/>
                      <a:pt x="44410" y="1974"/>
                    </a:cubicBezTo>
                    <a:close/>
                  </a:path>
                </a:pathLst>
              </a:custGeom>
              <a:grpFill/>
              <a:ln w="9525" cap="flat">
                <a:noFill/>
                <a:prstDash val="solid"/>
                <a:miter/>
              </a:ln>
            </p:spPr>
            <p:txBody>
              <a:bodyPr rtlCol="0" anchor="ctr"/>
              <a:lstStyle/>
              <a:p>
                <a:endParaRPr lang="en-US"/>
              </a:p>
            </p:txBody>
          </p:sp>
          <p:sp>
            <p:nvSpPr>
              <p:cNvPr id="842" name="Freeform: Shape 841">
                <a:extLst>
                  <a:ext uri="{FF2B5EF4-FFF2-40B4-BE49-F238E27FC236}">
                    <a16:creationId xmlns:a16="http://schemas.microsoft.com/office/drawing/2014/main" id="{8E954525-F581-E90F-5790-9689900E21CC}"/>
                  </a:ext>
                </a:extLst>
              </p:cNvPr>
              <p:cNvSpPr/>
              <p:nvPr/>
            </p:nvSpPr>
            <p:spPr>
              <a:xfrm>
                <a:off x="7453526" y="3836031"/>
                <a:ext cx="19252" cy="52506"/>
              </a:xfrm>
              <a:custGeom>
                <a:avLst/>
                <a:gdLst>
                  <a:gd name="connsiteX0" fmla="*/ 18008 w 19252"/>
                  <a:gd name="connsiteY0" fmla="*/ 8632 h 52506"/>
                  <a:gd name="connsiteX1" fmla="*/ 6 w 19252"/>
                  <a:gd name="connsiteY1" fmla="*/ 8727 h 52506"/>
                  <a:gd name="connsiteX2" fmla="*/ 1244 w 19252"/>
                  <a:gd name="connsiteY2" fmla="*/ 43875 h 52506"/>
                  <a:gd name="connsiteX3" fmla="*/ 19246 w 19252"/>
                  <a:gd name="connsiteY3" fmla="*/ 43779 h 52506"/>
                  <a:gd name="connsiteX4" fmla="*/ 18008 w 19252"/>
                  <a:gd name="connsiteY4" fmla="*/ 8632 h 52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52" h="52506">
                    <a:moveTo>
                      <a:pt x="18008" y="8632"/>
                    </a:moveTo>
                    <a:cubicBezTo>
                      <a:pt x="17627" y="-2893"/>
                      <a:pt x="-375" y="-2893"/>
                      <a:pt x="6" y="8727"/>
                    </a:cubicBezTo>
                    <a:cubicBezTo>
                      <a:pt x="387" y="20443"/>
                      <a:pt x="768" y="32159"/>
                      <a:pt x="1244" y="43875"/>
                    </a:cubicBezTo>
                    <a:cubicBezTo>
                      <a:pt x="1625" y="55400"/>
                      <a:pt x="19627" y="55400"/>
                      <a:pt x="19246" y="43779"/>
                    </a:cubicBezTo>
                    <a:cubicBezTo>
                      <a:pt x="18770" y="32063"/>
                      <a:pt x="18389" y="20348"/>
                      <a:pt x="18008" y="8632"/>
                    </a:cubicBezTo>
                    <a:close/>
                  </a:path>
                </a:pathLst>
              </a:custGeom>
              <a:grpFill/>
              <a:ln w="9525" cap="flat">
                <a:noFill/>
                <a:prstDash val="solid"/>
                <a:miter/>
              </a:ln>
            </p:spPr>
            <p:txBody>
              <a:bodyPr rtlCol="0" anchor="ctr"/>
              <a:lstStyle/>
              <a:p>
                <a:endParaRPr lang="en-US"/>
              </a:p>
            </p:txBody>
          </p:sp>
          <p:sp>
            <p:nvSpPr>
              <p:cNvPr id="843" name="Freeform: Shape 842">
                <a:extLst>
                  <a:ext uri="{FF2B5EF4-FFF2-40B4-BE49-F238E27FC236}">
                    <a16:creationId xmlns:a16="http://schemas.microsoft.com/office/drawing/2014/main" id="{D35B1573-DD51-23A2-1106-D792728F0367}"/>
                  </a:ext>
                </a:extLst>
              </p:cNvPr>
              <p:cNvSpPr/>
              <p:nvPr/>
            </p:nvSpPr>
            <p:spPr>
              <a:xfrm>
                <a:off x="7366855" y="3866689"/>
                <a:ext cx="57366" cy="29216"/>
              </a:xfrm>
              <a:custGeom>
                <a:avLst/>
                <a:gdLst>
                  <a:gd name="connsiteX0" fmla="*/ 46291 w 57366"/>
                  <a:gd name="connsiteY0" fmla="*/ 358 h 29216"/>
                  <a:gd name="connsiteX1" fmla="*/ 6381 w 57366"/>
                  <a:gd name="connsiteY1" fmla="*/ 11502 h 29216"/>
                  <a:gd name="connsiteX2" fmla="*/ 11048 w 57366"/>
                  <a:gd name="connsiteY2" fmla="*/ 28838 h 29216"/>
                  <a:gd name="connsiteX3" fmla="*/ 50958 w 57366"/>
                  <a:gd name="connsiteY3" fmla="*/ 17693 h 29216"/>
                  <a:gd name="connsiteX4" fmla="*/ 46291 w 57366"/>
                  <a:gd name="connsiteY4" fmla="*/ 358 h 29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66" h="29216">
                    <a:moveTo>
                      <a:pt x="46291" y="358"/>
                    </a:moveTo>
                    <a:cubicBezTo>
                      <a:pt x="32956" y="4073"/>
                      <a:pt x="19716" y="7787"/>
                      <a:pt x="6381" y="11502"/>
                    </a:cubicBezTo>
                    <a:cubicBezTo>
                      <a:pt x="-4763" y="14645"/>
                      <a:pt x="-96" y="31981"/>
                      <a:pt x="11048" y="28838"/>
                    </a:cubicBezTo>
                    <a:cubicBezTo>
                      <a:pt x="24383" y="25123"/>
                      <a:pt x="37623" y="21408"/>
                      <a:pt x="50958" y="17693"/>
                    </a:cubicBezTo>
                    <a:cubicBezTo>
                      <a:pt x="62102" y="14645"/>
                      <a:pt x="57530" y="-2690"/>
                      <a:pt x="46291" y="358"/>
                    </a:cubicBezTo>
                    <a:close/>
                  </a:path>
                </a:pathLst>
              </a:custGeom>
              <a:grpFill/>
              <a:ln w="9525" cap="flat">
                <a:noFill/>
                <a:prstDash val="solid"/>
                <a:miter/>
              </a:ln>
            </p:spPr>
            <p:txBody>
              <a:bodyPr rtlCol="0" anchor="ctr"/>
              <a:lstStyle/>
              <a:p>
                <a:endParaRPr lang="en-US"/>
              </a:p>
            </p:txBody>
          </p:sp>
          <p:sp>
            <p:nvSpPr>
              <p:cNvPr id="844" name="Freeform: Shape 843">
                <a:extLst>
                  <a:ext uri="{FF2B5EF4-FFF2-40B4-BE49-F238E27FC236}">
                    <a16:creationId xmlns:a16="http://schemas.microsoft.com/office/drawing/2014/main" id="{988135DE-A6F9-EB2C-C235-AAC64411A085}"/>
                  </a:ext>
                </a:extLst>
              </p:cNvPr>
              <p:cNvSpPr/>
              <p:nvPr/>
            </p:nvSpPr>
            <p:spPr>
              <a:xfrm>
                <a:off x="7364742" y="3811760"/>
                <a:ext cx="24036" cy="49136"/>
              </a:xfrm>
              <a:custGeom>
                <a:avLst/>
                <a:gdLst>
                  <a:gd name="connsiteX0" fmla="*/ 23829 w 24036"/>
                  <a:gd name="connsiteY0" fmla="*/ 37951 h 49136"/>
                  <a:gd name="connsiteX1" fmla="*/ 17543 w 24036"/>
                  <a:gd name="connsiteY1" fmla="*/ 6518 h 49136"/>
                  <a:gd name="connsiteX2" fmla="*/ 207 w 24036"/>
                  <a:gd name="connsiteY2" fmla="*/ 11185 h 49136"/>
                  <a:gd name="connsiteX3" fmla="*/ 6494 w 24036"/>
                  <a:gd name="connsiteY3" fmla="*/ 42618 h 49136"/>
                  <a:gd name="connsiteX4" fmla="*/ 23829 w 24036"/>
                  <a:gd name="connsiteY4" fmla="*/ 37951 h 4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36" h="49136">
                    <a:moveTo>
                      <a:pt x="23829" y="37951"/>
                    </a:moveTo>
                    <a:cubicBezTo>
                      <a:pt x="21734" y="27473"/>
                      <a:pt x="19638" y="16996"/>
                      <a:pt x="17543" y="6518"/>
                    </a:cubicBezTo>
                    <a:cubicBezTo>
                      <a:pt x="15257" y="-4817"/>
                      <a:pt x="-2079" y="-149"/>
                      <a:pt x="207" y="11185"/>
                    </a:cubicBezTo>
                    <a:cubicBezTo>
                      <a:pt x="2303" y="21663"/>
                      <a:pt x="4398" y="32141"/>
                      <a:pt x="6494" y="42618"/>
                    </a:cubicBezTo>
                    <a:cubicBezTo>
                      <a:pt x="8780" y="53953"/>
                      <a:pt x="26115" y="49285"/>
                      <a:pt x="23829" y="37951"/>
                    </a:cubicBezTo>
                    <a:close/>
                  </a:path>
                </a:pathLst>
              </a:custGeom>
              <a:grpFill/>
              <a:ln w="9525" cap="flat">
                <a:noFill/>
                <a:prstDash val="solid"/>
                <a:miter/>
              </a:ln>
            </p:spPr>
            <p:txBody>
              <a:bodyPr rtlCol="0" anchor="ctr"/>
              <a:lstStyle/>
              <a:p>
                <a:endParaRPr lang="en-US"/>
              </a:p>
            </p:txBody>
          </p:sp>
          <p:sp>
            <p:nvSpPr>
              <p:cNvPr id="845" name="Freeform: Shape 844">
                <a:extLst>
                  <a:ext uri="{FF2B5EF4-FFF2-40B4-BE49-F238E27FC236}">
                    <a16:creationId xmlns:a16="http://schemas.microsoft.com/office/drawing/2014/main" id="{48F745DE-716C-AB7A-F9B9-B8E481F60ADC}"/>
                  </a:ext>
                </a:extLst>
              </p:cNvPr>
              <p:cNvSpPr/>
              <p:nvPr/>
            </p:nvSpPr>
            <p:spPr>
              <a:xfrm>
                <a:off x="7279450" y="3884182"/>
                <a:ext cx="51268" cy="19255"/>
              </a:xfrm>
              <a:custGeom>
                <a:avLst/>
                <a:gdLst>
                  <a:gd name="connsiteX0" fmla="*/ 42541 w 51268"/>
                  <a:gd name="connsiteY0" fmla="*/ 9 h 19255"/>
                  <a:gd name="connsiteX1" fmla="*/ 8632 w 51268"/>
                  <a:gd name="connsiteY1" fmla="*/ 1248 h 19255"/>
                  <a:gd name="connsiteX2" fmla="*/ 8727 w 51268"/>
                  <a:gd name="connsiteY2" fmla="*/ 19250 h 19255"/>
                  <a:gd name="connsiteX3" fmla="*/ 42636 w 51268"/>
                  <a:gd name="connsiteY3" fmla="*/ 18012 h 19255"/>
                  <a:gd name="connsiteX4" fmla="*/ 42541 w 51268"/>
                  <a:gd name="connsiteY4" fmla="*/ 9 h 19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68" h="19255">
                    <a:moveTo>
                      <a:pt x="42541" y="9"/>
                    </a:moveTo>
                    <a:cubicBezTo>
                      <a:pt x="31206" y="390"/>
                      <a:pt x="19967" y="866"/>
                      <a:pt x="8632" y="1248"/>
                    </a:cubicBezTo>
                    <a:cubicBezTo>
                      <a:pt x="-2893" y="1629"/>
                      <a:pt x="-2893" y="19631"/>
                      <a:pt x="8727" y="19250"/>
                    </a:cubicBezTo>
                    <a:cubicBezTo>
                      <a:pt x="20062" y="18869"/>
                      <a:pt x="31302" y="18393"/>
                      <a:pt x="42636" y="18012"/>
                    </a:cubicBezTo>
                    <a:cubicBezTo>
                      <a:pt x="54162" y="17535"/>
                      <a:pt x="54162" y="-467"/>
                      <a:pt x="42541" y="9"/>
                    </a:cubicBezTo>
                    <a:close/>
                  </a:path>
                </a:pathLst>
              </a:custGeom>
              <a:grpFill/>
              <a:ln w="9525" cap="flat">
                <a:noFill/>
                <a:prstDash val="solid"/>
                <a:miter/>
              </a:ln>
            </p:spPr>
            <p:txBody>
              <a:bodyPr rtlCol="0" anchor="ctr"/>
              <a:lstStyle/>
              <a:p>
                <a:endParaRPr lang="en-US"/>
              </a:p>
            </p:txBody>
          </p:sp>
          <p:sp>
            <p:nvSpPr>
              <p:cNvPr id="846" name="Freeform: Shape 845">
                <a:extLst>
                  <a:ext uri="{FF2B5EF4-FFF2-40B4-BE49-F238E27FC236}">
                    <a16:creationId xmlns:a16="http://schemas.microsoft.com/office/drawing/2014/main" id="{1FFAD25D-5613-E923-F5C0-EE8BED9C1426}"/>
                  </a:ext>
                </a:extLst>
              </p:cNvPr>
              <p:cNvSpPr/>
              <p:nvPr/>
            </p:nvSpPr>
            <p:spPr>
              <a:xfrm>
                <a:off x="7332682" y="3903345"/>
                <a:ext cx="31197" cy="49703"/>
              </a:xfrm>
              <a:custGeom>
                <a:avLst/>
                <a:gdLst>
                  <a:gd name="connsiteX0" fmla="*/ 30743 w 31197"/>
                  <a:gd name="connsiteY0" fmla="*/ 38377 h 49703"/>
                  <a:gd name="connsiteX1" fmla="*/ 17885 w 31197"/>
                  <a:gd name="connsiteY1" fmla="*/ 6659 h 49703"/>
                  <a:gd name="connsiteX2" fmla="*/ 6835 w 31197"/>
                  <a:gd name="connsiteY2" fmla="*/ 277 h 49703"/>
                  <a:gd name="connsiteX3" fmla="*/ 454 w 31197"/>
                  <a:gd name="connsiteY3" fmla="*/ 11326 h 49703"/>
                  <a:gd name="connsiteX4" fmla="*/ 13312 w 31197"/>
                  <a:gd name="connsiteY4" fmla="*/ 43044 h 49703"/>
                  <a:gd name="connsiteX5" fmla="*/ 24362 w 31197"/>
                  <a:gd name="connsiteY5" fmla="*/ 49426 h 49703"/>
                  <a:gd name="connsiteX6" fmla="*/ 30743 w 31197"/>
                  <a:gd name="connsiteY6" fmla="*/ 38377 h 49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97" h="49703">
                    <a:moveTo>
                      <a:pt x="30743" y="38377"/>
                    </a:moveTo>
                    <a:cubicBezTo>
                      <a:pt x="26457" y="27805"/>
                      <a:pt x="22171" y="17232"/>
                      <a:pt x="17885" y="6659"/>
                    </a:cubicBezTo>
                    <a:cubicBezTo>
                      <a:pt x="16075" y="2087"/>
                      <a:pt x="11979" y="-961"/>
                      <a:pt x="6835" y="277"/>
                    </a:cubicBezTo>
                    <a:cubicBezTo>
                      <a:pt x="2549" y="1325"/>
                      <a:pt x="-1356" y="6754"/>
                      <a:pt x="454" y="11326"/>
                    </a:cubicBezTo>
                    <a:cubicBezTo>
                      <a:pt x="4740" y="21899"/>
                      <a:pt x="9026" y="32472"/>
                      <a:pt x="13312" y="43044"/>
                    </a:cubicBezTo>
                    <a:cubicBezTo>
                      <a:pt x="15122" y="47617"/>
                      <a:pt x="19218" y="50665"/>
                      <a:pt x="24362" y="49426"/>
                    </a:cubicBezTo>
                    <a:cubicBezTo>
                      <a:pt x="28648" y="48283"/>
                      <a:pt x="32553" y="42854"/>
                      <a:pt x="30743" y="38377"/>
                    </a:cubicBezTo>
                    <a:close/>
                  </a:path>
                </a:pathLst>
              </a:custGeom>
              <a:grpFill/>
              <a:ln w="9525" cap="flat">
                <a:noFill/>
                <a:prstDash val="solid"/>
                <a:miter/>
              </a:ln>
            </p:spPr>
            <p:txBody>
              <a:bodyPr rtlCol="0" anchor="ctr"/>
              <a:lstStyle/>
              <a:p>
                <a:endParaRPr lang="en-US"/>
              </a:p>
            </p:txBody>
          </p:sp>
          <p:sp>
            <p:nvSpPr>
              <p:cNvPr id="847" name="Freeform: Shape 846">
                <a:extLst>
                  <a:ext uri="{FF2B5EF4-FFF2-40B4-BE49-F238E27FC236}">
                    <a16:creationId xmlns:a16="http://schemas.microsoft.com/office/drawing/2014/main" id="{8DB9C89B-B43A-A9F5-B1EC-9F69F2D24894}"/>
                  </a:ext>
                </a:extLst>
              </p:cNvPr>
              <p:cNvSpPr/>
              <p:nvPr/>
            </p:nvSpPr>
            <p:spPr>
              <a:xfrm>
                <a:off x="7303573" y="3814890"/>
                <a:ext cx="35603" cy="58369"/>
              </a:xfrm>
              <a:custGeom>
                <a:avLst/>
                <a:gdLst>
                  <a:gd name="connsiteX0" fmla="*/ 34706 w 35603"/>
                  <a:gd name="connsiteY0" fmla="*/ 44727 h 58369"/>
                  <a:gd name="connsiteX1" fmla="*/ 16514 w 35603"/>
                  <a:gd name="connsiteY1" fmla="*/ 4722 h 58369"/>
                  <a:gd name="connsiteX2" fmla="*/ 893 w 35603"/>
                  <a:gd name="connsiteY2" fmla="*/ 13580 h 58369"/>
                  <a:gd name="connsiteX3" fmla="*/ 19085 w 35603"/>
                  <a:gd name="connsiteY3" fmla="*/ 53585 h 58369"/>
                  <a:gd name="connsiteX4" fmla="*/ 34706 w 35603"/>
                  <a:gd name="connsiteY4" fmla="*/ 44727 h 58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3" h="58369">
                    <a:moveTo>
                      <a:pt x="34706" y="44727"/>
                    </a:moveTo>
                    <a:cubicBezTo>
                      <a:pt x="28610" y="31392"/>
                      <a:pt x="22610" y="18057"/>
                      <a:pt x="16514" y="4722"/>
                    </a:cubicBezTo>
                    <a:cubicBezTo>
                      <a:pt x="11751" y="-5851"/>
                      <a:pt x="-3870" y="3198"/>
                      <a:pt x="893" y="13580"/>
                    </a:cubicBezTo>
                    <a:cubicBezTo>
                      <a:pt x="6989" y="26915"/>
                      <a:pt x="12989" y="40250"/>
                      <a:pt x="19085" y="53585"/>
                    </a:cubicBezTo>
                    <a:cubicBezTo>
                      <a:pt x="23943" y="64253"/>
                      <a:pt x="39469" y="55205"/>
                      <a:pt x="34706" y="44727"/>
                    </a:cubicBezTo>
                    <a:close/>
                  </a:path>
                </a:pathLst>
              </a:custGeom>
              <a:grpFill/>
              <a:ln w="9525" cap="flat">
                <a:noFill/>
                <a:prstDash val="solid"/>
                <a:miter/>
              </a:ln>
            </p:spPr>
            <p:txBody>
              <a:bodyPr rtlCol="0" anchor="ctr"/>
              <a:lstStyle/>
              <a:p>
                <a:endParaRPr lang="en-US"/>
              </a:p>
            </p:txBody>
          </p:sp>
          <p:sp>
            <p:nvSpPr>
              <p:cNvPr id="848" name="Freeform: Shape 847">
                <a:extLst>
                  <a:ext uri="{FF2B5EF4-FFF2-40B4-BE49-F238E27FC236}">
                    <a16:creationId xmlns:a16="http://schemas.microsoft.com/office/drawing/2014/main" id="{19BE84D3-5BB0-6CF2-F84A-D8C0ABF57873}"/>
                  </a:ext>
                </a:extLst>
              </p:cNvPr>
              <p:cNvSpPr/>
              <p:nvPr/>
            </p:nvSpPr>
            <p:spPr>
              <a:xfrm>
                <a:off x="7229923" y="3839832"/>
                <a:ext cx="50267" cy="31474"/>
              </a:xfrm>
              <a:custGeom>
                <a:avLst/>
                <a:gdLst>
                  <a:gd name="connsiteX0" fmla="*/ 49205 w 50267"/>
                  <a:gd name="connsiteY0" fmla="*/ 4355 h 31474"/>
                  <a:gd name="connsiteX1" fmla="*/ 36918 w 50267"/>
                  <a:gd name="connsiteY1" fmla="*/ 1021 h 31474"/>
                  <a:gd name="connsiteX2" fmla="*/ 4438 w 50267"/>
                  <a:gd name="connsiteY2" fmla="*/ 14832 h 31474"/>
                  <a:gd name="connsiteX3" fmla="*/ 1104 w 50267"/>
                  <a:gd name="connsiteY3" fmla="*/ 27119 h 31474"/>
                  <a:gd name="connsiteX4" fmla="*/ 13391 w 50267"/>
                  <a:gd name="connsiteY4" fmla="*/ 30453 h 31474"/>
                  <a:gd name="connsiteX5" fmla="*/ 45872 w 50267"/>
                  <a:gd name="connsiteY5" fmla="*/ 16642 h 31474"/>
                  <a:gd name="connsiteX6" fmla="*/ 49205 w 50267"/>
                  <a:gd name="connsiteY6" fmla="*/ 4355 h 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67" h="31474">
                    <a:moveTo>
                      <a:pt x="49205" y="4355"/>
                    </a:moveTo>
                    <a:cubicBezTo>
                      <a:pt x="46634" y="-313"/>
                      <a:pt x="41395" y="-884"/>
                      <a:pt x="36918" y="1021"/>
                    </a:cubicBezTo>
                    <a:cubicBezTo>
                      <a:pt x="26060" y="5593"/>
                      <a:pt x="15201" y="10165"/>
                      <a:pt x="4438" y="14832"/>
                    </a:cubicBezTo>
                    <a:cubicBezTo>
                      <a:pt x="-39" y="16737"/>
                      <a:pt x="-1087" y="23214"/>
                      <a:pt x="1104" y="27119"/>
                    </a:cubicBezTo>
                    <a:cubicBezTo>
                      <a:pt x="3676" y="31787"/>
                      <a:pt x="8915" y="32358"/>
                      <a:pt x="13391" y="30453"/>
                    </a:cubicBezTo>
                    <a:cubicBezTo>
                      <a:pt x="24250" y="25881"/>
                      <a:pt x="35108" y="21309"/>
                      <a:pt x="45872" y="16642"/>
                    </a:cubicBezTo>
                    <a:cubicBezTo>
                      <a:pt x="50348" y="14737"/>
                      <a:pt x="51301" y="8260"/>
                      <a:pt x="49205" y="4355"/>
                    </a:cubicBezTo>
                    <a:close/>
                  </a:path>
                </a:pathLst>
              </a:custGeom>
              <a:grpFill/>
              <a:ln w="9525" cap="flat">
                <a:noFill/>
                <a:prstDash val="solid"/>
                <a:miter/>
              </a:ln>
            </p:spPr>
            <p:txBody>
              <a:bodyPr rtlCol="0" anchor="ctr"/>
              <a:lstStyle/>
              <a:p>
                <a:endParaRPr lang="en-US"/>
              </a:p>
            </p:txBody>
          </p:sp>
          <p:sp>
            <p:nvSpPr>
              <p:cNvPr id="849" name="Freeform: Shape 848">
                <a:extLst>
                  <a:ext uri="{FF2B5EF4-FFF2-40B4-BE49-F238E27FC236}">
                    <a16:creationId xmlns:a16="http://schemas.microsoft.com/office/drawing/2014/main" id="{C9E6863F-2693-B5B9-0EDC-C099A4FCE5B6}"/>
                  </a:ext>
                </a:extLst>
              </p:cNvPr>
              <p:cNvSpPr/>
              <p:nvPr/>
            </p:nvSpPr>
            <p:spPr>
              <a:xfrm>
                <a:off x="7176979" y="3803676"/>
                <a:ext cx="37230" cy="44825"/>
              </a:xfrm>
              <a:custGeom>
                <a:avLst/>
                <a:gdLst>
                  <a:gd name="connsiteX0" fmla="*/ 35951 w 37230"/>
                  <a:gd name="connsiteY0" fmla="*/ 31366 h 44825"/>
                  <a:gd name="connsiteX1" fmla="*/ 16901 w 37230"/>
                  <a:gd name="connsiteY1" fmla="*/ 4506 h 44825"/>
                  <a:gd name="connsiteX2" fmla="*/ 4613 w 37230"/>
                  <a:gd name="connsiteY2" fmla="*/ 1172 h 44825"/>
                  <a:gd name="connsiteX3" fmla="*/ 1280 w 37230"/>
                  <a:gd name="connsiteY3" fmla="*/ 13460 h 44825"/>
                  <a:gd name="connsiteX4" fmla="*/ 20330 w 37230"/>
                  <a:gd name="connsiteY4" fmla="*/ 40320 h 44825"/>
                  <a:gd name="connsiteX5" fmla="*/ 32617 w 37230"/>
                  <a:gd name="connsiteY5" fmla="*/ 43654 h 44825"/>
                  <a:gd name="connsiteX6" fmla="*/ 35951 w 37230"/>
                  <a:gd name="connsiteY6" fmla="*/ 31366 h 4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30" h="44825">
                    <a:moveTo>
                      <a:pt x="35951" y="31366"/>
                    </a:moveTo>
                    <a:cubicBezTo>
                      <a:pt x="29569" y="22413"/>
                      <a:pt x="23282" y="13460"/>
                      <a:pt x="16901" y="4506"/>
                    </a:cubicBezTo>
                    <a:cubicBezTo>
                      <a:pt x="14138" y="505"/>
                      <a:pt x="9185" y="-1400"/>
                      <a:pt x="4613" y="1172"/>
                    </a:cubicBezTo>
                    <a:cubicBezTo>
                      <a:pt x="708" y="3363"/>
                      <a:pt x="-1578" y="9459"/>
                      <a:pt x="1280" y="13460"/>
                    </a:cubicBezTo>
                    <a:cubicBezTo>
                      <a:pt x="7661" y="22413"/>
                      <a:pt x="13948" y="31366"/>
                      <a:pt x="20330" y="40320"/>
                    </a:cubicBezTo>
                    <a:cubicBezTo>
                      <a:pt x="23092" y="44320"/>
                      <a:pt x="28045" y="46226"/>
                      <a:pt x="32617" y="43654"/>
                    </a:cubicBezTo>
                    <a:cubicBezTo>
                      <a:pt x="36522" y="41368"/>
                      <a:pt x="38808" y="35272"/>
                      <a:pt x="35951" y="31366"/>
                    </a:cubicBezTo>
                    <a:close/>
                  </a:path>
                </a:pathLst>
              </a:custGeom>
              <a:grpFill/>
              <a:ln w="9525" cap="flat">
                <a:noFill/>
                <a:prstDash val="solid"/>
                <a:miter/>
              </a:ln>
            </p:spPr>
            <p:txBody>
              <a:bodyPr rtlCol="0" anchor="ctr"/>
              <a:lstStyle/>
              <a:p>
                <a:endParaRPr lang="en-US"/>
              </a:p>
            </p:txBody>
          </p:sp>
          <p:sp>
            <p:nvSpPr>
              <p:cNvPr id="850" name="Freeform: Shape 849">
                <a:extLst>
                  <a:ext uri="{FF2B5EF4-FFF2-40B4-BE49-F238E27FC236}">
                    <a16:creationId xmlns:a16="http://schemas.microsoft.com/office/drawing/2014/main" id="{A5D21B5C-F300-C2AF-8DE1-7086A9AEDEEC}"/>
                  </a:ext>
                </a:extLst>
              </p:cNvPr>
              <p:cNvSpPr/>
              <p:nvPr/>
            </p:nvSpPr>
            <p:spPr>
              <a:xfrm>
                <a:off x="7176485" y="3879334"/>
                <a:ext cx="52506" cy="18002"/>
              </a:xfrm>
              <a:custGeom>
                <a:avLst/>
                <a:gdLst>
                  <a:gd name="connsiteX0" fmla="*/ 43779 w 52506"/>
                  <a:gd name="connsiteY0" fmla="*/ 0 h 18002"/>
                  <a:gd name="connsiteX1" fmla="*/ 8632 w 52506"/>
                  <a:gd name="connsiteY1" fmla="*/ 0 h 18002"/>
                  <a:gd name="connsiteX2" fmla="*/ 8727 w 52506"/>
                  <a:gd name="connsiteY2" fmla="*/ 18002 h 18002"/>
                  <a:gd name="connsiteX3" fmla="*/ 43875 w 52506"/>
                  <a:gd name="connsiteY3" fmla="*/ 18002 h 18002"/>
                  <a:gd name="connsiteX4" fmla="*/ 43779 w 52506"/>
                  <a:gd name="connsiteY4" fmla="*/ 0 h 1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06" h="18002">
                    <a:moveTo>
                      <a:pt x="43779" y="0"/>
                    </a:moveTo>
                    <a:lnTo>
                      <a:pt x="8632" y="0"/>
                    </a:lnTo>
                    <a:cubicBezTo>
                      <a:pt x="-2893" y="0"/>
                      <a:pt x="-2893" y="18002"/>
                      <a:pt x="8727" y="18002"/>
                    </a:cubicBezTo>
                    <a:lnTo>
                      <a:pt x="43875" y="18002"/>
                    </a:lnTo>
                    <a:cubicBezTo>
                      <a:pt x="55400" y="18002"/>
                      <a:pt x="55400" y="0"/>
                      <a:pt x="43779" y="0"/>
                    </a:cubicBezTo>
                    <a:close/>
                  </a:path>
                </a:pathLst>
              </a:custGeom>
              <a:grpFill/>
              <a:ln w="9525" cap="flat">
                <a:noFill/>
                <a:prstDash val="solid"/>
                <a:miter/>
              </a:ln>
            </p:spPr>
            <p:txBody>
              <a:bodyPr rtlCol="0" anchor="ctr"/>
              <a:lstStyle/>
              <a:p>
                <a:endParaRPr lang="en-US"/>
              </a:p>
            </p:txBody>
          </p:sp>
          <p:sp>
            <p:nvSpPr>
              <p:cNvPr id="851" name="Freeform: Shape 850">
                <a:extLst>
                  <a:ext uri="{FF2B5EF4-FFF2-40B4-BE49-F238E27FC236}">
                    <a16:creationId xmlns:a16="http://schemas.microsoft.com/office/drawing/2014/main" id="{8536DE5B-8FC9-48E5-5064-5AFC4268AF18}"/>
                  </a:ext>
                </a:extLst>
              </p:cNvPr>
              <p:cNvSpPr/>
              <p:nvPr/>
            </p:nvSpPr>
            <p:spPr>
              <a:xfrm>
                <a:off x="7118618" y="3806008"/>
                <a:ext cx="35405" cy="45252"/>
              </a:xfrm>
              <a:custGeom>
                <a:avLst/>
                <a:gdLst>
                  <a:gd name="connsiteX0" fmla="*/ 34019 w 35405"/>
                  <a:gd name="connsiteY0" fmla="*/ 32083 h 45252"/>
                  <a:gd name="connsiteX1" fmla="*/ 16969 w 35405"/>
                  <a:gd name="connsiteY1" fmla="*/ 4270 h 45252"/>
                  <a:gd name="connsiteX2" fmla="*/ 1348 w 35405"/>
                  <a:gd name="connsiteY2" fmla="*/ 13128 h 45252"/>
                  <a:gd name="connsiteX3" fmla="*/ 18398 w 35405"/>
                  <a:gd name="connsiteY3" fmla="*/ 40941 h 45252"/>
                  <a:gd name="connsiteX4" fmla="*/ 34019 w 35405"/>
                  <a:gd name="connsiteY4" fmla="*/ 32083 h 45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5" h="45252">
                    <a:moveTo>
                      <a:pt x="34019" y="32083"/>
                    </a:moveTo>
                    <a:cubicBezTo>
                      <a:pt x="28304" y="22843"/>
                      <a:pt x="22684" y="13509"/>
                      <a:pt x="16969" y="4270"/>
                    </a:cubicBezTo>
                    <a:cubicBezTo>
                      <a:pt x="10969" y="-5541"/>
                      <a:pt x="-4652" y="3317"/>
                      <a:pt x="1348" y="13128"/>
                    </a:cubicBezTo>
                    <a:lnTo>
                      <a:pt x="18398" y="40941"/>
                    </a:lnTo>
                    <a:cubicBezTo>
                      <a:pt x="24494" y="50847"/>
                      <a:pt x="40115" y="41893"/>
                      <a:pt x="34019" y="32083"/>
                    </a:cubicBezTo>
                    <a:close/>
                  </a:path>
                </a:pathLst>
              </a:custGeom>
              <a:grpFill/>
              <a:ln w="9525" cap="flat">
                <a:noFill/>
                <a:prstDash val="solid"/>
                <a:miter/>
              </a:ln>
            </p:spPr>
            <p:txBody>
              <a:bodyPr rtlCol="0" anchor="ctr"/>
              <a:lstStyle/>
              <a:p>
                <a:endParaRPr lang="en-US"/>
              </a:p>
            </p:txBody>
          </p:sp>
          <p:sp>
            <p:nvSpPr>
              <p:cNvPr id="852" name="Freeform: Shape 851">
                <a:extLst>
                  <a:ext uri="{FF2B5EF4-FFF2-40B4-BE49-F238E27FC236}">
                    <a16:creationId xmlns:a16="http://schemas.microsoft.com/office/drawing/2014/main" id="{1062C73A-94ED-F66A-B0F2-2EBEFB58FE06}"/>
                  </a:ext>
                </a:extLst>
              </p:cNvPr>
              <p:cNvSpPr/>
              <p:nvPr/>
            </p:nvSpPr>
            <p:spPr>
              <a:xfrm>
                <a:off x="7074967" y="3785066"/>
                <a:ext cx="40696" cy="41223"/>
              </a:xfrm>
              <a:custGeom>
                <a:avLst/>
                <a:gdLst>
                  <a:gd name="connsiteX0" fmla="*/ 25472 w 40696"/>
                  <a:gd name="connsiteY0" fmla="*/ 2638 h 41223"/>
                  <a:gd name="connsiteX1" fmla="*/ 2612 w 40696"/>
                  <a:gd name="connsiteY1" fmla="*/ 25783 h 41223"/>
                  <a:gd name="connsiteX2" fmla="*/ 15185 w 40696"/>
                  <a:gd name="connsiteY2" fmla="*/ 38547 h 41223"/>
                  <a:gd name="connsiteX3" fmla="*/ 38045 w 40696"/>
                  <a:gd name="connsiteY3" fmla="*/ 15401 h 41223"/>
                  <a:gd name="connsiteX4" fmla="*/ 25472 w 40696"/>
                  <a:gd name="connsiteY4" fmla="*/ 2638 h 41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96" h="41223">
                    <a:moveTo>
                      <a:pt x="25472" y="2638"/>
                    </a:moveTo>
                    <a:cubicBezTo>
                      <a:pt x="17853" y="10353"/>
                      <a:pt x="10233" y="18068"/>
                      <a:pt x="2612" y="25783"/>
                    </a:cubicBezTo>
                    <a:cubicBezTo>
                      <a:pt x="-5484" y="33975"/>
                      <a:pt x="7089" y="46834"/>
                      <a:pt x="15185" y="38547"/>
                    </a:cubicBezTo>
                    <a:cubicBezTo>
                      <a:pt x="22806" y="30832"/>
                      <a:pt x="30426" y="23116"/>
                      <a:pt x="38045" y="15401"/>
                    </a:cubicBezTo>
                    <a:cubicBezTo>
                      <a:pt x="46237" y="7210"/>
                      <a:pt x="33569" y="-5554"/>
                      <a:pt x="25472" y="2638"/>
                    </a:cubicBezTo>
                    <a:close/>
                  </a:path>
                </a:pathLst>
              </a:custGeom>
              <a:grpFill/>
              <a:ln w="9525" cap="flat">
                <a:noFill/>
                <a:prstDash val="solid"/>
                <a:miter/>
              </a:ln>
            </p:spPr>
            <p:txBody>
              <a:bodyPr rtlCol="0" anchor="ctr"/>
              <a:lstStyle/>
              <a:p>
                <a:endParaRPr lang="en-US"/>
              </a:p>
            </p:txBody>
          </p:sp>
          <p:sp>
            <p:nvSpPr>
              <p:cNvPr id="853" name="Freeform: Shape 852">
                <a:extLst>
                  <a:ext uri="{FF2B5EF4-FFF2-40B4-BE49-F238E27FC236}">
                    <a16:creationId xmlns:a16="http://schemas.microsoft.com/office/drawing/2014/main" id="{56D857CD-DE33-8642-F4FA-5673A7682E35}"/>
                  </a:ext>
                </a:extLst>
              </p:cNvPr>
              <p:cNvSpPr/>
              <p:nvPr/>
            </p:nvSpPr>
            <p:spPr>
              <a:xfrm>
                <a:off x="7102514" y="3720534"/>
                <a:ext cx="32433" cy="44580"/>
              </a:xfrm>
              <a:custGeom>
                <a:avLst/>
                <a:gdLst>
                  <a:gd name="connsiteX0" fmla="*/ 31264 w 32433"/>
                  <a:gd name="connsiteY0" fmla="*/ 31165 h 44580"/>
                  <a:gd name="connsiteX1" fmla="*/ 16786 w 32433"/>
                  <a:gd name="connsiteY1" fmla="*/ 4495 h 44580"/>
                  <a:gd name="connsiteX2" fmla="*/ 1165 w 32433"/>
                  <a:gd name="connsiteY2" fmla="*/ 13354 h 44580"/>
                  <a:gd name="connsiteX3" fmla="*/ 15643 w 32433"/>
                  <a:gd name="connsiteY3" fmla="*/ 40023 h 44580"/>
                  <a:gd name="connsiteX4" fmla="*/ 31264 w 32433"/>
                  <a:gd name="connsiteY4" fmla="*/ 31165 h 44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33" h="44580">
                    <a:moveTo>
                      <a:pt x="31264" y="31165"/>
                    </a:moveTo>
                    <a:cubicBezTo>
                      <a:pt x="26406" y="22307"/>
                      <a:pt x="21643" y="13354"/>
                      <a:pt x="16786" y="4495"/>
                    </a:cubicBezTo>
                    <a:cubicBezTo>
                      <a:pt x="11261" y="-5696"/>
                      <a:pt x="-4360" y="3257"/>
                      <a:pt x="1165" y="13354"/>
                    </a:cubicBezTo>
                    <a:cubicBezTo>
                      <a:pt x="6022" y="22212"/>
                      <a:pt x="10785" y="31165"/>
                      <a:pt x="15643" y="40023"/>
                    </a:cubicBezTo>
                    <a:cubicBezTo>
                      <a:pt x="21263" y="50310"/>
                      <a:pt x="36788" y="41357"/>
                      <a:pt x="31264" y="31165"/>
                    </a:cubicBezTo>
                    <a:close/>
                  </a:path>
                </a:pathLst>
              </a:custGeom>
              <a:grpFill/>
              <a:ln w="9525" cap="flat">
                <a:noFill/>
                <a:prstDash val="solid"/>
                <a:miter/>
              </a:ln>
            </p:spPr>
            <p:txBody>
              <a:bodyPr rtlCol="0" anchor="ctr"/>
              <a:lstStyle/>
              <a:p>
                <a:endParaRPr lang="en-US"/>
              </a:p>
            </p:txBody>
          </p:sp>
          <p:sp>
            <p:nvSpPr>
              <p:cNvPr id="854" name="Freeform: Shape 853">
                <a:extLst>
                  <a:ext uri="{FF2B5EF4-FFF2-40B4-BE49-F238E27FC236}">
                    <a16:creationId xmlns:a16="http://schemas.microsoft.com/office/drawing/2014/main" id="{821B1A75-897A-D73C-BB3B-38D8C3D322FF}"/>
                  </a:ext>
                </a:extLst>
              </p:cNvPr>
              <p:cNvSpPr/>
              <p:nvPr/>
            </p:nvSpPr>
            <p:spPr>
              <a:xfrm>
                <a:off x="7134432" y="3769160"/>
                <a:ext cx="52124" cy="30612"/>
              </a:xfrm>
              <a:custGeom>
                <a:avLst/>
                <a:gdLst>
                  <a:gd name="connsiteX0" fmla="*/ 41255 w 52124"/>
                  <a:gd name="connsiteY0" fmla="*/ 541 h 30612"/>
                  <a:gd name="connsiteX1" fmla="*/ 6203 w 52124"/>
                  <a:gd name="connsiteY1" fmla="*/ 12733 h 30612"/>
                  <a:gd name="connsiteX2" fmla="*/ 10870 w 52124"/>
                  <a:gd name="connsiteY2" fmla="*/ 30069 h 30612"/>
                  <a:gd name="connsiteX3" fmla="*/ 45922 w 52124"/>
                  <a:gd name="connsiteY3" fmla="*/ 17877 h 30612"/>
                  <a:gd name="connsiteX4" fmla="*/ 41255 w 52124"/>
                  <a:gd name="connsiteY4" fmla="*/ 541 h 3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24" h="30612">
                    <a:moveTo>
                      <a:pt x="41255" y="541"/>
                    </a:moveTo>
                    <a:lnTo>
                      <a:pt x="6203" y="12733"/>
                    </a:lnTo>
                    <a:cubicBezTo>
                      <a:pt x="-4656" y="16543"/>
                      <a:pt x="-84" y="33879"/>
                      <a:pt x="10870" y="30069"/>
                    </a:cubicBezTo>
                    <a:lnTo>
                      <a:pt x="45922" y="17877"/>
                    </a:lnTo>
                    <a:cubicBezTo>
                      <a:pt x="56781" y="14162"/>
                      <a:pt x="52209" y="-3269"/>
                      <a:pt x="41255" y="541"/>
                    </a:cubicBezTo>
                    <a:close/>
                  </a:path>
                </a:pathLst>
              </a:custGeom>
              <a:grpFill/>
              <a:ln w="9525" cap="flat">
                <a:noFill/>
                <a:prstDash val="solid"/>
                <a:miter/>
              </a:ln>
            </p:spPr>
            <p:txBody>
              <a:bodyPr rtlCol="0" anchor="ctr"/>
              <a:lstStyle/>
              <a:p>
                <a:endParaRPr lang="en-US"/>
              </a:p>
            </p:txBody>
          </p:sp>
        </p:grpSp>
        <p:grpSp>
          <p:nvGrpSpPr>
            <p:cNvPr id="855" name="Graphic 932">
              <a:extLst>
                <a:ext uri="{FF2B5EF4-FFF2-40B4-BE49-F238E27FC236}">
                  <a16:creationId xmlns:a16="http://schemas.microsoft.com/office/drawing/2014/main" id="{6B6D4203-D179-74FF-CB5A-415FCA962AE0}"/>
                </a:ext>
              </a:extLst>
            </p:cNvPr>
            <p:cNvGrpSpPr/>
            <p:nvPr/>
          </p:nvGrpSpPr>
          <p:grpSpPr>
            <a:xfrm>
              <a:off x="7674294" y="2790913"/>
              <a:ext cx="1151531" cy="1044253"/>
              <a:chOff x="7248277" y="2206257"/>
              <a:chExt cx="1415464" cy="1283598"/>
            </a:xfrm>
          </p:grpSpPr>
          <p:sp>
            <p:nvSpPr>
              <p:cNvPr id="856" name="Freeform: Shape 855">
                <a:extLst>
                  <a:ext uri="{FF2B5EF4-FFF2-40B4-BE49-F238E27FC236}">
                    <a16:creationId xmlns:a16="http://schemas.microsoft.com/office/drawing/2014/main" id="{7D517C6D-D124-CAE7-EC51-970017D73B79}"/>
                  </a:ext>
                </a:extLst>
              </p:cNvPr>
              <p:cNvSpPr/>
              <p:nvPr/>
            </p:nvSpPr>
            <p:spPr>
              <a:xfrm>
                <a:off x="7964831" y="2206257"/>
                <a:ext cx="698910" cy="699013"/>
              </a:xfrm>
              <a:custGeom>
                <a:avLst/>
                <a:gdLst>
                  <a:gd name="connsiteX0" fmla="*/ 583885 w 698910"/>
                  <a:gd name="connsiteY0" fmla="*/ 174890 h 699013"/>
                  <a:gd name="connsiteX1" fmla="*/ 516924 w 698910"/>
                  <a:gd name="connsiteY1" fmla="*/ 109929 h 699013"/>
                  <a:gd name="connsiteX2" fmla="*/ 109921 w 698910"/>
                  <a:gd name="connsiteY2" fmla="*/ 181938 h 699013"/>
                  <a:gd name="connsiteX3" fmla="*/ 57152 w 698910"/>
                  <a:gd name="connsiteY3" fmla="*/ 346340 h 699013"/>
                  <a:gd name="connsiteX4" fmla="*/ 76679 w 698910"/>
                  <a:gd name="connsiteY4" fmla="*/ 454734 h 699013"/>
                  <a:gd name="connsiteX5" fmla="*/ 136686 w 698910"/>
                  <a:gd name="connsiteY5" fmla="*/ 550079 h 699013"/>
                  <a:gd name="connsiteX6" fmla="*/ 181739 w 698910"/>
                  <a:gd name="connsiteY6" fmla="*/ 588846 h 699013"/>
                  <a:gd name="connsiteX7" fmla="*/ 233746 w 698910"/>
                  <a:gd name="connsiteY7" fmla="*/ 617993 h 699013"/>
                  <a:gd name="connsiteX8" fmla="*/ 588743 w 698910"/>
                  <a:gd name="connsiteY8" fmla="*/ 517028 h 699013"/>
                  <a:gd name="connsiteX9" fmla="*/ 592172 w 698910"/>
                  <a:gd name="connsiteY9" fmla="*/ 511884 h 699013"/>
                  <a:gd name="connsiteX10" fmla="*/ 583885 w 698910"/>
                  <a:gd name="connsiteY10" fmla="*/ 174890 h 699013"/>
                  <a:gd name="connsiteX11" fmla="*/ 549690 w 698910"/>
                  <a:gd name="connsiteY11" fmla="*/ 63161 h 699013"/>
                  <a:gd name="connsiteX12" fmla="*/ 635796 w 698910"/>
                  <a:gd name="connsiteY12" fmla="*/ 549889 h 699013"/>
                  <a:gd name="connsiteX13" fmla="*/ 200504 w 698910"/>
                  <a:gd name="connsiteY13" fmla="*/ 665713 h 699013"/>
                  <a:gd name="connsiteX14" fmla="*/ 193360 w 698910"/>
                  <a:gd name="connsiteY14" fmla="*/ 662189 h 699013"/>
                  <a:gd name="connsiteX15" fmla="*/ 186121 w 698910"/>
                  <a:gd name="connsiteY15" fmla="*/ 658379 h 699013"/>
                  <a:gd name="connsiteX16" fmla="*/ 178977 w 698910"/>
                  <a:gd name="connsiteY16" fmla="*/ 654473 h 699013"/>
                  <a:gd name="connsiteX17" fmla="*/ 164880 w 698910"/>
                  <a:gd name="connsiteY17" fmla="*/ 645996 h 699013"/>
                  <a:gd name="connsiteX18" fmla="*/ 154593 w 698910"/>
                  <a:gd name="connsiteY18" fmla="*/ 639519 h 699013"/>
                  <a:gd name="connsiteX19" fmla="*/ 149164 w 698910"/>
                  <a:gd name="connsiteY19" fmla="*/ 635804 h 699013"/>
                  <a:gd name="connsiteX20" fmla="*/ 143830 w 698910"/>
                  <a:gd name="connsiteY20" fmla="*/ 631994 h 699013"/>
                  <a:gd name="connsiteX21" fmla="*/ 134210 w 698910"/>
                  <a:gd name="connsiteY21" fmla="*/ 624565 h 699013"/>
                  <a:gd name="connsiteX22" fmla="*/ 121446 w 698910"/>
                  <a:gd name="connsiteY22" fmla="*/ 614183 h 699013"/>
                  <a:gd name="connsiteX23" fmla="*/ 115350 w 698910"/>
                  <a:gd name="connsiteY23" fmla="*/ 608849 h 699013"/>
                  <a:gd name="connsiteX24" fmla="*/ 109349 w 698910"/>
                  <a:gd name="connsiteY24" fmla="*/ 603324 h 699013"/>
                  <a:gd name="connsiteX25" fmla="*/ 103539 w 698910"/>
                  <a:gd name="connsiteY25" fmla="*/ 597800 h 699013"/>
                  <a:gd name="connsiteX26" fmla="*/ 63153 w 698910"/>
                  <a:gd name="connsiteY26" fmla="*/ 149172 h 699013"/>
                  <a:gd name="connsiteX27" fmla="*/ 549690 w 698910"/>
                  <a:gd name="connsiteY27" fmla="*/ 63161 h 699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98910" h="699013">
                    <a:moveTo>
                      <a:pt x="583885" y="174890"/>
                    </a:moveTo>
                    <a:cubicBezTo>
                      <a:pt x="565692" y="150410"/>
                      <a:pt x="543308" y="128312"/>
                      <a:pt x="516924" y="109929"/>
                    </a:cubicBezTo>
                    <a:cubicBezTo>
                      <a:pt x="384622" y="17441"/>
                      <a:pt x="202409" y="49636"/>
                      <a:pt x="109921" y="181938"/>
                    </a:cubicBezTo>
                    <a:cubicBezTo>
                      <a:pt x="74869" y="232135"/>
                      <a:pt x="57629" y="289475"/>
                      <a:pt x="57152" y="346340"/>
                    </a:cubicBezTo>
                    <a:cubicBezTo>
                      <a:pt x="56676" y="383392"/>
                      <a:pt x="63343" y="420158"/>
                      <a:pt x="76679" y="454734"/>
                    </a:cubicBezTo>
                    <a:cubicBezTo>
                      <a:pt x="90109" y="489500"/>
                      <a:pt x="110207" y="521981"/>
                      <a:pt x="136686" y="550079"/>
                    </a:cubicBezTo>
                    <a:cubicBezTo>
                      <a:pt x="150116" y="564176"/>
                      <a:pt x="165166" y="577226"/>
                      <a:pt x="181739" y="588846"/>
                    </a:cubicBezTo>
                    <a:cubicBezTo>
                      <a:pt x="198313" y="600466"/>
                      <a:pt x="215839" y="610182"/>
                      <a:pt x="233746" y="617993"/>
                    </a:cubicBezTo>
                    <a:cubicBezTo>
                      <a:pt x="358523" y="671714"/>
                      <a:pt x="507875" y="632661"/>
                      <a:pt x="588743" y="517028"/>
                    </a:cubicBezTo>
                    <a:cubicBezTo>
                      <a:pt x="589886" y="515313"/>
                      <a:pt x="591124" y="513599"/>
                      <a:pt x="592172" y="511884"/>
                    </a:cubicBezTo>
                    <a:cubicBezTo>
                      <a:pt x="662752" y="406728"/>
                      <a:pt x="655989" y="271664"/>
                      <a:pt x="583885" y="174890"/>
                    </a:cubicBezTo>
                    <a:close/>
                    <a:moveTo>
                      <a:pt x="549690" y="63161"/>
                    </a:moveTo>
                    <a:cubicBezTo>
                      <a:pt x="707900" y="173747"/>
                      <a:pt x="746381" y="391774"/>
                      <a:pt x="635796" y="549889"/>
                    </a:cubicBezTo>
                    <a:cubicBezTo>
                      <a:pt x="536736" y="691430"/>
                      <a:pt x="351570" y="737150"/>
                      <a:pt x="200504" y="665713"/>
                    </a:cubicBezTo>
                    <a:cubicBezTo>
                      <a:pt x="198122" y="664665"/>
                      <a:pt x="195646" y="663427"/>
                      <a:pt x="193360" y="662189"/>
                    </a:cubicBezTo>
                    <a:cubicBezTo>
                      <a:pt x="190979" y="661046"/>
                      <a:pt x="188502" y="659807"/>
                      <a:pt x="186121" y="658379"/>
                    </a:cubicBezTo>
                    <a:cubicBezTo>
                      <a:pt x="183740" y="657140"/>
                      <a:pt x="181358" y="655807"/>
                      <a:pt x="178977" y="654473"/>
                    </a:cubicBezTo>
                    <a:cubicBezTo>
                      <a:pt x="174310" y="651806"/>
                      <a:pt x="169547" y="648949"/>
                      <a:pt x="164880" y="645996"/>
                    </a:cubicBezTo>
                    <a:cubicBezTo>
                      <a:pt x="161356" y="643901"/>
                      <a:pt x="157927" y="641805"/>
                      <a:pt x="154593" y="639519"/>
                    </a:cubicBezTo>
                    <a:cubicBezTo>
                      <a:pt x="152783" y="638376"/>
                      <a:pt x="150974" y="637138"/>
                      <a:pt x="149164" y="635804"/>
                    </a:cubicBezTo>
                    <a:cubicBezTo>
                      <a:pt x="147354" y="634566"/>
                      <a:pt x="145544" y="633328"/>
                      <a:pt x="143830" y="631994"/>
                    </a:cubicBezTo>
                    <a:cubicBezTo>
                      <a:pt x="140591" y="629613"/>
                      <a:pt x="137353" y="627041"/>
                      <a:pt x="134210" y="624565"/>
                    </a:cubicBezTo>
                    <a:cubicBezTo>
                      <a:pt x="129923" y="621136"/>
                      <a:pt x="125542" y="617612"/>
                      <a:pt x="121446" y="614183"/>
                    </a:cubicBezTo>
                    <a:cubicBezTo>
                      <a:pt x="119351" y="612468"/>
                      <a:pt x="117446" y="610658"/>
                      <a:pt x="115350" y="608849"/>
                    </a:cubicBezTo>
                    <a:cubicBezTo>
                      <a:pt x="113255" y="607039"/>
                      <a:pt x="111350" y="605134"/>
                      <a:pt x="109349" y="603324"/>
                    </a:cubicBezTo>
                    <a:cubicBezTo>
                      <a:pt x="107349" y="601514"/>
                      <a:pt x="105444" y="599609"/>
                      <a:pt x="103539" y="597800"/>
                    </a:cubicBezTo>
                    <a:cubicBezTo>
                      <a:pt x="-15428" y="480261"/>
                      <a:pt x="-35907" y="290714"/>
                      <a:pt x="63153" y="149172"/>
                    </a:cubicBezTo>
                    <a:cubicBezTo>
                      <a:pt x="173643" y="-8943"/>
                      <a:pt x="391575" y="-47519"/>
                      <a:pt x="549690" y="63161"/>
                    </a:cubicBezTo>
                    <a:close/>
                  </a:path>
                </a:pathLst>
              </a:custGeom>
              <a:solidFill>
                <a:srgbClr val="111023"/>
              </a:solidFill>
              <a:ln w="9525" cap="flat">
                <a:noFill/>
                <a:prstDash val="solid"/>
                <a:miter/>
              </a:ln>
            </p:spPr>
            <p:txBody>
              <a:bodyPr rtlCol="0" anchor="ctr"/>
              <a:lstStyle/>
              <a:p>
                <a:endParaRPr lang="en-US"/>
              </a:p>
            </p:txBody>
          </p:sp>
          <p:grpSp>
            <p:nvGrpSpPr>
              <p:cNvPr id="857" name="Graphic 932">
                <a:extLst>
                  <a:ext uri="{FF2B5EF4-FFF2-40B4-BE49-F238E27FC236}">
                    <a16:creationId xmlns:a16="http://schemas.microsoft.com/office/drawing/2014/main" id="{D15654BD-38EB-E1D4-1032-EA3726EB7784}"/>
                  </a:ext>
                </a:extLst>
              </p:cNvPr>
              <p:cNvGrpSpPr/>
              <p:nvPr/>
            </p:nvGrpSpPr>
            <p:grpSpPr>
              <a:xfrm>
                <a:off x="8022063" y="2263435"/>
                <a:ext cx="584431" cy="584649"/>
                <a:chOff x="8022063" y="2263435"/>
                <a:chExt cx="584431" cy="584649"/>
              </a:xfrm>
            </p:grpSpPr>
            <p:sp>
              <p:nvSpPr>
                <p:cNvPr id="858" name="Freeform: Shape 857">
                  <a:extLst>
                    <a:ext uri="{FF2B5EF4-FFF2-40B4-BE49-F238E27FC236}">
                      <a16:creationId xmlns:a16="http://schemas.microsoft.com/office/drawing/2014/main" id="{F667B45B-21AB-1776-637F-DEE4A24B5BD1}"/>
                    </a:ext>
                  </a:extLst>
                </p:cNvPr>
                <p:cNvSpPr/>
                <p:nvPr/>
              </p:nvSpPr>
              <p:spPr>
                <a:xfrm>
                  <a:off x="8022063" y="2381147"/>
                  <a:ext cx="584431" cy="370901"/>
                </a:xfrm>
                <a:custGeom>
                  <a:avLst/>
                  <a:gdLst>
                    <a:gd name="connsiteX0" fmla="*/ 526653 w 584431"/>
                    <a:gd name="connsiteY0" fmla="*/ 0 h 370901"/>
                    <a:gd name="connsiteX1" fmla="*/ 535035 w 584431"/>
                    <a:gd name="connsiteY1" fmla="*/ 337090 h 370901"/>
                    <a:gd name="connsiteX2" fmla="*/ 481981 w 584431"/>
                    <a:gd name="connsiteY2" fmla="*/ 321088 h 370901"/>
                    <a:gd name="connsiteX3" fmla="*/ 413972 w 584431"/>
                    <a:gd name="connsiteY3" fmla="*/ 341947 h 370901"/>
                    <a:gd name="connsiteX4" fmla="*/ 347583 w 584431"/>
                    <a:gd name="connsiteY4" fmla="*/ 368046 h 370901"/>
                    <a:gd name="connsiteX5" fmla="*/ 181562 w 584431"/>
                    <a:gd name="connsiteY5" fmla="*/ 326136 h 370901"/>
                    <a:gd name="connsiteX6" fmla="*/ 19542 w 584431"/>
                    <a:gd name="connsiteY6" fmla="*/ 280035 h 370901"/>
                    <a:gd name="connsiteX7" fmla="*/ 16 w 584431"/>
                    <a:gd name="connsiteY7" fmla="*/ 171640 h 370901"/>
                    <a:gd name="connsiteX8" fmla="*/ 51165 w 584431"/>
                    <a:gd name="connsiteY8" fmla="*/ 158210 h 370901"/>
                    <a:gd name="connsiteX9" fmla="*/ 116887 w 584431"/>
                    <a:gd name="connsiteY9" fmla="*/ 165830 h 370901"/>
                    <a:gd name="connsiteX10" fmla="*/ 357870 w 584431"/>
                    <a:gd name="connsiteY10" fmla="*/ 102298 h 370901"/>
                    <a:gd name="connsiteX11" fmla="*/ 442642 w 584431"/>
                    <a:gd name="connsiteY11" fmla="*/ 32861 h 370901"/>
                    <a:gd name="connsiteX12" fmla="*/ 526653 w 584431"/>
                    <a:gd name="connsiteY12" fmla="*/ 0 h 37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4431" h="370901">
                      <a:moveTo>
                        <a:pt x="526653" y="0"/>
                      </a:moveTo>
                      <a:cubicBezTo>
                        <a:pt x="598662" y="96774"/>
                        <a:pt x="605520" y="231743"/>
                        <a:pt x="535035" y="337090"/>
                      </a:cubicBezTo>
                      <a:cubicBezTo>
                        <a:pt x="520748" y="325184"/>
                        <a:pt x="500840" y="320135"/>
                        <a:pt x="481981" y="321088"/>
                      </a:cubicBezTo>
                      <a:cubicBezTo>
                        <a:pt x="458168" y="322326"/>
                        <a:pt x="435499" y="331756"/>
                        <a:pt x="413972" y="341947"/>
                      </a:cubicBezTo>
                      <a:cubicBezTo>
                        <a:pt x="392446" y="352139"/>
                        <a:pt x="370919" y="363188"/>
                        <a:pt x="347583" y="368046"/>
                      </a:cubicBezTo>
                      <a:cubicBezTo>
                        <a:pt x="290433" y="379857"/>
                        <a:pt x="233283" y="352901"/>
                        <a:pt x="181562" y="326136"/>
                      </a:cubicBezTo>
                      <a:cubicBezTo>
                        <a:pt x="130794" y="300038"/>
                        <a:pt x="75835" y="272320"/>
                        <a:pt x="19542" y="280035"/>
                      </a:cubicBezTo>
                      <a:cubicBezTo>
                        <a:pt x="6207" y="245459"/>
                        <a:pt x="-365" y="208598"/>
                        <a:pt x="16" y="171640"/>
                      </a:cubicBezTo>
                      <a:cubicBezTo>
                        <a:pt x="14779" y="162020"/>
                        <a:pt x="33353" y="158210"/>
                        <a:pt x="51165" y="158210"/>
                      </a:cubicBezTo>
                      <a:cubicBezTo>
                        <a:pt x="73168" y="158115"/>
                        <a:pt x="94980" y="163068"/>
                        <a:pt x="116887" y="165830"/>
                      </a:cubicBezTo>
                      <a:cubicBezTo>
                        <a:pt x="201374" y="176403"/>
                        <a:pt x="289671" y="153162"/>
                        <a:pt x="357870" y="102298"/>
                      </a:cubicBezTo>
                      <a:cubicBezTo>
                        <a:pt x="387112" y="80486"/>
                        <a:pt x="412734" y="54007"/>
                        <a:pt x="442642" y="32861"/>
                      </a:cubicBezTo>
                      <a:cubicBezTo>
                        <a:pt x="467598" y="15335"/>
                        <a:pt x="496649" y="1524"/>
                        <a:pt x="526653" y="0"/>
                      </a:cubicBezTo>
                      <a:close/>
                    </a:path>
                  </a:pathLst>
                </a:custGeom>
                <a:solidFill>
                  <a:srgbClr val="B0EDE8"/>
                </a:solidFill>
                <a:ln w="9525" cap="flat">
                  <a:noFill/>
                  <a:prstDash val="solid"/>
                  <a:miter/>
                </a:ln>
              </p:spPr>
              <p:txBody>
                <a:bodyPr rtlCol="0" anchor="ctr"/>
                <a:lstStyle/>
                <a:p>
                  <a:endParaRPr lang="en-US"/>
                </a:p>
              </p:txBody>
            </p:sp>
            <p:sp>
              <p:nvSpPr>
                <p:cNvPr id="859" name="Freeform: Shape 858">
                  <a:extLst>
                    <a:ext uri="{FF2B5EF4-FFF2-40B4-BE49-F238E27FC236}">
                      <a16:creationId xmlns:a16="http://schemas.microsoft.com/office/drawing/2014/main" id="{DF2A8FBD-D3DD-E16D-FB79-7EC4AD3BB15B}"/>
                    </a:ext>
                  </a:extLst>
                </p:cNvPr>
                <p:cNvSpPr/>
                <p:nvPr/>
              </p:nvSpPr>
              <p:spPr>
                <a:xfrm>
                  <a:off x="8041605" y="2659770"/>
                  <a:ext cx="515493" cy="188313"/>
                </a:xfrm>
                <a:custGeom>
                  <a:avLst/>
                  <a:gdLst>
                    <a:gd name="connsiteX0" fmla="*/ 515493 w 515493"/>
                    <a:gd name="connsiteY0" fmla="*/ 58466 h 188313"/>
                    <a:gd name="connsiteX1" fmla="*/ 512064 w 515493"/>
                    <a:gd name="connsiteY1" fmla="*/ 63609 h 188313"/>
                    <a:gd name="connsiteX2" fmla="*/ 157067 w 515493"/>
                    <a:gd name="connsiteY2" fmla="*/ 164574 h 188313"/>
                    <a:gd name="connsiteX3" fmla="*/ 105061 w 515493"/>
                    <a:gd name="connsiteY3" fmla="*/ 135428 h 188313"/>
                    <a:gd name="connsiteX4" fmla="*/ 60008 w 515493"/>
                    <a:gd name="connsiteY4" fmla="*/ 96661 h 188313"/>
                    <a:gd name="connsiteX5" fmla="*/ 0 w 515493"/>
                    <a:gd name="connsiteY5" fmla="*/ 1316 h 188313"/>
                    <a:gd name="connsiteX6" fmla="*/ 162020 w 515493"/>
                    <a:gd name="connsiteY6" fmla="*/ 47417 h 188313"/>
                    <a:gd name="connsiteX7" fmla="*/ 328041 w 515493"/>
                    <a:gd name="connsiteY7" fmla="*/ 89327 h 188313"/>
                    <a:gd name="connsiteX8" fmla="*/ 394430 w 515493"/>
                    <a:gd name="connsiteY8" fmla="*/ 63228 h 188313"/>
                    <a:gd name="connsiteX9" fmla="*/ 462439 w 515493"/>
                    <a:gd name="connsiteY9" fmla="*/ 42369 h 188313"/>
                    <a:gd name="connsiteX10" fmla="*/ 515493 w 515493"/>
                    <a:gd name="connsiteY10" fmla="*/ 58466 h 18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5493" h="188313">
                      <a:moveTo>
                        <a:pt x="515493" y="58466"/>
                      </a:moveTo>
                      <a:cubicBezTo>
                        <a:pt x="514445" y="60180"/>
                        <a:pt x="513207" y="61895"/>
                        <a:pt x="512064" y="63609"/>
                      </a:cubicBezTo>
                      <a:cubicBezTo>
                        <a:pt x="431197" y="179243"/>
                        <a:pt x="281845" y="218295"/>
                        <a:pt x="157067" y="164574"/>
                      </a:cubicBezTo>
                      <a:cubicBezTo>
                        <a:pt x="139160" y="156764"/>
                        <a:pt x="121634" y="147048"/>
                        <a:pt x="105061" y="135428"/>
                      </a:cubicBezTo>
                      <a:cubicBezTo>
                        <a:pt x="88487" y="123712"/>
                        <a:pt x="73438" y="110758"/>
                        <a:pt x="60008" y="96661"/>
                      </a:cubicBezTo>
                      <a:cubicBezTo>
                        <a:pt x="33528" y="68657"/>
                        <a:pt x="13430" y="36082"/>
                        <a:pt x="0" y="1316"/>
                      </a:cubicBezTo>
                      <a:cubicBezTo>
                        <a:pt x="56293" y="-6399"/>
                        <a:pt x="111347" y="21223"/>
                        <a:pt x="162020" y="47417"/>
                      </a:cubicBezTo>
                      <a:cubicBezTo>
                        <a:pt x="213741" y="74182"/>
                        <a:pt x="270891" y="101138"/>
                        <a:pt x="328041" y="89327"/>
                      </a:cubicBezTo>
                      <a:cubicBezTo>
                        <a:pt x="351377" y="84469"/>
                        <a:pt x="372904" y="73420"/>
                        <a:pt x="394430" y="63228"/>
                      </a:cubicBezTo>
                      <a:cubicBezTo>
                        <a:pt x="415957" y="53036"/>
                        <a:pt x="438626" y="43607"/>
                        <a:pt x="462439" y="42369"/>
                      </a:cubicBezTo>
                      <a:cubicBezTo>
                        <a:pt x="481298" y="41511"/>
                        <a:pt x="501206" y="46464"/>
                        <a:pt x="515493" y="58466"/>
                      </a:cubicBezTo>
                      <a:close/>
                    </a:path>
                  </a:pathLst>
                </a:custGeom>
                <a:solidFill>
                  <a:srgbClr val="D4FFFB"/>
                </a:solidFill>
                <a:ln w="9525" cap="flat">
                  <a:noFill/>
                  <a:prstDash val="solid"/>
                  <a:miter/>
                </a:ln>
              </p:spPr>
              <p:txBody>
                <a:bodyPr rtlCol="0" anchor="ctr"/>
                <a:lstStyle/>
                <a:p>
                  <a:endParaRPr lang="en-US"/>
                </a:p>
              </p:txBody>
            </p:sp>
            <p:sp>
              <p:nvSpPr>
                <p:cNvPr id="860" name="Freeform: Shape 859">
                  <a:extLst>
                    <a:ext uri="{FF2B5EF4-FFF2-40B4-BE49-F238E27FC236}">
                      <a16:creationId xmlns:a16="http://schemas.microsoft.com/office/drawing/2014/main" id="{552C9450-5298-0169-560A-DB4440507D7B}"/>
                    </a:ext>
                  </a:extLst>
                </p:cNvPr>
                <p:cNvSpPr/>
                <p:nvPr/>
              </p:nvSpPr>
              <p:spPr>
                <a:xfrm>
                  <a:off x="8022174" y="2263435"/>
                  <a:ext cx="526637" cy="289256"/>
                </a:xfrm>
                <a:custGeom>
                  <a:avLst/>
                  <a:gdLst>
                    <a:gd name="connsiteX0" fmla="*/ 459676 w 526637"/>
                    <a:gd name="connsiteY0" fmla="*/ 52751 h 289256"/>
                    <a:gd name="connsiteX1" fmla="*/ 526637 w 526637"/>
                    <a:gd name="connsiteY1" fmla="*/ 117712 h 289256"/>
                    <a:gd name="connsiteX2" fmla="*/ 442627 w 526637"/>
                    <a:gd name="connsiteY2" fmla="*/ 150478 h 289256"/>
                    <a:gd name="connsiteX3" fmla="*/ 357854 w 526637"/>
                    <a:gd name="connsiteY3" fmla="*/ 219915 h 289256"/>
                    <a:gd name="connsiteX4" fmla="*/ 116872 w 526637"/>
                    <a:gd name="connsiteY4" fmla="*/ 283447 h 289256"/>
                    <a:gd name="connsiteX5" fmla="*/ 51149 w 526637"/>
                    <a:gd name="connsiteY5" fmla="*/ 275827 h 289256"/>
                    <a:gd name="connsiteX6" fmla="*/ 0 w 526637"/>
                    <a:gd name="connsiteY6" fmla="*/ 289257 h 289256"/>
                    <a:gd name="connsiteX7" fmla="*/ 52768 w 526637"/>
                    <a:gd name="connsiteY7" fmla="*/ 124855 h 289256"/>
                    <a:gd name="connsiteX8" fmla="*/ 459676 w 526637"/>
                    <a:gd name="connsiteY8" fmla="*/ 52751 h 289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6637" h="289256">
                      <a:moveTo>
                        <a:pt x="459676" y="52751"/>
                      </a:moveTo>
                      <a:cubicBezTo>
                        <a:pt x="485966" y="71134"/>
                        <a:pt x="508349" y="93137"/>
                        <a:pt x="526637" y="117712"/>
                      </a:cubicBezTo>
                      <a:cubicBezTo>
                        <a:pt x="496634" y="119236"/>
                        <a:pt x="467487" y="132952"/>
                        <a:pt x="442627" y="150478"/>
                      </a:cubicBezTo>
                      <a:cubicBezTo>
                        <a:pt x="412718" y="171623"/>
                        <a:pt x="387096" y="198103"/>
                        <a:pt x="357854" y="219915"/>
                      </a:cubicBezTo>
                      <a:cubicBezTo>
                        <a:pt x="289560" y="270778"/>
                        <a:pt x="201263" y="294019"/>
                        <a:pt x="116872" y="283447"/>
                      </a:cubicBezTo>
                      <a:cubicBezTo>
                        <a:pt x="94964" y="280684"/>
                        <a:pt x="73152" y="275731"/>
                        <a:pt x="51149" y="275827"/>
                      </a:cubicBezTo>
                      <a:cubicBezTo>
                        <a:pt x="33338" y="275827"/>
                        <a:pt x="14764" y="279637"/>
                        <a:pt x="0" y="289257"/>
                      </a:cubicBezTo>
                      <a:cubicBezTo>
                        <a:pt x="476" y="232393"/>
                        <a:pt x="17717" y="175052"/>
                        <a:pt x="52768" y="124855"/>
                      </a:cubicBezTo>
                      <a:cubicBezTo>
                        <a:pt x="145161" y="-7447"/>
                        <a:pt x="327279" y="-39737"/>
                        <a:pt x="459676" y="52751"/>
                      </a:cubicBezTo>
                      <a:close/>
                    </a:path>
                  </a:pathLst>
                </a:custGeom>
                <a:solidFill>
                  <a:srgbClr val="D4FFFB"/>
                </a:solidFill>
                <a:ln w="9525" cap="flat">
                  <a:noFill/>
                  <a:prstDash val="solid"/>
                  <a:miter/>
                </a:ln>
              </p:spPr>
              <p:txBody>
                <a:bodyPr rtlCol="0" anchor="ctr"/>
                <a:lstStyle/>
                <a:p>
                  <a:endParaRPr lang="en-US"/>
                </a:p>
              </p:txBody>
            </p:sp>
          </p:grpSp>
          <p:sp>
            <p:nvSpPr>
              <p:cNvPr id="861" name="Freeform: Shape 860">
                <a:extLst>
                  <a:ext uri="{FF2B5EF4-FFF2-40B4-BE49-F238E27FC236}">
                    <a16:creationId xmlns:a16="http://schemas.microsoft.com/office/drawing/2014/main" id="{16CA6697-D818-2C9D-E4CB-08460AF91B3A}"/>
                  </a:ext>
                </a:extLst>
              </p:cNvPr>
              <p:cNvSpPr/>
              <p:nvPr/>
            </p:nvSpPr>
            <p:spPr>
              <a:xfrm>
                <a:off x="8002362" y="2809581"/>
                <a:ext cx="155733" cy="231171"/>
              </a:xfrm>
              <a:custGeom>
                <a:avLst/>
                <a:gdLst>
                  <a:gd name="connsiteX0" fmla="*/ 155734 w 155733"/>
                  <a:gd name="connsiteY0" fmla="*/ 58865 h 231171"/>
                  <a:gd name="connsiteX1" fmla="*/ 35719 w 155733"/>
                  <a:gd name="connsiteY1" fmla="*/ 231172 h 231171"/>
                  <a:gd name="connsiteX2" fmla="*/ 17812 w 155733"/>
                  <a:gd name="connsiteY2" fmla="*/ 218694 h 231171"/>
                  <a:gd name="connsiteX3" fmla="*/ 30766 w 155733"/>
                  <a:gd name="connsiteY3" fmla="*/ 189738 h 231171"/>
                  <a:gd name="connsiteX4" fmla="*/ 6096 w 155733"/>
                  <a:gd name="connsiteY4" fmla="*/ 111157 h 231171"/>
                  <a:gd name="connsiteX5" fmla="*/ 0 w 155733"/>
                  <a:gd name="connsiteY5" fmla="*/ 102965 h 231171"/>
                  <a:gd name="connsiteX6" fmla="*/ 71723 w 155733"/>
                  <a:gd name="connsiteY6" fmla="*/ 0 h 231171"/>
                  <a:gd name="connsiteX7" fmla="*/ 77724 w 155733"/>
                  <a:gd name="connsiteY7" fmla="*/ 5525 h 231171"/>
                  <a:gd name="connsiteX8" fmla="*/ 83820 w 155733"/>
                  <a:gd name="connsiteY8" fmla="*/ 10858 h 231171"/>
                  <a:gd name="connsiteX9" fmla="*/ 106204 w 155733"/>
                  <a:gd name="connsiteY9" fmla="*/ 28766 h 231171"/>
                  <a:gd name="connsiteX10" fmla="*/ 111538 w 155733"/>
                  <a:gd name="connsiteY10" fmla="*/ 32575 h 231171"/>
                  <a:gd name="connsiteX11" fmla="*/ 116967 w 155733"/>
                  <a:gd name="connsiteY11" fmla="*/ 36290 h 231171"/>
                  <a:gd name="connsiteX12" fmla="*/ 141446 w 155733"/>
                  <a:gd name="connsiteY12" fmla="*/ 51245 h 231171"/>
                  <a:gd name="connsiteX13" fmla="*/ 148590 w 155733"/>
                  <a:gd name="connsiteY13" fmla="*/ 55150 h 231171"/>
                  <a:gd name="connsiteX14" fmla="*/ 155734 w 155733"/>
                  <a:gd name="connsiteY14" fmla="*/ 58865 h 23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733" h="231171">
                    <a:moveTo>
                      <a:pt x="155734" y="58865"/>
                    </a:moveTo>
                    <a:lnTo>
                      <a:pt x="35719" y="231172"/>
                    </a:lnTo>
                    <a:lnTo>
                      <a:pt x="17812" y="218694"/>
                    </a:lnTo>
                    <a:cubicBezTo>
                      <a:pt x="24289" y="210121"/>
                      <a:pt x="28861" y="200406"/>
                      <a:pt x="30766" y="189738"/>
                    </a:cubicBezTo>
                    <a:cubicBezTo>
                      <a:pt x="35909" y="162020"/>
                      <a:pt x="22098" y="134303"/>
                      <a:pt x="6096" y="111157"/>
                    </a:cubicBezTo>
                    <a:cubicBezTo>
                      <a:pt x="4096" y="108395"/>
                      <a:pt x="2191" y="105632"/>
                      <a:pt x="0" y="102965"/>
                    </a:cubicBezTo>
                    <a:lnTo>
                      <a:pt x="71723" y="0"/>
                    </a:lnTo>
                    <a:cubicBezTo>
                      <a:pt x="73724" y="1905"/>
                      <a:pt x="75629" y="3810"/>
                      <a:pt x="77724" y="5525"/>
                    </a:cubicBezTo>
                    <a:cubicBezTo>
                      <a:pt x="79724" y="7334"/>
                      <a:pt x="81725" y="9239"/>
                      <a:pt x="83820" y="10858"/>
                    </a:cubicBezTo>
                    <a:cubicBezTo>
                      <a:pt x="90964" y="17145"/>
                      <a:pt x="98393" y="23050"/>
                      <a:pt x="106204" y="28766"/>
                    </a:cubicBezTo>
                    <a:cubicBezTo>
                      <a:pt x="107918" y="30004"/>
                      <a:pt x="109728" y="31242"/>
                      <a:pt x="111538" y="32575"/>
                    </a:cubicBezTo>
                    <a:cubicBezTo>
                      <a:pt x="113347" y="33814"/>
                      <a:pt x="115157" y="35052"/>
                      <a:pt x="116967" y="36290"/>
                    </a:cubicBezTo>
                    <a:cubicBezTo>
                      <a:pt x="124968" y="41720"/>
                      <a:pt x="133159" y="46673"/>
                      <a:pt x="141446" y="51245"/>
                    </a:cubicBezTo>
                    <a:cubicBezTo>
                      <a:pt x="143828" y="52673"/>
                      <a:pt x="146209" y="53912"/>
                      <a:pt x="148590" y="55150"/>
                    </a:cubicBezTo>
                    <a:cubicBezTo>
                      <a:pt x="150876" y="56388"/>
                      <a:pt x="153353" y="57721"/>
                      <a:pt x="155734" y="58865"/>
                    </a:cubicBezTo>
                    <a:close/>
                  </a:path>
                </a:pathLst>
              </a:custGeom>
              <a:solidFill>
                <a:srgbClr val="111023"/>
              </a:solidFill>
              <a:ln w="9525" cap="flat">
                <a:noFill/>
                <a:prstDash val="solid"/>
                <a:miter/>
              </a:ln>
            </p:spPr>
            <p:txBody>
              <a:bodyPr rtlCol="0" anchor="ctr"/>
              <a:lstStyle/>
              <a:p>
                <a:endParaRPr lang="en-US"/>
              </a:p>
            </p:txBody>
          </p:sp>
          <p:sp>
            <p:nvSpPr>
              <p:cNvPr id="862" name="Freeform: Shape 861">
                <a:extLst>
                  <a:ext uri="{FF2B5EF4-FFF2-40B4-BE49-F238E27FC236}">
                    <a16:creationId xmlns:a16="http://schemas.microsoft.com/office/drawing/2014/main" id="{01D6F169-85F4-249C-1A97-33BC22E1B428}"/>
                  </a:ext>
                </a:extLst>
              </p:cNvPr>
              <p:cNvSpPr/>
              <p:nvPr/>
            </p:nvSpPr>
            <p:spPr>
              <a:xfrm>
                <a:off x="7648220" y="3028084"/>
                <a:ext cx="390146" cy="461770"/>
              </a:xfrm>
              <a:custGeom>
                <a:avLst/>
                <a:gdLst>
                  <a:gd name="connsiteX0" fmla="*/ 296135 w 390146"/>
                  <a:gd name="connsiteY0" fmla="*/ 147257 h 461770"/>
                  <a:gd name="connsiteX1" fmla="*/ 294040 w 390146"/>
                  <a:gd name="connsiteY1" fmla="*/ 150209 h 461770"/>
                  <a:gd name="connsiteX2" fmla="*/ 252130 w 390146"/>
                  <a:gd name="connsiteY2" fmla="*/ 151352 h 461770"/>
                  <a:gd name="connsiteX3" fmla="*/ 212220 w 390146"/>
                  <a:gd name="connsiteY3" fmla="*/ 191929 h 461770"/>
                  <a:gd name="connsiteX4" fmla="*/ 194027 w 390146"/>
                  <a:gd name="connsiteY4" fmla="*/ 246888 h 461770"/>
                  <a:gd name="connsiteX5" fmla="*/ 192884 w 390146"/>
                  <a:gd name="connsiteY5" fmla="*/ 295370 h 461770"/>
                  <a:gd name="connsiteX6" fmla="*/ 177454 w 390146"/>
                  <a:gd name="connsiteY6" fmla="*/ 317563 h 461770"/>
                  <a:gd name="connsiteX7" fmla="*/ 96015 w 390146"/>
                  <a:gd name="connsiteY7" fmla="*/ 434530 h 461770"/>
                  <a:gd name="connsiteX8" fmla="*/ 20005 w 390146"/>
                  <a:gd name="connsiteY8" fmla="*/ 453580 h 461770"/>
                  <a:gd name="connsiteX9" fmla="*/ 11909 w 390146"/>
                  <a:gd name="connsiteY9" fmla="*/ 375666 h 461770"/>
                  <a:gd name="connsiteX10" fmla="*/ 47152 w 390146"/>
                  <a:gd name="connsiteY10" fmla="*/ 325088 h 461770"/>
                  <a:gd name="connsiteX11" fmla="*/ 145450 w 390146"/>
                  <a:gd name="connsiteY11" fmla="*/ 184023 h 461770"/>
                  <a:gd name="connsiteX12" fmla="*/ 226031 w 390146"/>
                  <a:gd name="connsiteY12" fmla="*/ 68390 h 461770"/>
                  <a:gd name="connsiteX13" fmla="*/ 246034 w 390146"/>
                  <a:gd name="connsiteY13" fmla="*/ 39624 h 461770"/>
                  <a:gd name="connsiteX14" fmla="*/ 248224 w 390146"/>
                  <a:gd name="connsiteY14" fmla="*/ 43910 h 461770"/>
                  <a:gd name="connsiteX15" fmla="*/ 328901 w 390146"/>
                  <a:gd name="connsiteY15" fmla="*/ 31718 h 461770"/>
                  <a:gd name="connsiteX16" fmla="*/ 372240 w 390146"/>
                  <a:gd name="connsiteY16" fmla="*/ 0 h 461770"/>
                  <a:gd name="connsiteX17" fmla="*/ 390147 w 390146"/>
                  <a:gd name="connsiteY17" fmla="*/ 12478 h 461770"/>
                  <a:gd name="connsiteX18" fmla="*/ 296135 w 390146"/>
                  <a:gd name="connsiteY18" fmla="*/ 147257 h 46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0146" h="461770">
                    <a:moveTo>
                      <a:pt x="296135" y="147257"/>
                    </a:moveTo>
                    <a:lnTo>
                      <a:pt x="294040" y="150209"/>
                    </a:lnTo>
                    <a:cubicBezTo>
                      <a:pt x="280895" y="144875"/>
                      <a:pt x="265179" y="145637"/>
                      <a:pt x="252130" y="151352"/>
                    </a:cubicBezTo>
                    <a:cubicBezTo>
                      <a:pt x="234413" y="159163"/>
                      <a:pt x="221078" y="174688"/>
                      <a:pt x="212220" y="191929"/>
                    </a:cubicBezTo>
                    <a:cubicBezTo>
                      <a:pt x="203457" y="209169"/>
                      <a:pt x="198694" y="228124"/>
                      <a:pt x="194027" y="246888"/>
                    </a:cubicBezTo>
                    <a:cubicBezTo>
                      <a:pt x="190027" y="262890"/>
                      <a:pt x="186312" y="280797"/>
                      <a:pt x="192884" y="295370"/>
                    </a:cubicBezTo>
                    <a:lnTo>
                      <a:pt x="177454" y="317563"/>
                    </a:lnTo>
                    <a:lnTo>
                      <a:pt x="96015" y="434530"/>
                    </a:lnTo>
                    <a:cubicBezTo>
                      <a:pt x="77346" y="461200"/>
                      <a:pt x="43151" y="469773"/>
                      <a:pt x="20005" y="453580"/>
                    </a:cubicBezTo>
                    <a:cubicBezTo>
                      <a:pt x="-3045" y="437388"/>
                      <a:pt x="-6760" y="402336"/>
                      <a:pt x="11909" y="375666"/>
                    </a:cubicBezTo>
                    <a:lnTo>
                      <a:pt x="47152" y="325088"/>
                    </a:lnTo>
                    <a:lnTo>
                      <a:pt x="145450" y="184023"/>
                    </a:lnTo>
                    <a:lnTo>
                      <a:pt x="226031" y="68390"/>
                    </a:lnTo>
                    <a:lnTo>
                      <a:pt x="246034" y="39624"/>
                    </a:lnTo>
                    <a:cubicBezTo>
                      <a:pt x="246700" y="41053"/>
                      <a:pt x="247367" y="42482"/>
                      <a:pt x="248224" y="43910"/>
                    </a:cubicBezTo>
                    <a:cubicBezTo>
                      <a:pt x="275561" y="43148"/>
                      <a:pt x="303374" y="41529"/>
                      <a:pt x="328901" y="31718"/>
                    </a:cubicBezTo>
                    <a:cubicBezTo>
                      <a:pt x="345665" y="25146"/>
                      <a:pt x="361381" y="14192"/>
                      <a:pt x="372240" y="0"/>
                    </a:cubicBezTo>
                    <a:lnTo>
                      <a:pt x="390147" y="12478"/>
                    </a:lnTo>
                    <a:lnTo>
                      <a:pt x="296135" y="147257"/>
                    </a:lnTo>
                    <a:close/>
                  </a:path>
                </a:pathLst>
              </a:custGeom>
              <a:solidFill>
                <a:srgbClr val="111023"/>
              </a:solidFill>
              <a:ln w="9525" cap="flat">
                <a:noFill/>
                <a:prstDash val="solid"/>
                <a:miter/>
              </a:ln>
            </p:spPr>
            <p:txBody>
              <a:bodyPr rtlCol="0" anchor="ctr"/>
              <a:lstStyle/>
              <a:p>
                <a:endParaRPr lang="en-US"/>
              </a:p>
            </p:txBody>
          </p:sp>
          <p:sp>
            <p:nvSpPr>
              <p:cNvPr id="863" name="Freeform: Shape 862">
                <a:extLst>
                  <a:ext uri="{FF2B5EF4-FFF2-40B4-BE49-F238E27FC236}">
                    <a16:creationId xmlns:a16="http://schemas.microsoft.com/office/drawing/2014/main" id="{FF1095B6-001E-639F-CEFB-D3DB2CD28885}"/>
                  </a:ext>
                </a:extLst>
              </p:cNvPr>
              <p:cNvSpPr/>
              <p:nvPr/>
            </p:nvSpPr>
            <p:spPr>
              <a:xfrm>
                <a:off x="7845676" y="2887493"/>
                <a:ext cx="188609" cy="184692"/>
              </a:xfrm>
              <a:custGeom>
                <a:avLst/>
                <a:gdLst>
                  <a:gd name="connsiteX0" fmla="*/ 187547 w 188609"/>
                  <a:gd name="connsiteY0" fmla="*/ 111826 h 184692"/>
                  <a:gd name="connsiteX1" fmla="*/ 174593 w 188609"/>
                  <a:gd name="connsiteY1" fmla="*/ 140782 h 184692"/>
                  <a:gd name="connsiteX2" fmla="*/ 131254 w 188609"/>
                  <a:gd name="connsiteY2" fmla="*/ 172500 h 184692"/>
                  <a:gd name="connsiteX3" fmla="*/ 50578 w 188609"/>
                  <a:gd name="connsiteY3" fmla="*/ 184692 h 184692"/>
                  <a:gd name="connsiteX4" fmla="*/ 48387 w 188609"/>
                  <a:gd name="connsiteY4" fmla="*/ 180406 h 184692"/>
                  <a:gd name="connsiteX5" fmla="*/ 0 w 188609"/>
                  <a:gd name="connsiteY5" fmla="*/ 83918 h 184692"/>
                  <a:gd name="connsiteX6" fmla="*/ 3429 w 188609"/>
                  <a:gd name="connsiteY6" fmla="*/ 82203 h 184692"/>
                  <a:gd name="connsiteX7" fmla="*/ 70104 w 188609"/>
                  <a:gd name="connsiteY7" fmla="*/ 21434 h 184692"/>
                  <a:gd name="connsiteX8" fmla="*/ 120396 w 188609"/>
                  <a:gd name="connsiteY8" fmla="*/ 288 h 184692"/>
                  <a:gd name="connsiteX9" fmla="*/ 156686 w 188609"/>
                  <a:gd name="connsiteY9" fmla="*/ 24958 h 184692"/>
                  <a:gd name="connsiteX10" fmla="*/ 162782 w 188609"/>
                  <a:gd name="connsiteY10" fmla="*/ 33149 h 184692"/>
                  <a:gd name="connsiteX11" fmla="*/ 187547 w 188609"/>
                  <a:gd name="connsiteY11" fmla="*/ 111826 h 18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8609" h="184692">
                    <a:moveTo>
                      <a:pt x="187547" y="111826"/>
                    </a:moveTo>
                    <a:cubicBezTo>
                      <a:pt x="185642" y="122398"/>
                      <a:pt x="181070" y="132209"/>
                      <a:pt x="174593" y="140782"/>
                    </a:cubicBezTo>
                    <a:cubicBezTo>
                      <a:pt x="163830" y="154974"/>
                      <a:pt x="148114" y="165928"/>
                      <a:pt x="131254" y="172500"/>
                    </a:cubicBezTo>
                    <a:cubicBezTo>
                      <a:pt x="105727" y="182406"/>
                      <a:pt x="77914" y="183930"/>
                      <a:pt x="50578" y="184692"/>
                    </a:cubicBezTo>
                    <a:cubicBezTo>
                      <a:pt x="49816" y="183263"/>
                      <a:pt x="49054" y="181835"/>
                      <a:pt x="48387" y="180406"/>
                    </a:cubicBezTo>
                    <a:cubicBezTo>
                      <a:pt x="32194" y="148211"/>
                      <a:pt x="16002" y="116112"/>
                      <a:pt x="0" y="83918"/>
                    </a:cubicBezTo>
                    <a:lnTo>
                      <a:pt x="3429" y="82203"/>
                    </a:lnTo>
                    <a:cubicBezTo>
                      <a:pt x="24384" y="60581"/>
                      <a:pt x="46672" y="40388"/>
                      <a:pt x="70104" y="21434"/>
                    </a:cubicBezTo>
                    <a:cubicBezTo>
                      <a:pt x="84772" y="9718"/>
                      <a:pt x="101917" y="-1998"/>
                      <a:pt x="120396" y="288"/>
                    </a:cubicBezTo>
                    <a:cubicBezTo>
                      <a:pt x="135446" y="2193"/>
                      <a:pt x="147161" y="12861"/>
                      <a:pt x="156686" y="24958"/>
                    </a:cubicBezTo>
                    <a:cubicBezTo>
                      <a:pt x="158877" y="27625"/>
                      <a:pt x="160782" y="30387"/>
                      <a:pt x="162782" y="33149"/>
                    </a:cubicBezTo>
                    <a:cubicBezTo>
                      <a:pt x="178879" y="56390"/>
                      <a:pt x="192596" y="84108"/>
                      <a:pt x="187547" y="111826"/>
                    </a:cubicBezTo>
                    <a:close/>
                  </a:path>
                </a:pathLst>
              </a:custGeom>
              <a:gradFill>
                <a:gsLst>
                  <a:gs pos="0">
                    <a:srgbClr val="F7BE86"/>
                  </a:gs>
                  <a:gs pos="32930">
                    <a:srgbClr val="F7BC83"/>
                  </a:gs>
                  <a:gs pos="54480">
                    <a:srgbClr val="F7B67B"/>
                  </a:gs>
                  <a:gs pos="72760">
                    <a:srgbClr val="F7AC6C"/>
                  </a:gs>
                  <a:gs pos="89120">
                    <a:srgbClr val="F79E57"/>
                  </a:gs>
                  <a:gs pos="100000">
                    <a:srgbClr val="F79244"/>
                  </a:gs>
                </a:gsLst>
                <a:lin ang="0" scaled="1"/>
              </a:gradFill>
              <a:ln w="9525" cap="flat">
                <a:noFill/>
                <a:prstDash val="solid"/>
                <a:miter/>
              </a:ln>
            </p:spPr>
            <p:txBody>
              <a:bodyPr rtlCol="0" anchor="ctr"/>
              <a:lstStyle/>
              <a:p>
                <a:endParaRPr lang="en-US"/>
              </a:p>
            </p:txBody>
          </p:sp>
          <p:sp>
            <p:nvSpPr>
              <p:cNvPr id="864" name="Freeform: Shape 863">
                <a:extLst>
                  <a:ext uri="{FF2B5EF4-FFF2-40B4-BE49-F238E27FC236}">
                    <a16:creationId xmlns:a16="http://schemas.microsoft.com/office/drawing/2014/main" id="{92689E4B-CD52-841A-AB97-427E63C0D1C0}"/>
                  </a:ext>
                </a:extLst>
              </p:cNvPr>
              <p:cNvSpPr/>
              <p:nvPr/>
            </p:nvSpPr>
            <p:spPr>
              <a:xfrm>
                <a:off x="7837514" y="3174786"/>
                <a:ext cx="129340" cy="170926"/>
              </a:xfrm>
              <a:custGeom>
                <a:avLst/>
                <a:gdLst>
                  <a:gd name="connsiteX0" fmla="*/ 123700 w 129340"/>
                  <a:gd name="connsiteY0" fmla="*/ 23129 h 170926"/>
                  <a:gd name="connsiteX1" fmla="*/ 82552 w 129340"/>
                  <a:gd name="connsiteY1" fmla="*/ 154955 h 170926"/>
                  <a:gd name="connsiteX2" fmla="*/ 43309 w 129340"/>
                  <a:gd name="connsiteY2" fmla="*/ 170862 h 170926"/>
                  <a:gd name="connsiteX3" fmla="*/ 6161 w 129340"/>
                  <a:gd name="connsiteY3" fmla="*/ 153621 h 170926"/>
                  <a:gd name="connsiteX4" fmla="*/ 3589 w 129340"/>
                  <a:gd name="connsiteY4" fmla="*/ 148764 h 170926"/>
                  <a:gd name="connsiteX5" fmla="*/ 4732 w 129340"/>
                  <a:gd name="connsiteY5" fmla="*/ 100281 h 170926"/>
                  <a:gd name="connsiteX6" fmla="*/ 22925 w 129340"/>
                  <a:gd name="connsiteY6" fmla="*/ 45322 h 170926"/>
                  <a:gd name="connsiteX7" fmla="*/ 62835 w 129340"/>
                  <a:gd name="connsiteY7" fmla="*/ 4746 h 170926"/>
                  <a:gd name="connsiteX8" fmla="*/ 104745 w 129340"/>
                  <a:gd name="connsiteY8" fmla="*/ 3603 h 170926"/>
                  <a:gd name="connsiteX9" fmla="*/ 106840 w 129340"/>
                  <a:gd name="connsiteY9" fmla="*/ 650 h 170926"/>
                  <a:gd name="connsiteX10" fmla="*/ 113889 w 129340"/>
                  <a:gd name="connsiteY10" fmla="*/ 5412 h 170926"/>
                  <a:gd name="connsiteX11" fmla="*/ 123700 w 129340"/>
                  <a:gd name="connsiteY11" fmla="*/ 23129 h 17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340" h="170926">
                    <a:moveTo>
                      <a:pt x="123700" y="23129"/>
                    </a:moveTo>
                    <a:cubicBezTo>
                      <a:pt x="139225" y="69706"/>
                      <a:pt x="121795" y="125332"/>
                      <a:pt x="82552" y="154955"/>
                    </a:cubicBezTo>
                    <a:cubicBezTo>
                      <a:pt x="71026" y="163623"/>
                      <a:pt x="57596" y="170100"/>
                      <a:pt x="43309" y="170862"/>
                    </a:cubicBezTo>
                    <a:cubicBezTo>
                      <a:pt x="29021" y="171624"/>
                      <a:pt x="13876" y="165623"/>
                      <a:pt x="6161" y="153621"/>
                    </a:cubicBezTo>
                    <a:cubicBezTo>
                      <a:pt x="5209" y="152002"/>
                      <a:pt x="4256" y="150383"/>
                      <a:pt x="3589" y="148764"/>
                    </a:cubicBezTo>
                    <a:cubicBezTo>
                      <a:pt x="-2983" y="134095"/>
                      <a:pt x="732" y="116283"/>
                      <a:pt x="4732" y="100281"/>
                    </a:cubicBezTo>
                    <a:cubicBezTo>
                      <a:pt x="9400" y="81517"/>
                      <a:pt x="14162" y="62562"/>
                      <a:pt x="22925" y="45322"/>
                    </a:cubicBezTo>
                    <a:cubicBezTo>
                      <a:pt x="31688" y="28082"/>
                      <a:pt x="45118" y="12556"/>
                      <a:pt x="62835" y="4746"/>
                    </a:cubicBezTo>
                    <a:cubicBezTo>
                      <a:pt x="75979" y="-969"/>
                      <a:pt x="91696" y="-1731"/>
                      <a:pt x="104745" y="3603"/>
                    </a:cubicBezTo>
                    <a:lnTo>
                      <a:pt x="106840" y="650"/>
                    </a:lnTo>
                    <a:cubicBezTo>
                      <a:pt x="109317" y="1698"/>
                      <a:pt x="111793" y="3412"/>
                      <a:pt x="113889" y="5412"/>
                    </a:cubicBezTo>
                    <a:cubicBezTo>
                      <a:pt x="118651" y="10080"/>
                      <a:pt x="121509" y="16557"/>
                      <a:pt x="123700" y="23129"/>
                    </a:cubicBezTo>
                    <a:close/>
                  </a:path>
                </a:pathLst>
              </a:custGeom>
              <a:gradFill>
                <a:gsLst>
                  <a:gs pos="0">
                    <a:srgbClr val="F7BE86"/>
                  </a:gs>
                  <a:gs pos="32930">
                    <a:srgbClr val="F7BC83"/>
                  </a:gs>
                  <a:gs pos="54480">
                    <a:srgbClr val="F7B67B"/>
                  </a:gs>
                  <a:gs pos="72760">
                    <a:srgbClr val="F7AC6C"/>
                  </a:gs>
                  <a:gs pos="89120">
                    <a:srgbClr val="F79E57"/>
                  </a:gs>
                  <a:gs pos="100000">
                    <a:srgbClr val="F79244"/>
                  </a:gs>
                </a:gsLst>
                <a:lin ang="0" scaled="1"/>
              </a:gradFill>
              <a:ln w="9525" cap="flat">
                <a:noFill/>
                <a:prstDash val="solid"/>
                <a:miter/>
              </a:ln>
            </p:spPr>
            <p:txBody>
              <a:bodyPr rtlCol="0" anchor="ctr"/>
              <a:lstStyle/>
              <a:p>
                <a:endParaRPr lang="en-US"/>
              </a:p>
            </p:txBody>
          </p:sp>
          <p:sp>
            <p:nvSpPr>
              <p:cNvPr id="865" name="Freeform: Shape 864">
                <a:extLst>
                  <a:ext uri="{FF2B5EF4-FFF2-40B4-BE49-F238E27FC236}">
                    <a16:creationId xmlns:a16="http://schemas.microsoft.com/office/drawing/2014/main" id="{49A85861-27CB-CF3F-EDF0-54AFC57B7263}"/>
                  </a:ext>
                </a:extLst>
              </p:cNvPr>
              <p:cNvSpPr/>
              <p:nvPr/>
            </p:nvSpPr>
            <p:spPr>
              <a:xfrm>
                <a:off x="7698515" y="2754622"/>
                <a:ext cx="217265" cy="216883"/>
              </a:xfrm>
              <a:custGeom>
                <a:avLst/>
                <a:gdLst>
                  <a:gd name="connsiteX0" fmla="*/ 138970 w 217265"/>
                  <a:gd name="connsiteY0" fmla="*/ 200596 h 216883"/>
                  <a:gd name="connsiteX1" fmla="*/ 137446 w 217265"/>
                  <a:gd name="connsiteY1" fmla="*/ 201263 h 216883"/>
                  <a:gd name="connsiteX2" fmla="*/ 2762 w 217265"/>
                  <a:gd name="connsiteY2" fmla="*/ 16859 h 216883"/>
                  <a:gd name="connsiteX3" fmla="*/ 0 w 217265"/>
                  <a:gd name="connsiteY3" fmla="*/ 12572 h 216883"/>
                  <a:gd name="connsiteX4" fmla="*/ 101727 w 217265"/>
                  <a:gd name="connsiteY4" fmla="*/ 10382 h 216883"/>
                  <a:gd name="connsiteX5" fmla="*/ 214979 w 217265"/>
                  <a:gd name="connsiteY5" fmla="*/ 149923 h 216883"/>
                  <a:gd name="connsiteX6" fmla="*/ 217265 w 217265"/>
                  <a:gd name="connsiteY6" fmla="*/ 154400 h 216883"/>
                  <a:gd name="connsiteX7" fmla="*/ 150590 w 217265"/>
                  <a:gd name="connsiteY7" fmla="*/ 215169 h 216883"/>
                  <a:gd name="connsiteX8" fmla="*/ 147161 w 217265"/>
                  <a:gd name="connsiteY8" fmla="*/ 216884 h 216883"/>
                  <a:gd name="connsiteX9" fmla="*/ 138970 w 217265"/>
                  <a:gd name="connsiteY9" fmla="*/ 200596 h 21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265" h="216883">
                    <a:moveTo>
                      <a:pt x="138970" y="200596"/>
                    </a:moveTo>
                    <a:cubicBezTo>
                      <a:pt x="138398" y="200786"/>
                      <a:pt x="138017" y="201072"/>
                      <a:pt x="137446" y="201263"/>
                    </a:cubicBezTo>
                    <a:cubicBezTo>
                      <a:pt x="92488" y="139826"/>
                      <a:pt x="47720" y="78390"/>
                      <a:pt x="2762" y="16859"/>
                    </a:cubicBezTo>
                    <a:cubicBezTo>
                      <a:pt x="1905" y="15430"/>
                      <a:pt x="857" y="14001"/>
                      <a:pt x="0" y="12572"/>
                    </a:cubicBezTo>
                    <a:cubicBezTo>
                      <a:pt x="0" y="12572"/>
                      <a:pt x="62770" y="-14193"/>
                      <a:pt x="101727" y="10382"/>
                    </a:cubicBezTo>
                    <a:cubicBezTo>
                      <a:pt x="141351" y="35337"/>
                      <a:pt x="214979" y="149923"/>
                      <a:pt x="214979" y="149923"/>
                    </a:cubicBezTo>
                    <a:lnTo>
                      <a:pt x="217265" y="154400"/>
                    </a:lnTo>
                    <a:cubicBezTo>
                      <a:pt x="193834" y="173259"/>
                      <a:pt x="171545" y="193452"/>
                      <a:pt x="150590" y="215169"/>
                    </a:cubicBezTo>
                    <a:lnTo>
                      <a:pt x="147161" y="216884"/>
                    </a:lnTo>
                    <a:cubicBezTo>
                      <a:pt x="144494" y="211359"/>
                      <a:pt x="141827" y="205930"/>
                      <a:pt x="138970" y="200596"/>
                    </a:cubicBezTo>
                    <a:close/>
                  </a:path>
                </a:pathLst>
              </a:custGeom>
              <a:gradFill>
                <a:gsLst>
                  <a:gs pos="0">
                    <a:srgbClr val="F9E6D9"/>
                  </a:gs>
                  <a:gs pos="12100">
                    <a:srgbClr val="FCF1EA"/>
                  </a:gs>
                  <a:gs pos="26980">
                    <a:srgbClr val="FEF9F6"/>
                  </a:gs>
                  <a:gs pos="47510">
                    <a:srgbClr val="FFFEFD"/>
                  </a:gs>
                  <a:gs pos="100000">
                    <a:srgbClr val="FFFFFF"/>
                  </a:gs>
                </a:gsLst>
                <a:lin ang="19077704" scaled="1"/>
              </a:gradFill>
              <a:ln w="9525" cap="flat">
                <a:noFill/>
                <a:prstDash val="solid"/>
                <a:miter/>
              </a:ln>
            </p:spPr>
            <p:txBody>
              <a:bodyPr rtlCol="0" anchor="ctr"/>
              <a:lstStyle/>
              <a:p>
                <a:endParaRPr lang="en-US"/>
              </a:p>
            </p:txBody>
          </p:sp>
          <p:sp>
            <p:nvSpPr>
              <p:cNvPr id="866" name="Freeform: Shape 865">
                <a:extLst>
                  <a:ext uri="{FF2B5EF4-FFF2-40B4-BE49-F238E27FC236}">
                    <a16:creationId xmlns:a16="http://schemas.microsoft.com/office/drawing/2014/main" id="{35EC77D4-3817-16EB-1CF8-9F3E3F1B3AA9}"/>
                  </a:ext>
                </a:extLst>
              </p:cNvPr>
              <p:cNvSpPr/>
              <p:nvPr/>
            </p:nvSpPr>
            <p:spPr>
              <a:xfrm>
                <a:off x="7248277" y="2855951"/>
                <a:ext cx="645785" cy="457944"/>
              </a:xfrm>
              <a:custGeom>
                <a:avLst/>
                <a:gdLst>
                  <a:gd name="connsiteX0" fmla="*/ 587683 w 645785"/>
                  <a:gd name="connsiteY0" fmla="*/ 99934 h 457944"/>
                  <a:gd name="connsiteX1" fmla="*/ 589208 w 645785"/>
                  <a:gd name="connsiteY1" fmla="*/ 99267 h 457944"/>
                  <a:gd name="connsiteX2" fmla="*/ 597399 w 645785"/>
                  <a:gd name="connsiteY2" fmla="*/ 115459 h 457944"/>
                  <a:gd name="connsiteX3" fmla="*/ 645786 w 645785"/>
                  <a:gd name="connsiteY3" fmla="*/ 211948 h 457944"/>
                  <a:gd name="connsiteX4" fmla="*/ 625783 w 645785"/>
                  <a:gd name="connsiteY4" fmla="*/ 240713 h 457944"/>
                  <a:gd name="connsiteX5" fmla="*/ 551965 w 645785"/>
                  <a:gd name="connsiteY5" fmla="*/ 287386 h 457944"/>
                  <a:gd name="connsiteX6" fmla="*/ 256309 w 645785"/>
                  <a:gd name="connsiteY6" fmla="*/ 442643 h 457944"/>
                  <a:gd name="connsiteX7" fmla="*/ 235735 w 645785"/>
                  <a:gd name="connsiteY7" fmla="*/ 451216 h 457944"/>
                  <a:gd name="connsiteX8" fmla="*/ 183442 w 645785"/>
                  <a:gd name="connsiteY8" fmla="*/ 455026 h 457944"/>
                  <a:gd name="connsiteX9" fmla="*/ 164964 w 645785"/>
                  <a:gd name="connsiteY9" fmla="*/ 444548 h 457944"/>
                  <a:gd name="connsiteX10" fmla="*/ 134960 w 645785"/>
                  <a:gd name="connsiteY10" fmla="*/ 405877 h 457944"/>
                  <a:gd name="connsiteX11" fmla="*/ 53902 w 645785"/>
                  <a:gd name="connsiteY11" fmla="*/ 244999 h 457944"/>
                  <a:gd name="connsiteX12" fmla="*/ 9802 w 645785"/>
                  <a:gd name="connsiteY12" fmla="*/ 123842 h 457944"/>
                  <a:gd name="connsiteX13" fmla="*/ 4753 w 645785"/>
                  <a:gd name="connsiteY13" fmla="*/ 46784 h 457944"/>
                  <a:gd name="connsiteX14" fmla="*/ 29804 w 645785"/>
                  <a:gd name="connsiteY14" fmla="*/ 15256 h 457944"/>
                  <a:gd name="connsiteX15" fmla="*/ 30661 w 645785"/>
                  <a:gd name="connsiteY15" fmla="*/ 16399 h 457944"/>
                  <a:gd name="connsiteX16" fmla="*/ 113624 w 645785"/>
                  <a:gd name="connsiteY16" fmla="*/ 4874 h 457944"/>
                  <a:gd name="connsiteX17" fmla="*/ 193349 w 645785"/>
                  <a:gd name="connsiteY17" fmla="*/ 62881 h 457944"/>
                  <a:gd name="connsiteX18" fmla="*/ 287360 w 645785"/>
                  <a:gd name="connsiteY18" fmla="*/ 225473 h 457944"/>
                  <a:gd name="connsiteX19" fmla="*/ 289075 w 645785"/>
                  <a:gd name="connsiteY19" fmla="*/ 229378 h 457944"/>
                  <a:gd name="connsiteX20" fmla="*/ 587683 w 645785"/>
                  <a:gd name="connsiteY20" fmla="*/ 99934 h 45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5785" h="457944">
                    <a:moveTo>
                      <a:pt x="587683" y="99934"/>
                    </a:moveTo>
                    <a:cubicBezTo>
                      <a:pt x="588255" y="99743"/>
                      <a:pt x="588636" y="99457"/>
                      <a:pt x="589208" y="99267"/>
                    </a:cubicBezTo>
                    <a:cubicBezTo>
                      <a:pt x="591970" y="104696"/>
                      <a:pt x="594732" y="110030"/>
                      <a:pt x="597399" y="115459"/>
                    </a:cubicBezTo>
                    <a:cubicBezTo>
                      <a:pt x="613496" y="147654"/>
                      <a:pt x="629689" y="179753"/>
                      <a:pt x="645786" y="211948"/>
                    </a:cubicBezTo>
                    <a:lnTo>
                      <a:pt x="625783" y="240713"/>
                    </a:lnTo>
                    <a:cubicBezTo>
                      <a:pt x="601399" y="256715"/>
                      <a:pt x="576825" y="272336"/>
                      <a:pt x="551965" y="287386"/>
                    </a:cubicBezTo>
                    <a:cubicBezTo>
                      <a:pt x="456905" y="345488"/>
                      <a:pt x="358131" y="397304"/>
                      <a:pt x="256309" y="442643"/>
                    </a:cubicBezTo>
                    <a:cubicBezTo>
                      <a:pt x="249641" y="445596"/>
                      <a:pt x="242783" y="448549"/>
                      <a:pt x="235735" y="451216"/>
                    </a:cubicBezTo>
                    <a:cubicBezTo>
                      <a:pt x="218494" y="457312"/>
                      <a:pt x="200397" y="460741"/>
                      <a:pt x="183442" y="455026"/>
                    </a:cubicBezTo>
                    <a:cubicBezTo>
                      <a:pt x="176489" y="452644"/>
                      <a:pt x="170393" y="449025"/>
                      <a:pt x="164964" y="444548"/>
                    </a:cubicBezTo>
                    <a:cubicBezTo>
                      <a:pt x="152677" y="434356"/>
                      <a:pt x="143342" y="419878"/>
                      <a:pt x="134960" y="405877"/>
                    </a:cubicBezTo>
                    <a:cubicBezTo>
                      <a:pt x="104290" y="354251"/>
                      <a:pt x="77239" y="300435"/>
                      <a:pt x="53902" y="244999"/>
                    </a:cubicBezTo>
                    <a:cubicBezTo>
                      <a:pt x="37329" y="205280"/>
                      <a:pt x="22565" y="164894"/>
                      <a:pt x="9802" y="123842"/>
                    </a:cubicBezTo>
                    <a:cubicBezTo>
                      <a:pt x="1991" y="98695"/>
                      <a:pt x="-4962" y="71168"/>
                      <a:pt x="4753" y="46784"/>
                    </a:cubicBezTo>
                    <a:cubicBezTo>
                      <a:pt x="9897" y="33735"/>
                      <a:pt x="18850" y="23543"/>
                      <a:pt x="29804" y="15256"/>
                    </a:cubicBezTo>
                    <a:lnTo>
                      <a:pt x="30661" y="16399"/>
                    </a:lnTo>
                    <a:cubicBezTo>
                      <a:pt x="53236" y="-1127"/>
                      <a:pt x="85906" y="-3984"/>
                      <a:pt x="113624" y="4874"/>
                    </a:cubicBezTo>
                    <a:cubicBezTo>
                      <a:pt x="145247" y="15066"/>
                      <a:pt x="171250" y="38117"/>
                      <a:pt x="193349" y="62881"/>
                    </a:cubicBezTo>
                    <a:cubicBezTo>
                      <a:pt x="235258" y="109935"/>
                      <a:pt x="267453" y="165656"/>
                      <a:pt x="287360" y="225473"/>
                    </a:cubicBezTo>
                    <a:lnTo>
                      <a:pt x="289075" y="229378"/>
                    </a:lnTo>
                    <a:cubicBezTo>
                      <a:pt x="388516" y="186325"/>
                      <a:pt x="488147" y="143082"/>
                      <a:pt x="587683" y="99934"/>
                    </a:cubicBezTo>
                    <a:close/>
                  </a:path>
                </a:pathLst>
              </a:custGeom>
              <a:gradFill>
                <a:gsLst>
                  <a:gs pos="0">
                    <a:srgbClr val="F9E6D9"/>
                  </a:gs>
                  <a:gs pos="12100">
                    <a:srgbClr val="FCF1EA"/>
                  </a:gs>
                  <a:gs pos="26980">
                    <a:srgbClr val="FEF9F6"/>
                  </a:gs>
                  <a:gs pos="47510">
                    <a:srgbClr val="FFFEFD"/>
                  </a:gs>
                  <a:gs pos="100000">
                    <a:srgbClr val="FFFFFF"/>
                  </a:gs>
                </a:gsLst>
                <a:lin ang="7445734" scaled="1"/>
              </a:gradFill>
              <a:ln w="9525" cap="flat">
                <a:noFill/>
                <a:prstDash val="solid"/>
                <a:miter/>
              </a:ln>
            </p:spPr>
            <p:txBody>
              <a:bodyPr rtlCol="0" anchor="ctr"/>
              <a:lstStyle/>
              <a:p>
                <a:endParaRPr lang="en-US"/>
              </a:p>
            </p:txBody>
          </p:sp>
          <p:sp>
            <p:nvSpPr>
              <p:cNvPr id="867" name="Freeform: Shape 866">
                <a:extLst>
                  <a:ext uri="{FF2B5EF4-FFF2-40B4-BE49-F238E27FC236}">
                    <a16:creationId xmlns:a16="http://schemas.microsoft.com/office/drawing/2014/main" id="{15C2DCBC-46A6-1A61-1C44-80365DCA576C}"/>
                  </a:ext>
                </a:extLst>
              </p:cNvPr>
              <p:cNvSpPr/>
              <p:nvPr/>
            </p:nvSpPr>
            <p:spPr>
              <a:xfrm>
                <a:off x="7793479" y="3096569"/>
                <a:ext cx="80581" cy="115633"/>
              </a:xfrm>
              <a:custGeom>
                <a:avLst/>
                <a:gdLst>
                  <a:gd name="connsiteX0" fmla="*/ 80582 w 80581"/>
                  <a:gd name="connsiteY0" fmla="*/ 0 h 115633"/>
                  <a:gd name="connsiteX1" fmla="*/ 0 w 80581"/>
                  <a:gd name="connsiteY1" fmla="*/ 115633 h 115633"/>
                  <a:gd name="connsiteX2" fmla="*/ 6763 w 80581"/>
                  <a:gd name="connsiteY2" fmla="*/ 46768 h 115633"/>
                  <a:gd name="connsiteX3" fmla="*/ 80582 w 80581"/>
                  <a:gd name="connsiteY3" fmla="*/ 0 h 115633"/>
                </a:gdLst>
                <a:ahLst/>
                <a:cxnLst>
                  <a:cxn ang="0">
                    <a:pos x="connsiteX0" y="connsiteY0"/>
                  </a:cxn>
                  <a:cxn ang="0">
                    <a:pos x="connsiteX1" y="connsiteY1"/>
                  </a:cxn>
                  <a:cxn ang="0">
                    <a:pos x="connsiteX2" y="connsiteY2"/>
                  </a:cxn>
                  <a:cxn ang="0">
                    <a:pos x="connsiteX3" y="connsiteY3"/>
                  </a:cxn>
                </a:cxnLst>
                <a:rect l="l" t="t" r="r" b="b"/>
                <a:pathLst>
                  <a:path w="80581" h="115633">
                    <a:moveTo>
                      <a:pt x="80582" y="0"/>
                    </a:moveTo>
                    <a:lnTo>
                      <a:pt x="0" y="115633"/>
                    </a:lnTo>
                    <a:cubicBezTo>
                      <a:pt x="2286" y="92678"/>
                      <a:pt x="4477" y="69628"/>
                      <a:pt x="6763" y="46768"/>
                    </a:cubicBezTo>
                    <a:cubicBezTo>
                      <a:pt x="31623" y="31623"/>
                      <a:pt x="56293" y="16002"/>
                      <a:pt x="80582" y="0"/>
                    </a:cubicBezTo>
                    <a:close/>
                  </a:path>
                </a:pathLst>
              </a:custGeom>
              <a:gradFill>
                <a:gsLst>
                  <a:gs pos="0">
                    <a:srgbClr val="F9E6D9"/>
                  </a:gs>
                  <a:gs pos="12100">
                    <a:srgbClr val="FCF1EA"/>
                  </a:gs>
                  <a:gs pos="26980">
                    <a:srgbClr val="FEF9F6"/>
                  </a:gs>
                  <a:gs pos="47510">
                    <a:srgbClr val="FFFEFD"/>
                  </a:gs>
                  <a:gs pos="100000">
                    <a:srgbClr val="FFFFFF"/>
                  </a:gs>
                </a:gsLst>
                <a:lin ang="19077601" scaled="1"/>
              </a:gradFill>
              <a:ln w="9525" cap="flat">
                <a:noFill/>
                <a:prstDash val="solid"/>
                <a:miter/>
              </a:ln>
            </p:spPr>
            <p:txBody>
              <a:bodyPr rtlCol="0" anchor="ctr"/>
              <a:lstStyle/>
              <a:p>
                <a:endParaRPr lang="en-US"/>
              </a:p>
            </p:txBody>
          </p:sp>
          <p:sp>
            <p:nvSpPr>
              <p:cNvPr id="960" name="Freeform: Shape 959">
                <a:extLst>
                  <a:ext uri="{FF2B5EF4-FFF2-40B4-BE49-F238E27FC236}">
                    <a16:creationId xmlns:a16="http://schemas.microsoft.com/office/drawing/2014/main" id="{04120724-6245-E6D5-0F0C-2CB2B05EA5D1}"/>
                  </a:ext>
                </a:extLst>
              </p:cNvPr>
              <p:cNvSpPr/>
              <p:nvPr/>
            </p:nvSpPr>
            <p:spPr>
              <a:xfrm>
                <a:off x="7278081" y="2767100"/>
                <a:ext cx="557974" cy="318134"/>
              </a:xfrm>
              <a:custGeom>
                <a:avLst/>
                <a:gdLst>
                  <a:gd name="connsiteX0" fmla="*/ 423291 w 557974"/>
                  <a:gd name="connsiteY0" fmla="*/ 4286 h 318134"/>
                  <a:gd name="connsiteX1" fmla="*/ 557974 w 557974"/>
                  <a:gd name="connsiteY1" fmla="*/ 188690 h 318134"/>
                  <a:gd name="connsiteX2" fmla="*/ 259270 w 557974"/>
                  <a:gd name="connsiteY2" fmla="*/ 318135 h 318134"/>
                  <a:gd name="connsiteX3" fmla="*/ 257556 w 557974"/>
                  <a:gd name="connsiteY3" fmla="*/ 314230 h 318134"/>
                  <a:gd name="connsiteX4" fmla="*/ 163544 w 557974"/>
                  <a:gd name="connsiteY4" fmla="*/ 151638 h 318134"/>
                  <a:gd name="connsiteX5" fmla="*/ 83820 w 557974"/>
                  <a:gd name="connsiteY5" fmla="*/ 93631 h 318134"/>
                  <a:gd name="connsiteX6" fmla="*/ 857 w 557974"/>
                  <a:gd name="connsiteY6" fmla="*/ 105156 h 318134"/>
                  <a:gd name="connsiteX7" fmla="*/ 0 w 557974"/>
                  <a:gd name="connsiteY7" fmla="*/ 104013 h 318134"/>
                  <a:gd name="connsiteX8" fmla="*/ 52483 w 557974"/>
                  <a:gd name="connsiteY8" fmla="*/ 76962 h 318134"/>
                  <a:gd name="connsiteX9" fmla="*/ 226314 w 557974"/>
                  <a:gd name="connsiteY9" fmla="*/ 8668 h 318134"/>
                  <a:gd name="connsiteX10" fmla="*/ 226219 w 557974"/>
                  <a:gd name="connsiteY10" fmla="*/ 12287 h 318134"/>
                  <a:gd name="connsiteX11" fmla="*/ 226981 w 557974"/>
                  <a:gd name="connsiteY11" fmla="*/ 12287 h 318134"/>
                  <a:gd name="connsiteX12" fmla="*/ 430816 w 557974"/>
                  <a:gd name="connsiteY12" fmla="*/ 154305 h 318134"/>
                  <a:gd name="connsiteX13" fmla="*/ 433483 w 557974"/>
                  <a:gd name="connsiteY13" fmla="*/ 155448 h 318134"/>
                  <a:gd name="connsiteX14" fmla="*/ 434721 w 557974"/>
                  <a:gd name="connsiteY14" fmla="*/ 152590 h 318134"/>
                  <a:gd name="connsiteX15" fmla="*/ 419481 w 557974"/>
                  <a:gd name="connsiteY15" fmla="*/ 190 h 318134"/>
                  <a:gd name="connsiteX16" fmla="*/ 420243 w 557974"/>
                  <a:gd name="connsiteY16" fmla="*/ 0 h 318134"/>
                  <a:gd name="connsiteX17" fmla="*/ 423291 w 557974"/>
                  <a:gd name="connsiteY17" fmla="*/ 4286 h 31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7974" h="318134">
                    <a:moveTo>
                      <a:pt x="423291" y="4286"/>
                    </a:moveTo>
                    <a:cubicBezTo>
                      <a:pt x="468249" y="65818"/>
                      <a:pt x="513016" y="127254"/>
                      <a:pt x="557974" y="188690"/>
                    </a:cubicBezTo>
                    <a:cubicBezTo>
                      <a:pt x="458438" y="231934"/>
                      <a:pt x="358807" y="275082"/>
                      <a:pt x="259270" y="318135"/>
                    </a:cubicBezTo>
                    <a:lnTo>
                      <a:pt x="257556" y="314230"/>
                    </a:lnTo>
                    <a:cubicBezTo>
                      <a:pt x="237744" y="254413"/>
                      <a:pt x="205549" y="198692"/>
                      <a:pt x="163544" y="151638"/>
                    </a:cubicBezTo>
                    <a:cubicBezTo>
                      <a:pt x="141446" y="126873"/>
                      <a:pt x="115443" y="103727"/>
                      <a:pt x="83820" y="93631"/>
                    </a:cubicBezTo>
                    <a:cubicBezTo>
                      <a:pt x="56198" y="84772"/>
                      <a:pt x="23431" y="87630"/>
                      <a:pt x="857" y="105156"/>
                    </a:cubicBezTo>
                    <a:lnTo>
                      <a:pt x="0" y="104013"/>
                    </a:lnTo>
                    <a:cubicBezTo>
                      <a:pt x="15240" y="92202"/>
                      <a:pt x="34385" y="84106"/>
                      <a:pt x="52483" y="76962"/>
                    </a:cubicBezTo>
                    <a:cubicBezTo>
                      <a:pt x="110395" y="54197"/>
                      <a:pt x="168402" y="31528"/>
                      <a:pt x="226314" y="8668"/>
                    </a:cubicBezTo>
                    <a:cubicBezTo>
                      <a:pt x="226314" y="9811"/>
                      <a:pt x="226219" y="11049"/>
                      <a:pt x="226219" y="12287"/>
                    </a:cubicBezTo>
                    <a:lnTo>
                      <a:pt x="226981" y="12287"/>
                    </a:lnTo>
                    <a:cubicBezTo>
                      <a:pt x="284798" y="72295"/>
                      <a:pt x="354520" y="120777"/>
                      <a:pt x="430816" y="154305"/>
                    </a:cubicBezTo>
                    <a:cubicBezTo>
                      <a:pt x="431673" y="154781"/>
                      <a:pt x="432626" y="155067"/>
                      <a:pt x="433483" y="155448"/>
                    </a:cubicBezTo>
                    <a:lnTo>
                      <a:pt x="434721" y="152590"/>
                    </a:lnTo>
                    <a:cubicBezTo>
                      <a:pt x="434531" y="101346"/>
                      <a:pt x="429387" y="50387"/>
                      <a:pt x="419481" y="190"/>
                    </a:cubicBezTo>
                    <a:cubicBezTo>
                      <a:pt x="419767" y="95"/>
                      <a:pt x="419957" y="95"/>
                      <a:pt x="420243" y="0"/>
                    </a:cubicBezTo>
                    <a:cubicBezTo>
                      <a:pt x="421195" y="1429"/>
                      <a:pt x="422243" y="2857"/>
                      <a:pt x="423291" y="4286"/>
                    </a:cubicBezTo>
                    <a:close/>
                  </a:path>
                </a:pathLst>
              </a:custGeom>
              <a:gradFill>
                <a:gsLst>
                  <a:gs pos="0">
                    <a:srgbClr val="F9E6D9"/>
                  </a:gs>
                  <a:gs pos="12100">
                    <a:srgbClr val="FCF1EA"/>
                  </a:gs>
                  <a:gs pos="26980">
                    <a:srgbClr val="FEF9F6"/>
                  </a:gs>
                  <a:gs pos="47510">
                    <a:srgbClr val="FFFEFD"/>
                  </a:gs>
                  <a:gs pos="100000">
                    <a:srgbClr val="FFFFFF"/>
                  </a:gs>
                </a:gsLst>
                <a:lin ang="21308126" scaled="1"/>
              </a:gradFill>
              <a:ln w="9525" cap="flat">
                <a:noFill/>
                <a:prstDash val="solid"/>
                <a:miter/>
              </a:ln>
            </p:spPr>
            <p:txBody>
              <a:bodyPr rtlCol="0" anchor="ctr"/>
              <a:lstStyle/>
              <a:p>
                <a:endParaRPr lang="en-US"/>
              </a:p>
            </p:txBody>
          </p:sp>
          <p:sp>
            <p:nvSpPr>
              <p:cNvPr id="961" name="Freeform: Shape 960">
                <a:extLst>
                  <a:ext uri="{FF2B5EF4-FFF2-40B4-BE49-F238E27FC236}">
                    <a16:creationId xmlns:a16="http://schemas.microsoft.com/office/drawing/2014/main" id="{03A62532-E01F-1700-E203-A83413832D82}"/>
                  </a:ext>
                </a:extLst>
              </p:cNvPr>
              <p:cNvSpPr/>
              <p:nvPr/>
            </p:nvSpPr>
            <p:spPr>
              <a:xfrm>
                <a:off x="7484012" y="3143337"/>
                <a:ext cx="316229" cy="210299"/>
              </a:xfrm>
              <a:custGeom>
                <a:avLst/>
                <a:gdLst>
                  <a:gd name="connsiteX0" fmla="*/ 316230 w 316229"/>
                  <a:gd name="connsiteY0" fmla="*/ 0 h 210299"/>
                  <a:gd name="connsiteX1" fmla="*/ 309467 w 316229"/>
                  <a:gd name="connsiteY1" fmla="*/ 68866 h 210299"/>
                  <a:gd name="connsiteX2" fmla="*/ 211169 w 316229"/>
                  <a:gd name="connsiteY2" fmla="*/ 209931 h 210299"/>
                  <a:gd name="connsiteX3" fmla="*/ 0 w 316229"/>
                  <a:gd name="connsiteY3" fmla="*/ 163735 h 210299"/>
                  <a:gd name="connsiteX4" fmla="*/ 20574 w 316229"/>
                  <a:gd name="connsiteY4" fmla="*/ 155162 h 210299"/>
                  <a:gd name="connsiteX5" fmla="*/ 316230 w 316229"/>
                  <a:gd name="connsiteY5" fmla="*/ 0 h 21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229" h="210299">
                    <a:moveTo>
                      <a:pt x="316230" y="0"/>
                    </a:moveTo>
                    <a:cubicBezTo>
                      <a:pt x="313944" y="22860"/>
                      <a:pt x="311753" y="45910"/>
                      <a:pt x="309467" y="68866"/>
                    </a:cubicBezTo>
                    <a:lnTo>
                      <a:pt x="211169" y="209931"/>
                    </a:lnTo>
                    <a:cubicBezTo>
                      <a:pt x="138398" y="212979"/>
                      <a:pt x="64770" y="197072"/>
                      <a:pt x="0" y="163735"/>
                    </a:cubicBezTo>
                    <a:cubicBezTo>
                      <a:pt x="7048" y="161163"/>
                      <a:pt x="13906" y="158210"/>
                      <a:pt x="20574" y="155162"/>
                    </a:cubicBezTo>
                    <a:cubicBezTo>
                      <a:pt x="122396" y="109918"/>
                      <a:pt x="221171" y="58102"/>
                      <a:pt x="316230" y="0"/>
                    </a:cubicBezTo>
                    <a:close/>
                  </a:path>
                </a:pathLst>
              </a:custGeom>
              <a:gradFill>
                <a:gsLst>
                  <a:gs pos="0">
                    <a:srgbClr val="F9E6D9"/>
                  </a:gs>
                  <a:gs pos="12100">
                    <a:srgbClr val="FCF1EA"/>
                  </a:gs>
                  <a:gs pos="26980">
                    <a:srgbClr val="FEF9F6"/>
                  </a:gs>
                  <a:gs pos="47510">
                    <a:srgbClr val="FFFEFD"/>
                  </a:gs>
                  <a:gs pos="100000">
                    <a:srgbClr val="FFFFFF"/>
                  </a:gs>
                </a:gsLst>
                <a:lin ang="21308121" scaled="1"/>
              </a:gradFill>
              <a:ln w="9525" cap="flat">
                <a:noFill/>
                <a:prstDash val="solid"/>
                <a:miter/>
              </a:ln>
            </p:spPr>
            <p:txBody>
              <a:bodyPr rtlCol="0" anchor="ctr"/>
              <a:lstStyle/>
              <a:p>
                <a:endParaRPr lang="en-US"/>
              </a:p>
            </p:txBody>
          </p:sp>
        </p:grpSp>
        <p:sp>
          <p:nvSpPr>
            <p:cNvPr id="962" name="Freeform: Shape 961">
              <a:extLst>
                <a:ext uri="{FF2B5EF4-FFF2-40B4-BE49-F238E27FC236}">
                  <a16:creationId xmlns:a16="http://schemas.microsoft.com/office/drawing/2014/main" id="{892E11CA-26CD-AECD-0369-64EF8B26849F}"/>
                </a:ext>
              </a:extLst>
            </p:cNvPr>
            <p:cNvSpPr/>
            <p:nvPr/>
          </p:nvSpPr>
          <p:spPr>
            <a:xfrm>
              <a:off x="7882732" y="3161941"/>
              <a:ext cx="2014" cy="88880"/>
            </a:xfrm>
            <a:custGeom>
              <a:avLst/>
              <a:gdLst>
                <a:gd name="connsiteX0" fmla="*/ 1715 w 2476"/>
                <a:gd name="connsiteY0" fmla="*/ 0 h 109251"/>
                <a:gd name="connsiteX1" fmla="*/ 2477 w 2476"/>
                <a:gd name="connsiteY1" fmla="*/ 857 h 109251"/>
                <a:gd name="connsiteX2" fmla="*/ 0 w 2476"/>
                <a:gd name="connsiteY2" fmla="*/ 109252 h 109251"/>
                <a:gd name="connsiteX3" fmla="*/ 1715 w 2476"/>
                <a:gd name="connsiteY3" fmla="*/ 0 h 109251"/>
              </a:gdLst>
              <a:ahLst/>
              <a:cxnLst>
                <a:cxn ang="0">
                  <a:pos x="connsiteX0" y="connsiteY0"/>
                </a:cxn>
                <a:cxn ang="0">
                  <a:pos x="connsiteX1" y="connsiteY1"/>
                </a:cxn>
                <a:cxn ang="0">
                  <a:pos x="connsiteX2" y="connsiteY2"/>
                </a:cxn>
                <a:cxn ang="0">
                  <a:pos x="connsiteX3" y="connsiteY3"/>
                </a:cxn>
              </a:cxnLst>
              <a:rect l="l" t="t" r="r" b="b"/>
              <a:pathLst>
                <a:path w="2476" h="109251">
                  <a:moveTo>
                    <a:pt x="1715" y="0"/>
                  </a:moveTo>
                  <a:cubicBezTo>
                    <a:pt x="2000" y="381"/>
                    <a:pt x="2286" y="667"/>
                    <a:pt x="2477" y="857"/>
                  </a:cubicBezTo>
                  <a:cubicBezTo>
                    <a:pt x="1619" y="37052"/>
                    <a:pt x="762" y="73152"/>
                    <a:pt x="0" y="109252"/>
                  </a:cubicBezTo>
                  <a:cubicBezTo>
                    <a:pt x="571" y="82963"/>
                    <a:pt x="1048" y="37719"/>
                    <a:pt x="1715" y="0"/>
                  </a:cubicBezTo>
                  <a:close/>
                </a:path>
              </a:pathLst>
            </a:custGeom>
            <a:solidFill>
              <a:srgbClr val="111023"/>
            </a:solidFill>
            <a:ln w="9525" cap="flat">
              <a:noFill/>
              <a:prstDash val="solid"/>
              <a:miter/>
            </a:ln>
          </p:spPr>
          <p:txBody>
            <a:bodyPr rtlCol="0" anchor="ctr"/>
            <a:lstStyle/>
            <a:p>
              <a:endParaRPr lang="en-US"/>
            </a:p>
          </p:txBody>
        </p:sp>
        <p:grpSp>
          <p:nvGrpSpPr>
            <p:cNvPr id="963" name="Graphic 932">
              <a:extLst>
                <a:ext uri="{FF2B5EF4-FFF2-40B4-BE49-F238E27FC236}">
                  <a16:creationId xmlns:a16="http://schemas.microsoft.com/office/drawing/2014/main" id="{9E5F1AF5-AFBE-4E4E-A639-9DD174E2DCBF}"/>
                </a:ext>
              </a:extLst>
            </p:cNvPr>
            <p:cNvGrpSpPr/>
            <p:nvPr/>
          </p:nvGrpSpPr>
          <p:grpSpPr>
            <a:xfrm>
              <a:off x="7843876" y="2918546"/>
              <a:ext cx="226408" cy="455095"/>
              <a:chOff x="7456728" y="2363144"/>
              <a:chExt cx="278301" cy="559403"/>
            </a:xfrm>
          </p:grpSpPr>
          <p:sp>
            <p:nvSpPr>
              <p:cNvPr id="964" name="Freeform: Shape 963">
                <a:extLst>
                  <a:ext uri="{FF2B5EF4-FFF2-40B4-BE49-F238E27FC236}">
                    <a16:creationId xmlns:a16="http://schemas.microsoft.com/office/drawing/2014/main" id="{EE7DDB32-B104-C6C7-2AD2-72CE52E9EEF7}"/>
                  </a:ext>
                </a:extLst>
              </p:cNvPr>
              <p:cNvSpPr/>
              <p:nvPr/>
            </p:nvSpPr>
            <p:spPr>
              <a:xfrm>
                <a:off x="7555163" y="2652228"/>
                <a:ext cx="157638" cy="270319"/>
              </a:xfrm>
              <a:custGeom>
                <a:avLst/>
                <a:gdLst>
                  <a:gd name="connsiteX0" fmla="*/ 142399 w 157638"/>
                  <a:gd name="connsiteY0" fmla="*/ 115062 h 270319"/>
                  <a:gd name="connsiteX1" fmla="*/ 157639 w 157638"/>
                  <a:gd name="connsiteY1" fmla="*/ 267462 h 270319"/>
                  <a:gd name="connsiteX2" fmla="*/ 156400 w 157638"/>
                  <a:gd name="connsiteY2" fmla="*/ 270320 h 270319"/>
                  <a:gd name="connsiteX3" fmla="*/ 153734 w 157638"/>
                  <a:gd name="connsiteY3" fmla="*/ 269177 h 270319"/>
                  <a:gd name="connsiteX4" fmla="*/ 0 w 157638"/>
                  <a:gd name="connsiteY4" fmla="*/ 762 h 270319"/>
                  <a:gd name="connsiteX5" fmla="*/ 2000 w 157638"/>
                  <a:gd name="connsiteY5" fmla="*/ 0 h 270319"/>
                  <a:gd name="connsiteX6" fmla="*/ 72295 w 157638"/>
                  <a:gd name="connsiteY6" fmla="*/ 10954 h 270319"/>
                  <a:gd name="connsiteX7" fmla="*/ 75343 w 157638"/>
                  <a:gd name="connsiteY7" fmla="*/ 11525 h 270319"/>
                  <a:gd name="connsiteX8" fmla="*/ 141922 w 157638"/>
                  <a:gd name="connsiteY8" fmla="*/ 112871 h 270319"/>
                  <a:gd name="connsiteX9" fmla="*/ 142113 w 157638"/>
                  <a:gd name="connsiteY9" fmla="*/ 113729 h 270319"/>
                  <a:gd name="connsiteX10" fmla="*/ 142399 w 157638"/>
                  <a:gd name="connsiteY10" fmla="*/ 115062 h 27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638" h="270319">
                    <a:moveTo>
                      <a:pt x="142399" y="115062"/>
                    </a:moveTo>
                    <a:cubicBezTo>
                      <a:pt x="152400" y="165164"/>
                      <a:pt x="157448" y="216218"/>
                      <a:pt x="157639" y="267462"/>
                    </a:cubicBezTo>
                    <a:lnTo>
                      <a:pt x="156400" y="270320"/>
                    </a:lnTo>
                    <a:cubicBezTo>
                      <a:pt x="155543" y="269939"/>
                      <a:pt x="154591" y="269558"/>
                      <a:pt x="153734" y="269177"/>
                    </a:cubicBezTo>
                    <a:cubicBezTo>
                      <a:pt x="90773" y="187166"/>
                      <a:pt x="38862" y="96584"/>
                      <a:pt x="0" y="762"/>
                    </a:cubicBezTo>
                    <a:lnTo>
                      <a:pt x="2000" y="0"/>
                    </a:lnTo>
                    <a:cubicBezTo>
                      <a:pt x="25432" y="3715"/>
                      <a:pt x="48863" y="7239"/>
                      <a:pt x="72295" y="10954"/>
                    </a:cubicBezTo>
                    <a:cubicBezTo>
                      <a:pt x="73247" y="11144"/>
                      <a:pt x="74390" y="11335"/>
                      <a:pt x="75343" y="11525"/>
                    </a:cubicBezTo>
                    <a:cubicBezTo>
                      <a:pt x="97631" y="45339"/>
                      <a:pt x="119825" y="79058"/>
                      <a:pt x="141922" y="112871"/>
                    </a:cubicBezTo>
                    <a:cubicBezTo>
                      <a:pt x="142113" y="113157"/>
                      <a:pt x="142113" y="113443"/>
                      <a:pt x="142113" y="113729"/>
                    </a:cubicBezTo>
                    <a:cubicBezTo>
                      <a:pt x="142304" y="114014"/>
                      <a:pt x="142399" y="114491"/>
                      <a:pt x="142399" y="115062"/>
                    </a:cubicBezTo>
                    <a:close/>
                  </a:path>
                </a:pathLst>
              </a:custGeom>
              <a:solidFill>
                <a:srgbClr val="F79244"/>
              </a:solidFill>
              <a:ln w="9525" cap="flat">
                <a:noFill/>
                <a:prstDash val="solid"/>
                <a:miter/>
              </a:ln>
            </p:spPr>
            <p:txBody>
              <a:bodyPr rtlCol="0" anchor="ctr"/>
              <a:lstStyle/>
              <a:p>
                <a:endParaRPr lang="en-US"/>
              </a:p>
            </p:txBody>
          </p:sp>
          <p:sp>
            <p:nvSpPr>
              <p:cNvPr id="965" name="Freeform: Shape 964">
                <a:extLst>
                  <a:ext uri="{FF2B5EF4-FFF2-40B4-BE49-F238E27FC236}">
                    <a16:creationId xmlns:a16="http://schemas.microsoft.com/office/drawing/2014/main" id="{EF1F7541-6055-1230-428C-CE0249AF2A89}"/>
                  </a:ext>
                </a:extLst>
              </p:cNvPr>
              <p:cNvSpPr/>
              <p:nvPr/>
            </p:nvSpPr>
            <p:spPr>
              <a:xfrm>
                <a:off x="7456728" y="2421151"/>
                <a:ext cx="118342" cy="157638"/>
              </a:xfrm>
              <a:custGeom>
                <a:avLst/>
                <a:gdLst>
                  <a:gd name="connsiteX0" fmla="*/ 118342 w 118342"/>
                  <a:gd name="connsiteY0" fmla="*/ 0 h 157638"/>
                  <a:gd name="connsiteX1" fmla="*/ 82242 w 118342"/>
                  <a:gd name="connsiteY1" fmla="*/ 79534 h 157638"/>
                  <a:gd name="connsiteX2" fmla="*/ 48143 w 118342"/>
                  <a:gd name="connsiteY2" fmla="*/ 157639 h 157638"/>
                  <a:gd name="connsiteX3" fmla="*/ 27188 w 118342"/>
                  <a:gd name="connsiteY3" fmla="*/ 136303 h 157638"/>
                  <a:gd name="connsiteX4" fmla="*/ 9281 w 118342"/>
                  <a:gd name="connsiteY4" fmla="*/ 131159 h 157638"/>
                  <a:gd name="connsiteX5" fmla="*/ 8900 w 118342"/>
                  <a:gd name="connsiteY5" fmla="*/ 131350 h 157638"/>
                  <a:gd name="connsiteX6" fmla="*/ 2137 w 118342"/>
                  <a:gd name="connsiteY6" fmla="*/ 111728 h 157638"/>
                  <a:gd name="connsiteX7" fmla="*/ 232 w 118342"/>
                  <a:gd name="connsiteY7" fmla="*/ 96012 h 157638"/>
                  <a:gd name="connsiteX8" fmla="*/ 9186 w 118342"/>
                  <a:gd name="connsiteY8" fmla="*/ 83820 h 157638"/>
                  <a:gd name="connsiteX9" fmla="*/ 27093 w 118342"/>
                  <a:gd name="connsiteY9" fmla="*/ 88964 h 157638"/>
                  <a:gd name="connsiteX10" fmla="*/ 48048 w 118342"/>
                  <a:gd name="connsiteY10" fmla="*/ 110300 h 157638"/>
                  <a:gd name="connsiteX11" fmla="*/ 78813 w 118342"/>
                  <a:gd name="connsiteY11" fmla="*/ 51054 h 157638"/>
                  <a:gd name="connsiteX12" fmla="*/ 118342 w 118342"/>
                  <a:gd name="connsiteY12" fmla="*/ 0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342" h="157638">
                    <a:moveTo>
                      <a:pt x="118342" y="0"/>
                    </a:moveTo>
                    <a:cubicBezTo>
                      <a:pt x="93482" y="16669"/>
                      <a:pt x="86719" y="49721"/>
                      <a:pt x="82242" y="79534"/>
                    </a:cubicBezTo>
                    <a:cubicBezTo>
                      <a:pt x="77766" y="108395"/>
                      <a:pt x="71479" y="140494"/>
                      <a:pt x="48143" y="157639"/>
                    </a:cubicBezTo>
                    <a:cubicBezTo>
                      <a:pt x="42333" y="149447"/>
                      <a:pt x="35189" y="142304"/>
                      <a:pt x="27188" y="136303"/>
                    </a:cubicBezTo>
                    <a:cubicBezTo>
                      <a:pt x="21949" y="132398"/>
                      <a:pt x="15377" y="129064"/>
                      <a:pt x="9281" y="131159"/>
                    </a:cubicBezTo>
                    <a:cubicBezTo>
                      <a:pt x="9186" y="131159"/>
                      <a:pt x="8995" y="131254"/>
                      <a:pt x="8900" y="131350"/>
                    </a:cubicBezTo>
                    <a:cubicBezTo>
                      <a:pt x="6233" y="124968"/>
                      <a:pt x="4042" y="118396"/>
                      <a:pt x="2137" y="111728"/>
                    </a:cubicBezTo>
                    <a:cubicBezTo>
                      <a:pt x="708" y="106585"/>
                      <a:pt x="-530" y="101251"/>
                      <a:pt x="232" y="96012"/>
                    </a:cubicBezTo>
                    <a:cubicBezTo>
                      <a:pt x="994" y="90678"/>
                      <a:pt x="4137" y="85535"/>
                      <a:pt x="9186" y="83820"/>
                    </a:cubicBezTo>
                    <a:cubicBezTo>
                      <a:pt x="15282" y="81629"/>
                      <a:pt x="21854" y="85058"/>
                      <a:pt x="27093" y="88964"/>
                    </a:cubicBezTo>
                    <a:cubicBezTo>
                      <a:pt x="35094" y="94869"/>
                      <a:pt x="42142" y="102108"/>
                      <a:pt x="48048" y="110300"/>
                    </a:cubicBezTo>
                    <a:cubicBezTo>
                      <a:pt x="71384" y="93250"/>
                      <a:pt x="74241" y="79820"/>
                      <a:pt x="78813" y="51054"/>
                    </a:cubicBezTo>
                    <a:cubicBezTo>
                      <a:pt x="83290" y="21241"/>
                      <a:pt x="93387" y="16669"/>
                      <a:pt x="118342" y="0"/>
                    </a:cubicBezTo>
                    <a:close/>
                  </a:path>
                </a:pathLst>
              </a:custGeom>
              <a:solidFill>
                <a:srgbClr val="111023"/>
              </a:solidFill>
              <a:ln w="9525" cap="flat">
                <a:noFill/>
                <a:prstDash val="solid"/>
                <a:miter/>
              </a:ln>
            </p:spPr>
            <p:txBody>
              <a:bodyPr rtlCol="0" anchor="ctr"/>
              <a:lstStyle/>
              <a:p>
                <a:endParaRPr lang="en-US"/>
              </a:p>
            </p:txBody>
          </p:sp>
          <p:sp>
            <p:nvSpPr>
              <p:cNvPr id="966" name="Freeform: Shape 965">
                <a:extLst>
                  <a:ext uri="{FF2B5EF4-FFF2-40B4-BE49-F238E27FC236}">
                    <a16:creationId xmlns:a16="http://schemas.microsoft.com/office/drawing/2014/main" id="{F2517795-87EC-61D9-EFCF-95A9E85666F0}"/>
                  </a:ext>
                </a:extLst>
              </p:cNvPr>
              <p:cNvSpPr/>
              <p:nvPr/>
            </p:nvSpPr>
            <p:spPr>
              <a:xfrm>
                <a:off x="7456824" y="2363144"/>
                <a:ext cx="278206" cy="558164"/>
              </a:xfrm>
              <a:custGeom>
                <a:avLst/>
                <a:gdLst>
                  <a:gd name="connsiteX0" fmla="*/ 268837 w 278206"/>
                  <a:gd name="connsiteY0" fmla="*/ 257175 h 558164"/>
                  <a:gd name="connsiteX1" fmla="*/ 225308 w 278206"/>
                  <a:gd name="connsiteY1" fmla="*/ 290608 h 558164"/>
                  <a:gd name="connsiteX2" fmla="*/ 170730 w 278206"/>
                  <a:gd name="connsiteY2" fmla="*/ 299942 h 558164"/>
                  <a:gd name="connsiteX3" fmla="*/ 100435 w 278206"/>
                  <a:gd name="connsiteY3" fmla="*/ 288988 h 558164"/>
                  <a:gd name="connsiteX4" fmla="*/ 98435 w 278206"/>
                  <a:gd name="connsiteY4" fmla="*/ 289750 h 558164"/>
                  <a:gd name="connsiteX5" fmla="*/ 252168 w 278206"/>
                  <a:gd name="connsiteY5" fmla="*/ 558165 h 558164"/>
                  <a:gd name="connsiteX6" fmla="*/ 48333 w 278206"/>
                  <a:gd name="connsiteY6" fmla="*/ 416147 h 558164"/>
                  <a:gd name="connsiteX7" fmla="*/ 47571 w 278206"/>
                  <a:gd name="connsiteY7" fmla="*/ 416147 h 558164"/>
                  <a:gd name="connsiteX8" fmla="*/ 47667 w 278206"/>
                  <a:gd name="connsiteY8" fmla="*/ 412528 h 558164"/>
                  <a:gd name="connsiteX9" fmla="*/ 47762 w 278206"/>
                  <a:gd name="connsiteY9" fmla="*/ 408527 h 558164"/>
                  <a:gd name="connsiteX10" fmla="*/ 49476 w 278206"/>
                  <a:gd name="connsiteY10" fmla="*/ 299180 h 558164"/>
                  <a:gd name="connsiteX11" fmla="*/ 49572 w 278206"/>
                  <a:gd name="connsiteY11" fmla="*/ 289274 h 558164"/>
                  <a:gd name="connsiteX12" fmla="*/ 50334 w 278206"/>
                  <a:gd name="connsiteY12" fmla="*/ 252698 h 558164"/>
                  <a:gd name="connsiteX13" fmla="*/ 8900 w 278206"/>
                  <a:gd name="connsiteY13" fmla="*/ 189262 h 558164"/>
                  <a:gd name="connsiteX14" fmla="*/ 2137 w 278206"/>
                  <a:gd name="connsiteY14" fmla="*/ 169640 h 558164"/>
                  <a:gd name="connsiteX15" fmla="*/ 232 w 278206"/>
                  <a:gd name="connsiteY15" fmla="*/ 153924 h 558164"/>
                  <a:gd name="connsiteX16" fmla="*/ 9186 w 278206"/>
                  <a:gd name="connsiteY16" fmla="*/ 141732 h 558164"/>
                  <a:gd name="connsiteX17" fmla="*/ 27093 w 278206"/>
                  <a:gd name="connsiteY17" fmla="*/ 146875 h 558164"/>
                  <a:gd name="connsiteX18" fmla="*/ 48048 w 278206"/>
                  <a:gd name="connsiteY18" fmla="*/ 168211 h 558164"/>
                  <a:gd name="connsiteX19" fmla="*/ 78813 w 278206"/>
                  <a:gd name="connsiteY19" fmla="*/ 108966 h 558164"/>
                  <a:gd name="connsiteX20" fmla="*/ 118342 w 278206"/>
                  <a:gd name="connsiteY20" fmla="*/ 58007 h 558164"/>
                  <a:gd name="connsiteX21" fmla="*/ 175302 w 278206"/>
                  <a:gd name="connsiteY21" fmla="*/ 46006 h 558164"/>
                  <a:gd name="connsiteX22" fmla="*/ 233690 w 278206"/>
                  <a:gd name="connsiteY22" fmla="*/ 40196 h 558164"/>
                  <a:gd name="connsiteX23" fmla="*/ 267694 w 278206"/>
                  <a:gd name="connsiteY23" fmla="*/ 0 h 558164"/>
                  <a:gd name="connsiteX24" fmla="*/ 276076 w 278206"/>
                  <a:gd name="connsiteY24" fmla="*/ 162782 h 558164"/>
                  <a:gd name="connsiteX25" fmla="*/ 277696 w 278206"/>
                  <a:gd name="connsiteY25" fmla="*/ 193643 h 558164"/>
                  <a:gd name="connsiteX26" fmla="*/ 268837 w 278206"/>
                  <a:gd name="connsiteY26" fmla="*/ 257175 h 55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8206" h="558164">
                    <a:moveTo>
                      <a:pt x="268837" y="257175"/>
                    </a:moveTo>
                    <a:cubicBezTo>
                      <a:pt x="259693" y="273558"/>
                      <a:pt x="242929" y="284512"/>
                      <a:pt x="225308" y="290608"/>
                    </a:cubicBezTo>
                    <a:cubicBezTo>
                      <a:pt x="207782" y="296609"/>
                      <a:pt x="189208" y="298323"/>
                      <a:pt x="170730" y="299942"/>
                    </a:cubicBezTo>
                    <a:cubicBezTo>
                      <a:pt x="147298" y="296227"/>
                      <a:pt x="123867" y="292703"/>
                      <a:pt x="100435" y="288988"/>
                    </a:cubicBezTo>
                    <a:lnTo>
                      <a:pt x="98435" y="289750"/>
                    </a:lnTo>
                    <a:cubicBezTo>
                      <a:pt x="137202" y="385572"/>
                      <a:pt x="189208" y="476155"/>
                      <a:pt x="252168" y="558165"/>
                    </a:cubicBezTo>
                    <a:cubicBezTo>
                      <a:pt x="175873" y="524637"/>
                      <a:pt x="106150" y="476155"/>
                      <a:pt x="48333" y="416147"/>
                    </a:cubicBezTo>
                    <a:lnTo>
                      <a:pt x="47571" y="416147"/>
                    </a:lnTo>
                    <a:cubicBezTo>
                      <a:pt x="47571" y="415004"/>
                      <a:pt x="47667" y="413766"/>
                      <a:pt x="47667" y="412528"/>
                    </a:cubicBezTo>
                    <a:cubicBezTo>
                      <a:pt x="47667" y="411289"/>
                      <a:pt x="47762" y="409956"/>
                      <a:pt x="47762" y="408527"/>
                    </a:cubicBezTo>
                    <a:cubicBezTo>
                      <a:pt x="48333" y="382143"/>
                      <a:pt x="48810" y="336899"/>
                      <a:pt x="49476" y="299180"/>
                    </a:cubicBezTo>
                    <a:cubicBezTo>
                      <a:pt x="49476" y="295846"/>
                      <a:pt x="49572" y="292513"/>
                      <a:pt x="49572" y="289274"/>
                    </a:cubicBezTo>
                    <a:cubicBezTo>
                      <a:pt x="49857" y="274987"/>
                      <a:pt x="50048" y="262318"/>
                      <a:pt x="50334" y="252698"/>
                    </a:cubicBezTo>
                    <a:cubicBezTo>
                      <a:pt x="32427" y="234601"/>
                      <a:pt x="18234" y="212884"/>
                      <a:pt x="8900" y="189262"/>
                    </a:cubicBezTo>
                    <a:cubicBezTo>
                      <a:pt x="6233" y="182880"/>
                      <a:pt x="4042" y="176308"/>
                      <a:pt x="2137" y="169640"/>
                    </a:cubicBezTo>
                    <a:cubicBezTo>
                      <a:pt x="708" y="164497"/>
                      <a:pt x="-530" y="159163"/>
                      <a:pt x="232" y="153924"/>
                    </a:cubicBezTo>
                    <a:cubicBezTo>
                      <a:pt x="994" y="148590"/>
                      <a:pt x="4137" y="143446"/>
                      <a:pt x="9186" y="141732"/>
                    </a:cubicBezTo>
                    <a:cubicBezTo>
                      <a:pt x="15282" y="139541"/>
                      <a:pt x="21854" y="142970"/>
                      <a:pt x="27093" y="146875"/>
                    </a:cubicBezTo>
                    <a:cubicBezTo>
                      <a:pt x="35094" y="152781"/>
                      <a:pt x="42142" y="160020"/>
                      <a:pt x="48048" y="168211"/>
                    </a:cubicBezTo>
                    <a:cubicBezTo>
                      <a:pt x="71384" y="151162"/>
                      <a:pt x="74241" y="137731"/>
                      <a:pt x="78813" y="108966"/>
                    </a:cubicBezTo>
                    <a:cubicBezTo>
                      <a:pt x="83290" y="79248"/>
                      <a:pt x="93482" y="74771"/>
                      <a:pt x="118342" y="58007"/>
                    </a:cubicBezTo>
                    <a:cubicBezTo>
                      <a:pt x="134820" y="47053"/>
                      <a:pt x="155585" y="45815"/>
                      <a:pt x="175302" y="46006"/>
                    </a:cubicBezTo>
                    <a:cubicBezTo>
                      <a:pt x="195018" y="46196"/>
                      <a:pt x="215402" y="47339"/>
                      <a:pt x="233690" y="40196"/>
                    </a:cubicBezTo>
                    <a:cubicBezTo>
                      <a:pt x="250549" y="33623"/>
                      <a:pt x="267694" y="17621"/>
                      <a:pt x="267694" y="0"/>
                    </a:cubicBezTo>
                    <a:cubicBezTo>
                      <a:pt x="270456" y="54483"/>
                      <a:pt x="273219" y="108585"/>
                      <a:pt x="276076" y="162782"/>
                    </a:cubicBezTo>
                    <a:cubicBezTo>
                      <a:pt x="276648" y="173069"/>
                      <a:pt x="277124" y="183356"/>
                      <a:pt x="277696" y="193643"/>
                    </a:cubicBezTo>
                    <a:cubicBezTo>
                      <a:pt x="278648" y="215265"/>
                      <a:pt x="279410" y="238316"/>
                      <a:pt x="268837" y="257175"/>
                    </a:cubicBezTo>
                    <a:close/>
                  </a:path>
                </a:pathLst>
              </a:custGeom>
              <a:gradFill>
                <a:gsLst>
                  <a:gs pos="0">
                    <a:srgbClr val="F7BE86"/>
                  </a:gs>
                  <a:gs pos="32930">
                    <a:srgbClr val="F7BC83"/>
                  </a:gs>
                  <a:gs pos="54480">
                    <a:srgbClr val="F7B67B"/>
                  </a:gs>
                  <a:gs pos="72760">
                    <a:srgbClr val="F7AC6C"/>
                  </a:gs>
                  <a:gs pos="89120">
                    <a:srgbClr val="F79E57"/>
                  </a:gs>
                  <a:gs pos="100000">
                    <a:srgbClr val="F79244"/>
                  </a:gs>
                </a:gsLst>
                <a:lin ang="10334090" scaled="1"/>
              </a:gradFill>
              <a:ln w="9525" cap="flat">
                <a:noFill/>
                <a:prstDash val="solid"/>
                <a:miter/>
              </a:ln>
            </p:spPr>
            <p:txBody>
              <a:bodyPr rtlCol="0" anchor="ctr"/>
              <a:lstStyle/>
              <a:p>
                <a:endParaRPr lang="en-US"/>
              </a:p>
            </p:txBody>
          </p:sp>
        </p:grpSp>
        <p:grpSp>
          <p:nvGrpSpPr>
            <p:cNvPr id="967" name="Graphic 932">
              <a:extLst>
                <a:ext uri="{FF2B5EF4-FFF2-40B4-BE49-F238E27FC236}">
                  <a16:creationId xmlns:a16="http://schemas.microsoft.com/office/drawing/2014/main" id="{F5868433-644C-60BF-F695-A293A4466EFF}"/>
                </a:ext>
              </a:extLst>
            </p:cNvPr>
            <p:cNvGrpSpPr/>
            <p:nvPr/>
          </p:nvGrpSpPr>
          <p:grpSpPr>
            <a:xfrm>
              <a:off x="7487436" y="2828276"/>
              <a:ext cx="605511" cy="719680"/>
              <a:chOff x="7018591" y="2252184"/>
              <a:chExt cx="744295" cy="884632"/>
            </a:xfrm>
          </p:grpSpPr>
          <p:sp>
            <p:nvSpPr>
              <p:cNvPr id="968" name="Freeform: Shape 967">
                <a:extLst>
                  <a:ext uri="{FF2B5EF4-FFF2-40B4-BE49-F238E27FC236}">
                    <a16:creationId xmlns:a16="http://schemas.microsoft.com/office/drawing/2014/main" id="{AEC8EFB3-8646-249B-F74F-EC539933B99A}"/>
                  </a:ext>
                </a:extLst>
              </p:cNvPr>
              <p:cNvSpPr/>
              <p:nvPr/>
            </p:nvSpPr>
            <p:spPr>
              <a:xfrm>
                <a:off x="7120856" y="2273895"/>
                <a:ext cx="642029" cy="862920"/>
              </a:xfrm>
              <a:custGeom>
                <a:avLst/>
                <a:gdLst>
                  <a:gd name="connsiteX0" fmla="*/ 612710 w 642029"/>
                  <a:gd name="connsiteY0" fmla="*/ 252031 h 862920"/>
                  <a:gd name="connsiteX1" fmla="*/ 611853 w 642029"/>
                  <a:gd name="connsiteY1" fmla="*/ 252031 h 862920"/>
                  <a:gd name="connsiteX2" fmla="*/ 603471 w 642029"/>
                  <a:gd name="connsiteY2" fmla="*/ 89249 h 862920"/>
                  <a:gd name="connsiteX3" fmla="*/ 569467 w 642029"/>
                  <a:gd name="connsiteY3" fmla="*/ 129445 h 862920"/>
                  <a:gd name="connsiteX4" fmla="*/ 511078 w 642029"/>
                  <a:gd name="connsiteY4" fmla="*/ 135255 h 862920"/>
                  <a:gd name="connsiteX5" fmla="*/ 454119 w 642029"/>
                  <a:gd name="connsiteY5" fmla="*/ 147256 h 862920"/>
                  <a:gd name="connsiteX6" fmla="*/ 414590 w 642029"/>
                  <a:gd name="connsiteY6" fmla="*/ 198215 h 862920"/>
                  <a:gd name="connsiteX7" fmla="*/ 383824 w 642029"/>
                  <a:gd name="connsiteY7" fmla="*/ 257461 h 862920"/>
                  <a:gd name="connsiteX8" fmla="*/ 362869 w 642029"/>
                  <a:gd name="connsiteY8" fmla="*/ 236125 h 862920"/>
                  <a:gd name="connsiteX9" fmla="*/ 344962 w 642029"/>
                  <a:gd name="connsiteY9" fmla="*/ 230981 h 862920"/>
                  <a:gd name="connsiteX10" fmla="*/ 336009 w 642029"/>
                  <a:gd name="connsiteY10" fmla="*/ 243173 h 862920"/>
                  <a:gd name="connsiteX11" fmla="*/ 337914 w 642029"/>
                  <a:gd name="connsiteY11" fmla="*/ 258890 h 862920"/>
                  <a:gd name="connsiteX12" fmla="*/ 344677 w 642029"/>
                  <a:gd name="connsiteY12" fmla="*/ 278511 h 862920"/>
                  <a:gd name="connsiteX13" fmla="*/ 386110 w 642029"/>
                  <a:gd name="connsiteY13" fmla="*/ 341948 h 862920"/>
                  <a:gd name="connsiteX14" fmla="*/ 385348 w 642029"/>
                  <a:gd name="connsiteY14" fmla="*/ 378523 h 862920"/>
                  <a:gd name="connsiteX15" fmla="*/ 385253 w 642029"/>
                  <a:gd name="connsiteY15" fmla="*/ 388430 h 862920"/>
                  <a:gd name="connsiteX16" fmla="*/ 383539 w 642029"/>
                  <a:gd name="connsiteY16" fmla="*/ 497777 h 862920"/>
                  <a:gd name="connsiteX17" fmla="*/ 383443 w 642029"/>
                  <a:gd name="connsiteY17" fmla="*/ 501777 h 862920"/>
                  <a:gd name="connsiteX18" fmla="*/ 209612 w 642029"/>
                  <a:gd name="connsiteY18" fmla="*/ 570071 h 862920"/>
                  <a:gd name="connsiteX19" fmla="*/ 157129 w 642029"/>
                  <a:gd name="connsiteY19" fmla="*/ 597122 h 862920"/>
                  <a:gd name="connsiteX20" fmla="*/ 132079 w 642029"/>
                  <a:gd name="connsiteY20" fmla="*/ 628650 h 862920"/>
                  <a:gd name="connsiteX21" fmla="*/ 137127 w 642029"/>
                  <a:gd name="connsiteY21" fmla="*/ 705707 h 862920"/>
                  <a:gd name="connsiteX22" fmla="*/ 181228 w 642029"/>
                  <a:gd name="connsiteY22" fmla="*/ 826865 h 862920"/>
                  <a:gd name="connsiteX23" fmla="*/ 177227 w 642029"/>
                  <a:gd name="connsiteY23" fmla="*/ 828580 h 862920"/>
                  <a:gd name="connsiteX24" fmla="*/ 105599 w 642029"/>
                  <a:gd name="connsiteY24" fmla="*/ 859536 h 862920"/>
                  <a:gd name="connsiteX25" fmla="*/ 42353 w 642029"/>
                  <a:gd name="connsiteY25" fmla="*/ 800481 h 862920"/>
                  <a:gd name="connsiteX26" fmla="*/ 41305 w 642029"/>
                  <a:gd name="connsiteY26" fmla="*/ 798862 h 862920"/>
                  <a:gd name="connsiteX27" fmla="*/ 41210 w 642029"/>
                  <a:gd name="connsiteY27" fmla="*/ 798767 h 862920"/>
                  <a:gd name="connsiteX28" fmla="*/ 16350 w 642029"/>
                  <a:gd name="connsiteY28" fmla="*/ 762667 h 862920"/>
                  <a:gd name="connsiteX29" fmla="*/ 31590 w 642029"/>
                  <a:gd name="connsiteY29" fmla="*/ 596646 h 862920"/>
                  <a:gd name="connsiteX30" fmla="*/ 129697 w 642029"/>
                  <a:gd name="connsiteY30" fmla="*/ 519589 h 862920"/>
                  <a:gd name="connsiteX31" fmla="*/ 204278 w 642029"/>
                  <a:gd name="connsiteY31" fmla="*/ 423005 h 862920"/>
                  <a:gd name="connsiteX32" fmla="*/ 188848 w 642029"/>
                  <a:gd name="connsiteY32" fmla="*/ 277940 h 862920"/>
                  <a:gd name="connsiteX33" fmla="*/ 287050 w 642029"/>
                  <a:gd name="connsiteY33" fmla="*/ 160306 h 862920"/>
                  <a:gd name="connsiteX34" fmla="*/ 438307 w 642029"/>
                  <a:gd name="connsiteY34" fmla="*/ 107728 h 862920"/>
                  <a:gd name="connsiteX35" fmla="*/ 550036 w 642029"/>
                  <a:gd name="connsiteY35" fmla="*/ 952 h 862920"/>
                  <a:gd name="connsiteX36" fmla="*/ 550607 w 642029"/>
                  <a:gd name="connsiteY36" fmla="*/ 0 h 862920"/>
                  <a:gd name="connsiteX37" fmla="*/ 614329 w 642029"/>
                  <a:gd name="connsiteY37" fmla="*/ 57626 h 862920"/>
                  <a:gd name="connsiteX38" fmla="*/ 612710 w 642029"/>
                  <a:gd name="connsiteY38" fmla="*/ 252031 h 862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42029" h="862920">
                    <a:moveTo>
                      <a:pt x="612710" y="252031"/>
                    </a:moveTo>
                    <a:lnTo>
                      <a:pt x="611853" y="252031"/>
                    </a:lnTo>
                    <a:cubicBezTo>
                      <a:pt x="609091" y="197834"/>
                      <a:pt x="606328" y="143827"/>
                      <a:pt x="603471" y="89249"/>
                    </a:cubicBezTo>
                    <a:cubicBezTo>
                      <a:pt x="603471" y="106871"/>
                      <a:pt x="586421" y="122873"/>
                      <a:pt x="569467" y="129445"/>
                    </a:cubicBezTo>
                    <a:cubicBezTo>
                      <a:pt x="551179" y="136589"/>
                      <a:pt x="530795" y="135446"/>
                      <a:pt x="511078" y="135255"/>
                    </a:cubicBezTo>
                    <a:cubicBezTo>
                      <a:pt x="491362" y="135065"/>
                      <a:pt x="470597" y="136303"/>
                      <a:pt x="454119" y="147256"/>
                    </a:cubicBezTo>
                    <a:cubicBezTo>
                      <a:pt x="429259" y="163925"/>
                      <a:pt x="419067" y="168497"/>
                      <a:pt x="414590" y="198215"/>
                    </a:cubicBezTo>
                    <a:cubicBezTo>
                      <a:pt x="410113" y="227076"/>
                      <a:pt x="407256" y="240411"/>
                      <a:pt x="383824" y="257461"/>
                    </a:cubicBezTo>
                    <a:cubicBezTo>
                      <a:pt x="378014" y="249269"/>
                      <a:pt x="370870" y="242125"/>
                      <a:pt x="362869" y="236125"/>
                    </a:cubicBezTo>
                    <a:cubicBezTo>
                      <a:pt x="357631" y="232219"/>
                      <a:pt x="351058" y="228886"/>
                      <a:pt x="344962" y="230981"/>
                    </a:cubicBezTo>
                    <a:cubicBezTo>
                      <a:pt x="339914" y="232696"/>
                      <a:pt x="336676" y="237935"/>
                      <a:pt x="336009" y="243173"/>
                    </a:cubicBezTo>
                    <a:cubicBezTo>
                      <a:pt x="335247" y="248412"/>
                      <a:pt x="336485" y="253746"/>
                      <a:pt x="337914" y="258890"/>
                    </a:cubicBezTo>
                    <a:cubicBezTo>
                      <a:pt x="339819" y="265557"/>
                      <a:pt x="341914" y="272129"/>
                      <a:pt x="344677" y="278511"/>
                    </a:cubicBezTo>
                    <a:cubicBezTo>
                      <a:pt x="354011" y="302133"/>
                      <a:pt x="368203" y="323850"/>
                      <a:pt x="386110" y="341948"/>
                    </a:cubicBezTo>
                    <a:cubicBezTo>
                      <a:pt x="385825" y="351568"/>
                      <a:pt x="385634" y="364236"/>
                      <a:pt x="385348" y="378523"/>
                    </a:cubicBezTo>
                    <a:cubicBezTo>
                      <a:pt x="385348" y="381762"/>
                      <a:pt x="385253" y="385096"/>
                      <a:pt x="385253" y="388430"/>
                    </a:cubicBezTo>
                    <a:cubicBezTo>
                      <a:pt x="384586" y="426148"/>
                      <a:pt x="384110" y="471392"/>
                      <a:pt x="383539" y="497777"/>
                    </a:cubicBezTo>
                    <a:cubicBezTo>
                      <a:pt x="383539" y="499205"/>
                      <a:pt x="383443" y="500539"/>
                      <a:pt x="383443" y="501777"/>
                    </a:cubicBezTo>
                    <a:cubicBezTo>
                      <a:pt x="325531" y="524637"/>
                      <a:pt x="267524" y="547307"/>
                      <a:pt x="209612" y="570071"/>
                    </a:cubicBezTo>
                    <a:cubicBezTo>
                      <a:pt x="191515" y="577215"/>
                      <a:pt x="172465" y="585311"/>
                      <a:pt x="157129" y="597122"/>
                    </a:cubicBezTo>
                    <a:cubicBezTo>
                      <a:pt x="146176" y="605409"/>
                      <a:pt x="137222" y="615601"/>
                      <a:pt x="132079" y="628650"/>
                    </a:cubicBezTo>
                    <a:cubicBezTo>
                      <a:pt x="122363" y="653129"/>
                      <a:pt x="129316" y="680561"/>
                      <a:pt x="137127" y="705707"/>
                    </a:cubicBezTo>
                    <a:cubicBezTo>
                      <a:pt x="149890" y="746760"/>
                      <a:pt x="164654" y="787146"/>
                      <a:pt x="181228" y="826865"/>
                    </a:cubicBezTo>
                    <a:lnTo>
                      <a:pt x="177227" y="828580"/>
                    </a:lnTo>
                    <a:cubicBezTo>
                      <a:pt x="170560" y="857155"/>
                      <a:pt x="133317" y="869442"/>
                      <a:pt x="105599" y="859536"/>
                    </a:cubicBezTo>
                    <a:cubicBezTo>
                      <a:pt x="77977" y="849630"/>
                      <a:pt x="58641" y="824960"/>
                      <a:pt x="42353" y="800481"/>
                    </a:cubicBezTo>
                    <a:cubicBezTo>
                      <a:pt x="41972" y="799910"/>
                      <a:pt x="41591" y="799433"/>
                      <a:pt x="41305" y="798862"/>
                    </a:cubicBezTo>
                    <a:cubicBezTo>
                      <a:pt x="41305" y="798862"/>
                      <a:pt x="41305" y="798767"/>
                      <a:pt x="41210" y="798767"/>
                    </a:cubicBezTo>
                    <a:cubicBezTo>
                      <a:pt x="33209" y="786670"/>
                      <a:pt x="25303" y="774192"/>
                      <a:pt x="16350" y="762667"/>
                    </a:cubicBezTo>
                    <a:cubicBezTo>
                      <a:pt x="-9368" y="710279"/>
                      <a:pt x="-5081" y="642652"/>
                      <a:pt x="31590" y="596646"/>
                    </a:cubicBezTo>
                    <a:cubicBezTo>
                      <a:pt x="57688" y="564070"/>
                      <a:pt x="95598" y="543687"/>
                      <a:pt x="129697" y="519589"/>
                    </a:cubicBezTo>
                    <a:cubicBezTo>
                      <a:pt x="163892" y="495586"/>
                      <a:pt x="196944" y="464153"/>
                      <a:pt x="204278" y="423005"/>
                    </a:cubicBezTo>
                    <a:cubicBezTo>
                      <a:pt x="212946" y="374809"/>
                      <a:pt x="183990" y="326612"/>
                      <a:pt x="188848" y="277940"/>
                    </a:cubicBezTo>
                    <a:cubicBezTo>
                      <a:pt x="194182" y="224790"/>
                      <a:pt x="238759" y="183261"/>
                      <a:pt x="287050" y="160306"/>
                    </a:cubicBezTo>
                    <a:cubicBezTo>
                      <a:pt x="335247" y="137350"/>
                      <a:pt x="388873" y="127921"/>
                      <a:pt x="438307" y="107728"/>
                    </a:cubicBezTo>
                    <a:cubicBezTo>
                      <a:pt x="487742" y="87535"/>
                      <a:pt x="535843" y="52388"/>
                      <a:pt x="550036" y="952"/>
                    </a:cubicBezTo>
                    <a:lnTo>
                      <a:pt x="550607" y="0"/>
                    </a:lnTo>
                    <a:cubicBezTo>
                      <a:pt x="576229" y="13621"/>
                      <a:pt x="598518" y="33338"/>
                      <a:pt x="614329" y="57626"/>
                    </a:cubicBezTo>
                    <a:cubicBezTo>
                      <a:pt x="651858" y="115157"/>
                      <a:pt x="651191" y="195167"/>
                      <a:pt x="612710" y="252031"/>
                    </a:cubicBezTo>
                    <a:close/>
                  </a:path>
                </a:pathLst>
              </a:custGeom>
              <a:solidFill>
                <a:srgbClr val="111023"/>
              </a:solidFill>
              <a:ln w="9525" cap="flat">
                <a:noFill/>
                <a:prstDash val="solid"/>
                <a:miter/>
              </a:ln>
            </p:spPr>
            <p:txBody>
              <a:bodyPr rtlCol="0" anchor="ctr"/>
              <a:lstStyle/>
              <a:p>
                <a:endParaRPr lang="en-US"/>
              </a:p>
            </p:txBody>
          </p:sp>
          <p:sp>
            <p:nvSpPr>
              <p:cNvPr id="969" name="Freeform: Shape 968">
                <a:extLst>
                  <a:ext uri="{FF2B5EF4-FFF2-40B4-BE49-F238E27FC236}">
                    <a16:creationId xmlns:a16="http://schemas.microsoft.com/office/drawing/2014/main" id="{0C895260-838F-F5EC-3855-1DE896BA275B}"/>
                  </a:ext>
                </a:extLst>
              </p:cNvPr>
              <p:cNvSpPr/>
              <p:nvPr/>
            </p:nvSpPr>
            <p:spPr>
              <a:xfrm>
                <a:off x="7018591" y="2252184"/>
                <a:ext cx="652872" cy="784473"/>
              </a:xfrm>
              <a:custGeom>
                <a:avLst/>
                <a:gdLst>
                  <a:gd name="connsiteX0" fmla="*/ 652873 w 652872"/>
                  <a:gd name="connsiteY0" fmla="*/ 21806 h 784473"/>
                  <a:gd name="connsiteX1" fmla="*/ 652301 w 652872"/>
                  <a:gd name="connsiteY1" fmla="*/ 22759 h 784473"/>
                  <a:gd name="connsiteX2" fmla="*/ 540573 w 652872"/>
                  <a:gd name="connsiteY2" fmla="*/ 129534 h 784473"/>
                  <a:gd name="connsiteX3" fmla="*/ 389316 w 652872"/>
                  <a:gd name="connsiteY3" fmla="*/ 182112 h 784473"/>
                  <a:gd name="connsiteX4" fmla="*/ 291113 w 652872"/>
                  <a:gd name="connsiteY4" fmla="*/ 299746 h 784473"/>
                  <a:gd name="connsiteX5" fmla="*/ 306544 w 652872"/>
                  <a:gd name="connsiteY5" fmla="*/ 444812 h 784473"/>
                  <a:gd name="connsiteX6" fmla="*/ 231963 w 652872"/>
                  <a:gd name="connsiteY6" fmla="*/ 541395 h 784473"/>
                  <a:gd name="connsiteX7" fmla="*/ 133856 w 652872"/>
                  <a:gd name="connsiteY7" fmla="*/ 618452 h 784473"/>
                  <a:gd name="connsiteX8" fmla="*/ 118616 w 652872"/>
                  <a:gd name="connsiteY8" fmla="*/ 784473 h 784473"/>
                  <a:gd name="connsiteX9" fmla="*/ 88326 w 652872"/>
                  <a:gd name="connsiteY9" fmla="*/ 755422 h 784473"/>
                  <a:gd name="connsiteX10" fmla="*/ 5363 w 652872"/>
                  <a:gd name="connsiteY10" fmla="*/ 701034 h 784473"/>
                  <a:gd name="connsiteX11" fmla="*/ 23366 w 652872"/>
                  <a:gd name="connsiteY11" fmla="*/ 618833 h 784473"/>
                  <a:gd name="connsiteX12" fmla="*/ 71276 w 652872"/>
                  <a:gd name="connsiteY12" fmla="*/ 544824 h 784473"/>
                  <a:gd name="connsiteX13" fmla="*/ 40511 w 652872"/>
                  <a:gd name="connsiteY13" fmla="*/ 431667 h 784473"/>
                  <a:gd name="connsiteX14" fmla="*/ 2030 w 652872"/>
                  <a:gd name="connsiteY14" fmla="*/ 319844 h 784473"/>
                  <a:gd name="connsiteX15" fmla="*/ 105471 w 652872"/>
                  <a:gd name="connsiteY15" fmla="*/ 220498 h 784473"/>
                  <a:gd name="connsiteX16" fmla="*/ 253109 w 652872"/>
                  <a:gd name="connsiteY16" fmla="*/ 185541 h 784473"/>
                  <a:gd name="connsiteX17" fmla="*/ 538192 w 652872"/>
                  <a:gd name="connsiteY17" fmla="*/ 2661 h 784473"/>
                  <a:gd name="connsiteX18" fmla="*/ 652873 w 652872"/>
                  <a:gd name="connsiteY18" fmla="*/ 21806 h 78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2872" h="784473">
                    <a:moveTo>
                      <a:pt x="652873" y="21806"/>
                    </a:moveTo>
                    <a:lnTo>
                      <a:pt x="652301" y="22759"/>
                    </a:lnTo>
                    <a:cubicBezTo>
                      <a:pt x="638109" y="74194"/>
                      <a:pt x="589913" y="109341"/>
                      <a:pt x="540573" y="129534"/>
                    </a:cubicBezTo>
                    <a:cubicBezTo>
                      <a:pt x="491043" y="149632"/>
                      <a:pt x="437512" y="159157"/>
                      <a:pt x="389316" y="182112"/>
                    </a:cubicBezTo>
                    <a:cubicBezTo>
                      <a:pt x="341120" y="204972"/>
                      <a:pt x="296447" y="246501"/>
                      <a:pt x="291113" y="299746"/>
                    </a:cubicBezTo>
                    <a:cubicBezTo>
                      <a:pt x="286256" y="348419"/>
                      <a:pt x="315212" y="396710"/>
                      <a:pt x="306544" y="444812"/>
                    </a:cubicBezTo>
                    <a:cubicBezTo>
                      <a:pt x="299305" y="485960"/>
                      <a:pt x="266253" y="517392"/>
                      <a:pt x="231963" y="541395"/>
                    </a:cubicBezTo>
                    <a:cubicBezTo>
                      <a:pt x="197864" y="565493"/>
                      <a:pt x="159954" y="585877"/>
                      <a:pt x="133856" y="618452"/>
                    </a:cubicBezTo>
                    <a:cubicBezTo>
                      <a:pt x="97089" y="664458"/>
                      <a:pt x="92898" y="732086"/>
                      <a:pt x="118616" y="784473"/>
                    </a:cubicBezTo>
                    <a:cubicBezTo>
                      <a:pt x="109948" y="773329"/>
                      <a:pt x="100137" y="763232"/>
                      <a:pt x="88326" y="755422"/>
                    </a:cubicBezTo>
                    <a:cubicBezTo>
                      <a:pt x="60227" y="736943"/>
                      <a:pt x="20318" y="731228"/>
                      <a:pt x="5363" y="701034"/>
                    </a:cubicBezTo>
                    <a:cubicBezTo>
                      <a:pt x="-7972" y="674555"/>
                      <a:pt x="5649" y="642455"/>
                      <a:pt x="23366" y="618833"/>
                    </a:cubicBezTo>
                    <a:cubicBezTo>
                      <a:pt x="41082" y="595116"/>
                      <a:pt x="63656" y="573494"/>
                      <a:pt x="71276" y="544824"/>
                    </a:cubicBezTo>
                    <a:cubicBezTo>
                      <a:pt x="81563" y="505962"/>
                      <a:pt x="61180" y="466148"/>
                      <a:pt x="40511" y="431667"/>
                    </a:cubicBezTo>
                    <a:cubicBezTo>
                      <a:pt x="19746" y="397282"/>
                      <a:pt x="-3019" y="359753"/>
                      <a:pt x="2030" y="319844"/>
                    </a:cubicBezTo>
                    <a:cubicBezTo>
                      <a:pt x="8316" y="269647"/>
                      <a:pt x="56989" y="235262"/>
                      <a:pt x="105471" y="220498"/>
                    </a:cubicBezTo>
                    <a:cubicBezTo>
                      <a:pt x="153953" y="205734"/>
                      <a:pt x="205960" y="204020"/>
                      <a:pt x="253109" y="185541"/>
                    </a:cubicBezTo>
                    <a:cubicBezTo>
                      <a:pt x="359312" y="143822"/>
                      <a:pt x="425987" y="23140"/>
                      <a:pt x="538192" y="2661"/>
                    </a:cubicBezTo>
                    <a:cubicBezTo>
                      <a:pt x="576959" y="-4483"/>
                      <a:pt x="618107" y="3042"/>
                      <a:pt x="652873" y="21806"/>
                    </a:cubicBezTo>
                    <a:close/>
                  </a:path>
                </a:pathLst>
              </a:custGeom>
              <a:solidFill>
                <a:srgbClr val="1F1C38"/>
              </a:solidFill>
              <a:ln w="9525" cap="flat">
                <a:noFill/>
                <a:prstDash val="solid"/>
                <a:miter/>
              </a:ln>
            </p:spPr>
            <p:txBody>
              <a:bodyPr rtlCol="0" anchor="ctr"/>
              <a:lstStyle/>
              <a:p>
                <a:endParaRPr lang="en-US"/>
              </a:p>
            </p:txBody>
          </p:sp>
        </p:grpSp>
        <p:grpSp>
          <p:nvGrpSpPr>
            <p:cNvPr id="970" name="Graphic 932">
              <a:extLst>
                <a:ext uri="{FF2B5EF4-FFF2-40B4-BE49-F238E27FC236}">
                  <a16:creationId xmlns:a16="http://schemas.microsoft.com/office/drawing/2014/main" id="{29AD98A3-E08E-5CBE-9EE7-FB97751D5B8F}"/>
                </a:ext>
              </a:extLst>
            </p:cNvPr>
            <p:cNvGrpSpPr/>
            <p:nvPr/>
          </p:nvGrpSpPr>
          <p:grpSpPr>
            <a:xfrm>
              <a:off x="7171303" y="4200220"/>
              <a:ext cx="949708" cy="1083843"/>
              <a:chOff x="6630000" y="3938579"/>
              <a:chExt cx="1167383" cy="1332261"/>
            </a:xfrm>
          </p:grpSpPr>
          <p:sp>
            <p:nvSpPr>
              <p:cNvPr id="971" name="Freeform: Shape 970">
                <a:extLst>
                  <a:ext uri="{FF2B5EF4-FFF2-40B4-BE49-F238E27FC236}">
                    <a16:creationId xmlns:a16="http://schemas.microsoft.com/office/drawing/2014/main" id="{32194E48-87A9-295D-0EF2-22E29DA9827C}"/>
                  </a:ext>
                </a:extLst>
              </p:cNvPr>
              <p:cNvSpPr/>
              <p:nvPr/>
            </p:nvSpPr>
            <p:spPr>
              <a:xfrm>
                <a:off x="7509443" y="5017762"/>
                <a:ext cx="287940" cy="253079"/>
              </a:xfrm>
              <a:custGeom>
                <a:avLst/>
                <a:gdLst>
                  <a:gd name="connsiteX0" fmla="*/ 165068 w 287940"/>
                  <a:gd name="connsiteY0" fmla="*/ 100489 h 253079"/>
                  <a:gd name="connsiteX1" fmla="*/ 287941 w 287940"/>
                  <a:gd name="connsiteY1" fmla="*/ 253079 h 253079"/>
                  <a:gd name="connsiteX2" fmla="*/ 108585 w 287940"/>
                  <a:gd name="connsiteY2" fmla="*/ 253079 h 253079"/>
                  <a:gd name="connsiteX3" fmla="*/ 62579 w 287940"/>
                  <a:gd name="connsiteY3" fmla="*/ 107728 h 253079"/>
                  <a:gd name="connsiteX4" fmla="*/ 52483 w 287940"/>
                  <a:gd name="connsiteY4" fmla="*/ 253079 h 253079"/>
                  <a:gd name="connsiteX5" fmla="*/ 0 w 287940"/>
                  <a:gd name="connsiteY5" fmla="*/ 253079 h 253079"/>
                  <a:gd name="connsiteX6" fmla="*/ 5239 w 287940"/>
                  <a:gd name="connsiteY6" fmla="*/ 0 h 253079"/>
                  <a:gd name="connsiteX7" fmla="*/ 165068 w 287940"/>
                  <a:gd name="connsiteY7" fmla="*/ 37529 h 25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7940" h="253079">
                    <a:moveTo>
                      <a:pt x="165068" y="100489"/>
                    </a:moveTo>
                    <a:lnTo>
                      <a:pt x="287941" y="253079"/>
                    </a:lnTo>
                    <a:lnTo>
                      <a:pt x="108585" y="253079"/>
                    </a:lnTo>
                    <a:lnTo>
                      <a:pt x="62579" y="107728"/>
                    </a:lnTo>
                    <a:lnTo>
                      <a:pt x="52483" y="253079"/>
                    </a:lnTo>
                    <a:lnTo>
                      <a:pt x="0" y="253079"/>
                    </a:lnTo>
                    <a:lnTo>
                      <a:pt x="5239" y="0"/>
                    </a:lnTo>
                    <a:lnTo>
                      <a:pt x="165068" y="37529"/>
                    </a:lnTo>
                    <a:close/>
                  </a:path>
                </a:pathLst>
              </a:custGeom>
              <a:solidFill>
                <a:srgbClr val="1F1C38"/>
              </a:solidFill>
              <a:ln w="9525" cap="flat">
                <a:noFill/>
                <a:prstDash val="solid"/>
                <a:miter/>
              </a:ln>
            </p:spPr>
            <p:txBody>
              <a:bodyPr rtlCol="0" anchor="ctr"/>
              <a:lstStyle/>
              <a:p>
                <a:endParaRPr lang="en-US"/>
              </a:p>
            </p:txBody>
          </p:sp>
          <p:sp>
            <p:nvSpPr>
              <p:cNvPr id="972" name="Freeform: Shape 971">
                <a:extLst>
                  <a:ext uri="{FF2B5EF4-FFF2-40B4-BE49-F238E27FC236}">
                    <a16:creationId xmlns:a16="http://schemas.microsoft.com/office/drawing/2014/main" id="{6E5277B1-0A4D-F4FD-4E4D-28BFE5FDBDAE}"/>
                  </a:ext>
                </a:extLst>
              </p:cNvPr>
              <p:cNvSpPr/>
              <p:nvPr/>
            </p:nvSpPr>
            <p:spPr>
              <a:xfrm>
                <a:off x="6630000" y="4577516"/>
                <a:ext cx="311277" cy="369474"/>
              </a:xfrm>
              <a:custGeom>
                <a:avLst/>
                <a:gdLst>
                  <a:gd name="connsiteX0" fmla="*/ 216694 w 311277"/>
                  <a:gd name="connsiteY0" fmla="*/ 0 h 369474"/>
                  <a:gd name="connsiteX1" fmla="*/ 311277 w 311277"/>
                  <a:gd name="connsiteY1" fmla="*/ 100584 h 369474"/>
                  <a:gd name="connsiteX2" fmla="*/ 210693 w 311277"/>
                  <a:gd name="connsiteY2" fmla="*/ 207169 h 369474"/>
                  <a:gd name="connsiteX3" fmla="*/ 169545 w 311277"/>
                  <a:gd name="connsiteY3" fmla="*/ 369475 h 369474"/>
                  <a:gd name="connsiteX4" fmla="*/ 75057 w 311277"/>
                  <a:gd name="connsiteY4" fmla="*/ 274987 h 369474"/>
                  <a:gd name="connsiteX5" fmla="*/ 138017 w 311277"/>
                  <a:gd name="connsiteY5" fmla="*/ 153924 h 369474"/>
                  <a:gd name="connsiteX6" fmla="*/ 30766 w 311277"/>
                  <a:gd name="connsiteY6" fmla="*/ 228981 h 369474"/>
                  <a:gd name="connsiteX7" fmla="*/ 0 w 311277"/>
                  <a:gd name="connsiteY7" fmla="*/ 194977 h 3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277" h="369474">
                    <a:moveTo>
                      <a:pt x="216694" y="0"/>
                    </a:moveTo>
                    <a:lnTo>
                      <a:pt x="311277" y="100584"/>
                    </a:lnTo>
                    <a:lnTo>
                      <a:pt x="210693" y="207169"/>
                    </a:lnTo>
                    <a:lnTo>
                      <a:pt x="169545" y="369475"/>
                    </a:lnTo>
                    <a:lnTo>
                      <a:pt x="75057" y="274987"/>
                    </a:lnTo>
                    <a:lnTo>
                      <a:pt x="138017" y="153924"/>
                    </a:lnTo>
                    <a:lnTo>
                      <a:pt x="30766" y="228981"/>
                    </a:lnTo>
                    <a:lnTo>
                      <a:pt x="0" y="194977"/>
                    </a:lnTo>
                    <a:close/>
                  </a:path>
                </a:pathLst>
              </a:custGeom>
              <a:solidFill>
                <a:srgbClr val="1F1C38"/>
              </a:solidFill>
              <a:ln w="9525" cap="flat">
                <a:noFill/>
                <a:prstDash val="solid"/>
                <a:miter/>
              </a:ln>
            </p:spPr>
            <p:txBody>
              <a:bodyPr rtlCol="0" anchor="ctr"/>
              <a:lstStyle/>
              <a:p>
                <a:endParaRPr lang="en-US"/>
              </a:p>
            </p:txBody>
          </p:sp>
          <p:sp>
            <p:nvSpPr>
              <p:cNvPr id="973" name="Freeform: Shape 972">
                <a:extLst>
                  <a:ext uri="{FF2B5EF4-FFF2-40B4-BE49-F238E27FC236}">
                    <a16:creationId xmlns:a16="http://schemas.microsoft.com/office/drawing/2014/main" id="{E77CA105-BAE9-9A8D-356F-82217735E499}"/>
                  </a:ext>
                </a:extLst>
              </p:cNvPr>
              <p:cNvSpPr/>
              <p:nvPr/>
            </p:nvSpPr>
            <p:spPr>
              <a:xfrm>
                <a:off x="7535066" y="3993157"/>
                <a:ext cx="235362" cy="259270"/>
              </a:xfrm>
              <a:custGeom>
                <a:avLst/>
                <a:gdLst>
                  <a:gd name="connsiteX0" fmla="*/ 235363 w 235362"/>
                  <a:gd name="connsiteY0" fmla="*/ 5715 h 259270"/>
                  <a:gd name="connsiteX1" fmla="*/ 212408 w 235362"/>
                  <a:gd name="connsiteY1" fmla="*/ 259271 h 259270"/>
                  <a:gd name="connsiteX2" fmla="*/ 0 w 235362"/>
                  <a:gd name="connsiteY2" fmla="*/ 24384 h 259270"/>
                  <a:gd name="connsiteX3" fmla="*/ 571 w 235362"/>
                  <a:gd name="connsiteY3" fmla="*/ 0 h 259270"/>
                  <a:gd name="connsiteX4" fmla="*/ 235363 w 235362"/>
                  <a:gd name="connsiteY4" fmla="*/ 5715 h 259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362" h="259270">
                    <a:moveTo>
                      <a:pt x="235363" y="5715"/>
                    </a:moveTo>
                    <a:lnTo>
                      <a:pt x="212408" y="259271"/>
                    </a:lnTo>
                    <a:cubicBezTo>
                      <a:pt x="133159" y="189167"/>
                      <a:pt x="61722" y="110204"/>
                      <a:pt x="0" y="24384"/>
                    </a:cubicBezTo>
                    <a:lnTo>
                      <a:pt x="571" y="0"/>
                    </a:lnTo>
                    <a:cubicBezTo>
                      <a:pt x="78391" y="8858"/>
                      <a:pt x="157067" y="10763"/>
                      <a:pt x="235363" y="5715"/>
                    </a:cubicBezTo>
                    <a:close/>
                  </a:path>
                </a:pathLst>
              </a:custGeom>
              <a:solidFill>
                <a:srgbClr val="F79244"/>
              </a:solidFill>
              <a:ln w="9525" cap="flat">
                <a:noFill/>
                <a:prstDash val="solid"/>
                <a:miter/>
              </a:ln>
            </p:spPr>
            <p:txBody>
              <a:bodyPr rtlCol="0" anchor="ctr"/>
              <a:lstStyle/>
              <a:p>
                <a:endParaRPr lang="en-US"/>
              </a:p>
            </p:txBody>
          </p:sp>
          <p:sp>
            <p:nvSpPr>
              <p:cNvPr id="974" name="Freeform: Shape 973">
                <a:extLst>
                  <a:ext uri="{FF2B5EF4-FFF2-40B4-BE49-F238E27FC236}">
                    <a16:creationId xmlns:a16="http://schemas.microsoft.com/office/drawing/2014/main" id="{BD747B52-3907-C6ED-5ACA-038C93DF356D}"/>
                  </a:ext>
                </a:extLst>
              </p:cNvPr>
              <p:cNvSpPr/>
              <p:nvPr/>
            </p:nvSpPr>
            <p:spPr>
              <a:xfrm>
                <a:off x="7514587" y="4017637"/>
                <a:ext cx="232791" cy="1037653"/>
              </a:xfrm>
              <a:custGeom>
                <a:avLst/>
                <a:gdLst>
                  <a:gd name="connsiteX0" fmla="*/ 232791 w 232791"/>
                  <a:gd name="connsiteY0" fmla="*/ 234887 h 1037653"/>
                  <a:gd name="connsiteX1" fmla="*/ 159829 w 232791"/>
                  <a:gd name="connsiteY1" fmla="*/ 1037654 h 1037653"/>
                  <a:gd name="connsiteX2" fmla="*/ 0 w 232791"/>
                  <a:gd name="connsiteY2" fmla="*/ 1000220 h 1037653"/>
                  <a:gd name="connsiteX3" fmla="*/ 20383 w 232791"/>
                  <a:gd name="connsiteY3" fmla="*/ 0 h 1037653"/>
                  <a:gd name="connsiteX4" fmla="*/ 232791 w 232791"/>
                  <a:gd name="connsiteY4" fmla="*/ 234887 h 1037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91" h="1037653">
                    <a:moveTo>
                      <a:pt x="232791" y="234887"/>
                    </a:moveTo>
                    <a:lnTo>
                      <a:pt x="159829" y="1037654"/>
                    </a:lnTo>
                    <a:lnTo>
                      <a:pt x="0" y="1000220"/>
                    </a:lnTo>
                    <a:lnTo>
                      <a:pt x="20383" y="0"/>
                    </a:lnTo>
                    <a:cubicBezTo>
                      <a:pt x="82201" y="85820"/>
                      <a:pt x="153638" y="164782"/>
                      <a:pt x="232791" y="234887"/>
                    </a:cubicBezTo>
                    <a:close/>
                  </a:path>
                </a:pathLst>
              </a:custGeom>
              <a:gradFill>
                <a:gsLst>
                  <a:gs pos="0">
                    <a:srgbClr val="F7BE86"/>
                  </a:gs>
                  <a:gs pos="32930">
                    <a:srgbClr val="F7BC83"/>
                  </a:gs>
                  <a:gs pos="54480">
                    <a:srgbClr val="F7B67B"/>
                  </a:gs>
                  <a:gs pos="72760">
                    <a:srgbClr val="F7AC6C"/>
                  </a:gs>
                  <a:gs pos="89120">
                    <a:srgbClr val="F79E57"/>
                  </a:gs>
                  <a:gs pos="100000">
                    <a:srgbClr val="F79244"/>
                  </a:gs>
                </a:gsLst>
                <a:lin ang="0" scaled="1"/>
              </a:gradFill>
              <a:ln w="9525" cap="flat">
                <a:noFill/>
                <a:prstDash val="solid"/>
                <a:miter/>
              </a:ln>
            </p:spPr>
            <p:txBody>
              <a:bodyPr rtlCol="0" anchor="ctr"/>
              <a:lstStyle/>
              <a:p>
                <a:endParaRPr lang="en-US"/>
              </a:p>
            </p:txBody>
          </p:sp>
          <p:sp>
            <p:nvSpPr>
              <p:cNvPr id="975" name="Freeform: Shape 974">
                <a:extLst>
                  <a:ext uri="{FF2B5EF4-FFF2-40B4-BE49-F238E27FC236}">
                    <a16:creationId xmlns:a16="http://schemas.microsoft.com/office/drawing/2014/main" id="{E1510005-4C3C-B20B-0216-AEA46AD4399B}"/>
                  </a:ext>
                </a:extLst>
              </p:cNvPr>
              <p:cNvSpPr/>
              <p:nvPr/>
            </p:nvSpPr>
            <p:spPr>
              <a:xfrm>
                <a:off x="7285225" y="3940961"/>
                <a:ext cx="216979" cy="217836"/>
              </a:xfrm>
              <a:custGeom>
                <a:avLst/>
                <a:gdLst>
                  <a:gd name="connsiteX0" fmla="*/ 216980 w 216979"/>
                  <a:gd name="connsiteY0" fmla="*/ 48006 h 217836"/>
                  <a:gd name="connsiteX1" fmla="*/ 216980 w 216979"/>
                  <a:gd name="connsiteY1" fmla="*/ 48006 h 217836"/>
                  <a:gd name="connsiteX2" fmla="*/ 194024 w 216979"/>
                  <a:gd name="connsiteY2" fmla="*/ 217837 h 217836"/>
                  <a:gd name="connsiteX3" fmla="*/ 0 w 216979"/>
                  <a:gd name="connsiteY3" fmla="*/ 3429 h 217836"/>
                  <a:gd name="connsiteX4" fmla="*/ 1048 w 216979"/>
                  <a:gd name="connsiteY4" fmla="*/ 0 h 217836"/>
                  <a:gd name="connsiteX5" fmla="*/ 216980 w 216979"/>
                  <a:gd name="connsiteY5" fmla="*/ 48006 h 21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979" h="217836">
                    <a:moveTo>
                      <a:pt x="216980" y="48006"/>
                    </a:moveTo>
                    <a:lnTo>
                      <a:pt x="216980" y="48006"/>
                    </a:lnTo>
                    <a:lnTo>
                      <a:pt x="194024" y="217837"/>
                    </a:lnTo>
                    <a:cubicBezTo>
                      <a:pt x="129349" y="146304"/>
                      <a:pt x="64675" y="74866"/>
                      <a:pt x="0" y="3429"/>
                    </a:cubicBezTo>
                    <a:lnTo>
                      <a:pt x="1048" y="0"/>
                    </a:lnTo>
                    <a:cubicBezTo>
                      <a:pt x="71438" y="22003"/>
                      <a:pt x="143732" y="38100"/>
                      <a:pt x="216980" y="48006"/>
                    </a:cubicBezTo>
                    <a:close/>
                  </a:path>
                </a:pathLst>
              </a:custGeom>
              <a:solidFill>
                <a:srgbClr val="F79244"/>
              </a:solidFill>
              <a:ln w="9525" cap="flat">
                <a:noFill/>
                <a:prstDash val="solid"/>
                <a:miter/>
              </a:ln>
            </p:spPr>
            <p:txBody>
              <a:bodyPr rtlCol="0" anchor="ctr"/>
              <a:lstStyle/>
              <a:p>
                <a:endParaRPr lang="en-US"/>
              </a:p>
            </p:txBody>
          </p:sp>
          <p:sp>
            <p:nvSpPr>
              <p:cNvPr id="976" name="Freeform: Shape 975">
                <a:extLst>
                  <a:ext uri="{FF2B5EF4-FFF2-40B4-BE49-F238E27FC236}">
                    <a16:creationId xmlns:a16="http://schemas.microsoft.com/office/drawing/2014/main" id="{E42A25C3-E5C5-9F22-9860-1A8F2E31613B}"/>
                  </a:ext>
                </a:extLst>
              </p:cNvPr>
              <p:cNvSpPr/>
              <p:nvPr/>
            </p:nvSpPr>
            <p:spPr>
              <a:xfrm>
                <a:off x="6846598" y="3938579"/>
                <a:ext cx="632555" cy="739520"/>
              </a:xfrm>
              <a:custGeom>
                <a:avLst/>
                <a:gdLst>
                  <a:gd name="connsiteX0" fmla="*/ 632555 w 632555"/>
                  <a:gd name="connsiteY0" fmla="*/ 220218 h 739520"/>
                  <a:gd name="connsiteX1" fmla="*/ 625888 w 632555"/>
                  <a:gd name="connsiteY1" fmla="*/ 269557 h 739520"/>
                  <a:gd name="connsiteX2" fmla="*/ 94583 w 632555"/>
                  <a:gd name="connsiteY2" fmla="*/ 739521 h 739520"/>
                  <a:gd name="connsiteX3" fmla="*/ 0 w 632555"/>
                  <a:gd name="connsiteY3" fmla="*/ 638937 h 739520"/>
                  <a:gd name="connsiteX4" fmla="*/ 1333 w 632555"/>
                  <a:gd name="connsiteY4" fmla="*/ 637794 h 739520"/>
                  <a:gd name="connsiteX5" fmla="*/ 451961 w 632555"/>
                  <a:gd name="connsiteY5" fmla="*/ 163068 h 739520"/>
                  <a:gd name="connsiteX6" fmla="*/ 431959 w 632555"/>
                  <a:gd name="connsiteY6" fmla="*/ 0 h 739520"/>
                  <a:gd name="connsiteX7" fmla="*/ 439579 w 632555"/>
                  <a:gd name="connsiteY7" fmla="*/ 2381 h 739520"/>
                  <a:gd name="connsiteX8" fmla="*/ 438531 w 632555"/>
                  <a:gd name="connsiteY8" fmla="*/ 5810 h 739520"/>
                  <a:gd name="connsiteX9" fmla="*/ 632555 w 632555"/>
                  <a:gd name="connsiteY9" fmla="*/ 220218 h 73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555" h="739520">
                    <a:moveTo>
                      <a:pt x="632555" y="220218"/>
                    </a:moveTo>
                    <a:lnTo>
                      <a:pt x="625888" y="269557"/>
                    </a:lnTo>
                    <a:lnTo>
                      <a:pt x="94583" y="739521"/>
                    </a:lnTo>
                    <a:lnTo>
                      <a:pt x="0" y="638937"/>
                    </a:lnTo>
                    <a:lnTo>
                      <a:pt x="1333" y="637794"/>
                    </a:lnTo>
                    <a:cubicBezTo>
                      <a:pt x="288417" y="233267"/>
                      <a:pt x="451961" y="163068"/>
                      <a:pt x="451961" y="163068"/>
                    </a:cubicBezTo>
                    <a:lnTo>
                      <a:pt x="431959" y="0"/>
                    </a:lnTo>
                    <a:cubicBezTo>
                      <a:pt x="434435" y="762"/>
                      <a:pt x="437102" y="1619"/>
                      <a:pt x="439579" y="2381"/>
                    </a:cubicBezTo>
                    <a:lnTo>
                      <a:pt x="438531" y="5810"/>
                    </a:lnTo>
                    <a:cubicBezTo>
                      <a:pt x="503206" y="77248"/>
                      <a:pt x="567881" y="148685"/>
                      <a:pt x="632555" y="220218"/>
                    </a:cubicBezTo>
                    <a:close/>
                  </a:path>
                </a:pathLst>
              </a:custGeom>
              <a:gradFill>
                <a:gsLst>
                  <a:gs pos="0">
                    <a:srgbClr val="F7BE86"/>
                  </a:gs>
                  <a:gs pos="32930">
                    <a:srgbClr val="F7BC83"/>
                  </a:gs>
                  <a:gs pos="54480">
                    <a:srgbClr val="F7B67B"/>
                  </a:gs>
                  <a:gs pos="72760">
                    <a:srgbClr val="F7AC6C"/>
                  </a:gs>
                  <a:gs pos="89120">
                    <a:srgbClr val="F79E57"/>
                  </a:gs>
                  <a:gs pos="100000">
                    <a:srgbClr val="F79244"/>
                  </a:gs>
                </a:gsLst>
                <a:lin ang="0" scaled="1"/>
              </a:gradFill>
              <a:ln w="9525" cap="flat">
                <a:noFill/>
                <a:prstDash val="solid"/>
                <a:miter/>
              </a:ln>
            </p:spPr>
            <p:txBody>
              <a:bodyPr rtlCol="0" anchor="ctr"/>
              <a:lstStyle/>
              <a:p>
                <a:endParaRPr lang="en-US"/>
              </a:p>
            </p:txBody>
          </p:sp>
        </p:grpSp>
        <p:grpSp>
          <p:nvGrpSpPr>
            <p:cNvPr id="977" name="Graphic 932">
              <a:extLst>
                <a:ext uri="{FF2B5EF4-FFF2-40B4-BE49-F238E27FC236}">
                  <a16:creationId xmlns:a16="http://schemas.microsoft.com/office/drawing/2014/main" id="{92BB8F28-875E-4AA2-D9D5-25FF07DF0F80}"/>
                </a:ext>
              </a:extLst>
            </p:cNvPr>
            <p:cNvGrpSpPr/>
            <p:nvPr/>
          </p:nvGrpSpPr>
          <p:grpSpPr>
            <a:xfrm>
              <a:off x="7932505" y="2974219"/>
              <a:ext cx="137667" cy="164075"/>
              <a:chOff x="7565671" y="2431577"/>
              <a:chExt cx="169221" cy="201681"/>
            </a:xfrm>
          </p:grpSpPr>
          <p:sp>
            <p:nvSpPr>
              <p:cNvPr id="978" name="Freeform: Shape 977">
                <a:extLst>
                  <a:ext uri="{FF2B5EF4-FFF2-40B4-BE49-F238E27FC236}">
                    <a16:creationId xmlns:a16="http://schemas.microsoft.com/office/drawing/2014/main" id="{16CE821D-7894-E620-48D5-C6C0718345C6}"/>
                  </a:ext>
                </a:extLst>
              </p:cNvPr>
              <p:cNvSpPr/>
              <p:nvPr/>
            </p:nvSpPr>
            <p:spPr>
              <a:xfrm>
                <a:off x="7684305" y="2431577"/>
                <a:ext cx="50588" cy="24016"/>
              </a:xfrm>
              <a:custGeom>
                <a:avLst/>
                <a:gdLst>
                  <a:gd name="connsiteX0" fmla="*/ 7352 w 50588"/>
                  <a:gd name="connsiteY0" fmla="*/ 2338 h 24016"/>
                  <a:gd name="connsiteX1" fmla="*/ 45452 w 50588"/>
                  <a:gd name="connsiteY1" fmla="*/ 4814 h 24016"/>
                  <a:gd name="connsiteX2" fmla="*/ 49357 w 50588"/>
                  <a:gd name="connsiteY2" fmla="*/ 19007 h 24016"/>
                  <a:gd name="connsiteX3" fmla="*/ 35165 w 50588"/>
                  <a:gd name="connsiteY3" fmla="*/ 22912 h 24016"/>
                  <a:gd name="connsiteX4" fmla="*/ 12495 w 50588"/>
                  <a:gd name="connsiteY4" fmla="*/ 22531 h 24016"/>
                  <a:gd name="connsiteX5" fmla="*/ 7352 w 50588"/>
                  <a:gd name="connsiteY5" fmla="*/ 2338 h 2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8" h="24016">
                    <a:moveTo>
                      <a:pt x="7352" y="2338"/>
                    </a:moveTo>
                    <a:cubicBezTo>
                      <a:pt x="20306" y="-1663"/>
                      <a:pt x="33165" y="-329"/>
                      <a:pt x="45452" y="4814"/>
                    </a:cubicBezTo>
                    <a:cubicBezTo>
                      <a:pt x="50595" y="7005"/>
                      <a:pt x="51834" y="14530"/>
                      <a:pt x="49357" y="19007"/>
                    </a:cubicBezTo>
                    <a:cubicBezTo>
                      <a:pt x="46309" y="24341"/>
                      <a:pt x="40404" y="25007"/>
                      <a:pt x="35165" y="22912"/>
                    </a:cubicBezTo>
                    <a:cubicBezTo>
                      <a:pt x="27831" y="19864"/>
                      <a:pt x="19925" y="20245"/>
                      <a:pt x="12495" y="22531"/>
                    </a:cubicBezTo>
                    <a:cubicBezTo>
                      <a:pt x="-173" y="26341"/>
                      <a:pt x="-5412" y="6243"/>
                      <a:pt x="7352" y="2338"/>
                    </a:cubicBezTo>
                    <a:close/>
                  </a:path>
                </a:pathLst>
              </a:custGeom>
              <a:solidFill>
                <a:srgbClr val="1F1C38"/>
              </a:solidFill>
              <a:ln w="9525" cap="flat">
                <a:noFill/>
                <a:prstDash val="solid"/>
                <a:miter/>
              </a:ln>
            </p:spPr>
            <p:txBody>
              <a:bodyPr rtlCol="0" anchor="ctr"/>
              <a:lstStyle/>
              <a:p>
                <a:endParaRPr lang="en-US"/>
              </a:p>
            </p:txBody>
          </p:sp>
          <p:sp>
            <p:nvSpPr>
              <p:cNvPr id="979" name="Freeform: Shape 978">
                <a:extLst>
                  <a:ext uri="{FF2B5EF4-FFF2-40B4-BE49-F238E27FC236}">
                    <a16:creationId xmlns:a16="http://schemas.microsoft.com/office/drawing/2014/main" id="{B5229371-A0DE-BCB3-E735-5DBE34694013}"/>
                  </a:ext>
                </a:extLst>
              </p:cNvPr>
              <p:cNvSpPr/>
              <p:nvPr/>
            </p:nvSpPr>
            <p:spPr>
              <a:xfrm>
                <a:off x="7565671" y="2434779"/>
                <a:ext cx="54636" cy="25000"/>
              </a:xfrm>
              <a:custGeom>
                <a:avLst/>
                <a:gdLst>
                  <a:gd name="connsiteX0" fmla="*/ 7209 w 54636"/>
                  <a:gd name="connsiteY0" fmla="*/ 4280 h 25000"/>
                  <a:gd name="connsiteX1" fmla="*/ 47023 w 54636"/>
                  <a:gd name="connsiteY1" fmla="*/ 1136 h 25000"/>
                  <a:gd name="connsiteX2" fmla="*/ 54357 w 54636"/>
                  <a:gd name="connsiteY2" fmla="*/ 13805 h 25000"/>
                  <a:gd name="connsiteX3" fmla="*/ 41689 w 54636"/>
                  <a:gd name="connsiteY3" fmla="*/ 21139 h 25000"/>
                  <a:gd name="connsiteX4" fmla="*/ 12447 w 54636"/>
                  <a:gd name="connsiteY4" fmla="*/ 24377 h 25000"/>
                  <a:gd name="connsiteX5" fmla="*/ 7209 w 54636"/>
                  <a:gd name="connsiteY5" fmla="*/ 4280 h 2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36" h="25000">
                    <a:moveTo>
                      <a:pt x="7209" y="4280"/>
                    </a:moveTo>
                    <a:cubicBezTo>
                      <a:pt x="20258" y="-293"/>
                      <a:pt x="33498" y="-959"/>
                      <a:pt x="47023" y="1136"/>
                    </a:cubicBezTo>
                    <a:cubicBezTo>
                      <a:pt x="52643" y="1993"/>
                      <a:pt x="55596" y="8851"/>
                      <a:pt x="54357" y="13805"/>
                    </a:cubicBezTo>
                    <a:cubicBezTo>
                      <a:pt x="52833" y="19710"/>
                      <a:pt x="47118" y="21996"/>
                      <a:pt x="41689" y="21139"/>
                    </a:cubicBezTo>
                    <a:cubicBezTo>
                      <a:pt x="31688" y="19615"/>
                      <a:pt x="21972" y="21043"/>
                      <a:pt x="12447" y="24377"/>
                    </a:cubicBezTo>
                    <a:cubicBezTo>
                      <a:pt x="-126" y="28759"/>
                      <a:pt x="-5365" y="8756"/>
                      <a:pt x="7209" y="4280"/>
                    </a:cubicBezTo>
                    <a:close/>
                  </a:path>
                </a:pathLst>
              </a:custGeom>
              <a:solidFill>
                <a:srgbClr val="1F1C38"/>
              </a:solidFill>
              <a:ln w="9525" cap="flat">
                <a:noFill/>
                <a:prstDash val="solid"/>
                <a:miter/>
              </a:ln>
            </p:spPr>
            <p:txBody>
              <a:bodyPr rtlCol="0" anchor="ctr"/>
              <a:lstStyle/>
              <a:p>
                <a:endParaRPr lang="en-US"/>
              </a:p>
            </p:txBody>
          </p:sp>
          <p:sp>
            <p:nvSpPr>
              <p:cNvPr id="980" name="Freeform: Shape 979">
                <a:extLst>
                  <a:ext uri="{FF2B5EF4-FFF2-40B4-BE49-F238E27FC236}">
                    <a16:creationId xmlns:a16="http://schemas.microsoft.com/office/drawing/2014/main" id="{A51A53BD-838A-BE7D-1D30-57145CCA5A85}"/>
                  </a:ext>
                </a:extLst>
              </p:cNvPr>
              <p:cNvSpPr/>
              <p:nvPr/>
            </p:nvSpPr>
            <p:spPr>
              <a:xfrm>
                <a:off x="7698610" y="2463252"/>
                <a:ext cx="23240" cy="36766"/>
              </a:xfrm>
              <a:custGeom>
                <a:avLst/>
                <a:gdLst>
                  <a:gd name="connsiteX0" fmla="*/ 23241 w 23240"/>
                  <a:gd name="connsiteY0" fmla="*/ 18383 h 36766"/>
                  <a:gd name="connsiteX1" fmla="*/ 11621 w 23240"/>
                  <a:gd name="connsiteY1" fmla="*/ 36766 h 36766"/>
                  <a:gd name="connsiteX2" fmla="*/ 0 w 23240"/>
                  <a:gd name="connsiteY2" fmla="*/ 18383 h 36766"/>
                  <a:gd name="connsiteX3" fmla="*/ 11621 w 23240"/>
                  <a:gd name="connsiteY3" fmla="*/ 0 h 36766"/>
                  <a:gd name="connsiteX4" fmla="*/ 23241 w 23240"/>
                  <a:gd name="connsiteY4" fmla="*/ 18383 h 36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0" h="36766">
                    <a:moveTo>
                      <a:pt x="23241" y="18383"/>
                    </a:moveTo>
                    <a:cubicBezTo>
                      <a:pt x="23241" y="28536"/>
                      <a:pt x="18038" y="36766"/>
                      <a:pt x="11621" y="36766"/>
                    </a:cubicBezTo>
                    <a:cubicBezTo>
                      <a:pt x="5203" y="36766"/>
                      <a:pt x="0" y="28536"/>
                      <a:pt x="0" y="18383"/>
                    </a:cubicBezTo>
                    <a:cubicBezTo>
                      <a:pt x="0" y="8230"/>
                      <a:pt x="5203" y="0"/>
                      <a:pt x="11621" y="0"/>
                    </a:cubicBezTo>
                    <a:cubicBezTo>
                      <a:pt x="18038" y="0"/>
                      <a:pt x="23241" y="8230"/>
                      <a:pt x="23241" y="18383"/>
                    </a:cubicBezTo>
                    <a:close/>
                  </a:path>
                </a:pathLst>
              </a:custGeom>
              <a:solidFill>
                <a:srgbClr val="1F1C38"/>
              </a:solidFill>
              <a:ln w="9525" cap="flat">
                <a:noFill/>
                <a:prstDash val="solid"/>
                <a:miter/>
              </a:ln>
            </p:spPr>
            <p:txBody>
              <a:bodyPr rtlCol="0" anchor="ctr"/>
              <a:lstStyle/>
              <a:p>
                <a:endParaRPr lang="en-US"/>
              </a:p>
            </p:txBody>
          </p:sp>
          <p:sp>
            <p:nvSpPr>
              <p:cNvPr id="981" name="Freeform: Shape 980">
                <a:extLst>
                  <a:ext uri="{FF2B5EF4-FFF2-40B4-BE49-F238E27FC236}">
                    <a16:creationId xmlns:a16="http://schemas.microsoft.com/office/drawing/2014/main" id="{899DF4E0-860A-1C30-1D3C-0B603BA143A3}"/>
                  </a:ext>
                </a:extLst>
              </p:cNvPr>
              <p:cNvSpPr/>
              <p:nvPr/>
            </p:nvSpPr>
            <p:spPr>
              <a:xfrm>
                <a:off x="7581357" y="2463252"/>
                <a:ext cx="23240" cy="36766"/>
              </a:xfrm>
              <a:custGeom>
                <a:avLst/>
                <a:gdLst>
                  <a:gd name="connsiteX0" fmla="*/ 23241 w 23240"/>
                  <a:gd name="connsiteY0" fmla="*/ 18383 h 36766"/>
                  <a:gd name="connsiteX1" fmla="*/ 11621 w 23240"/>
                  <a:gd name="connsiteY1" fmla="*/ 36766 h 36766"/>
                  <a:gd name="connsiteX2" fmla="*/ 0 w 23240"/>
                  <a:gd name="connsiteY2" fmla="*/ 18383 h 36766"/>
                  <a:gd name="connsiteX3" fmla="*/ 11621 w 23240"/>
                  <a:gd name="connsiteY3" fmla="*/ 0 h 36766"/>
                  <a:gd name="connsiteX4" fmla="*/ 23241 w 23240"/>
                  <a:gd name="connsiteY4" fmla="*/ 18383 h 36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0" h="36766">
                    <a:moveTo>
                      <a:pt x="23241" y="18383"/>
                    </a:moveTo>
                    <a:cubicBezTo>
                      <a:pt x="23241" y="28536"/>
                      <a:pt x="18038" y="36766"/>
                      <a:pt x="11621" y="36766"/>
                    </a:cubicBezTo>
                    <a:cubicBezTo>
                      <a:pt x="5203" y="36766"/>
                      <a:pt x="0" y="28536"/>
                      <a:pt x="0" y="18383"/>
                    </a:cubicBezTo>
                    <a:cubicBezTo>
                      <a:pt x="0" y="8230"/>
                      <a:pt x="5203" y="0"/>
                      <a:pt x="11621" y="0"/>
                    </a:cubicBezTo>
                    <a:cubicBezTo>
                      <a:pt x="18038" y="0"/>
                      <a:pt x="23241" y="8230"/>
                      <a:pt x="23241" y="18383"/>
                    </a:cubicBezTo>
                    <a:close/>
                  </a:path>
                </a:pathLst>
              </a:custGeom>
              <a:solidFill>
                <a:srgbClr val="1F1C38"/>
              </a:solidFill>
              <a:ln w="9525" cap="flat">
                <a:noFill/>
                <a:prstDash val="solid"/>
                <a:miter/>
              </a:ln>
            </p:spPr>
            <p:txBody>
              <a:bodyPr rtlCol="0" anchor="ctr"/>
              <a:lstStyle/>
              <a:p>
                <a:endParaRPr lang="en-US"/>
              </a:p>
            </p:txBody>
          </p:sp>
          <p:sp>
            <p:nvSpPr>
              <p:cNvPr id="982" name="Freeform: Shape 981">
                <a:extLst>
                  <a:ext uri="{FF2B5EF4-FFF2-40B4-BE49-F238E27FC236}">
                    <a16:creationId xmlns:a16="http://schemas.microsoft.com/office/drawing/2014/main" id="{421D8513-61E8-506B-F2CB-D622A6EFB65B}"/>
                  </a:ext>
                </a:extLst>
              </p:cNvPr>
              <p:cNvSpPr/>
              <p:nvPr/>
            </p:nvSpPr>
            <p:spPr>
              <a:xfrm>
                <a:off x="7625101" y="2584696"/>
                <a:ext cx="74746" cy="48563"/>
              </a:xfrm>
              <a:custGeom>
                <a:avLst/>
                <a:gdLst>
                  <a:gd name="connsiteX0" fmla="*/ 73413 w 74746"/>
                  <a:gd name="connsiteY0" fmla="*/ 0 h 48563"/>
                  <a:gd name="connsiteX1" fmla="*/ 1309 w 74746"/>
                  <a:gd name="connsiteY1" fmla="*/ 0 h 48563"/>
                  <a:gd name="connsiteX2" fmla="*/ 37409 w 74746"/>
                  <a:gd name="connsiteY2" fmla="*/ 48482 h 48563"/>
                  <a:gd name="connsiteX3" fmla="*/ 73413 w 74746"/>
                  <a:gd name="connsiteY3" fmla="*/ 0 h 48563"/>
                </a:gdLst>
                <a:ahLst/>
                <a:cxnLst>
                  <a:cxn ang="0">
                    <a:pos x="connsiteX0" y="connsiteY0"/>
                  </a:cxn>
                  <a:cxn ang="0">
                    <a:pos x="connsiteX1" y="connsiteY1"/>
                  </a:cxn>
                  <a:cxn ang="0">
                    <a:pos x="connsiteX2" y="connsiteY2"/>
                  </a:cxn>
                  <a:cxn ang="0">
                    <a:pos x="connsiteX3" y="connsiteY3"/>
                  </a:cxn>
                </a:cxnLst>
                <a:rect l="l" t="t" r="r" b="b"/>
                <a:pathLst>
                  <a:path w="74746" h="48563">
                    <a:moveTo>
                      <a:pt x="73413" y="0"/>
                    </a:moveTo>
                    <a:lnTo>
                      <a:pt x="1309" y="0"/>
                    </a:lnTo>
                    <a:cubicBezTo>
                      <a:pt x="1309" y="0"/>
                      <a:pt x="-10597" y="46101"/>
                      <a:pt x="37409" y="48482"/>
                    </a:cubicBezTo>
                    <a:cubicBezTo>
                      <a:pt x="85415" y="50863"/>
                      <a:pt x="73413" y="0"/>
                      <a:pt x="73413" y="0"/>
                    </a:cubicBezTo>
                    <a:close/>
                  </a:path>
                </a:pathLst>
              </a:custGeom>
              <a:solidFill>
                <a:srgbClr val="FFFFFF"/>
              </a:solidFill>
              <a:ln w="9525" cap="flat">
                <a:noFill/>
                <a:prstDash val="solid"/>
                <a:miter/>
              </a:ln>
            </p:spPr>
            <p:txBody>
              <a:bodyPr rtlCol="0" anchor="ctr"/>
              <a:lstStyle/>
              <a:p>
                <a:endParaRPr lang="en-US"/>
              </a:p>
            </p:txBody>
          </p:sp>
          <p:sp>
            <p:nvSpPr>
              <p:cNvPr id="983" name="Freeform: Shape 982">
                <a:extLst>
                  <a:ext uri="{FF2B5EF4-FFF2-40B4-BE49-F238E27FC236}">
                    <a16:creationId xmlns:a16="http://schemas.microsoft.com/office/drawing/2014/main" id="{ACDD1D91-AFB8-5F24-501C-4DE294AFAE16}"/>
                  </a:ext>
                </a:extLst>
              </p:cNvPr>
              <p:cNvSpPr/>
              <p:nvPr/>
            </p:nvSpPr>
            <p:spPr>
              <a:xfrm>
                <a:off x="7638078" y="2487695"/>
                <a:ext cx="49806" cy="78820"/>
              </a:xfrm>
              <a:custGeom>
                <a:avLst/>
                <a:gdLst>
                  <a:gd name="connsiteX0" fmla="*/ 5001 w 49806"/>
                  <a:gd name="connsiteY0" fmla="*/ 70902 h 78820"/>
                  <a:gd name="connsiteX1" fmla="*/ 39005 w 49806"/>
                  <a:gd name="connsiteY1" fmla="*/ 69283 h 78820"/>
                  <a:gd name="connsiteX2" fmla="*/ 29956 w 49806"/>
                  <a:gd name="connsiteY2" fmla="*/ 3751 h 78820"/>
                  <a:gd name="connsiteX3" fmla="*/ 40338 w 49806"/>
                  <a:gd name="connsiteY3" fmla="*/ 3751 h 78820"/>
                  <a:gd name="connsiteX4" fmla="*/ 49768 w 49806"/>
                  <a:gd name="connsiteY4" fmla="*/ 72521 h 78820"/>
                  <a:gd name="connsiteX5" fmla="*/ 47006 w 49806"/>
                  <a:gd name="connsiteY5" fmla="*/ 76045 h 78820"/>
                  <a:gd name="connsiteX6" fmla="*/ 44148 w 49806"/>
                  <a:gd name="connsiteY6" fmla="*/ 76903 h 78820"/>
                  <a:gd name="connsiteX7" fmla="*/ 5001 w 49806"/>
                  <a:gd name="connsiteY7" fmla="*/ 78808 h 78820"/>
                  <a:gd name="connsiteX8" fmla="*/ 5001 w 49806"/>
                  <a:gd name="connsiteY8" fmla="*/ 70902 h 7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06" h="78820">
                    <a:moveTo>
                      <a:pt x="5001" y="70902"/>
                    </a:moveTo>
                    <a:cubicBezTo>
                      <a:pt x="16335" y="70330"/>
                      <a:pt x="27670" y="69759"/>
                      <a:pt x="39005" y="69283"/>
                    </a:cubicBezTo>
                    <a:cubicBezTo>
                      <a:pt x="35957" y="47470"/>
                      <a:pt x="33004" y="25563"/>
                      <a:pt x="29956" y="3751"/>
                    </a:cubicBezTo>
                    <a:cubicBezTo>
                      <a:pt x="29289" y="-1298"/>
                      <a:pt x="39672" y="-1202"/>
                      <a:pt x="40338" y="3751"/>
                    </a:cubicBezTo>
                    <a:cubicBezTo>
                      <a:pt x="43482" y="26706"/>
                      <a:pt x="46625" y="49661"/>
                      <a:pt x="49768" y="72521"/>
                    </a:cubicBezTo>
                    <a:cubicBezTo>
                      <a:pt x="50054" y="74426"/>
                      <a:pt x="48720" y="75569"/>
                      <a:pt x="47006" y="76045"/>
                    </a:cubicBezTo>
                    <a:cubicBezTo>
                      <a:pt x="46244" y="76522"/>
                      <a:pt x="45387" y="76807"/>
                      <a:pt x="44148" y="76903"/>
                    </a:cubicBezTo>
                    <a:cubicBezTo>
                      <a:pt x="31099" y="77569"/>
                      <a:pt x="18050" y="78141"/>
                      <a:pt x="5001" y="78808"/>
                    </a:cubicBezTo>
                    <a:cubicBezTo>
                      <a:pt x="-1667" y="79189"/>
                      <a:pt x="-1667" y="71283"/>
                      <a:pt x="5001" y="70902"/>
                    </a:cubicBezTo>
                    <a:close/>
                  </a:path>
                </a:pathLst>
              </a:custGeom>
              <a:solidFill>
                <a:srgbClr val="F79244"/>
              </a:solidFill>
              <a:ln w="9525" cap="flat">
                <a:noFill/>
                <a:prstDash val="solid"/>
                <a:miter/>
              </a:ln>
            </p:spPr>
            <p:txBody>
              <a:bodyPr rtlCol="0" anchor="ctr"/>
              <a:lstStyle/>
              <a:p>
                <a:endParaRPr lang="en-US"/>
              </a:p>
            </p:txBody>
          </p:sp>
        </p:grpSp>
        <p:grpSp>
          <p:nvGrpSpPr>
            <p:cNvPr id="984" name="Graphic 932">
              <a:extLst>
                <a:ext uri="{FF2B5EF4-FFF2-40B4-BE49-F238E27FC236}">
                  <a16:creationId xmlns:a16="http://schemas.microsoft.com/office/drawing/2014/main" id="{3ADF2ADA-774E-1347-1FBD-66F525F50B67}"/>
                </a:ext>
              </a:extLst>
            </p:cNvPr>
            <p:cNvGrpSpPr/>
            <p:nvPr/>
          </p:nvGrpSpPr>
          <p:grpSpPr>
            <a:xfrm>
              <a:off x="10478196" y="2822059"/>
              <a:ext cx="1642930" cy="2419318"/>
              <a:chOff x="9938223" y="2245865"/>
              <a:chExt cx="2019490" cy="2973827"/>
            </a:xfrm>
          </p:grpSpPr>
          <p:sp>
            <p:nvSpPr>
              <p:cNvPr id="985" name="Freeform: Shape 984">
                <a:extLst>
                  <a:ext uri="{FF2B5EF4-FFF2-40B4-BE49-F238E27FC236}">
                    <a16:creationId xmlns:a16="http://schemas.microsoft.com/office/drawing/2014/main" id="{D70864F2-036C-77FC-3743-A5A7229A6B8E}"/>
                  </a:ext>
                </a:extLst>
              </p:cNvPr>
              <p:cNvSpPr/>
              <p:nvPr/>
            </p:nvSpPr>
            <p:spPr>
              <a:xfrm>
                <a:off x="11184093" y="3433945"/>
                <a:ext cx="519779" cy="187415"/>
              </a:xfrm>
              <a:custGeom>
                <a:avLst/>
                <a:gdLst>
                  <a:gd name="connsiteX0" fmla="*/ 28766 w 519779"/>
                  <a:gd name="connsiteY0" fmla="*/ 27622 h 187415"/>
                  <a:gd name="connsiteX1" fmla="*/ 510826 w 519779"/>
                  <a:gd name="connsiteY1" fmla="*/ 59626 h 187415"/>
                  <a:gd name="connsiteX2" fmla="*/ 519779 w 519779"/>
                  <a:gd name="connsiteY2" fmla="*/ 59341 h 187415"/>
                  <a:gd name="connsiteX3" fmla="*/ 519303 w 519779"/>
                  <a:gd name="connsiteY3" fmla="*/ 153829 h 187415"/>
                  <a:gd name="connsiteX4" fmla="*/ 516255 w 519779"/>
                  <a:gd name="connsiteY4" fmla="*/ 153829 h 187415"/>
                  <a:gd name="connsiteX5" fmla="*/ 10573 w 519779"/>
                  <a:gd name="connsiteY5" fmla="*/ 177832 h 187415"/>
                  <a:gd name="connsiteX6" fmla="*/ 10763 w 519779"/>
                  <a:gd name="connsiteY6" fmla="*/ 175832 h 187415"/>
                  <a:gd name="connsiteX7" fmla="*/ 0 w 519779"/>
                  <a:gd name="connsiteY7" fmla="*/ 2000 h 187415"/>
                  <a:gd name="connsiteX8" fmla="*/ 26289 w 519779"/>
                  <a:gd name="connsiteY8" fmla="*/ 0 h 187415"/>
                  <a:gd name="connsiteX9" fmla="*/ 28766 w 519779"/>
                  <a:gd name="connsiteY9" fmla="*/ 27622 h 18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779" h="187415">
                    <a:moveTo>
                      <a:pt x="28766" y="27622"/>
                    </a:moveTo>
                    <a:cubicBezTo>
                      <a:pt x="187833" y="53816"/>
                      <a:pt x="349662" y="64579"/>
                      <a:pt x="510826" y="59626"/>
                    </a:cubicBezTo>
                    <a:cubicBezTo>
                      <a:pt x="513779" y="59531"/>
                      <a:pt x="516827" y="59436"/>
                      <a:pt x="519779" y="59341"/>
                    </a:cubicBezTo>
                    <a:cubicBezTo>
                      <a:pt x="519589" y="90868"/>
                      <a:pt x="519493" y="122396"/>
                      <a:pt x="519303" y="153829"/>
                    </a:cubicBezTo>
                    <a:lnTo>
                      <a:pt x="516255" y="153829"/>
                    </a:lnTo>
                    <a:cubicBezTo>
                      <a:pt x="350329" y="188119"/>
                      <a:pt x="178975" y="196215"/>
                      <a:pt x="10573" y="177832"/>
                    </a:cubicBezTo>
                    <a:lnTo>
                      <a:pt x="10763" y="175832"/>
                    </a:lnTo>
                    <a:cubicBezTo>
                      <a:pt x="7239" y="117920"/>
                      <a:pt x="3620" y="59912"/>
                      <a:pt x="0" y="2000"/>
                    </a:cubicBezTo>
                    <a:cubicBezTo>
                      <a:pt x="8763" y="1524"/>
                      <a:pt x="17526" y="857"/>
                      <a:pt x="26289" y="0"/>
                    </a:cubicBezTo>
                    <a:cubicBezTo>
                      <a:pt x="26861" y="9239"/>
                      <a:pt x="27622" y="18383"/>
                      <a:pt x="28766" y="27622"/>
                    </a:cubicBezTo>
                    <a:close/>
                  </a:path>
                </a:pathLst>
              </a:custGeom>
              <a:gradFill>
                <a:gsLst>
                  <a:gs pos="0">
                    <a:srgbClr val="31D1D6"/>
                  </a:gs>
                  <a:gs pos="37330">
                    <a:srgbClr val="32CED8"/>
                  </a:gs>
                  <a:gs pos="61750">
                    <a:srgbClr val="36C6DF"/>
                  </a:gs>
                  <a:gs pos="82400">
                    <a:srgbClr val="3CB7EB"/>
                  </a:gs>
                  <a:gs pos="100000">
                    <a:srgbClr val="45A3FA"/>
                  </a:gs>
                </a:gsLst>
                <a:lin ang="1441002" scaled="1"/>
              </a:gradFill>
              <a:ln w="9525" cap="flat">
                <a:noFill/>
                <a:prstDash val="solid"/>
                <a:miter/>
              </a:ln>
            </p:spPr>
            <p:txBody>
              <a:bodyPr rtlCol="0" anchor="ctr"/>
              <a:lstStyle/>
              <a:p>
                <a:endParaRPr lang="en-US"/>
              </a:p>
            </p:txBody>
          </p:sp>
          <p:sp>
            <p:nvSpPr>
              <p:cNvPr id="986" name="Freeform: Shape 985">
                <a:extLst>
                  <a:ext uri="{FF2B5EF4-FFF2-40B4-BE49-F238E27FC236}">
                    <a16:creationId xmlns:a16="http://schemas.microsoft.com/office/drawing/2014/main" id="{CB5D8368-FC22-297E-95A2-7BEFBC4E02E4}"/>
                  </a:ext>
                </a:extLst>
              </p:cNvPr>
              <p:cNvSpPr/>
              <p:nvPr/>
            </p:nvSpPr>
            <p:spPr>
              <a:xfrm>
                <a:off x="11252341" y="2245865"/>
                <a:ext cx="388570" cy="291440"/>
              </a:xfrm>
              <a:custGeom>
                <a:avLst/>
                <a:gdLst>
                  <a:gd name="connsiteX0" fmla="*/ 91867 w 388570"/>
                  <a:gd name="connsiteY0" fmla="*/ 145378 h 291440"/>
                  <a:gd name="connsiteX1" fmla="*/ 81961 w 388570"/>
                  <a:gd name="connsiteY1" fmla="*/ 143569 h 291440"/>
                  <a:gd name="connsiteX2" fmla="*/ 2332 w 388570"/>
                  <a:gd name="connsiteY2" fmla="*/ 75655 h 291440"/>
                  <a:gd name="connsiteX3" fmla="*/ 11952 w 388570"/>
                  <a:gd name="connsiteY3" fmla="*/ 34698 h 291440"/>
                  <a:gd name="connsiteX4" fmla="*/ 38337 w 388570"/>
                  <a:gd name="connsiteY4" fmla="*/ 31269 h 291440"/>
                  <a:gd name="connsiteX5" fmla="*/ 278938 w 388570"/>
                  <a:gd name="connsiteY5" fmla="*/ 8218 h 291440"/>
                  <a:gd name="connsiteX6" fmla="*/ 321515 w 388570"/>
                  <a:gd name="connsiteY6" fmla="*/ 27 h 291440"/>
                  <a:gd name="connsiteX7" fmla="*/ 361710 w 388570"/>
                  <a:gd name="connsiteY7" fmla="*/ 13267 h 291440"/>
                  <a:gd name="connsiteX8" fmla="*/ 376188 w 388570"/>
                  <a:gd name="connsiteY8" fmla="*/ 86324 h 291440"/>
                  <a:gd name="connsiteX9" fmla="*/ 388570 w 388570"/>
                  <a:gd name="connsiteY9" fmla="*/ 233294 h 291440"/>
                  <a:gd name="connsiteX10" fmla="*/ 383427 w 388570"/>
                  <a:gd name="connsiteY10" fmla="*/ 236628 h 291440"/>
                  <a:gd name="connsiteX11" fmla="*/ 369426 w 388570"/>
                  <a:gd name="connsiteY11" fmla="*/ 259583 h 291440"/>
                  <a:gd name="connsiteX12" fmla="*/ 360281 w 388570"/>
                  <a:gd name="connsiteY12" fmla="*/ 280634 h 291440"/>
                  <a:gd name="connsiteX13" fmla="*/ 341136 w 388570"/>
                  <a:gd name="connsiteY13" fmla="*/ 291397 h 291440"/>
                  <a:gd name="connsiteX14" fmla="*/ 322468 w 388570"/>
                  <a:gd name="connsiteY14" fmla="*/ 277490 h 291440"/>
                  <a:gd name="connsiteX15" fmla="*/ 307513 w 388570"/>
                  <a:gd name="connsiteY15" fmla="*/ 195194 h 291440"/>
                  <a:gd name="connsiteX16" fmla="*/ 272175 w 388570"/>
                  <a:gd name="connsiteY16" fmla="*/ 122709 h 291440"/>
                  <a:gd name="connsiteX17" fmla="*/ 189879 w 388570"/>
                  <a:gd name="connsiteY17" fmla="*/ 132424 h 291440"/>
                  <a:gd name="connsiteX18" fmla="*/ 91867 w 388570"/>
                  <a:gd name="connsiteY18" fmla="*/ 145378 h 2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8570" h="291440">
                    <a:moveTo>
                      <a:pt x="91867" y="145378"/>
                    </a:moveTo>
                    <a:cubicBezTo>
                      <a:pt x="88533" y="144902"/>
                      <a:pt x="85295" y="144236"/>
                      <a:pt x="81961" y="143569"/>
                    </a:cubicBezTo>
                    <a:cubicBezTo>
                      <a:pt x="46243" y="135568"/>
                      <a:pt x="12905" y="110612"/>
                      <a:pt x="2332" y="75655"/>
                    </a:cubicBezTo>
                    <a:cubicBezTo>
                      <a:pt x="-2049" y="61178"/>
                      <a:pt x="-1002" y="42604"/>
                      <a:pt x="11952" y="34698"/>
                    </a:cubicBezTo>
                    <a:cubicBezTo>
                      <a:pt x="19667" y="30031"/>
                      <a:pt x="29383" y="30602"/>
                      <a:pt x="38337" y="31269"/>
                    </a:cubicBezTo>
                    <a:cubicBezTo>
                      <a:pt x="119013" y="36603"/>
                      <a:pt x="200642" y="28792"/>
                      <a:pt x="278938" y="8218"/>
                    </a:cubicBezTo>
                    <a:cubicBezTo>
                      <a:pt x="292940" y="4504"/>
                      <a:pt x="307036" y="408"/>
                      <a:pt x="321515" y="27"/>
                    </a:cubicBezTo>
                    <a:cubicBezTo>
                      <a:pt x="335898" y="-354"/>
                      <a:pt x="351137" y="3265"/>
                      <a:pt x="361710" y="13267"/>
                    </a:cubicBezTo>
                    <a:cubicBezTo>
                      <a:pt x="380379" y="30983"/>
                      <a:pt x="377998" y="60701"/>
                      <a:pt x="376188" y="86324"/>
                    </a:cubicBezTo>
                    <a:cubicBezTo>
                      <a:pt x="372855" y="135568"/>
                      <a:pt x="377141" y="185288"/>
                      <a:pt x="388570" y="233294"/>
                    </a:cubicBezTo>
                    <a:cubicBezTo>
                      <a:pt x="386666" y="234151"/>
                      <a:pt x="384952" y="235295"/>
                      <a:pt x="383427" y="236628"/>
                    </a:cubicBezTo>
                    <a:cubicBezTo>
                      <a:pt x="376474" y="242438"/>
                      <a:pt x="372474" y="251011"/>
                      <a:pt x="369426" y="259583"/>
                    </a:cubicBezTo>
                    <a:cubicBezTo>
                      <a:pt x="366854" y="266822"/>
                      <a:pt x="364663" y="274252"/>
                      <a:pt x="360281" y="280634"/>
                    </a:cubicBezTo>
                    <a:cubicBezTo>
                      <a:pt x="355995" y="286920"/>
                      <a:pt x="348851" y="291968"/>
                      <a:pt x="341136" y="291397"/>
                    </a:cubicBezTo>
                    <a:cubicBezTo>
                      <a:pt x="333135" y="290730"/>
                      <a:pt x="326753" y="284253"/>
                      <a:pt x="322468" y="277490"/>
                    </a:cubicBezTo>
                    <a:cubicBezTo>
                      <a:pt x="307513" y="253582"/>
                      <a:pt x="309228" y="223388"/>
                      <a:pt x="307513" y="195194"/>
                    </a:cubicBezTo>
                    <a:cubicBezTo>
                      <a:pt x="305894" y="167000"/>
                      <a:pt x="297511" y="135187"/>
                      <a:pt x="272175" y="122709"/>
                    </a:cubicBezTo>
                    <a:cubicBezTo>
                      <a:pt x="246648" y="110041"/>
                      <a:pt x="216644" y="122899"/>
                      <a:pt x="189879" y="132424"/>
                    </a:cubicBezTo>
                    <a:cubicBezTo>
                      <a:pt x="158447" y="143664"/>
                      <a:pt x="124633" y="150236"/>
                      <a:pt x="91867" y="145378"/>
                    </a:cubicBezTo>
                    <a:close/>
                  </a:path>
                </a:pathLst>
              </a:custGeom>
              <a:solidFill>
                <a:srgbClr val="1F1C38"/>
              </a:solidFill>
              <a:ln w="9525" cap="flat">
                <a:noFill/>
                <a:prstDash val="solid"/>
                <a:miter/>
              </a:ln>
            </p:spPr>
            <p:txBody>
              <a:bodyPr rtlCol="0" anchor="ctr"/>
              <a:lstStyle/>
              <a:p>
                <a:endParaRPr lang="en-US"/>
              </a:p>
            </p:txBody>
          </p:sp>
          <p:grpSp>
            <p:nvGrpSpPr>
              <p:cNvPr id="987" name="Graphic 932">
                <a:extLst>
                  <a:ext uri="{FF2B5EF4-FFF2-40B4-BE49-F238E27FC236}">
                    <a16:creationId xmlns:a16="http://schemas.microsoft.com/office/drawing/2014/main" id="{1F3BF01E-130E-C4A2-5FAE-CBEF20F5B13A}"/>
                  </a:ext>
                </a:extLst>
              </p:cNvPr>
              <p:cNvGrpSpPr/>
              <p:nvPr/>
            </p:nvGrpSpPr>
            <p:grpSpPr>
              <a:xfrm>
                <a:off x="11344494" y="2363380"/>
                <a:ext cx="325688" cy="539276"/>
                <a:chOff x="11344494" y="2363380"/>
                <a:chExt cx="325688" cy="539276"/>
              </a:xfrm>
            </p:grpSpPr>
            <p:sp>
              <p:nvSpPr>
                <p:cNvPr id="988" name="Freeform: Shape 987">
                  <a:extLst>
                    <a:ext uri="{FF2B5EF4-FFF2-40B4-BE49-F238E27FC236}">
                      <a16:creationId xmlns:a16="http://schemas.microsoft.com/office/drawing/2014/main" id="{1D00A0D7-E529-23B2-B62A-B4A0A784A556}"/>
                    </a:ext>
                  </a:extLst>
                </p:cNvPr>
                <p:cNvSpPr/>
                <p:nvPr/>
              </p:nvSpPr>
              <p:spPr>
                <a:xfrm>
                  <a:off x="11344494" y="2363380"/>
                  <a:ext cx="325688" cy="539276"/>
                </a:xfrm>
                <a:custGeom>
                  <a:avLst/>
                  <a:gdLst>
                    <a:gd name="connsiteX0" fmla="*/ 296418 w 325688"/>
                    <a:gd name="connsiteY0" fmla="*/ 115778 h 539276"/>
                    <a:gd name="connsiteX1" fmla="*/ 316516 w 325688"/>
                    <a:gd name="connsiteY1" fmla="*/ 115874 h 539276"/>
                    <a:gd name="connsiteX2" fmla="*/ 324327 w 325688"/>
                    <a:gd name="connsiteY2" fmla="*/ 149306 h 539276"/>
                    <a:gd name="connsiteX3" fmla="*/ 256699 w 325688"/>
                    <a:gd name="connsiteY3" fmla="*/ 251319 h 539276"/>
                    <a:gd name="connsiteX4" fmla="*/ 294609 w 325688"/>
                    <a:gd name="connsiteY4" fmla="*/ 405434 h 539276"/>
                    <a:gd name="connsiteX5" fmla="*/ 202978 w 325688"/>
                    <a:gd name="connsiteY5" fmla="*/ 516972 h 539276"/>
                    <a:gd name="connsiteX6" fmla="*/ 149353 w 325688"/>
                    <a:gd name="connsiteY6" fmla="*/ 538022 h 539276"/>
                    <a:gd name="connsiteX7" fmla="*/ 116015 w 325688"/>
                    <a:gd name="connsiteY7" fmla="*/ 501541 h 539276"/>
                    <a:gd name="connsiteX8" fmla="*/ 111347 w 325688"/>
                    <a:gd name="connsiteY8" fmla="*/ 490873 h 539276"/>
                    <a:gd name="connsiteX9" fmla="*/ 190691 w 325688"/>
                    <a:gd name="connsiteY9" fmla="*/ 286562 h 539276"/>
                    <a:gd name="connsiteX10" fmla="*/ 102584 w 325688"/>
                    <a:gd name="connsiteY10" fmla="*/ 297897 h 539276"/>
                    <a:gd name="connsiteX11" fmla="*/ 102394 w 325688"/>
                    <a:gd name="connsiteY11" fmla="*/ 299420 h 539276"/>
                    <a:gd name="connsiteX12" fmla="*/ 58960 w 325688"/>
                    <a:gd name="connsiteY12" fmla="*/ 299325 h 539276"/>
                    <a:gd name="connsiteX13" fmla="*/ 19527 w 325688"/>
                    <a:gd name="connsiteY13" fmla="*/ 279323 h 539276"/>
                    <a:gd name="connsiteX14" fmla="*/ 3524 w 325688"/>
                    <a:gd name="connsiteY14" fmla="*/ 216267 h 539276"/>
                    <a:gd name="connsiteX15" fmla="*/ 0 w 325688"/>
                    <a:gd name="connsiteY15" fmla="*/ 27958 h 539276"/>
                    <a:gd name="connsiteX16" fmla="*/ 97822 w 325688"/>
                    <a:gd name="connsiteY16" fmla="*/ 15004 h 539276"/>
                    <a:gd name="connsiteX17" fmla="*/ 180118 w 325688"/>
                    <a:gd name="connsiteY17" fmla="*/ 5289 h 539276"/>
                    <a:gd name="connsiteX18" fmla="*/ 215455 w 325688"/>
                    <a:gd name="connsiteY18" fmla="*/ 77774 h 539276"/>
                    <a:gd name="connsiteX19" fmla="*/ 230410 w 325688"/>
                    <a:gd name="connsiteY19" fmla="*/ 160070 h 539276"/>
                    <a:gd name="connsiteX20" fmla="*/ 249079 w 325688"/>
                    <a:gd name="connsiteY20" fmla="*/ 173976 h 539276"/>
                    <a:gd name="connsiteX21" fmla="*/ 268224 w 325688"/>
                    <a:gd name="connsiteY21" fmla="*/ 163213 h 539276"/>
                    <a:gd name="connsiteX22" fmla="*/ 277368 w 325688"/>
                    <a:gd name="connsiteY22" fmla="*/ 142163 h 539276"/>
                    <a:gd name="connsiteX23" fmla="*/ 291370 w 325688"/>
                    <a:gd name="connsiteY23" fmla="*/ 119207 h 539276"/>
                    <a:gd name="connsiteX24" fmla="*/ 296418 w 325688"/>
                    <a:gd name="connsiteY24" fmla="*/ 115778 h 53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5688" h="539276">
                      <a:moveTo>
                        <a:pt x="296418" y="115778"/>
                      </a:moveTo>
                      <a:cubicBezTo>
                        <a:pt x="302895" y="112540"/>
                        <a:pt x="310515" y="111968"/>
                        <a:pt x="316516" y="115874"/>
                      </a:cubicBezTo>
                      <a:cubicBezTo>
                        <a:pt x="326803" y="122351"/>
                        <a:pt x="326803" y="137400"/>
                        <a:pt x="324327" y="149306"/>
                      </a:cubicBezTo>
                      <a:cubicBezTo>
                        <a:pt x="315659" y="190264"/>
                        <a:pt x="290894" y="227602"/>
                        <a:pt x="256699" y="251319"/>
                      </a:cubicBezTo>
                      <a:cubicBezTo>
                        <a:pt x="269367" y="302659"/>
                        <a:pt x="281940" y="353999"/>
                        <a:pt x="294609" y="405434"/>
                      </a:cubicBezTo>
                      <a:cubicBezTo>
                        <a:pt x="269939" y="446963"/>
                        <a:pt x="238887" y="484777"/>
                        <a:pt x="202978" y="516972"/>
                      </a:cubicBezTo>
                      <a:cubicBezTo>
                        <a:pt x="187929" y="530306"/>
                        <a:pt x="168593" y="543451"/>
                        <a:pt x="149353" y="538022"/>
                      </a:cubicBezTo>
                      <a:cubicBezTo>
                        <a:pt x="132969" y="533355"/>
                        <a:pt x="123254" y="516972"/>
                        <a:pt x="116015" y="501541"/>
                      </a:cubicBezTo>
                      <a:cubicBezTo>
                        <a:pt x="114395" y="498017"/>
                        <a:pt x="112776" y="494493"/>
                        <a:pt x="111347" y="490873"/>
                      </a:cubicBezTo>
                      <a:cubicBezTo>
                        <a:pt x="188690" y="426674"/>
                        <a:pt x="190691" y="286562"/>
                        <a:pt x="190691" y="286562"/>
                      </a:cubicBezTo>
                      <a:lnTo>
                        <a:pt x="102584" y="297897"/>
                      </a:lnTo>
                      <a:cubicBezTo>
                        <a:pt x="102489" y="298468"/>
                        <a:pt x="102394" y="298944"/>
                        <a:pt x="102394" y="299420"/>
                      </a:cubicBezTo>
                      <a:cubicBezTo>
                        <a:pt x="88011" y="300564"/>
                        <a:pt x="73343" y="301611"/>
                        <a:pt x="58960" y="299325"/>
                      </a:cubicBezTo>
                      <a:cubicBezTo>
                        <a:pt x="44101" y="296944"/>
                        <a:pt x="29433" y="290753"/>
                        <a:pt x="19527" y="279323"/>
                      </a:cubicBezTo>
                      <a:cubicBezTo>
                        <a:pt x="5144" y="262559"/>
                        <a:pt x="4001" y="238460"/>
                        <a:pt x="3524" y="216267"/>
                      </a:cubicBezTo>
                      <a:cubicBezTo>
                        <a:pt x="2381" y="153497"/>
                        <a:pt x="1143" y="90728"/>
                        <a:pt x="0" y="27958"/>
                      </a:cubicBezTo>
                      <a:cubicBezTo>
                        <a:pt x="32766" y="32816"/>
                        <a:pt x="66580" y="26243"/>
                        <a:pt x="97822" y="15004"/>
                      </a:cubicBezTo>
                      <a:cubicBezTo>
                        <a:pt x="124683" y="5479"/>
                        <a:pt x="154686" y="-7380"/>
                        <a:pt x="180118" y="5289"/>
                      </a:cubicBezTo>
                      <a:cubicBezTo>
                        <a:pt x="205454" y="17766"/>
                        <a:pt x="213836" y="49580"/>
                        <a:pt x="215455" y="77774"/>
                      </a:cubicBezTo>
                      <a:cubicBezTo>
                        <a:pt x="217170" y="105968"/>
                        <a:pt x="215455" y="136162"/>
                        <a:pt x="230410" y="160070"/>
                      </a:cubicBezTo>
                      <a:cubicBezTo>
                        <a:pt x="234696" y="166833"/>
                        <a:pt x="241078" y="173310"/>
                        <a:pt x="249079" y="173976"/>
                      </a:cubicBezTo>
                      <a:cubicBezTo>
                        <a:pt x="256794" y="174548"/>
                        <a:pt x="263938" y="169499"/>
                        <a:pt x="268224" y="163213"/>
                      </a:cubicBezTo>
                      <a:cubicBezTo>
                        <a:pt x="272605" y="156831"/>
                        <a:pt x="274797" y="149402"/>
                        <a:pt x="277368" y="142163"/>
                      </a:cubicBezTo>
                      <a:cubicBezTo>
                        <a:pt x="280416" y="133590"/>
                        <a:pt x="284417" y="125018"/>
                        <a:pt x="291370" y="119207"/>
                      </a:cubicBezTo>
                      <a:cubicBezTo>
                        <a:pt x="292799" y="117683"/>
                        <a:pt x="294513" y="116636"/>
                        <a:pt x="296418" y="115778"/>
                      </a:cubicBezTo>
                      <a:close/>
                    </a:path>
                  </a:pathLst>
                </a:custGeom>
                <a:gradFill>
                  <a:gsLst>
                    <a:gs pos="0">
                      <a:srgbClr val="F7BE86"/>
                    </a:gs>
                    <a:gs pos="32930">
                      <a:srgbClr val="F7BC83"/>
                    </a:gs>
                    <a:gs pos="54480">
                      <a:srgbClr val="F7B67B"/>
                    </a:gs>
                    <a:gs pos="72760">
                      <a:srgbClr val="F7AC6C"/>
                    </a:gs>
                    <a:gs pos="89120">
                      <a:srgbClr val="F79E57"/>
                    </a:gs>
                    <a:gs pos="100000">
                      <a:srgbClr val="F79244"/>
                    </a:gs>
                  </a:gsLst>
                  <a:lin ang="0" scaled="1"/>
                </a:gradFill>
                <a:ln w="9525" cap="flat">
                  <a:noFill/>
                  <a:prstDash val="solid"/>
                  <a:miter/>
                </a:ln>
              </p:spPr>
              <p:txBody>
                <a:bodyPr rtlCol="0" anchor="ctr"/>
                <a:lstStyle/>
                <a:p>
                  <a:endParaRPr lang="en-US"/>
                </a:p>
              </p:txBody>
            </p:sp>
            <p:sp>
              <p:nvSpPr>
                <p:cNvPr id="989" name="Freeform: Shape 988">
                  <a:extLst>
                    <a:ext uri="{FF2B5EF4-FFF2-40B4-BE49-F238E27FC236}">
                      <a16:creationId xmlns:a16="http://schemas.microsoft.com/office/drawing/2014/main" id="{7BDAE242-A348-74B8-EB77-31CEAD957EEE}"/>
                    </a:ext>
                  </a:extLst>
                </p:cNvPr>
                <p:cNvSpPr/>
                <p:nvPr/>
              </p:nvSpPr>
              <p:spPr>
                <a:xfrm>
                  <a:off x="11428409" y="2649847"/>
                  <a:ext cx="106490" cy="204311"/>
                </a:xfrm>
                <a:custGeom>
                  <a:avLst/>
                  <a:gdLst>
                    <a:gd name="connsiteX0" fmla="*/ 2000 w 106490"/>
                    <a:gd name="connsiteY0" fmla="*/ 116967 h 204311"/>
                    <a:gd name="connsiteX1" fmla="*/ 18193 w 106490"/>
                    <a:gd name="connsiteY1" fmla="*/ 12859 h 204311"/>
                    <a:gd name="connsiteX2" fmla="*/ 18384 w 106490"/>
                    <a:gd name="connsiteY2" fmla="*/ 11335 h 204311"/>
                    <a:gd name="connsiteX3" fmla="*/ 106490 w 106490"/>
                    <a:gd name="connsiteY3" fmla="*/ 0 h 204311"/>
                    <a:gd name="connsiteX4" fmla="*/ 27147 w 106490"/>
                    <a:gd name="connsiteY4" fmla="*/ 204311 h 204311"/>
                    <a:gd name="connsiteX5" fmla="*/ 0 w 106490"/>
                    <a:gd name="connsiteY5" fmla="*/ 116967 h 204311"/>
                    <a:gd name="connsiteX6" fmla="*/ 2000 w 106490"/>
                    <a:gd name="connsiteY6" fmla="*/ 116967 h 204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90" h="204311">
                      <a:moveTo>
                        <a:pt x="2000" y="116967"/>
                      </a:moveTo>
                      <a:cubicBezTo>
                        <a:pt x="7334" y="82201"/>
                        <a:pt x="12764" y="47530"/>
                        <a:pt x="18193" y="12859"/>
                      </a:cubicBezTo>
                      <a:cubicBezTo>
                        <a:pt x="18288" y="12287"/>
                        <a:pt x="18384" y="11811"/>
                        <a:pt x="18384" y="11335"/>
                      </a:cubicBezTo>
                      <a:lnTo>
                        <a:pt x="106490" y="0"/>
                      </a:lnTo>
                      <a:cubicBezTo>
                        <a:pt x="106490" y="0"/>
                        <a:pt x="104490" y="140018"/>
                        <a:pt x="27147" y="204311"/>
                      </a:cubicBezTo>
                      <a:cubicBezTo>
                        <a:pt x="14954" y="176213"/>
                        <a:pt x="5906" y="146971"/>
                        <a:pt x="0" y="116967"/>
                      </a:cubicBezTo>
                      <a:cubicBezTo>
                        <a:pt x="762" y="116967"/>
                        <a:pt x="1429" y="116967"/>
                        <a:pt x="2000" y="116967"/>
                      </a:cubicBezTo>
                      <a:close/>
                    </a:path>
                  </a:pathLst>
                </a:custGeom>
                <a:solidFill>
                  <a:srgbClr val="F79244"/>
                </a:solidFill>
                <a:ln w="9525" cap="flat">
                  <a:noFill/>
                  <a:prstDash val="solid"/>
                  <a:miter/>
                </a:ln>
              </p:spPr>
              <p:txBody>
                <a:bodyPr rtlCol="0" anchor="ctr"/>
                <a:lstStyle/>
                <a:p>
                  <a:endParaRPr lang="en-US"/>
                </a:p>
              </p:txBody>
            </p:sp>
          </p:grpSp>
          <p:grpSp>
            <p:nvGrpSpPr>
              <p:cNvPr id="990" name="Graphic 932">
                <a:extLst>
                  <a:ext uri="{FF2B5EF4-FFF2-40B4-BE49-F238E27FC236}">
                    <a16:creationId xmlns:a16="http://schemas.microsoft.com/office/drawing/2014/main" id="{41F71857-F422-6532-9C95-84A76354A13A}"/>
                  </a:ext>
                </a:extLst>
              </p:cNvPr>
              <p:cNvGrpSpPr/>
              <p:nvPr/>
            </p:nvGrpSpPr>
            <p:grpSpPr>
              <a:xfrm>
                <a:off x="11044742" y="3587678"/>
                <a:ext cx="912971" cy="1632013"/>
                <a:chOff x="11044742" y="3587678"/>
                <a:chExt cx="912971" cy="1632013"/>
              </a:xfrm>
            </p:grpSpPr>
            <p:sp>
              <p:nvSpPr>
                <p:cNvPr id="991" name="Freeform: Shape 990">
                  <a:extLst>
                    <a:ext uri="{FF2B5EF4-FFF2-40B4-BE49-F238E27FC236}">
                      <a16:creationId xmlns:a16="http://schemas.microsoft.com/office/drawing/2014/main" id="{5663F34A-4695-F7E6-3E4E-F423A4AD2F80}"/>
                    </a:ext>
                  </a:extLst>
                </p:cNvPr>
                <p:cNvSpPr/>
                <p:nvPr/>
              </p:nvSpPr>
              <p:spPr>
                <a:xfrm>
                  <a:off x="11578142" y="5087485"/>
                  <a:ext cx="374999" cy="132207"/>
                </a:xfrm>
                <a:custGeom>
                  <a:avLst/>
                  <a:gdLst>
                    <a:gd name="connsiteX0" fmla="*/ 374999 w 374999"/>
                    <a:gd name="connsiteY0" fmla="*/ 0 h 132207"/>
                    <a:gd name="connsiteX1" fmla="*/ 374999 w 374999"/>
                    <a:gd name="connsiteY1" fmla="*/ 132207 h 132207"/>
                    <a:gd name="connsiteX2" fmla="*/ 0 w 374999"/>
                    <a:gd name="connsiteY2" fmla="*/ 132207 h 132207"/>
                    <a:gd name="connsiteX3" fmla="*/ 188881 w 374999"/>
                    <a:gd name="connsiteY3" fmla="*/ 0 h 132207"/>
                    <a:gd name="connsiteX4" fmla="*/ 374999 w 374999"/>
                    <a:gd name="connsiteY4" fmla="*/ 0 h 13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999" h="132207">
                      <a:moveTo>
                        <a:pt x="374999" y="0"/>
                      </a:moveTo>
                      <a:lnTo>
                        <a:pt x="374999" y="132207"/>
                      </a:lnTo>
                      <a:lnTo>
                        <a:pt x="0" y="132207"/>
                      </a:lnTo>
                      <a:cubicBezTo>
                        <a:pt x="22479" y="32099"/>
                        <a:pt x="188881" y="0"/>
                        <a:pt x="188881" y="0"/>
                      </a:cubicBezTo>
                      <a:lnTo>
                        <a:pt x="374999" y="0"/>
                      </a:lnTo>
                      <a:close/>
                    </a:path>
                  </a:pathLst>
                </a:custGeom>
                <a:solidFill>
                  <a:srgbClr val="1F1C38"/>
                </a:solidFill>
                <a:ln w="9525" cap="flat">
                  <a:noFill/>
                  <a:prstDash val="solid"/>
                  <a:miter/>
                </a:ln>
              </p:spPr>
              <p:txBody>
                <a:bodyPr rtlCol="0" anchor="ctr"/>
                <a:lstStyle/>
                <a:p>
                  <a:endParaRPr lang="en-US"/>
                </a:p>
              </p:txBody>
            </p:sp>
            <p:sp>
              <p:nvSpPr>
                <p:cNvPr id="992" name="Freeform: Shape 991">
                  <a:extLst>
                    <a:ext uri="{FF2B5EF4-FFF2-40B4-BE49-F238E27FC236}">
                      <a16:creationId xmlns:a16="http://schemas.microsoft.com/office/drawing/2014/main" id="{62AD948A-1769-A4C3-DA1A-FF815550CD95}"/>
                    </a:ext>
                  </a:extLst>
                </p:cNvPr>
                <p:cNvSpPr/>
                <p:nvPr/>
              </p:nvSpPr>
              <p:spPr>
                <a:xfrm>
                  <a:off x="11044742" y="5087485"/>
                  <a:ext cx="374999" cy="132207"/>
                </a:xfrm>
                <a:custGeom>
                  <a:avLst/>
                  <a:gdLst>
                    <a:gd name="connsiteX0" fmla="*/ 374999 w 374999"/>
                    <a:gd name="connsiteY0" fmla="*/ 0 h 132207"/>
                    <a:gd name="connsiteX1" fmla="*/ 374999 w 374999"/>
                    <a:gd name="connsiteY1" fmla="*/ 132207 h 132207"/>
                    <a:gd name="connsiteX2" fmla="*/ 0 w 374999"/>
                    <a:gd name="connsiteY2" fmla="*/ 132207 h 132207"/>
                    <a:gd name="connsiteX3" fmla="*/ 188881 w 374999"/>
                    <a:gd name="connsiteY3" fmla="*/ 0 h 132207"/>
                    <a:gd name="connsiteX4" fmla="*/ 374999 w 374999"/>
                    <a:gd name="connsiteY4" fmla="*/ 0 h 13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999" h="132207">
                      <a:moveTo>
                        <a:pt x="374999" y="0"/>
                      </a:moveTo>
                      <a:lnTo>
                        <a:pt x="374999" y="132207"/>
                      </a:lnTo>
                      <a:lnTo>
                        <a:pt x="0" y="132207"/>
                      </a:lnTo>
                      <a:cubicBezTo>
                        <a:pt x="22479" y="32099"/>
                        <a:pt x="188881" y="0"/>
                        <a:pt x="188881" y="0"/>
                      </a:cubicBezTo>
                      <a:lnTo>
                        <a:pt x="374999" y="0"/>
                      </a:lnTo>
                      <a:close/>
                    </a:path>
                  </a:pathLst>
                </a:custGeom>
                <a:solidFill>
                  <a:srgbClr val="1F1C38"/>
                </a:solidFill>
                <a:ln w="9525" cap="flat">
                  <a:noFill/>
                  <a:prstDash val="solid"/>
                  <a:miter/>
                </a:ln>
              </p:spPr>
              <p:txBody>
                <a:bodyPr rtlCol="0" anchor="ctr"/>
                <a:lstStyle/>
                <a:p>
                  <a:endParaRPr lang="en-US"/>
                </a:p>
              </p:txBody>
            </p:sp>
            <p:sp>
              <p:nvSpPr>
                <p:cNvPr id="993" name="Freeform: Shape 992">
                  <a:extLst>
                    <a:ext uri="{FF2B5EF4-FFF2-40B4-BE49-F238E27FC236}">
                      <a16:creationId xmlns:a16="http://schemas.microsoft.com/office/drawing/2014/main" id="{91DD86C7-4CD1-E398-B01A-4A0B7EA79C72}"/>
                    </a:ext>
                  </a:extLst>
                </p:cNvPr>
                <p:cNvSpPr/>
                <p:nvPr/>
              </p:nvSpPr>
              <p:spPr>
                <a:xfrm>
                  <a:off x="11192856" y="3587678"/>
                  <a:ext cx="764857" cy="1499806"/>
                </a:xfrm>
                <a:custGeom>
                  <a:avLst/>
                  <a:gdLst>
                    <a:gd name="connsiteX0" fmla="*/ 284988 w 764857"/>
                    <a:gd name="connsiteY0" fmla="*/ 380143 h 1499806"/>
                    <a:gd name="connsiteX1" fmla="*/ 216313 w 764857"/>
                    <a:gd name="connsiteY1" fmla="*/ 111538 h 1499806"/>
                    <a:gd name="connsiteX2" fmla="*/ 1143 w 764857"/>
                    <a:gd name="connsiteY2" fmla="*/ 104299 h 1499806"/>
                    <a:gd name="connsiteX3" fmla="*/ 0 w 764857"/>
                    <a:gd name="connsiteY3" fmla="*/ 23813 h 1499806"/>
                    <a:gd name="connsiteX4" fmla="*/ 1714 w 764857"/>
                    <a:gd name="connsiteY4" fmla="*/ 24003 h 1499806"/>
                    <a:gd name="connsiteX5" fmla="*/ 507397 w 764857"/>
                    <a:gd name="connsiteY5" fmla="*/ 0 h 1499806"/>
                    <a:gd name="connsiteX6" fmla="*/ 510445 w 764857"/>
                    <a:gd name="connsiteY6" fmla="*/ 0 h 1499806"/>
                    <a:gd name="connsiteX7" fmla="*/ 510445 w 764857"/>
                    <a:gd name="connsiteY7" fmla="*/ 2286 h 1499806"/>
                    <a:gd name="connsiteX8" fmla="*/ 764857 w 764857"/>
                    <a:gd name="connsiteY8" fmla="*/ 1499807 h 1499806"/>
                    <a:gd name="connsiteX9" fmla="*/ 760286 w 764857"/>
                    <a:gd name="connsiteY9" fmla="*/ 1499807 h 1499806"/>
                    <a:gd name="connsiteX10" fmla="*/ 574167 w 764857"/>
                    <a:gd name="connsiteY10" fmla="*/ 1499807 h 1499806"/>
                    <a:gd name="connsiteX11" fmla="*/ 571500 w 764857"/>
                    <a:gd name="connsiteY11" fmla="*/ 1499807 h 1499806"/>
                    <a:gd name="connsiteX12" fmla="*/ 284988 w 764857"/>
                    <a:gd name="connsiteY12" fmla="*/ 380143 h 149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4857" h="1499806">
                      <a:moveTo>
                        <a:pt x="284988" y="380143"/>
                      </a:moveTo>
                      <a:lnTo>
                        <a:pt x="216313" y="111538"/>
                      </a:lnTo>
                      <a:lnTo>
                        <a:pt x="1143" y="104299"/>
                      </a:lnTo>
                      <a:lnTo>
                        <a:pt x="0" y="23813"/>
                      </a:lnTo>
                      <a:cubicBezTo>
                        <a:pt x="571" y="23908"/>
                        <a:pt x="1143" y="24003"/>
                        <a:pt x="1714" y="24003"/>
                      </a:cubicBezTo>
                      <a:cubicBezTo>
                        <a:pt x="170116" y="42386"/>
                        <a:pt x="341472" y="34290"/>
                        <a:pt x="507397" y="0"/>
                      </a:cubicBezTo>
                      <a:lnTo>
                        <a:pt x="510445" y="0"/>
                      </a:lnTo>
                      <a:cubicBezTo>
                        <a:pt x="510445" y="762"/>
                        <a:pt x="510445" y="1524"/>
                        <a:pt x="510445" y="2286"/>
                      </a:cubicBezTo>
                      <a:lnTo>
                        <a:pt x="764857" y="1499807"/>
                      </a:lnTo>
                      <a:lnTo>
                        <a:pt x="760286" y="1499807"/>
                      </a:lnTo>
                      <a:lnTo>
                        <a:pt x="574167" y="1499807"/>
                      </a:lnTo>
                      <a:lnTo>
                        <a:pt x="571500" y="1499807"/>
                      </a:lnTo>
                      <a:lnTo>
                        <a:pt x="284988" y="380143"/>
                      </a:lnTo>
                      <a:close/>
                    </a:path>
                  </a:pathLst>
                </a:custGeom>
                <a:gradFill>
                  <a:gsLst>
                    <a:gs pos="0">
                      <a:srgbClr val="3C0887"/>
                    </a:gs>
                    <a:gs pos="32270">
                      <a:srgbClr val="3F0987"/>
                    </a:gs>
                    <a:gs pos="53380">
                      <a:srgbClr val="470E87"/>
                    </a:gs>
                    <a:gs pos="71290">
                      <a:srgbClr val="561588"/>
                    </a:gs>
                    <a:gs pos="87320">
                      <a:srgbClr val="6B1F89"/>
                    </a:gs>
                    <a:gs pos="100000">
                      <a:srgbClr val="822A8A"/>
                    </a:gs>
                  </a:gsLst>
                  <a:lin ang="21571707" scaled="1"/>
                </a:gradFill>
                <a:ln w="9525" cap="flat">
                  <a:noFill/>
                  <a:prstDash val="solid"/>
                  <a:miter/>
                </a:ln>
              </p:spPr>
              <p:txBody>
                <a:bodyPr rtlCol="0" anchor="ctr"/>
                <a:lstStyle/>
                <a:p>
                  <a:endParaRPr lang="en-US"/>
                </a:p>
              </p:txBody>
            </p:sp>
            <p:sp>
              <p:nvSpPr>
                <p:cNvPr id="994" name="Freeform: Shape 993">
                  <a:extLst>
                    <a:ext uri="{FF2B5EF4-FFF2-40B4-BE49-F238E27FC236}">
                      <a16:creationId xmlns:a16="http://schemas.microsoft.com/office/drawing/2014/main" id="{3771A426-F487-B8D7-FB8F-548EF9FA2330}"/>
                    </a:ext>
                  </a:extLst>
                </p:cNvPr>
                <p:cNvSpPr/>
                <p:nvPr/>
              </p:nvSpPr>
              <p:spPr>
                <a:xfrm>
                  <a:off x="11193999" y="3692072"/>
                  <a:ext cx="283844" cy="1395412"/>
                </a:xfrm>
                <a:custGeom>
                  <a:avLst/>
                  <a:gdLst>
                    <a:gd name="connsiteX0" fmla="*/ 215170 w 283844"/>
                    <a:gd name="connsiteY0" fmla="*/ 7239 h 1395412"/>
                    <a:gd name="connsiteX1" fmla="*/ 283845 w 283844"/>
                    <a:gd name="connsiteY1" fmla="*/ 275749 h 1395412"/>
                    <a:gd name="connsiteX2" fmla="*/ 233839 w 283844"/>
                    <a:gd name="connsiteY2" fmla="*/ 1395413 h 1395412"/>
                    <a:gd name="connsiteX3" fmla="*/ 225743 w 283844"/>
                    <a:gd name="connsiteY3" fmla="*/ 1395413 h 1395412"/>
                    <a:gd name="connsiteX4" fmla="*/ 39719 w 283844"/>
                    <a:gd name="connsiteY4" fmla="*/ 1395413 h 1395412"/>
                    <a:gd name="connsiteX5" fmla="*/ 18860 w 283844"/>
                    <a:gd name="connsiteY5" fmla="*/ 1395413 h 1395412"/>
                    <a:gd name="connsiteX6" fmla="*/ 0 w 283844"/>
                    <a:gd name="connsiteY6" fmla="*/ 0 h 1395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844" h="1395412">
                      <a:moveTo>
                        <a:pt x="215170" y="7239"/>
                      </a:moveTo>
                      <a:lnTo>
                        <a:pt x="283845" y="275749"/>
                      </a:lnTo>
                      <a:lnTo>
                        <a:pt x="233839" y="1395413"/>
                      </a:lnTo>
                      <a:lnTo>
                        <a:pt x="225743" y="1395413"/>
                      </a:lnTo>
                      <a:lnTo>
                        <a:pt x="39719" y="1395413"/>
                      </a:lnTo>
                      <a:lnTo>
                        <a:pt x="18860" y="1395413"/>
                      </a:lnTo>
                      <a:lnTo>
                        <a:pt x="0" y="0"/>
                      </a:lnTo>
                      <a:close/>
                    </a:path>
                  </a:pathLst>
                </a:custGeom>
                <a:gradFill>
                  <a:gsLst>
                    <a:gs pos="0">
                      <a:srgbClr val="3C0887"/>
                    </a:gs>
                    <a:gs pos="32270">
                      <a:srgbClr val="3F0987"/>
                    </a:gs>
                    <a:gs pos="53380">
                      <a:srgbClr val="470E87"/>
                    </a:gs>
                    <a:gs pos="71290">
                      <a:srgbClr val="561588"/>
                    </a:gs>
                    <a:gs pos="87320">
                      <a:srgbClr val="6B1F89"/>
                    </a:gs>
                    <a:gs pos="100000">
                      <a:srgbClr val="822A8A"/>
                    </a:gs>
                  </a:gsLst>
                  <a:lin ang="135884" scaled="1"/>
                </a:gradFill>
                <a:ln w="9525" cap="flat">
                  <a:noFill/>
                  <a:prstDash val="solid"/>
                  <a:miter/>
                </a:ln>
              </p:spPr>
              <p:txBody>
                <a:bodyPr rtlCol="0" anchor="ctr"/>
                <a:lstStyle/>
                <a:p>
                  <a:endParaRPr lang="en-US"/>
                </a:p>
              </p:txBody>
            </p:sp>
          </p:grpSp>
          <p:grpSp>
            <p:nvGrpSpPr>
              <p:cNvPr id="995" name="Graphic 932">
                <a:extLst>
                  <a:ext uri="{FF2B5EF4-FFF2-40B4-BE49-F238E27FC236}">
                    <a16:creationId xmlns:a16="http://schemas.microsoft.com/office/drawing/2014/main" id="{21608AA6-F098-2FB8-9939-E32E1262B4F1}"/>
                  </a:ext>
                </a:extLst>
              </p:cNvPr>
              <p:cNvGrpSpPr/>
              <p:nvPr/>
            </p:nvGrpSpPr>
            <p:grpSpPr>
              <a:xfrm>
                <a:off x="11111322" y="2761194"/>
                <a:ext cx="811053" cy="800576"/>
                <a:chOff x="11111322" y="2761194"/>
                <a:chExt cx="811053" cy="800576"/>
              </a:xfrm>
            </p:grpSpPr>
            <p:sp>
              <p:nvSpPr>
                <p:cNvPr id="996" name="Freeform: Shape 995">
                  <a:extLst>
                    <a:ext uri="{FF2B5EF4-FFF2-40B4-BE49-F238E27FC236}">
                      <a16:creationId xmlns:a16="http://schemas.microsoft.com/office/drawing/2014/main" id="{8ECA6FF7-D723-B10D-8F52-67DFD94E17E8}"/>
                    </a:ext>
                  </a:extLst>
                </p:cNvPr>
                <p:cNvSpPr/>
                <p:nvPr/>
              </p:nvSpPr>
              <p:spPr>
                <a:xfrm>
                  <a:off x="11111322" y="2761194"/>
                  <a:ext cx="811053" cy="582739"/>
                </a:xfrm>
                <a:custGeom>
                  <a:avLst/>
                  <a:gdLst>
                    <a:gd name="connsiteX0" fmla="*/ 527590 w 811053"/>
                    <a:gd name="connsiteY0" fmla="*/ 7525 h 582739"/>
                    <a:gd name="connsiteX1" fmla="*/ 530733 w 811053"/>
                    <a:gd name="connsiteY1" fmla="*/ 2191 h 582739"/>
                    <a:gd name="connsiteX2" fmla="*/ 534924 w 811053"/>
                    <a:gd name="connsiteY2" fmla="*/ 0 h 582739"/>
                    <a:gd name="connsiteX3" fmla="*/ 722852 w 811053"/>
                    <a:gd name="connsiteY3" fmla="*/ 65437 h 582739"/>
                    <a:gd name="connsiteX4" fmla="*/ 799815 w 811053"/>
                    <a:gd name="connsiteY4" fmla="*/ 109061 h 582739"/>
                    <a:gd name="connsiteX5" fmla="*/ 811054 w 811053"/>
                    <a:gd name="connsiteY5" fmla="*/ 126587 h 582739"/>
                    <a:gd name="connsiteX6" fmla="*/ 645128 w 811053"/>
                    <a:gd name="connsiteY6" fmla="*/ 126778 h 582739"/>
                    <a:gd name="connsiteX7" fmla="*/ 589407 w 811053"/>
                    <a:gd name="connsiteY7" fmla="*/ 209550 h 582739"/>
                    <a:gd name="connsiteX8" fmla="*/ 569500 w 811053"/>
                    <a:gd name="connsiteY8" fmla="*/ 308420 h 582739"/>
                    <a:gd name="connsiteX9" fmla="*/ 550926 w 811053"/>
                    <a:gd name="connsiteY9" fmla="*/ 547497 h 582739"/>
                    <a:gd name="connsiteX10" fmla="*/ 106966 w 811053"/>
                    <a:gd name="connsiteY10" fmla="*/ 582740 h 582739"/>
                    <a:gd name="connsiteX11" fmla="*/ 101251 w 811053"/>
                    <a:gd name="connsiteY11" fmla="*/ 581311 h 582739"/>
                    <a:gd name="connsiteX12" fmla="*/ 100203 w 811053"/>
                    <a:gd name="connsiteY12" fmla="*/ 547307 h 582739"/>
                    <a:gd name="connsiteX13" fmla="*/ 64961 w 811053"/>
                    <a:gd name="connsiteY13" fmla="*/ 509778 h 582739"/>
                    <a:gd name="connsiteX14" fmla="*/ 50102 w 811053"/>
                    <a:gd name="connsiteY14" fmla="*/ 505778 h 582739"/>
                    <a:gd name="connsiteX15" fmla="*/ 14192 w 811053"/>
                    <a:gd name="connsiteY15" fmla="*/ 248221 h 582739"/>
                    <a:gd name="connsiteX16" fmla="*/ 13907 w 811053"/>
                    <a:gd name="connsiteY16" fmla="*/ 248031 h 582739"/>
                    <a:gd name="connsiteX17" fmla="*/ 14859 w 811053"/>
                    <a:gd name="connsiteY17" fmla="*/ 196787 h 582739"/>
                    <a:gd name="connsiteX18" fmla="*/ 0 w 811053"/>
                    <a:gd name="connsiteY18" fmla="*/ 172307 h 582739"/>
                    <a:gd name="connsiteX19" fmla="*/ 95821 w 811053"/>
                    <a:gd name="connsiteY19" fmla="*/ 40672 h 582739"/>
                    <a:gd name="connsiteX20" fmla="*/ 317373 w 811053"/>
                    <a:gd name="connsiteY20" fmla="*/ 5525 h 582739"/>
                    <a:gd name="connsiteX21" fmla="*/ 344519 w 811053"/>
                    <a:gd name="connsiteY21" fmla="*/ 92869 h 582739"/>
                    <a:gd name="connsiteX22" fmla="*/ 349187 w 811053"/>
                    <a:gd name="connsiteY22" fmla="*/ 103537 h 582739"/>
                    <a:gd name="connsiteX23" fmla="*/ 382524 w 811053"/>
                    <a:gd name="connsiteY23" fmla="*/ 140018 h 582739"/>
                    <a:gd name="connsiteX24" fmla="*/ 436150 w 811053"/>
                    <a:gd name="connsiteY24" fmla="*/ 118967 h 582739"/>
                    <a:gd name="connsiteX25" fmla="*/ 527590 w 811053"/>
                    <a:gd name="connsiteY25" fmla="*/ 7525 h 58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1053" h="582739">
                      <a:moveTo>
                        <a:pt x="527590" y="7525"/>
                      </a:moveTo>
                      <a:cubicBezTo>
                        <a:pt x="528733" y="5715"/>
                        <a:pt x="529685" y="4000"/>
                        <a:pt x="530733" y="2191"/>
                      </a:cubicBezTo>
                      <a:lnTo>
                        <a:pt x="534924" y="0"/>
                      </a:lnTo>
                      <a:cubicBezTo>
                        <a:pt x="597598" y="21812"/>
                        <a:pt x="660273" y="43625"/>
                        <a:pt x="722852" y="65437"/>
                      </a:cubicBezTo>
                      <a:cubicBezTo>
                        <a:pt x="751046" y="75248"/>
                        <a:pt x="780765" y="86106"/>
                        <a:pt x="799815" y="109061"/>
                      </a:cubicBezTo>
                      <a:cubicBezTo>
                        <a:pt x="804386" y="114586"/>
                        <a:pt x="808101" y="120396"/>
                        <a:pt x="811054" y="126587"/>
                      </a:cubicBezTo>
                      <a:cubicBezTo>
                        <a:pt x="764000" y="90297"/>
                        <a:pt x="691992" y="90107"/>
                        <a:pt x="645128" y="126778"/>
                      </a:cubicBezTo>
                      <a:cubicBezTo>
                        <a:pt x="618554" y="147542"/>
                        <a:pt x="600551" y="177737"/>
                        <a:pt x="589407" y="209550"/>
                      </a:cubicBezTo>
                      <a:cubicBezTo>
                        <a:pt x="578263" y="241364"/>
                        <a:pt x="573596" y="274987"/>
                        <a:pt x="569500" y="308420"/>
                      </a:cubicBezTo>
                      <a:cubicBezTo>
                        <a:pt x="559784" y="387858"/>
                        <a:pt x="553593" y="467582"/>
                        <a:pt x="550926" y="547497"/>
                      </a:cubicBezTo>
                      <a:cubicBezTo>
                        <a:pt x="403860" y="568166"/>
                        <a:pt x="255365" y="579882"/>
                        <a:pt x="106966" y="582740"/>
                      </a:cubicBezTo>
                      <a:lnTo>
                        <a:pt x="101251" y="581311"/>
                      </a:lnTo>
                      <a:cubicBezTo>
                        <a:pt x="104108" y="570167"/>
                        <a:pt x="103727" y="558165"/>
                        <a:pt x="100203" y="547307"/>
                      </a:cubicBezTo>
                      <a:cubicBezTo>
                        <a:pt x="94679" y="530447"/>
                        <a:pt x="81343" y="516350"/>
                        <a:pt x="64961" y="509778"/>
                      </a:cubicBezTo>
                      <a:cubicBezTo>
                        <a:pt x="60198" y="507873"/>
                        <a:pt x="55150" y="506540"/>
                        <a:pt x="50102" y="505778"/>
                      </a:cubicBezTo>
                      <a:cubicBezTo>
                        <a:pt x="38195" y="419957"/>
                        <a:pt x="26194" y="334137"/>
                        <a:pt x="14192" y="248221"/>
                      </a:cubicBezTo>
                      <a:lnTo>
                        <a:pt x="13907" y="248031"/>
                      </a:lnTo>
                      <a:cubicBezTo>
                        <a:pt x="22479" y="232696"/>
                        <a:pt x="21527" y="213170"/>
                        <a:pt x="14859" y="196787"/>
                      </a:cubicBezTo>
                      <a:cubicBezTo>
                        <a:pt x="11239" y="187928"/>
                        <a:pt x="6001" y="179832"/>
                        <a:pt x="0" y="172307"/>
                      </a:cubicBezTo>
                      <a:cubicBezTo>
                        <a:pt x="12382" y="117920"/>
                        <a:pt x="47816" y="69152"/>
                        <a:pt x="95821" y="40672"/>
                      </a:cubicBezTo>
                      <a:cubicBezTo>
                        <a:pt x="161163" y="1905"/>
                        <a:pt x="241173" y="2286"/>
                        <a:pt x="317373" y="5525"/>
                      </a:cubicBezTo>
                      <a:cubicBezTo>
                        <a:pt x="323279" y="35528"/>
                        <a:pt x="332327" y="64770"/>
                        <a:pt x="344519" y="92869"/>
                      </a:cubicBezTo>
                      <a:cubicBezTo>
                        <a:pt x="346043" y="96488"/>
                        <a:pt x="347567" y="100013"/>
                        <a:pt x="349187" y="103537"/>
                      </a:cubicBezTo>
                      <a:cubicBezTo>
                        <a:pt x="356425" y="118872"/>
                        <a:pt x="366141" y="135350"/>
                        <a:pt x="382524" y="140018"/>
                      </a:cubicBezTo>
                      <a:cubicBezTo>
                        <a:pt x="401860" y="145542"/>
                        <a:pt x="421100" y="132302"/>
                        <a:pt x="436150" y="118967"/>
                      </a:cubicBezTo>
                      <a:cubicBezTo>
                        <a:pt x="471964" y="86868"/>
                        <a:pt x="503015" y="49054"/>
                        <a:pt x="527590" y="7525"/>
                      </a:cubicBezTo>
                      <a:close/>
                    </a:path>
                  </a:pathLst>
                </a:custGeom>
                <a:gradFill>
                  <a:gsLst>
                    <a:gs pos="0">
                      <a:srgbClr val="31D1D6"/>
                    </a:gs>
                    <a:gs pos="37330">
                      <a:srgbClr val="32CED8"/>
                    </a:gs>
                    <a:gs pos="61750">
                      <a:srgbClr val="36C6DF"/>
                    </a:gs>
                    <a:gs pos="82400">
                      <a:srgbClr val="3CB7EB"/>
                    </a:gs>
                    <a:gs pos="100000">
                      <a:srgbClr val="45A3FA"/>
                    </a:gs>
                  </a:gsLst>
                  <a:lin ang="1603926" scaled="1"/>
                </a:gradFill>
                <a:ln w="9525" cap="flat">
                  <a:noFill/>
                  <a:prstDash val="solid"/>
                  <a:miter/>
                </a:ln>
              </p:spPr>
              <p:txBody>
                <a:bodyPr rtlCol="0" anchor="ctr"/>
                <a:lstStyle/>
                <a:p>
                  <a:endParaRPr lang="en-US"/>
                </a:p>
              </p:txBody>
            </p:sp>
            <p:grpSp>
              <p:nvGrpSpPr>
                <p:cNvPr id="997" name="Graphic 932">
                  <a:extLst>
                    <a:ext uri="{FF2B5EF4-FFF2-40B4-BE49-F238E27FC236}">
                      <a16:creationId xmlns:a16="http://schemas.microsoft.com/office/drawing/2014/main" id="{E3CE55D9-02BF-3FD4-11A7-934735BBCF26}"/>
                    </a:ext>
                  </a:extLst>
                </p:cNvPr>
                <p:cNvGrpSpPr/>
                <p:nvPr/>
              </p:nvGrpSpPr>
              <p:grpSpPr>
                <a:xfrm>
                  <a:off x="11114823" y="2874099"/>
                  <a:ext cx="799461" cy="687671"/>
                  <a:chOff x="11114823" y="2874099"/>
                  <a:chExt cx="799461" cy="687671"/>
                </a:xfrm>
                <a:solidFill>
                  <a:srgbClr val="FFFFFF"/>
                </a:solidFill>
              </p:grpSpPr>
              <p:sp>
                <p:nvSpPr>
                  <p:cNvPr id="998" name="Freeform: Shape 997">
                    <a:extLst>
                      <a:ext uri="{FF2B5EF4-FFF2-40B4-BE49-F238E27FC236}">
                        <a16:creationId xmlns:a16="http://schemas.microsoft.com/office/drawing/2014/main" id="{4F3D68CB-1DE9-881C-138E-89C807ABCBA0}"/>
                      </a:ext>
                    </a:extLst>
                  </p:cNvPr>
                  <p:cNvSpPr/>
                  <p:nvPr/>
                </p:nvSpPr>
                <p:spPr>
                  <a:xfrm>
                    <a:off x="11114823" y="2874099"/>
                    <a:ext cx="799461" cy="70605"/>
                  </a:xfrm>
                  <a:custGeom>
                    <a:avLst/>
                    <a:gdLst>
                      <a:gd name="connsiteX0" fmla="*/ 796790 w 799461"/>
                      <a:gd name="connsiteY0" fmla="*/ 12730 h 70605"/>
                      <a:gd name="connsiteX1" fmla="*/ 738687 w 799461"/>
                      <a:gd name="connsiteY1" fmla="*/ 4729 h 70605"/>
                      <a:gd name="connsiteX2" fmla="*/ 664201 w 799461"/>
                      <a:gd name="connsiteY2" fmla="*/ 31970 h 70605"/>
                      <a:gd name="connsiteX3" fmla="*/ 601813 w 799461"/>
                      <a:gd name="connsiteY3" fmla="*/ 20255 h 70605"/>
                      <a:gd name="connsiteX4" fmla="*/ 513516 w 799461"/>
                      <a:gd name="connsiteY4" fmla="*/ 12825 h 70605"/>
                      <a:gd name="connsiteX5" fmla="*/ 391977 w 799461"/>
                      <a:gd name="connsiteY5" fmla="*/ 45877 h 70605"/>
                      <a:gd name="connsiteX6" fmla="*/ 301204 w 799461"/>
                      <a:gd name="connsiteY6" fmla="*/ 18254 h 70605"/>
                      <a:gd name="connsiteX7" fmla="*/ 182808 w 799461"/>
                      <a:gd name="connsiteY7" fmla="*/ 46258 h 70605"/>
                      <a:gd name="connsiteX8" fmla="*/ 976 w 799461"/>
                      <a:gd name="connsiteY8" fmla="*/ 53878 h 70605"/>
                      <a:gd name="connsiteX9" fmla="*/ 14311 w 799461"/>
                      <a:gd name="connsiteY9" fmla="*/ 61688 h 70605"/>
                      <a:gd name="connsiteX10" fmla="*/ 146613 w 799461"/>
                      <a:gd name="connsiteY10" fmla="*/ 54259 h 70605"/>
                      <a:gd name="connsiteX11" fmla="*/ 231291 w 799461"/>
                      <a:gd name="connsiteY11" fmla="*/ 56164 h 70605"/>
                      <a:gd name="connsiteX12" fmla="*/ 346352 w 799461"/>
                      <a:gd name="connsiteY12" fmla="*/ 41876 h 70605"/>
                      <a:gd name="connsiteX13" fmla="*/ 419028 w 799461"/>
                      <a:gd name="connsiteY13" fmla="*/ 70261 h 70605"/>
                      <a:gd name="connsiteX14" fmla="*/ 481417 w 799461"/>
                      <a:gd name="connsiteY14" fmla="*/ 48068 h 70605"/>
                      <a:gd name="connsiteX15" fmla="*/ 592574 w 799461"/>
                      <a:gd name="connsiteY15" fmla="*/ 34066 h 70605"/>
                      <a:gd name="connsiteX16" fmla="*/ 674870 w 799461"/>
                      <a:gd name="connsiteY16" fmla="*/ 47306 h 70605"/>
                      <a:gd name="connsiteX17" fmla="*/ 785836 w 799461"/>
                      <a:gd name="connsiteY17" fmla="*/ 23779 h 70605"/>
                      <a:gd name="connsiteX18" fmla="*/ 796790 w 799461"/>
                      <a:gd name="connsiteY18" fmla="*/ 12730 h 7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9461" h="70605">
                        <a:moveTo>
                          <a:pt x="796790" y="12730"/>
                        </a:moveTo>
                        <a:cubicBezTo>
                          <a:pt x="778978" y="-1748"/>
                          <a:pt x="760214" y="-3082"/>
                          <a:pt x="738687" y="4729"/>
                        </a:cubicBezTo>
                        <a:cubicBezTo>
                          <a:pt x="712875" y="14159"/>
                          <a:pt x="693253" y="31970"/>
                          <a:pt x="664201" y="31970"/>
                        </a:cubicBezTo>
                        <a:cubicBezTo>
                          <a:pt x="642961" y="31970"/>
                          <a:pt x="622196" y="25493"/>
                          <a:pt x="601813" y="20255"/>
                        </a:cubicBezTo>
                        <a:cubicBezTo>
                          <a:pt x="573429" y="12825"/>
                          <a:pt x="542758" y="4538"/>
                          <a:pt x="513516" y="12825"/>
                        </a:cubicBezTo>
                        <a:cubicBezTo>
                          <a:pt x="467511" y="25874"/>
                          <a:pt x="445603" y="68261"/>
                          <a:pt x="391977" y="45877"/>
                        </a:cubicBezTo>
                        <a:cubicBezTo>
                          <a:pt x="361783" y="33209"/>
                          <a:pt x="335208" y="15111"/>
                          <a:pt x="301204" y="18254"/>
                        </a:cubicBezTo>
                        <a:cubicBezTo>
                          <a:pt x="259770" y="22064"/>
                          <a:pt x="225480" y="50163"/>
                          <a:pt x="182808" y="46258"/>
                        </a:cubicBezTo>
                        <a:cubicBezTo>
                          <a:pt x="125467" y="41019"/>
                          <a:pt x="40314" y="-21655"/>
                          <a:pt x="976" y="53878"/>
                        </a:cubicBezTo>
                        <a:cubicBezTo>
                          <a:pt x="-3691" y="62736"/>
                          <a:pt x="9644" y="70642"/>
                          <a:pt x="14311" y="61688"/>
                        </a:cubicBezTo>
                        <a:cubicBezTo>
                          <a:pt x="42029" y="8444"/>
                          <a:pt x="105180" y="40638"/>
                          <a:pt x="146613" y="54259"/>
                        </a:cubicBezTo>
                        <a:cubicBezTo>
                          <a:pt x="175664" y="63784"/>
                          <a:pt x="201954" y="65308"/>
                          <a:pt x="231291" y="56164"/>
                        </a:cubicBezTo>
                        <a:cubicBezTo>
                          <a:pt x="271295" y="43686"/>
                          <a:pt x="303680" y="24541"/>
                          <a:pt x="346352" y="41876"/>
                        </a:cubicBezTo>
                        <a:cubicBezTo>
                          <a:pt x="370070" y="51592"/>
                          <a:pt x="393025" y="67689"/>
                          <a:pt x="419028" y="70261"/>
                        </a:cubicBezTo>
                        <a:cubicBezTo>
                          <a:pt x="443603" y="72737"/>
                          <a:pt x="461700" y="61498"/>
                          <a:pt x="481417" y="48068"/>
                        </a:cubicBezTo>
                        <a:cubicBezTo>
                          <a:pt x="519041" y="22445"/>
                          <a:pt x="550092" y="23112"/>
                          <a:pt x="592574" y="34066"/>
                        </a:cubicBezTo>
                        <a:cubicBezTo>
                          <a:pt x="619244" y="40924"/>
                          <a:pt x="646961" y="49878"/>
                          <a:pt x="674870" y="47306"/>
                        </a:cubicBezTo>
                        <a:cubicBezTo>
                          <a:pt x="709255" y="44162"/>
                          <a:pt x="754784" y="-1558"/>
                          <a:pt x="785836" y="23779"/>
                        </a:cubicBezTo>
                        <a:cubicBezTo>
                          <a:pt x="793551" y="29970"/>
                          <a:pt x="804600" y="19016"/>
                          <a:pt x="796790" y="12730"/>
                        </a:cubicBezTo>
                        <a:close/>
                      </a:path>
                    </a:pathLst>
                  </a:custGeom>
                  <a:solidFill>
                    <a:srgbClr val="FFFFFF"/>
                  </a:solidFill>
                  <a:ln w="9525" cap="flat">
                    <a:noFill/>
                    <a:prstDash val="solid"/>
                    <a:miter/>
                  </a:ln>
                </p:spPr>
                <p:txBody>
                  <a:bodyPr rtlCol="0" anchor="ctr"/>
                  <a:lstStyle/>
                  <a:p>
                    <a:endParaRPr lang="en-US"/>
                  </a:p>
                </p:txBody>
              </p:sp>
              <p:sp>
                <p:nvSpPr>
                  <p:cNvPr id="999" name="Freeform: Shape 998">
                    <a:extLst>
                      <a:ext uri="{FF2B5EF4-FFF2-40B4-BE49-F238E27FC236}">
                        <a16:creationId xmlns:a16="http://schemas.microsoft.com/office/drawing/2014/main" id="{5A0EACF9-4CEC-FD3E-E960-CC88D5628A42}"/>
                      </a:ext>
                    </a:extLst>
                  </p:cNvPr>
                  <p:cNvSpPr/>
                  <p:nvPr/>
                </p:nvSpPr>
                <p:spPr>
                  <a:xfrm>
                    <a:off x="11123980" y="3004651"/>
                    <a:ext cx="781890" cy="81734"/>
                  </a:xfrm>
                  <a:custGeom>
                    <a:avLst/>
                    <a:gdLst>
                      <a:gd name="connsiteX0" fmla="*/ 768678 w 781890"/>
                      <a:gd name="connsiteY0" fmla="*/ 26386 h 81734"/>
                      <a:gd name="connsiteX1" fmla="*/ 614278 w 781890"/>
                      <a:gd name="connsiteY1" fmla="*/ 12004 h 81734"/>
                      <a:gd name="connsiteX2" fmla="*/ 540173 w 781890"/>
                      <a:gd name="connsiteY2" fmla="*/ 23053 h 81734"/>
                      <a:gd name="connsiteX3" fmla="*/ 426159 w 781890"/>
                      <a:gd name="connsiteY3" fmla="*/ 64010 h 81734"/>
                      <a:gd name="connsiteX4" fmla="*/ 331480 w 781890"/>
                      <a:gd name="connsiteY4" fmla="*/ 17242 h 81734"/>
                      <a:gd name="connsiteX5" fmla="*/ 257566 w 781890"/>
                      <a:gd name="connsiteY5" fmla="*/ 11432 h 81734"/>
                      <a:gd name="connsiteX6" fmla="*/ 122502 w 781890"/>
                      <a:gd name="connsiteY6" fmla="*/ 20767 h 81734"/>
                      <a:gd name="connsiteX7" fmla="*/ 296 w 781890"/>
                      <a:gd name="connsiteY7" fmla="*/ 40007 h 81734"/>
                      <a:gd name="connsiteX8" fmla="*/ 15250 w 781890"/>
                      <a:gd name="connsiteY8" fmla="*/ 43912 h 81734"/>
                      <a:gd name="connsiteX9" fmla="*/ 42492 w 781890"/>
                      <a:gd name="connsiteY9" fmla="*/ 15337 h 81734"/>
                      <a:gd name="connsiteX10" fmla="*/ 72115 w 781890"/>
                      <a:gd name="connsiteY10" fmla="*/ 16099 h 81734"/>
                      <a:gd name="connsiteX11" fmla="*/ 109357 w 781890"/>
                      <a:gd name="connsiteY11" fmla="*/ 31530 h 81734"/>
                      <a:gd name="connsiteX12" fmla="*/ 150315 w 781890"/>
                      <a:gd name="connsiteY12" fmla="*/ 48294 h 81734"/>
                      <a:gd name="connsiteX13" fmla="*/ 228039 w 781890"/>
                      <a:gd name="connsiteY13" fmla="*/ 37626 h 81734"/>
                      <a:gd name="connsiteX14" fmla="*/ 348721 w 781890"/>
                      <a:gd name="connsiteY14" fmla="*/ 43055 h 81734"/>
                      <a:gd name="connsiteX15" fmla="*/ 427207 w 781890"/>
                      <a:gd name="connsiteY15" fmla="*/ 80012 h 81734"/>
                      <a:gd name="connsiteX16" fmla="*/ 591894 w 781890"/>
                      <a:gd name="connsiteY16" fmla="*/ 24481 h 81734"/>
                      <a:gd name="connsiteX17" fmla="*/ 779346 w 781890"/>
                      <a:gd name="connsiteY17" fmla="*/ 37245 h 81734"/>
                      <a:gd name="connsiteX18" fmla="*/ 768678 w 781890"/>
                      <a:gd name="connsiteY18" fmla="*/ 26386 h 8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1890" h="81734">
                        <a:moveTo>
                          <a:pt x="768678" y="26386"/>
                        </a:moveTo>
                        <a:cubicBezTo>
                          <a:pt x="721910" y="70106"/>
                          <a:pt x="663808" y="22195"/>
                          <a:pt x="614278" y="12004"/>
                        </a:cubicBezTo>
                        <a:cubicBezTo>
                          <a:pt x="587608" y="6479"/>
                          <a:pt x="564176" y="10575"/>
                          <a:pt x="540173" y="23053"/>
                        </a:cubicBezTo>
                        <a:cubicBezTo>
                          <a:pt x="503026" y="42484"/>
                          <a:pt x="471879" y="75059"/>
                          <a:pt x="426159" y="64010"/>
                        </a:cubicBezTo>
                        <a:cubicBezTo>
                          <a:pt x="391869" y="55723"/>
                          <a:pt x="363770" y="30673"/>
                          <a:pt x="331480" y="17242"/>
                        </a:cubicBezTo>
                        <a:cubicBezTo>
                          <a:pt x="306906" y="7051"/>
                          <a:pt x="283284" y="4955"/>
                          <a:pt x="257566" y="11432"/>
                        </a:cubicBezTo>
                        <a:cubicBezTo>
                          <a:pt x="207560" y="24005"/>
                          <a:pt x="174223" y="44960"/>
                          <a:pt x="122502" y="20767"/>
                        </a:cubicBezTo>
                        <a:cubicBezTo>
                          <a:pt x="82211" y="1907"/>
                          <a:pt x="16489" y="-22096"/>
                          <a:pt x="296" y="40007"/>
                        </a:cubicBezTo>
                        <a:cubicBezTo>
                          <a:pt x="-2275" y="49723"/>
                          <a:pt x="12679" y="53723"/>
                          <a:pt x="15250" y="43912"/>
                        </a:cubicBezTo>
                        <a:cubicBezTo>
                          <a:pt x="24299" y="34387"/>
                          <a:pt x="33443" y="24862"/>
                          <a:pt x="42492" y="15337"/>
                        </a:cubicBezTo>
                        <a:cubicBezTo>
                          <a:pt x="52398" y="15623"/>
                          <a:pt x="62304" y="15909"/>
                          <a:pt x="72115" y="16099"/>
                        </a:cubicBezTo>
                        <a:cubicBezTo>
                          <a:pt x="85069" y="18862"/>
                          <a:pt x="97356" y="25910"/>
                          <a:pt x="109357" y="31530"/>
                        </a:cubicBezTo>
                        <a:cubicBezTo>
                          <a:pt x="122597" y="37816"/>
                          <a:pt x="135837" y="45055"/>
                          <a:pt x="150315" y="48294"/>
                        </a:cubicBezTo>
                        <a:cubicBezTo>
                          <a:pt x="177366" y="54390"/>
                          <a:pt x="202607" y="46770"/>
                          <a:pt x="228039" y="37626"/>
                        </a:cubicBezTo>
                        <a:cubicBezTo>
                          <a:pt x="272807" y="21529"/>
                          <a:pt x="305668" y="19528"/>
                          <a:pt x="348721" y="43055"/>
                        </a:cubicBezTo>
                        <a:cubicBezTo>
                          <a:pt x="374057" y="56866"/>
                          <a:pt x="398632" y="74107"/>
                          <a:pt x="427207" y="80012"/>
                        </a:cubicBezTo>
                        <a:cubicBezTo>
                          <a:pt x="492358" y="93442"/>
                          <a:pt x="530172" y="23910"/>
                          <a:pt x="591894" y="24481"/>
                        </a:cubicBezTo>
                        <a:cubicBezTo>
                          <a:pt x="656664" y="25148"/>
                          <a:pt x="719624" y="93061"/>
                          <a:pt x="779346" y="37245"/>
                        </a:cubicBezTo>
                        <a:cubicBezTo>
                          <a:pt x="786871" y="30673"/>
                          <a:pt x="776012" y="19528"/>
                          <a:pt x="768678" y="26386"/>
                        </a:cubicBezTo>
                        <a:close/>
                      </a:path>
                    </a:pathLst>
                  </a:custGeom>
                  <a:solidFill>
                    <a:srgbClr val="FFFFFF"/>
                  </a:solidFill>
                  <a:ln w="9525" cap="flat">
                    <a:noFill/>
                    <a:prstDash val="solid"/>
                    <a:miter/>
                  </a:ln>
                </p:spPr>
                <p:txBody>
                  <a:bodyPr rtlCol="0" anchor="ctr"/>
                  <a:lstStyle/>
                  <a:p>
                    <a:endParaRPr lang="en-US"/>
                  </a:p>
                </p:txBody>
              </p:sp>
              <p:sp>
                <p:nvSpPr>
                  <p:cNvPr id="1000" name="Freeform: Shape 999">
                    <a:extLst>
                      <a:ext uri="{FF2B5EF4-FFF2-40B4-BE49-F238E27FC236}">
                        <a16:creationId xmlns:a16="http://schemas.microsoft.com/office/drawing/2014/main" id="{8464E439-53DE-871C-7229-1888664038B4}"/>
                      </a:ext>
                    </a:extLst>
                  </p:cNvPr>
                  <p:cNvSpPr/>
                  <p:nvPr/>
                </p:nvSpPr>
                <p:spPr>
                  <a:xfrm>
                    <a:off x="11147361" y="3152449"/>
                    <a:ext cx="713820" cy="65405"/>
                  </a:xfrm>
                  <a:custGeom>
                    <a:avLst/>
                    <a:gdLst>
                      <a:gd name="connsiteX0" fmla="*/ 710244 w 713820"/>
                      <a:gd name="connsiteY0" fmla="*/ 38989 h 65405"/>
                      <a:gd name="connsiteX1" fmla="*/ 547272 w 713820"/>
                      <a:gd name="connsiteY1" fmla="*/ 38132 h 65405"/>
                      <a:gd name="connsiteX2" fmla="*/ 346104 w 713820"/>
                      <a:gd name="connsiteY2" fmla="*/ 1080 h 65405"/>
                      <a:gd name="connsiteX3" fmla="*/ 146650 w 713820"/>
                      <a:gd name="connsiteY3" fmla="*/ 29655 h 65405"/>
                      <a:gd name="connsiteX4" fmla="*/ 1394 w 713820"/>
                      <a:gd name="connsiteY4" fmla="*/ 36703 h 65405"/>
                      <a:gd name="connsiteX5" fmla="*/ 14729 w 713820"/>
                      <a:gd name="connsiteY5" fmla="*/ 44514 h 65405"/>
                      <a:gd name="connsiteX6" fmla="*/ 205705 w 713820"/>
                      <a:gd name="connsiteY6" fmla="*/ 51181 h 65405"/>
                      <a:gd name="connsiteX7" fmla="*/ 376298 w 713820"/>
                      <a:gd name="connsiteY7" fmla="*/ 24988 h 65405"/>
                      <a:gd name="connsiteX8" fmla="*/ 515459 w 713820"/>
                      <a:gd name="connsiteY8" fmla="*/ 64421 h 65405"/>
                      <a:gd name="connsiteX9" fmla="*/ 586229 w 713820"/>
                      <a:gd name="connsiteY9" fmla="*/ 38513 h 65405"/>
                      <a:gd name="connsiteX10" fmla="*/ 702624 w 713820"/>
                      <a:gd name="connsiteY10" fmla="*/ 52610 h 65405"/>
                      <a:gd name="connsiteX11" fmla="*/ 710244 w 713820"/>
                      <a:gd name="connsiteY11" fmla="*/ 38989 h 6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3820" h="65405">
                        <a:moveTo>
                          <a:pt x="710244" y="38989"/>
                        </a:moveTo>
                        <a:cubicBezTo>
                          <a:pt x="654619" y="3080"/>
                          <a:pt x="604708" y="14701"/>
                          <a:pt x="547272" y="38132"/>
                        </a:cubicBezTo>
                        <a:cubicBezTo>
                          <a:pt x="471358" y="69184"/>
                          <a:pt x="418208" y="10891"/>
                          <a:pt x="346104" y="1080"/>
                        </a:cubicBezTo>
                        <a:cubicBezTo>
                          <a:pt x="274762" y="-8731"/>
                          <a:pt x="219326" y="52134"/>
                          <a:pt x="146650" y="29655"/>
                        </a:cubicBezTo>
                        <a:cubicBezTo>
                          <a:pt x="97215" y="14320"/>
                          <a:pt x="39113" y="-17494"/>
                          <a:pt x="1394" y="36703"/>
                        </a:cubicBezTo>
                        <a:cubicBezTo>
                          <a:pt x="-4321" y="44895"/>
                          <a:pt x="9014" y="52705"/>
                          <a:pt x="14729" y="44514"/>
                        </a:cubicBezTo>
                        <a:cubicBezTo>
                          <a:pt x="56734" y="-15779"/>
                          <a:pt x="148079" y="60992"/>
                          <a:pt x="205705" y="51181"/>
                        </a:cubicBezTo>
                        <a:cubicBezTo>
                          <a:pt x="268094" y="40609"/>
                          <a:pt x="310290" y="2413"/>
                          <a:pt x="376298" y="24988"/>
                        </a:cubicBezTo>
                        <a:cubicBezTo>
                          <a:pt x="421828" y="40609"/>
                          <a:pt x="465262" y="71279"/>
                          <a:pt x="515459" y="64421"/>
                        </a:cubicBezTo>
                        <a:cubicBezTo>
                          <a:pt x="540890" y="60897"/>
                          <a:pt x="562417" y="47086"/>
                          <a:pt x="586229" y="38513"/>
                        </a:cubicBezTo>
                        <a:cubicBezTo>
                          <a:pt x="626710" y="23940"/>
                          <a:pt x="666525" y="29369"/>
                          <a:pt x="702624" y="52610"/>
                        </a:cubicBezTo>
                        <a:cubicBezTo>
                          <a:pt x="710911" y="57944"/>
                          <a:pt x="718532" y="44323"/>
                          <a:pt x="710244" y="38989"/>
                        </a:cubicBezTo>
                        <a:close/>
                      </a:path>
                    </a:pathLst>
                  </a:custGeom>
                  <a:solidFill>
                    <a:srgbClr val="FFFFFF"/>
                  </a:solidFill>
                  <a:ln w="9525" cap="flat">
                    <a:noFill/>
                    <a:prstDash val="solid"/>
                    <a:miter/>
                  </a:ln>
                </p:spPr>
                <p:txBody>
                  <a:bodyPr rtlCol="0" anchor="ctr"/>
                  <a:lstStyle/>
                  <a:p>
                    <a:endParaRPr lang="en-US"/>
                  </a:p>
                </p:txBody>
              </p:sp>
              <p:sp>
                <p:nvSpPr>
                  <p:cNvPr id="1001" name="Freeform: Shape 1000">
                    <a:extLst>
                      <a:ext uri="{FF2B5EF4-FFF2-40B4-BE49-F238E27FC236}">
                        <a16:creationId xmlns:a16="http://schemas.microsoft.com/office/drawing/2014/main" id="{CA31FE55-C936-A037-76C2-3EAFC0A1F431}"/>
                      </a:ext>
                    </a:extLst>
                  </p:cNvPr>
                  <p:cNvSpPr/>
                  <p:nvPr/>
                </p:nvSpPr>
                <p:spPr>
                  <a:xfrm>
                    <a:off x="11206045" y="3276025"/>
                    <a:ext cx="620094" cy="76437"/>
                  </a:xfrm>
                  <a:custGeom>
                    <a:avLst/>
                    <a:gdLst>
                      <a:gd name="connsiteX0" fmla="*/ 606603 w 620094"/>
                      <a:gd name="connsiteY0" fmla="*/ 45525 h 76437"/>
                      <a:gd name="connsiteX1" fmla="*/ 424675 w 620094"/>
                      <a:gd name="connsiteY1" fmla="*/ 13140 h 76437"/>
                      <a:gd name="connsiteX2" fmla="*/ 292944 w 620094"/>
                      <a:gd name="connsiteY2" fmla="*/ 38762 h 76437"/>
                      <a:gd name="connsiteX3" fmla="*/ 115494 w 620094"/>
                      <a:gd name="connsiteY3" fmla="*/ 4568 h 76437"/>
                      <a:gd name="connsiteX4" fmla="*/ 2336 w 620094"/>
                      <a:gd name="connsiteY4" fmla="*/ 30095 h 76437"/>
                      <a:gd name="connsiteX5" fmla="*/ 13195 w 620094"/>
                      <a:gd name="connsiteY5" fmla="*/ 41239 h 76437"/>
                      <a:gd name="connsiteX6" fmla="*/ 207886 w 620094"/>
                      <a:gd name="connsiteY6" fmla="*/ 52764 h 76437"/>
                      <a:gd name="connsiteX7" fmla="*/ 343141 w 620094"/>
                      <a:gd name="connsiteY7" fmla="*/ 38953 h 76437"/>
                      <a:gd name="connsiteX8" fmla="*/ 438010 w 620094"/>
                      <a:gd name="connsiteY8" fmla="*/ 33047 h 76437"/>
                      <a:gd name="connsiteX9" fmla="*/ 509067 w 620094"/>
                      <a:gd name="connsiteY9" fmla="*/ 64861 h 76437"/>
                      <a:gd name="connsiteX10" fmla="*/ 617461 w 620094"/>
                      <a:gd name="connsiteY10" fmla="*/ 56765 h 76437"/>
                      <a:gd name="connsiteX11" fmla="*/ 606603 w 620094"/>
                      <a:gd name="connsiteY11" fmla="*/ 45525 h 7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094" h="76437">
                        <a:moveTo>
                          <a:pt x="606603" y="45525"/>
                        </a:moveTo>
                        <a:cubicBezTo>
                          <a:pt x="548310" y="92579"/>
                          <a:pt x="483254" y="24094"/>
                          <a:pt x="424675" y="13140"/>
                        </a:cubicBezTo>
                        <a:cubicBezTo>
                          <a:pt x="377907" y="4377"/>
                          <a:pt x="337140" y="27999"/>
                          <a:pt x="292944" y="38762"/>
                        </a:cubicBezTo>
                        <a:cubicBezTo>
                          <a:pt x="227317" y="54669"/>
                          <a:pt x="176835" y="19141"/>
                          <a:pt x="115494" y="4568"/>
                        </a:cubicBezTo>
                        <a:cubicBezTo>
                          <a:pt x="74726" y="-5148"/>
                          <a:pt x="33293" y="-576"/>
                          <a:pt x="2336" y="30095"/>
                        </a:cubicBezTo>
                        <a:cubicBezTo>
                          <a:pt x="-4807" y="37143"/>
                          <a:pt x="6051" y="48287"/>
                          <a:pt x="13195" y="41239"/>
                        </a:cubicBezTo>
                        <a:cubicBezTo>
                          <a:pt x="70345" y="-15340"/>
                          <a:pt x="145878" y="35810"/>
                          <a:pt x="207886" y="52764"/>
                        </a:cubicBezTo>
                        <a:cubicBezTo>
                          <a:pt x="256845" y="66099"/>
                          <a:pt x="296278" y="54193"/>
                          <a:pt x="343141" y="38953"/>
                        </a:cubicBezTo>
                        <a:cubicBezTo>
                          <a:pt x="374764" y="28666"/>
                          <a:pt x="405339" y="22570"/>
                          <a:pt x="438010" y="33047"/>
                        </a:cubicBezTo>
                        <a:cubicBezTo>
                          <a:pt x="462775" y="40953"/>
                          <a:pt x="484968" y="55241"/>
                          <a:pt x="509067" y="64861"/>
                        </a:cubicBezTo>
                        <a:cubicBezTo>
                          <a:pt x="546404" y="79910"/>
                          <a:pt x="584600" y="83244"/>
                          <a:pt x="617461" y="56765"/>
                        </a:cubicBezTo>
                        <a:cubicBezTo>
                          <a:pt x="625176" y="50383"/>
                          <a:pt x="614222" y="39334"/>
                          <a:pt x="606603" y="45525"/>
                        </a:cubicBezTo>
                        <a:close/>
                      </a:path>
                    </a:pathLst>
                  </a:custGeom>
                  <a:solidFill>
                    <a:srgbClr val="FFFFFF"/>
                  </a:solidFill>
                  <a:ln w="9525" cap="flat">
                    <a:noFill/>
                    <a:prstDash val="solid"/>
                    <a:miter/>
                  </a:ln>
                </p:spPr>
                <p:txBody>
                  <a:bodyPr rtlCol="0" anchor="ctr"/>
                  <a:lstStyle/>
                  <a:p>
                    <a:endParaRPr lang="en-US"/>
                  </a:p>
                </p:txBody>
              </p:sp>
              <p:sp>
                <p:nvSpPr>
                  <p:cNvPr id="1002" name="Freeform: Shape 1001">
                    <a:extLst>
                      <a:ext uri="{FF2B5EF4-FFF2-40B4-BE49-F238E27FC236}">
                        <a16:creationId xmlns:a16="http://schemas.microsoft.com/office/drawing/2014/main" id="{FA465060-8035-B255-7D62-AD317096CEAE}"/>
                      </a:ext>
                    </a:extLst>
                  </p:cNvPr>
                  <p:cNvSpPr/>
                  <p:nvPr/>
                </p:nvSpPr>
                <p:spPr>
                  <a:xfrm>
                    <a:off x="11216662" y="3392324"/>
                    <a:ext cx="579750" cy="63515"/>
                  </a:xfrm>
                  <a:custGeom>
                    <a:avLst/>
                    <a:gdLst>
                      <a:gd name="connsiteX0" fmla="*/ 566839 w 579750"/>
                      <a:gd name="connsiteY0" fmla="*/ 25999 h 63515"/>
                      <a:gd name="connsiteX1" fmla="*/ 398437 w 579750"/>
                      <a:gd name="connsiteY1" fmla="*/ 16189 h 63515"/>
                      <a:gd name="connsiteX2" fmla="*/ 249180 w 579750"/>
                      <a:gd name="connsiteY2" fmla="*/ 45430 h 63515"/>
                      <a:gd name="connsiteX3" fmla="*/ 2387 w 579750"/>
                      <a:gd name="connsiteY3" fmla="*/ 28666 h 63515"/>
                      <a:gd name="connsiteX4" fmla="*/ 13246 w 579750"/>
                      <a:gd name="connsiteY4" fmla="*/ 39811 h 63515"/>
                      <a:gd name="connsiteX5" fmla="*/ 185172 w 579750"/>
                      <a:gd name="connsiteY5" fmla="*/ 46954 h 63515"/>
                      <a:gd name="connsiteX6" fmla="*/ 313379 w 579750"/>
                      <a:gd name="connsiteY6" fmla="*/ 48478 h 63515"/>
                      <a:gd name="connsiteX7" fmla="*/ 409486 w 579750"/>
                      <a:gd name="connsiteY7" fmla="*/ 34096 h 63515"/>
                      <a:gd name="connsiteX8" fmla="*/ 485210 w 579750"/>
                      <a:gd name="connsiteY8" fmla="*/ 59527 h 63515"/>
                      <a:gd name="connsiteX9" fmla="*/ 577602 w 579750"/>
                      <a:gd name="connsiteY9" fmla="*/ 37144 h 63515"/>
                      <a:gd name="connsiteX10" fmla="*/ 566839 w 579750"/>
                      <a:gd name="connsiteY10" fmla="*/ 25999 h 63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9750" h="63515">
                        <a:moveTo>
                          <a:pt x="566839" y="25999"/>
                        </a:moveTo>
                        <a:cubicBezTo>
                          <a:pt x="519119" y="78482"/>
                          <a:pt x="452920" y="22380"/>
                          <a:pt x="398437" y="16189"/>
                        </a:cubicBezTo>
                        <a:cubicBezTo>
                          <a:pt x="345859" y="10188"/>
                          <a:pt x="300996" y="46097"/>
                          <a:pt x="249180" y="45430"/>
                        </a:cubicBezTo>
                        <a:cubicBezTo>
                          <a:pt x="166313" y="44287"/>
                          <a:pt x="78492" y="-44009"/>
                          <a:pt x="2387" y="28666"/>
                        </a:cubicBezTo>
                        <a:cubicBezTo>
                          <a:pt x="-4852" y="35620"/>
                          <a:pt x="6007" y="46764"/>
                          <a:pt x="13246" y="39811"/>
                        </a:cubicBezTo>
                        <a:cubicBezTo>
                          <a:pt x="64204" y="-8862"/>
                          <a:pt x="130499" y="27428"/>
                          <a:pt x="185172" y="46954"/>
                        </a:cubicBezTo>
                        <a:cubicBezTo>
                          <a:pt x="230130" y="63052"/>
                          <a:pt x="268230" y="63528"/>
                          <a:pt x="313379" y="48478"/>
                        </a:cubicBezTo>
                        <a:cubicBezTo>
                          <a:pt x="345954" y="37620"/>
                          <a:pt x="374243" y="26571"/>
                          <a:pt x="409486" y="34096"/>
                        </a:cubicBezTo>
                        <a:cubicBezTo>
                          <a:pt x="435584" y="39715"/>
                          <a:pt x="459302" y="53241"/>
                          <a:pt x="485210" y="59527"/>
                        </a:cubicBezTo>
                        <a:cubicBezTo>
                          <a:pt x="519405" y="67814"/>
                          <a:pt x="552837" y="64480"/>
                          <a:pt x="577602" y="37144"/>
                        </a:cubicBezTo>
                        <a:cubicBezTo>
                          <a:pt x="584365" y="29809"/>
                          <a:pt x="573602" y="18570"/>
                          <a:pt x="566839" y="25999"/>
                        </a:cubicBezTo>
                        <a:close/>
                      </a:path>
                    </a:pathLst>
                  </a:custGeom>
                  <a:solidFill>
                    <a:srgbClr val="FFFFFF"/>
                  </a:solidFill>
                  <a:ln w="9525" cap="flat">
                    <a:noFill/>
                    <a:prstDash val="solid"/>
                    <a:miter/>
                  </a:ln>
                </p:spPr>
                <p:txBody>
                  <a:bodyPr rtlCol="0" anchor="ctr"/>
                  <a:lstStyle/>
                  <a:p>
                    <a:endParaRPr lang="en-US"/>
                  </a:p>
                </p:txBody>
              </p:sp>
              <p:sp>
                <p:nvSpPr>
                  <p:cNvPr id="1003" name="Freeform: Shape 1002">
                    <a:extLst>
                      <a:ext uri="{FF2B5EF4-FFF2-40B4-BE49-F238E27FC236}">
                        <a16:creationId xmlns:a16="http://schemas.microsoft.com/office/drawing/2014/main" id="{624D4E60-E109-EF0F-F146-C3E3C0C0856B}"/>
                      </a:ext>
                    </a:extLst>
                  </p:cNvPr>
                  <p:cNvSpPr/>
                  <p:nvPr/>
                </p:nvSpPr>
                <p:spPr>
                  <a:xfrm>
                    <a:off x="11185561" y="3512469"/>
                    <a:ext cx="510748" cy="49301"/>
                  </a:xfrm>
                  <a:custGeom>
                    <a:avLst/>
                    <a:gdLst>
                      <a:gd name="connsiteX0" fmla="*/ 497452 w 510748"/>
                      <a:gd name="connsiteY0" fmla="*/ 4438 h 49301"/>
                      <a:gd name="connsiteX1" fmla="*/ 334765 w 510748"/>
                      <a:gd name="connsiteY1" fmla="*/ 3962 h 49301"/>
                      <a:gd name="connsiteX2" fmla="*/ 230942 w 510748"/>
                      <a:gd name="connsiteY2" fmla="*/ 31013 h 49301"/>
                      <a:gd name="connsiteX3" fmla="*/ 2247 w 510748"/>
                      <a:gd name="connsiteY3" fmla="*/ 26155 h 49301"/>
                      <a:gd name="connsiteX4" fmla="*/ 13105 w 510748"/>
                      <a:gd name="connsiteY4" fmla="*/ 37300 h 49301"/>
                      <a:gd name="connsiteX5" fmla="*/ 174650 w 510748"/>
                      <a:gd name="connsiteY5" fmla="*/ 45967 h 49301"/>
                      <a:gd name="connsiteX6" fmla="*/ 269328 w 510748"/>
                      <a:gd name="connsiteY6" fmla="*/ 31489 h 49301"/>
                      <a:gd name="connsiteX7" fmla="*/ 422014 w 510748"/>
                      <a:gd name="connsiteY7" fmla="*/ 38824 h 49301"/>
                      <a:gd name="connsiteX8" fmla="*/ 508311 w 510748"/>
                      <a:gd name="connsiteY8" fmla="*/ 15487 h 49301"/>
                      <a:gd name="connsiteX9" fmla="*/ 497452 w 510748"/>
                      <a:gd name="connsiteY9" fmla="*/ 4438 h 4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0748" h="49301">
                        <a:moveTo>
                          <a:pt x="497452" y="4438"/>
                        </a:moveTo>
                        <a:cubicBezTo>
                          <a:pt x="450494" y="47206"/>
                          <a:pt x="387628" y="10058"/>
                          <a:pt x="334765" y="3962"/>
                        </a:cubicBezTo>
                        <a:cubicBezTo>
                          <a:pt x="292855" y="-896"/>
                          <a:pt x="269519" y="21488"/>
                          <a:pt x="230942" y="31013"/>
                        </a:cubicBezTo>
                        <a:cubicBezTo>
                          <a:pt x="154837" y="49873"/>
                          <a:pt x="69684" y="-43377"/>
                          <a:pt x="2247" y="26155"/>
                        </a:cubicBezTo>
                        <a:cubicBezTo>
                          <a:pt x="-4706" y="33299"/>
                          <a:pt x="6057" y="44539"/>
                          <a:pt x="13105" y="37300"/>
                        </a:cubicBezTo>
                        <a:cubicBezTo>
                          <a:pt x="59969" y="-10992"/>
                          <a:pt x="122738" y="33775"/>
                          <a:pt x="174650" y="45967"/>
                        </a:cubicBezTo>
                        <a:cubicBezTo>
                          <a:pt x="210273" y="54349"/>
                          <a:pt x="236848" y="45967"/>
                          <a:pt x="269328" y="31489"/>
                        </a:cubicBezTo>
                        <a:cubicBezTo>
                          <a:pt x="324192" y="7105"/>
                          <a:pt x="367626" y="32251"/>
                          <a:pt x="422014" y="38824"/>
                        </a:cubicBezTo>
                        <a:cubicBezTo>
                          <a:pt x="454303" y="42729"/>
                          <a:pt x="483736" y="37966"/>
                          <a:pt x="508311" y="15487"/>
                        </a:cubicBezTo>
                        <a:cubicBezTo>
                          <a:pt x="515644" y="8915"/>
                          <a:pt x="504786" y="-2229"/>
                          <a:pt x="497452" y="4438"/>
                        </a:cubicBezTo>
                        <a:close/>
                      </a:path>
                    </a:pathLst>
                  </a:custGeom>
                  <a:solidFill>
                    <a:srgbClr val="FFFFFF"/>
                  </a:solidFill>
                  <a:ln w="9525" cap="flat">
                    <a:noFill/>
                    <a:prstDash val="solid"/>
                    <a:miter/>
                  </a:ln>
                </p:spPr>
                <p:txBody>
                  <a:bodyPr rtlCol="0" anchor="ctr"/>
                  <a:lstStyle/>
                  <a:p>
                    <a:endParaRPr lang="en-US"/>
                  </a:p>
                </p:txBody>
              </p:sp>
            </p:grpSp>
          </p:grpSp>
          <p:grpSp>
            <p:nvGrpSpPr>
              <p:cNvPr id="1004" name="Graphic 932">
                <a:extLst>
                  <a:ext uri="{FF2B5EF4-FFF2-40B4-BE49-F238E27FC236}">
                    <a16:creationId xmlns:a16="http://schemas.microsoft.com/office/drawing/2014/main" id="{7D91678C-EBF6-9C11-4B10-6CA01EE0555C}"/>
                  </a:ext>
                </a:extLst>
              </p:cNvPr>
              <p:cNvGrpSpPr/>
              <p:nvPr/>
            </p:nvGrpSpPr>
            <p:grpSpPr>
              <a:xfrm>
                <a:off x="9938223" y="2860456"/>
                <a:ext cx="1994788" cy="634191"/>
                <a:chOff x="9938223" y="2860456"/>
                <a:chExt cx="1994788" cy="634191"/>
              </a:xfrm>
            </p:grpSpPr>
            <p:grpSp>
              <p:nvGrpSpPr>
                <p:cNvPr id="1005" name="Graphic 932">
                  <a:extLst>
                    <a:ext uri="{FF2B5EF4-FFF2-40B4-BE49-F238E27FC236}">
                      <a16:creationId xmlns:a16="http://schemas.microsoft.com/office/drawing/2014/main" id="{E998F4B6-07C6-2057-4BF3-4BFF1C40F684}"/>
                    </a:ext>
                  </a:extLst>
                </p:cNvPr>
                <p:cNvGrpSpPr/>
                <p:nvPr/>
              </p:nvGrpSpPr>
              <p:grpSpPr>
                <a:xfrm>
                  <a:off x="9938223" y="3014464"/>
                  <a:ext cx="1549336" cy="406431"/>
                  <a:chOff x="9938223" y="3014464"/>
                  <a:chExt cx="1549336" cy="406431"/>
                </a:xfrm>
              </p:grpSpPr>
              <p:sp>
                <p:nvSpPr>
                  <p:cNvPr id="1006" name="Freeform: Shape 1005">
                    <a:extLst>
                      <a:ext uri="{FF2B5EF4-FFF2-40B4-BE49-F238E27FC236}">
                        <a16:creationId xmlns:a16="http://schemas.microsoft.com/office/drawing/2014/main" id="{E53606FE-1484-FB12-D352-A0B1ADBDBD99}"/>
                      </a:ext>
                    </a:extLst>
                  </p:cNvPr>
                  <p:cNvSpPr/>
                  <p:nvPr/>
                </p:nvSpPr>
                <p:spPr>
                  <a:xfrm>
                    <a:off x="9938223" y="3014464"/>
                    <a:ext cx="1549336" cy="406431"/>
                  </a:xfrm>
                  <a:custGeom>
                    <a:avLst/>
                    <a:gdLst>
                      <a:gd name="connsiteX0" fmla="*/ 1418654 w 1549336"/>
                      <a:gd name="connsiteY0" fmla="*/ 406432 h 406431"/>
                      <a:gd name="connsiteX1" fmla="*/ 130683 w 1549336"/>
                      <a:gd name="connsiteY1" fmla="*/ 406432 h 406431"/>
                      <a:gd name="connsiteX2" fmla="*/ 0 w 1549336"/>
                      <a:gd name="connsiteY2" fmla="*/ 275749 h 406431"/>
                      <a:gd name="connsiteX3" fmla="*/ 0 w 1549336"/>
                      <a:gd name="connsiteY3" fmla="*/ 130683 h 406431"/>
                      <a:gd name="connsiteX4" fmla="*/ 130683 w 1549336"/>
                      <a:gd name="connsiteY4" fmla="*/ 0 h 406431"/>
                      <a:gd name="connsiteX5" fmla="*/ 1418654 w 1549336"/>
                      <a:gd name="connsiteY5" fmla="*/ 0 h 406431"/>
                      <a:gd name="connsiteX6" fmla="*/ 1549337 w 1549336"/>
                      <a:gd name="connsiteY6" fmla="*/ 130683 h 406431"/>
                      <a:gd name="connsiteX7" fmla="*/ 1549337 w 1549336"/>
                      <a:gd name="connsiteY7" fmla="*/ 275749 h 406431"/>
                      <a:gd name="connsiteX8" fmla="*/ 1418654 w 1549336"/>
                      <a:gd name="connsiteY8" fmla="*/ 406432 h 406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9336" h="406431">
                        <a:moveTo>
                          <a:pt x="1418654" y="406432"/>
                        </a:moveTo>
                        <a:lnTo>
                          <a:pt x="130683" y="406432"/>
                        </a:lnTo>
                        <a:cubicBezTo>
                          <a:pt x="58579" y="406432"/>
                          <a:pt x="0" y="347948"/>
                          <a:pt x="0" y="275749"/>
                        </a:cubicBezTo>
                        <a:lnTo>
                          <a:pt x="0" y="130683"/>
                        </a:lnTo>
                        <a:cubicBezTo>
                          <a:pt x="0" y="58579"/>
                          <a:pt x="58484" y="0"/>
                          <a:pt x="130683" y="0"/>
                        </a:cubicBezTo>
                        <a:lnTo>
                          <a:pt x="1418654" y="0"/>
                        </a:lnTo>
                        <a:cubicBezTo>
                          <a:pt x="1490758" y="0"/>
                          <a:pt x="1549337" y="58483"/>
                          <a:pt x="1549337" y="130683"/>
                        </a:cubicBezTo>
                        <a:lnTo>
                          <a:pt x="1549337" y="275749"/>
                        </a:lnTo>
                        <a:cubicBezTo>
                          <a:pt x="1549337" y="347948"/>
                          <a:pt x="1490853" y="406432"/>
                          <a:pt x="1418654" y="406432"/>
                        </a:cubicBezTo>
                        <a:close/>
                      </a:path>
                    </a:pathLst>
                  </a:custGeom>
                  <a:solidFill>
                    <a:srgbClr val="B63E78"/>
                  </a:solidFill>
                  <a:ln w="9525" cap="flat">
                    <a:noFill/>
                    <a:prstDash val="solid"/>
                    <a:miter/>
                  </a:ln>
                </p:spPr>
                <p:txBody>
                  <a:bodyPr rtlCol="0" anchor="ctr"/>
                  <a:lstStyle/>
                  <a:p>
                    <a:endParaRPr lang="en-US"/>
                  </a:p>
                </p:txBody>
              </p:sp>
              <p:sp>
                <p:nvSpPr>
                  <p:cNvPr id="1009" name="Freeform: Shape 1008">
                    <a:extLst>
                      <a:ext uri="{FF2B5EF4-FFF2-40B4-BE49-F238E27FC236}">
                        <a16:creationId xmlns:a16="http://schemas.microsoft.com/office/drawing/2014/main" id="{EABB3EAD-EB45-F60B-B493-12469CA918E3}"/>
                      </a:ext>
                    </a:extLst>
                  </p:cNvPr>
                  <p:cNvSpPr/>
                  <p:nvPr/>
                </p:nvSpPr>
                <p:spPr>
                  <a:xfrm>
                    <a:off x="10030044" y="3090854"/>
                    <a:ext cx="1355406" cy="253745"/>
                  </a:xfrm>
                  <a:custGeom>
                    <a:avLst/>
                    <a:gdLst>
                      <a:gd name="connsiteX0" fmla="*/ 1243679 w 1355407"/>
                      <a:gd name="connsiteY0" fmla="*/ 253746 h 253745"/>
                      <a:gd name="connsiteX1" fmla="*/ 111728 w 1355407"/>
                      <a:gd name="connsiteY1" fmla="*/ 253746 h 253745"/>
                      <a:gd name="connsiteX2" fmla="*/ 0 w 1355407"/>
                      <a:gd name="connsiteY2" fmla="*/ 142018 h 253745"/>
                      <a:gd name="connsiteX3" fmla="*/ 0 w 1355407"/>
                      <a:gd name="connsiteY3" fmla="*/ 111728 h 253745"/>
                      <a:gd name="connsiteX4" fmla="*/ 111728 w 1355407"/>
                      <a:gd name="connsiteY4" fmla="*/ 0 h 253745"/>
                      <a:gd name="connsiteX5" fmla="*/ 1243679 w 1355407"/>
                      <a:gd name="connsiteY5" fmla="*/ 0 h 253745"/>
                      <a:gd name="connsiteX6" fmla="*/ 1355408 w 1355407"/>
                      <a:gd name="connsiteY6" fmla="*/ 111728 h 253745"/>
                      <a:gd name="connsiteX7" fmla="*/ 1355408 w 1355407"/>
                      <a:gd name="connsiteY7" fmla="*/ 142018 h 253745"/>
                      <a:gd name="connsiteX8" fmla="*/ 1243679 w 1355407"/>
                      <a:gd name="connsiteY8" fmla="*/ 253746 h 25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5407" h="253745">
                        <a:moveTo>
                          <a:pt x="1243679" y="253746"/>
                        </a:moveTo>
                        <a:lnTo>
                          <a:pt x="111728" y="253746"/>
                        </a:lnTo>
                        <a:cubicBezTo>
                          <a:pt x="50292" y="253746"/>
                          <a:pt x="0" y="203454"/>
                          <a:pt x="0" y="142018"/>
                        </a:cubicBezTo>
                        <a:lnTo>
                          <a:pt x="0" y="111728"/>
                        </a:lnTo>
                        <a:cubicBezTo>
                          <a:pt x="0" y="50292"/>
                          <a:pt x="50292" y="0"/>
                          <a:pt x="111728" y="0"/>
                        </a:cubicBezTo>
                        <a:lnTo>
                          <a:pt x="1243679" y="0"/>
                        </a:lnTo>
                        <a:cubicBezTo>
                          <a:pt x="1305115" y="0"/>
                          <a:pt x="1355408" y="50292"/>
                          <a:pt x="1355408" y="111728"/>
                        </a:cubicBezTo>
                        <a:lnTo>
                          <a:pt x="1355408" y="142018"/>
                        </a:lnTo>
                        <a:cubicBezTo>
                          <a:pt x="1355408" y="203454"/>
                          <a:pt x="1305115" y="253746"/>
                          <a:pt x="1243679" y="253746"/>
                        </a:cubicBezTo>
                        <a:close/>
                      </a:path>
                    </a:pathLst>
                  </a:custGeom>
                  <a:gradFill>
                    <a:gsLst>
                      <a:gs pos="0">
                        <a:srgbClr val="F9E6D9"/>
                      </a:gs>
                      <a:gs pos="12100">
                        <a:srgbClr val="FCF1EA"/>
                      </a:gs>
                      <a:gs pos="26980">
                        <a:srgbClr val="FEF9F6"/>
                      </a:gs>
                      <a:gs pos="47510">
                        <a:srgbClr val="FFFEFD"/>
                      </a:gs>
                      <a:gs pos="100000">
                        <a:srgbClr val="FFFFFF"/>
                      </a:gs>
                    </a:gsLst>
                    <a:lin ang="0" scaled="1"/>
                  </a:gradFill>
                  <a:ln w="9525" cap="flat">
                    <a:noFill/>
                    <a:prstDash val="solid"/>
                    <a:miter/>
                  </a:ln>
                  <a:effectLst>
                    <a:outerShdw blurRad="50800" dist="38100" dir="8100000" algn="tr" rotWithShape="0">
                      <a:prstClr val="black">
                        <a:alpha val="40000"/>
                      </a:prstClr>
                    </a:outerShdw>
                  </a:effectLst>
                </p:spPr>
                <p:txBody>
                  <a:bodyPr rtlCol="0" anchor="ctr"/>
                  <a:lstStyle/>
                  <a:p>
                    <a:endParaRPr lang="en-US"/>
                  </a:p>
                </p:txBody>
              </p:sp>
              <p:sp>
                <p:nvSpPr>
                  <p:cNvPr id="1010" name="Freeform: Shape 1009">
                    <a:extLst>
                      <a:ext uri="{FF2B5EF4-FFF2-40B4-BE49-F238E27FC236}">
                        <a16:creationId xmlns:a16="http://schemas.microsoft.com/office/drawing/2014/main" id="{9764CDE9-863E-7C7F-D05F-E83554A2A2B6}"/>
                      </a:ext>
                    </a:extLst>
                  </p:cNvPr>
                  <p:cNvSpPr/>
                  <p:nvPr/>
                </p:nvSpPr>
                <p:spPr>
                  <a:xfrm>
                    <a:off x="10113578" y="3118286"/>
                    <a:ext cx="178212" cy="178403"/>
                  </a:xfrm>
                  <a:custGeom>
                    <a:avLst/>
                    <a:gdLst>
                      <a:gd name="connsiteX0" fmla="*/ 116110 w 178212"/>
                      <a:gd name="connsiteY0" fmla="*/ 0 h 178403"/>
                      <a:gd name="connsiteX1" fmla="*/ 53912 w 178212"/>
                      <a:gd name="connsiteY1" fmla="*/ 62293 h 178403"/>
                      <a:gd name="connsiteX2" fmla="*/ 62484 w 178212"/>
                      <a:gd name="connsiteY2" fmla="*/ 93726 h 178403"/>
                      <a:gd name="connsiteX3" fmla="*/ 4572 w 178212"/>
                      <a:gd name="connsiteY3" fmla="*/ 151638 h 178403"/>
                      <a:gd name="connsiteX4" fmla="*/ 4572 w 178212"/>
                      <a:gd name="connsiteY4" fmla="*/ 173831 h 178403"/>
                      <a:gd name="connsiteX5" fmla="*/ 15621 w 178212"/>
                      <a:gd name="connsiteY5" fmla="*/ 178403 h 178403"/>
                      <a:gd name="connsiteX6" fmla="*/ 26670 w 178212"/>
                      <a:gd name="connsiteY6" fmla="*/ 173831 h 178403"/>
                      <a:gd name="connsiteX7" fmla="*/ 84582 w 178212"/>
                      <a:gd name="connsiteY7" fmla="*/ 115919 h 178403"/>
                      <a:gd name="connsiteX8" fmla="*/ 116014 w 178212"/>
                      <a:gd name="connsiteY8" fmla="*/ 124587 h 178403"/>
                      <a:gd name="connsiteX9" fmla="*/ 178213 w 178212"/>
                      <a:gd name="connsiteY9" fmla="*/ 62389 h 178403"/>
                      <a:gd name="connsiteX10" fmla="*/ 116110 w 178212"/>
                      <a:gd name="connsiteY10" fmla="*/ 0 h 178403"/>
                      <a:gd name="connsiteX11" fmla="*/ 116110 w 178212"/>
                      <a:gd name="connsiteY11" fmla="*/ 93059 h 178403"/>
                      <a:gd name="connsiteX12" fmla="*/ 85249 w 178212"/>
                      <a:gd name="connsiteY12" fmla="*/ 62198 h 178403"/>
                      <a:gd name="connsiteX13" fmla="*/ 116110 w 178212"/>
                      <a:gd name="connsiteY13" fmla="*/ 31337 h 178403"/>
                      <a:gd name="connsiteX14" fmla="*/ 146971 w 178212"/>
                      <a:gd name="connsiteY14" fmla="*/ 62198 h 178403"/>
                      <a:gd name="connsiteX15" fmla="*/ 116110 w 178212"/>
                      <a:gd name="connsiteY15" fmla="*/ 93059 h 178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8212" h="178403">
                        <a:moveTo>
                          <a:pt x="116110" y="0"/>
                        </a:moveTo>
                        <a:cubicBezTo>
                          <a:pt x="81820" y="0"/>
                          <a:pt x="53912" y="27908"/>
                          <a:pt x="53912" y="62293"/>
                        </a:cubicBezTo>
                        <a:cubicBezTo>
                          <a:pt x="53912" y="73724"/>
                          <a:pt x="57055" y="84487"/>
                          <a:pt x="62484" y="93726"/>
                        </a:cubicBezTo>
                        <a:lnTo>
                          <a:pt x="4572" y="151638"/>
                        </a:lnTo>
                        <a:cubicBezTo>
                          <a:pt x="-1524" y="157734"/>
                          <a:pt x="-1524" y="167735"/>
                          <a:pt x="4572" y="173831"/>
                        </a:cubicBezTo>
                        <a:cubicBezTo>
                          <a:pt x="7620" y="176879"/>
                          <a:pt x="11621" y="178403"/>
                          <a:pt x="15621" y="178403"/>
                        </a:cubicBezTo>
                        <a:cubicBezTo>
                          <a:pt x="19621" y="178403"/>
                          <a:pt x="23622" y="176879"/>
                          <a:pt x="26670" y="173831"/>
                        </a:cubicBezTo>
                        <a:lnTo>
                          <a:pt x="84582" y="115919"/>
                        </a:lnTo>
                        <a:cubicBezTo>
                          <a:pt x="93821" y="121444"/>
                          <a:pt x="104585" y="124587"/>
                          <a:pt x="116014" y="124587"/>
                        </a:cubicBezTo>
                        <a:cubicBezTo>
                          <a:pt x="150304" y="124587"/>
                          <a:pt x="178213" y="96679"/>
                          <a:pt x="178213" y="62389"/>
                        </a:cubicBezTo>
                        <a:cubicBezTo>
                          <a:pt x="178308" y="27908"/>
                          <a:pt x="150400" y="0"/>
                          <a:pt x="116110" y="0"/>
                        </a:cubicBezTo>
                        <a:close/>
                        <a:moveTo>
                          <a:pt x="116110" y="93059"/>
                        </a:moveTo>
                        <a:cubicBezTo>
                          <a:pt x="99060" y="93059"/>
                          <a:pt x="85249" y="79153"/>
                          <a:pt x="85249" y="62198"/>
                        </a:cubicBezTo>
                        <a:cubicBezTo>
                          <a:pt x="85249" y="45149"/>
                          <a:pt x="99060" y="31337"/>
                          <a:pt x="116110" y="31337"/>
                        </a:cubicBezTo>
                        <a:cubicBezTo>
                          <a:pt x="133160" y="31337"/>
                          <a:pt x="146971" y="45244"/>
                          <a:pt x="146971" y="62198"/>
                        </a:cubicBezTo>
                        <a:cubicBezTo>
                          <a:pt x="146876" y="79248"/>
                          <a:pt x="133160" y="93059"/>
                          <a:pt x="116110" y="93059"/>
                        </a:cubicBezTo>
                        <a:close/>
                      </a:path>
                    </a:pathLst>
                  </a:custGeom>
                  <a:solidFill>
                    <a:srgbClr val="1F1C38"/>
                  </a:solidFill>
                  <a:ln w="9525" cap="flat">
                    <a:noFill/>
                    <a:prstDash val="solid"/>
                    <a:miter/>
                  </a:ln>
                </p:spPr>
                <p:txBody>
                  <a:bodyPr rtlCol="0" anchor="ctr"/>
                  <a:lstStyle/>
                  <a:p>
                    <a:endParaRPr lang="en-US"/>
                  </a:p>
                </p:txBody>
              </p:sp>
            </p:grpSp>
            <p:sp>
              <p:nvSpPr>
                <p:cNvPr id="1011" name="Freeform: Shape 1010">
                  <a:extLst>
                    <a:ext uri="{FF2B5EF4-FFF2-40B4-BE49-F238E27FC236}">
                      <a16:creationId xmlns:a16="http://schemas.microsoft.com/office/drawing/2014/main" id="{66DCD393-6243-3828-D734-F0097E08059F}"/>
                    </a:ext>
                  </a:extLst>
                </p:cNvPr>
                <p:cNvSpPr/>
                <p:nvPr/>
              </p:nvSpPr>
              <p:spPr>
                <a:xfrm>
                  <a:off x="10938644" y="2914966"/>
                  <a:ext cx="200490" cy="142706"/>
                </a:xfrm>
                <a:custGeom>
                  <a:avLst/>
                  <a:gdLst>
                    <a:gd name="connsiteX0" fmla="*/ 180393 w 200490"/>
                    <a:gd name="connsiteY0" fmla="*/ 29203 h 142706"/>
                    <a:gd name="connsiteX1" fmla="*/ 195252 w 200490"/>
                    <a:gd name="connsiteY1" fmla="*/ 53683 h 142706"/>
                    <a:gd name="connsiteX2" fmla="*/ 194300 w 200490"/>
                    <a:gd name="connsiteY2" fmla="*/ 104927 h 142706"/>
                    <a:gd name="connsiteX3" fmla="*/ 193157 w 200490"/>
                    <a:gd name="connsiteY3" fmla="*/ 106927 h 142706"/>
                    <a:gd name="connsiteX4" fmla="*/ 123434 w 200490"/>
                    <a:gd name="connsiteY4" fmla="*/ 138741 h 142706"/>
                    <a:gd name="connsiteX5" fmla="*/ 61807 w 200490"/>
                    <a:gd name="connsiteY5" fmla="*/ 141503 h 142706"/>
                    <a:gd name="connsiteX6" fmla="*/ 9420 w 200490"/>
                    <a:gd name="connsiteY6" fmla="*/ 112071 h 142706"/>
                    <a:gd name="connsiteX7" fmla="*/ 16849 w 200490"/>
                    <a:gd name="connsiteY7" fmla="*/ 33585 h 142706"/>
                    <a:gd name="connsiteX8" fmla="*/ 92097 w 200490"/>
                    <a:gd name="connsiteY8" fmla="*/ 152 h 142706"/>
                    <a:gd name="connsiteX9" fmla="*/ 153437 w 200490"/>
                    <a:gd name="connsiteY9" fmla="*/ 8248 h 142706"/>
                    <a:gd name="connsiteX10" fmla="*/ 171630 w 200490"/>
                    <a:gd name="connsiteY10" fmla="*/ 19107 h 142706"/>
                    <a:gd name="connsiteX11" fmla="*/ 180393 w 200490"/>
                    <a:gd name="connsiteY11" fmla="*/ 29203 h 14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490" h="142706">
                      <a:moveTo>
                        <a:pt x="180393" y="29203"/>
                      </a:moveTo>
                      <a:cubicBezTo>
                        <a:pt x="186394" y="36728"/>
                        <a:pt x="191728" y="44824"/>
                        <a:pt x="195252" y="53683"/>
                      </a:cubicBezTo>
                      <a:cubicBezTo>
                        <a:pt x="201920" y="69970"/>
                        <a:pt x="202872" y="89497"/>
                        <a:pt x="194300" y="104927"/>
                      </a:cubicBezTo>
                      <a:cubicBezTo>
                        <a:pt x="194014" y="105594"/>
                        <a:pt x="193633" y="106261"/>
                        <a:pt x="193157" y="106927"/>
                      </a:cubicBezTo>
                      <a:cubicBezTo>
                        <a:pt x="179155" y="129311"/>
                        <a:pt x="149532" y="135121"/>
                        <a:pt x="123434" y="138741"/>
                      </a:cubicBezTo>
                      <a:cubicBezTo>
                        <a:pt x="102955" y="141598"/>
                        <a:pt x="82286" y="144361"/>
                        <a:pt x="61807" y="141503"/>
                      </a:cubicBezTo>
                      <a:cubicBezTo>
                        <a:pt x="41424" y="138646"/>
                        <a:pt x="20945" y="129216"/>
                        <a:pt x="9420" y="112071"/>
                      </a:cubicBezTo>
                      <a:cubicBezTo>
                        <a:pt x="-6297" y="88735"/>
                        <a:pt x="-1344" y="55111"/>
                        <a:pt x="16849" y="33585"/>
                      </a:cubicBezTo>
                      <a:cubicBezTo>
                        <a:pt x="35042" y="12058"/>
                        <a:pt x="63807" y="1390"/>
                        <a:pt x="92097" y="152"/>
                      </a:cubicBezTo>
                      <a:cubicBezTo>
                        <a:pt x="112766" y="-800"/>
                        <a:pt x="133340" y="2819"/>
                        <a:pt x="153437" y="8248"/>
                      </a:cubicBezTo>
                      <a:cubicBezTo>
                        <a:pt x="160391" y="10153"/>
                        <a:pt x="166677" y="13868"/>
                        <a:pt x="171630" y="19107"/>
                      </a:cubicBezTo>
                      <a:cubicBezTo>
                        <a:pt x="174774" y="22345"/>
                        <a:pt x="177727" y="25679"/>
                        <a:pt x="180393" y="29203"/>
                      </a:cubicBezTo>
                      <a:close/>
                    </a:path>
                  </a:pathLst>
                </a:custGeom>
                <a:gradFill>
                  <a:gsLst>
                    <a:gs pos="0">
                      <a:srgbClr val="F7BE86"/>
                    </a:gs>
                    <a:gs pos="32930">
                      <a:srgbClr val="F7BC83"/>
                    </a:gs>
                    <a:gs pos="54480">
                      <a:srgbClr val="F7B67B"/>
                    </a:gs>
                    <a:gs pos="72760">
                      <a:srgbClr val="F7AC6C"/>
                    </a:gs>
                    <a:gs pos="89120">
                      <a:srgbClr val="F79E57"/>
                    </a:gs>
                    <a:gs pos="100000">
                      <a:srgbClr val="F79244"/>
                    </a:gs>
                  </a:gsLst>
                  <a:lin ang="0" scaled="1"/>
                </a:gradFill>
                <a:ln w="9525" cap="flat">
                  <a:noFill/>
                  <a:prstDash val="solid"/>
                  <a:miter/>
                </a:ln>
              </p:spPr>
              <p:txBody>
                <a:bodyPr rtlCol="0" anchor="ctr"/>
                <a:lstStyle/>
                <a:p>
                  <a:endParaRPr lang="en-US"/>
                </a:p>
              </p:txBody>
            </p:sp>
            <p:sp>
              <p:nvSpPr>
                <p:cNvPr id="1012" name="Freeform: Shape 1011">
                  <a:extLst>
                    <a:ext uri="{FF2B5EF4-FFF2-40B4-BE49-F238E27FC236}">
                      <a16:creationId xmlns:a16="http://schemas.microsoft.com/office/drawing/2014/main" id="{EDCF4562-6D70-DB82-0572-1B3002E20A7E}"/>
                    </a:ext>
                  </a:extLst>
                </p:cNvPr>
                <p:cNvSpPr/>
                <p:nvPr/>
              </p:nvSpPr>
              <p:spPr>
                <a:xfrm>
                  <a:off x="11209123" y="2860456"/>
                  <a:ext cx="723887" cy="634191"/>
                </a:xfrm>
                <a:custGeom>
                  <a:avLst/>
                  <a:gdLst>
                    <a:gd name="connsiteX0" fmla="*/ 494749 w 723887"/>
                    <a:gd name="connsiteY0" fmla="*/ 632734 h 634191"/>
                    <a:gd name="connsiteX1" fmla="*/ 485795 w 723887"/>
                    <a:gd name="connsiteY1" fmla="*/ 633020 h 634191"/>
                    <a:gd name="connsiteX2" fmla="*/ 3735 w 723887"/>
                    <a:gd name="connsiteY2" fmla="*/ 601016 h 634191"/>
                    <a:gd name="connsiteX3" fmla="*/ 1259 w 723887"/>
                    <a:gd name="connsiteY3" fmla="*/ 573393 h 634191"/>
                    <a:gd name="connsiteX4" fmla="*/ 1926 w 723887"/>
                    <a:gd name="connsiteY4" fmla="*/ 486906 h 634191"/>
                    <a:gd name="connsiteX5" fmla="*/ 3354 w 723887"/>
                    <a:gd name="connsiteY5" fmla="*/ 481953 h 634191"/>
                    <a:gd name="connsiteX6" fmla="*/ 9069 w 723887"/>
                    <a:gd name="connsiteY6" fmla="*/ 483382 h 634191"/>
                    <a:gd name="connsiteX7" fmla="*/ 453029 w 723887"/>
                    <a:gd name="connsiteY7" fmla="*/ 448139 h 634191"/>
                    <a:gd name="connsiteX8" fmla="*/ 471603 w 723887"/>
                    <a:gd name="connsiteY8" fmla="*/ 209062 h 634191"/>
                    <a:gd name="connsiteX9" fmla="*/ 491510 w 723887"/>
                    <a:gd name="connsiteY9" fmla="*/ 110192 h 634191"/>
                    <a:gd name="connsiteX10" fmla="*/ 547232 w 723887"/>
                    <a:gd name="connsiteY10" fmla="*/ 27420 h 634191"/>
                    <a:gd name="connsiteX11" fmla="*/ 713157 w 723887"/>
                    <a:gd name="connsiteY11" fmla="*/ 27230 h 634191"/>
                    <a:gd name="connsiteX12" fmla="*/ 714300 w 723887"/>
                    <a:gd name="connsiteY12" fmla="*/ 150007 h 634191"/>
                    <a:gd name="connsiteX13" fmla="*/ 604477 w 723887"/>
                    <a:gd name="connsiteY13" fmla="*/ 548628 h 634191"/>
                    <a:gd name="connsiteX14" fmla="*/ 576283 w 723887"/>
                    <a:gd name="connsiteY14" fmla="*/ 606159 h 634191"/>
                    <a:gd name="connsiteX15" fmla="*/ 494749 w 723887"/>
                    <a:gd name="connsiteY15" fmla="*/ 632734 h 63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3887" h="634191">
                      <a:moveTo>
                        <a:pt x="494749" y="632734"/>
                      </a:moveTo>
                      <a:cubicBezTo>
                        <a:pt x="491796" y="632924"/>
                        <a:pt x="488748" y="632924"/>
                        <a:pt x="485795" y="633020"/>
                      </a:cubicBezTo>
                      <a:cubicBezTo>
                        <a:pt x="324537" y="637973"/>
                        <a:pt x="162802" y="627209"/>
                        <a:pt x="3735" y="601016"/>
                      </a:cubicBezTo>
                      <a:cubicBezTo>
                        <a:pt x="2592" y="591872"/>
                        <a:pt x="1830" y="582632"/>
                        <a:pt x="1259" y="573393"/>
                      </a:cubicBezTo>
                      <a:cubicBezTo>
                        <a:pt x="-646" y="544628"/>
                        <a:pt x="-361" y="515672"/>
                        <a:pt x="1926" y="486906"/>
                      </a:cubicBezTo>
                      <a:cubicBezTo>
                        <a:pt x="2497" y="485382"/>
                        <a:pt x="2973" y="483572"/>
                        <a:pt x="3354" y="481953"/>
                      </a:cubicBezTo>
                      <a:lnTo>
                        <a:pt x="9069" y="483382"/>
                      </a:lnTo>
                      <a:cubicBezTo>
                        <a:pt x="157468" y="480524"/>
                        <a:pt x="305963" y="468809"/>
                        <a:pt x="453029" y="448139"/>
                      </a:cubicBezTo>
                      <a:cubicBezTo>
                        <a:pt x="455696" y="368225"/>
                        <a:pt x="461888" y="288500"/>
                        <a:pt x="471603" y="209062"/>
                      </a:cubicBezTo>
                      <a:cubicBezTo>
                        <a:pt x="475699" y="175629"/>
                        <a:pt x="480366" y="142006"/>
                        <a:pt x="491510" y="110192"/>
                      </a:cubicBezTo>
                      <a:cubicBezTo>
                        <a:pt x="502654" y="78379"/>
                        <a:pt x="520657" y="48185"/>
                        <a:pt x="547232" y="27420"/>
                      </a:cubicBezTo>
                      <a:cubicBezTo>
                        <a:pt x="594095" y="-9156"/>
                        <a:pt x="666104" y="-9061"/>
                        <a:pt x="713157" y="27230"/>
                      </a:cubicBezTo>
                      <a:cubicBezTo>
                        <a:pt x="730683" y="63329"/>
                        <a:pt x="723539" y="109526"/>
                        <a:pt x="714300" y="150007"/>
                      </a:cubicBezTo>
                      <a:cubicBezTo>
                        <a:pt x="683820" y="284405"/>
                        <a:pt x="644101" y="416612"/>
                        <a:pt x="604477" y="548628"/>
                      </a:cubicBezTo>
                      <a:cubicBezTo>
                        <a:pt x="598286" y="569297"/>
                        <a:pt x="591523" y="590919"/>
                        <a:pt x="576283" y="606159"/>
                      </a:cubicBezTo>
                      <a:cubicBezTo>
                        <a:pt x="555613" y="627019"/>
                        <a:pt x="524467" y="631400"/>
                        <a:pt x="494749" y="632734"/>
                      </a:cubicBezTo>
                      <a:close/>
                    </a:path>
                  </a:pathLst>
                </a:custGeom>
                <a:gradFill>
                  <a:gsLst>
                    <a:gs pos="0">
                      <a:srgbClr val="31D1D6"/>
                    </a:gs>
                    <a:gs pos="37330">
                      <a:srgbClr val="32CED8"/>
                    </a:gs>
                    <a:gs pos="61750">
                      <a:srgbClr val="36C6DF"/>
                    </a:gs>
                    <a:gs pos="82400">
                      <a:srgbClr val="3CB7EB"/>
                    </a:gs>
                    <a:gs pos="100000">
                      <a:srgbClr val="45A3FA"/>
                    </a:gs>
                  </a:gsLst>
                  <a:lin ang="2274096" scaled="1"/>
                </a:gradFill>
                <a:ln w="9525" cap="flat">
                  <a:noFill/>
                  <a:prstDash val="solid"/>
                  <a:miter/>
                </a:ln>
              </p:spPr>
              <p:txBody>
                <a:bodyPr rtlCol="0" anchor="ctr"/>
                <a:lstStyle/>
                <a:p>
                  <a:endParaRPr lang="en-US"/>
                </a:p>
              </p:txBody>
            </p:sp>
            <p:sp>
              <p:nvSpPr>
                <p:cNvPr id="1013" name="Freeform: Shape 1012">
                  <a:extLst>
                    <a:ext uri="{FF2B5EF4-FFF2-40B4-BE49-F238E27FC236}">
                      <a16:creationId xmlns:a16="http://schemas.microsoft.com/office/drawing/2014/main" id="{194EAC3A-EB11-DE71-F7E5-B46AA8B42757}"/>
                    </a:ext>
                  </a:extLst>
                </p:cNvPr>
                <p:cNvSpPr/>
                <p:nvPr/>
              </p:nvSpPr>
              <p:spPr>
                <a:xfrm>
                  <a:off x="11059328" y="3265741"/>
                  <a:ext cx="155009" cy="170702"/>
                </a:xfrm>
                <a:custGeom>
                  <a:avLst/>
                  <a:gdLst>
                    <a:gd name="connsiteX0" fmla="*/ 151721 w 155009"/>
                    <a:gd name="connsiteY0" fmla="*/ 81717 h 170702"/>
                    <a:gd name="connsiteX1" fmla="*/ 151054 w 155009"/>
                    <a:gd name="connsiteY1" fmla="*/ 168204 h 170702"/>
                    <a:gd name="connsiteX2" fmla="*/ 124765 w 155009"/>
                    <a:gd name="connsiteY2" fmla="*/ 170204 h 170702"/>
                    <a:gd name="connsiteX3" fmla="*/ 70092 w 155009"/>
                    <a:gd name="connsiteY3" fmla="*/ 166870 h 170702"/>
                    <a:gd name="connsiteX4" fmla="*/ 6274 w 155009"/>
                    <a:gd name="connsiteY4" fmla="*/ 118674 h 170702"/>
                    <a:gd name="connsiteX5" fmla="*/ 749 w 155009"/>
                    <a:gd name="connsiteY5" fmla="*/ 64191 h 170702"/>
                    <a:gd name="connsiteX6" fmla="*/ 19323 w 155009"/>
                    <a:gd name="connsiteY6" fmla="*/ 13423 h 170702"/>
                    <a:gd name="connsiteX7" fmla="*/ 61519 w 155009"/>
                    <a:gd name="connsiteY7" fmla="*/ 1135 h 170702"/>
                    <a:gd name="connsiteX8" fmla="*/ 102000 w 155009"/>
                    <a:gd name="connsiteY8" fmla="*/ 1326 h 170702"/>
                    <a:gd name="connsiteX9" fmla="*/ 116859 w 155009"/>
                    <a:gd name="connsiteY9" fmla="*/ 5326 h 170702"/>
                    <a:gd name="connsiteX10" fmla="*/ 152102 w 155009"/>
                    <a:gd name="connsiteY10" fmla="*/ 42855 h 170702"/>
                    <a:gd name="connsiteX11" fmla="*/ 153149 w 155009"/>
                    <a:gd name="connsiteY11" fmla="*/ 76859 h 170702"/>
                    <a:gd name="connsiteX12" fmla="*/ 151721 w 155009"/>
                    <a:gd name="connsiteY12" fmla="*/ 81717 h 17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009" h="170702">
                      <a:moveTo>
                        <a:pt x="151721" y="81717"/>
                      </a:moveTo>
                      <a:cubicBezTo>
                        <a:pt x="149434" y="110482"/>
                        <a:pt x="149244" y="139438"/>
                        <a:pt x="151054" y="168204"/>
                      </a:cubicBezTo>
                      <a:cubicBezTo>
                        <a:pt x="142386" y="168966"/>
                        <a:pt x="133528" y="169728"/>
                        <a:pt x="124765" y="170204"/>
                      </a:cubicBezTo>
                      <a:cubicBezTo>
                        <a:pt x="106382" y="171252"/>
                        <a:pt x="87999" y="170871"/>
                        <a:pt x="70092" y="166870"/>
                      </a:cubicBezTo>
                      <a:cubicBezTo>
                        <a:pt x="43136" y="160584"/>
                        <a:pt x="16942" y="144201"/>
                        <a:pt x="6274" y="118674"/>
                      </a:cubicBezTo>
                      <a:cubicBezTo>
                        <a:pt x="-870" y="101719"/>
                        <a:pt x="-584" y="82574"/>
                        <a:pt x="749" y="64191"/>
                      </a:cubicBezTo>
                      <a:cubicBezTo>
                        <a:pt x="2083" y="45808"/>
                        <a:pt x="5036" y="25329"/>
                        <a:pt x="19323" y="13423"/>
                      </a:cubicBezTo>
                      <a:cubicBezTo>
                        <a:pt x="30753" y="3898"/>
                        <a:pt x="46660" y="2278"/>
                        <a:pt x="61519" y="1135"/>
                      </a:cubicBezTo>
                      <a:cubicBezTo>
                        <a:pt x="74949" y="88"/>
                        <a:pt x="88760" y="-865"/>
                        <a:pt x="102000" y="1326"/>
                      </a:cubicBezTo>
                      <a:cubicBezTo>
                        <a:pt x="107049" y="2088"/>
                        <a:pt x="112001" y="3421"/>
                        <a:pt x="116859" y="5326"/>
                      </a:cubicBezTo>
                      <a:cubicBezTo>
                        <a:pt x="133337" y="11899"/>
                        <a:pt x="146577" y="25996"/>
                        <a:pt x="152102" y="42855"/>
                      </a:cubicBezTo>
                      <a:cubicBezTo>
                        <a:pt x="155626" y="53713"/>
                        <a:pt x="155912" y="65715"/>
                        <a:pt x="153149" y="76859"/>
                      </a:cubicBezTo>
                      <a:cubicBezTo>
                        <a:pt x="152768" y="78383"/>
                        <a:pt x="152292" y="80098"/>
                        <a:pt x="151721" y="81717"/>
                      </a:cubicBezTo>
                      <a:close/>
                    </a:path>
                  </a:pathLst>
                </a:custGeom>
                <a:gradFill>
                  <a:gsLst>
                    <a:gs pos="0">
                      <a:srgbClr val="F7BE86"/>
                    </a:gs>
                    <a:gs pos="32930">
                      <a:srgbClr val="F7BC83"/>
                    </a:gs>
                    <a:gs pos="54480">
                      <a:srgbClr val="F7B67B"/>
                    </a:gs>
                    <a:gs pos="72760">
                      <a:srgbClr val="F7AC6C"/>
                    </a:gs>
                    <a:gs pos="89120">
                      <a:srgbClr val="F79E57"/>
                    </a:gs>
                    <a:gs pos="100000">
                      <a:srgbClr val="F79244"/>
                    </a:gs>
                  </a:gsLst>
                  <a:lin ang="0" scaled="1"/>
                </a:gradFill>
                <a:ln w="9525" cap="flat">
                  <a:noFill/>
                  <a:prstDash val="solid"/>
                  <a:miter/>
                </a:ln>
              </p:spPr>
              <p:txBody>
                <a:bodyPr rtlCol="0" anchor="ctr"/>
                <a:lstStyle/>
                <a:p>
                  <a:endParaRPr lang="en-US"/>
                </a:p>
              </p:txBody>
            </p:sp>
          </p:grpSp>
          <p:grpSp>
            <p:nvGrpSpPr>
              <p:cNvPr id="1014" name="Graphic 932">
                <a:extLst>
                  <a:ext uri="{FF2B5EF4-FFF2-40B4-BE49-F238E27FC236}">
                    <a16:creationId xmlns:a16="http://schemas.microsoft.com/office/drawing/2014/main" id="{7453527F-B5BE-6002-9AD8-F9FF65BBA179}"/>
                  </a:ext>
                </a:extLst>
              </p:cNvPr>
              <p:cNvGrpSpPr/>
              <p:nvPr/>
            </p:nvGrpSpPr>
            <p:grpSpPr>
              <a:xfrm>
                <a:off x="11338119" y="2413765"/>
                <a:ext cx="169222" cy="210635"/>
                <a:chOff x="11338119" y="2413765"/>
                <a:chExt cx="169222" cy="210635"/>
              </a:xfrm>
            </p:grpSpPr>
            <p:sp>
              <p:nvSpPr>
                <p:cNvPr id="1015" name="Freeform: Shape 1014">
                  <a:extLst>
                    <a:ext uri="{FF2B5EF4-FFF2-40B4-BE49-F238E27FC236}">
                      <a16:creationId xmlns:a16="http://schemas.microsoft.com/office/drawing/2014/main" id="{ABC01F72-703F-DCD7-0A47-A4365EF7665D}"/>
                    </a:ext>
                  </a:extLst>
                </p:cNvPr>
                <p:cNvSpPr/>
                <p:nvPr/>
              </p:nvSpPr>
              <p:spPr>
                <a:xfrm>
                  <a:off x="11338119" y="2413765"/>
                  <a:ext cx="50588" cy="24016"/>
                </a:xfrm>
                <a:custGeom>
                  <a:avLst/>
                  <a:gdLst>
                    <a:gd name="connsiteX0" fmla="*/ 43236 w 50588"/>
                    <a:gd name="connsiteY0" fmla="*/ 2338 h 24016"/>
                    <a:gd name="connsiteX1" fmla="*/ 5136 w 50588"/>
                    <a:gd name="connsiteY1" fmla="*/ 4814 h 24016"/>
                    <a:gd name="connsiteX2" fmla="*/ 1231 w 50588"/>
                    <a:gd name="connsiteY2" fmla="*/ 19007 h 24016"/>
                    <a:gd name="connsiteX3" fmla="*/ 15424 w 50588"/>
                    <a:gd name="connsiteY3" fmla="*/ 22912 h 24016"/>
                    <a:gd name="connsiteX4" fmla="*/ 38093 w 50588"/>
                    <a:gd name="connsiteY4" fmla="*/ 22531 h 24016"/>
                    <a:gd name="connsiteX5" fmla="*/ 43236 w 50588"/>
                    <a:gd name="connsiteY5" fmla="*/ 2338 h 2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8" h="24016">
                      <a:moveTo>
                        <a:pt x="43236" y="2338"/>
                      </a:moveTo>
                      <a:cubicBezTo>
                        <a:pt x="30282" y="-1663"/>
                        <a:pt x="17424" y="-329"/>
                        <a:pt x="5136" y="4814"/>
                      </a:cubicBezTo>
                      <a:cubicBezTo>
                        <a:pt x="-7" y="7005"/>
                        <a:pt x="-1245" y="14530"/>
                        <a:pt x="1231" y="19007"/>
                      </a:cubicBezTo>
                      <a:cubicBezTo>
                        <a:pt x="4279" y="24341"/>
                        <a:pt x="10185" y="25007"/>
                        <a:pt x="15424" y="22912"/>
                      </a:cubicBezTo>
                      <a:cubicBezTo>
                        <a:pt x="22758" y="19864"/>
                        <a:pt x="30664" y="20245"/>
                        <a:pt x="38093" y="22531"/>
                      </a:cubicBezTo>
                      <a:cubicBezTo>
                        <a:pt x="50761" y="26341"/>
                        <a:pt x="56000" y="6243"/>
                        <a:pt x="43236" y="2338"/>
                      </a:cubicBezTo>
                      <a:close/>
                    </a:path>
                  </a:pathLst>
                </a:custGeom>
                <a:solidFill>
                  <a:srgbClr val="1F1C38"/>
                </a:solidFill>
                <a:ln w="9525" cap="flat">
                  <a:noFill/>
                  <a:prstDash val="solid"/>
                  <a:miter/>
                </a:ln>
              </p:spPr>
              <p:txBody>
                <a:bodyPr rtlCol="0" anchor="ctr"/>
                <a:lstStyle/>
                <a:p>
                  <a:endParaRPr lang="en-US"/>
                </a:p>
              </p:txBody>
            </p:sp>
            <p:sp>
              <p:nvSpPr>
                <p:cNvPr id="1016" name="Freeform: Shape 1015">
                  <a:extLst>
                    <a:ext uri="{FF2B5EF4-FFF2-40B4-BE49-F238E27FC236}">
                      <a16:creationId xmlns:a16="http://schemas.microsoft.com/office/drawing/2014/main" id="{A401B24D-348D-ED79-F7AB-FFBB6CBD3641}"/>
                    </a:ext>
                  </a:extLst>
                </p:cNvPr>
                <p:cNvSpPr/>
                <p:nvPr/>
              </p:nvSpPr>
              <p:spPr>
                <a:xfrm>
                  <a:off x="11452704" y="2416967"/>
                  <a:ext cx="54637" cy="25000"/>
                </a:xfrm>
                <a:custGeom>
                  <a:avLst/>
                  <a:gdLst>
                    <a:gd name="connsiteX0" fmla="*/ 47428 w 54637"/>
                    <a:gd name="connsiteY0" fmla="*/ 4280 h 25000"/>
                    <a:gd name="connsiteX1" fmla="*/ 7614 w 54637"/>
                    <a:gd name="connsiteY1" fmla="*/ 1136 h 25000"/>
                    <a:gd name="connsiteX2" fmla="*/ 280 w 54637"/>
                    <a:gd name="connsiteY2" fmla="*/ 13805 h 25000"/>
                    <a:gd name="connsiteX3" fmla="*/ 12948 w 54637"/>
                    <a:gd name="connsiteY3" fmla="*/ 21139 h 25000"/>
                    <a:gd name="connsiteX4" fmla="*/ 42190 w 54637"/>
                    <a:gd name="connsiteY4" fmla="*/ 24377 h 25000"/>
                    <a:gd name="connsiteX5" fmla="*/ 47428 w 54637"/>
                    <a:gd name="connsiteY5" fmla="*/ 4280 h 2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37" h="25000">
                      <a:moveTo>
                        <a:pt x="47428" y="4280"/>
                      </a:moveTo>
                      <a:cubicBezTo>
                        <a:pt x="34379" y="-293"/>
                        <a:pt x="21139" y="-959"/>
                        <a:pt x="7614" y="1136"/>
                      </a:cubicBezTo>
                      <a:cubicBezTo>
                        <a:pt x="1994" y="1994"/>
                        <a:pt x="-959" y="8852"/>
                        <a:pt x="280" y="13805"/>
                      </a:cubicBezTo>
                      <a:cubicBezTo>
                        <a:pt x="1804" y="19710"/>
                        <a:pt x="7519" y="21996"/>
                        <a:pt x="12948" y="21139"/>
                      </a:cubicBezTo>
                      <a:cubicBezTo>
                        <a:pt x="22949" y="19615"/>
                        <a:pt x="32665" y="21044"/>
                        <a:pt x="42190" y="24377"/>
                      </a:cubicBezTo>
                      <a:cubicBezTo>
                        <a:pt x="54763" y="28759"/>
                        <a:pt x="60001" y="8756"/>
                        <a:pt x="47428" y="4280"/>
                      </a:cubicBezTo>
                      <a:close/>
                    </a:path>
                  </a:pathLst>
                </a:custGeom>
                <a:solidFill>
                  <a:srgbClr val="1F1C38"/>
                </a:solidFill>
                <a:ln w="9525" cap="flat">
                  <a:noFill/>
                  <a:prstDash val="solid"/>
                  <a:miter/>
                </a:ln>
              </p:spPr>
              <p:txBody>
                <a:bodyPr rtlCol="0" anchor="ctr"/>
                <a:lstStyle/>
                <a:p>
                  <a:endParaRPr lang="en-US"/>
                </a:p>
              </p:txBody>
            </p:sp>
            <p:sp>
              <p:nvSpPr>
                <p:cNvPr id="1017" name="Freeform: Shape 1016">
                  <a:extLst>
                    <a:ext uri="{FF2B5EF4-FFF2-40B4-BE49-F238E27FC236}">
                      <a16:creationId xmlns:a16="http://schemas.microsoft.com/office/drawing/2014/main" id="{6FE4287C-6716-BD41-FC74-62E19532C9E4}"/>
                    </a:ext>
                  </a:extLst>
                </p:cNvPr>
                <p:cNvSpPr/>
                <p:nvPr/>
              </p:nvSpPr>
              <p:spPr>
                <a:xfrm>
                  <a:off x="11351162" y="2445440"/>
                  <a:ext cx="23241" cy="36766"/>
                </a:xfrm>
                <a:custGeom>
                  <a:avLst/>
                  <a:gdLst>
                    <a:gd name="connsiteX0" fmla="*/ 23241 w 23241"/>
                    <a:gd name="connsiteY0" fmla="*/ 18383 h 36766"/>
                    <a:gd name="connsiteX1" fmla="*/ 11621 w 23241"/>
                    <a:gd name="connsiteY1" fmla="*/ 36767 h 36766"/>
                    <a:gd name="connsiteX2" fmla="*/ 0 w 23241"/>
                    <a:gd name="connsiteY2" fmla="*/ 18383 h 36766"/>
                    <a:gd name="connsiteX3" fmla="*/ 11621 w 23241"/>
                    <a:gd name="connsiteY3" fmla="*/ 0 h 36766"/>
                    <a:gd name="connsiteX4" fmla="*/ 23241 w 23241"/>
                    <a:gd name="connsiteY4" fmla="*/ 18383 h 36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 h="36766">
                      <a:moveTo>
                        <a:pt x="23241" y="18383"/>
                      </a:moveTo>
                      <a:cubicBezTo>
                        <a:pt x="23241" y="28536"/>
                        <a:pt x="18038" y="36767"/>
                        <a:pt x="11621" y="36767"/>
                      </a:cubicBezTo>
                      <a:cubicBezTo>
                        <a:pt x="5203" y="36767"/>
                        <a:pt x="0" y="28536"/>
                        <a:pt x="0" y="18383"/>
                      </a:cubicBezTo>
                      <a:cubicBezTo>
                        <a:pt x="0" y="8230"/>
                        <a:pt x="5203" y="0"/>
                        <a:pt x="11621" y="0"/>
                      </a:cubicBezTo>
                      <a:cubicBezTo>
                        <a:pt x="18038" y="0"/>
                        <a:pt x="23241" y="8230"/>
                        <a:pt x="23241" y="18383"/>
                      </a:cubicBezTo>
                      <a:close/>
                    </a:path>
                  </a:pathLst>
                </a:custGeom>
                <a:solidFill>
                  <a:srgbClr val="1F1C38"/>
                </a:solidFill>
                <a:ln w="9525" cap="flat">
                  <a:noFill/>
                  <a:prstDash val="solid"/>
                  <a:miter/>
                </a:ln>
              </p:spPr>
              <p:txBody>
                <a:bodyPr rtlCol="0" anchor="ctr"/>
                <a:lstStyle/>
                <a:p>
                  <a:endParaRPr lang="en-US"/>
                </a:p>
              </p:txBody>
            </p:sp>
            <p:sp>
              <p:nvSpPr>
                <p:cNvPr id="1018" name="Freeform: Shape 1017">
                  <a:extLst>
                    <a:ext uri="{FF2B5EF4-FFF2-40B4-BE49-F238E27FC236}">
                      <a16:creationId xmlns:a16="http://schemas.microsoft.com/office/drawing/2014/main" id="{CA6C8C3E-BADF-79EC-F389-DEBE5B39217E}"/>
                    </a:ext>
                  </a:extLst>
                </p:cNvPr>
                <p:cNvSpPr/>
                <p:nvPr/>
              </p:nvSpPr>
              <p:spPr>
                <a:xfrm>
                  <a:off x="11468414" y="2445440"/>
                  <a:ext cx="23241" cy="36766"/>
                </a:xfrm>
                <a:custGeom>
                  <a:avLst/>
                  <a:gdLst>
                    <a:gd name="connsiteX0" fmla="*/ 23241 w 23241"/>
                    <a:gd name="connsiteY0" fmla="*/ 18383 h 36766"/>
                    <a:gd name="connsiteX1" fmla="*/ 11621 w 23241"/>
                    <a:gd name="connsiteY1" fmla="*/ 36767 h 36766"/>
                    <a:gd name="connsiteX2" fmla="*/ 0 w 23241"/>
                    <a:gd name="connsiteY2" fmla="*/ 18383 h 36766"/>
                    <a:gd name="connsiteX3" fmla="*/ 11621 w 23241"/>
                    <a:gd name="connsiteY3" fmla="*/ 0 h 36766"/>
                    <a:gd name="connsiteX4" fmla="*/ 23241 w 23241"/>
                    <a:gd name="connsiteY4" fmla="*/ 18383 h 36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 h="36766">
                      <a:moveTo>
                        <a:pt x="23241" y="18383"/>
                      </a:moveTo>
                      <a:cubicBezTo>
                        <a:pt x="23241" y="28536"/>
                        <a:pt x="18038" y="36767"/>
                        <a:pt x="11621" y="36767"/>
                      </a:cubicBezTo>
                      <a:cubicBezTo>
                        <a:pt x="5203" y="36767"/>
                        <a:pt x="0" y="28536"/>
                        <a:pt x="0" y="18383"/>
                      </a:cubicBezTo>
                      <a:cubicBezTo>
                        <a:pt x="0" y="8230"/>
                        <a:pt x="5203" y="0"/>
                        <a:pt x="11621" y="0"/>
                      </a:cubicBezTo>
                      <a:cubicBezTo>
                        <a:pt x="18038" y="0"/>
                        <a:pt x="23241" y="8230"/>
                        <a:pt x="23241" y="18383"/>
                      </a:cubicBezTo>
                      <a:close/>
                    </a:path>
                  </a:pathLst>
                </a:custGeom>
                <a:solidFill>
                  <a:srgbClr val="1F1C38"/>
                </a:solidFill>
                <a:ln w="9525" cap="flat">
                  <a:noFill/>
                  <a:prstDash val="solid"/>
                  <a:miter/>
                </a:ln>
              </p:spPr>
              <p:txBody>
                <a:bodyPr rtlCol="0" anchor="ctr"/>
                <a:lstStyle/>
                <a:p>
                  <a:endParaRPr lang="en-US"/>
                </a:p>
              </p:txBody>
            </p:sp>
            <p:sp>
              <p:nvSpPr>
                <p:cNvPr id="1019" name="Freeform: Shape 1018">
                  <a:extLst>
                    <a:ext uri="{FF2B5EF4-FFF2-40B4-BE49-F238E27FC236}">
                      <a16:creationId xmlns:a16="http://schemas.microsoft.com/office/drawing/2014/main" id="{91AB1D7C-4514-BE81-B772-9563012EF9A2}"/>
                    </a:ext>
                  </a:extLst>
                </p:cNvPr>
                <p:cNvSpPr/>
                <p:nvPr/>
              </p:nvSpPr>
              <p:spPr>
                <a:xfrm>
                  <a:off x="11373185" y="2575838"/>
                  <a:ext cx="74725" cy="48563"/>
                </a:xfrm>
                <a:custGeom>
                  <a:avLst/>
                  <a:gdLst>
                    <a:gd name="connsiteX0" fmla="*/ 1312 w 74725"/>
                    <a:gd name="connsiteY0" fmla="*/ 0 h 48563"/>
                    <a:gd name="connsiteX1" fmla="*/ 73417 w 74725"/>
                    <a:gd name="connsiteY1" fmla="*/ 0 h 48563"/>
                    <a:gd name="connsiteX2" fmla="*/ 37317 w 74725"/>
                    <a:gd name="connsiteY2" fmla="*/ 48482 h 48563"/>
                    <a:gd name="connsiteX3" fmla="*/ 1312 w 74725"/>
                    <a:gd name="connsiteY3" fmla="*/ 0 h 48563"/>
                  </a:gdLst>
                  <a:ahLst/>
                  <a:cxnLst>
                    <a:cxn ang="0">
                      <a:pos x="connsiteX0" y="connsiteY0"/>
                    </a:cxn>
                    <a:cxn ang="0">
                      <a:pos x="connsiteX1" y="connsiteY1"/>
                    </a:cxn>
                    <a:cxn ang="0">
                      <a:pos x="connsiteX2" y="connsiteY2"/>
                    </a:cxn>
                    <a:cxn ang="0">
                      <a:pos x="connsiteX3" y="connsiteY3"/>
                    </a:cxn>
                  </a:cxnLst>
                  <a:rect l="l" t="t" r="r" b="b"/>
                  <a:pathLst>
                    <a:path w="74725" h="48563">
                      <a:moveTo>
                        <a:pt x="1312" y="0"/>
                      </a:moveTo>
                      <a:lnTo>
                        <a:pt x="73417" y="0"/>
                      </a:lnTo>
                      <a:cubicBezTo>
                        <a:pt x="73417" y="0"/>
                        <a:pt x="85323" y="46101"/>
                        <a:pt x="37317" y="48482"/>
                      </a:cubicBezTo>
                      <a:cubicBezTo>
                        <a:pt x="-10594" y="50863"/>
                        <a:pt x="1312" y="0"/>
                        <a:pt x="1312" y="0"/>
                      </a:cubicBezTo>
                      <a:close/>
                    </a:path>
                  </a:pathLst>
                </a:custGeom>
                <a:solidFill>
                  <a:srgbClr val="FFFFFF"/>
                </a:solidFill>
                <a:ln w="9525" cap="flat">
                  <a:noFill/>
                  <a:prstDash val="solid"/>
                  <a:miter/>
                </a:ln>
              </p:spPr>
              <p:txBody>
                <a:bodyPr rtlCol="0" anchor="ctr"/>
                <a:lstStyle/>
                <a:p>
                  <a:endParaRPr lang="en-US"/>
                </a:p>
              </p:txBody>
            </p:sp>
            <p:sp>
              <p:nvSpPr>
                <p:cNvPr id="1020" name="Freeform: Shape 1019">
                  <a:extLst>
                    <a:ext uri="{FF2B5EF4-FFF2-40B4-BE49-F238E27FC236}">
                      <a16:creationId xmlns:a16="http://schemas.microsoft.com/office/drawing/2014/main" id="{60D7A423-6719-BEF8-6F52-213774FA498B}"/>
                    </a:ext>
                  </a:extLst>
                </p:cNvPr>
                <p:cNvSpPr/>
                <p:nvPr/>
              </p:nvSpPr>
              <p:spPr>
                <a:xfrm>
                  <a:off x="11385127" y="2449726"/>
                  <a:ext cx="49806" cy="103257"/>
                </a:xfrm>
                <a:custGeom>
                  <a:avLst/>
                  <a:gdLst>
                    <a:gd name="connsiteX0" fmla="*/ 44806 w 49806"/>
                    <a:gd name="connsiteY0" fmla="*/ 92774 h 103257"/>
                    <a:gd name="connsiteX1" fmla="*/ 10802 w 49806"/>
                    <a:gd name="connsiteY1" fmla="*/ 90583 h 103257"/>
                    <a:gd name="connsiteX2" fmla="*/ 19851 w 49806"/>
                    <a:gd name="connsiteY2" fmla="*/ 4953 h 103257"/>
                    <a:gd name="connsiteX3" fmla="*/ 9468 w 49806"/>
                    <a:gd name="connsiteY3" fmla="*/ 5048 h 103257"/>
                    <a:gd name="connsiteX4" fmla="*/ 39 w 49806"/>
                    <a:gd name="connsiteY4" fmla="*/ 94965 h 103257"/>
                    <a:gd name="connsiteX5" fmla="*/ 2801 w 49806"/>
                    <a:gd name="connsiteY5" fmla="*/ 99632 h 103257"/>
                    <a:gd name="connsiteX6" fmla="*/ 5659 w 49806"/>
                    <a:gd name="connsiteY6" fmla="*/ 100775 h 103257"/>
                    <a:gd name="connsiteX7" fmla="*/ 44806 w 49806"/>
                    <a:gd name="connsiteY7" fmla="*/ 103251 h 103257"/>
                    <a:gd name="connsiteX8" fmla="*/ 44806 w 49806"/>
                    <a:gd name="connsiteY8" fmla="*/ 92774 h 103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06" h="103257">
                      <a:moveTo>
                        <a:pt x="44806" y="92774"/>
                      </a:moveTo>
                      <a:cubicBezTo>
                        <a:pt x="33471" y="92012"/>
                        <a:pt x="22137" y="91345"/>
                        <a:pt x="10802" y="90583"/>
                      </a:cubicBezTo>
                      <a:cubicBezTo>
                        <a:pt x="13850" y="62008"/>
                        <a:pt x="16803" y="33528"/>
                        <a:pt x="19851" y="4953"/>
                      </a:cubicBezTo>
                      <a:cubicBezTo>
                        <a:pt x="20518" y="-1714"/>
                        <a:pt x="10135" y="-1619"/>
                        <a:pt x="9468" y="5048"/>
                      </a:cubicBezTo>
                      <a:cubicBezTo>
                        <a:pt x="6325" y="35052"/>
                        <a:pt x="3182" y="64961"/>
                        <a:pt x="39" y="94965"/>
                      </a:cubicBezTo>
                      <a:cubicBezTo>
                        <a:pt x="-247" y="97441"/>
                        <a:pt x="1086" y="98965"/>
                        <a:pt x="2801" y="99632"/>
                      </a:cubicBezTo>
                      <a:cubicBezTo>
                        <a:pt x="3563" y="100203"/>
                        <a:pt x="4420" y="100679"/>
                        <a:pt x="5659" y="100775"/>
                      </a:cubicBezTo>
                      <a:cubicBezTo>
                        <a:pt x="18708" y="101632"/>
                        <a:pt x="31757" y="102394"/>
                        <a:pt x="44806" y="103251"/>
                      </a:cubicBezTo>
                      <a:cubicBezTo>
                        <a:pt x="51474" y="103537"/>
                        <a:pt x="51474" y="93250"/>
                        <a:pt x="44806" y="92774"/>
                      </a:cubicBezTo>
                      <a:close/>
                    </a:path>
                  </a:pathLst>
                </a:custGeom>
                <a:solidFill>
                  <a:srgbClr val="F79244"/>
                </a:solidFill>
                <a:ln w="9525" cap="flat">
                  <a:noFill/>
                  <a:prstDash val="solid"/>
                  <a:miter/>
                </a:ln>
              </p:spPr>
              <p:txBody>
                <a:bodyPr rtlCol="0" anchor="ctr"/>
                <a:lstStyle/>
                <a:p>
                  <a:endParaRPr lang="en-US"/>
                </a:p>
              </p:txBody>
            </p:sp>
          </p:grpSp>
        </p:grpSp>
      </p:grpSp>
    </p:spTree>
    <p:extLst>
      <p:ext uri="{BB962C8B-B14F-4D97-AF65-F5344CB8AC3E}">
        <p14:creationId xmlns:p14="http://schemas.microsoft.com/office/powerpoint/2010/main" val="275353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48"/>
                                        </p:tgtEl>
                                        <p:attrNameLst>
                                          <p:attrName>style.visibility</p:attrName>
                                        </p:attrNameLst>
                                      </p:cBhvr>
                                      <p:to>
                                        <p:strVal val="visible"/>
                                      </p:to>
                                    </p:set>
                                    <p:animEffect transition="in" filter="fade">
                                      <p:cBhvr>
                                        <p:cTn id="7" dur="750"/>
                                        <p:tgtEl>
                                          <p:spTgt spid="1048"/>
                                        </p:tgtEl>
                                      </p:cBhvr>
                                    </p:animEffect>
                                  </p:childTnLst>
                                </p:cTn>
                              </p:par>
                              <p:par>
                                <p:cTn id="8" presetID="42" presetClass="path" presetSubtype="0" decel="100000" fill="hold" nodeType="withEffect">
                                  <p:stCondLst>
                                    <p:cond delay="0"/>
                                  </p:stCondLst>
                                  <p:childTnLst>
                                    <p:animMotion origin="layout" path="M 2.08333E-6 2.59259E-6 L -0.04414 2.59259E-6 " pathEditMode="relative" rAng="0" ptsTypes="AA">
                                      <p:cBhvr>
                                        <p:cTn id="9" dur="1000" spd="-100000" fill="hold"/>
                                        <p:tgtEl>
                                          <p:spTgt spid="1048"/>
                                        </p:tgtEl>
                                        <p:attrNameLst>
                                          <p:attrName>ppt_x</p:attrName>
                                          <p:attrName>ppt_y</p:attrName>
                                        </p:attrNameLst>
                                      </p:cBhvr>
                                      <p:rCtr x="-2214" y="0"/>
                                    </p:animMotion>
                                  </p:childTnLst>
                                </p:cTn>
                              </p:par>
                              <p:par>
                                <p:cTn id="10" presetID="10" presetClass="entr" presetSubtype="0" fill="hold" nodeType="withEffect">
                                  <p:stCondLst>
                                    <p:cond delay="250"/>
                                  </p:stCondLst>
                                  <p:childTnLst>
                                    <p:set>
                                      <p:cBhvr>
                                        <p:cTn id="11" dur="1" fill="hold">
                                          <p:stCondLst>
                                            <p:cond delay="0"/>
                                          </p:stCondLst>
                                        </p:cTn>
                                        <p:tgtEl>
                                          <p:spTgt spid="1049"/>
                                        </p:tgtEl>
                                        <p:attrNameLst>
                                          <p:attrName>style.visibility</p:attrName>
                                        </p:attrNameLst>
                                      </p:cBhvr>
                                      <p:to>
                                        <p:strVal val="visible"/>
                                      </p:to>
                                    </p:set>
                                    <p:animEffect transition="in" filter="fade">
                                      <p:cBhvr>
                                        <p:cTn id="12" dur="750"/>
                                        <p:tgtEl>
                                          <p:spTgt spid="1049"/>
                                        </p:tgtEl>
                                      </p:cBhvr>
                                    </p:animEffect>
                                  </p:childTnLst>
                                </p:cTn>
                              </p:par>
                              <p:par>
                                <p:cTn id="13" presetID="42" presetClass="path" presetSubtype="0" decel="100000" fill="hold" nodeType="withEffect">
                                  <p:stCondLst>
                                    <p:cond delay="250"/>
                                  </p:stCondLst>
                                  <p:childTnLst>
                                    <p:animMotion origin="layout" path="M 2.08333E-6 2.59259E-6 L -0.04414 2.59259E-6 " pathEditMode="relative" rAng="0" ptsTypes="AA">
                                      <p:cBhvr>
                                        <p:cTn id="14" dur="1000" spd="-100000" fill="hold"/>
                                        <p:tgtEl>
                                          <p:spTgt spid="1049"/>
                                        </p:tgtEl>
                                        <p:attrNameLst>
                                          <p:attrName>ppt_x</p:attrName>
                                          <p:attrName>ppt_y</p:attrName>
                                        </p:attrNameLst>
                                      </p:cBhvr>
                                      <p:rCtr x="-2214" y="0"/>
                                    </p:animMotion>
                                  </p:childTnLst>
                                </p:cTn>
                              </p:par>
                              <p:par>
                                <p:cTn id="15" presetID="10" presetClass="entr" presetSubtype="0" fill="hold" nodeType="withEffect">
                                  <p:stCondLst>
                                    <p:cond delay="500"/>
                                  </p:stCondLst>
                                  <p:childTnLst>
                                    <p:set>
                                      <p:cBhvr>
                                        <p:cTn id="16" dur="1" fill="hold">
                                          <p:stCondLst>
                                            <p:cond delay="0"/>
                                          </p:stCondLst>
                                        </p:cTn>
                                        <p:tgtEl>
                                          <p:spTgt spid="1050"/>
                                        </p:tgtEl>
                                        <p:attrNameLst>
                                          <p:attrName>style.visibility</p:attrName>
                                        </p:attrNameLst>
                                      </p:cBhvr>
                                      <p:to>
                                        <p:strVal val="visible"/>
                                      </p:to>
                                    </p:set>
                                    <p:animEffect transition="in" filter="fade">
                                      <p:cBhvr>
                                        <p:cTn id="17" dur="750"/>
                                        <p:tgtEl>
                                          <p:spTgt spid="1050"/>
                                        </p:tgtEl>
                                      </p:cBhvr>
                                    </p:animEffect>
                                  </p:childTnLst>
                                </p:cTn>
                              </p:par>
                              <p:par>
                                <p:cTn id="18" presetID="42" presetClass="path" presetSubtype="0" decel="100000" fill="hold" nodeType="withEffect">
                                  <p:stCondLst>
                                    <p:cond delay="500"/>
                                  </p:stCondLst>
                                  <p:childTnLst>
                                    <p:animMotion origin="layout" path="M 2.08333E-6 2.59259E-6 L -0.04414 2.59259E-6 " pathEditMode="relative" rAng="0" ptsTypes="AA">
                                      <p:cBhvr>
                                        <p:cTn id="19" dur="1000" spd="-100000" fill="hold"/>
                                        <p:tgtEl>
                                          <p:spTgt spid="1050"/>
                                        </p:tgtEl>
                                        <p:attrNameLst>
                                          <p:attrName>ppt_x</p:attrName>
                                          <p:attrName>ppt_y</p:attrName>
                                        </p:attrNameLst>
                                      </p:cBhvr>
                                      <p:rCtr x="-2214" y="0"/>
                                    </p:animMotion>
                                  </p:childTnLst>
                                </p:cTn>
                              </p:par>
                              <p:par>
                                <p:cTn id="20" presetID="10" presetClass="entr" presetSubtype="0" fill="hold" nodeType="withEffect">
                                  <p:stCondLst>
                                    <p:cond delay="750"/>
                                  </p:stCondLst>
                                  <p:childTnLst>
                                    <p:set>
                                      <p:cBhvr>
                                        <p:cTn id="21" dur="1" fill="hold">
                                          <p:stCondLst>
                                            <p:cond delay="0"/>
                                          </p:stCondLst>
                                        </p:cTn>
                                        <p:tgtEl>
                                          <p:spTgt spid="1052"/>
                                        </p:tgtEl>
                                        <p:attrNameLst>
                                          <p:attrName>style.visibility</p:attrName>
                                        </p:attrNameLst>
                                      </p:cBhvr>
                                      <p:to>
                                        <p:strVal val="visible"/>
                                      </p:to>
                                    </p:set>
                                    <p:animEffect transition="in" filter="fade">
                                      <p:cBhvr>
                                        <p:cTn id="22" dur="750"/>
                                        <p:tgtEl>
                                          <p:spTgt spid="1052"/>
                                        </p:tgtEl>
                                      </p:cBhvr>
                                    </p:animEffect>
                                  </p:childTnLst>
                                </p:cTn>
                              </p:par>
                              <p:par>
                                <p:cTn id="23" presetID="42" presetClass="path" presetSubtype="0" decel="100000" fill="hold" nodeType="withEffect">
                                  <p:stCondLst>
                                    <p:cond delay="750"/>
                                  </p:stCondLst>
                                  <p:childTnLst>
                                    <p:animMotion origin="layout" path="M 2.08333E-6 2.59259E-6 L -0.04414 2.59259E-6 " pathEditMode="relative" rAng="0" ptsTypes="AA">
                                      <p:cBhvr>
                                        <p:cTn id="24" dur="1000" spd="-100000" fill="hold"/>
                                        <p:tgtEl>
                                          <p:spTgt spid="1052"/>
                                        </p:tgtEl>
                                        <p:attrNameLst>
                                          <p:attrName>ppt_x</p:attrName>
                                          <p:attrName>ppt_y</p:attrName>
                                        </p:attrNameLst>
                                      </p:cBhvr>
                                      <p:rCtr x="-221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6AC4F81C-D8BC-CBA9-EF18-9A38F9F7AF5E}"/>
              </a:ext>
            </a:extLst>
          </p:cNvPr>
          <p:cNvSpPr txBox="1"/>
          <p:nvPr/>
        </p:nvSpPr>
        <p:spPr>
          <a:xfrm>
            <a:off x="-9000148" y="233900"/>
            <a:ext cx="8600660"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GIẢI THÍCH</a:t>
            </a:r>
            <a:r>
              <a:rPr lang="en-US" sz="2800">
                <a:gradFill>
                  <a:gsLst>
                    <a:gs pos="0">
                      <a:srgbClr val="F95607"/>
                    </a:gs>
                    <a:gs pos="100000">
                      <a:srgbClr val="9E357B"/>
                    </a:gs>
                  </a:gsLst>
                  <a:lin ang="18900002" scaled="1"/>
                </a:gradFill>
                <a:effectLst/>
              </a:rPr>
              <a:t> </a:t>
            </a:r>
            <a:r>
              <a:rPr lang="vi-VN" sz="2800">
                <a:gradFill>
                  <a:gsLst>
                    <a:gs pos="0">
                      <a:srgbClr val="F95607"/>
                    </a:gs>
                    <a:gs pos="100000">
                      <a:srgbClr val="9E357B"/>
                    </a:gs>
                  </a:gsLst>
                  <a:lin ang="18900002" scaled="1"/>
                </a:gradFill>
                <a:effectLst/>
              </a:rPr>
              <a:t>CHƯƠNG TRÌNH</a:t>
            </a:r>
          </a:p>
        </p:txBody>
      </p:sp>
      <p:pic>
        <p:nvPicPr>
          <p:cNvPr id="6" name="Picture 5" descr="A screen shot of a screen&#10;&#10;Description automatically generated">
            <a:extLst>
              <a:ext uri="{FF2B5EF4-FFF2-40B4-BE49-F238E27FC236}">
                <a16:creationId xmlns:a16="http://schemas.microsoft.com/office/drawing/2014/main" id="{1B931C6E-D90D-87B7-D34E-4C8411E01E3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9968" t="16072" r="20128" b="28635"/>
          <a:stretch/>
        </p:blipFill>
        <p:spPr>
          <a:xfrm>
            <a:off x="-103699" y="-58508"/>
            <a:ext cx="12295699" cy="7387261"/>
          </a:xfrm>
          <a:prstGeom prst="rect">
            <a:avLst/>
          </a:prstGeom>
        </p:spPr>
      </p:pic>
      <p:sp>
        <p:nvSpPr>
          <p:cNvPr id="7" name="Graphic 705">
            <a:extLst>
              <a:ext uri="{FF2B5EF4-FFF2-40B4-BE49-F238E27FC236}">
                <a16:creationId xmlns:a16="http://schemas.microsoft.com/office/drawing/2014/main" id="{B251CF80-6915-0DAF-D5C8-E83BBE92BB7A}"/>
              </a:ext>
            </a:extLst>
          </p:cNvPr>
          <p:cNvSpPr/>
          <p:nvPr/>
        </p:nvSpPr>
        <p:spPr>
          <a:xfrm>
            <a:off x="7456457" y="6353168"/>
            <a:ext cx="8054672" cy="3332797"/>
          </a:xfrm>
          <a:custGeom>
            <a:avLst/>
            <a:gdLst>
              <a:gd name="connsiteX0" fmla="*/ 8054672 w 8054672"/>
              <a:gd name="connsiteY0" fmla="*/ 517720 h 3332797"/>
              <a:gd name="connsiteX1" fmla="*/ 7516527 w 8054672"/>
              <a:gd name="connsiteY1" fmla="*/ 393189 h 3332797"/>
              <a:gd name="connsiteX2" fmla="*/ 6188852 w 8054672"/>
              <a:gd name="connsiteY2" fmla="*/ 4409 h 3332797"/>
              <a:gd name="connsiteX3" fmla="*/ 5055744 w 8054672"/>
              <a:gd name="connsiteY3" fmla="*/ 610805 h 3332797"/>
              <a:gd name="connsiteX4" fmla="*/ 4924245 w 8054672"/>
              <a:gd name="connsiteY4" fmla="*/ 1491812 h 3332797"/>
              <a:gd name="connsiteX5" fmla="*/ 4278542 w 8054672"/>
              <a:gd name="connsiteY5" fmla="*/ 1930619 h 3332797"/>
              <a:gd name="connsiteX6" fmla="*/ 3469180 w 8054672"/>
              <a:gd name="connsiteY6" fmla="*/ 1906141 h 3332797"/>
              <a:gd name="connsiteX7" fmla="*/ 591567 w 8054672"/>
              <a:gd name="connsiteY7" fmla="*/ 2476804 h 3332797"/>
              <a:gd name="connsiteX8" fmla="*/ 0 w 8054672"/>
              <a:gd name="connsiteY8" fmla="*/ 3332619 h 3332797"/>
              <a:gd name="connsiteX9" fmla="*/ 5429516 w 8054672"/>
              <a:gd name="connsiteY9" fmla="*/ 3332619 h 3332797"/>
              <a:gd name="connsiteX10" fmla="*/ 5618010 w 8054672"/>
              <a:gd name="connsiteY10" fmla="*/ 3231494 h 3332797"/>
              <a:gd name="connsiteX11" fmla="*/ 7481330 w 8054672"/>
              <a:gd name="connsiteY11" fmla="*/ 3195046 h 3332797"/>
              <a:gd name="connsiteX12" fmla="*/ 7949080 w 8054672"/>
              <a:gd name="connsiteY12" fmla="*/ 3332798 h 3332797"/>
              <a:gd name="connsiteX13" fmla="*/ 8054672 w 8054672"/>
              <a:gd name="connsiteY13" fmla="*/ 3332798 h 3332797"/>
              <a:gd name="connsiteX14" fmla="*/ 8054672 w 8054672"/>
              <a:gd name="connsiteY14" fmla="*/ 517720 h 333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54672" h="3332797">
                <a:moveTo>
                  <a:pt x="8054672" y="517720"/>
                </a:moveTo>
                <a:cubicBezTo>
                  <a:pt x="7872253" y="490026"/>
                  <a:pt x="7691799" y="447861"/>
                  <a:pt x="7516527" y="393189"/>
                </a:cubicBezTo>
                <a:cubicBezTo>
                  <a:pt x="7074862" y="255794"/>
                  <a:pt x="6649813" y="42108"/>
                  <a:pt x="6188852" y="4409"/>
                </a:cubicBezTo>
                <a:cubicBezTo>
                  <a:pt x="5727890" y="-33290"/>
                  <a:pt x="5198678" y="170927"/>
                  <a:pt x="5055744" y="610805"/>
                </a:cubicBezTo>
                <a:cubicBezTo>
                  <a:pt x="4963373" y="894707"/>
                  <a:pt x="5048419" y="1220238"/>
                  <a:pt x="4924245" y="1491812"/>
                </a:cubicBezTo>
                <a:cubicBezTo>
                  <a:pt x="4811685" y="1738194"/>
                  <a:pt x="4545650" y="1885059"/>
                  <a:pt x="4278542" y="1930619"/>
                </a:cubicBezTo>
                <a:cubicBezTo>
                  <a:pt x="4011435" y="1976000"/>
                  <a:pt x="3738431" y="1936872"/>
                  <a:pt x="3469180" y="1906141"/>
                </a:cubicBezTo>
                <a:cubicBezTo>
                  <a:pt x="2469359" y="1791973"/>
                  <a:pt x="1360729" y="1827706"/>
                  <a:pt x="591567" y="2476804"/>
                </a:cubicBezTo>
                <a:cubicBezTo>
                  <a:pt x="321244" y="2704962"/>
                  <a:pt x="122923" y="3003515"/>
                  <a:pt x="0" y="3332619"/>
                </a:cubicBezTo>
                <a:lnTo>
                  <a:pt x="5429516" y="3332619"/>
                </a:lnTo>
                <a:cubicBezTo>
                  <a:pt x="5489727" y="3295814"/>
                  <a:pt x="5552439" y="3261867"/>
                  <a:pt x="5618010" y="3231494"/>
                </a:cubicBezTo>
                <a:cubicBezTo>
                  <a:pt x="6193497" y="2965101"/>
                  <a:pt x="6868323" y="3032994"/>
                  <a:pt x="7481330" y="3195046"/>
                </a:cubicBezTo>
                <a:cubicBezTo>
                  <a:pt x="7638199" y="3236496"/>
                  <a:pt x="7793818" y="3283843"/>
                  <a:pt x="7949080" y="3332798"/>
                </a:cubicBezTo>
                <a:lnTo>
                  <a:pt x="8054672" y="3332798"/>
                </a:lnTo>
                <a:lnTo>
                  <a:pt x="8054672" y="517720"/>
                </a:lnTo>
                <a:close/>
              </a:path>
            </a:pathLst>
          </a:custGeom>
          <a:gradFill>
            <a:gsLst>
              <a:gs pos="0">
                <a:srgbClr val="FF5800">
                  <a:alpha val="80000"/>
                  <a:lumMod val="90000"/>
                  <a:lumOff val="10000"/>
                </a:srgbClr>
              </a:gs>
              <a:gs pos="50000">
                <a:srgbClr val="CC4540">
                  <a:alpha val="80000"/>
                  <a:lumMod val="90000"/>
                  <a:lumOff val="10000"/>
                </a:srgbClr>
              </a:gs>
              <a:gs pos="100000">
                <a:srgbClr val="993381">
                  <a:lumMod val="80000"/>
                  <a:lumOff val="20000"/>
                </a:srgbClr>
              </a:gs>
            </a:gsLst>
            <a:lin ang="18900002" scaled="1"/>
          </a:gradFill>
          <a:ln w="190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Graphic 658">
            <a:extLst>
              <a:ext uri="{FF2B5EF4-FFF2-40B4-BE49-F238E27FC236}">
                <a16:creationId xmlns:a16="http://schemas.microsoft.com/office/drawing/2014/main" id="{E037A645-E1D8-85D2-D3D2-C5E53883AD3C}"/>
              </a:ext>
            </a:extLst>
          </p:cNvPr>
          <p:cNvSpPr/>
          <p:nvPr/>
        </p:nvSpPr>
        <p:spPr>
          <a:xfrm>
            <a:off x="-4102049" y="-2247050"/>
            <a:ext cx="6723992" cy="2112941"/>
          </a:xfrm>
          <a:custGeom>
            <a:avLst/>
            <a:gdLst>
              <a:gd name="connsiteX0" fmla="*/ 0 w 6723992"/>
              <a:gd name="connsiteY0" fmla="*/ 2015667 h 2112941"/>
              <a:gd name="connsiteX1" fmla="*/ 1288036 w 6723992"/>
              <a:gd name="connsiteY1" fmla="*/ 1510598 h 2112941"/>
              <a:gd name="connsiteX2" fmla="*/ 3344476 w 6723992"/>
              <a:gd name="connsiteY2" fmla="*/ 1929022 h 2112941"/>
              <a:gd name="connsiteX3" fmla="*/ 5534161 w 6723992"/>
              <a:gd name="connsiteY3" fmla="*/ 1925624 h 2112941"/>
              <a:gd name="connsiteX4" fmla="*/ 6720261 w 6723992"/>
              <a:gd name="connsiteY4" fmla="*/ 207028 h 2112941"/>
              <a:gd name="connsiteX5" fmla="*/ 6690408 w 6723992"/>
              <a:gd name="connsiteY5" fmla="*/ 0 h 2112941"/>
              <a:gd name="connsiteX6" fmla="*/ 0 w 6723992"/>
              <a:gd name="connsiteY6" fmla="*/ 0 h 2112941"/>
              <a:gd name="connsiteX7" fmla="*/ 0 w 6723992"/>
              <a:gd name="connsiteY7" fmla="*/ 2015667 h 2112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992" h="2112941">
                <a:moveTo>
                  <a:pt x="0" y="2015667"/>
                </a:moveTo>
                <a:cubicBezTo>
                  <a:pt x="427404" y="1838493"/>
                  <a:pt x="831508" y="1583409"/>
                  <a:pt x="1288036" y="1510598"/>
                </a:cubicBezTo>
                <a:cubicBezTo>
                  <a:pt x="1985813" y="1399439"/>
                  <a:pt x="2666843" y="1728547"/>
                  <a:pt x="3344476" y="1929022"/>
                </a:cubicBezTo>
                <a:cubicBezTo>
                  <a:pt x="4058029" y="2140175"/>
                  <a:pt x="4845364" y="2207405"/>
                  <a:pt x="5534161" y="1925624"/>
                </a:cubicBezTo>
                <a:cubicBezTo>
                  <a:pt x="6222958" y="1643843"/>
                  <a:pt x="6774869" y="949220"/>
                  <a:pt x="6720261" y="207028"/>
                </a:cubicBezTo>
                <a:cubicBezTo>
                  <a:pt x="6715164" y="136643"/>
                  <a:pt x="6704727" y="67715"/>
                  <a:pt x="6690408" y="0"/>
                </a:cubicBezTo>
                <a:lnTo>
                  <a:pt x="0" y="0"/>
                </a:lnTo>
                <a:lnTo>
                  <a:pt x="0" y="2015667"/>
                </a:lnTo>
                <a:close/>
              </a:path>
            </a:pathLst>
          </a:custGeom>
          <a:gradFill>
            <a:gsLst>
              <a:gs pos="0">
                <a:srgbClr val="FF5800">
                  <a:alpha val="80000"/>
                  <a:lumMod val="90000"/>
                  <a:lumOff val="10000"/>
                </a:srgbClr>
              </a:gs>
              <a:gs pos="50000">
                <a:srgbClr val="CC4540">
                  <a:alpha val="80000"/>
                  <a:lumMod val="90000"/>
                  <a:lumOff val="10000"/>
                </a:srgbClr>
              </a:gs>
              <a:gs pos="100000">
                <a:srgbClr val="993381">
                  <a:lumMod val="80000"/>
                  <a:lumOff val="20000"/>
                </a:srgbClr>
              </a:gs>
            </a:gsLst>
            <a:lin ang="18900002" scaled="1"/>
          </a:gradFill>
          <a:ln w="190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25" name="Group 24">
            <a:extLst>
              <a:ext uri="{FF2B5EF4-FFF2-40B4-BE49-F238E27FC236}">
                <a16:creationId xmlns:a16="http://schemas.microsoft.com/office/drawing/2014/main" id="{F61391E2-CB1D-8CB4-AAE9-8E5A905B3644}"/>
              </a:ext>
            </a:extLst>
          </p:cNvPr>
          <p:cNvGrpSpPr/>
          <p:nvPr/>
        </p:nvGrpSpPr>
        <p:grpSpPr>
          <a:xfrm>
            <a:off x="281355" y="-747276"/>
            <a:ext cx="3340126" cy="553048"/>
            <a:chOff x="125158" y="105327"/>
            <a:chExt cx="3565314" cy="590334"/>
          </a:xfrm>
        </p:grpSpPr>
        <p:pic>
          <p:nvPicPr>
            <p:cNvPr id="26" name="object 70">
              <a:extLst>
                <a:ext uri="{FF2B5EF4-FFF2-40B4-BE49-F238E27FC236}">
                  <a16:creationId xmlns:a16="http://schemas.microsoft.com/office/drawing/2014/main" id="{B79254AF-14AB-44E3-8EE4-76C547A16D30}"/>
                </a:ext>
              </a:extLst>
            </p:cNvPr>
            <p:cNvPicPr/>
            <p:nvPr/>
          </p:nvPicPr>
          <p:blipFill>
            <a:blip r:embed="rId5" cstate="print">
              <a:lum bright="70000" contrast="-70000"/>
              <a:alphaModFix amt="70000"/>
            </a:blip>
            <a:stretch>
              <a:fillRect/>
            </a:stretch>
          </p:blipFill>
          <p:spPr>
            <a:xfrm>
              <a:off x="618233" y="202493"/>
              <a:ext cx="3072239" cy="396002"/>
            </a:xfrm>
            <a:prstGeom prst="rect">
              <a:avLst/>
            </a:prstGeom>
          </p:spPr>
        </p:pic>
        <p:pic>
          <p:nvPicPr>
            <p:cNvPr id="27" name="object 9">
              <a:extLst>
                <a:ext uri="{FF2B5EF4-FFF2-40B4-BE49-F238E27FC236}">
                  <a16:creationId xmlns:a16="http://schemas.microsoft.com/office/drawing/2014/main" id="{FF01F109-85DC-CC26-2CB7-451BF6CF3BF4}"/>
                </a:ext>
              </a:extLst>
            </p:cNvPr>
            <p:cNvPicPr/>
            <p:nvPr/>
          </p:nvPicPr>
          <p:blipFill>
            <a:blip r:embed="rId6" cstate="print">
              <a:alphaModFix amt="70000"/>
            </a:blip>
            <a:stretch>
              <a:fillRect/>
            </a:stretch>
          </p:blipFill>
          <p:spPr>
            <a:xfrm>
              <a:off x="125158" y="105327"/>
              <a:ext cx="393547" cy="590334"/>
            </a:xfrm>
            <a:prstGeom prst="rect">
              <a:avLst/>
            </a:prstGeom>
          </p:spPr>
        </p:pic>
      </p:grpSp>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4" name="TextBox 3">
            <a:extLst>
              <a:ext uri="{FF2B5EF4-FFF2-40B4-BE49-F238E27FC236}">
                <a16:creationId xmlns:a16="http://schemas.microsoft.com/office/drawing/2014/main" id="{EC4BAEBF-A067-BDB8-75A3-DBD72EEB414F}"/>
              </a:ext>
            </a:extLst>
          </p:cNvPr>
          <p:cNvSpPr txBox="1"/>
          <p:nvPr/>
        </p:nvSpPr>
        <p:spPr>
          <a:xfrm>
            <a:off x="165653" y="2665626"/>
            <a:ext cx="11860694" cy="156966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4000">
                <a:solidFill>
                  <a:schemeClr val="bg1">
                    <a:alpha val="0"/>
                  </a:schemeClr>
                </a:solidFill>
                <a:effectLst>
                  <a:outerShdw blurRad="254000" sx="102000" sy="102000" algn="ctr" rotWithShape="0">
                    <a:prstClr val="black">
                      <a:alpha val="20000"/>
                    </a:prstClr>
                  </a:outerShdw>
                </a:effectLst>
              </a:rPr>
              <a:t>CẢM ƠN</a:t>
            </a:r>
          </a:p>
          <a:p>
            <a:r>
              <a:rPr lang="en-US" sz="2800">
                <a:solidFill>
                  <a:schemeClr val="bg1">
                    <a:alpha val="0"/>
                  </a:schemeClr>
                </a:solidFill>
                <a:effectLst>
                  <a:outerShdw blurRad="254000" sx="102000" sy="102000" algn="ctr" rotWithShape="0">
                    <a:prstClr val="black">
                      <a:alpha val="20000"/>
                    </a:prstClr>
                  </a:outerShdw>
                </a:effectLst>
              </a:rPr>
              <a:t>THẦY VÀ CÁC BẠN</a:t>
            </a:r>
          </a:p>
          <a:p>
            <a:r>
              <a:rPr lang="en-US" sz="2800">
                <a:solidFill>
                  <a:schemeClr val="bg1">
                    <a:alpha val="0"/>
                  </a:schemeClr>
                </a:solidFill>
                <a:effectLst>
                  <a:outerShdw blurRad="254000" sx="102000" sy="102000" algn="ctr" rotWithShape="0">
                    <a:prstClr val="black">
                      <a:alpha val="20000"/>
                    </a:prstClr>
                  </a:outerShdw>
                </a:effectLst>
              </a:rPr>
              <a:t>ĐÃ LẮNG NGHE</a:t>
            </a:r>
            <a:endParaRPr lang="vi-VN" sz="2800">
              <a:solidFill>
                <a:schemeClr val="bg1">
                  <a:alpha val="0"/>
                </a:schemeClr>
              </a:solidFill>
              <a:effectLst>
                <a:outerShdw blurRad="254000" sx="102000" sy="102000" algn="ctr" rotWithShape="0">
                  <a:prstClr val="black">
                    <a:alpha val="20000"/>
                  </a:prstClr>
                </a:outerShdw>
              </a:effectLst>
            </a:endParaRPr>
          </a:p>
        </p:txBody>
      </p:sp>
      <p:sp>
        <p:nvSpPr>
          <p:cNvPr id="41" name="Freeform: Shape 40">
            <a:extLst>
              <a:ext uri="{FF2B5EF4-FFF2-40B4-BE49-F238E27FC236}">
                <a16:creationId xmlns:a16="http://schemas.microsoft.com/office/drawing/2014/main" id="{995344D9-E120-ABCC-5B07-7111E1AA32BD}"/>
              </a:ext>
            </a:extLst>
          </p:cNvPr>
          <p:cNvSpPr/>
          <p:nvPr/>
        </p:nvSpPr>
        <p:spPr>
          <a:xfrm flipV="1">
            <a:off x="-6656372"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43" name="TextBox 42">
            <a:extLst>
              <a:ext uri="{FF2B5EF4-FFF2-40B4-BE49-F238E27FC236}">
                <a16:creationId xmlns:a16="http://schemas.microsoft.com/office/drawing/2014/main" id="{B56833F8-5598-1345-88F9-3C28F95D19C7}"/>
              </a:ext>
            </a:extLst>
          </p:cNvPr>
          <p:cNvSpPr txBox="1"/>
          <p:nvPr/>
        </p:nvSpPr>
        <p:spPr>
          <a:xfrm>
            <a:off x="-4185157"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4.</a:t>
            </a:r>
            <a:endParaRPr lang="vi-VN" sz="3200">
              <a:effectLst/>
            </a:endParaRPr>
          </a:p>
        </p:txBody>
      </p:sp>
    </p:spTree>
    <p:extLst>
      <p:ext uri="{BB962C8B-B14F-4D97-AF65-F5344CB8AC3E}">
        <p14:creationId xmlns:p14="http://schemas.microsoft.com/office/powerpoint/2010/main" val="3547611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 shot of a screen&#10;&#10;Description automatically generated">
            <a:extLst>
              <a:ext uri="{FF2B5EF4-FFF2-40B4-BE49-F238E27FC236}">
                <a16:creationId xmlns:a16="http://schemas.microsoft.com/office/drawing/2014/main" id="{1B931C6E-D90D-87B7-D34E-4C8411E01E3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9968" t="16072" r="20128" b="28635"/>
          <a:stretch/>
        </p:blipFill>
        <p:spPr>
          <a:xfrm>
            <a:off x="-103699" y="-58508"/>
            <a:ext cx="12295699" cy="7387261"/>
          </a:xfrm>
          <a:prstGeom prst="rect">
            <a:avLst/>
          </a:prstGeom>
        </p:spPr>
      </p:pic>
      <p:sp>
        <p:nvSpPr>
          <p:cNvPr id="7" name="Graphic 705">
            <a:extLst>
              <a:ext uri="{FF2B5EF4-FFF2-40B4-BE49-F238E27FC236}">
                <a16:creationId xmlns:a16="http://schemas.microsoft.com/office/drawing/2014/main" id="{B251CF80-6915-0DAF-D5C8-E83BBE92BB7A}"/>
              </a:ext>
            </a:extLst>
          </p:cNvPr>
          <p:cNvSpPr/>
          <p:nvPr/>
        </p:nvSpPr>
        <p:spPr>
          <a:xfrm>
            <a:off x="4300303" y="3956418"/>
            <a:ext cx="8054672" cy="3332797"/>
          </a:xfrm>
          <a:custGeom>
            <a:avLst/>
            <a:gdLst>
              <a:gd name="connsiteX0" fmla="*/ 8054672 w 8054672"/>
              <a:gd name="connsiteY0" fmla="*/ 517720 h 3332797"/>
              <a:gd name="connsiteX1" fmla="*/ 7516527 w 8054672"/>
              <a:gd name="connsiteY1" fmla="*/ 393189 h 3332797"/>
              <a:gd name="connsiteX2" fmla="*/ 6188852 w 8054672"/>
              <a:gd name="connsiteY2" fmla="*/ 4409 h 3332797"/>
              <a:gd name="connsiteX3" fmla="*/ 5055744 w 8054672"/>
              <a:gd name="connsiteY3" fmla="*/ 610805 h 3332797"/>
              <a:gd name="connsiteX4" fmla="*/ 4924245 w 8054672"/>
              <a:gd name="connsiteY4" fmla="*/ 1491812 h 3332797"/>
              <a:gd name="connsiteX5" fmla="*/ 4278542 w 8054672"/>
              <a:gd name="connsiteY5" fmla="*/ 1930619 h 3332797"/>
              <a:gd name="connsiteX6" fmla="*/ 3469180 w 8054672"/>
              <a:gd name="connsiteY6" fmla="*/ 1906141 h 3332797"/>
              <a:gd name="connsiteX7" fmla="*/ 591567 w 8054672"/>
              <a:gd name="connsiteY7" fmla="*/ 2476804 h 3332797"/>
              <a:gd name="connsiteX8" fmla="*/ 0 w 8054672"/>
              <a:gd name="connsiteY8" fmla="*/ 3332619 h 3332797"/>
              <a:gd name="connsiteX9" fmla="*/ 5429516 w 8054672"/>
              <a:gd name="connsiteY9" fmla="*/ 3332619 h 3332797"/>
              <a:gd name="connsiteX10" fmla="*/ 5618010 w 8054672"/>
              <a:gd name="connsiteY10" fmla="*/ 3231494 h 3332797"/>
              <a:gd name="connsiteX11" fmla="*/ 7481330 w 8054672"/>
              <a:gd name="connsiteY11" fmla="*/ 3195046 h 3332797"/>
              <a:gd name="connsiteX12" fmla="*/ 7949080 w 8054672"/>
              <a:gd name="connsiteY12" fmla="*/ 3332798 h 3332797"/>
              <a:gd name="connsiteX13" fmla="*/ 8054672 w 8054672"/>
              <a:gd name="connsiteY13" fmla="*/ 3332798 h 3332797"/>
              <a:gd name="connsiteX14" fmla="*/ 8054672 w 8054672"/>
              <a:gd name="connsiteY14" fmla="*/ 517720 h 333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54672" h="3332797">
                <a:moveTo>
                  <a:pt x="8054672" y="517720"/>
                </a:moveTo>
                <a:cubicBezTo>
                  <a:pt x="7872253" y="490026"/>
                  <a:pt x="7691799" y="447861"/>
                  <a:pt x="7516527" y="393189"/>
                </a:cubicBezTo>
                <a:cubicBezTo>
                  <a:pt x="7074862" y="255794"/>
                  <a:pt x="6649813" y="42108"/>
                  <a:pt x="6188852" y="4409"/>
                </a:cubicBezTo>
                <a:cubicBezTo>
                  <a:pt x="5727890" y="-33290"/>
                  <a:pt x="5198678" y="170927"/>
                  <a:pt x="5055744" y="610805"/>
                </a:cubicBezTo>
                <a:cubicBezTo>
                  <a:pt x="4963373" y="894707"/>
                  <a:pt x="5048419" y="1220238"/>
                  <a:pt x="4924245" y="1491812"/>
                </a:cubicBezTo>
                <a:cubicBezTo>
                  <a:pt x="4811685" y="1738194"/>
                  <a:pt x="4545650" y="1885059"/>
                  <a:pt x="4278542" y="1930619"/>
                </a:cubicBezTo>
                <a:cubicBezTo>
                  <a:pt x="4011435" y="1976000"/>
                  <a:pt x="3738431" y="1936872"/>
                  <a:pt x="3469180" y="1906141"/>
                </a:cubicBezTo>
                <a:cubicBezTo>
                  <a:pt x="2469359" y="1791973"/>
                  <a:pt x="1360729" y="1827706"/>
                  <a:pt x="591567" y="2476804"/>
                </a:cubicBezTo>
                <a:cubicBezTo>
                  <a:pt x="321244" y="2704962"/>
                  <a:pt x="122923" y="3003515"/>
                  <a:pt x="0" y="3332619"/>
                </a:cubicBezTo>
                <a:lnTo>
                  <a:pt x="5429516" y="3332619"/>
                </a:lnTo>
                <a:cubicBezTo>
                  <a:pt x="5489727" y="3295814"/>
                  <a:pt x="5552439" y="3261867"/>
                  <a:pt x="5618010" y="3231494"/>
                </a:cubicBezTo>
                <a:cubicBezTo>
                  <a:pt x="6193497" y="2965101"/>
                  <a:pt x="6868323" y="3032994"/>
                  <a:pt x="7481330" y="3195046"/>
                </a:cubicBezTo>
                <a:cubicBezTo>
                  <a:pt x="7638199" y="3236496"/>
                  <a:pt x="7793818" y="3283843"/>
                  <a:pt x="7949080" y="3332798"/>
                </a:cubicBezTo>
                <a:lnTo>
                  <a:pt x="8054672" y="3332798"/>
                </a:lnTo>
                <a:lnTo>
                  <a:pt x="8054672" y="517720"/>
                </a:lnTo>
                <a:close/>
              </a:path>
            </a:pathLst>
          </a:custGeom>
          <a:gradFill>
            <a:gsLst>
              <a:gs pos="0">
                <a:srgbClr val="FF5800">
                  <a:alpha val="80000"/>
                  <a:lumMod val="90000"/>
                  <a:lumOff val="10000"/>
                </a:srgbClr>
              </a:gs>
              <a:gs pos="50000">
                <a:srgbClr val="CC4540">
                  <a:alpha val="80000"/>
                  <a:lumMod val="90000"/>
                  <a:lumOff val="10000"/>
                </a:srgbClr>
              </a:gs>
              <a:gs pos="100000">
                <a:srgbClr val="993381">
                  <a:lumMod val="80000"/>
                  <a:lumOff val="20000"/>
                </a:srgbClr>
              </a:gs>
            </a:gsLst>
            <a:lin ang="18900002" scaled="1"/>
          </a:gradFill>
          <a:ln w="190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Graphic 658">
            <a:extLst>
              <a:ext uri="{FF2B5EF4-FFF2-40B4-BE49-F238E27FC236}">
                <a16:creationId xmlns:a16="http://schemas.microsoft.com/office/drawing/2014/main" id="{E037A645-E1D8-85D2-D3D2-C5E53883AD3C}"/>
              </a:ext>
            </a:extLst>
          </p:cNvPr>
          <p:cNvSpPr/>
          <p:nvPr/>
        </p:nvSpPr>
        <p:spPr>
          <a:xfrm>
            <a:off x="-2273249" y="-399910"/>
            <a:ext cx="6723992" cy="2112941"/>
          </a:xfrm>
          <a:custGeom>
            <a:avLst/>
            <a:gdLst>
              <a:gd name="connsiteX0" fmla="*/ 0 w 6723992"/>
              <a:gd name="connsiteY0" fmla="*/ 2015667 h 2112941"/>
              <a:gd name="connsiteX1" fmla="*/ 1288036 w 6723992"/>
              <a:gd name="connsiteY1" fmla="*/ 1510598 h 2112941"/>
              <a:gd name="connsiteX2" fmla="*/ 3344476 w 6723992"/>
              <a:gd name="connsiteY2" fmla="*/ 1929022 h 2112941"/>
              <a:gd name="connsiteX3" fmla="*/ 5534161 w 6723992"/>
              <a:gd name="connsiteY3" fmla="*/ 1925624 h 2112941"/>
              <a:gd name="connsiteX4" fmla="*/ 6720261 w 6723992"/>
              <a:gd name="connsiteY4" fmla="*/ 207028 h 2112941"/>
              <a:gd name="connsiteX5" fmla="*/ 6690408 w 6723992"/>
              <a:gd name="connsiteY5" fmla="*/ 0 h 2112941"/>
              <a:gd name="connsiteX6" fmla="*/ 0 w 6723992"/>
              <a:gd name="connsiteY6" fmla="*/ 0 h 2112941"/>
              <a:gd name="connsiteX7" fmla="*/ 0 w 6723992"/>
              <a:gd name="connsiteY7" fmla="*/ 2015667 h 2112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992" h="2112941">
                <a:moveTo>
                  <a:pt x="0" y="2015667"/>
                </a:moveTo>
                <a:cubicBezTo>
                  <a:pt x="427404" y="1838493"/>
                  <a:pt x="831508" y="1583409"/>
                  <a:pt x="1288036" y="1510598"/>
                </a:cubicBezTo>
                <a:cubicBezTo>
                  <a:pt x="1985813" y="1399439"/>
                  <a:pt x="2666843" y="1728547"/>
                  <a:pt x="3344476" y="1929022"/>
                </a:cubicBezTo>
                <a:cubicBezTo>
                  <a:pt x="4058029" y="2140175"/>
                  <a:pt x="4845364" y="2207405"/>
                  <a:pt x="5534161" y="1925624"/>
                </a:cubicBezTo>
                <a:cubicBezTo>
                  <a:pt x="6222958" y="1643843"/>
                  <a:pt x="6774869" y="949220"/>
                  <a:pt x="6720261" y="207028"/>
                </a:cubicBezTo>
                <a:cubicBezTo>
                  <a:pt x="6715164" y="136643"/>
                  <a:pt x="6704727" y="67715"/>
                  <a:pt x="6690408" y="0"/>
                </a:cubicBezTo>
                <a:lnTo>
                  <a:pt x="0" y="0"/>
                </a:lnTo>
                <a:lnTo>
                  <a:pt x="0" y="2015667"/>
                </a:lnTo>
                <a:close/>
              </a:path>
            </a:pathLst>
          </a:custGeom>
          <a:gradFill>
            <a:gsLst>
              <a:gs pos="0">
                <a:srgbClr val="FF5800">
                  <a:alpha val="80000"/>
                  <a:lumMod val="90000"/>
                  <a:lumOff val="10000"/>
                </a:srgbClr>
              </a:gs>
              <a:gs pos="50000">
                <a:srgbClr val="CC4540">
                  <a:alpha val="80000"/>
                  <a:lumMod val="90000"/>
                  <a:lumOff val="10000"/>
                </a:srgbClr>
              </a:gs>
              <a:gs pos="100000">
                <a:srgbClr val="993381">
                  <a:lumMod val="80000"/>
                  <a:lumOff val="20000"/>
                </a:srgbClr>
              </a:gs>
            </a:gsLst>
            <a:lin ang="18900002" scaled="1"/>
          </a:gradFill>
          <a:ln w="190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25" name="Group 24">
            <a:extLst>
              <a:ext uri="{FF2B5EF4-FFF2-40B4-BE49-F238E27FC236}">
                <a16:creationId xmlns:a16="http://schemas.microsoft.com/office/drawing/2014/main" id="{F61391E2-CB1D-8CB4-AAE9-8E5A905B3644}"/>
              </a:ext>
            </a:extLst>
          </p:cNvPr>
          <p:cNvGrpSpPr/>
          <p:nvPr/>
        </p:nvGrpSpPr>
        <p:grpSpPr>
          <a:xfrm>
            <a:off x="281355" y="310552"/>
            <a:ext cx="3340126" cy="553048"/>
            <a:chOff x="125158" y="105327"/>
            <a:chExt cx="3565314" cy="590334"/>
          </a:xfrm>
        </p:grpSpPr>
        <p:pic>
          <p:nvPicPr>
            <p:cNvPr id="26" name="object 70">
              <a:extLst>
                <a:ext uri="{FF2B5EF4-FFF2-40B4-BE49-F238E27FC236}">
                  <a16:creationId xmlns:a16="http://schemas.microsoft.com/office/drawing/2014/main" id="{B79254AF-14AB-44E3-8EE4-76C547A16D30}"/>
                </a:ext>
              </a:extLst>
            </p:cNvPr>
            <p:cNvPicPr/>
            <p:nvPr/>
          </p:nvPicPr>
          <p:blipFill>
            <a:blip r:embed="rId5" cstate="print">
              <a:lum bright="70000" contrast="-70000"/>
              <a:alphaModFix amt="70000"/>
            </a:blip>
            <a:stretch>
              <a:fillRect/>
            </a:stretch>
          </p:blipFill>
          <p:spPr>
            <a:xfrm>
              <a:off x="618233" y="202493"/>
              <a:ext cx="3072239" cy="396002"/>
            </a:xfrm>
            <a:prstGeom prst="rect">
              <a:avLst/>
            </a:prstGeom>
          </p:spPr>
        </p:pic>
        <p:pic>
          <p:nvPicPr>
            <p:cNvPr id="27" name="object 9">
              <a:extLst>
                <a:ext uri="{FF2B5EF4-FFF2-40B4-BE49-F238E27FC236}">
                  <a16:creationId xmlns:a16="http://schemas.microsoft.com/office/drawing/2014/main" id="{FF01F109-85DC-CC26-2CB7-451BF6CF3BF4}"/>
                </a:ext>
              </a:extLst>
            </p:cNvPr>
            <p:cNvPicPr/>
            <p:nvPr/>
          </p:nvPicPr>
          <p:blipFill>
            <a:blip r:embed="rId6" cstate="print">
              <a:alphaModFix amt="70000"/>
            </a:blip>
            <a:stretch>
              <a:fillRect/>
            </a:stretch>
          </p:blipFill>
          <p:spPr>
            <a:xfrm>
              <a:off x="125158" y="105327"/>
              <a:ext cx="393547" cy="590334"/>
            </a:xfrm>
            <a:prstGeom prst="rect">
              <a:avLst/>
            </a:prstGeom>
          </p:spPr>
        </p:pic>
      </p:grpSp>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4" name="TextBox 3">
            <a:extLst>
              <a:ext uri="{FF2B5EF4-FFF2-40B4-BE49-F238E27FC236}">
                <a16:creationId xmlns:a16="http://schemas.microsoft.com/office/drawing/2014/main" id="{EC4BAEBF-A067-BDB8-75A3-DBD72EEB414F}"/>
              </a:ext>
            </a:extLst>
          </p:cNvPr>
          <p:cNvSpPr txBox="1"/>
          <p:nvPr/>
        </p:nvSpPr>
        <p:spPr>
          <a:xfrm>
            <a:off x="165653" y="1843951"/>
            <a:ext cx="11860694" cy="3170099"/>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8000">
                <a:effectLst>
                  <a:outerShdw blurRad="254000" sx="102000" sy="102000" algn="ctr" rotWithShape="0">
                    <a:prstClr val="black">
                      <a:alpha val="20000"/>
                    </a:prstClr>
                  </a:outerShdw>
                </a:effectLst>
              </a:rPr>
              <a:t>CẢM ƠN</a:t>
            </a:r>
          </a:p>
          <a:p>
            <a:r>
              <a:rPr lang="en-US" sz="6000">
                <a:effectLst>
                  <a:outerShdw blurRad="254000" sx="102000" sy="102000" algn="ctr" rotWithShape="0">
                    <a:prstClr val="black">
                      <a:alpha val="20000"/>
                    </a:prstClr>
                  </a:outerShdw>
                </a:effectLst>
              </a:rPr>
              <a:t>THẦY VÀ CÁC BẠN</a:t>
            </a:r>
          </a:p>
          <a:p>
            <a:r>
              <a:rPr lang="en-US" sz="6000">
                <a:effectLst>
                  <a:outerShdw blurRad="254000" sx="102000" sy="102000" algn="ctr" rotWithShape="0">
                    <a:prstClr val="black">
                      <a:alpha val="20000"/>
                    </a:prstClr>
                  </a:outerShdw>
                </a:effectLst>
              </a:rPr>
              <a:t>ĐÃ LẮNG NGHE</a:t>
            </a:r>
            <a:endParaRPr lang="vi-VN" sz="6000">
              <a:effectLst>
                <a:outerShdw blurRad="254000" sx="102000" sy="102000" algn="ctr" rotWithShape="0">
                  <a:prstClr val="black">
                    <a:alpha val="20000"/>
                  </a:prstClr>
                </a:outerShdw>
              </a:effectLst>
            </a:endParaRPr>
          </a:p>
        </p:txBody>
      </p:sp>
    </p:spTree>
    <p:extLst>
      <p:ext uri="{BB962C8B-B14F-4D97-AF65-F5344CB8AC3E}">
        <p14:creationId xmlns:p14="http://schemas.microsoft.com/office/powerpoint/2010/main" val="1601267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5" name="Freeform: Shape 4">
            <a:extLst>
              <a:ext uri="{FF2B5EF4-FFF2-40B4-BE49-F238E27FC236}">
                <a16:creationId xmlns:a16="http://schemas.microsoft.com/office/drawing/2014/main" id="{C03059F8-6823-C62C-C12F-64DAB0E590CD}"/>
              </a:ext>
            </a:extLst>
          </p:cNvPr>
          <p:cNvSpPr/>
          <p:nvPr/>
        </p:nvSpPr>
        <p:spPr>
          <a:xfrm flipV="1">
            <a:off x="-6567882"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3" name="TextBox 2">
            <a:extLst>
              <a:ext uri="{FF2B5EF4-FFF2-40B4-BE49-F238E27FC236}">
                <a16:creationId xmlns:a16="http://schemas.microsoft.com/office/drawing/2014/main" id="{930ECA0E-17BE-7B1E-70CA-775F8BC369FF}"/>
              </a:ext>
            </a:extLst>
          </p:cNvPr>
          <p:cNvSpPr txBox="1"/>
          <p:nvPr/>
        </p:nvSpPr>
        <p:spPr>
          <a:xfrm>
            <a:off x="-971285"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1.</a:t>
            </a:r>
            <a:endParaRPr lang="vi-VN" sz="3200">
              <a:effectLst/>
            </a:endParaRPr>
          </a:p>
        </p:txBody>
      </p:sp>
      <p:sp>
        <p:nvSpPr>
          <p:cNvPr id="4" name="TextBox 3">
            <a:extLst>
              <a:ext uri="{FF2B5EF4-FFF2-40B4-BE49-F238E27FC236}">
                <a16:creationId xmlns:a16="http://schemas.microsoft.com/office/drawing/2014/main" id="{EC4BAEBF-A067-BDB8-75A3-DBD72EEB414F}"/>
              </a:ext>
            </a:extLst>
          </p:cNvPr>
          <p:cNvSpPr txBox="1"/>
          <p:nvPr/>
        </p:nvSpPr>
        <p:spPr>
          <a:xfrm>
            <a:off x="2064728" y="2753841"/>
            <a:ext cx="8062545" cy="1077218"/>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2800">
                <a:gradFill>
                  <a:gsLst>
                    <a:gs pos="0">
                      <a:srgbClr val="F95607">
                        <a:alpha val="0"/>
                      </a:srgbClr>
                    </a:gs>
                    <a:gs pos="100000">
                      <a:srgbClr val="9E357B">
                        <a:alpha val="0"/>
                      </a:srgbClr>
                    </a:gs>
                  </a:gsLst>
                  <a:lin ang="18900002" scaled="1"/>
                </a:gradFill>
                <a:effectLst/>
              </a:rPr>
              <a:t>GIỚI THIỆU BÀI TOÁN </a:t>
            </a:r>
          </a:p>
          <a:p>
            <a:r>
              <a:rPr lang="en-US" sz="3600">
                <a:gradFill>
                  <a:gsLst>
                    <a:gs pos="0">
                      <a:srgbClr val="F95607">
                        <a:alpha val="0"/>
                      </a:srgbClr>
                    </a:gs>
                    <a:gs pos="100000">
                      <a:srgbClr val="9E357B">
                        <a:alpha val="0"/>
                      </a:srgbClr>
                    </a:gs>
                  </a:gsLst>
                  <a:lin ang="18900002" scaled="1"/>
                </a:gradFill>
                <a:effectLst/>
              </a:rPr>
              <a:t>HEAT EQUATIONS </a:t>
            </a:r>
            <a:endParaRPr lang="vi-VN" sz="3600">
              <a:gradFill>
                <a:gsLst>
                  <a:gs pos="0">
                    <a:srgbClr val="F95607">
                      <a:alpha val="0"/>
                    </a:srgbClr>
                  </a:gs>
                  <a:gs pos="100000">
                    <a:srgbClr val="9E357B">
                      <a:alpha val="0"/>
                    </a:srgbClr>
                  </a:gs>
                </a:gsLst>
                <a:lin ang="18900002" scaled="1"/>
              </a:gradFill>
              <a:effectLst/>
            </a:endParaRPr>
          </a:p>
        </p:txBody>
      </p:sp>
      <p:grpSp>
        <p:nvGrpSpPr>
          <p:cNvPr id="11" name="Graphic 6">
            <a:extLst>
              <a:ext uri="{FF2B5EF4-FFF2-40B4-BE49-F238E27FC236}">
                <a16:creationId xmlns:a16="http://schemas.microsoft.com/office/drawing/2014/main" id="{DFB202EE-D623-34EF-6EC8-33D543316F2B}"/>
              </a:ext>
            </a:extLst>
          </p:cNvPr>
          <p:cNvGrpSpPr/>
          <p:nvPr/>
        </p:nvGrpSpPr>
        <p:grpSpPr>
          <a:xfrm>
            <a:off x="3683790" y="1886820"/>
            <a:ext cx="4824610" cy="3084592"/>
            <a:chOff x="2744873" y="1286528"/>
            <a:chExt cx="6702443" cy="4285176"/>
          </a:xfrm>
          <a:solidFill>
            <a:srgbClr val="F5542F">
              <a:alpha val="0"/>
            </a:srgbClr>
          </a:solidFill>
        </p:grpSpPr>
        <p:grpSp>
          <p:nvGrpSpPr>
            <p:cNvPr id="12" name="Graphic 6">
              <a:extLst>
                <a:ext uri="{FF2B5EF4-FFF2-40B4-BE49-F238E27FC236}">
                  <a16:creationId xmlns:a16="http://schemas.microsoft.com/office/drawing/2014/main" id="{72F56B5A-0521-0991-1037-E9B8B16B5DAC}"/>
                </a:ext>
              </a:extLst>
            </p:cNvPr>
            <p:cNvGrpSpPr/>
            <p:nvPr/>
          </p:nvGrpSpPr>
          <p:grpSpPr>
            <a:xfrm>
              <a:off x="2759852" y="2118558"/>
              <a:ext cx="680857" cy="1034988"/>
              <a:chOff x="2759852" y="2118558"/>
              <a:chExt cx="680857" cy="1034988"/>
            </a:xfrm>
            <a:grpFill/>
          </p:grpSpPr>
          <p:sp>
            <p:nvSpPr>
              <p:cNvPr id="13" name="Freeform: Shape 12">
                <a:extLst>
                  <a:ext uri="{FF2B5EF4-FFF2-40B4-BE49-F238E27FC236}">
                    <a16:creationId xmlns:a16="http://schemas.microsoft.com/office/drawing/2014/main" id="{740D137F-35F7-8A69-4399-4E871690380D}"/>
                  </a:ext>
                </a:extLst>
              </p:cNvPr>
              <p:cNvSpPr/>
              <p:nvPr/>
            </p:nvSpPr>
            <p:spPr>
              <a:xfrm>
                <a:off x="2861976" y="2226581"/>
                <a:ext cx="63230" cy="187577"/>
              </a:xfrm>
              <a:custGeom>
                <a:avLst/>
                <a:gdLst>
                  <a:gd name="connsiteX0" fmla="*/ 63151 w 63230"/>
                  <a:gd name="connsiteY0" fmla="*/ 6936 h 187577"/>
                  <a:gd name="connsiteX1" fmla="*/ 53340 w 63230"/>
                  <a:gd name="connsiteY1" fmla="*/ 2745 h 187577"/>
                  <a:gd name="connsiteX2" fmla="*/ 22289 w 63230"/>
                  <a:gd name="connsiteY2" fmla="*/ 53703 h 187577"/>
                  <a:gd name="connsiteX3" fmla="*/ 0 w 63230"/>
                  <a:gd name="connsiteY3" fmla="*/ 92756 h 187577"/>
                  <a:gd name="connsiteX4" fmla="*/ 1048 w 63230"/>
                  <a:gd name="connsiteY4" fmla="*/ 93613 h 187577"/>
                  <a:gd name="connsiteX5" fmla="*/ 27432 w 63230"/>
                  <a:gd name="connsiteY5" fmla="*/ 63800 h 187577"/>
                  <a:gd name="connsiteX6" fmla="*/ 48958 w 63230"/>
                  <a:gd name="connsiteY6" fmla="*/ 30367 h 187577"/>
                  <a:gd name="connsiteX7" fmla="*/ 47434 w 63230"/>
                  <a:gd name="connsiteY7" fmla="*/ 86565 h 187577"/>
                  <a:gd name="connsiteX8" fmla="*/ 46292 w 63230"/>
                  <a:gd name="connsiteY8" fmla="*/ 180386 h 187577"/>
                  <a:gd name="connsiteX9" fmla="*/ 50482 w 63230"/>
                  <a:gd name="connsiteY9" fmla="*/ 185815 h 187577"/>
                  <a:gd name="connsiteX10" fmla="*/ 50292 w 63230"/>
                  <a:gd name="connsiteY10" fmla="*/ 186006 h 187577"/>
                  <a:gd name="connsiteX11" fmla="*/ 53626 w 63230"/>
                  <a:gd name="connsiteY11" fmla="*/ 186006 h 187577"/>
                  <a:gd name="connsiteX12" fmla="*/ 53530 w 63230"/>
                  <a:gd name="connsiteY12" fmla="*/ 185815 h 187577"/>
                  <a:gd name="connsiteX13" fmla="*/ 57721 w 63230"/>
                  <a:gd name="connsiteY13" fmla="*/ 180386 h 187577"/>
                  <a:gd name="connsiteX14" fmla="*/ 63151 w 63230"/>
                  <a:gd name="connsiteY14" fmla="*/ 6936 h 187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230" h="187577">
                    <a:moveTo>
                      <a:pt x="63151" y="6936"/>
                    </a:moveTo>
                    <a:cubicBezTo>
                      <a:pt x="64103" y="1316"/>
                      <a:pt x="56293" y="-3066"/>
                      <a:pt x="53340" y="2745"/>
                    </a:cubicBezTo>
                    <a:cubicBezTo>
                      <a:pt x="44387" y="20461"/>
                      <a:pt x="33147" y="37130"/>
                      <a:pt x="22289" y="53703"/>
                    </a:cubicBezTo>
                    <a:cubicBezTo>
                      <a:pt x="15145" y="64562"/>
                      <a:pt x="952" y="79326"/>
                      <a:pt x="0" y="92756"/>
                    </a:cubicBezTo>
                    <a:cubicBezTo>
                      <a:pt x="0" y="93327"/>
                      <a:pt x="571" y="93708"/>
                      <a:pt x="1048" y="93613"/>
                    </a:cubicBezTo>
                    <a:cubicBezTo>
                      <a:pt x="12478" y="89898"/>
                      <a:pt x="20955" y="73134"/>
                      <a:pt x="27432" y="63800"/>
                    </a:cubicBezTo>
                    <a:cubicBezTo>
                      <a:pt x="34957" y="52846"/>
                      <a:pt x="42005" y="41607"/>
                      <a:pt x="48958" y="30367"/>
                    </a:cubicBezTo>
                    <a:cubicBezTo>
                      <a:pt x="47434" y="49131"/>
                      <a:pt x="47911" y="68372"/>
                      <a:pt x="47434" y="86565"/>
                    </a:cubicBezTo>
                    <a:cubicBezTo>
                      <a:pt x="46672" y="117807"/>
                      <a:pt x="45625" y="149239"/>
                      <a:pt x="46292" y="180386"/>
                    </a:cubicBezTo>
                    <a:cubicBezTo>
                      <a:pt x="46387" y="182767"/>
                      <a:pt x="48006" y="185339"/>
                      <a:pt x="50482" y="185815"/>
                    </a:cubicBezTo>
                    <a:cubicBezTo>
                      <a:pt x="49054" y="185529"/>
                      <a:pt x="50292" y="185815"/>
                      <a:pt x="50292" y="186006"/>
                    </a:cubicBezTo>
                    <a:cubicBezTo>
                      <a:pt x="50292" y="188101"/>
                      <a:pt x="53626" y="188101"/>
                      <a:pt x="53626" y="186006"/>
                    </a:cubicBezTo>
                    <a:cubicBezTo>
                      <a:pt x="53626" y="185720"/>
                      <a:pt x="54864" y="185529"/>
                      <a:pt x="53530" y="185815"/>
                    </a:cubicBezTo>
                    <a:cubicBezTo>
                      <a:pt x="56007" y="185339"/>
                      <a:pt x="57626" y="182767"/>
                      <a:pt x="57721" y="180386"/>
                    </a:cubicBezTo>
                    <a:cubicBezTo>
                      <a:pt x="59341" y="123236"/>
                      <a:pt x="53721" y="63609"/>
                      <a:pt x="63151" y="6936"/>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B80FA24-7373-9E33-A4E1-D09CFB05B2A9}"/>
                  </a:ext>
                </a:extLst>
              </p:cNvPr>
              <p:cNvSpPr/>
              <p:nvPr/>
            </p:nvSpPr>
            <p:spPr>
              <a:xfrm>
                <a:off x="2957787" y="2247027"/>
                <a:ext cx="100326" cy="156610"/>
              </a:xfrm>
              <a:custGeom>
                <a:avLst/>
                <a:gdLst>
                  <a:gd name="connsiteX0" fmla="*/ 73639 w 100326"/>
                  <a:gd name="connsiteY0" fmla="*/ 8207 h 156610"/>
                  <a:gd name="connsiteX1" fmla="*/ 8678 w 100326"/>
                  <a:gd name="connsiteY1" fmla="*/ 28495 h 156610"/>
                  <a:gd name="connsiteX2" fmla="*/ 8583 w 100326"/>
                  <a:gd name="connsiteY2" fmla="*/ 27257 h 156610"/>
                  <a:gd name="connsiteX3" fmla="*/ 6106 w 100326"/>
                  <a:gd name="connsiteY3" fmla="*/ 26876 h 156610"/>
                  <a:gd name="connsiteX4" fmla="*/ 18108 w 100326"/>
                  <a:gd name="connsiteY4" fmla="*/ 141271 h 156610"/>
                  <a:gd name="connsiteX5" fmla="*/ 92975 w 100326"/>
                  <a:gd name="connsiteY5" fmla="*/ 117078 h 156610"/>
                  <a:gd name="connsiteX6" fmla="*/ 73639 w 100326"/>
                  <a:gd name="connsiteY6" fmla="*/ 8207 h 156610"/>
                  <a:gd name="connsiteX7" fmla="*/ 76687 w 100326"/>
                  <a:gd name="connsiteY7" fmla="*/ 123745 h 156610"/>
                  <a:gd name="connsiteX8" fmla="*/ 41730 w 100326"/>
                  <a:gd name="connsiteY8" fmla="*/ 143843 h 156610"/>
                  <a:gd name="connsiteX9" fmla="*/ 15251 w 100326"/>
                  <a:gd name="connsiteY9" fmla="*/ 110029 h 156610"/>
                  <a:gd name="connsiteX10" fmla="*/ 9917 w 100326"/>
                  <a:gd name="connsiteY10" fmla="*/ 73930 h 156610"/>
                  <a:gd name="connsiteX11" fmla="*/ 11917 w 100326"/>
                  <a:gd name="connsiteY11" fmla="*/ 72882 h 156610"/>
                  <a:gd name="connsiteX12" fmla="*/ 30300 w 100326"/>
                  <a:gd name="connsiteY12" fmla="*/ 22018 h 156610"/>
                  <a:gd name="connsiteX13" fmla="*/ 78020 w 100326"/>
                  <a:gd name="connsiteY13" fmla="*/ 33258 h 156610"/>
                  <a:gd name="connsiteX14" fmla="*/ 76687 w 100326"/>
                  <a:gd name="connsiteY14" fmla="*/ 123745 h 15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326" h="156610">
                    <a:moveTo>
                      <a:pt x="73639" y="8207"/>
                    </a:moveTo>
                    <a:cubicBezTo>
                      <a:pt x="49445" y="-10367"/>
                      <a:pt x="20870" y="5254"/>
                      <a:pt x="8678" y="28495"/>
                    </a:cubicBezTo>
                    <a:cubicBezTo>
                      <a:pt x="8678" y="28114"/>
                      <a:pt x="8678" y="27733"/>
                      <a:pt x="8583" y="27257"/>
                    </a:cubicBezTo>
                    <a:cubicBezTo>
                      <a:pt x="8488" y="25924"/>
                      <a:pt x="6488" y="25447"/>
                      <a:pt x="6106" y="26876"/>
                    </a:cubicBezTo>
                    <a:cubicBezTo>
                      <a:pt x="-2466" y="59261"/>
                      <a:pt x="-4847" y="113935"/>
                      <a:pt x="18108" y="141271"/>
                    </a:cubicBezTo>
                    <a:cubicBezTo>
                      <a:pt x="45540" y="174037"/>
                      <a:pt x="81068" y="148796"/>
                      <a:pt x="92975" y="117078"/>
                    </a:cubicBezTo>
                    <a:cubicBezTo>
                      <a:pt x="105452" y="83931"/>
                      <a:pt x="103928" y="31543"/>
                      <a:pt x="73639" y="8207"/>
                    </a:cubicBezTo>
                    <a:close/>
                    <a:moveTo>
                      <a:pt x="76687" y="123745"/>
                    </a:moveTo>
                    <a:cubicBezTo>
                      <a:pt x="69829" y="137842"/>
                      <a:pt x="57732" y="147082"/>
                      <a:pt x="41730" y="143843"/>
                    </a:cubicBezTo>
                    <a:cubicBezTo>
                      <a:pt x="26204" y="140700"/>
                      <a:pt x="19251" y="123269"/>
                      <a:pt x="15251" y="110029"/>
                    </a:cubicBezTo>
                    <a:cubicBezTo>
                      <a:pt x="11631" y="98123"/>
                      <a:pt x="10393" y="86026"/>
                      <a:pt x="9917" y="73930"/>
                    </a:cubicBezTo>
                    <a:cubicBezTo>
                      <a:pt x="10774" y="74120"/>
                      <a:pt x="11726" y="73930"/>
                      <a:pt x="11917" y="72882"/>
                    </a:cubicBezTo>
                    <a:cubicBezTo>
                      <a:pt x="15536" y="54880"/>
                      <a:pt x="17441" y="36115"/>
                      <a:pt x="30300" y="22018"/>
                    </a:cubicBezTo>
                    <a:cubicBezTo>
                      <a:pt x="46016" y="4778"/>
                      <a:pt x="68686" y="16589"/>
                      <a:pt x="78020" y="33258"/>
                    </a:cubicBezTo>
                    <a:cubicBezTo>
                      <a:pt x="92498" y="58975"/>
                      <a:pt x="89165" y="97933"/>
                      <a:pt x="76687" y="123745"/>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8B0CD4B-112A-EA27-4F0C-F377B19D4A9D}"/>
                  </a:ext>
                </a:extLst>
              </p:cNvPr>
              <p:cNvSpPr/>
              <p:nvPr/>
            </p:nvSpPr>
            <p:spPr>
              <a:xfrm>
                <a:off x="3085061" y="2241648"/>
                <a:ext cx="110003" cy="157794"/>
              </a:xfrm>
              <a:custGeom>
                <a:avLst/>
                <a:gdLst>
                  <a:gd name="connsiteX0" fmla="*/ 81049 w 110003"/>
                  <a:gd name="connsiteY0" fmla="*/ 7109 h 157794"/>
                  <a:gd name="connsiteX1" fmla="*/ 2848 w 110003"/>
                  <a:gd name="connsiteY1" fmla="*/ 56258 h 157794"/>
                  <a:gd name="connsiteX2" fmla="*/ 16945 w 110003"/>
                  <a:gd name="connsiteY2" fmla="*/ 140840 h 157794"/>
                  <a:gd name="connsiteX3" fmla="*/ 99908 w 110003"/>
                  <a:gd name="connsiteY3" fmla="*/ 120837 h 157794"/>
                  <a:gd name="connsiteX4" fmla="*/ 81049 w 110003"/>
                  <a:gd name="connsiteY4" fmla="*/ 7109 h 157794"/>
                  <a:gd name="connsiteX5" fmla="*/ 83335 w 110003"/>
                  <a:gd name="connsiteY5" fmla="*/ 121694 h 157794"/>
                  <a:gd name="connsiteX6" fmla="*/ 15898 w 110003"/>
                  <a:gd name="connsiteY6" fmla="*/ 114932 h 157794"/>
                  <a:gd name="connsiteX7" fmla="*/ 7230 w 110003"/>
                  <a:gd name="connsiteY7" fmla="*/ 68259 h 157794"/>
                  <a:gd name="connsiteX8" fmla="*/ 12564 w 110003"/>
                  <a:gd name="connsiteY8" fmla="*/ 67497 h 157794"/>
                  <a:gd name="connsiteX9" fmla="*/ 32185 w 110003"/>
                  <a:gd name="connsiteY9" fmla="*/ 26635 h 157794"/>
                  <a:gd name="connsiteX10" fmla="*/ 85906 w 110003"/>
                  <a:gd name="connsiteY10" fmla="*/ 33779 h 157794"/>
                  <a:gd name="connsiteX11" fmla="*/ 83335 w 110003"/>
                  <a:gd name="connsiteY11" fmla="*/ 121694 h 15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003" h="157794">
                    <a:moveTo>
                      <a:pt x="81049" y="7109"/>
                    </a:moveTo>
                    <a:cubicBezTo>
                      <a:pt x="49521" y="-15656"/>
                      <a:pt x="-2486" y="20444"/>
                      <a:pt x="2848" y="56258"/>
                    </a:cubicBezTo>
                    <a:cubicBezTo>
                      <a:pt x="-3533" y="84547"/>
                      <a:pt x="658" y="118837"/>
                      <a:pt x="16945" y="140840"/>
                    </a:cubicBezTo>
                    <a:cubicBezTo>
                      <a:pt x="42377" y="174939"/>
                      <a:pt x="85906" y="152079"/>
                      <a:pt x="99908" y="120837"/>
                    </a:cubicBezTo>
                    <a:cubicBezTo>
                      <a:pt x="115910" y="84928"/>
                      <a:pt x="115148" y="31683"/>
                      <a:pt x="81049" y="7109"/>
                    </a:cubicBezTo>
                    <a:close/>
                    <a:moveTo>
                      <a:pt x="83335" y="121694"/>
                    </a:moveTo>
                    <a:cubicBezTo>
                      <a:pt x="66094" y="155984"/>
                      <a:pt x="28566" y="145888"/>
                      <a:pt x="15898" y="114932"/>
                    </a:cubicBezTo>
                    <a:cubicBezTo>
                      <a:pt x="9897" y="100358"/>
                      <a:pt x="7230" y="84261"/>
                      <a:pt x="7230" y="68259"/>
                    </a:cubicBezTo>
                    <a:cubicBezTo>
                      <a:pt x="8849" y="69593"/>
                      <a:pt x="11611" y="69497"/>
                      <a:pt x="12564" y="67497"/>
                    </a:cubicBezTo>
                    <a:cubicBezTo>
                      <a:pt x="19422" y="53305"/>
                      <a:pt x="21041" y="38636"/>
                      <a:pt x="32185" y="26635"/>
                    </a:cubicBezTo>
                    <a:cubicBezTo>
                      <a:pt x="47902" y="9776"/>
                      <a:pt x="74476" y="14157"/>
                      <a:pt x="85906" y="33779"/>
                    </a:cubicBezTo>
                    <a:cubicBezTo>
                      <a:pt x="100384" y="58544"/>
                      <a:pt x="95622" y="97310"/>
                      <a:pt x="83335" y="121694"/>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638EA23-674F-D726-7CBF-34F58B0E2B3A}"/>
                  </a:ext>
                </a:extLst>
              </p:cNvPr>
              <p:cNvSpPr/>
              <p:nvPr/>
            </p:nvSpPr>
            <p:spPr>
              <a:xfrm>
                <a:off x="3229119" y="2219793"/>
                <a:ext cx="63094" cy="190121"/>
              </a:xfrm>
              <a:custGeom>
                <a:avLst/>
                <a:gdLst>
                  <a:gd name="connsiteX0" fmla="*/ 61863 w 63094"/>
                  <a:gd name="connsiteY0" fmla="*/ 116784 h 190121"/>
                  <a:gd name="connsiteX1" fmla="*/ 58434 w 63094"/>
                  <a:gd name="connsiteY1" fmla="*/ 6294 h 190121"/>
                  <a:gd name="connsiteX2" fmla="*/ 52148 w 63094"/>
                  <a:gd name="connsiteY2" fmla="*/ 8 h 190121"/>
                  <a:gd name="connsiteX3" fmla="*/ 39575 w 63094"/>
                  <a:gd name="connsiteY3" fmla="*/ 9723 h 190121"/>
                  <a:gd name="connsiteX4" fmla="*/ 237 w 63094"/>
                  <a:gd name="connsiteY4" fmla="*/ 62873 h 190121"/>
                  <a:gd name="connsiteX5" fmla="*/ 1380 w 63094"/>
                  <a:gd name="connsiteY5" fmla="*/ 64397 h 190121"/>
                  <a:gd name="connsiteX6" fmla="*/ 29383 w 63094"/>
                  <a:gd name="connsiteY6" fmla="*/ 40489 h 190121"/>
                  <a:gd name="connsiteX7" fmla="*/ 44052 w 63094"/>
                  <a:gd name="connsiteY7" fmla="*/ 20677 h 190121"/>
                  <a:gd name="connsiteX8" fmla="*/ 46242 w 63094"/>
                  <a:gd name="connsiteY8" fmla="*/ 96782 h 190121"/>
                  <a:gd name="connsiteX9" fmla="*/ 47100 w 63094"/>
                  <a:gd name="connsiteY9" fmla="*/ 148979 h 190121"/>
                  <a:gd name="connsiteX10" fmla="*/ 43194 w 63094"/>
                  <a:gd name="connsiteY10" fmla="*/ 187936 h 190121"/>
                  <a:gd name="connsiteX11" fmla="*/ 47576 w 63094"/>
                  <a:gd name="connsiteY11" fmla="*/ 189746 h 190121"/>
                  <a:gd name="connsiteX12" fmla="*/ 61863 w 63094"/>
                  <a:gd name="connsiteY12" fmla="*/ 116784 h 19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094" h="190121">
                    <a:moveTo>
                      <a:pt x="61863" y="116784"/>
                    </a:moveTo>
                    <a:cubicBezTo>
                      <a:pt x="60244" y="79827"/>
                      <a:pt x="54339" y="43251"/>
                      <a:pt x="58434" y="6294"/>
                    </a:cubicBezTo>
                    <a:cubicBezTo>
                      <a:pt x="58815" y="3056"/>
                      <a:pt x="55291" y="-183"/>
                      <a:pt x="52148" y="8"/>
                    </a:cubicBezTo>
                    <a:cubicBezTo>
                      <a:pt x="44623" y="484"/>
                      <a:pt x="43956" y="2961"/>
                      <a:pt x="39575" y="9723"/>
                    </a:cubicBezTo>
                    <a:cubicBezTo>
                      <a:pt x="27383" y="28202"/>
                      <a:pt x="14334" y="45919"/>
                      <a:pt x="237" y="62873"/>
                    </a:cubicBezTo>
                    <a:cubicBezTo>
                      <a:pt x="-430" y="63635"/>
                      <a:pt x="427" y="64968"/>
                      <a:pt x="1380" y="64397"/>
                    </a:cubicBezTo>
                    <a:cubicBezTo>
                      <a:pt x="12048" y="57634"/>
                      <a:pt x="20715" y="49824"/>
                      <a:pt x="29383" y="40489"/>
                    </a:cubicBezTo>
                    <a:cubicBezTo>
                      <a:pt x="31764" y="37917"/>
                      <a:pt x="38432" y="27916"/>
                      <a:pt x="44052" y="20677"/>
                    </a:cubicBezTo>
                    <a:cubicBezTo>
                      <a:pt x="41956" y="45919"/>
                      <a:pt x="44528" y="71541"/>
                      <a:pt x="46242" y="96782"/>
                    </a:cubicBezTo>
                    <a:cubicBezTo>
                      <a:pt x="47385" y="114213"/>
                      <a:pt x="48052" y="131548"/>
                      <a:pt x="47100" y="148979"/>
                    </a:cubicBezTo>
                    <a:cubicBezTo>
                      <a:pt x="46338" y="162124"/>
                      <a:pt x="40146" y="174887"/>
                      <a:pt x="43194" y="187936"/>
                    </a:cubicBezTo>
                    <a:cubicBezTo>
                      <a:pt x="43671" y="189746"/>
                      <a:pt x="45957" y="190699"/>
                      <a:pt x="47576" y="189746"/>
                    </a:cubicBezTo>
                    <a:cubicBezTo>
                      <a:pt x="67959" y="177268"/>
                      <a:pt x="62721" y="136596"/>
                      <a:pt x="61863" y="116784"/>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8A0004C6-19B9-EC74-CE90-3A2BDE4FD7E6}"/>
                  </a:ext>
                </a:extLst>
              </p:cNvPr>
              <p:cNvSpPr/>
              <p:nvPr/>
            </p:nvSpPr>
            <p:spPr>
              <a:xfrm>
                <a:off x="2863174" y="2481246"/>
                <a:ext cx="45833" cy="176479"/>
              </a:xfrm>
              <a:custGeom>
                <a:avLst/>
                <a:gdLst>
                  <a:gd name="connsiteX0" fmla="*/ 44427 w 45833"/>
                  <a:gd name="connsiteY0" fmla="*/ 97933 h 176479"/>
                  <a:gd name="connsiteX1" fmla="*/ 45570 w 45833"/>
                  <a:gd name="connsiteY1" fmla="*/ 6779 h 176479"/>
                  <a:gd name="connsiteX2" fmla="*/ 38807 w 45833"/>
                  <a:gd name="connsiteY2" fmla="*/ 16 h 176479"/>
                  <a:gd name="connsiteX3" fmla="*/ 25853 w 45833"/>
                  <a:gd name="connsiteY3" fmla="*/ 10398 h 176479"/>
                  <a:gd name="connsiteX4" fmla="*/ 135 w 45833"/>
                  <a:gd name="connsiteY4" fmla="*/ 60404 h 176479"/>
                  <a:gd name="connsiteX5" fmla="*/ 4422 w 45833"/>
                  <a:gd name="connsiteY5" fmla="*/ 62881 h 176479"/>
                  <a:gd name="connsiteX6" fmla="*/ 29758 w 45833"/>
                  <a:gd name="connsiteY6" fmla="*/ 25352 h 176479"/>
                  <a:gd name="connsiteX7" fmla="*/ 29568 w 45833"/>
                  <a:gd name="connsiteY7" fmla="*/ 89646 h 176479"/>
                  <a:gd name="connsiteX8" fmla="*/ 30044 w 45833"/>
                  <a:gd name="connsiteY8" fmla="*/ 131366 h 176479"/>
                  <a:gd name="connsiteX9" fmla="*/ 28615 w 45833"/>
                  <a:gd name="connsiteY9" fmla="*/ 173561 h 176479"/>
                  <a:gd name="connsiteX10" fmla="*/ 36140 w 45833"/>
                  <a:gd name="connsiteY10" fmla="*/ 174514 h 176479"/>
                  <a:gd name="connsiteX11" fmla="*/ 44427 w 45833"/>
                  <a:gd name="connsiteY11" fmla="*/ 97933 h 176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833" h="176479">
                    <a:moveTo>
                      <a:pt x="44427" y="97933"/>
                    </a:moveTo>
                    <a:cubicBezTo>
                      <a:pt x="43379" y="67358"/>
                      <a:pt x="41664" y="37259"/>
                      <a:pt x="45570" y="6779"/>
                    </a:cubicBezTo>
                    <a:cubicBezTo>
                      <a:pt x="46046" y="3350"/>
                      <a:pt x="42141" y="-270"/>
                      <a:pt x="38807" y="16"/>
                    </a:cubicBezTo>
                    <a:cubicBezTo>
                      <a:pt x="30996" y="683"/>
                      <a:pt x="30330" y="3254"/>
                      <a:pt x="25853" y="10398"/>
                    </a:cubicBezTo>
                    <a:cubicBezTo>
                      <a:pt x="16042" y="26210"/>
                      <a:pt x="6327" y="42783"/>
                      <a:pt x="135" y="60404"/>
                    </a:cubicBezTo>
                    <a:cubicBezTo>
                      <a:pt x="-722" y="62976"/>
                      <a:pt x="2707" y="64595"/>
                      <a:pt x="4422" y="62881"/>
                    </a:cubicBezTo>
                    <a:cubicBezTo>
                      <a:pt x="8994" y="58595"/>
                      <a:pt x="21186" y="38497"/>
                      <a:pt x="29758" y="25352"/>
                    </a:cubicBezTo>
                    <a:cubicBezTo>
                      <a:pt x="28044" y="46688"/>
                      <a:pt x="28806" y="68120"/>
                      <a:pt x="29568" y="89646"/>
                    </a:cubicBezTo>
                    <a:cubicBezTo>
                      <a:pt x="30139" y="103553"/>
                      <a:pt x="30330" y="117459"/>
                      <a:pt x="30044" y="131366"/>
                    </a:cubicBezTo>
                    <a:cubicBezTo>
                      <a:pt x="29758" y="145844"/>
                      <a:pt x="25662" y="159369"/>
                      <a:pt x="28615" y="173561"/>
                    </a:cubicBezTo>
                    <a:cubicBezTo>
                      <a:pt x="29377" y="177276"/>
                      <a:pt x="34330" y="177276"/>
                      <a:pt x="36140" y="174514"/>
                    </a:cubicBezTo>
                    <a:cubicBezTo>
                      <a:pt x="49951" y="154416"/>
                      <a:pt x="45189" y="121174"/>
                      <a:pt x="44427" y="97933"/>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8C53D1E-80F8-1438-BCB8-5F337F45CAE1}"/>
                  </a:ext>
                </a:extLst>
              </p:cNvPr>
              <p:cNvSpPr/>
              <p:nvPr/>
            </p:nvSpPr>
            <p:spPr>
              <a:xfrm>
                <a:off x="2948761" y="2491010"/>
                <a:ext cx="52421" cy="162990"/>
              </a:xfrm>
              <a:custGeom>
                <a:avLst/>
                <a:gdLst>
                  <a:gd name="connsiteX0" fmla="*/ 41136 w 52421"/>
                  <a:gd name="connsiteY0" fmla="*/ 2921 h 162990"/>
                  <a:gd name="connsiteX1" fmla="*/ 179 w 52421"/>
                  <a:gd name="connsiteY1" fmla="*/ 65595 h 162990"/>
                  <a:gd name="connsiteX2" fmla="*/ 1988 w 52421"/>
                  <a:gd name="connsiteY2" fmla="*/ 67405 h 162990"/>
                  <a:gd name="connsiteX3" fmla="*/ 36278 w 52421"/>
                  <a:gd name="connsiteY3" fmla="*/ 28448 h 162990"/>
                  <a:gd name="connsiteX4" fmla="*/ 32087 w 52421"/>
                  <a:gd name="connsiteY4" fmla="*/ 95789 h 162990"/>
                  <a:gd name="connsiteX5" fmla="*/ 38660 w 52421"/>
                  <a:gd name="connsiteY5" fmla="*/ 162560 h 162990"/>
                  <a:gd name="connsiteX6" fmla="*/ 42851 w 52421"/>
                  <a:gd name="connsiteY6" fmla="*/ 161988 h 162990"/>
                  <a:gd name="connsiteX7" fmla="*/ 45994 w 52421"/>
                  <a:gd name="connsiteY7" fmla="*/ 142081 h 162990"/>
                  <a:gd name="connsiteX8" fmla="*/ 45232 w 52421"/>
                  <a:gd name="connsiteY8" fmla="*/ 102076 h 162990"/>
                  <a:gd name="connsiteX9" fmla="*/ 52280 w 52421"/>
                  <a:gd name="connsiteY9" fmla="*/ 7588 h 162990"/>
                  <a:gd name="connsiteX10" fmla="*/ 41136 w 52421"/>
                  <a:gd name="connsiteY10" fmla="*/ 2921 h 16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21" h="162990">
                    <a:moveTo>
                      <a:pt x="41136" y="2921"/>
                    </a:moveTo>
                    <a:cubicBezTo>
                      <a:pt x="27230" y="23685"/>
                      <a:pt x="12942" y="44069"/>
                      <a:pt x="179" y="65595"/>
                    </a:cubicBezTo>
                    <a:cubicBezTo>
                      <a:pt x="-488" y="66643"/>
                      <a:pt x="845" y="68167"/>
                      <a:pt x="1988" y="67405"/>
                    </a:cubicBezTo>
                    <a:cubicBezTo>
                      <a:pt x="16562" y="57308"/>
                      <a:pt x="26087" y="42640"/>
                      <a:pt x="36278" y="28448"/>
                    </a:cubicBezTo>
                    <a:cubicBezTo>
                      <a:pt x="33230" y="50736"/>
                      <a:pt x="32564" y="73501"/>
                      <a:pt x="32087" y="95789"/>
                    </a:cubicBezTo>
                    <a:cubicBezTo>
                      <a:pt x="31802" y="108839"/>
                      <a:pt x="24944" y="155416"/>
                      <a:pt x="38660" y="162560"/>
                    </a:cubicBezTo>
                    <a:cubicBezTo>
                      <a:pt x="40184" y="163322"/>
                      <a:pt x="41612" y="163036"/>
                      <a:pt x="42851" y="161988"/>
                    </a:cubicBezTo>
                    <a:cubicBezTo>
                      <a:pt x="49137" y="157130"/>
                      <a:pt x="46375" y="149225"/>
                      <a:pt x="45994" y="142081"/>
                    </a:cubicBezTo>
                    <a:cubicBezTo>
                      <a:pt x="45327" y="128746"/>
                      <a:pt x="45232" y="115411"/>
                      <a:pt x="45232" y="102076"/>
                    </a:cubicBezTo>
                    <a:cubicBezTo>
                      <a:pt x="45327" y="70548"/>
                      <a:pt x="46851" y="38735"/>
                      <a:pt x="52280" y="7588"/>
                    </a:cubicBezTo>
                    <a:cubicBezTo>
                      <a:pt x="53614" y="825"/>
                      <a:pt x="45137" y="-2985"/>
                      <a:pt x="41136" y="2921"/>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A86BEC2-D269-D1CD-B4A9-7112E87A2802}"/>
                  </a:ext>
                </a:extLst>
              </p:cNvPr>
              <p:cNvSpPr/>
              <p:nvPr/>
            </p:nvSpPr>
            <p:spPr>
              <a:xfrm>
                <a:off x="3071989" y="2478580"/>
                <a:ext cx="62133" cy="168821"/>
              </a:xfrm>
              <a:custGeom>
                <a:avLst/>
                <a:gdLst>
                  <a:gd name="connsiteX0" fmla="*/ 50210 w 62133"/>
                  <a:gd name="connsiteY0" fmla="*/ 3158 h 168821"/>
                  <a:gd name="connsiteX1" fmla="*/ 204 w 62133"/>
                  <a:gd name="connsiteY1" fmla="*/ 95931 h 168821"/>
                  <a:gd name="connsiteX2" fmla="*/ 2299 w 62133"/>
                  <a:gd name="connsiteY2" fmla="*/ 98027 h 168821"/>
                  <a:gd name="connsiteX3" fmla="*/ 43638 w 62133"/>
                  <a:gd name="connsiteY3" fmla="*/ 41353 h 168821"/>
                  <a:gd name="connsiteX4" fmla="*/ 41352 w 62133"/>
                  <a:gd name="connsiteY4" fmla="*/ 86216 h 168821"/>
                  <a:gd name="connsiteX5" fmla="*/ 42209 w 62133"/>
                  <a:gd name="connsiteY5" fmla="*/ 134698 h 168821"/>
                  <a:gd name="connsiteX6" fmla="*/ 47353 w 62133"/>
                  <a:gd name="connsiteY6" fmla="*/ 167464 h 168821"/>
                  <a:gd name="connsiteX7" fmla="*/ 52210 w 62133"/>
                  <a:gd name="connsiteY7" fmla="*/ 167464 h 168821"/>
                  <a:gd name="connsiteX8" fmla="*/ 55354 w 62133"/>
                  <a:gd name="connsiteY8" fmla="*/ 102504 h 168821"/>
                  <a:gd name="connsiteX9" fmla="*/ 62021 w 62133"/>
                  <a:gd name="connsiteY9" fmla="*/ 8206 h 168821"/>
                  <a:gd name="connsiteX10" fmla="*/ 50210 w 62133"/>
                  <a:gd name="connsiteY10" fmla="*/ 3158 h 16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133" h="168821">
                    <a:moveTo>
                      <a:pt x="50210" y="3158"/>
                    </a:moveTo>
                    <a:cubicBezTo>
                      <a:pt x="33065" y="33733"/>
                      <a:pt x="18111" y="65832"/>
                      <a:pt x="204" y="95931"/>
                    </a:cubicBezTo>
                    <a:cubicBezTo>
                      <a:pt x="-558" y="97170"/>
                      <a:pt x="966" y="98884"/>
                      <a:pt x="2299" y="98027"/>
                    </a:cubicBezTo>
                    <a:cubicBezTo>
                      <a:pt x="20968" y="84692"/>
                      <a:pt x="32494" y="62784"/>
                      <a:pt x="43638" y="41353"/>
                    </a:cubicBezTo>
                    <a:cubicBezTo>
                      <a:pt x="42114" y="56212"/>
                      <a:pt x="41447" y="71166"/>
                      <a:pt x="41352" y="86216"/>
                    </a:cubicBezTo>
                    <a:cubicBezTo>
                      <a:pt x="41161" y="102408"/>
                      <a:pt x="41828" y="118506"/>
                      <a:pt x="42209" y="134698"/>
                    </a:cubicBezTo>
                    <a:cubicBezTo>
                      <a:pt x="42495" y="146890"/>
                      <a:pt x="40495" y="157177"/>
                      <a:pt x="47353" y="167464"/>
                    </a:cubicBezTo>
                    <a:cubicBezTo>
                      <a:pt x="48591" y="169274"/>
                      <a:pt x="51067" y="169274"/>
                      <a:pt x="52210" y="167464"/>
                    </a:cubicBezTo>
                    <a:cubicBezTo>
                      <a:pt x="62974" y="150795"/>
                      <a:pt x="55830" y="121744"/>
                      <a:pt x="55354" y="102504"/>
                    </a:cubicBezTo>
                    <a:cubicBezTo>
                      <a:pt x="54592" y="70785"/>
                      <a:pt x="55830" y="39353"/>
                      <a:pt x="62021" y="8206"/>
                    </a:cubicBezTo>
                    <a:cubicBezTo>
                      <a:pt x="63259" y="1253"/>
                      <a:pt x="53925" y="-3414"/>
                      <a:pt x="50210" y="3158"/>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292022F-3522-B1A5-1C95-F21F49864A44}"/>
                  </a:ext>
                </a:extLst>
              </p:cNvPr>
              <p:cNvSpPr/>
              <p:nvPr/>
            </p:nvSpPr>
            <p:spPr>
              <a:xfrm>
                <a:off x="3209484" y="2474069"/>
                <a:ext cx="119101" cy="167362"/>
              </a:xfrm>
              <a:custGeom>
                <a:avLst/>
                <a:gdLst>
                  <a:gd name="connsiteX0" fmla="*/ 55209 w 119101"/>
                  <a:gd name="connsiteY0" fmla="*/ 49 h 167362"/>
                  <a:gd name="connsiteX1" fmla="*/ 726 w 119101"/>
                  <a:gd name="connsiteY1" fmla="*/ 104347 h 167362"/>
                  <a:gd name="connsiteX2" fmla="*/ 1964 w 119101"/>
                  <a:gd name="connsiteY2" fmla="*/ 105967 h 167362"/>
                  <a:gd name="connsiteX3" fmla="*/ 35492 w 119101"/>
                  <a:gd name="connsiteY3" fmla="*/ 162545 h 167362"/>
                  <a:gd name="connsiteX4" fmla="*/ 117978 w 119101"/>
                  <a:gd name="connsiteY4" fmla="*/ 92251 h 167362"/>
                  <a:gd name="connsiteX5" fmla="*/ 55209 w 119101"/>
                  <a:gd name="connsiteY5" fmla="*/ 49 h 167362"/>
                  <a:gd name="connsiteX6" fmla="*/ 104548 w 119101"/>
                  <a:gd name="connsiteY6" fmla="*/ 81392 h 167362"/>
                  <a:gd name="connsiteX7" fmla="*/ 40636 w 119101"/>
                  <a:gd name="connsiteY7" fmla="*/ 150544 h 167362"/>
                  <a:gd name="connsiteX8" fmla="*/ 8822 w 119101"/>
                  <a:gd name="connsiteY8" fmla="*/ 91393 h 167362"/>
                  <a:gd name="connsiteX9" fmla="*/ 40255 w 119101"/>
                  <a:gd name="connsiteY9" fmla="*/ 18813 h 167362"/>
                  <a:gd name="connsiteX10" fmla="*/ 92642 w 119101"/>
                  <a:gd name="connsiteY10" fmla="*/ 32719 h 167362"/>
                  <a:gd name="connsiteX11" fmla="*/ 104548 w 119101"/>
                  <a:gd name="connsiteY11" fmla="*/ 81392 h 16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101" h="167362">
                    <a:moveTo>
                      <a:pt x="55209" y="49"/>
                    </a:moveTo>
                    <a:cubicBezTo>
                      <a:pt x="6441" y="-2142"/>
                      <a:pt x="-2989" y="70058"/>
                      <a:pt x="726" y="104347"/>
                    </a:cubicBezTo>
                    <a:cubicBezTo>
                      <a:pt x="821" y="105014"/>
                      <a:pt x="1392" y="105681"/>
                      <a:pt x="1964" y="105967"/>
                    </a:cubicBezTo>
                    <a:cubicBezTo>
                      <a:pt x="4345" y="129875"/>
                      <a:pt x="13584" y="151972"/>
                      <a:pt x="35492" y="162545"/>
                    </a:cubicBezTo>
                    <a:cubicBezTo>
                      <a:pt x="80450" y="184167"/>
                      <a:pt x="112930" y="128065"/>
                      <a:pt x="117978" y="92251"/>
                    </a:cubicBezTo>
                    <a:cubicBezTo>
                      <a:pt x="124265" y="48150"/>
                      <a:pt x="104263" y="2239"/>
                      <a:pt x="55209" y="49"/>
                    </a:cubicBezTo>
                    <a:close/>
                    <a:moveTo>
                      <a:pt x="104548" y="81392"/>
                    </a:moveTo>
                    <a:cubicBezTo>
                      <a:pt x="103786" y="114825"/>
                      <a:pt x="81117" y="161879"/>
                      <a:pt x="40636" y="150544"/>
                    </a:cubicBezTo>
                    <a:cubicBezTo>
                      <a:pt x="20347" y="144924"/>
                      <a:pt x="11489" y="117778"/>
                      <a:pt x="8822" y="91393"/>
                    </a:cubicBezTo>
                    <a:cubicBezTo>
                      <a:pt x="15966" y="65771"/>
                      <a:pt x="19014" y="33767"/>
                      <a:pt x="40255" y="18813"/>
                    </a:cubicBezTo>
                    <a:cubicBezTo>
                      <a:pt x="56638" y="7288"/>
                      <a:pt x="81974" y="18527"/>
                      <a:pt x="92642" y="32719"/>
                    </a:cubicBezTo>
                    <a:cubicBezTo>
                      <a:pt x="102834" y="46435"/>
                      <a:pt x="104929" y="64914"/>
                      <a:pt x="104548" y="81392"/>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10D64BF-BD4B-8DB4-A5A2-924872B9066A}"/>
                  </a:ext>
                </a:extLst>
              </p:cNvPr>
              <p:cNvSpPr/>
              <p:nvPr/>
            </p:nvSpPr>
            <p:spPr>
              <a:xfrm>
                <a:off x="2861780" y="2728927"/>
                <a:ext cx="46421" cy="162806"/>
              </a:xfrm>
              <a:custGeom>
                <a:avLst/>
                <a:gdLst>
                  <a:gd name="connsiteX0" fmla="*/ 38201 w 46421"/>
                  <a:gd name="connsiteY0" fmla="*/ 93616 h 162806"/>
                  <a:gd name="connsiteX1" fmla="*/ 46392 w 46421"/>
                  <a:gd name="connsiteY1" fmla="*/ 6081 h 162806"/>
                  <a:gd name="connsiteX2" fmla="*/ 34010 w 46421"/>
                  <a:gd name="connsiteY2" fmla="*/ 4367 h 162806"/>
                  <a:gd name="connsiteX3" fmla="*/ 101 w 46421"/>
                  <a:gd name="connsiteY3" fmla="*/ 77805 h 162806"/>
                  <a:gd name="connsiteX4" fmla="*/ 1339 w 46421"/>
                  <a:gd name="connsiteY4" fmla="*/ 79043 h 162806"/>
                  <a:gd name="connsiteX5" fmla="*/ 27342 w 46421"/>
                  <a:gd name="connsiteY5" fmla="*/ 49230 h 162806"/>
                  <a:gd name="connsiteX6" fmla="*/ 24485 w 46421"/>
                  <a:gd name="connsiteY6" fmla="*/ 93521 h 162806"/>
                  <a:gd name="connsiteX7" fmla="*/ 36105 w 46421"/>
                  <a:gd name="connsiteY7" fmla="*/ 162672 h 162806"/>
                  <a:gd name="connsiteX8" fmla="*/ 39820 w 46421"/>
                  <a:gd name="connsiteY8" fmla="*/ 161148 h 162806"/>
                  <a:gd name="connsiteX9" fmla="*/ 39153 w 46421"/>
                  <a:gd name="connsiteY9" fmla="*/ 135621 h 162806"/>
                  <a:gd name="connsiteX10" fmla="*/ 38201 w 46421"/>
                  <a:gd name="connsiteY10" fmla="*/ 93616 h 16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421" h="162806">
                    <a:moveTo>
                      <a:pt x="38201" y="93616"/>
                    </a:moveTo>
                    <a:cubicBezTo>
                      <a:pt x="38963" y="64184"/>
                      <a:pt x="43630" y="35323"/>
                      <a:pt x="46392" y="6081"/>
                    </a:cubicBezTo>
                    <a:cubicBezTo>
                      <a:pt x="47059" y="-1253"/>
                      <a:pt x="36010" y="-2110"/>
                      <a:pt x="34010" y="4367"/>
                    </a:cubicBezTo>
                    <a:cubicBezTo>
                      <a:pt x="26009" y="30656"/>
                      <a:pt x="11340" y="53135"/>
                      <a:pt x="101" y="77805"/>
                    </a:cubicBezTo>
                    <a:cubicBezTo>
                      <a:pt x="-280" y="78567"/>
                      <a:pt x="482" y="79519"/>
                      <a:pt x="1339" y="79043"/>
                    </a:cubicBezTo>
                    <a:cubicBezTo>
                      <a:pt x="12674" y="72661"/>
                      <a:pt x="20770" y="61612"/>
                      <a:pt x="27342" y="49230"/>
                    </a:cubicBezTo>
                    <a:cubicBezTo>
                      <a:pt x="25914" y="63993"/>
                      <a:pt x="25056" y="78852"/>
                      <a:pt x="24485" y="93521"/>
                    </a:cubicBezTo>
                    <a:cubicBezTo>
                      <a:pt x="23913" y="107713"/>
                      <a:pt x="18484" y="156576"/>
                      <a:pt x="36105" y="162672"/>
                    </a:cubicBezTo>
                    <a:cubicBezTo>
                      <a:pt x="37629" y="163149"/>
                      <a:pt x="38963" y="162291"/>
                      <a:pt x="39820" y="161148"/>
                    </a:cubicBezTo>
                    <a:cubicBezTo>
                      <a:pt x="45249" y="153909"/>
                      <a:pt x="40106" y="143813"/>
                      <a:pt x="39153" y="135621"/>
                    </a:cubicBezTo>
                    <a:cubicBezTo>
                      <a:pt x="37534" y="121810"/>
                      <a:pt x="37820" y="107618"/>
                      <a:pt x="38201" y="93616"/>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9FCD2B7-264A-E088-C963-4555EE147079}"/>
                  </a:ext>
                </a:extLst>
              </p:cNvPr>
              <p:cNvSpPr/>
              <p:nvPr/>
            </p:nvSpPr>
            <p:spPr>
              <a:xfrm>
                <a:off x="2951354" y="2741643"/>
                <a:ext cx="85072" cy="122036"/>
              </a:xfrm>
              <a:custGeom>
                <a:avLst/>
                <a:gdLst>
                  <a:gd name="connsiteX0" fmla="*/ 56450 w 85072"/>
                  <a:gd name="connsiteY0" fmla="*/ 7748 h 122036"/>
                  <a:gd name="connsiteX1" fmla="*/ 15017 w 85072"/>
                  <a:gd name="connsiteY1" fmla="*/ 13177 h 122036"/>
                  <a:gd name="connsiteX2" fmla="*/ 12350 w 85072"/>
                  <a:gd name="connsiteY2" fmla="*/ 13082 h 122036"/>
                  <a:gd name="connsiteX3" fmla="*/ 1967 w 85072"/>
                  <a:gd name="connsiteY3" fmla="*/ 73280 h 122036"/>
                  <a:gd name="connsiteX4" fmla="*/ 38448 w 85072"/>
                  <a:gd name="connsiteY4" fmla="*/ 118714 h 122036"/>
                  <a:gd name="connsiteX5" fmla="*/ 85025 w 85072"/>
                  <a:gd name="connsiteY5" fmla="*/ 85281 h 122036"/>
                  <a:gd name="connsiteX6" fmla="*/ 56450 w 85072"/>
                  <a:gd name="connsiteY6" fmla="*/ 7748 h 122036"/>
                  <a:gd name="connsiteX7" fmla="*/ 49116 w 85072"/>
                  <a:gd name="connsiteY7" fmla="*/ 109284 h 122036"/>
                  <a:gd name="connsiteX8" fmla="*/ 12350 w 85072"/>
                  <a:gd name="connsiteY8" fmla="*/ 25560 h 122036"/>
                  <a:gd name="connsiteX9" fmla="*/ 13016 w 85072"/>
                  <a:gd name="connsiteY9" fmla="*/ 30513 h 122036"/>
                  <a:gd name="connsiteX10" fmla="*/ 18636 w 85072"/>
                  <a:gd name="connsiteY10" fmla="*/ 32799 h 122036"/>
                  <a:gd name="connsiteX11" fmla="*/ 49402 w 85072"/>
                  <a:gd name="connsiteY11" fmla="*/ 19845 h 122036"/>
                  <a:gd name="connsiteX12" fmla="*/ 72071 w 85072"/>
                  <a:gd name="connsiteY12" fmla="*/ 76804 h 122036"/>
                  <a:gd name="connsiteX13" fmla="*/ 49116 w 85072"/>
                  <a:gd name="connsiteY13" fmla="*/ 109284 h 12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072" h="122036">
                    <a:moveTo>
                      <a:pt x="56450" y="7748"/>
                    </a:moveTo>
                    <a:cubicBezTo>
                      <a:pt x="43592" y="-5397"/>
                      <a:pt x="22541" y="-634"/>
                      <a:pt x="15017" y="13177"/>
                    </a:cubicBezTo>
                    <a:cubicBezTo>
                      <a:pt x="14350" y="12510"/>
                      <a:pt x="13112" y="12225"/>
                      <a:pt x="12350" y="13082"/>
                    </a:cubicBezTo>
                    <a:cubicBezTo>
                      <a:pt x="-1938" y="27655"/>
                      <a:pt x="-1366" y="54897"/>
                      <a:pt x="1967" y="73280"/>
                    </a:cubicBezTo>
                    <a:cubicBezTo>
                      <a:pt x="5873" y="94997"/>
                      <a:pt x="18160" y="110713"/>
                      <a:pt x="38448" y="118714"/>
                    </a:cubicBezTo>
                    <a:cubicBezTo>
                      <a:pt x="65880" y="129573"/>
                      <a:pt x="84168" y="112618"/>
                      <a:pt x="85025" y="85281"/>
                    </a:cubicBezTo>
                    <a:cubicBezTo>
                      <a:pt x="85883" y="58992"/>
                      <a:pt x="75119" y="26703"/>
                      <a:pt x="56450" y="7748"/>
                    </a:cubicBezTo>
                    <a:close/>
                    <a:moveTo>
                      <a:pt x="49116" y="109284"/>
                    </a:moveTo>
                    <a:cubicBezTo>
                      <a:pt x="11111" y="101664"/>
                      <a:pt x="4158" y="58516"/>
                      <a:pt x="12350" y="25560"/>
                    </a:cubicBezTo>
                    <a:cubicBezTo>
                      <a:pt x="12445" y="27179"/>
                      <a:pt x="12635" y="28798"/>
                      <a:pt x="13016" y="30513"/>
                    </a:cubicBezTo>
                    <a:cubicBezTo>
                      <a:pt x="13493" y="32703"/>
                      <a:pt x="16731" y="34323"/>
                      <a:pt x="18636" y="32799"/>
                    </a:cubicBezTo>
                    <a:cubicBezTo>
                      <a:pt x="30638" y="23655"/>
                      <a:pt x="33209" y="2604"/>
                      <a:pt x="49402" y="19845"/>
                    </a:cubicBezTo>
                    <a:cubicBezTo>
                      <a:pt x="63023" y="34418"/>
                      <a:pt x="70071" y="57373"/>
                      <a:pt x="72071" y="76804"/>
                    </a:cubicBezTo>
                    <a:cubicBezTo>
                      <a:pt x="73881" y="93568"/>
                      <a:pt x="70357" y="113475"/>
                      <a:pt x="49116" y="109284"/>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E39E717-490B-C0E8-D63B-B15A38916DCB}"/>
                  </a:ext>
                </a:extLst>
              </p:cNvPr>
              <p:cNvSpPr/>
              <p:nvPr/>
            </p:nvSpPr>
            <p:spPr>
              <a:xfrm>
                <a:off x="3077778" y="2719644"/>
                <a:ext cx="59304" cy="164944"/>
              </a:xfrm>
              <a:custGeom>
                <a:avLst/>
                <a:gdLst>
                  <a:gd name="connsiteX0" fmla="*/ 56613 w 59304"/>
                  <a:gd name="connsiteY0" fmla="*/ 97850 h 164944"/>
                  <a:gd name="connsiteX1" fmla="*/ 56518 w 59304"/>
                  <a:gd name="connsiteY1" fmla="*/ 6315 h 164944"/>
                  <a:gd name="connsiteX2" fmla="*/ 43564 w 59304"/>
                  <a:gd name="connsiteY2" fmla="*/ 4600 h 164944"/>
                  <a:gd name="connsiteX3" fmla="*/ 225 w 59304"/>
                  <a:gd name="connsiteY3" fmla="*/ 86706 h 164944"/>
                  <a:gd name="connsiteX4" fmla="*/ 3082 w 59304"/>
                  <a:gd name="connsiteY4" fmla="*/ 88897 h 164944"/>
                  <a:gd name="connsiteX5" fmla="*/ 41373 w 59304"/>
                  <a:gd name="connsiteY5" fmla="*/ 35271 h 164944"/>
                  <a:gd name="connsiteX6" fmla="*/ 41754 w 59304"/>
                  <a:gd name="connsiteY6" fmla="*/ 90230 h 164944"/>
                  <a:gd name="connsiteX7" fmla="*/ 44992 w 59304"/>
                  <a:gd name="connsiteY7" fmla="*/ 161191 h 164944"/>
                  <a:gd name="connsiteX8" fmla="*/ 54422 w 59304"/>
                  <a:gd name="connsiteY8" fmla="*/ 162430 h 164944"/>
                  <a:gd name="connsiteX9" fmla="*/ 56613 w 59304"/>
                  <a:gd name="connsiteY9" fmla="*/ 97850 h 16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304" h="164944">
                    <a:moveTo>
                      <a:pt x="56613" y="97850"/>
                    </a:moveTo>
                    <a:cubicBezTo>
                      <a:pt x="55184" y="67275"/>
                      <a:pt x="53660" y="36795"/>
                      <a:pt x="56518" y="6315"/>
                    </a:cubicBezTo>
                    <a:cubicBezTo>
                      <a:pt x="57280" y="-1591"/>
                      <a:pt x="45945" y="-1972"/>
                      <a:pt x="43564" y="4600"/>
                    </a:cubicBezTo>
                    <a:cubicBezTo>
                      <a:pt x="32800" y="33652"/>
                      <a:pt x="14798" y="59560"/>
                      <a:pt x="225" y="86706"/>
                    </a:cubicBezTo>
                    <a:cubicBezTo>
                      <a:pt x="-728" y="88516"/>
                      <a:pt x="1558" y="90421"/>
                      <a:pt x="3082" y="88897"/>
                    </a:cubicBezTo>
                    <a:cubicBezTo>
                      <a:pt x="18799" y="72895"/>
                      <a:pt x="30514" y="54416"/>
                      <a:pt x="41373" y="35271"/>
                    </a:cubicBezTo>
                    <a:cubicBezTo>
                      <a:pt x="40706" y="53559"/>
                      <a:pt x="40992" y="71942"/>
                      <a:pt x="41754" y="90230"/>
                    </a:cubicBezTo>
                    <a:cubicBezTo>
                      <a:pt x="42611" y="111757"/>
                      <a:pt x="37849" y="140998"/>
                      <a:pt x="44992" y="161191"/>
                    </a:cubicBezTo>
                    <a:cubicBezTo>
                      <a:pt x="46326" y="165002"/>
                      <a:pt x="52327" y="166716"/>
                      <a:pt x="54422" y="162430"/>
                    </a:cubicBezTo>
                    <a:cubicBezTo>
                      <a:pt x="63280" y="144237"/>
                      <a:pt x="57565" y="117567"/>
                      <a:pt x="56613" y="9785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8CCB42E-2E75-47DE-FCFA-22629AE71AD4}"/>
                  </a:ext>
                </a:extLst>
              </p:cNvPr>
              <p:cNvSpPr/>
              <p:nvPr/>
            </p:nvSpPr>
            <p:spPr>
              <a:xfrm>
                <a:off x="3199059" y="2730378"/>
                <a:ext cx="117696" cy="124436"/>
              </a:xfrm>
              <a:custGeom>
                <a:avLst/>
                <a:gdLst>
                  <a:gd name="connsiteX0" fmla="*/ 111830 w 117696"/>
                  <a:gd name="connsiteY0" fmla="*/ 36062 h 124436"/>
                  <a:gd name="connsiteX1" fmla="*/ 68491 w 117696"/>
                  <a:gd name="connsiteY1" fmla="*/ 820 h 124436"/>
                  <a:gd name="connsiteX2" fmla="*/ 13913 w 117696"/>
                  <a:gd name="connsiteY2" fmla="*/ 25775 h 124436"/>
                  <a:gd name="connsiteX3" fmla="*/ 1721 w 117696"/>
                  <a:gd name="connsiteY3" fmla="*/ 83020 h 124436"/>
                  <a:gd name="connsiteX4" fmla="*/ 21914 w 117696"/>
                  <a:gd name="connsiteY4" fmla="*/ 111595 h 124436"/>
                  <a:gd name="connsiteX5" fmla="*/ 65253 w 117696"/>
                  <a:gd name="connsiteY5" fmla="*/ 124264 h 124436"/>
                  <a:gd name="connsiteX6" fmla="*/ 111830 w 117696"/>
                  <a:gd name="connsiteY6" fmla="*/ 36062 h 124436"/>
                  <a:gd name="connsiteX7" fmla="*/ 69730 w 117696"/>
                  <a:gd name="connsiteY7" fmla="*/ 109500 h 124436"/>
                  <a:gd name="connsiteX8" fmla="*/ 37916 w 117696"/>
                  <a:gd name="connsiteY8" fmla="*/ 108833 h 124436"/>
                  <a:gd name="connsiteX9" fmla="*/ 17056 w 117696"/>
                  <a:gd name="connsiteY9" fmla="*/ 72067 h 124436"/>
                  <a:gd name="connsiteX10" fmla="*/ 17247 w 117696"/>
                  <a:gd name="connsiteY10" fmla="*/ 71209 h 124436"/>
                  <a:gd name="connsiteX11" fmla="*/ 16866 w 117696"/>
                  <a:gd name="connsiteY11" fmla="*/ 69971 h 124436"/>
                  <a:gd name="connsiteX12" fmla="*/ 24391 w 117696"/>
                  <a:gd name="connsiteY12" fmla="*/ 38729 h 124436"/>
                  <a:gd name="connsiteX13" fmla="*/ 96304 w 117696"/>
                  <a:gd name="connsiteY13" fmla="*/ 40920 h 124436"/>
                  <a:gd name="connsiteX14" fmla="*/ 69730 w 117696"/>
                  <a:gd name="connsiteY14" fmla="*/ 109500 h 12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696" h="124436">
                    <a:moveTo>
                      <a:pt x="111830" y="36062"/>
                    </a:moveTo>
                    <a:cubicBezTo>
                      <a:pt x="104210" y="18346"/>
                      <a:pt x="87351" y="4534"/>
                      <a:pt x="68491" y="820"/>
                    </a:cubicBezTo>
                    <a:cubicBezTo>
                      <a:pt x="46584" y="-3467"/>
                      <a:pt x="27248" y="9678"/>
                      <a:pt x="13913" y="25775"/>
                    </a:cubicBezTo>
                    <a:cubicBezTo>
                      <a:pt x="769" y="41682"/>
                      <a:pt x="-2470" y="63304"/>
                      <a:pt x="1721" y="83020"/>
                    </a:cubicBezTo>
                    <a:cubicBezTo>
                      <a:pt x="4769" y="96927"/>
                      <a:pt x="11913" y="106166"/>
                      <a:pt x="21914" y="111595"/>
                    </a:cubicBezTo>
                    <a:cubicBezTo>
                      <a:pt x="32582" y="120835"/>
                      <a:pt x="49156" y="125407"/>
                      <a:pt x="65253" y="124264"/>
                    </a:cubicBezTo>
                    <a:cubicBezTo>
                      <a:pt x="110116" y="121311"/>
                      <a:pt x="128023" y="73876"/>
                      <a:pt x="111830" y="36062"/>
                    </a:cubicBezTo>
                    <a:close/>
                    <a:moveTo>
                      <a:pt x="69730" y="109500"/>
                    </a:moveTo>
                    <a:cubicBezTo>
                      <a:pt x="59633" y="112453"/>
                      <a:pt x="47917" y="112167"/>
                      <a:pt x="37916" y="108833"/>
                    </a:cubicBezTo>
                    <a:cubicBezTo>
                      <a:pt x="26010" y="99689"/>
                      <a:pt x="18676" y="86259"/>
                      <a:pt x="17056" y="72067"/>
                    </a:cubicBezTo>
                    <a:cubicBezTo>
                      <a:pt x="17152" y="71781"/>
                      <a:pt x="17152" y="71495"/>
                      <a:pt x="17247" y="71209"/>
                    </a:cubicBezTo>
                    <a:cubicBezTo>
                      <a:pt x="17437" y="70638"/>
                      <a:pt x="17152" y="70257"/>
                      <a:pt x="16866" y="69971"/>
                    </a:cubicBezTo>
                    <a:cubicBezTo>
                      <a:pt x="16104" y="59398"/>
                      <a:pt x="18485" y="48540"/>
                      <a:pt x="24391" y="38729"/>
                    </a:cubicBezTo>
                    <a:cubicBezTo>
                      <a:pt x="43155" y="7963"/>
                      <a:pt x="79350" y="11678"/>
                      <a:pt x="96304" y="40920"/>
                    </a:cubicBezTo>
                    <a:cubicBezTo>
                      <a:pt x="111735" y="67304"/>
                      <a:pt x="98686" y="101023"/>
                      <a:pt x="69730" y="10950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AD2AD81-3184-DF20-D94D-5CEAAB16488F}"/>
                  </a:ext>
                </a:extLst>
              </p:cNvPr>
              <p:cNvSpPr/>
              <p:nvPr/>
            </p:nvSpPr>
            <p:spPr>
              <a:xfrm>
                <a:off x="2878825" y="2954781"/>
                <a:ext cx="81733" cy="98077"/>
              </a:xfrm>
              <a:custGeom>
                <a:avLst/>
                <a:gdLst>
                  <a:gd name="connsiteX0" fmla="*/ 81354 w 81733"/>
                  <a:gd name="connsiteY0" fmla="*/ 51118 h 98077"/>
                  <a:gd name="connsiteX1" fmla="*/ 46588 w 81733"/>
                  <a:gd name="connsiteY1" fmla="*/ 2064 h 98077"/>
                  <a:gd name="connsiteX2" fmla="*/ 17823 w 81733"/>
                  <a:gd name="connsiteY2" fmla="*/ 5017 h 98077"/>
                  <a:gd name="connsiteX3" fmla="*/ 5250 w 81733"/>
                  <a:gd name="connsiteY3" fmla="*/ 17209 h 98077"/>
                  <a:gd name="connsiteX4" fmla="*/ 11 w 81733"/>
                  <a:gd name="connsiteY4" fmla="*/ 39116 h 98077"/>
                  <a:gd name="connsiteX5" fmla="*/ 3154 w 81733"/>
                  <a:gd name="connsiteY5" fmla="*/ 40450 h 98077"/>
                  <a:gd name="connsiteX6" fmla="*/ 3440 w 81733"/>
                  <a:gd name="connsiteY6" fmla="*/ 40164 h 98077"/>
                  <a:gd name="connsiteX7" fmla="*/ 44874 w 81733"/>
                  <a:gd name="connsiteY7" fmla="*/ 98076 h 98077"/>
                  <a:gd name="connsiteX8" fmla="*/ 81354 w 81733"/>
                  <a:gd name="connsiteY8" fmla="*/ 51118 h 98077"/>
                  <a:gd name="connsiteX9" fmla="*/ 53256 w 81733"/>
                  <a:gd name="connsiteY9" fmla="*/ 81883 h 98077"/>
                  <a:gd name="connsiteX10" fmla="*/ 5916 w 81733"/>
                  <a:gd name="connsiteY10" fmla="*/ 39402 h 98077"/>
                  <a:gd name="connsiteX11" fmla="*/ 5440 w 81733"/>
                  <a:gd name="connsiteY11" fmla="*/ 38354 h 98077"/>
                  <a:gd name="connsiteX12" fmla="*/ 15060 w 81733"/>
                  <a:gd name="connsiteY12" fmla="*/ 29782 h 98077"/>
                  <a:gd name="connsiteX13" fmla="*/ 23633 w 81733"/>
                  <a:gd name="connsiteY13" fmla="*/ 20066 h 98077"/>
                  <a:gd name="connsiteX14" fmla="*/ 40111 w 81733"/>
                  <a:gd name="connsiteY14" fmla="*/ 16351 h 98077"/>
                  <a:gd name="connsiteX15" fmla="*/ 65733 w 81733"/>
                  <a:gd name="connsiteY15" fmla="*/ 47212 h 98077"/>
                  <a:gd name="connsiteX16" fmla="*/ 53256 w 81733"/>
                  <a:gd name="connsiteY16" fmla="*/ 81883 h 9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733" h="98077">
                    <a:moveTo>
                      <a:pt x="81354" y="51118"/>
                    </a:moveTo>
                    <a:cubicBezTo>
                      <a:pt x="78783" y="31115"/>
                      <a:pt x="66210" y="9493"/>
                      <a:pt x="46588" y="2064"/>
                    </a:cubicBezTo>
                    <a:cubicBezTo>
                      <a:pt x="36968" y="-1556"/>
                      <a:pt x="26681" y="-317"/>
                      <a:pt x="17823" y="5017"/>
                    </a:cubicBezTo>
                    <a:cubicBezTo>
                      <a:pt x="12870" y="8065"/>
                      <a:pt x="8583" y="12446"/>
                      <a:pt x="5250" y="17209"/>
                    </a:cubicBezTo>
                    <a:cubicBezTo>
                      <a:pt x="-84" y="24543"/>
                      <a:pt x="868" y="30734"/>
                      <a:pt x="11" y="39116"/>
                    </a:cubicBezTo>
                    <a:cubicBezTo>
                      <a:pt x="-180" y="40735"/>
                      <a:pt x="2202" y="41593"/>
                      <a:pt x="3154" y="40450"/>
                    </a:cubicBezTo>
                    <a:cubicBezTo>
                      <a:pt x="3249" y="40354"/>
                      <a:pt x="3345" y="40259"/>
                      <a:pt x="3440" y="40164"/>
                    </a:cubicBezTo>
                    <a:cubicBezTo>
                      <a:pt x="-6942" y="67596"/>
                      <a:pt x="16013" y="98362"/>
                      <a:pt x="44874" y="98076"/>
                    </a:cubicBezTo>
                    <a:cubicBezTo>
                      <a:pt x="69829" y="97695"/>
                      <a:pt x="84307" y="73501"/>
                      <a:pt x="81354" y="51118"/>
                    </a:cubicBezTo>
                    <a:close/>
                    <a:moveTo>
                      <a:pt x="53256" y="81883"/>
                    </a:moveTo>
                    <a:cubicBezTo>
                      <a:pt x="26871" y="96171"/>
                      <a:pt x="-370" y="65215"/>
                      <a:pt x="5916" y="39402"/>
                    </a:cubicBezTo>
                    <a:cubicBezTo>
                      <a:pt x="6012" y="38926"/>
                      <a:pt x="5726" y="38545"/>
                      <a:pt x="5440" y="38354"/>
                    </a:cubicBezTo>
                    <a:cubicBezTo>
                      <a:pt x="8583" y="35497"/>
                      <a:pt x="12298" y="33115"/>
                      <a:pt x="15060" y="29782"/>
                    </a:cubicBezTo>
                    <a:cubicBezTo>
                      <a:pt x="17823" y="26448"/>
                      <a:pt x="20299" y="23019"/>
                      <a:pt x="23633" y="20066"/>
                    </a:cubicBezTo>
                    <a:cubicBezTo>
                      <a:pt x="28300" y="15875"/>
                      <a:pt x="34206" y="14827"/>
                      <a:pt x="40111" y="16351"/>
                    </a:cubicBezTo>
                    <a:cubicBezTo>
                      <a:pt x="53446" y="19780"/>
                      <a:pt x="62209" y="35020"/>
                      <a:pt x="65733" y="47212"/>
                    </a:cubicBezTo>
                    <a:cubicBezTo>
                      <a:pt x="69639" y="60928"/>
                      <a:pt x="66400" y="74740"/>
                      <a:pt x="53256" y="81883"/>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4918393-7B16-7086-C95A-F7BBF505C54D}"/>
                  </a:ext>
                </a:extLst>
              </p:cNvPr>
              <p:cNvSpPr/>
              <p:nvPr/>
            </p:nvSpPr>
            <p:spPr>
              <a:xfrm>
                <a:off x="2977514" y="2962740"/>
                <a:ext cx="107813" cy="84111"/>
              </a:xfrm>
              <a:custGeom>
                <a:avLst/>
                <a:gdLst>
                  <a:gd name="connsiteX0" fmla="*/ 104681 w 107813"/>
                  <a:gd name="connsiteY0" fmla="*/ 33729 h 84111"/>
                  <a:gd name="connsiteX1" fmla="*/ 60580 w 107813"/>
                  <a:gd name="connsiteY1" fmla="*/ 4106 h 84111"/>
                  <a:gd name="connsiteX2" fmla="*/ 9050 w 107813"/>
                  <a:gd name="connsiteY2" fmla="*/ 7916 h 84111"/>
                  <a:gd name="connsiteX3" fmla="*/ 1 w 107813"/>
                  <a:gd name="connsiteY3" fmla="*/ 28204 h 84111"/>
                  <a:gd name="connsiteX4" fmla="*/ 16479 w 107813"/>
                  <a:gd name="connsiteY4" fmla="*/ 56494 h 84111"/>
                  <a:gd name="connsiteX5" fmla="*/ 18860 w 107813"/>
                  <a:gd name="connsiteY5" fmla="*/ 56494 h 84111"/>
                  <a:gd name="connsiteX6" fmla="*/ 36005 w 107813"/>
                  <a:gd name="connsiteY6" fmla="*/ 78687 h 84111"/>
                  <a:gd name="connsiteX7" fmla="*/ 84011 w 107813"/>
                  <a:gd name="connsiteY7" fmla="*/ 76211 h 84111"/>
                  <a:gd name="connsiteX8" fmla="*/ 104681 w 107813"/>
                  <a:gd name="connsiteY8" fmla="*/ 33729 h 84111"/>
                  <a:gd name="connsiteX9" fmla="*/ 91346 w 107813"/>
                  <a:gd name="connsiteY9" fmla="*/ 52398 h 84111"/>
                  <a:gd name="connsiteX10" fmla="*/ 65914 w 107813"/>
                  <a:gd name="connsiteY10" fmla="*/ 69257 h 84111"/>
                  <a:gd name="connsiteX11" fmla="*/ 21527 w 107813"/>
                  <a:gd name="connsiteY11" fmla="*/ 34491 h 84111"/>
                  <a:gd name="connsiteX12" fmla="*/ 19813 w 107813"/>
                  <a:gd name="connsiteY12" fmla="*/ 34015 h 84111"/>
                  <a:gd name="connsiteX13" fmla="*/ 18003 w 107813"/>
                  <a:gd name="connsiteY13" fmla="*/ 40015 h 84111"/>
                  <a:gd name="connsiteX14" fmla="*/ 17527 w 107813"/>
                  <a:gd name="connsiteY14" fmla="*/ 36872 h 84111"/>
                  <a:gd name="connsiteX15" fmla="*/ 16289 w 107813"/>
                  <a:gd name="connsiteY15" fmla="*/ 25633 h 84111"/>
                  <a:gd name="connsiteX16" fmla="*/ 24861 w 107813"/>
                  <a:gd name="connsiteY16" fmla="*/ 17917 h 84111"/>
                  <a:gd name="connsiteX17" fmla="*/ 72105 w 107813"/>
                  <a:gd name="connsiteY17" fmla="*/ 26014 h 84111"/>
                  <a:gd name="connsiteX18" fmla="*/ 89536 w 107813"/>
                  <a:gd name="connsiteY18" fmla="*/ 38777 h 84111"/>
                  <a:gd name="connsiteX19" fmla="*/ 91346 w 107813"/>
                  <a:gd name="connsiteY19" fmla="*/ 52398 h 8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813" h="84111">
                    <a:moveTo>
                      <a:pt x="104681" y="33729"/>
                    </a:moveTo>
                    <a:cubicBezTo>
                      <a:pt x="96680" y="17917"/>
                      <a:pt x="76582" y="8964"/>
                      <a:pt x="60580" y="4106"/>
                    </a:cubicBezTo>
                    <a:cubicBezTo>
                      <a:pt x="44483" y="-751"/>
                      <a:pt x="23242" y="-3228"/>
                      <a:pt x="9050" y="7916"/>
                    </a:cubicBezTo>
                    <a:cubicBezTo>
                      <a:pt x="2858" y="12869"/>
                      <a:pt x="96" y="20489"/>
                      <a:pt x="1" y="28204"/>
                    </a:cubicBezTo>
                    <a:cubicBezTo>
                      <a:pt x="-94" y="41540"/>
                      <a:pt x="7621" y="48016"/>
                      <a:pt x="16479" y="56494"/>
                    </a:cubicBezTo>
                    <a:cubicBezTo>
                      <a:pt x="17241" y="57256"/>
                      <a:pt x="18194" y="57065"/>
                      <a:pt x="18860" y="56494"/>
                    </a:cubicBezTo>
                    <a:cubicBezTo>
                      <a:pt x="21432" y="65447"/>
                      <a:pt x="27338" y="73353"/>
                      <a:pt x="36005" y="78687"/>
                    </a:cubicBezTo>
                    <a:cubicBezTo>
                      <a:pt x="51531" y="88307"/>
                      <a:pt x="68867" y="83640"/>
                      <a:pt x="84011" y="76211"/>
                    </a:cubicBezTo>
                    <a:cubicBezTo>
                      <a:pt x="100490" y="68114"/>
                      <a:pt x="114206" y="52398"/>
                      <a:pt x="104681" y="33729"/>
                    </a:cubicBezTo>
                    <a:close/>
                    <a:moveTo>
                      <a:pt x="91346" y="52398"/>
                    </a:moveTo>
                    <a:cubicBezTo>
                      <a:pt x="86393" y="60875"/>
                      <a:pt x="74486" y="65638"/>
                      <a:pt x="65914" y="69257"/>
                    </a:cubicBezTo>
                    <a:cubicBezTo>
                      <a:pt x="43244" y="78782"/>
                      <a:pt x="16765" y="59542"/>
                      <a:pt x="21527" y="34491"/>
                    </a:cubicBezTo>
                    <a:cubicBezTo>
                      <a:pt x="21718" y="33348"/>
                      <a:pt x="20194" y="32967"/>
                      <a:pt x="19813" y="34015"/>
                    </a:cubicBezTo>
                    <a:cubicBezTo>
                      <a:pt x="19051" y="36015"/>
                      <a:pt x="18479" y="38015"/>
                      <a:pt x="18003" y="40015"/>
                    </a:cubicBezTo>
                    <a:cubicBezTo>
                      <a:pt x="17908" y="38968"/>
                      <a:pt x="17813" y="37920"/>
                      <a:pt x="17527" y="36872"/>
                    </a:cubicBezTo>
                    <a:cubicBezTo>
                      <a:pt x="16574" y="32967"/>
                      <a:pt x="15908" y="29633"/>
                      <a:pt x="16289" y="25633"/>
                    </a:cubicBezTo>
                    <a:cubicBezTo>
                      <a:pt x="16574" y="22299"/>
                      <a:pt x="20099" y="19346"/>
                      <a:pt x="24861" y="17917"/>
                    </a:cubicBezTo>
                    <a:cubicBezTo>
                      <a:pt x="39053" y="13631"/>
                      <a:pt x="58484" y="19156"/>
                      <a:pt x="72105" y="26014"/>
                    </a:cubicBezTo>
                    <a:cubicBezTo>
                      <a:pt x="78392" y="29157"/>
                      <a:pt x="85726" y="33824"/>
                      <a:pt x="89536" y="38777"/>
                    </a:cubicBezTo>
                    <a:cubicBezTo>
                      <a:pt x="93727" y="44016"/>
                      <a:pt x="94203" y="47540"/>
                      <a:pt x="91346" y="52398"/>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9442884-CE39-876D-D94B-C7C709EB73F8}"/>
                  </a:ext>
                </a:extLst>
              </p:cNvPr>
              <p:cNvSpPr/>
              <p:nvPr/>
            </p:nvSpPr>
            <p:spPr>
              <a:xfrm>
                <a:off x="3111151" y="2951471"/>
                <a:ext cx="94488" cy="84104"/>
              </a:xfrm>
              <a:custGeom>
                <a:avLst/>
                <a:gdLst>
                  <a:gd name="connsiteX0" fmla="*/ 89248 w 94488"/>
                  <a:gd name="connsiteY0" fmla="*/ 29473 h 84104"/>
                  <a:gd name="connsiteX1" fmla="*/ 34384 w 94488"/>
                  <a:gd name="connsiteY1" fmla="*/ 136 h 84104"/>
                  <a:gd name="connsiteX2" fmla="*/ 6381 w 94488"/>
                  <a:gd name="connsiteY2" fmla="*/ 52618 h 84104"/>
                  <a:gd name="connsiteX3" fmla="*/ 8667 w 94488"/>
                  <a:gd name="connsiteY3" fmla="*/ 52618 h 84104"/>
                  <a:gd name="connsiteX4" fmla="*/ 9714 w 94488"/>
                  <a:gd name="connsiteY4" fmla="*/ 50999 h 84104"/>
                  <a:gd name="connsiteX5" fmla="*/ 19525 w 94488"/>
                  <a:gd name="connsiteY5" fmla="*/ 73478 h 84104"/>
                  <a:gd name="connsiteX6" fmla="*/ 67626 w 94488"/>
                  <a:gd name="connsiteY6" fmla="*/ 80622 h 84104"/>
                  <a:gd name="connsiteX7" fmla="*/ 89248 w 94488"/>
                  <a:gd name="connsiteY7" fmla="*/ 29473 h 84104"/>
                  <a:gd name="connsiteX8" fmla="*/ 72960 w 94488"/>
                  <a:gd name="connsiteY8" fmla="*/ 61667 h 84104"/>
                  <a:gd name="connsiteX9" fmla="*/ 17430 w 94488"/>
                  <a:gd name="connsiteY9" fmla="*/ 33949 h 84104"/>
                  <a:gd name="connsiteX10" fmla="*/ 17525 w 94488"/>
                  <a:gd name="connsiteY10" fmla="*/ 33188 h 84104"/>
                  <a:gd name="connsiteX11" fmla="*/ 32955 w 94488"/>
                  <a:gd name="connsiteY11" fmla="*/ 16995 h 84104"/>
                  <a:gd name="connsiteX12" fmla="*/ 70198 w 94488"/>
                  <a:gd name="connsiteY12" fmla="*/ 30806 h 84104"/>
                  <a:gd name="connsiteX13" fmla="*/ 72960 w 94488"/>
                  <a:gd name="connsiteY13" fmla="*/ 61667 h 8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488" h="84104">
                    <a:moveTo>
                      <a:pt x="89248" y="29473"/>
                    </a:moveTo>
                    <a:cubicBezTo>
                      <a:pt x="78580" y="11566"/>
                      <a:pt x="55339" y="-1483"/>
                      <a:pt x="34384" y="136"/>
                    </a:cubicBezTo>
                    <a:cubicBezTo>
                      <a:pt x="11905" y="1850"/>
                      <a:pt x="-11622" y="32235"/>
                      <a:pt x="6381" y="52618"/>
                    </a:cubicBezTo>
                    <a:cubicBezTo>
                      <a:pt x="6952" y="53190"/>
                      <a:pt x="8190" y="53285"/>
                      <a:pt x="8667" y="52618"/>
                    </a:cubicBezTo>
                    <a:cubicBezTo>
                      <a:pt x="9048" y="52142"/>
                      <a:pt x="9333" y="51571"/>
                      <a:pt x="9714" y="50999"/>
                    </a:cubicBezTo>
                    <a:cubicBezTo>
                      <a:pt x="9333" y="59000"/>
                      <a:pt x="12191" y="66715"/>
                      <a:pt x="19525" y="73478"/>
                    </a:cubicBezTo>
                    <a:cubicBezTo>
                      <a:pt x="32003" y="85099"/>
                      <a:pt x="52386" y="86718"/>
                      <a:pt x="67626" y="80622"/>
                    </a:cubicBezTo>
                    <a:cubicBezTo>
                      <a:pt x="89438" y="71859"/>
                      <a:pt x="102297" y="51571"/>
                      <a:pt x="89248" y="29473"/>
                    </a:cubicBezTo>
                    <a:close/>
                    <a:moveTo>
                      <a:pt x="72960" y="61667"/>
                    </a:moveTo>
                    <a:cubicBezTo>
                      <a:pt x="52101" y="80336"/>
                      <a:pt x="285" y="68144"/>
                      <a:pt x="17430" y="33949"/>
                    </a:cubicBezTo>
                    <a:cubicBezTo>
                      <a:pt x="17525" y="33664"/>
                      <a:pt x="17525" y="33473"/>
                      <a:pt x="17525" y="33188"/>
                    </a:cubicBezTo>
                    <a:cubicBezTo>
                      <a:pt x="20287" y="25758"/>
                      <a:pt x="24002" y="19186"/>
                      <a:pt x="32955" y="16995"/>
                    </a:cubicBezTo>
                    <a:cubicBezTo>
                      <a:pt x="45909" y="13756"/>
                      <a:pt x="61149" y="22234"/>
                      <a:pt x="70198" y="30806"/>
                    </a:cubicBezTo>
                    <a:cubicBezTo>
                      <a:pt x="79628" y="39855"/>
                      <a:pt x="83628" y="52047"/>
                      <a:pt x="72960" y="61667"/>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BE5FE0-D1F5-E2E9-85E3-3A2FFACF5947}"/>
                  </a:ext>
                </a:extLst>
              </p:cNvPr>
              <p:cNvSpPr/>
              <p:nvPr/>
            </p:nvSpPr>
            <p:spPr>
              <a:xfrm>
                <a:off x="3237728" y="2914877"/>
                <a:ext cx="67100" cy="150116"/>
              </a:xfrm>
              <a:custGeom>
                <a:avLst/>
                <a:gdLst>
                  <a:gd name="connsiteX0" fmla="*/ 63065 w 67100"/>
                  <a:gd name="connsiteY0" fmla="*/ 96166 h 150116"/>
                  <a:gd name="connsiteX1" fmla="*/ 62398 w 67100"/>
                  <a:gd name="connsiteY1" fmla="*/ 8727 h 150116"/>
                  <a:gd name="connsiteX2" fmla="*/ 49540 w 67100"/>
                  <a:gd name="connsiteY2" fmla="*/ 3297 h 150116"/>
                  <a:gd name="connsiteX3" fmla="*/ 105 w 67100"/>
                  <a:gd name="connsiteY3" fmla="*/ 78735 h 150116"/>
                  <a:gd name="connsiteX4" fmla="*/ 2391 w 67100"/>
                  <a:gd name="connsiteY4" fmla="*/ 80069 h 150116"/>
                  <a:gd name="connsiteX5" fmla="*/ 44491 w 67100"/>
                  <a:gd name="connsiteY5" fmla="*/ 32634 h 150116"/>
                  <a:gd name="connsiteX6" fmla="*/ 45920 w 67100"/>
                  <a:gd name="connsiteY6" fmla="*/ 81688 h 150116"/>
                  <a:gd name="connsiteX7" fmla="*/ 60208 w 67100"/>
                  <a:gd name="connsiteY7" fmla="*/ 149220 h 150116"/>
                  <a:gd name="connsiteX8" fmla="*/ 63256 w 67100"/>
                  <a:gd name="connsiteY8" fmla="*/ 149220 h 150116"/>
                  <a:gd name="connsiteX9" fmla="*/ 63065 w 67100"/>
                  <a:gd name="connsiteY9" fmla="*/ 96166 h 15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100" h="150116">
                    <a:moveTo>
                      <a:pt x="63065" y="96166"/>
                    </a:moveTo>
                    <a:cubicBezTo>
                      <a:pt x="58779" y="66543"/>
                      <a:pt x="56779" y="38349"/>
                      <a:pt x="62398" y="8727"/>
                    </a:cubicBezTo>
                    <a:cubicBezTo>
                      <a:pt x="63922" y="726"/>
                      <a:pt x="54207" y="-3275"/>
                      <a:pt x="49540" y="3297"/>
                    </a:cubicBezTo>
                    <a:cubicBezTo>
                      <a:pt x="32299" y="27872"/>
                      <a:pt x="11344" y="50636"/>
                      <a:pt x="105" y="78735"/>
                    </a:cubicBezTo>
                    <a:cubicBezTo>
                      <a:pt x="-467" y="80164"/>
                      <a:pt x="1438" y="80831"/>
                      <a:pt x="2391" y="80069"/>
                    </a:cubicBezTo>
                    <a:cubicBezTo>
                      <a:pt x="18583" y="66353"/>
                      <a:pt x="31633" y="49589"/>
                      <a:pt x="44491" y="32634"/>
                    </a:cubicBezTo>
                    <a:cubicBezTo>
                      <a:pt x="43253" y="48827"/>
                      <a:pt x="44110" y="65114"/>
                      <a:pt x="45920" y="81688"/>
                    </a:cubicBezTo>
                    <a:cubicBezTo>
                      <a:pt x="48301" y="103595"/>
                      <a:pt x="48111" y="130361"/>
                      <a:pt x="60208" y="149220"/>
                    </a:cubicBezTo>
                    <a:cubicBezTo>
                      <a:pt x="60874" y="150268"/>
                      <a:pt x="62684" y="150554"/>
                      <a:pt x="63256" y="149220"/>
                    </a:cubicBezTo>
                    <a:cubicBezTo>
                      <a:pt x="70590" y="131980"/>
                      <a:pt x="65637" y="114168"/>
                      <a:pt x="63065" y="96166"/>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F7A279A-44CE-2B44-8A26-8CB565207DE9}"/>
                  </a:ext>
                </a:extLst>
              </p:cNvPr>
              <p:cNvSpPr/>
              <p:nvPr/>
            </p:nvSpPr>
            <p:spPr>
              <a:xfrm>
                <a:off x="2759852" y="2125219"/>
                <a:ext cx="167374" cy="1017756"/>
              </a:xfrm>
              <a:custGeom>
                <a:avLst/>
                <a:gdLst>
                  <a:gd name="connsiteX0" fmla="*/ 54213 w 167374"/>
                  <a:gd name="connsiteY0" fmla="*/ 72674 h 1017756"/>
                  <a:gd name="connsiteX1" fmla="*/ 111173 w 167374"/>
                  <a:gd name="connsiteY1" fmla="*/ 21620 h 1017756"/>
                  <a:gd name="connsiteX2" fmla="*/ 166799 w 167374"/>
                  <a:gd name="connsiteY2" fmla="*/ 2570 h 1017756"/>
                  <a:gd name="connsiteX3" fmla="*/ 165751 w 167374"/>
                  <a:gd name="connsiteY3" fmla="*/ 94 h 1017756"/>
                  <a:gd name="connsiteX4" fmla="*/ 103267 w 167374"/>
                  <a:gd name="connsiteY4" fmla="*/ 13334 h 1017756"/>
                  <a:gd name="connsiteX5" fmla="*/ 58499 w 167374"/>
                  <a:gd name="connsiteY5" fmla="*/ 45909 h 1017756"/>
                  <a:gd name="connsiteX6" fmla="*/ 15256 w 167374"/>
                  <a:gd name="connsiteY6" fmla="*/ 178592 h 1017756"/>
                  <a:gd name="connsiteX7" fmla="*/ 302 w 167374"/>
                  <a:gd name="connsiteY7" fmla="*/ 539685 h 1017756"/>
                  <a:gd name="connsiteX8" fmla="*/ 2683 w 167374"/>
                  <a:gd name="connsiteY8" fmla="*/ 731804 h 1017756"/>
                  <a:gd name="connsiteX9" fmla="*/ 6493 w 167374"/>
                  <a:gd name="connsiteY9" fmla="*/ 875537 h 1017756"/>
                  <a:gd name="connsiteX10" fmla="*/ 136128 w 167374"/>
                  <a:gd name="connsiteY10" fmla="*/ 1017745 h 1017756"/>
                  <a:gd name="connsiteX11" fmla="*/ 136890 w 167374"/>
                  <a:gd name="connsiteY11" fmla="*/ 1014983 h 1017756"/>
                  <a:gd name="connsiteX12" fmla="*/ 46022 w 167374"/>
                  <a:gd name="connsiteY12" fmla="*/ 948784 h 1017756"/>
                  <a:gd name="connsiteX13" fmla="*/ 18399 w 167374"/>
                  <a:gd name="connsiteY13" fmla="*/ 855248 h 1017756"/>
                  <a:gd name="connsiteX14" fmla="*/ 16208 w 167374"/>
                  <a:gd name="connsiteY14" fmla="*/ 723041 h 1017756"/>
                  <a:gd name="connsiteX15" fmla="*/ 13256 w 167374"/>
                  <a:gd name="connsiteY15" fmla="*/ 539685 h 1017756"/>
                  <a:gd name="connsiteX16" fmla="*/ 22685 w 167374"/>
                  <a:gd name="connsiteY16" fmla="*/ 212216 h 1017756"/>
                  <a:gd name="connsiteX17" fmla="*/ 54213 w 167374"/>
                  <a:gd name="connsiteY17" fmla="*/ 72674 h 101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374" h="1017756">
                    <a:moveTo>
                      <a:pt x="54213" y="72674"/>
                    </a:moveTo>
                    <a:cubicBezTo>
                      <a:pt x="66310" y="48290"/>
                      <a:pt x="84312" y="28859"/>
                      <a:pt x="111173" y="21620"/>
                    </a:cubicBezTo>
                    <a:cubicBezTo>
                      <a:pt x="130889" y="16382"/>
                      <a:pt x="149749" y="14953"/>
                      <a:pt x="166799" y="2570"/>
                    </a:cubicBezTo>
                    <a:cubicBezTo>
                      <a:pt x="167942" y="1713"/>
                      <a:pt x="167275" y="-478"/>
                      <a:pt x="165751" y="94"/>
                    </a:cubicBezTo>
                    <a:cubicBezTo>
                      <a:pt x="145272" y="7523"/>
                      <a:pt x="124222" y="8190"/>
                      <a:pt x="103267" y="13334"/>
                    </a:cubicBezTo>
                    <a:cubicBezTo>
                      <a:pt x="84503" y="17906"/>
                      <a:pt x="69929" y="30955"/>
                      <a:pt x="58499" y="45909"/>
                    </a:cubicBezTo>
                    <a:cubicBezTo>
                      <a:pt x="29924" y="83152"/>
                      <a:pt x="20971" y="133253"/>
                      <a:pt x="15256" y="178592"/>
                    </a:cubicBezTo>
                    <a:cubicBezTo>
                      <a:pt x="206" y="297845"/>
                      <a:pt x="-746" y="419670"/>
                      <a:pt x="302" y="539685"/>
                    </a:cubicBezTo>
                    <a:cubicBezTo>
                      <a:pt x="873" y="603693"/>
                      <a:pt x="2207" y="667701"/>
                      <a:pt x="2683" y="731804"/>
                    </a:cubicBezTo>
                    <a:cubicBezTo>
                      <a:pt x="3064" y="779620"/>
                      <a:pt x="778" y="827912"/>
                      <a:pt x="6493" y="875537"/>
                    </a:cubicBezTo>
                    <a:cubicBezTo>
                      <a:pt x="15065" y="947641"/>
                      <a:pt x="60881" y="1008220"/>
                      <a:pt x="136128" y="1017745"/>
                    </a:cubicBezTo>
                    <a:cubicBezTo>
                      <a:pt x="137652" y="1017935"/>
                      <a:pt x="138033" y="1015649"/>
                      <a:pt x="136890" y="1014983"/>
                    </a:cubicBezTo>
                    <a:cubicBezTo>
                      <a:pt x="104505" y="995647"/>
                      <a:pt x="68691" y="980312"/>
                      <a:pt x="46022" y="948784"/>
                    </a:cubicBezTo>
                    <a:cubicBezTo>
                      <a:pt x="26591" y="921828"/>
                      <a:pt x="20971" y="887633"/>
                      <a:pt x="18399" y="855248"/>
                    </a:cubicBezTo>
                    <a:cubicBezTo>
                      <a:pt x="14875" y="811338"/>
                      <a:pt x="16589" y="766952"/>
                      <a:pt x="16208" y="723041"/>
                    </a:cubicBezTo>
                    <a:cubicBezTo>
                      <a:pt x="15542" y="661891"/>
                      <a:pt x="14018" y="600836"/>
                      <a:pt x="13256" y="539685"/>
                    </a:cubicBezTo>
                    <a:cubicBezTo>
                      <a:pt x="11827" y="430338"/>
                      <a:pt x="14018" y="321277"/>
                      <a:pt x="22685" y="212216"/>
                    </a:cubicBezTo>
                    <a:cubicBezTo>
                      <a:pt x="26210" y="164591"/>
                      <a:pt x="32782" y="115918"/>
                      <a:pt x="54213" y="72674"/>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64F3054-8D0E-2B58-730A-AC7869D6A5FC}"/>
                  </a:ext>
                </a:extLst>
              </p:cNvPr>
              <p:cNvSpPr/>
              <p:nvPr/>
            </p:nvSpPr>
            <p:spPr>
              <a:xfrm>
                <a:off x="3279603" y="2118558"/>
                <a:ext cx="161107" cy="1034988"/>
              </a:xfrm>
              <a:custGeom>
                <a:avLst/>
                <a:gdLst>
                  <a:gd name="connsiteX0" fmla="*/ 155588 w 161107"/>
                  <a:gd name="connsiteY0" fmla="*/ 547965 h 1034988"/>
                  <a:gd name="connsiteX1" fmla="*/ 160541 w 161107"/>
                  <a:gd name="connsiteY1" fmla="*/ 326032 h 1034988"/>
                  <a:gd name="connsiteX2" fmla="*/ 123870 w 161107"/>
                  <a:gd name="connsiteY2" fmla="*/ 87336 h 1034988"/>
                  <a:gd name="connsiteX3" fmla="*/ 1283 w 161107"/>
                  <a:gd name="connsiteY3" fmla="*/ 3421 h 1034988"/>
                  <a:gd name="connsiteX4" fmla="*/ 1759 w 161107"/>
                  <a:gd name="connsiteY4" fmla="*/ 6850 h 1034988"/>
                  <a:gd name="connsiteX5" fmla="*/ 70435 w 161107"/>
                  <a:gd name="connsiteY5" fmla="*/ 30281 h 1034988"/>
                  <a:gd name="connsiteX6" fmla="*/ 113011 w 161107"/>
                  <a:gd name="connsiteY6" fmla="*/ 97432 h 1034988"/>
                  <a:gd name="connsiteX7" fmla="*/ 146063 w 161107"/>
                  <a:gd name="connsiteY7" fmla="*/ 307268 h 1034988"/>
                  <a:gd name="connsiteX8" fmla="*/ 142444 w 161107"/>
                  <a:gd name="connsiteY8" fmla="*/ 532058 h 1034988"/>
                  <a:gd name="connsiteX9" fmla="*/ 136729 w 161107"/>
                  <a:gd name="connsiteY9" fmla="*/ 684553 h 1034988"/>
                  <a:gd name="connsiteX10" fmla="*/ 139491 w 161107"/>
                  <a:gd name="connsiteY10" fmla="*/ 885531 h 1034988"/>
                  <a:gd name="connsiteX11" fmla="*/ 49289 w 161107"/>
                  <a:gd name="connsiteY11" fmla="*/ 1029549 h 1034988"/>
                  <a:gd name="connsiteX12" fmla="*/ 49289 w 161107"/>
                  <a:gd name="connsiteY12" fmla="*/ 1034026 h 1034988"/>
                  <a:gd name="connsiteX13" fmla="*/ 150540 w 161107"/>
                  <a:gd name="connsiteY13" fmla="*/ 919249 h 1034988"/>
                  <a:gd name="connsiteX14" fmla="*/ 151397 w 161107"/>
                  <a:gd name="connsiteY14" fmla="*/ 697984 h 1034988"/>
                  <a:gd name="connsiteX15" fmla="*/ 155588 w 161107"/>
                  <a:gd name="connsiteY15" fmla="*/ 547965 h 103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1107" h="1034988">
                    <a:moveTo>
                      <a:pt x="155588" y="547965"/>
                    </a:moveTo>
                    <a:cubicBezTo>
                      <a:pt x="159589" y="474051"/>
                      <a:pt x="162351" y="400042"/>
                      <a:pt x="160541" y="326032"/>
                    </a:cubicBezTo>
                    <a:cubicBezTo>
                      <a:pt x="158636" y="246594"/>
                      <a:pt x="153683" y="161917"/>
                      <a:pt x="123870" y="87336"/>
                    </a:cubicBezTo>
                    <a:cubicBezTo>
                      <a:pt x="104058" y="37806"/>
                      <a:pt x="60814" y="-13915"/>
                      <a:pt x="1283" y="3421"/>
                    </a:cubicBezTo>
                    <a:cubicBezTo>
                      <a:pt x="-717" y="3992"/>
                      <a:pt x="-241" y="6754"/>
                      <a:pt x="1759" y="6850"/>
                    </a:cubicBezTo>
                    <a:cubicBezTo>
                      <a:pt x="27477" y="8278"/>
                      <a:pt x="50527" y="13231"/>
                      <a:pt x="70435" y="30281"/>
                    </a:cubicBezTo>
                    <a:cubicBezTo>
                      <a:pt x="90723" y="47807"/>
                      <a:pt x="103582" y="72763"/>
                      <a:pt x="113011" y="97432"/>
                    </a:cubicBezTo>
                    <a:cubicBezTo>
                      <a:pt x="138253" y="163536"/>
                      <a:pt x="143301" y="237259"/>
                      <a:pt x="146063" y="307268"/>
                    </a:cubicBezTo>
                    <a:cubicBezTo>
                      <a:pt x="149016" y="382134"/>
                      <a:pt x="146254" y="457287"/>
                      <a:pt x="142444" y="532058"/>
                    </a:cubicBezTo>
                    <a:cubicBezTo>
                      <a:pt x="139872" y="582731"/>
                      <a:pt x="134728" y="633785"/>
                      <a:pt x="136729" y="684553"/>
                    </a:cubicBezTo>
                    <a:cubicBezTo>
                      <a:pt x="139396" y="751609"/>
                      <a:pt x="145396" y="818475"/>
                      <a:pt x="139491" y="885531"/>
                    </a:cubicBezTo>
                    <a:cubicBezTo>
                      <a:pt x="134252" y="944776"/>
                      <a:pt x="117202" y="1016595"/>
                      <a:pt x="49289" y="1029549"/>
                    </a:cubicBezTo>
                    <a:cubicBezTo>
                      <a:pt x="47098" y="1029930"/>
                      <a:pt x="47003" y="1033740"/>
                      <a:pt x="49289" y="1034026"/>
                    </a:cubicBezTo>
                    <a:cubicBezTo>
                      <a:pt x="116631" y="1044027"/>
                      <a:pt x="141682" y="974113"/>
                      <a:pt x="150540" y="919249"/>
                    </a:cubicBezTo>
                    <a:cubicBezTo>
                      <a:pt x="162351" y="846288"/>
                      <a:pt x="155398" y="771326"/>
                      <a:pt x="151397" y="697984"/>
                    </a:cubicBezTo>
                    <a:cubicBezTo>
                      <a:pt x="148635" y="648073"/>
                      <a:pt x="152921" y="597971"/>
                      <a:pt x="155588" y="547965"/>
                    </a:cubicBezTo>
                    <a:close/>
                  </a:path>
                </a:pathLst>
              </a:custGeom>
              <a:grpFill/>
              <a:ln w="9525" cap="flat">
                <a:noFill/>
                <a:prstDash val="solid"/>
                <a:miter/>
              </a:ln>
            </p:spPr>
            <p:txBody>
              <a:bodyPr rtlCol="0" anchor="ctr"/>
              <a:lstStyle/>
              <a:p>
                <a:endParaRPr lang="en-US"/>
              </a:p>
            </p:txBody>
          </p:sp>
        </p:grpSp>
        <p:grpSp>
          <p:nvGrpSpPr>
            <p:cNvPr id="36" name="Graphic 6">
              <a:extLst>
                <a:ext uri="{FF2B5EF4-FFF2-40B4-BE49-F238E27FC236}">
                  <a16:creationId xmlns:a16="http://schemas.microsoft.com/office/drawing/2014/main" id="{74BE9730-9798-72DA-71EF-8351612A57F9}"/>
                </a:ext>
              </a:extLst>
            </p:cNvPr>
            <p:cNvGrpSpPr/>
            <p:nvPr/>
          </p:nvGrpSpPr>
          <p:grpSpPr>
            <a:xfrm>
              <a:off x="3616761" y="2080472"/>
              <a:ext cx="1645949" cy="493414"/>
              <a:chOff x="3616761" y="2080472"/>
              <a:chExt cx="1645949" cy="493414"/>
            </a:xfrm>
            <a:grpFill/>
          </p:grpSpPr>
          <p:grpSp>
            <p:nvGrpSpPr>
              <p:cNvPr id="49" name="Graphic 6">
                <a:extLst>
                  <a:ext uri="{FF2B5EF4-FFF2-40B4-BE49-F238E27FC236}">
                    <a16:creationId xmlns:a16="http://schemas.microsoft.com/office/drawing/2014/main" id="{E3A0E776-8AF6-58E8-8ABA-35A7D4FE9EEB}"/>
                  </a:ext>
                </a:extLst>
              </p:cNvPr>
              <p:cNvGrpSpPr/>
              <p:nvPr/>
            </p:nvGrpSpPr>
            <p:grpSpPr>
              <a:xfrm>
                <a:off x="3627045" y="2080472"/>
                <a:ext cx="1240270" cy="216698"/>
                <a:chOff x="3627045" y="2080472"/>
                <a:chExt cx="1240270" cy="216698"/>
              </a:xfrm>
              <a:grpFill/>
            </p:grpSpPr>
            <p:sp>
              <p:nvSpPr>
                <p:cNvPr id="50" name="Freeform: Shape 49">
                  <a:extLst>
                    <a:ext uri="{FF2B5EF4-FFF2-40B4-BE49-F238E27FC236}">
                      <a16:creationId xmlns:a16="http://schemas.microsoft.com/office/drawing/2014/main" id="{C0327A68-F379-77E9-891D-C3580F495246}"/>
                    </a:ext>
                  </a:extLst>
                </p:cNvPr>
                <p:cNvSpPr/>
                <p:nvPr/>
              </p:nvSpPr>
              <p:spPr>
                <a:xfrm>
                  <a:off x="3627045" y="2109246"/>
                  <a:ext cx="105385" cy="163439"/>
                </a:xfrm>
                <a:custGeom>
                  <a:avLst/>
                  <a:gdLst>
                    <a:gd name="connsiteX0" fmla="*/ 103707 w 105385"/>
                    <a:gd name="connsiteY0" fmla="*/ 146369 h 163439"/>
                    <a:gd name="connsiteX1" fmla="*/ 23697 w 105385"/>
                    <a:gd name="connsiteY1" fmla="*/ 148655 h 163439"/>
                    <a:gd name="connsiteX2" fmla="*/ 56177 w 105385"/>
                    <a:gd name="connsiteY2" fmla="*/ 107316 h 163439"/>
                    <a:gd name="connsiteX3" fmla="*/ 90467 w 105385"/>
                    <a:gd name="connsiteY3" fmla="*/ 29211 h 163439"/>
                    <a:gd name="connsiteX4" fmla="*/ 52653 w 105385"/>
                    <a:gd name="connsiteY4" fmla="*/ 2160 h 163439"/>
                    <a:gd name="connsiteX5" fmla="*/ 22458 w 105385"/>
                    <a:gd name="connsiteY5" fmla="*/ 55310 h 163439"/>
                    <a:gd name="connsiteX6" fmla="*/ 24078 w 105385"/>
                    <a:gd name="connsiteY6" fmla="*/ 54072 h 163439"/>
                    <a:gd name="connsiteX7" fmla="*/ 39127 w 105385"/>
                    <a:gd name="connsiteY7" fmla="*/ 26068 h 163439"/>
                    <a:gd name="connsiteX8" fmla="*/ 74179 w 105385"/>
                    <a:gd name="connsiteY8" fmla="*/ 17210 h 163439"/>
                    <a:gd name="connsiteX9" fmla="*/ 65702 w 105385"/>
                    <a:gd name="connsiteY9" fmla="*/ 68835 h 163439"/>
                    <a:gd name="connsiteX10" fmla="*/ 1789 w 105385"/>
                    <a:gd name="connsiteY10" fmla="*/ 152941 h 163439"/>
                    <a:gd name="connsiteX11" fmla="*/ 6171 w 105385"/>
                    <a:gd name="connsiteY11" fmla="*/ 163419 h 163439"/>
                    <a:gd name="connsiteX12" fmla="*/ 57225 w 105385"/>
                    <a:gd name="connsiteY12" fmla="*/ 158084 h 163439"/>
                    <a:gd name="connsiteX13" fmla="*/ 103707 w 105385"/>
                    <a:gd name="connsiteY13" fmla="*/ 151036 h 163439"/>
                    <a:gd name="connsiteX14" fmla="*/ 103707 w 105385"/>
                    <a:gd name="connsiteY14" fmla="*/ 146369 h 16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5" h="163439">
                      <a:moveTo>
                        <a:pt x="103707" y="146369"/>
                      </a:moveTo>
                      <a:cubicBezTo>
                        <a:pt x="79989" y="137796"/>
                        <a:pt x="50176" y="144369"/>
                        <a:pt x="23697" y="148655"/>
                      </a:cubicBezTo>
                      <a:cubicBezTo>
                        <a:pt x="35698" y="135796"/>
                        <a:pt x="46176" y="121223"/>
                        <a:pt x="56177" y="107316"/>
                      </a:cubicBezTo>
                      <a:cubicBezTo>
                        <a:pt x="71988" y="85314"/>
                        <a:pt x="90562" y="57405"/>
                        <a:pt x="90467" y="29211"/>
                      </a:cubicBezTo>
                      <a:cubicBezTo>
                        <a:pt x="90467" y="10828"/>
                        <a:pt x="70750" y="-6126"/>
                        <a:pt x="52653" y="2160"/>
                      </a:cubicBezTo>
                      <a:cubicBezTo>
                        <a:pt x="41413" y="7209"/>
                        <a:pt x="5980" y="41594"/>
                        <a:pt x="22458" y="55310"/>
                      </a:cubicBezTo>
                      <a:cubicBezTo>
                        <a:pt x="23316" y="56072"/>
                        <a:pt x="24744" y="55119"/>
                        <a:pt x="24078" y="54072"/>
                      </a:cubicBezTo>
                      <a:cubicBezTo>
                        <a:pt x="19791" y="47118"/>
                        <a:pt x="35603" y="30259"/>
                        <a:pt x="39127" y="26068"/>
                      </a:cubicBezTo>
                      <a:cubicBezTo>
                        <a:pt x="47985" y="15210"/>
                        <a:pt x="61987" y="5875"/>
                        <a:pt x="74179" y="17210"/>
                      </a:cubicBezTo>
                      <a:cubicBezTo>
                        <a:pt x="87133" y="29307"/>
                        <a:pt x="71798" y="57310"/>
                        <a:pt x="65702" y="68835"/>
                      </a:cubicBezTo>
                      <a:cubicBezTo>
                        <a:pt x="49986" y="98839"/>
                        <a:pt x="27507" y="130557"/>
                        <a:pt x="1789" y="152941"/>
                      </a:cubicBezTo>
                      <a:cubicBezTo>
                        <a:pt x="-2116" y="156275"/>
                        <a:pt x="837" y="163895"/>
                        <a:pt x="6171" y="163419"/>
                      </a:cubicBezTo>
                      <a:cubicBezTo>
                        <a:pt x="23220" y="161704"/>
                        <a:pt x="40270" y="159894"/>
                        <a:pt x="57225" y="158084"/>
                      </a:cubicBezTo>
                      <a:cubicBezTo>
                        <a:pt x="72941" y="156370"/>
                        <a:pt x="88848" y="156751"/>
                        <a:pt x="103707" y="151036"/>
                      </a:cubicBezTo>
                      <a:cubicBezTo>
                        <a:pt x="105897" y="150084"/>
                        <a:pt x="105993" y="147226"/>
                        <a:pt x="103707" y="146369"/>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06023C7-3949-A45C-396E-48A1FF6B435D}"/>
                    </a:ext>
                  </a:extLst>
                </p:cNvPr>
                <p:cNvSpPr/>
                <p:nvPr/>
              </p:nvSpPr>
              <p:spPr>
                <a:xfrm>
                  <a:off x="3756621" y="2097516"/>
                  <a:ext cx="105565" cy="190793"/>
                </a:xfrm>
                <a:custGeom>
                  <a:avLst/>
                  <a:gdLst>
                    <a:gd name="connsiteX0" fmla="*/ 96146 w 105565"/>
                    <a:gd name="connsiteY0" fmla="*/ 109236 h 190793"/>
                    <a:gd name="connsiteX1" fmla="*/ 94336 w 105565"/>
                    <a:gd name="connsiteY1" fmla="*/ 90853 h 190793"/>
                    <a:gd name="connsiteX2" fmla="*/ 102623 w 105565"/>
                    <a:gd name="connsiteY2" fmla="*/ 87709 h 190793"/>
                    <a:gd name="connsiteX3" fmla="*/ 102623 w 105565"/>
                    <a:gd name="connsiteY3" fmla="*/ 84852 h 190793"/>
                    <a:gd name="connsiteX4" fmla="*/ 94051 w 105565"/>
                    <a:gd name="connsiteY4" fmla="*/ 81804 h 190793"/>
                    <a:gd name="connsiteX5" fmla="*/ 93955 w 105565"/>
                    <a:gd name="connsiteY5" fmla="*/ 556 h 190793"/>
                    <a:gd name="connsiteX6" fmla="*/ 92431 w 105565"/>
                    <a:gd name="connsiteY6" fmla="*/ 746 h 190793"/>
                    <a:gd name="connsiteX7" fmla="*/ 86050 w 105565"/>
                    <a:gd name="connsiteY7" fmla="*/ 80566 h 190793"/>
                    <a:gd name="connsiteX8" fmla="*/ 50807 w 105565"/>
                    <a:gd name="connsiteY8" fmla="*/ 83328 h 190793"/>
                    <a:gd name="connsiteX9" fmla="*/ 14707 w 105565"/>
                    <a:gd name="connsiteY9" fmla="*/ 90472 h 190793"/>
                    <a:gd name="connsiteX10" fmla="*/ 14517 w 105565"/>
                    <a:gd name="connsiteY10" fmla="*/ 80566 h 190793"/>
                    <a:gd name="connsiteX11" fmla="*/ 5278 w 105565"/>
                    <a:gd name="connsiteY11" fmla="*/ 13700 h 190793"/>
                    <a:gd name="connsiteX12" fmla="*/ 4039 w 105565"/>
                    <a:gd name="connsiteY12" fmla="*/ 15891 h 190793"/>
                    <a:gd name="connsiteX13" fmla="*/ 4325 w 105565"/>
                    <a:gd name="connsiteY13" fmla="*/ 43132 h 190793"/>
                    <a:gd name="connsiteX14" fmla="*/ 5182 w 105565"/>
                    <a:gd name="connsiteY14" fmla="*/ 94186 h 190793"/>
                    <a:gd name="connsiteX15" fmla="*/ 991 w 105565"/>
                    <a:gd name="connsiteY15" fmla="*/ 95901 h 190793"/>
                    <a:gd name="connsiteX16" fmla="*/ 2039 w 105565"/>
                    <a:gd name="connsiteY16" fmla="*/ 99711 h 190793"/>
                    <a:gd name="connsiteX17" fmla="*/ 5182 w 105565"/>
                    <a:gd name="connsiteY17" fmla="*/ 99425 h 190793"/>
                    <a:gd name="connsiteX18" fmla="*/ 5373 w 105565"/>
                    <a:gd name="connsiteY18" fmla="*/ 146669 h 190793"/>
                    <a:gd name="connsiteX19" fmla="*/ 7468 w 105565"/>
                    <a:gd name="connsiteY19" fmla="*/ 176387 h 190793"/>
                    <a:gd name="connsiteX20" fmla="*/ 13564 w 105565"/>
                    <a:gd name="connsiteY20" fmla="*/ 176387 h 190793"/>
                    <a:gd name="connsiteX21" fmla="*/ 15565 w 105565"/>
                    <a:gd name="connsiteY21" fmla="*/ 142859 h 190793"/>
                    <a:gd name="connsiteX22" fmla="*/ 14898 w 105565"/>
                    <a:gd name="connsiteY22" fmla="*/ 98568 h 190793"/>
                    <a:gd name="connsiteX23" fmla="*/ 57951 w 105565"/>
                    <a:gd name="connsiteY23" fmla="*/ 93424 h 190793"/>
                    <a:gd name="connsiteX24" fmla="*/ 86050 w 105565"/>
                    <a:gd name="connsiteY24" fmla="*/ 92377 h 190793"/>
                    <a:gd name="connsiteX25" fmla="*/ 86145 w 105565"/>
                    <a:gd name="connsiteY25" fmla="*/ 97711 h 190793"/>
                    <a:gd name="connsiteX26" fmla="*/ 92622 w 105565"/>
                    <a:gd name="connsiteY26" fmla="*/ 144383 h 190793"/>
                    <a:gd name="connsiteX27" fmla="*/ 94241 w 105565"/>
                    <a:gd name="connsiteY27" fmla="*/ 189436 h 190793"/>
                    <a:gd name="connsiteX28" fmla="*/ 97289 w 105565"/>
                    <a:gd name="connsiteY28" fmla="*/ 190294 h 190793"/>
                    <a:gd name="connsiteX29" fmla="*/ 96146 w 105565"/>
                    <a:gd name="connsiteY29" fmla="*/ 109236 h 19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5565" h="190793">
                      <a:moveTo>
                        <a:pt x="96146" y="109236"/>
                      </a:moveTo>
                      <a:cubicBezTo>
                        <a:pt x="95098" y="103140"/>
                        <a:pt x="94622" y="97044"/>
                        <a:pt x="94336" y="90853"/>
                      </a:cubicBezTo>
                      <a:cubicBezTo>
                        <a:pt x="97194" y="90091"/>
                        <a:pt x="99956" y="89138"/>
                        <a:pt x="102623" y="87709"/>
                      </a:cubicBezTo>
                      <a:cubicBezTo>
                        <a:pt x="103671" y="87138"/>
                        <a:pt x="103671" y="85423"/>
                        <a:pt x="102623" y="84852"/>
                      </a:cubicBezTo>
                      <a:cubicBezTo>
                        <a:pt x="99956" y="83423"/>
                        <a:pt x="97003" y="82471"/>
                        <a:pt x="94051" y="81804"/>
                      </a:cubicBezTo>
                      <a:cubicBezTo>
                        <a:pt x="94146" y="54658"/>
                        <a:pt x="98908" y="27511"/>
                        <a:pt x="93955" y="556"/>
                      </a:cubicBezTo>
                      <a:cubicBezTo>
                        <a:pt x="93765" y="-302"/>
                        <a:pt x="92527" y="-111"/>
                        <a:pt x="92431" y="746"/>
                      </a:cubicBezTo>
                      <a:cubicBezTo>
                        <a:pt x="91384" y="27416"/>
                        <a:pt x="86716" y="53896"/>
                        <a:pt x="86050" y="80566"/>
                      </a:cubicBezTo>
                      <a:cubicBezTo>
                        <a:pt x="74334" y="79804"/>
                        <a:pt x="61666" y="82280"/>
                        <a:pt x="50807" y="83328"/>
                      </a:cubicBezTo>
                      <a:cubicBezTo>
                        <a:pt x="38425" y="84566"/>
                        <a:pt x="26423" y="86662"/>
                        <a:pt x="14707" y="90472"/>
                      </a:cubicBezTo>
                      <a:cubicBezTo>
                        <a:pt x="14612" y="87138"/>
                        <a:pt x="14612" y="83804"/>
                        <a:pt x="14517" y="80566"/>
                      </a:cubicBezTo>
                      <a:cubicBezTo>
                        <a:pt x="14231" y="72565"/>
                        <a:pt x="17755" y="15986"/>
                        <a:pt x="5278" y="13700"/>
                      </a:cubicBezTo>
                      <a:cubicBezTo>
                        <a:pt x="4135" y="13510"/>
                        <a:pt x="2992" y="14938"/>
                        <a:pt x="4039" y="15891"/>
                      </a:cubicBezTo>
                      <a:cubicBezTo>
                        <a:pt x="6421" y="17986"/>
                        <a:pt x="4230" y="39703"/>
                        <a:pt x="4325" y="43132"/>
                      </a:cubicBezTo>
                      <a:cubicBezTo>
                        <a:pt x="4992" y="60087"/>
                        <a:pt x="4992" y="77137"/>
                        <a:pt x="5182" y="94186"/>
                      </a:cubicBezTo>
                      <a:cubicBezTo>
                        <a:pt x="3754" y="94758"/>
                        <a:pt x="2420" y="95234"/>
                        <a:pt x="991" y="95901"/>
                      </a:cubicBezTo>
                      <a:cubicBezTo>
                        <a:pt x="-818" y="96758"/>
                        <a:pt x="39" y="99901"/>
                        <a:pt x="2039" y="99711"/>
                      </a:cubicBezTo>
                      <a:cubicBezTo>
                        <a:pt x="3087" y="99616"/>
                        <a:pt x="4135" y="99520"/>
                        <a:pt x="5182" y="99425"/>
                      </a:cubicBezTo>
                      <a:cubicBezTo>
                        <a:pt x="5373" y="115141"/>
                        <a:pt x="5373" y="130953"/>
                        <a:pt x="5373" y="146669"/>
                      </a:cubicBezTo>
                      <a:cubicBezTo>
                        <a:pt x="5373" y="155623"/>
                        <a:pt x="2801" y="168291"/>
                        <a:pt x="7468" y="176387"/>
                      </a:cubicBezTo>
                      <a:cubicBezTo>
                        <a:pt x="8802" y="178673"/>
                        <a:pt x="12231" y="178673"/>
                        <a:pt x="13564" y="176387"/>
                      </a:cubicBezTo>
                      <a:cubicBezTo>
                        <a:pt x="18708" y="167529"/>
                        <a:pt x="15660" y="152670"/>
                        <a:pt x="15565" y="142859"/>
                      </a:cubicBezTo>
                      <a:cubicBezTo>
                        <a:pt x="15469" y="128095"/>
                        <a:pt x="15184" y="113332"/>
                        <a:pt x="14898" y="98568"/>
                      </a:cubicBezTo>
                      <a:cubicBezTo>
                        <a:pt x="29281" y="97044"/>
                        <a:pt x="43568" y="94758"/>
                        <a:pt x="57951" y="93424"/>
                      </a:cubicBezTo>
                      <a:cubicBezTo>
                        <a:pt x="67000" y="92567"/>
                        <a:pt x="76810" y="93329"/>
                        <a:pt x="86050" y="92377"/>
                      </a:cubicBezTo>
                      <a:cubicBezTo>
                        <a:pt x="86050" y="94091"/>
                        <a:pt x="86050" y="95901"/>
                        <a:pt x="86145" y="97711"/>
                      </a:cubicBezTo>
                      <a:cubicBezTo>
                        <a:pt x="87002" y="113332"/>
                        <a:pt x="90622" y="128953"/>
                        <a:pt x="92622" y="144383"/>
                      </a:cubicBezTo>
                      <a:cubicBezTo>
                        <a:pt x="94527" y="159242"/>
                        <a:pt x="90336" y="175339"/>
                        <a:pt x="94241" y="189436"/>
                      </a:cubicBezTo>
                      <a:cubicBezTo>
                        <a:pt x="94622" y="190770"/>
                        <a:pt x="96337" y="191246"/>
                        <a:pt x="97289" y="190294"/>
                      </a:cubicBezTo>
                      <a:cubicBezTo>
                        <a:pt x="114720" y="173244"/>
                        <a:pt x="99766" y="129524"/>
                        <a:pt x="96146" y="109236"/>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F8EAE51-7E79-96CF-DA6A-BBD388A148D4}"/>
                    </a:ext>
                  </a:extLst>
                </p:cNvPr>
                <p:cNvSpPr/>
                <p:nvPr/>
              </p:nvSpPr>
              <p:spPr>
                <a:xfrm>
                  <a:off x="3894108" y="2245820"/>
                  <a:ext cx="59396" cy="46613"/>
                </a:xfrm>
                <a:custGeom>
                  <a:avLst/>
                  <a:gdLst>
                    <a:gd name="connsiteX0" fmla="*/ 58576 w 59396"/>
                    <a:gd name="connsiteY0" fmla="*/ 42370 h 46613"/>
                    <a:gd name="connsiteX1" fmla="*/ 36954 w 59396"/>
                    <a:gd name="connsiteY1" fmla="*/ 35417 h 46613"/>
                    <a:gd name="connsiteX2" fmla="*/ 19047 w 59396"/>
                    <a:gd name="connsiteY2" fmla="*/ 35322 h 46613"/>
                    <a:gd name="connsiteX3" fmla="*/ 27429 w 59396"/>
                    <a:gd name="connsiteY3" fmla="*/ 7318 h 46613"/>
                    <a:gd name="connsiteX4" fmla="*/ 378 w 59396"/>
                    <a:gd name="connsiteY4" fmla="*/ 8271 h 46613"/>
                    <a:gd name="connsiteX5" fmla="*/ 1902 w 59396"/>
                    <a:gd name="connsiteY5" fmla="*/ 10176 h 46613"/>
                    <a:gd name="connsiteX6" fmla="*/ 20666 w 59396"/>
                    <a:gd name="connsiteY6" fmla="*/ 14367 h 46613"/>
                    <a:gd name="connsiteX7" fmla="*/ 4760 w 59396"/>
                    <a:gd name="connsiteY7" fmla="*/ 36655 h 46613"/>
                    <a:gd name="connsiteX8" fmla="*/ 6950 w 59396"/>
                    <a:gd name="connsiteY8" fmla="*/ 44847 h 46613"/>
                    <a:gd name="connsiteX9" fmla="*/ 32573 w 59396"/>
                    <a:gd name="connsiteY9" fmla="*/ 46561 h 46613"/>
                    <a:gd name="connsiteX10" fmla="*/ 58195 w 59396"/>
                    <a:gd name="connsiteY10" fmla="*/ 44466 h 46613"/>
                    <a:gd name="connsiteX11" fmla="*/ 58576 w 59396"/>
                    <a:gd name="connsiteY11" fmla="*/ 42370 h 4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396" h="46613">
                      <a:moveTo>
                        <a:pt x="58576" y="42370"/>
                      </a:moveTo>
                      <a:cubicBezTo>
                        <a:pt x="51051" y="39418"/>
                        <a:pt x="44955" y="36465"/>
                        <a:pt x="36954" y="35417"/>
                      </a:cubicBezTo>
                      <a:cubicBezTo>
                        <a:pt x="30953" y="34655"/>
                        <a:pt x="25048" y="34941"/>
                        <a:pt x="19047" y="35322"/>
                      </a:cubicBezTo>
                      <a:cubicBezTo>
                        <a:pt x="26191" y="27416"/>
                        <a:pt x="31334" y="17510"/>
                        <a:pt x="27429" y="7318"/>
                      </a:cubicBezTo>
                      <a:cubicBezTo>
                        <a:pt x="22286" y="-6017"/>
                        <a:pt x="7236" y="1699"/>
                        <a:pt x="378" y="8271"/>
                      </a:cubicBezTo>
                      <a:cubicBezTo>
                        <a:pt x="-670" y="9223"/>
                        <a:pt x="664" y="10843"/>
                        <a:pt x="1902" y="10176"/>
                      </a:cubicBezTo>
                      <a:cubicBezTo>
                        <a:pt x="8570" y="6556"/>
                        <a:pt x="22476" y="1413"/>
                        <a:pt x="20666" y="14367"/>
                      </a:cubicBezTo>
                      <a:cubicBezTo>
                        <a:pt x="19333" y="23892"/>
                        <a:pt x="12094" y="31226"/>
                        <a:pt x="4760" y="36655"/>
                      </a:cubicBezTo>
                      <a:cubicBezTo>
                        <a:pt x="1235" y="39227"/>
                        <a:pt x="2378" y="44656"/>
                        <a:pt x="6950" y="44847"/>
                      </a:cubicBezTo>
                      <a:cubicBezTo>
                        <a:pt x="15523" y="45323"/>
                        <a:pt x="24000" y="46180"/>
                        <a:pt x="32573" y="46561"/>
                      </a:cubicBezTo>
                      <a:cubicBezTo>
                        <a:pt x="41526" y="46942"/>
                        <a:pt x="49337" y="45133"/>
                        <a:pt x="58195" y="44466"/>
                      </a:cubicBezTo>
                      <a:cubicBezTo>
                        <a:pt x="59624" y="44371"/>
                        <a:pt x="59814" y="42847"/>
                        <a:pt x="58576" y="42370"/>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CA5C15E6-FB6B-4704-7EAA-F2E8B92DFAEC}"/>
                    </a:ext>
                  </a:extLst>
                </p:cNvPr>
                <p:cNvSpPr/>
                <p:nvPr/>
              </p:nvSpPr>
              <p:spPr>
                <a:xfrm>
                  <a:off x="3961834" y="2159765"/>
                  <a:ext cx="55466" cy="56844"/>
                </a:xfrm>
                <a:custGeom>
                  <a:avLst/>
                  <a:gdLst>
                    <a:gd name="connsiteX0" fmla="*/ 51810 w 55466"/>
                    <a:gd name="connsiteY0" fmla="*/ 18031 h 56844"/>
                    <a:gd name="connsiteX1" fmla="*/ 43618 w 55466"/>
                    <a:gd name="connsiteY1" fmla="*/ 22888 h 56844"/>
                    <a:gd name="connsiteX2" fmla="*/ 43237 w 55466"/>
                    <a:gd name="connsiteY2" fmla="*/ 23460 h 56844"/>
                    <a:gd name="connsiteX3" fmla="*/ 29331 w 55466"/>
                    <a:gd name="connsiteY3" fmla="*/ 23555 h 56844"/>
                    <a:gd name="connsiteX4" fmla="*/ 22949 w 55466"/>
                    <a:gd name="connsiteY4" fmla="*/ 600 h 56844"/>
                    <a:gd name="connsiteX5" fmla="*/ 20758 w 55466"/>
                    <a:gd name="connsiteY5" fmla="*/ 1552 h 56844"/>
                    <a:gd name="connsiteX6" fmla="*/ 20187 w 55466"/>
                    <a:gd name="connsiteY6" fmla="*/ 11649 h 56844"/>
                    <a:gd name="connsiteX7" fmla="*/ 20568 w 55466"/>
                    <a:gd name="connsiteY7" fmla="*/ 23079 h 56844"/>
                    <a:gd name="connsiteX8" fmla="*/ 1899 w 55466"/>
                    <a:gd name="connsiteY8" fmla="*/ 22126 h 56844"/>
                    <a:gd name="connsiteX9" fmla="*/ 946 w 55466"/>
                    <a:gd name="connsiteY9" fmla="*/ 25651 h 56844"/>
                    <a:gd name="connsiteX10" fmla="*/ 21234 w 55466"/>
                    <a:gd name="connsiteY10" fmla="*/ 31080 h 56844"/>
                    <a:gd name="connsiteX11" fmla="*/ 29331 w 55466"/>
                    <a:gd name="connsiteY11" fmla="*/ 56416 h 56844"/>
                    <a:gd name="connsiteX12" fmla="*/ 31807 w 55466"/>
                    <a:gd name="connsiteY12" fmla="*/ 55369 h 56844"/>
                    <a:gd name="connsiteX13" fmla="*/ 30283 w 55466"/>
                    <a:gd name="connsiteY13" fmla="*/ 31842 h 56844"/>
                    <a:gd name="connsiteX14" fmla="*/ 50286 w 55466"/>
                    <a:gd name="connsiteY14" fmla="*/ 31270 h 56844"/>
                    <a:gd name="connsiteX15" fmla="*/ 54572 w 55466"/>
                    <a:gd name="connsiteY15" fmla="*/ 28032 h 56844"/>
                    <a:gd name="connsiteX16" fmla="*/ 51810 w 55466"/>
                    <a:gd name="connsiteY16" fmla="*/ 18031 h 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466" h="56844">
                      <a:moveTo>
                        <a:pt x="51810" y="18031"/>
                      </a:moveTo>
                      <a:cubicBezTo>
                        <a:pt x="47619" y="16888"/>
                        <a:pt x="45999" y="20602"/>
                        <a:pt x="43618" y="22888"/>
                      </a:cubicBezTo>
                      <a:cubicBezTo>
                        <a:pt x="43428" y="23079"/>
                        <a:pt x="43333" y="23269"/>
                        <a:pt x="43237" y="23460"/>
                      </a:cubicBezTo>
                      <a:cubicBezTo>
                        <a:pt x="38570" y="23936"/>
                        <a:pt x="33998" y="23841"/>
                        <a:pt x="29331" y="23555"/>
                      </a:cubicBezTo>
                      <a:cubicBezTo>
                        <a:pt x="28473" y="15173"/>
                        <a:pt x="26854" y="7934"/>
                        <a:pt x="22949" y="600"/>
                      </a:cubicBezTo>
                      <a:cubicBezTo>
                        <a:pt x="22282" y="-638"/>
                        <a:pt x="20377" y="219"/>
                        <a:pt x="20758" y="1552"/>
                      </a:cubicBezTo>
                      <a:cubicBezTo>
                        <a:pt x="21520" y="4124"/>
                        <a:pt x="20282" y="8887"/>
                        <a:pt x="20187" y="11649"/>
                      </a:cubicBezTo>
                      <a:cubicBezTo>
                        <a:pt x="19996" y="15459"/>
                        <a:pt x="20282" y="19269"/>
                        <a:pt x="20568" y="23079"/>
                      </a:cubicBezTo>
                      <a:cubicBezTo>
                        <a:pt x="14376" y="22603"/>
                        <a:pt x="8185" y="22031"/>
                        <a:pt x="1899" y="22126"/>
                      </a:cubicBezTo>
                      <a:cubicBezTo>
                        <a:pt x="184" y="22126"/>
                        <a:pt x="-863" y="24889"/>
                        <a:pt x="946" y="25651"/>
                      </a:cubicBezTo>
                      <a:cubicBezTo>
                        <a:pt x="7423" y="28508"/>
                        <a:pt x="14281" y="30127"/>
                        <a:pt x="21234" y="31080"/>
                      </a:cubicBezTo>
                      <a:cubicBezTo>
                        <a:pt x="22092" y="40319"/>
                        <a:pt x="22473" y="49844"/>
                        <a:pt x="29331" y="56416"/>
                      </a:cubicBezTo>
                      <a:cubicBezTo>
                        <a:pt x="30283" y="57369"/>
                        <a:pt x="31712" y="56607"/>
                        <a:pt x="31807" y="55369"/>
                      </a:cubicBezTo>
                      <a:cubicBezTo>
                        <a:pt x="32664" y="47558"/>
                        <a:pt x="31426" y="39748"/>
                        <a:pt x="30283" y="31842"/>
                      </a:cubicBezTo>
                      <a:cubicBezTo>
                        <a:pt x="36951" y="32128"/>
                        <a:pt x="43713" y="31842"/>
                        <a:pt x="50286" y="31270"/>
                      </a:cubicBezTo>
                      <a:cubicBezTo>
                        <a:pt x="52286" y="31080"/>
                        <a:pt x="53905" y="30032"/>
                        <a:pt x="54572" y="28032"/>
                      </a:cubicBezTo>
                      <a:cubicBezTo>
                        <a:pt x="55715" y="24508"/>
                        <a:pt x="56572" y="19269"/>
                        <a:pt x="51810" y="18031"/>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7E18B3B-708B-440E-D7DC-27B48E44F441}"/>
                    </a:ext>
                  </a:extLst>
                </p:cNvPr>
                <p:cNvSpPr/>
                <p:nvPr/>
              </p:nvSpPr>
              <p:spPr>
                <a:xfrm>
                  <a:off x="4061837" y="2080472"/>
                  <a:ext cx="138132" cy="181981"/>
                </a:xfrm>
                <a:custGeom>
                  <a:avLst/>
                  <a:gdLst>
                    <a:gd name="connsiteX0" fmla="*/ 54582 w 138132"/>
                    <a:gd name="connsiteY0" fmla="*/ 263 h 181981"/>
                    <a:gd name="connsiteX1" fmla="*/ 6004 w 138132"/>
                    <a:gd name="connsiteY1" fmla="*/ 41411 h 181981"/>
                    <a:gd name="connsiteX2" fmla="*/ 99 w 138132"/>
                    <a:gd name="connsiteY2" fmla="*/ 80654 h 181981"/>
                    <a:gd name="connsiteX3" fmla="*/ 8290 w 138132"/>
                    <a:gd name="connsiteY3" fmla="*/ 103991 h 181981"/>
                    <a:gd name="connsiteX4" fmla="*/ 57725 w 138132"/>
                    <a:gd name="connsiteY4" fmla="*/ 177238 h 181981"/>
                    <a:gd name="connsiteX5" fmla="*/ 138116 w 138132"/>
                    <a:gd name="connsiteY5" fmla="*/ 96752 h 181981"/>
                    <a:gd name="connsiteX6" fmla="*/ 54582 w 138132"/>
                    <a:gd name="connsiteY6" fmla="*/ 263 h 181981"/>
                    <a:gd name="connsiteX7" fmla="*/ 49533 w 138132"/>
                    <a:gd name="connsiteY7" fmla="*/ 157235 h 181981"/>
                    <a:gd name="connsiteX8" fmla="*/ 13434 w 138132"/>
                    <a:gd name="connsiteY8" fmla="*/ 91132 h 181981"/>
                    <a:gd name="connsiteX9" fmla="*/ 17339 w 138132"/>
                    <a:gd name="connsiteY9" fmla="*/ 49317 h 181981"/>
                    <a:gd name="connsiteX10" fmla="*/ 64488 w 138132"/>
                    <a:gd name="connsiteY10" fmla="*/ 13027 h 181981"/>
                    <a:gd name="connsiteX11" fmla="*/ 125067 w 138132"/>
                    <a:gd name="connsiteY11" fmla="*/ 101228 h 181981"/>
                    <a:gd name="connsiteX12" fmla="*/ 49533 w 138132"/>
                    <a:gd name="connsiteY12" fmla="*/ 157235 h 18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132" h="181981">
                      <a:moveTo>
                        <a:pt x="54582" y="263"/>
                      </a:moveTo>
                      <a:cubicBezTo>
                        <a:pt x="31817" y="2168"/>
                        <a:pt x="13434" y="20742"/>
                        <a:pt x="6004" y="41411"/>
                      </a:cubicBezTo>
                      <a:cubicBezTo>
                        <a:pt x="1432" y="54175"/>
                        <a:pt x="-473" y="67034"/>
                        <a:pt x="99" y="80654"/>
                      </a:cubicBezTo>
                      <a:cubicBezTo>
                        <a:pt x="480" y="90465"/>
                        <a:pt x="3909" y="97037"/>
                        <a:pt x="8290" y="103991"/>
                      </a:cubicBezTo>
                      <a:cubicBezTo>
                        <a:pt x="14958" y="134756"/>
                        <a:pt x="31531" y="164474"/>
                        <a:pt x="57725" y="177238"/>
                      </a:cubicBezTo>
                      <a:cubicBezTo>
                        <a:pt x="105064" y="200288"/>
                        <a:pt x="137449" y="133804"/>
                        <a:pt x="138116" y="96752"/>
                      </a:cubicBezTo>
                      <a:cubicBezTo>
                        <a:pt x="138973" y="49222"/>
                        <a:pt x="107350" y="-4213"/>
                        <a:pt x="54582" y="263"/>
                      </a:cubicBezTo>
                      <a:close/>
                      <a:moveTo>
                        <a:pt x="49533" y="157235"/>
                      </a:moveTo>
                      <a:cubicBezTo>
                        <a:pt x="31722" y="141710"/>
                        <a:pt x="19625" y="116373"/>
                        <a:pt x="13434" y="91132"/>
                      </a:cubicBezTo>
                      <a:cubicBezTo>
                        <a:pt x="12100" y="76749"/>
                        <a:pt x="14005" y="60747"/>
                        <a:pt x="17339" y="49317"/>
                      </a:cubicBezTo>
                      <a:cubicBezTo>
                        <a:pt x="23721" y="27410"/>
                        <a:pt x="41628" y="12741"/>
                        <a:pt x="64488" y="13027"/>
                      </a:cubicBezTo>
                      <a:cubicBezTo>
                        <a:pt x="107636" y="13503"/>
                        <a:pt x="125638" y="65795"/>
                        <a:pt x="125067" y="101228"/>
                      </a:cubicBezTo>
                      <a:cubicBezTo>
                        <a:pt x="124400" y="137995"/>
                        <a:pt x="87252" y="190097"/>
                        <a:pt x="49533" y="157235"/>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2B59D56C-F4BD-F9C4-D37E-52817BFFB674}"/>
                    </a:ext>
                  </a:extLst>
                </p:cNvPr>
                <p:cNvSpPr/>
                <p:nvPr/>
              </p:nvSpPr>
              <p:spPr>
                <a:xfrm>
                  <a:off x="4200384" y="2237509"/>
                  <a:ext cx="50053" cy="59661"/>
                </a:xfrm>
                <a:custGeom>
                  <a:avLst/>
                  <a:gdLst>
                    <a:gd name="connsiteX0" fmla="*/ 49289 w 50053"/>
                    <a:gd name="connsiteY0" fmla="*/ 53158 h 59661"/>
                    <a:gd name="connsiteX1" fmla="*/ 16619 w 50053"/>
                    <a:gd name="connsiteY1" fmla="*/ 44585 h 59661"/>
                    <a:gd name="connsiteX2" fmla="*/ 25477 w 50053"/>
                    <a:gd name="connsiteY2" fmla="*/ 13152 h 59661"/>
                    <a:gd name="connsiteX3" fmla="*/ 17381 w 50053"/>
                    <a:gd name="connsiteY3" fmla="*/ 1341 h 59661"/>
                    <a:gd name="connsiteX4" fmla="*/ 9380 w 50053"/>
                    <a:gd name="connsiteY4" fmla="*/ 198 h 59661"/>
                    <a:gd name="connsiteX5" fmla="*/ 2331 w 50053"/>
                    <a:gd name="connsiteY5" fmla="*/ 5151 h 59661"/>
                    <a:gd name="connsiteX6" fmla="*/ 2903 w 50053"/>
                    <a:gd name="connsiteY6" fmla="*/ 7152 h 59661"/>
                    <a:gd name="connsiteX7" fmla="*/ 12428 w 50053"/>
                    <a:gd name="connsiteY7" fmla="*/ 10104 h 59661"/>
                    <a:gd name="connsiteX8" fmla="*/ 14714 w 50053"/>
                    <a:gd name="connsiteY8" fmla="*/ 19915 h 59661"/>
                    <a:gd name="connsiteX9" fmla="*/ 1664 w 50053"/>
                    <a:gd name="connsiteY9" fmla="*/ 44680 h 59661"/>
                    <a:gd name="connsiteX10" fmla="*/ 4236 w 50053"/>
                    <a:gd name="connsiteY10" fmla="*/ 54586 h 59661"/>
                    <a:gd name="connsiteX11" fmla="*/ 49385 w 50053"/>
                    <a:gd name="connsiteY11" fmla="*/ 56015 h 59661"/>
                    <a:gd name="connsiteX12" fmla="*/ 49289 w 50053"/>
                    <a:gd name="connsiteY12" fmla="*/ 53158 h 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053" h="59661">
                      <a:moveTo>
                        <a:pt x="49289" y="53158"/>
                      </a:moveTo>
                      <a:cubicBezTo>
                        <a:pt x="39479" y="47538"/>
                        <a:pt x="27858" y="46204"/>
                        <a:pt x="16619" y="44585"/>
                      </a:cubicBezTo>
                      <a:cubicBezTo>
                        <a:pt x="22905" y="35250"/>
                        <a:pt x="27287" y="23916"/>
                        <a:pt x="25477" y="13152"/>
                      </a:cubicBezTo>
                      <a:cubicBezTo>
                        <a:pt x="24620" y="8104"/>
                        <a:pt x="22048" y="3723"/>
                        <a:pt x="17381" y="1341"/>
                      </a:cubicBezTo>
                      <a:cubicBezTo>
                        <a:pt x="14904" y="103"/>
                        <a:pt x="12047" y="-278"/>
                        <a:pt x="9380" y="198"/>
                      </a:cubicBezTo>
                      <a:cubicBezTo>
                        <a:pt x="5665" y="865"/>
                        <a:pt x="5379" y="3342"/>
                        <a:pt x="2331" y="5151"/>
                      </a:cubicBezTo>
                      <a:cubicBezTo>
                        <a:pt x="1474" y="5723"/>
                        <a:pt x="1760" y="7152"/>
                        <a:pt x="2903" y="7152"/>
                      </a:cubicBezTo>
                      <a:cubicBezTo>
                        <a:pt x="4617" y="7056"/>
                        <a:pt x="10618" y="9342"/>
                        <a:pt x="12428" y="10104"/>
                      </a:cubicBezTo>
                      <a:cubicBezTo>
                        <a:pt x="15571" y="11533"/>
                        <a:pt x="15095" y="17248"/>
                        <a:pt x="14714" y="19915"/>
                      </a:cubicBezTo>
                      <a:cubicBezTo>
                        <a:pt x="13380" y="29250"/>
                        <a:pt x="8046" y="38013"/>
                        <a:pt x="1664" y="44680"/>
                      </a:cubicBezTo>
                      <a:cubicBezTo>
                        <a:pt x="-1288" y="47728"/>
                        <a:pt x="-241" y="53634"/>
                        <a:pt x="4236" y="54586"/>
                      </a:cubicBezTo>
                      <a:cubicBezTo>
                        <a:pt x="18810" y="57729"/>
                        <a:pt x="35288" y="63445"/>
                        <a:pt x="49385" y="56015"/>
                      </a:cubicBezTo>
                      <a:cubicBezTo>
                        <a:pt x="50337" y="55348"/>
                        <a:pt x="50242" y="53729"/>
                        <a:pt x="49289" y="5315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5D6B7C2-C581-5290-3D51-CA901CFE6877}"/>
                    </a:ext>
                  </a:extLst>
                </p:cNvPr>
                <p:cNvSpPr/>
                <p:nvPr/>
              </p:nvSpPr>
              <p:spPr>
                <a:xfrm>
                  <a:off x="4264452" y="2157572"/>
                  <a:ext cx="108784" cy="16543"/>
                </a:xfrm>
                <a:custGeom>
                  <a:avLst/>
                  <a:gdLst>
                    <a:gd name="connsiteX0" fmla="*/ 103141 w 108784"/>
                    <a:gd name="connsiteY0" fmla="*/ 411 h 16543"/>
                    <a:gd name="connsiteX1" fmla="*/ 747 w 108784"/>
                    <a:gd name="connsiteY1" fmla="*/ 13461 h 16543"/>
                    <a:gd name="connsiteX2" fmla="*/ 1509 w 108784"/>
                    <a:gd name="connsiteY2" fmla="*/ 16318 h 16543"/>
                    <a:gd name="connsiteX3" fmla="*/ 54373 w 108784"/>
                    <a:gd name="connsiteY3" fmla="*/ 12984 h 16543"/>
                    <a:gd name="connsiteX4" fmla="*/ 103141 w 108784"/>
                    <a:gd name="connsiteY4" fmla="*/ 12127 h 16543"/>
                    <a:gd name="connsiteX5" fmla="*/ 103141 w 108784"/>
                    <a:gd name="connsiteY5" fmla="*/ 411 h 1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784" h="16543">
                      <a:moveTo>
                        <a:pt x="103141" y="411"/>
                      </a:moveTo>
                      <a:cubicBezTo>
                        <a:pt x="72280" y="316"/>
                        <a:pt x="27989" y="-3399"/>
                        <a:pt x="747" y="13461"/>
                      </a:cubicBezTo>
                      <a:cubicBezTo>
                        <a:pt x="-586" y="14318"/>
                        <a:pt x="-14" y="16223"/>
                        <a:pt x="1509" y="16318"/>
                      </a:cubicBezTo>
                      <a:cubicBezTo>
                        <a:pt x="18940" y="17461"/>
                        <a:pt x="36942" y="13937"/>
                        <a:pt x="54373" y="12984"/>
                      </a:cubicBezTo>
                      <a:cubicBezTo>
                        <a:pt x="70661" y="12032"/>
                        <a:pt x="86854" y="12222"/>
                        <a:pt x="103141" y="12127"/>
                      </a:cubicBezTo>
                      <a:cubicBezTo>
                        <a:pt x="110666" y="12032"/>
                        <a:pt x="110666" y="411"/>
                        <a:pt x="103141" y="41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96E787E1-D528-CDEE-4A74-A27EA681BA16}"/>
                    </a:ext>
                  </a:extLst>
                </p:cNvPr>
                <p:cNvSpPr/>
                <p:nvPr/>
              </p:nvSpPr>
              <p:spPr>
                <a:xfrm>
                  <a:off x="4273473" y="2180280"/>
                  <a:ext cx="111205" cy="15176"/>
                </a:xfrm>
                <a:custGeom>
                  <a:avLst/>
                  <a:gdLst>
                    <a:gd name="connsiteX0" fmla="*/ 110313 w 111205"/>
                    <a:gd name="connsiteY0" fmla="*/ 4659 h 15176"/>
                    <a:gd name="connsiteX1" fmla="*/ 60687 w 111205"/>
                    <a:gd name="connsiteY1" fmla="*/ 2754 h 15176"/>
                    <a:gd name="connsiteX2" fmla="*/ 775 w 111205"/>
                    <a:gd name="connsiteY2" fmla="*/ 8183 h 15176"/>
                    <a:gd name="connsiteX3" fmla="*/ 489 w 111205"/>
                    <a:gd name="connsiteY3" fmla="*/ 10088 h 15176"/>
                    <a:gd name="connsiteX4" fmla="*/ 54115 w 111205"/>
                    <a:gd name="connsiteY4" fmla="*/ 14375 h 15176"/>
                    <a:gd name="connsiteX5" fmla="*/ 110313 w 111205"/>
                    <a:gd name="connsiteY5" fmla="*/ 7993 h 15176"/>
                    <a:gd name="connsiteX6" fmla="*/ 110313 w 111205"/>
                    <a:gd name="connsiteY6" fmla="*/ 4659 h 1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05" h="15176">
                      <a:moveTo>
                        <a:pt x="110313" y="4659"/>
                      </a:moveTo>
                      <a:cubicBezTo>
                        <a:pt x="96501" y="-3723"/>
                        <a:pt x="75927" y="1516"/>
                        <a:pt x="60687" y="2754"/>
                      </a:cubicBezTo>
                      <a:cubicBezTo>
                        <a:pt x="40875" y="4278"/>
                        <a:pt x="20111" y="3326"/>
                        <a:pt x="775" y="8183"/>
                      </a:cubicBezTo>
                      <a:cubicBezTo>
                        <a:pt x="13" y="8374"/>
                        <a:pt x="-368" y="9707"/>
                        <a:pt x="489" y="10088"/>
                      </a:cubicBezTo>
                      <a:cubicBezTo>
                        <a:pt x="17253" y="17232"/>
                        <a:pt x="36303" y="14946"/>
                        <a:pt x="54115" y="14375"/>
                      </a:cubicBezTo>
                      <a:cubicBezTo>
                        <a:pt x="71069" y="13803"/>
                        <a:pt x="95453" y="17327"/>
                        <a:pt x="110313" y="7993"/>
                      </a:cubicBezTo>
                      <a:cubicBezTo>
                        <a:pt x="111455" y="7231"/>
                        <a:pt x="111551" y="5421"/>
                        <a:pt x="110313" y="4659"/>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E1A67306-A66F-0298-CA70-3D3E0363E191}"/>
                    </a:ext>
                  </a:extLst>
                </p:cNvPr>
                <p:cNvSpPr/>
                <p:nvPr/>
              </p:nvSpPr>
              <p:spPr>
                <a:xfrm>
                  <a:off x="4424925" y="2092741"/>
                  <a:ext cx="133742" cy="185959"/>
                </a:xfrm>
                <a:custGeom>
                  <a:avLst/>
                  <a:gdLst>
                    <a:gd name="connsiteX0" fmla="*/ 18678 w 133742"/>
                    <a:gd name="connsiteY0" fmla="*/ 170971 h 185959"/>
                    <a:gd name="connsiteX1" fmla="*/ 75256 w 133742"/>
                    <a:gd name="connsiteY1" fmla="*/ 57909 h 185959"/>
                    <a:gd name="connsiteX2" fmla="*/ 69637 w 133742"/>
                    <a:gd name="connsiteY2" fmla="*/ 9046 h 185959"/>
                    <a:gd name="connsiteX3" fmla="*/ 16297 w 133742"/>
                    <a:gd name="connsiteY3" fmla="*/ 18856 h 185959"/>
                    <a:gd name="connsiteX4" fmla="*/ 18583 w 133742"/>
                    <a:gd name="connsiteY4" fmla="*/ 21142 h 185959"/>
                    <a:gd name="connsiteX5" fmla="*/ 62017 w 133742"/>
                    <a:gd name="connsiteY5" fmla="*/ 18761 h 185959"/>
                    <a:gd name="connsiteX6" fmla="*/ 65731 w 133742"/>
                    <a:gd name="connsiteY6" fmla="*/ 40669 h 185959"/>
                    <a:gd name="connsiteX7" fmla="*/ 48586 w 133742"/>
                    <a:gd name="connsiteY7" fmla="*/ 92008 h 185959"/>
                    <a:gd name="connsiteX8" fmla="*/ 771 w 133742"/>
                    <a:gd name="connsiteY8" fmla="*/ 176019 h 185959"/>
                    <a:gd name="connsiteX9" fmla="*/ 6391 w 133742"/>
                    <a:gd name="connsiteY9" fmla="*/ 185925 h 185959"/>
                    <a:gd name="connsiteX10" fmla="*/ 131359 w 133742"/>
                    <a:gd name="connsiteY10" fmla="*/ 175257 h 185959"/>
                    <a:gd name="connsiteX11" fmla="*/ 133454 w 133742"/>
                    <a:gd name="connsiteY11" fmla="*/ 174114 h 185959"/>
                    <a:gd name="connsiteX12" fmla="*/ 18678 w 133742"/>
                    <a:gd name="connsiteY12" fmla="*/ 170971 h 185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742" h="185959">
                      <a:moveTo>
                        <a:pt x="18678" y="170971"/>
                      </a:moveTo>
                      <a:cubicBezTo>
                        <a:pt x="39919" y="134490"/>
                        <a:pt x="63922" y="99057"/>
                        <a:pt x="75256" y="57909"/>
                      </a:cubicBezTo>
                      <a:cubicBezTo>
                        <a:pt x="79828" y="41430"/>
                        <a:pt x="80590" y="23047"/>
                        <a:pt x="69637" y="9046"/>
                      </a:cubicBezTo>
                      <a:cubicBezTo>
                        <a:pt x="56111" y="-8195"/>
                        <a:pt x="24393" y="1521"/>
                        <a:pt x="16297" y="18856"/>
                      </a:cubicBezTo>
                      <a:cubicBezTo>
                        <a:pt x="15630" y="20285"/>
                        <a:pt x="17059" y="21999"/>
                        <a:pt x="18583" y="21142"/>
                      </a:cubicBezTo>
                      <a:cubicBezTo>
                        <a:pt x="30584" y="14189"/>
                        <a:pt x="50491" y="3045"/>
                        <a:pt x="62017" y="18761"/>
                      </a:cubicBezTo>
                      <a:cubicBezTo>
                        <a:pt x="66589" y="24952"/>
                        <a:pt x="66303" y="33334"/>
                        <a:pt x="65731" y="40669"/>
                      </a:cubicBezTo>
                      <a:cubicBezTo>
                        <a:pt x="64493" y="58385"/>
                        <a:pt x="56016" y="76292"/>
                        <a:pt x="48586" y="92008"/>
                      </a:cubicBezTo>
                      <a:cubicBezTo>
                        <a:pt x="34775" y="121250"/>
                        <a:pt x="16487" y="147825"/>
                        <a:pt x="771" y="176019"/>
                      </a:cubicBezTo>
                      <a:cubicBezTo>
                        <a:pt x="-1420" y="179924"/>
                        <a:pt x="1247" y="186496"/>
                        <a:pt x="6391" y="185925"/>
                      </a:cubicBezTo>
                      <a:cubicBezTo>
                        <a:pt x="45919" y="181353"/>
                        <a:pt x="91639" y="167827"/>
                        <a:pt x="131359" y="175257"/>
                      </a:cubicBezTo>
                      <a:cubicBezTo>
                        <a:pt x="132216" y="175447"/>
                        <a:pt x="133168" y="175066"/>
                        <a:pt x="133454" y="174114"/>
                      </a:cubicBezTo>
                      <a:cubicBezTo>
                        <a:pt x="139360" y="153254"/>
                        <a:pt x="52873" y="165827"/>
                        <a:pt x="18678" y="17097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EE399392-08EC-9F4D-1570-BD84FD896DDE}"/>
                    </a:ext>
                  </a:extLst>
                </p:cNvPr>
                <p:cNvSpPr/>
                <p:nvPr/>
              </p:nvSpPr>
              <p:spPr>
                <a:xfrm>
                  <a:off x="4570463" y="2085638"/>
                  <a:ext cx="115639" cy="186060"/>
                </a:xfrm>
                <a:custGeom>
                  <a:avLst/>
                  <a:gdLst>
                    <a:gd name="connsiteX0" fmla="*/ 112693 w 115639"/>
                    <a:gd name="connsiteY0" fmla="*/ 88443 h 186060"/>
                    <a:gd name="connsiteX1" fmla="*/ 109455 w 115639"/>
                    <a:gd name="connsiteY1" fmla="*/ 87585 h 186060"/>
                    <a:gd name="connsiteX2" fmla="*/ 104311 w 115639"/>
                    <a:gd name="connsiteY2" fmla="*/ 1194 h 186060"/>
                    <a:gd name="connsiteX3" fmla="*/ 101930 w 115639"/>
                    <a:gd name="connsiteY3" fmla="*/ 908 h 186060"/>
                    <a:gd name="connsiteX4" fmla="*/ 98501 w 115639"/>
                    <a:gd name="connsiteY4" fmla="*/ 86061 h 186060"/>
                    <a:gd name="connsiteX5" fmla="*/ 66878 w 115639"/>
                    <a:gd name="connsiteY5" fmla="*/ 89300 h 186060"/>
                    <a:gd name="connsiteX6" fmla="*/ 19539 w 115639"/>
                    <a:gd name="connsiteY6" fmla="*/ 95872 h 186060"/>
                    <a:gd name="connsiteX7" fmla="*/ 13538 w 115639"/>
                    <a:gd name="connsiteY7" fmla="*/ 18339 h 186060"/>
                    <a:gd name="connsiteX8" fmla="*/ 10490 w 115639"/>
                    <a:gd name="connsiteY8" fmla="*/ 17958 h 186060"/>
                    <a:gd name="connsiteX9" fmla="*/ 8109 w 115639"/>
                    <a:gd name="connsiteY9" fmla="*/ 98539 h 186060"/>
                    <a:gd name="connsiteX10" fmla="*/ 394 w 115639"/>
                    <a:gd name="connsiteY10" fmla="*/ 100444 h 186060"/>
                    <a:gd name="connsiteX11" fmla="*/ 394 w 115639"/>
                    <a:gd name="connsiteY11" fmla="*/ 101587 h 186060"/>
                    <a:gd name="connsiteX12" fmla="*/ 8585 w 115639"/>
                    <a:gd name="connsiteY12" fmla="*/ 104064 h 186060"/>
                    <a:gd name="connsiteX13" fmla="*/ 8966 w 115639"/>
                    <a:gd name="connsiteY13" fmla="*/ 108064 h 186060"/>
                    <a:gd name="connsiteX14" fmla="*/ 13062 w 115639"/>
                    <a:gd name="connsiteY14" fmla="*/ 158832 h 186060"/>
                    <a:gd name="connsiteX15" fmla="*/ 18491 w 115639"/>
                    <a:gd name="connsiteY15" fmla="*/ 182454 h 186060"/>
                    <a:gd name="connsiteX16" fmla="*/ 21730 w 115639"/>
                    <a:gd name="connsiteY16" fmla="*/ 185693 h 186060"/>
                    <a:gd name="connsiteX17" fmla="*/ 26683 w 115639"/>
                    <a:gd name="connsiteY17" fmla="*/ 171120 h 186060"/>
                    <a:gd name="connsiteX18" fmla="*/ 21920 w 115639"/>
                    <a:gd name="connsiteY18" fmla="*/ 122066 h 186060"/>
                    <a:gd name="connsiteX19" fmla="*/ 20491 w 115639"/>
                    <a:gd name="connsiteY19" fmla="*/ 105778 h 186060"/>
                    <a:gd name="connsiteX20" fmla="*/ 53448 w 115639"/>
                    <a:gd name="connsiteY20" fmla="*/ 103206 h 186060"/>
                    <a:gd name="connsiteX21" fmla="*/ 99168 w 115639"/>
                    <a:gd name="connsiteY21" fmla="*/ 98920 h 186060"/>
                    <a:gd name="connsiteX22" fmla="*/ 100025 w 115639"/>
                    <a:gd name="connsiteY22" fmla="*/ 145402 h 186060"/>
                    <a:gd name="connsiteX23" fmla="*/ 101549 w 115639"/>
                    <a:gd name="connsiteY23" fmla="*/ 178930 h 186060"/>
                    <a:gd name="connsiteX24" fmla="*/ 104407 w 115639"/>
                    <a:gd name="connsiteY24" fmla="*/ 179311 h 186060"/>
                    <a:gd name="connsiteX25" fmla="*/ 111550 w 115639"/>
                    <a:gd name="connsiteY25" fmla="*/ 152165 h 186060"/>
                    <a:gd name="connsiteX26" fmla="*/ 110312 w 115639"/>
                    <a:gd name="connsiteY26" fmla="*/ 102730 h 186060"/>
                    <a:gd name="connsiteX27" fmla="*/ 110026 w 115639"/>
                    <a:gd name="connsiteY27" fmla="*/ 96920 h 186060"/>
                    <a:gd name="connsiteX28" fmla="*/ 112789 w 115639"/>
                    <a:gd name="connsiteY28" fmla="*/ 96444 h 186060"/>
                    <a:gd name="connsiteX29" fmla="*/ 112693 w 115639"/>
                    <a:gd name="connsiteY29" fmla="*/ 88443 h 1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5639" h="186060">
                      <a:moveTo>
                        <a:pt x="112693" y="88443"/>
                      </a:moveTo>
                      <a:cubicBezTo>
                        <a:pt x="111646" y="88062"/>
                        <a:pt x="110503" y="87871"/>
                        <a:pt x="109455" y="87585"/>
                      </a:cubicBezTo>
                      <a:cubicBezTo>
                        <a:pt x="108121" y="58820"/>
                        <a:pt x="107359" y="29673"/>
                        <a:pt x="104311" y="1194"/>
                      </a:cubicBezTo>
                      <a:cubicBezTo>
                        <a:pt x="104216" y="-140"/>
                        <a:pt x="102311" y="-521"/>
                        <a:pt x="101930" y="908"/>
                      </a:cubicBezTo>
                      <a:cubicBezTo>
                        <a:pt x="94120" y="28054"/>
                        <a:pt x="96787" y="57867"/>
                        <a:pt x="98501" y="86061"/>
                      </a:cubicBezTo>
                      <a:cubicBezTo>
                        <a:pt x="88024" y="85680"/>
                        <a:pt x="77165" y="87871"/>
                        <a:pt x="66878" y="89300"/>
                      </a:cubicBezTo>
                      <a:cubicBezTo>
                        <a:pt x="51543" y="91491"/>
                        <a:pt x="35255" y="92919"/>
                        <a:pt x="19539" y="95872"/>
                      </a:cubicBezTo>
                      <a:cubicBezTo>
                        <a:pt x="17158" y="70059"/>
                        <a:pt x="15062" y="44247"/>
                        <a:pt x="13538" y="18339"/>
                      </a:cubicBezTo>
                      <a:cubicBezTo>
                        <a:pt x="13443" y="16529"/>
                        <a:pt x="11062" y="16243"/>
                        <a:pt x="10490" y="17958"/>
                      </a:cubicBezTo>
                      <a:cubicBezTo>
                        <a:pt x="1441" y="41294"/>
                        <a:pt x="5728" y="72726"/>
                        <a:pt x="8109" y="98539"/>
                      </a:cubicBezTo>
                      <a:cubicBezTo>
                        <a:pt x="5537" y="99206"/>
                        <a:pt x="2870" y="99682"/>
                        <a:pt x="394" y="100444"/>
                      </a:cubicBezTo>
                      <a:cubicBezTo>
                        <a:pt x="-178" y="100635"/>
                        <a:pt x="-83" y="101397"/>
                        <a:pt x="394" y="101587"/>
                      </a:cubicBezTo>
                      <a:cubicBezTo>
                        <a:pt x="3061" y="102730"/>
                        <a:pt x="5823" y="103492"/>
                        <a:pt x="8585" y="104064"/>
                      </a:cubicBezTo>
                      <a:cubicBezTo>
                        <a:pt x="8680" y="105397"/>
                        <a:pt x="8871" y="106731"/>
                        <a:pt x="8966" y="108064"/>
                      </a:cubicBezTo>
                      <a:cubicBezTo>
                        <a:pt x="10204" y="125019"/>
                        <a:pt x="11728" y="141973"/>
                        <a:pt x="13062" y="158832"/>
                      </a:cubicBezTo>
                      <a:cubicBezTo>
                        <a:pt x="13252" y="160642"/>
                        <a:pt x="17253" y="185121"/>
                        <a:pt x="18491" y="182454"/>
                      </a:cubicBezTo>
                      <a:cubicBezTo>
                        <a:pt x="17539" y="184455"/>
                        <a:pt x="19634" y="187026"/>
                        <a:pt x="21730" y="185693"/>
                      </a:cubicBezTo>
                      <a:cubicBezTo>
                        <a:pt x="26587" y="182454"/>
                        <a:pt x="27159" y="176454"/>
                        <a:pt x="26683" y="171120"/>
                      </a:cubicBezTo>
                      <a:cubicBezTo>
                        <a:pt x="25349" y="154737"/>
                        <a:pt x="23539" y="138354"/>
                        <a:pt x="21920" y="122066"/>
                      </a:cubicBezTo>
                      <a:cubicBezTo>
                        <a:pt x="21349" y="116637"/>
                        <a:pt x="20968" y="111207"/>
                        <a:pt x="20491" y="105778"/>
                      </a:cubicBezTo>
                      <a:cubicBezTo>
                        <a:pt x="31445" y="106254"/>
                        <a:pt x="42589" y="104540"/>
                        <a:pt x="53448" y="103206"/>
                      </a:cubicBezTo>
                      <a:cubicBezTo>
                        <a:pt x="68212" y="101301"/>
                        <a:pt x="84118" y="100920"/>
                        <a:pt x="99168" y="98920"/>
                      </a:cubicBezTo>
                      <a:cubicBezTo>
                        <a:pt x="99835" y="114446"/>
                        <a:pt x="100406" y="129876"/>
                        <a:pt x="100025" y="145402"/>
                      </a:cubicBezTo>
                      <a:cubicBezTo>
                        <a:pt x="99835" y="156737"/>
                        <a:pt x="95072" y="169119"/>
                        <a:pt x="101549" y="178930"/>
                      </a:cubicBezTo>
                      <a:cubicBezTo>
                        <a:pt x="102216" y="179978"/>
                        <a:pt x="103549" y="180073"/>
                        <a:pt x="104407" y="179311"/>
                      </a:cubicBezTo>
                      <a:cubicBezTo>
                        <a:pt x="112789" y="172263"/>
                        <a:pt x="111074" y="162833"/>
                        <a:pt x="111550" y="152165"/>
                      </a:cubicBezTo>
                      <a:cubicBezTo>
                        <a:pt x="112312" y="135687"/>
                        <a:pt x="111265" y="119208"/>
                        <a:pt x="110312" y="102730"/>
                      </a:cubicBezTo>
                      <a:cubicBezTo>
                        <a:pt x="110217" y="100825"/>
                        <a:pt x="110122" y="98825"/>
                        <a:pt x="110026" y="96920"/>
                      </a:cubicBezTo>
                      <a:cubicBezTo>
                        <a:pt x="110979" y="96729"/>
                        <a:pt x="111931" y="96634"/>
                        <a:pt x="112789" y="96444"/>
                      </a:cubicBezTo>
                      <a:cubicBezTo>
                        <a:pt x="116884" y="95491"/>
                        <a:pt x="116313" y="89681"/>
                        <a:pt x="112693" y="88443"/>
                      </a:cubicBezTo>
                      <a:close/>
                    </a:path>
                  </a:pathLst>
                </a:custGeom>
                <a:grpFill/>
                <a:ln w="9525" cap="flat">
                  <a:noFill/>
                  <a:prstDash val="solid"/>
                  <a:miter/>
                </a:ln>
              </p:spPr>
              <p:txBody>
                <a:bodyPr rtlCol="0" anchor="ctr"/>
                <a:lstStyle/>
                <a:p>
                  <a:endParaRPr lang="en-US"/>
                </a:p>
              </p:txBody>
            </p:sp>
            <p:sp>
              <p:nvSpPr>
                <p:cNvPr id="896" name="Freeform: Shape 895">
                  <a:extLst>
                    <a:ext uri="{FF2B5EF4-FFF2-40B4-BE49-F238E27FC236}">
                      <a16:creationId xmlns:a16="http://schemas.microsoft.com/office/drawing/2014/main" id="{D3600D52-3910-CAED-50D2-16F37BEABD7E}"/>
                    </a:ext>
                  </a:extLst>
                </p:cNvPr>
                <p:cNvSpPr/>
                <p:nvPr/>
              </p:nvSpPr>
              <p:spPr>
                <a:xfrm>
                  <a:off x="4696303" y="2228673"/>
                  <a:ext cx="45622" cy="58175"/>
                </a:xfrm>
                <a:custGeom>
                  <a:avLst/>
                  <a:gdLst>
                    <a:gd name="connsiteX0" fmla="*/ 44765 w 45622"/>
                    <a:gd name="connsiteY0" fmla="*/ 49992 h 58175"/>
                    <a:gd name="connsiteX1" fmla="*/ 22191 w 45622"/>
                    <a:gd name="connsiteY1" fmla="*/ 44087 h 58175"/>
                    <a:gd name="connsiteX2" fmla="*/ 33240 w 45622"/>
                    <a:gd name="connsiteY2" fmla="*/ 20084 h 58175"/>
                    <a:gd name="connsiteX3" fmla="*/ 10475 w 45622"/>
                    <a:gd name="connsiteY3" fmla="*/ 1986 h 58175"/>
                    <a:gd name="connsiteX4" fmla="*/ 10475 w 45622"/>
                    <a:gd name="connsiteY4" fmla="*/ 4939 h 58175"/>
                    <a:gd name="connsiteX5" fmla="*/ 21048 w 45622"/>
                    <a:gd name="connsiteY5" fmla="*/ 11606 h 58175"/>
                    <a:gd name="connsiteX6" fmla="*/ 20571 w 45622"/>
                    <a:gd name="connsiteY6" fmla="*/ 23608 h 58175"/>
                    <a:gd name="connsiteX7" fmla="*/ 2760 w 45622"/>
                    <a:gd name="connsiteY7" fmla="*/ 46849 h 58175"/>
                    <a:gd name="connsiteX8" fmla="*/ 7236 w 45622"/>
                    <a:gd name="connsiteY8" fmla="*/ 57517 h 58175"/>
                    <a:gd name="connsiteX9" fmla="*/ 44765 w 45622"/>
                    <a:gd name="connsiteY9" fmla="*/ 53897 h 58175"/>
                    <a:gd name="connsiteX10" fmla="*/ 44765 w 45622"/>
                    <a:gd name="connsiteY10" fmla="*/ 49992 h 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22" h="58175">
                      <a:moveTo>
                        <a:pt x="44765" y="49992"/>
                      </a:moveTo>
                      <a:cubicBezTo>
                        <a:pt x="39812" y="45039"/>
                        <a:pt x="30954" y="43801"/>
                        <a:pt x="22191" y="44087"/>
                      </a:cubicBezTo>
                      <a:cubicBezTo>
                        <a:pt x="27810" y="36943"/>
                        <a:pt x="32001" y="28751"/>
                        <a:pt x="33240" y="20084"/>
                      </a:cubicBezTo>
                      <a:cubicBezTo>
                        <a:pt x="35145" y="6844"/>
                        <a:pt x="23524" y="-4777"/>
                        <a:pt x="10475" y="1986"/>
                      </a:cubicBezTo>
                      <a:cubicBezTo>
                        <a:pt x="9237" y="2558"/>
                        <a:pt x="9427" y="4367"/>
                        <a:pt x="10475" y="4939"/>
                      </a:cubicBezTo>
                      <a:cubicBezTo>
                        <a:pt x="13809" y="7034"/>
                        <a:pt x="18571" y="8368"/>
                        <a:pt x="21048" y="11606"/>
                      </a:cubicBezTo>
                      <a:cubicBezTo>
                        <a:pt x="23524" y="14845"/>
                        <a:pt x="21714" y="20179"/>
                        <a:pt x="20571" y="23608"/>
                      </a:cubicBezTo>
                      <a:cubicBezTo>
                        <a:pt x="17619" y="32561"/>
                        <a:pt x="10380" y="41515"/>
                        <a:pt x="2760" y="46849"/>
                      </a:cubicBezTo>
                      <a:cubicBezTo>
                        <a:pt x="-2765" y="50659"/>
                        <a:pt x="664" y="58946"/>
                        <a:pt x="7236" y="57517"/>
                      </a:cubicBezTo>
                      <a:cubicBezTo>
                        <a:pt x="18666" y="55231"/>
                        <a:pt x="35621" y="62375"/>
                        <a:pt x="44765" y="53897"/>
                      </a:cubicBezTo>
                      <a:cubicBezTo>
                        <a:pt x="45908" y="52945"/>
                        <a:pt x="45908" y="51040"/>
                        <a:pt x="44765" y="49992"/>
                      </a:cubicBezTo>
                      <a:close/>
                    </a:path>
                  </a:pathLst>
                </a:custGeom>
                <a:grpFill/>
                <a:ln w="9525" cap="flat">
                  <a:noFill/>
                  <a:prstDash val="solid"/>
                  <a:miter/>
                </a:ln>
              </p:spPr>
              <p:txBody>
                <a:bodyPr rtlCol="0" anchor="ctr"/>
                <a:lstStyle/>
                <a:p>
                  <a:endParaRPr lang="en-US"/>
                </a:p>
              </p:txBody>
            </p:sp>
            <p:sp>
              <p:nvSpPr>
                <p:cNvPr id="897" name="Freeform: Shape 896">
                  <a:extLst>
                    <a:ext uri="{FF2B5EF4-FFF2-40B4-BE49-F238E27FC236}">
                      <a16:creationId xmlns:a16="http://schemas.microsoft.com/office/drawing/2014/main" id="{BE7DBDDD-61D3-8375-EFD4-C488AB3FF934}"/>
                    </a:ext>
                  </a:extLst>
                </p:cNvPr>
                <p:cNvSpPr/>
                <p:nvPr/>
              </p:nvSpPr>
              <p:spPr>
                <a:xfrm>
                  <a:off x="4752721" y="2085591"/>
                  <a:ext cx="114594" cy="155825"/>
                </a:xfrm>
                <a:custGeom>
                  <a:avLst/>
                  <a:gdLst>
                    <a:gd name="connsiteX0" fmla="*/ 49021 w 114594"/>
                    <a:gd name="connsiteY0" fmla="*/ 2 h 155825"/>
                    <a:gd name="connsiteX1" fmla="*/ 4158 w 114594"/>
                    <a:gd name="connsiteY1" fmla="*/ 33530 h 155825"/>
                    <a:gd name="connsiteX2" fmla="*/ 1015 w 114594"/>
                    <a:gd name="connsiteY2" fmla="*/ 69535 h 155825"/>
                    <a:gd name="connsiteX3" fmla="*/ 36448 w 114594"/>
                    <a:gd name="connsiteY3" fmla="*/ 147259 h 155825"/>
                    <a:gd name="connsiteX4" fmla="*/ 114267 w 114594"/>
                    <a:gd name="connsiteY4" fmla="*/ 93823 h 155825"/>
                    <a:gd name="connsiteX5" fmla="*/ 49021 w 114594"/>
                    <a:gd name="connsiteY5" fmla="*/ 2 h 155825"/>
                    <a:gd name="connsiteX6" fmla="*/ 35210 w 114594"/>
                    <a:gd name="connsiteY6" fmla="*/ 130114 h 155825"/>
                    <a:gd name="connsiteX7" fmla="*/ 11397 w 114594"/>
                    <a:gd name="connsiteY7" fmla="*/ 86298 h 155825"/>
                    <a:gd name="connsiteX8" fmla="*/ 14064 w 114594"/>
                    <a:gd name="connsiteY8" fmla="*/ 56104 h 155825"/>
                    <a:gd name="connsiteX9" fmla="*/ 48926 w 114594"/>
                    <a:gd name="connsiteY9" fmla="*/ 14004 h 155825"/>
                    <a:gd name="connsiteX10" fmla="*/ 100932 w 114594"/>
                    <a:gd name="connsiteY10" fmla="*/ 89537 h 155825"/>
                    <a:gd name="connsiteX11" fmla="*/ 35210 w 114594"/>
                    <a:gd name="connsiteY11" fmla="*/ 130114 h 15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94" h="155825">
                      <a:moveTo>
                        <a:pt x="49021" y="2"/>
                      </a:moveTo>
                      <a:cubicBezTo>
                        <a:pt x="27114" y="193"/>
                        <a:pt x="11493" y="13908"/>
                        <a:pt x="4158" y="33530"/>
                      </a:cubicBezTo>
                      <a:cubicBezTo>
                        <a:pt x="-604" y="46198"/>
                        <a:pt x="-699" y="57914"/>
                        <a:pt x="1015" y="69535"/>
                      </a:cubicBezTo>
                      <a:cubicBezTo>
                        <a:pt x="539" y="99443"/>
                        <a:pt x="11874" y="130875"/>
                        <a:pt x="36448" y="147259"/>
                      </a:cubicBezTo>
                      <a:cubicBezTo>
                        <a:pt x="76929" y="174310"/>
                        <a:pt x="110934" y="132019"/>
                        <a:pt x="114267" y="93823"/>
                      </a:cubicBezTo>
                      <a:cubicBezTo>
                        <a:pt x="117601" y="53628"/>
                        <a:pt x="95408" y="-379"/>
                        <a:pt x="49021" y="2"/>
                      </a:cubicBezTo>
                      <a:close/>
                      <a:moveTo>
                        <a:pt x="35210" y="130114"/>
                      </a:moveTo>
                      <a:cubicBezTo>
                        <a:pt x="25209" y="120208"/>
                        <a:pt x="16541" y="103729"/>
                        <a:pt x="11397" y="86298"/>
                      </a:cubicBezTo>
                      <a:cubicBezTo>
                        <a:pt x="12350" y="76202"/>
                        <a:pt x="13588" y="66106"/>
                        <a:pt x="14064" y="56104"/>
                      </a:cubicBezTo>
                      <a:cubicBezTo>
                        <a:pt x="15207" y="33911"/>
                        <a:pt x="25304" y="16385"/>
                        <a:pt x="48926" y="14004"/>
                      </a:cubicBezTo>
                      <a:cubicBezTo>
                        <a:pt x="86835" y="10289"/>
                        <a:pt x="100932" y="60771"/>
                        <a:pt x="100932" y="89537"/>
                      </a:cubicBezTo>
                      <a:cubicBezTo>
                        <a:pt x="101028" y="125256"/>
                        <a:pt x="67404" y="161927"/>
                        <a:pt x="35210" y="130114"/>
                      </a:cubicBezTo>
                      <a:close/>
                    </a:path>
                  </a:pathLst>
                </a:custGeom>
                <a:grpFill/>
                <a:ln w="9525" cap="flat">
                  <a:noFill/>
                  <a:prstDash val="solid"/>
                  <a:miter/>
                </a:ln>
              </p:spPr>
              <p:txBody>
                <a:bodyPr rtlCol="0" anchor="ctr"/>
                <a:lstStyle/>
                <a:p>
                  <a:endParaRPr lang="en-US"/>
                </a:p>
              </p:txBody>
            </p:sp>
          </p:grpSp>
          <p:sp>
            <p:nvSpPr>
              <p:cNvPr id="898" name="Freeform: Shape 897">
                <a:extLst>
                  <a:ext uri="{FF2B5EF4-FFF2-40B4-BE49-F238E27FC236}">
                    <a16:creationId xmlns:a16="http://schemas.microsoft.com/office/drawing/2014/main" id="{04603FDE-98C6-6A9C-A06B-E3CB2C834DA8}"/>
                  </a:ext>
                </a:extLst>
              </p:cNvPr>
              <p:cNvSpPr/>
              <p:nvPr/>
            </p:nvSpPr>
            <p:spPr>
              <a:xfrm>
                <a:off x="3616761" y="2381518"/>
                <a:ext cx="120241" cy="179618"/>
              </a:xfrm>
              <a:custGeom>
                <a:avLst/>
                <a:gdLst>
                  <a:gd name="connsiteX0" fmla="*/ 118848 w 120241"/>
                  <a:gd name="connsiteY0" fmla="*/ 169657 h 179618"/>
                  <a:gd name="connsiteX1" fmla="*/ 18074 w 120241"/>
                  <a:gd name="connsiteY1" fmla="*/ 110602 h 179618"/>
                  <a:gd name="connsiteX2" fmla="*/ 33314 w 120241"/>
                  <a:gd name="connsiteY2" fmla="*/ 45261 h 179618"/>
                  <a:gd name="connsiteX3" fmla="*/ 57412 w 120241"/>
                  <a:gd name="connsiteY3" fmla="*/ 20591 h 179618"/>
                  <a:gd name="connsiteX4" fmla="*/ 88083 w 120241"/>
                  <a:gd name="connsiteY4" fmla="*/ 18019 h 179618"/>
                  <a:gd name="connsiteX5" fmla="*/ 92178 w 120241"/>
                  <a:gd name="connsiteY5" fmla="*/ 13924 h 179618"/>
                  <a:gd name="connsiteX6" fmla="*/ 40267 w 120241"/>
                  <a:gd name="connsiteY6" fmla="*/ 13066 h 179618"/>
                  <a:gd name="connsiteX7" fmla="*/ 262 w 120241"/>
                  <a:gd name="connsiteY7" fmla="*/ 90981 h 179618"/>
                  <a:gd name="connsiteX8" fmla="*/ 119610 w 120241"/>
                  <a:gd name="connsiteY8" fmla="*/ 172039 h 179618"/>
                  <a:gd name="connsiteX9" fmla="*/ 118848 w 120241"/>
                  <a:gd name="connsiteY9" fmla="*/ 169657 h 179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241" h="179618">
                    <a:moveTo>
                      <a:pt x="118848" y="169657"/>
                    </a:moveTo>
                    <a:cubicBezTo>
                      <a:pt x="75891" y="167562"/>
                      <a:pt x="28266" y="159561"/>
                      <a:pt x="18074" y="110602"/>
                    </a:cubicBezTo>
                    <a:cubicBezTo>
                      <a:pt x="13216" y="87171"/>
                      <a:pt x="20836" y="64692"/>
                      <a:pt x="33314" y="45261"/>
                    </a:cubicBezTo>
                    <a:cubicBezTo>
                      <a:pt x="39505" y="35545"/>
                      <a:pt x="47887" y="27068"/>
                      <a:pt x="57412" y="20591"/>
                    </a:cubicBezTo>
                    <a:cubicBezTo>
                      <a:pt x="67985" y="13447"/>
                      <a:pt x="76653" y="15924"/>
                      <a:pt x="88083" y="18019"/>
                    </a:cubicBezTo>
                    <a:cubicBezTo>
                      <a:pt x="90369" y="18496"/>
                      <a:pt x="93036" y="16495"/>
                      <a:pt x="92178" y="13924"/>
                    </a:cubicBezTo>
                    <a:cubicBezTo>
                      <a:pt x="84082" y="-9794"/>
                      <a:pt x="53793" y="1541"/>
                      <a:pt x="40267" y="13066"/>
                    </a:cubicBezTo>
                    <a:cubicBezTo>
                      <a:pt x="16645" y="33259"/>
                      <a:pt x="2548" y="60120"/>
                      <a:pt x="262" y="90981"/>
                    </a:cubicBezTo>
                    <a:cubicBezTo>
                      <a:pt x="-4691" y="157846"/>
                      <a:pt x="61508" y="196994"/>
                      <a:pt x="119610" y="172039"/>
                    </a:cubicBezTo>
                    <a:cubicBezTo>
                      <a:pt x="120849" y="171658"/>
                      <a:pt x="120087" y="169753"/>
                      <a:pt x="118848" y="169657"/>
                    </a:cubicBezTo>
                    <a:close/>
                  </a:path>
                </a:pathLst>
              </a:custGeom>
              <a:grpFill/>
              <a:ln w="9525" cap="flat">
                <a:noFill/>
                <a:prstDash val="solid"/>
                <a:miter/>
              </a:ln>
            </p:spPr>
            <p:txBody>
              <a:bodyPr rtlCol="0" anchor="ctr"/>
              <a:lstStyle/>
              <a:p>
                <a:endParaRPr lang="en-US"/>
              </a:p>
            </p:txBody>
          </p:sp>
          <p:sp>
            <p:nvSpPr>
              <p:cNvPr id="899" name="Freeform: Shape 898">
                <a:extLst>
                  <a:ext uri="{FF2B5EF4-FFF2-40B4-BE49-F238E27FC236}">
                    <a16:creationId xmlns:a16="http://schemas.microsoft.com/office/drawing/2014/main" id="{099BB26C-C769-99DE-22E3-A227FC7048D4}"/>
                  </a:ext>
                </a:extLst>
              </p:cNvPr>
              <p:cNvSpPr/>
              <p:nvPr/>
            </p:nvSpPr>
            <p:spPr>
              <a:xfrm>
                <a:off x="3773090" y="2385104"/>
                <a:ext cx="97607" cy="184716"/>
              </a:xfrm>
              <a:custGeom>
                <a:avLst/>
                <a:gdLst>
                  <a:gd name="connsiteX0" fmla="*/ 95393 w 97607"/>
                  <a:gd name="connsiteY0" fmla="*/ 84156 h 184716"/>
                  <a:gd name="connsiteX1" fmla="*/ 95202 w 97607"/>
                  <a:gd name="connsiteY1" fmla="*/ 39103 h 184716"/>
                  <a:gd name="connsiteX2" fmla="*/ 87011 w 97607"/>
                  <a:gd name="connsiteY2" fmla="*/ 336 h 184716"/>
                  <a:gd name="connsiteX3" fmla="*/ 85773 w 97607"/>
                  <a:gd name="connsiteY3" fmla="*/ 527 h 184716"/>
                  <a:gd name="connsiteX4" fmla="*/ 84820 w 97607"/>
                  <a:gd name="connsiteY4" fmla="*/ 39103 h 184716"/>
                  <a:gd name="connsiteX5" fmla="*/ 84153 w 97607"/>
                  <a:gd name="connsiteY5" fmla="*/ 83013 h 184716"/>
                  <a:gd name="connsiteX6" fmla="*/ 44529 w 97607"/>
                  <a:gd name="connsiteY6" fmla="*/ 86157 h 184716"/>
                  <a:gd name="connsiteX7" fmla="*/ 15573 w 97607"/>
                  <a:gd name="connsiteY7" fmla="*/ 87490 h 184716"/>
                  <a:gd name="connsiteX8" fmla="*/ 8239 w 97607"/>
                  <a:gd name="connsiteY8" fmla="*/ 23673 h 184716"/>
                  <a:gd name="connsiteX9" fmla="*/ 6429 w 97607"/>
                  <a:gd name="connsiteY9" fmla="*/ 23863 h 184716"/>
                  <a:gd name="connsiteX10" fmla="*/ 2810 w 97607"/>
                  <a:gd name="connsiteY10" fmla="*/ 90729 h 184716"/>
                  <a:gd name="connsiteX11" fmla="*/ 429 w 97607"/>
                  <a:gd name="connsiteY11" fmla="*/ 91681 h 184716"/>
                  <a:gd name="connsiteX12" fmla="*/ 429 w 97607"/>
                  <a:gd name="connsiteY12" fmla="*/ 93300 h 184716"/>
                  <a:gd name="connsiteX13" fmla="*/ 2810 w 97607"/>
                  <a:gd name="connsiteY13" fmla="*/ 94253 h 184716"/>
                  <a:gd name="connsiteX14" fmla="*/ 4905 w 97607"/>
                  <a:gd name="connsiteY14" fmla="*/ 168548 h 184716"/>
                  <a:gd name="connsiteX15" fmla="*/ 13954 w 97607"/>
                  <a:gd name="connsiteY15" fmla="*/ 168548 h 184716"/>
                  <a:gd name="connsiteX16" fmla="*/ 15669 w 97607"/>
                  <a:gd name="connsiteY16" fmla="*/ 97491 h 184716"/>
                  <a:gd name="connsiteX17" fmla="*/ 44434 w 97607"/>
                  <a:gd name="connsiteY17" fmla="*/ 97968 h 184716"/>
                  <a:gd name="connsiteX18" fmla="*/ 83582 w 97607"/>
                  <a:gd name="connsiteY18" fmla="*/ 95967 h 184716"/>
                  <a:gd name="connsiteX19" fmla="*/ 83487 w 97607"/>
                  <a:gd name="connsiteY19" fmla="*/ 99015 h 184716"/>
                  <a:gd name="connsiteX20" fmla="*/ 81010 w 97607"/>
                  <a:gd name="connsiteY20" fmla="*/ 152641 h 184716"/>
                  <a:gd name="connsiteX21" fmla="*/ 85106 w 97607"/>
                  <a:gd name="connsiteY21" fmla="*/ 184359 h 184716"/>
                  <a:gd name="connsiteX22" fmla="*/ 87678 w 97607"/>
                  <a:gd name="connsiteY22" fmla="*/ 184359 h 184716"/>
                  <a:gd name="connsiteX23" fmla="*/ 93012 w 97607"/>
                  <a:gd name="connsiteY23" fmla="*/ 157975 h 184716"/>
                  <a:gd name="connsiteX24" fmla="*/ 95012 w 97607"/>
                  <a:gd name="connsiteY24" fmla="*/ 99015 h 184716"/>
                  <a:gd name="connsiteX25" fmla="*/ 95107 w 97607"/>
                  <a:gd name="connsiteY25" fmla="*/ 92253 h 184716"/>
                  <a:gd name="connsiteX26" fmla="*/ 95107 w 97607"/>
                  <a:gd name="connsiteY26" fmla="*/ 92253 h 184716"/>
                  <a:gd name="connsiteX27" fmla="*/ 95393 w 97607"/>
                  <a:gd name="connsiteY27" fmla="*/ 84156 h 1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607" h="184716">
                    <a:moveTo>
                      <a:pt x="95393" y="84156"/>
                    </a:moveTo>
                    <a:cubicBezTo>
                      <a:pt x="95679" y="69107"/>
                      <a:pt x="95774" y="54153"/>
                      <a:pt x="95202" y="39103"/>
                    </a:cubicBezTo>
                    <a:cubicBezTo>
                      <a:pt x="94726" y="26816"/>
                      <a:pt x="94536" y="10719"/>
                      <a:pt x="87011" y="336"/>
                    </a:cubicBezTo>
                    <a:cubicBezTo>
                      <a:pt x="86630" y="-140"/>
                      <a:pt x="85868" y="-140"/>
                      <a:pt x="85773" y="527"/>
                    </a:cubicBezTo>
                    <a:cubicBezTo>
                      <a:pt x="82439" y="12528"/>
                      <a:pt x="84534" y="26816"/>
                      <a:pt x="84820" y="39103"/>
                    </a:cubicBezTo>
                    <a:cubicBezTo>
                      <a:pt x="85106" y="53772"/>
                      <a:pt x="84725" y="68345"/>
                      <a:pt x="84153" y="83013"/>
                    </a:cubicBezTo>
                    <a:cubicBezTo>
                      <a:pt x="71104" y="82918"/>
                      <a:pt x="57388" y="85585"/>
                      <a:pt x="44529" y="86157"/>
                    </a:cubicBezTo>
                    <a:cubicBezTo>
                      <a:pt x="35195" y="86633"/>
                      <a:pt x="25098" y="86157"/>
                      <a:pt x="15573" y="87490"/>
                    </a:cubicBezTo>
                    <a:cubicBezTo>
                      <a:pt x="15478" y="66535"/>
                      <a:pt x="16335" y="42818"/>
                      <a:pt x="8239" y="23673"/>
                    </a:cubicBezTo>
                    <a:cubicBezTo>
                      <a:pt x="7858" y="22815"/>
                      <a:pt x="6715" y="23196"/>
                      <a:pt x="6429" y="23863"/>
                    </a:cubicBezTo>
                    <a:cubicBezTo>
                      <a:pt x="48" y="44532"/>
                      <a:pt x="2619" y="69107"/>
                      <a:pt x="2810" y="90729"/>
                    </a:cubicBezTo>
                    <a:cubicBezTo>
                      <a:pt x="2048" y="91014"/>
                      <a:pt x="1191" y="91300"/>
                      <a:pt x="429" y="91681"/>
                    </a:cubicBezTo>
                    <a:cubicBezTo>
                      <a:pt x="-143" y="91967"/>
                      <a:pt x="-143" y="93015"/>
                      <a:pt x="429" y="93300"/>
                    </a:cubicBezTo>
                    <a:cubicBezTo>
                      <a:pt x="1191" y="93681"/>
                      <a:pt x="1953" y="93967"/>
                      <a:pt x="2810" y="94253"/>
                    </a:cubicBezTo>
                    <a:cubicBezTo>
                      <a:pt x="2619" y="116827"/>
                      <a:pt x="-2905" y="147498"/>
                      <a:pt x="4905" y="168548"/>
                    </a:cubicBezTo>
                    <a:cubicBezTo>
                      <a:pt x="6525" y="173025"/>
                      <a:pt x="12335" y="173025"/>
                      <a:pt x="13954" y="168548"/>
                    </a:cubicBezTo>
                    <a:cubicBezTo>
                      <a:pt x="21384" y="148545"/>
                      <a:pt x="16621" y="119685"/>
                      <a:pt x="15669" y="97491"/>
                    </a:cubicBezTo>
                    <a:cubicBezTo>
                      <a:pt x="25194" y="98634"/>
                      <a:pt x="35195" y="97968"/>
                      <a:pt x="44434" y="97968"/>
                    </a:cubicBezTo>
                    <a:cubicBezTo>
                      <a:pt x="56721" y="97968"/>
                      <a:pt x="70914" y="98634"/>
                      <a:pt x="83582" y="95967"/>
                    </a:cubicBezTo>
                    <a:cubicBezTo>
                      <a:pt x="83582" y="97015"/>
                      <a:pt x="83487" y="98063"/>
                      <a:pt x="83487" y="99015"/>
                    </a:cubicBezTo>
                    <a:cubicBezTo>
                      <a:pt x="82725" y="116922"/>
                      <a:pt x="81772" y="134734"/>
                      <a:pt x="81010" y="152641"/>
                    </a:cubicBezTo>
                    <a:cubicBezTo>
                      <a:pt x="80534" y="162357"/>
                      <a:pt x="75962" y="178073"/>
                      <a:pt x="85106" y="184359"/>
                    </a:cubicBezTo>
                    <a:cubicBezTo>
                      <a:pt x="85773" y="184836"/>
                      <a:pt x="87011" y="184836"/>
                      <a:pt x="87678" y="184359"/>
                    </a:cubicBezTo>
                    <a:cubicBezTo>
                      <a:pt x="95964" y="178835"/>
                      <a:pt x="92821" y="166833"/>
                      <a:pt x="93012" y="157975"/>
                    </a:cubicBezTo>
                    <a:cubicBezTo>
                      <a:pt x="93488" y="138354"/>
                      <a:pt x="94440" y="118637"/>
                      <a:pt x="95012" y="99015"/>
                    </a:cubicBezTo>
                    <a:cubicBezTo>
                      <a:pt x="95107" y="96729"/>
                      <a:pt x="95107" y="94539"/>
                      <a:pt x="95107" y="92253"/>
                    </a:cubicBezTo>
                    <a:cubicBezTo>
                      <a:pt x="95107" y="92253"/>
                      <a:pt x="95107" y="92253"/>
                      <a:pt x="95107" y="92253"/>
                    </a:cubicBezTo>
                    <a:cubicBezTo>
                      <a:pt x="98536" y="91014"/>
                      <a:pt x="98250" y="85776"/>
                      <a:pt x="95393" y="84156"/>
                    </a:cubicBezTo>
                    <a:close/>
                  </a:path>
                </a:pathLst>
              </a:custGeom>
              <a:grpFill/>
              <a:ln w="9525" cap="flat">
                <a:noFill/>
                <a:prstDash val="solid"/>
                <a:miter/>
              </a:ln>
            </p:spPr>
            <p:txBody>
              <a:bodyPr rtlCol="0" anchor="ctr"/>
              <a:lstStyle/>
              <a:p>
                <a:endParaRPr lang="en-US"/>
              </a:p>
            </p:txBody>
          </p:sp>
          <p:sp>
            <p:nvSpPr>
              <p:cNvPr id="900" name="Freeform: Shape 899">
                <a:extLst>
                  <a:ext uri="{FF2B5EF4-FFF2-40B4-BE49-F238E27FC236}">
                    <a16:creationId xmlns:a16="http://schemas.microsoft.com/office/drawing/2014/main" id="{3C2F1210-EF91-39C8-5389-43E6675FE82C}"/>
                  </a:ext>
                </a:extLst>
              </p:cNvPr>
              <p:cNvSpPr/>
              <p:nvPr/>
            </p:nvSpPr>
            <p:spPr>
              <a:xfrm>
                <a:off x="3885570" y="2523073"/>
                <a:ext cx="46497" cy="50813"/>
              </a:xfrm>
              <a:custGeom>
                <a:avLst/>
                <a:gdLst>
                  <a:gd name="connsiteX0" fmla="*/ 46254 w 46497"/>
                  <a:gd name="connsiteY0" fmla="*/ 39628 h 50813"/>
                  <a:gd name="connsiteX1" fmla="*/ 31776 w 46497"/>
                  <a:gd name="connsiteY1" fmla="*/ 34770 h 50813"/>
                  <a:gd name="connsiteX2" fmla="*/ 18632 w 46497"/>
                  <a:gd name="connsiteY2" fmla="*/ 36389 h 50813"/>
                  <a:gd name="connsiteX3" fmla="*/ 25395 w 46497"/>
                  <a:gd name="connsiteY3" fmla="*/ 11719 h 50813"/>
                  <a:gd name="connsiteX4" fmla="*/ 1106 w 46497"/>
                  <a:gd name="connsiteY4" fmla="*/ 5338 h 50813"/>
                  <a:gd name="connsiteX5" fmla="*/ 3868 w 46497"/>
                  <a:gd name="connsiteY5" fmla="*/ 12005 h 50813"/>
                  <a:gd name="connsiteX6" fmla="*/ 12822 w 46497"/>
                  <a:gd name="connsiteY6" fmla="*/ 10862 h 50813"/>
                  <a:gd name="connsiteX7" fmla="*/ 13012 w 46497"/>
                  <a:gd name="connsiteY7" fmla="*/ 12862 h 50813"/>
                  <a:gd name="connsiteX8" fmla="*/ 12060 w 46497"/>
                  <a:gd name="connsiteY8" fmla="*/ 17625 h 50813"/>
                  <a:gd name="connsiteX9" fmla="*/ 2725 w 46497"/>
                  <a:gd name="connsiteY9" fmla="*/ 41342 h 50813"/>
                  <a:gd name="connsiteX10" fmla="*/ 9869 w 46497"/>
                  <a:gd name="connsiteY10" fmla="*/ 50677 h 50813"/>
                  <a:gd name="connsiteX11" fmla="*/ 46254 w 46497"/>
                  <a:gd name="connsiteY11" fmla="*/ 39628 h 5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497" h="50813">
                    <a:moveTo>
                      <a:pt x="46254" y="39628"/>
                    </a:moveTo>
                    <a:cubicBezTo>
                      <a:pt x="44445" y="33150"/>
                      <a:pt x="36825" y="34198"/>
                      <a:pt x="31776" y="34770"/>
                    </a:cubicBezTo>
                    <a:cubicBezTo>
                      <a:pt x="27395" y="35246"/>
                      <a:pt x="23013" y="35722"/>
                      <a:pt x="18632" y="36389"/>
                    </a:cubicBezTo>
                    <a:cubicBezTo>
                      <a:pt x="22156" y="28388"/>
                      <a:pt x="25299" y="20196"/>
                      <a:pt x="25395" y="11719"/>
                    </a:cubicBezTo>
                    <a:cubicBezTo>
                      <a:pt x="25490" y="-3044"/>
                      <a:pt x="9393" y="-2283"/>
                      <a:pt x="1106" y="5338"/>
                    </a:cubicBezTo>
                    <a:cubicBezTo>
                      <a:pt x="-1275" y="7528"/>
                      <a:pt x="439" y="12291"/>
                      <a:pt x="3868" y="12005"/>
                    </a:cubicBezTo>
                    <a:cubicBezTo>
                      <a:pt x="5297" y="11910"/>
                      <a:pt x="11107" y="10576"/>
                      <a:pt x="12822" y="10862"/>
                    </a:cubicBezTo>
                    <a:cubicBezTo>
                      <a:pt x="12726" y="11148"/>
                      <a:pt x="13012" y="12005"/>
                      <a:pt x="13012" y="12862"/>
                    </a:cubicBezTo>
                    <a:cubicBezTo>
                      <a:pt x="12917" y="14482"/>
                      <a:pt x="12441" y="16101"/>
                      <a:pt x="12060" y="17625"/>
                    </a:cubicBezTo>
                    <a:cubicBezTo>
                      <a:pt x="9964" y="25816"/>
                      <a:pt x="6059" y="33532"/>
                      <a:pt x="2725" y="41342"/>
                    </a:cubicBezTo>
                    <a:cubicBezTo>
                      <a:pt x="439" y="46581"/>
                      <a:pt x="4059" y="51724"/>
                      <a:pt x="9869" y="50677"/>
                    </a:cubicBezTo>
                    <a:cubicBezTo>
                      <a:pt x="15870" y="49438"/>
                      <a:pt x="49683" y="52200"/>
                      <a:pt x="46254" y="39628"/>
                    </a:cubicBezTo>
                    <a:close/>
                  </a:path>
                </a:pathLst>
              </a:custGeom>
              <a:grpFill/>
              <a:ln w="9525" cap="flat">
                <a:noFill/>
                <a:prstDash val="solid"/>
                <a:miter/>
              </a:ln>
            </p:spPr>
            <p:txBody>
              <a:bodyPr rtlCol="0" anchor="ctr"/>
              <a:lstStyle/>
              <a:p>
                <a:endParaRPr lang="en-US"/>
              </a:p>
            </p:txBody>
          </p:sp>
          <p:sp>
            <p:nvSpPr>
              <p:cNvPr id="901" name="Freeform: Shape 900">
                <a:extLst>
                  <a:ext uri="{FF2B5EF4-FFF2-40B4-BE49-F238E27FC236}">
                    <a16:creationId xmlns:a16="http://schemas.microsoft.com/office/drawing/2014/main" id="{96A20D60-0DFF-F6AD-8FE7-16E987583E16}"/>
                  </a:ext>
                </a:extLst>
              </p:cNvPr>
              <p:cNvSpPr/>
              <p:nvPr/>
            </p:nvSpPr>
            <p:spPr>
              <a:xfrm>
                <a:off x="3978905" y="2448325"/>
                <a:ext cx="46572" cy="75223"/>
              </a:xfrm>
              <a:custGeom>
                <a:avLst/>
                <a:gdLst>
                  <a:gd name="connsiteX0" fmla="*/ 46550 w 46572"/>
                  <a:gd name="connsiteY0" fmla="*/ 31032 h 75223"/>
                  <a:gd name="connsiteX1" fmla="*/ 29119 w 46572"/>
                  <a:gd name="connsiteY1" fmla="*/ 28174 h 75223"/>
                  <a:gd name="connsiteX2" fmla="*/ 25500 w 46572"/>
                  <a:gd name="connsiteY2" fmla="*/ 1219 h 75223"/>
                  <a:gd name="connsiteX3" fmla="*/ 22261 w 46572"/>
                  <a:gd name="connsiteY3" fmla="*/ 1219 h 75223"/>
                  <a:gd name="connsiteX4" fmla="*/ 18642 w 46572"/>
                  <a:gd name="connsiteY4" fmla="*/ 29794 h 75223"/>
                  <a:gd name="connsiteX5" fmla="*/ 735 w 46572"/>
                  <a:gd name="connsiteY5" fmla="*/ 36175 h 75223"/>
                  <a:gd name="connsiteX6" fmla="*/ 1211 w 46572"/>
                  <a:gd name="connsiteY6" fmla="*/ 40176 h 75223"/>
                  <a:gd name="connsiteX7" fmla="*/ 19213 w 46572"/>
                  <a:gd name="connsiteY7" fmla="*/ 40843 h 75223"/>
                  <a:gd name="connsiteX8" fmla="*/ 25404 w 46572"/>
                  <a:gd name="connsiteY8" fmla="*/ 73704 h 75223"/>
                  <a:gd name="connsiteX9" fmla="*/ 31119 w 46572"/>
                  <a:gd name="connsiteY9" fmla="*/ 72942 h 75223"/>
                  <a:gd name="connsiteX10" fmla="*/ 30072 w 46572"/>
                  <a:gd name="connsiteY10" fmla="*/ 39509 h 75223"/>
                  <a:gd name="connsiteX11" fmla="*/ 30072 w 46572"/>
                  <a:gd name="connsiteY11" fmla="*/ 39223 h 75223"/>
                  <a:gd name="connsiteX12" fmla="*/ 46550 w 46572"/>
                  <a:gd name="connsiteY12" fmla="*/ 31032 h 7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572" h="75223">
                    <a:moveTo>
                      <a:pt x="46550" y="31032"/>
                    </a:moveTo>
                    <a:cubicBezTo>
                      <a:pt x="45788" y="23412"/>
                      <a:pt x="35215" y="26650"/>
                      <a:pt x="29119" y="28174"/>
                    </a:cubicBezTo>
                    <a:cubicBezTo>
                      <a:pt x="28452" y="19030"/>
                      <a:pt x="27786" y="9886"/>
                      <a:pt x="25500" y="1219"/>
                    </a:cubicBezTo>
                    <a:cubicBezTo>
                      <a:pt x="25023" y="-591"/>
                      <a:pt x="22833" y="-210"/>
                      <a:pt x="22261" y="1219"/>
                    </a:cubicBezTo>
                    <a:cubicBezTo>
                      <a:pt x="18451" y="10267"/>
                      <a:pt x="18165" y="20078"/>
                      <a:pt x="18642" y="29794"/>
                    </a:cubicBezTo>
                    <a:cubicBezTo>
                      <a:pt x="11974" y="30651"/>
                      <a:pt x="4640" y="31984"/>
                      <a:pt x="735" y="36175"/>
                    </a:cubicBezTo>
                    <a:cubicBezTo>
                      <a:pt x="-313" y="37318"/>
                      <a:pt x="-313" y="39414"/>
                      <a:pt x="1211" y="40176"/>
                    </a:cubicBezTo>
                    <a:cubicBezTo>
                      <a:pt x="6164" y="42557"/>
                      <a:pt x="13022" y="41795"/>
                      <a:pt x="19213" y="40843"/>
                    </a:cubicBezTo>
                    <a:cubicBezTo>
                      <a:pt x="19785" y="51701"/>
                      <a:pt x="19689" y="64465"/>
                      <a:pt x="25404" y="73704"/>
                    </a:cubicBezTo>
                    <a:cubicBezTo>
                      <a:pt x="26928" y="76180"/>
                      <a:pt x="30167" y="75418"/>
                      <a:pt x="31119" y="72942"/>
                    </a:cubicBezTo>
                    <a:cubicBezTo>
                      <a:pt x="35025" y="62560"/>
                      <a:pt x="31405" y="50368"/>
                      <a:pt x="30072" y="39509"/>
                    </a:cubicBezTo>
                    <a:cubicBezTo>
                      <a:pt x="30072" y="39414"/>
                      <a:pt x="30072" y="39319"/>
                      <a:pt x="30072" y="39223"/>
                    </a:cubicBezTo>
                    <a:cubicBezTo>
                      <a:pt x="36644" y="38652"/>
                      <a:pt x="47121" y="37318"/>
                      <a:pt x="46550" y="31032"/>
                    </a:cubicBezTo>
                    <a:close/>
                  </a:path>
                </a:pathLst>
              </a:custGeom>
              <a:grpFill/>
              <a:ln w="9525" cap="flat">
                <a:noFill/>
                <a:prstDash val="solid"/>
                <a:miter/>
              </a:ln>
            </p:spPr>
            <p:txBody>
              <a:bodyPr rtlCol="0" anchor="ctr"/>
              <a:lstStyle/>
              <a:p>
                <a:endParaRPr lang="en-US"/>
              </a:p>
            </p:txBody>
          </p:sp>
          <p:sp>
            <p:nvSpPr>
              <p:cNvPr id="902" name="Freeform: Shape 901">
                <a:extLst>
                  <a:ext uri="{FF2B5EF4-FFF2-40B4-BE49-F238E27FC236}">
                    <a16:creationId xmlns:a16="http://schemas.microsoft.com/office/drawing/2014/main" id="{CD74B6BE-CA5F-1380-48D4-A9E7793A667C}"/>
                  </a:ext>
                </a:extLst>
              </p:cNvPr>
              <p:cNvSpPr/>
              <p:nvPr/>
            </p:nvSpPr>
            <p:spPr>
              <a:xfrm>
                <a:off x="4087066" y="2384521"/>
                <a:ext cx="118639" cy="167205"/>
              </a:xfrm>
              <a:custGeom>
                <a:avLst/>
                <a:gdLst>
                  <a:gd name="connsiteX0" fmla="*/ 118411 w 118639"/>
                  <a:gd name="connsiteY0" fmla="*/ 147033 h 167205"/>
                  <a:gd name="connsiteX1" fmla="*/ 112220 w 118639"/>
                  <a:gd name="connsiteY1" fmla="*/ 142365 h 167205"/>
                  <a:gd name="connsiteX2" fmla="*/ 100980 w 118639"/>
                  <a:gd name="connsiteY2" fmla="*/ 147033 h 167205"/>
                  <a:gd name="connsiteX3" fmla="*/ 80216 w 118639"/>
                  <a:gd name="connsiteY3" fmla="*/ 151319 h 167205"/>
                  <a:gd name="connsiteX4" fmla="*/ 19732 w 118639"/>
                  <a:gd name="connsiteY4" fmla="*/ 154938 h 167205"/>
                  <a:gd name="connsiteX5" fmla="*/ 57927 w 118639"/>
                  <a:gd name="connsiteY5" fmla="*/ 83977 h 167205"/>
                  <a:gd name="connsiteX6" fmla="*/ 68595 w 118639"/>
                  <a:gd name="connsiteY6" fmla="*/ 18826 h 167205"/>
                  <a:gd name="connsiteX7" fmla="*/ 4206 w 118639"/>
                  <a:gd name="connsiteY7" fmla="*/ 53783 h 167205"/>
                  <a:gd name="connsiteX8" fmla="*/ 6873 w 118639"/>
                  <a:gd name="connsiteY8" fmla="*/ 53402 h 167205"/>
                  <a:gd name="connsiteX9" fmla="*/ 33353 w 118639"/>
                  <a:gd name="connsiteY9" fmla="*/ 15969 h 167205"/>
                  <a:gd name="connsiteX10" fmla="*/ 57546 w 118639"/>
                  <a:gd name="connsiteY10" fmla="*/ 32923 h 167205"/>
                  <a:gd name="connsiteX11" fmla="*/ 52403 w 118639"/>
                  <a:gd name="connsiteY11" fmla="*/ 59974 h 167205"/>
                  <a:gd name="connsiteX12" fmla="*/ 6492 w 118639"/>
                  <a:gd name="connsiteY12" fmla="*/ 159987 h 167205"/>
                  <a:gd name="connsiteX13" fmla="*/ 11826 w 118639"/>
                  <a:gd name="connsiteY13" fmla="*/ 166940 h 167205"/>
                  <a:gd name="connsiteX14" fmla="*/ 116697 w 118639"/>
                  <a:gd name="connsiteY14" fmla="*/ 153129 h 167205"/>
                  <a:gd name="connsiteX15" fmla="*/ 118411 w 118639"/>
                  <a:gd name="connsiteY15" fmla="*/ 147033 h 167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639" h="167205">
                    <a:moveTo>
                      <a:pt x="118411" y="147033"/>
                    </a:moveTo>
                    <a:cubicBezTo>
                      <a:pt x="117649" y="143889"/>
                      <a:pt x="115649" y="142365"/>
                      <a:pt x="112220" y="142365"/>
                    </a:cubicBezTo>
                    <a:cubicBezTo>
                      <a:pt x="108505" y="142365"/>
                      <a:pt x="104219" y="145794"/>
                      <a:pt x="100980" y="147033"/>
                    </a:cubicBezTo>
                    <a:cubicBezTo>
                      <a:pt x="94503" y="149604"/>
                      <a:pt x="87074" y="150462"/>
                      <a:pt x="80216" y="151319"/>
                    </a:cubicBezTo>
                    <a:cubicBezTo>
                      <a:pt x="60118" y="153795"/>
                      <a:pt x="39830" y="152652"/>
                      <a:pt x="19732" y="154938"/>
                    </a:cubicBezTo>
                    <a:cubicBezTo>
                      <a:pt x="28495" y="130078"/>
                      <a:pt x="46402" y="107409"/>
                      <a:pt x="57927" y="83977"/>
                    </a:cubicBezTo>
                    <a:cubicBezTo>
                      <a:pt x="66976" y="65594"/>
                      <a:pt x="78597" y="39114"/>
                      <a:pt x="68595" y="18826"/>
                    </a:cubicBezTo>
                    <a:cubicBezTo>
                      <a:pt x="43926" y="-31561"/>
                      <a:pt x="-16368" y="32828"/>
                      <a:pt x="4206" y="53783"/>
                    </a:cubicBezTo>
                    <a:cubicBezTo>
                      <a:pt x="4968" y="54545"/>
                      <a:pt x="6302" y="54354"/>
                      <a:pt x="6873" y="53402"/>
                    </a:cubicBezTo>
                    <a:cubicBezTo>
                      <a:pt x="15255" y="39591"/>
                      <a:pt x="19161" y="25875"/>
                      <a:pt x="33353" y="15969"/>
                    </a:cubicBezTo>
                    <a:cubicBezTo>
                      <a:pt x="46307" y="7015"/>
                      <a:pt x="56213" y="21017"/>
                      <a:pt x="57546" y="32923"/>
                    </a:cubicBezTo>
                    <a:cubicBezTo>
                      <a:pt x="58594" y="42067"/>
                      <a:pt x="55355" y="51497"/>
                      <a:pt x="52403" y="59974"/>
                    </a:cubicBezTo>
                    <a:cubicBezTo>
                      <a:pt x="40497" y="94740"/>
                      <a:pt x="15541" y="123982"/>
                      <a:pt x="6492" y="159987"/>
                    </a:cubicBezTo>
                    <a:cubicBezTo>
                      <a:pt x="5730" y="163130"/>
                      <a:pt x="8112" y="167321"/>
                      <a:pt x="11826" y="166940"/>
                    </a:cubicBezTo>
                    <a:cubicBezTo>
                      <a:pt x="42021" y="163797"/>
                      <a:pt x="92122" y="175322"/>
                      <a:pt x="116697" y="153129"/>
                    </a:cubicBezTo>
                    <a:cubicBezTo>
                      <a:pt x="118506" y="151700"/>
                      <a:pt x="118983" y="149128"/>
                      <a:pt x="118411" y="147033"/>
                    </a:cubicBezTo>
                    <a:close/>
                  </a:path>
                </a:pathLst>
              </a:custGeom>
              <a:grpFill/>
              <a:ln w="9525" cap="flat">
                <a:noFill/>
                <a:prstDash val="solid"/>
                <a:miter/>
              </a:ln>
            </p:spPr>
            <p:txBody>
              <a:bodyPr rtlCol="0" anchor="ctr"/>
              <a:lstStyle/>
              <a:p>
                <a:endParaRPr lang="en-US"/>
              </a:p>
            </p:txBody>
          </p:sp>
          <p:sp>
            <p:nvSpPr>
              <p:cNvPr id="903" name="Freeform: Shape 902">
                <a:extLst>
                  <a:ext uri="{FF2B5EF4-FFF2-40B4-BE49-F238E27FC236}">
                    <a16:creationId xmlns:a16="http://schemas.microsoft.com/office/drawing/2014/main" id="{01BDD893-559A-7133-3318-CF40F84B0798}"/>
                  </a:ext>
                </a:extLst>
              </p:cNvPr>
              <p:cNvSpPr/>
              <p:nvPr/>
            </p:nvSpPr>
            <p:spPr>
              <a:xfrm>
                <a:off x="4210588" y="2379407"/>
                <a:ext cx="112777" cy="152913"/>
              </a:xfrm>
              <a:custGeom>
                <a:avLst/>
                <a:gdLst>
                  <a:gd name="connsiteX0" fmla="*/ 44706 w 112777"/>
                  <a:gd name="connsiteY0" fmla="*/ 33 h 152913"/>
                  <a:gd name="connsiteX1" fmla="*/ 7653 w 112777"/>
                  <a:gd name="connsiteY1" fmla="*/ 24798 h 152913"/>
                  <a:gd name="connsiteX2" fmla="*/ 3558 w 112777"/>
                  <a:gd name="connsiteY2" fmla="*/ 38133 h 152913"/>
                  <a:gd name="connsiteX3" fmla="*/ 36038 w 112777"/>
                  <a:gd name="connsiteY3" fmla="*/ 143289 h 152913"/>
                  <a:gd name="connsiteX4" fmla="*/ 112333 w 112777"/>
                  <a:gd name="connsiteY4" fmla="*/ 97093 h 152913"/>
                  <a:gd name="connsiteX5" fmla="*/ 44706 w 112777"/>
                  <a:gd name="connsiteY5" fmla="*/ 33 h 152913"/>
                  <a:gd name="connsiteX6" fmla="*/ 30513 w 112777"/>
                  <a:gd name="connsiteY6" fmla="*/ 120715 h 152913"/>
                  <a:gd name="connsiteX7" fmla="*/ 12225 w 112777"/>
                  <a:gd name="connsiteY7" fmla="*/ 82805 h 152913"/>
                  <a:gd name="connsiteX8" fmla="*/ 40610 w 112777"/>
                  <a:gd name="connsiteY8" fmla="*/ 14035 h 152913"/>
                  <a:gd name="connsiteX9" fmla="*/ 98998 w 112777"/>
                  <a:gd name="connsiteY9" fmla="*/ 92616 h 152913"/>
                  <a:gd name="connsiteX10" fmla="*/ 30513 w 112777"/>
                  <a:gd name="connsiteY10" fmla="*/ 120715 h 15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777" h="152913">
                    <a:moveTo>
                      <a:pt x="44706" y="33"/>
                    </a:moveTo>
                    <a:cubicBezTo>
                      <a:pt x="27370" y="-634"/>
                      <a:pt x="14130" y="8796"/>
                      <a:pt x="7653" y="24798"/>
                    </a:cubicBezTo>
                    <a:cubicBezTo>
                      <a:pt x="5844" y="29370"/>
                      <a:pt x="4510" y="33847"/>
                      <a:pt x="3558" y="38133"/>
                    </a:cubicBezTo>
                    <a:cubicBezTo>
                      <a:pt x="-7587" y="71375"/>
                      <a:pt x="8606" y="122525"/>
                      <a:pt x="36038" y="143289"/>
                    </a:cubicBezTo>
                    <a:cubicBezTo>
                      <a:pt x="72423" y="170912"/>
                      <a:pt x="108333" y="133955"/>
                      <a:pt x="112333" y="97093"/>
                    </a:cubicBezTo>
                    <a:cubicBezTo>
                      <a:pt x="116619" y="57755"/>
                      <a:pt x="89569" y="1748"/>
                      <a:pt x="44706" y="33"/>
                    </a:cubicBezTo>
                    <a:close/>
                    <a:moveTo>
                      <a:pt x="30513" y="120715"/>
                    </a:moveTo>
                    <a:cubicBezTo>
                      <a:pt x="22417" y="110047"/>
                      <a:pt x="16321" y="96712"/>
                      <a:pt x="12225" y="82805"/>
                    </a:cubicBezTo>
                    <a:cubicBezTo>
                      <a:pt x="12511" y="60898"/>
                      <a:pt x="14226" y="16321"/>
                      <a:pt x="40610" y="14035"/>
                    </a:cubicBezTo>
                    <a:cubicBezTo>
                      <a:pt x="79662" y="10606"/>
                      <a:pt x="98712" y="62327"/>
                      <a:pt x="98998" y="92616"/>
                    </a:cubicBezTo>
                    <a:cubicBezTo>
                      <a:pt x="99379" y="134145"/>
                      <a:pt x="57088" y="155767"/>
                      <a:pt x="30513" y="120715"/>
                    </a:cubicBezTo>
                    <a:close/>
                  </a:path>
                </a:pathLst>
              </a:custGeom>
              <a:grpFill/>
              <a:ln w="9525" cap="flat">
                <a:noFill/>
                <a:prstDash val="solid"/>
                <a:miter/>
              </a:ln>
            </p:spPr>
            <p:txBody>
              <a:bodyPr rtlCol="0" anchor="ctr"/>
              <a:lstStyle/>
              <a:p>
                <a:endParaRPr lang="en-US"/>
              </a:p>
            </p:txBody>
          </p:sp>
          <p:sp>
            <p:nvSpPr>
              <p:cNvPr id="904" name="Freeform: Shape 903">
                <a:extLst>
                  <a:ext uri="{FF2B5EF4-FFF2-40B4-BE49-F238E27FC236}">
                    <a16:creationId xmlns:a16="http://schemas.microsoft.com/office/drawing/2014/main" id="{7B24AD9C-6FBE-A951-923A-26DA7E6094D9}"/>
                  </a:ext>
                </a:extLst>
              </p:cNvPr>
              <p:cNvSpPr/>
              <p:nvPr/>
            </p:nvSpPr>
            <p:spPr>
              <a:xfrm>
                <a:off x="4319237" y="2510296"/>
                <a:ext cx="52435" cy="49011"/>
              </a:xfrm>
              <a:custGeom>
                <a:avLst/>
                <a:gdLst>
                  <a:gd name="connsiteX0" fmla="*/ 51880 w 52435"/>
                  <a:gd name="connsiteY0" fmla="*/ 45357 h 49011"/>
                  <a:gd name="connsiteX1" fmla="*/ 42736 w 52435"/>
                  <a:gd name="connsiteY1" fmla="*/ 37832 h 49011"/>
                  <a:gd name="connsiteX2" fmla="*/ 29306 w 52435"/>
                  <a:gd name="connsiteY2" fmla="*/ 33831 h 49011"/>
                  <a:gd name="connsiteX3" fmla="*/ 22638 w 52435"/>
                  <a:gd name="connsiteY3" fmla="*/ 33165 h 49011"/>
                  <a:gd name="connsiteX4" fmla="*/ 35688 w 52435"/>
                  <a:gd name="connsiteY4" fmla="*/ 5923 h 49011"/>
                  <a:gd name="connsiteX5" fmla="*/ 29782 w 52435"/>
                  <a:gd name="connsiteY5" fmla="*/ 18 h 49011"/>
                  <a:gd name="connsiteX6" fmla="*/ 13494 w 52435"/>
                  <a:gd name="connsiteY6" fmla="*/ 6685 h 49011"/>
                  <a:gd name="connsiteX7" fmla="*/ 22829 w 52435"/>
                  <a:gd name="connsiteY7" fmla="*/ 11257 h 49011"/>
                  <a:gd name="connsiteX8" fmla="*/ 3017 w 52435"/>
                  <a:gd name="connsiteY8" fmla="*/ 34593 h 49011"/>
                  <a:gd name="connsiteX9" fmla="*/ 6255 w 52435"/>
                  <a:gd name="connsiteY9" fmla="*/ 46500 h 49011"/>
                  <a:gd name="connsiteX10" fmla="*/ 28734 w 52435"/>
                  <a:gd name="connsiteY10" fmla="*/ 47452 h 49011"/>
                  <a:gd name="connsiteX11" fmla="*/ 39688 w 52435"/>
                  <a:gd name="connsiteY11" fmla="*/ 48976 h 49011"/>
                  <a:gd name="connsiteX12" fmla="*/ 51118 w 52435"/>
                  <a:gd name="connsiteY12" fmla="*/ 47833 h 49011"/>
                  <a:gd name="connsiteX13" fmla="*/ 51880 w 52435"/>
                  <a:gd name="connsiteY13" fmla="*/ 45357 h 4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35" h="49011">
                    <a:moveTo>
                      <a:pt x="51880" y="45357"/>
                    </a:moveTo>
                    <a:cubicBezTo>
                      <a:pt x="48642" y="43071"/>
                      <a:pt x="46070" y="40023"/>
                      <a:pt x="42736" y="37832"/>
                    </a:cubicBezTo>
                    <a:cubicBezTo>
                      <a:pt x="38831" y="35260"/>
                      <a:pt x="33783" y="34593"/>
                      <a:pt x="29306" y="33831"/>
                    </a:cubicBezTo>
                    <a:cubicBezTo>
                      <a:pt x="27020" y="33450"/>
                      <a:pt x="24829" y="33260"/>
                      <a:pt x="22638" y="33165"/>
                    </a:cubicBezTo>
                    <a:cubicBezTo>
                      <a:pt x="29973" y="25354"/>
                      <a:pt x="36259" y="16401"/>
                      <a:pt x="35688" y="5923"/>
                    </a:cubicBezTo>
                    <a:cubicBezTo>
                      <a:pt x="35497" y="2970"/>
                      <a:pt x="33116" y="-268"/>
                      <a:pt x="29782" y="18"/>
                    </a:cubicBezTo>
                    <a:cubicBezTo>
                      <a:pt x="27782" y="208"/>
                      <a:pt x="10542" y="1065"/>
                      <a:pt x="13494" y="6685"/>
                    </a:cubicBezTo>
                    <a:cubicBezTo>
                      <a:pt x="15114" y="9733"/>
                      <a:pt x="18924" y="10781"/>
                      <a:pt x="22829" y="11257"/>
                    </a:cubicBezTo>
                    <a:cubicBezTo>
                      <a:pt x="19781" y="20782"/>
                      <a:pt x="10637" y="29259"/>
                      <a:pt x="3017" y="34593"/>
                    </a:cubicBezTo>
                    <a:cubicBezTo>
                      <a:pt x="-2222" y="38308"/>
                      <a:pt x="-317" y="46023"/>
                      <a:pt x="6255" y="46500"/>
                    </a:cubicBezTo>
                    <a:cubicBezTo>
                      <a:pt x="13875" y="47071"/>
                      <a:pt x="21114" y="46214"/>
                      <a:pt x="28734" y="47452"/>
                    </a:cubicBezTo>
                    <a:cubicBezTo>
                      <a:pt x="32449" y="48024"/>
                      <a:pt x="35973" y="48690"/>
                      <a:pt x="39688" y="48976"/>
                    </a:cubicBezTo>
                    <a:cubicBezTo>
                      <a:pt x="43593" y="49262"/>
                      <a:pt x="47308" y="47738"/>
                      <a:pt x="51118" y="47833"/>
                    </a:cubicBezTo>
                    <a:cubicBezTo>
                      <a:pt x="52547" y="47928"/>
                      <a:pt x="52833" y="46119"/>
                      <a:pt x="51880" y="45357"/>
                    </a:cubicBezTo>
                    <a:close/>
                  </a:path>
                </a:pathLst>
              </a:custGeom>
              <a:grpFill/>
              <a:ln w="9525" cap="flat">
                <a:noFill/>
                <a:prstDash val="solid"/>
                <a:miter/>
              </a:ln>
            </p:spPr>
            <p:txBody>
              <a:bodyPr rtlCol="0" anchor="ctr"/>
              <a:lstStyle/>
              <a:p>
                <a:endParaRPr lang="en-US"/>
              </a:p>
            </p:txBody>
          </p:sp>
          <p:sp>
            <p:nvSpPr>
              <p:cNvPr id="905" name="Freeform: Shape 904">
                <a:extLst>
                  <a:ext uri="{FF2B5EF4-FFF2-40B4-BE49-F238E27FC236}">
                    <a16:creationId xmlns:a16="http://schemas.microsoft.com/office/drawing/2014/main" id="{2CBCD77D-6A3A-C1BF-6AD5-97CC1CA06006}"/>
                  </a:ext>
                </a:extLst>
              </p:cNvPr>
              <p:cNvSpPr/>
              <p:nvPr/>
            </p:nvSpPr>
            <p:spPr>
              <a:xfrm>
                <a:off x="4390679" y="2431637"/>
                <a:ext cx="86178" cy="12599"/>
              </a:xfrm>
              <a:custGeom>
                <a:avLst/>
                <a:gdLst>
                  <a:gd name="connsiteX0" fmla="*/ 80927 w 86178"/>
                  <a:gd name="connsiteY0" fmla="*/ 0 h 12599"/>
                  <a:gd name="connsiteX1" fmla="*/ 37970 w 86178"/>
                  <a:gd name="connsiteY1" fmla="*/ 1333 h 12599"/>
                  <a:gd name="connsiteX2" fmla="*/ 536 w 86178"/>
                  <a:gd name="connsiteY2" fmla="*/ 6572 h 12599"/>
                  <a:gd name="connsiteX3" fmla="*/ 536 w 86178"/>
                  <a:gd name="connsiteY3" fmla="*/ 8477 h 12599"/>
                  <a:gd name="connsiteX4" fmla="*/ 37970 w 86178"/>
                  <a:gd name="connsiteY4" fmla="*/ 12192 h 12599"/>
                  <a:gd name="connsiteX5" fmla="*/ 80927 w 86178"/>
                  <a:gd name="connsiteY5" fmla="*/ 10858 h 12599"/>
                  <a:gd name="connsiteX6" fmla="*/ 80927 w 86178"/>
                  <a:gd name="connsiteY6" fmla="*/ 0 h 1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178" h="12599">
                    <a:moveTo>
                      <a:pt x="80927" y="0"/>
                    </a:moveTo>
                    <a:cubicBezTo>
                      <a:pt x="66640" y="191"/>
                      <a:pt x="52352" y="667"/>
                      <a:pt x="37970" y="1333"/>
                    </a:cubicBezTo>
                    <a:cubicBezTo>
                      <a:pt x="25778" y="1905"/>
                      <a:pt x="11681" y="953"/>
                      <a:pt x="536" y="6572"/>
                    </a:cubicBezTo>
                    <a:cubicBezTo>
                      <a:pt x="-130" y="6953"/>
                      <a:pt x="-226" y="8096"/>
                      <a:pt x="536" y="8477"/>
                    </a:cubicBezTo>
                    <a:cubicBezTo>
                      <a:pt x="11776" y="14002"/>
                      <a:pt x="25778" y="12478"/>
                      <a:pt x="37970" y="12192"/>
                    </a:cubicBezTo>
                    <a:cubicBezTo>
                      <a:pt x="52257" y="11906"/>
                      <a:pt x="66545" y="11144"/>
                      <a:pt x="80927" y="10858"/>
                    </a:cubicBezTo>
                    <a:cubicBezTo>
                      <a:pt x="87881" y="10858"/>
                      <a:pt x="87976" y="0"/>
                      <a:pt x="80927" y="0"/>
                    </a:cubicBezTo>
                    <a:close/>
                  </a:path>
                </a:pathLst>
              </a:custGeom>
              <a:grpFill/>
              <a:ln w="9525" cap="flat">
                <a:noFill/>
                <a:prstDash val="solid"/>
                <a:miter/>
              </a:ln>
            </p:spPr>
            <p:txBody>
              <a:bodyPr rtlCol="0" anchor="ctr"/>
              <a:lstStyle/>
              <a:p>
                <a:endParaRPr lang="en-US"/>
              </a:p>
            </p:txBody>
          </p:sp>
          <p:sp>
            <p:nvSpPr>
              <p:cNvPr id="906" name="Freeform: Shape 905">
                <a:extLst>
                  <a:ext uri="{FF2B5EF4-FFF2-40B4-BE49-F238E27FC236}">
                    <a16:creationId xmlns:a16="http://schemas.microsoft.com/office/drawing/2014/main" id="{A2288720-39C6-2F1A-5B3A-900F48952512}"/>
                  </a:ext>
                </a:extLst>
              </p:cNvPr>
              <p:cNvSpPr/>
              <p:nvPr/>
            </p:nvSpPr>
            <p:spPr>
              <a:xfrm>
                <a:off x="4406200" y="2453245"/>
                <a:ext cx="68388" cy="13713"/>
              </a:xfrm>
              <a:custGeom>
                <a:avLst/>
                <a:gdLst>
                  <a:gd name="connsiteX0" fmla="*/ 68168 w 68388"/>
                  <a:gd name="connsiteY0" fmla="*/ 10872 h 13713"/>
                  <a:gd name="connsiteX1" fmla="*/ 39117 w 68388"/>
                  <a:gd name="connsiteY1" fmla="*/ 109 h 13713"/>
                  <a:gd name="connsiteX2" fmla="*/ 1303 w 68388"/>
                  <a:gd name="connsiteY2" fmla="*/ 7253 h 13713"/>
                  <a:gd name="connsiteX3" fmla="*/ 2636 w 68388"/>
                  <a:gd name="connsiteY3" fmla="*/ 12301 h 13713"/>
                  <a:gd name="connsiteX4" fmla="*/ 35498 w 68388"/>
                  <a:gd name="connsiteY4" fmla="*/ 11634 h 13713"/>
                  <a:gd name="connsiteX5" fmla="*/ 67216 w 68388"/>
                  <a:gd name="connsiteY5" fmla="*/ 13349 h 13713"/>
                  <a:gd name="connsiteX6" fmla="*/ 68168 w 68388"/>
                  <a:gd name="connsiteY6" fmla="*/ 10872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88" h="13713">
                    <a:moveTo>
                      <a:pt x="68168" y="10872"/>
                    </a:moveTo>
                    <a:cubicBezTo>
                      <a:pt x="62644" y="490"/>
                      <a:pt x="49595" y="490"/>
                      <a:pt x="39117" y="109"/>
                    </a:cubicBezTo>
                    <a:cubicBezTo>
                      <a:pt x="26830" y="-367"/>
                      <a:pt x="12066" y="490"/>
                      <a:pt x="1303" y="7253"/>
                    </a:cubicBezTo>
                    <a:cubicBezTo>
                      <a:pt x="-1078" y="8777"/>
                      <a:pt x="65" y="12015"/>
                      <a:pt x="2636" y="12301"/>
                    </a:cubicBezTo>
                    <a:cubicBezTo>
                      <a:pt x="13495" y="13349"/>
                      <a:pt x="24639" y="11730"/>
                      <a:pt x="35498" y="11634"/>
                    </a:cubicBezTo>
                    <a:cubicBezTo>
                      <a:pt x="46261" y="11539"/>
                      <a:pt x="56548" y="14778"/>
                      <a:pt x="67216" y="13349"/>
                    </a:cubicBezTo>
                    <a:cubicBezTo>
                      <a:pt x="68359" y="13063"/>
                      <a:pt x="68645" y="11634"/>
                      <a:pt x="68168" y="10872"/>
                    </a:cubicBezTo>
                    <a:close/>
                  </a:path>
                </a:pathLst>
              </a:custGeom>
              <a:grpFill/>
              <a:ln w="9525" cap="flat">
                <a:noFill/>
                <a:prstDash val="solid"/>
                <a:miter/>
              </a:ln>
            </p:spPr>
            <p:txBody>
              <a:bodyPr rtlCol="0" anchor="ctr"/>
              <a:lstStyle/>
              <a:p>
                <a:endParaRPr lang="en-US"/>
              </a:p>
            </p:txBody>
          </p:sp>
          <p:sp>
            <p:nvSpPr>
              <p:cNvPr id="907" name="Freeform: Shape 906">
                <a:extLst>
                  <a:ext uri="{FF2B5EF4-FFF2-40B4-BE49-F238E27FC236}">
                    <a16:creationId xmlns:a16="http://schemas.microsoft.com/office/drawing/2014/main" id="{F6E96A6E-8A76-99EE-B3EA-07FF142B30C7}"/>
                  </a:ext>
                </a:extLst>
              </p:cNvPr>
              <p:cNvSpPr/>
              <p:nvPr/>
            </p:nvSpPr>
            <p:spPr>
              <a:xfrm>
                <a:off x="4544260" y="2389768"/>
                <a:ext cx="116114" cy="158721"/>
              </a:xfrm>
              <a:custGeom>
                <a:avLst/>
                <a:gdLst>
                  <a:gd name="connsiteX0" fmla="*/ 114703 w 116114"/>
                  <a:gd name="connsiteY0" fmla="*/ 137785 h 158721"/>
                  <a:gd name="connsiteX1" fmla="*/ 53076 w 116114"/>
                  <a:gd name="connsiteY1" fmla="*/ 141595 h 158721"/>
                  <a:gd name="connsiteX2" fmla="*/ 11356 w 116114"/>
                  <a:gd name="connsiteY2" fmla="*/ 87970 h 158721"/>
                  <a:gd name="connsiteX3" fmla="*/ 29644 w 116114"/>
                  <a:gd name="connsiteY3" fmla="*/ 34630 h 158721"/>
                  <a:gd name="connsiteX4" fmla="*/ 51076 w 116114"/>
                  <a:gd name="connsiteY4" fmla="*/ 11865 h 158721"/>
                  <a:gd name="connsiteX5" fmla="*/ 82318 w 116114"/>
                  <a:gd name="connsiteY5" fmla="*/ 16437 h 158721"/>
                  <a:gd name="connsiteX6" fmla="*/ 83746 w 116114"/>
                  <a:gd name="connsiteY6" fmla="*/ 15008 h 158721"/>
                  <a:gd name="connsiteX7" fmla="*/ 38788 w 116114"/>
                  <a:gd name="connsiteY7" fmla="*/ 8531 h 158721"/>
                  <a:gd name="connsiteX8" fmla="*/ 498 w 116114"/>
                  <a:gd name="connsiteY8" fmla="*/ 81493 h 158721"/>
                  <a:gd name="connsiteX9" fmla="*/ 34978 w 116114"/>
                  <a:gd name="connsiteY9" fmla="*/ 149882 h 158721"/>
                  <a:gd name="connsiteX10" fmla="*/ 115750 w 116114"/>
                  <a:gd name="connsiteY10" fmla="*/ 140357 h 158721"/>
                  <a:gd name="connsiteX11" fmla="*/ 114703 w 116114"/>
                  <a:gd name="connsiteY11" fmla="*/ 137785 h 15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114" h="158721">
                    <a:moveTo>
                      <a:pt x="114703" y="137785"/>
                    </a:moveTo>
                    <a:cubicBezTo>
                      <a:pt x="93748" y="138547"/>
                      <a:pt x="74317" y="146072"/>
                      <a:pt x="53076" y="141595"/>
                    </a:cubicBezTo>
                    <a:cubicBezTo>
                      <a:pt x="26787" y="136071"/>
                      <a:pt x="13547" y="113116"/>
                      <a:pt x="11356" y="87970"/>
                    </a:cubicBezTo>
                    <a:cubicBezTo>
                      <a:pt x="9832" y="70063"/>
                      <a:pt x="20881" y="49298"/>
                      <a:pt x="29644" y="34630"/>
                    </a:cubicBezTo>
                    <a:cubicBezTo>
                      <a:pt x="35074" y="25581"/>
                      <a:pt x="42122" y="17485"/>
                      <a:pt x="51076" y="11865"/>
                    </a:cubicBezTo>
                    <a:cubicBezTo>
                      <a:pt x="62410" y="4816"/>
                      <a:pt x="71935" y="12246"/>
                      <a:pt x="82318" y="16437"/>
                    </a:cubicBezTo>
                    <a:cubicBezTo>
                      <a:pt x="83080" y="16722"/>
                      <a:pt x="84032" y="15770"/>
                      <a:pt x="83746" y="15008"/>
                    </a:cubicBezTo>
                    <a:cubicBezTo>
                      <a:pt x="76222" y="-4328"/>
                      <a:pt x="52695" y="-3280"/>
                      <a:pt x="38788" y="8531"/>
                    </a:cubicBezTo>
                    <a:cubicBezTo>
                      <a:pt x="18405" y="25771"/>
                      <a:pt x="3641" y="54918"/>
                      <a:pt x="498" y="81493"/>
                    </a:cubicBezTo>
                    <a:cubicBezTo>
                      <a:pt x="-2836" y="109401"/>
                      <a:pt x="10785" y="136071"/>
                      <a:pt x="34978" y="149882"/>
                    </a:cubicBezTo>
                    <a:cubicBezTo>
                      <a:pt x="58886" y="163503"/>
                      <a:pt x="97462" y="162169"/>
                      <a:pt x="115750" y="140357"/>
                    </a:cubicBezTo>
                    <a:cubicBezTo>
                      <a:pt x="116512" y="139405"/>
                      <a:pt x="116036" y="137785"/>
                      <a:pt x="114703" y="137785"/>
                    </a:cubicBezTo>
                    <a:close/>
                  </a:path>
                </a:pathLst>
              </a:custGeom>
              <a:grpFill/>
              <a:ln w="9525" cap="flat">
                <a:noFill/>
                <a:prstDash val="solid"/>
                <a:miter/>
              </a:ln>
            </p:spPr>
            <p:txBody>
              <a:bodyPr rtlCol="0" anchor="ctr"/>
              <a:lstStyle/>
              <a:p>
                <a:endParaRPr lang="en-US"/>
              </a:p>
            </p:txBody>
          </p:sp>
          <p:sp>
            <p:nvSpPr>
              <p:cNvPr id="908" name="Freeform: Shape 907">
                <a:extLst>
                  <a:ext uri="{FF2B5EF4-FFF2-40B4-BE49-F238E27FC236}">
                    <a16:creationId xmlns:a16="http://schemas.microsoft.com/office/drawing/2014/main" id="{38D32467-0425-50DC-1000-6A1E0E8EB88C}"/>
                  </a:ext>
                </a:extLst>
              </p:cNvPr>
              <p:cNvSpPr/>
              <p:nvPr/>
            </p:nvSpPr>
            <p:spPr>
              <a:xfrm>
                <a:off x="4668250" y="2398178"/>
                <a:ext cx="121556" cy="141441"/>
              </a:xfrm>
              <a:custGeom>
                <a:avLst/>
                <a:gdLst>
                  <a:gd name="connsiteX0" fmla="*/ 45958 w 121556"/>
                  <a:gd name="connsiteY0" fmla="*/ 216 h 141441"/>
                  <a:gd name="connsiteX1" fmla="*/ 4429 w 121556"/>
                  <a:gd name="connsiteY1" fmla="*/ 32411 h 141441"/>
                  <a:gd name="connsiteX2" fmla="*/ 5572 w 121556"/>
                  <a:gd name="connsiteY2" fmla="*/ 81750 h 141441"/>
                  <a:gd name="connsiteX3" fmla="*/ 31384 w 121556"/>
                  <a:gd name="connsiteY3" fmla="*/ 134138 h 141441"/>
                  <a:gd name="connsiteX4" fmla="*/ 120634 w 121556"/>
                  <a:gd name="connsiteY4" fmla="*/ 81655 h 141441"/>
                  <a:gd name="connsiteX5" fmla="*/ 45958 w 121556"/>
                  <a:gd name="connsiteY5" fmla="*/ 216 h 141441"/>
                  <a:gd name="connsiteX6" fmla="*/ 106156 w 121556"/>
                  <a:gd name="connsiteY6" fmla="*/ 82322 h 141441"/>
                  <a:gd name="connsiteX7" fmla="*/ 31861 w 121556"/>
                  <a:gd name="connsiteY7" fmla="*/ 116897 h 141441"/>
                  <a:gd name="connsiteX8" fmla="*/ 12239 w 121556"/>
                  <a:gd name="connsiteY8" fmla="*/ 66034 h 141441"/>
                  <a:gd name="connsiteX9" fmla="*/ 42910 w 121556"/>
                  <a:gd name="connsiteY9" fmla="*/ 14885 h 141441"/>
                  <a:gd name="connsiteX10" fmla="*/ 106156 w 121556"/>
                  <a:gd name="connsiteY10" fmla="*/ 82322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556" h="141441">
                    <a:moveTo>
                      <a:pt x="45958" y="216"/>
                    </a:moveTo>
                    <a:cubicBezTo>
                      <a:pt x="25860" y="1835"/>
                      <a:pt x="11858" y="14599"/>
                      <a:pt x="4429" y="32411"/>
                    </a:cubicBezTo>
                    <a:cubicBezTo>
                      <a:pt x="-2906" y="49746"/>
                      <a:pt x="-143" y="65843"/>
                      <a:pt x="5572" y="81750"/>
                    </a:cubicBezTo>
                    <a:cubicBezTo>
                      <a:pt x="7381" y="102896"/>
                      <a:pt x="14811" y="122993"/>
                      <a:pt x="31384" y="134138"/>
                    </a:cubicBezTo>
                    <a:cubicBezTo>
                      <a:pt x="67198" y="158331"/>
                      <a:pt x="114728" y="117659"/>
                      <a:pt x="120634" y="81655"/>
                    </a:cubicBezTo>
                    <a:cubicBezTo>
                      <a:pt x="127968" y="36792"/>
                      <a:pt x="90535" y="-3308"/>
                      <a:pt x="45958" y="216"/>
                    </a:cubicBezTo>
                    <a:close/>
                    <a:moveTo>
                      <a:pt x="106156" y="82322"/>
                    </a:moveTo>
                    <a:cubicBezTo>
                      <a:pt x="101203" y="112421"/>
                      <a:pt x="56626" y="143853"/>
                      <a:pt x="31861" y="116897"/>
                    </a:cubicBezTo>
                    <a:cubicBezTo>
                      <a:pt x="20336" y="104420"/>
                      <a:pt x="14430" y="85179"/>
                      <a:pt x="12239" y="66034"/>
                    </a:cubicBezTo>
                    <a:cubicBezTo>
                      <a:pt x="13382" y="43555"/>
                      <a:pt x="20716" y="20981"/>
                      <a:pt x="42910" y="14885"/>
                    </a:cubicBezTo>
                    <a:cubicBezTo>
                      <a:pt x="82534" y="4217"/>
                      <a:pt x="111871" y="47079"/>
                      <a:pt x="106156" y="82322"/>
                    </a:cubicBezTo>
                    <a:close/>
                  </a:path>
                </a:pathLst>
              </a:custGeom>
              <a:grpFill/>
              <a:ln w="9525" cap="flat">
                <a:noFill/>
                <a:prstDash val="solid"/>
                <a:miter/>
              </a:ln>
            </p:spPr>
            <p:txBody>
              <a:bodyPr rtlCol="0" anchor="ctr"/>
              <a:lstStyle/>
              <a:p>
                <a:endParaRPr lang="en-US"/>
              </a:p>
            </p:txBody>
          </p:sp>
          <p:sp>
            <p:nvSpPr>
              <p:cNvPr id="909" name="Freeform: Shape 908">
                <a:extLst>
                  <a:ext uri="{FF2B5EF4-FFF2-40B4-BE49-F238E27FC236}">
                    <a16:creationId xmlns:a16="http://schemas.microsoft.com/office/drawing/2014/main" id="{ED7D3425-901D-426B-F73F-9748BAA59312}"/>
                  </a:ext>
                </a:extLst>
              </p:cNvPr>
              <p:cNvSpPr/>
              <p:nvPr/>
            </p:nvSpPr>
            <p:spPr>
              <a:xfrm>
                <a:off x="4776836" y="2515603"/>
                <a:ext cx="63126" cy="58282"/>
              </a:xfrm>
              <a:custGeom>
                <a:avLst/>
                <a:gdLst>
                  <a:gd name="connsiteX0" fmla="*/ 61673 w 63126"/>
                  <a:gd name="connsiteY0" fmla="*/ 43955 h 58282"/>
                  <a:gd name="connsiteX1" fmla="*/ 34812 w 63126"/>
                  <a:gd name="connsiteY1" fmla="*/ 43478 h 58282"/>
                  <a:gd name="connsiteX2" fmla="*/ 20525 w 63126"/>
                  <a:gd name="connsiteY2" fmla="*/ 44240 h 58282"/>
                  <a:gd name="connsiteX3" fmla="*/ 38432 w 63126"/>
                  <a:gd name="connsiteY3" fmla="*/ 15094 h 58282"/>
                  <a:gd name="connsiteX4" fmla="*/ 15476 w 63126"/>
                  <a:gd name="connsiteY4" fmla="*/ 5664 h 58282"/>
                  <a:gd name="connsiteX5" fmla="*/ 16238 w 63126"/>
                  <a:gd name="connsiteY5" fmla="*/ 8712 h 58282"/>
                  <a:gd name="connsiteX6" fmla="*/ 24144 w 63126"/>
                  <a:gd name="connsiteY6" fmla="*/ 9379 h 58282"/>
                  <a:gd name="connsiteX7" fmla="*/ 27573 w 63126"/>
                  <a:gd name="connsiteY7" fmla="*/ 9665 h 58282"/>
                  <a:gd name="connsiteX8" fmla="*/ 21477 w 63126"/>
                  <a:gd name="connsiteY8" fmla="*/ 21952 h 58282"/>
                  <a:gd name="connsiteX9" fmla="*/ 1570 w 63126"/>
                  <a:gd name="connsiteY9" fmla="*/ 47384 h 58282"/>
                  <a:gd name="connsiteX10" fmla="*/ 6047 w 63126"/>
                  <a:gd name="connsiteY10" fmla="*/ 58242 h 58282"/>
                  <a:gd name="connsiteX11" fmla="*/ 34812 w 63126"/>
                  <a:gd name="connsiteY11" fmla="*/ 56814 h 58282"/>
                  <a:gd name="connsiteX12" fmla="*/ 62435 w 63126"/>
                  <a:gd name="connsiteY12" fmla="*/ 46717 h 58282"/>
                  <a:gd name="connsiteX13" fmla="*/ 61673 w 63126"/>
                  <a:gd name="connsiteY13" fmla="*/ 43955 h 5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126" h="58282">
                    <a:moveTo>
                      <a:pt x="61673" y="43955"/>
                    </a:moveTo>
                    <a:cubicBezTo>
                      <a:pt x="52624" y="44526"/>
                      <a:pt x="43861" y="42907"/>
                      <a:pt x="34812" y="43478"/>
                    </a:cubicBezTo>
                    <a:cubicBezTo>
                      <a:pt x="30050" y="43764"/>
                      <a:pt x="25287" y="43955"/>
                      <a:pt x="20525" y="44240"/>
                    </a:cubicBezTo>
                    <a:cubicBezTo>
                      <a:pt x="27764" y="35287"/>
                      <a:pt x="34622" y="25762"/>
                      <a:pt x="38432" y="15094"/>
                    </a:cubicBezTo>
                    <a:cubicBezTo>
                      <a:pt x="44147" y="-718"/>
                      <a:pt x="24239" y="-4527"/>
                      <a:pt x="15476" y="5664"/>
                    </a:cubicBezTo>
                    <a:cubicBezTo>
                      <a:pt x="14619" y="6617"/>
                      <a:pt x="14905" y="8331"/>
                      <a:pt x="16238" y="8712"/>
                    </a:cubicBezTo>
                    <a:cubicBezTo>
                      <a:pt x="19001" y="9474"/>
                      <a:pt x="21287" y="9474"/>
                      <a:pt x="24144" y="9379"/>
                    </a:cubicBezTo>
                    <a:cubicBezTo>
                      <a:pt x="26335" y="9284"/>
                      <a:pt x="27573" y="9570"/>
                      <a:pt x="27573" y="9665"/>
                    </a:cubicBezTo>
                    <a:cubicBezTo>
                      <a:pt x="27383" y="13856"/>
                      <a:pt x="23668" y="18618"/>
                      <a:pt x="21477" y="21952"/>
                    </a:cubicBezTo>
                    <a:cubicBezTo>
                      <a:pt x="15667" y="31001"/>
                      <a:pt x="8523" y="39192"/>
                      <a:pt x="1570" y="47384"/>
                    </a:cubicBezTo>
                    <a:cubicBezTo>
                      <a:pt x="-1573" y="51099"/>
                      <a:pt x="46" y="58909"/>
                      <a:pt x="6047" y="58242"/>
                    </a:cubicBezTo>
                    <a:cubicBezTo>
                      <a:pt x="15572" y="57195"/>
                      <a:pt x="25192" y="57385"/>
                      <a:pt x="34812" y="56814"/>
                    </a:cubicBezTo>
                    <a:cubicBezTo>
                      <a:pt x="45004" y="56242"/>
                      <a:pt x="54053" y="52337"/>
                      <a:pt x="62435" y="46717"/>
                    </a:cubicBezTo>
                    <a:cubicBezTo>
                      <a:pt x="63578" y="46050"/>
                      <a:pt x="63292" y="43860"/>
                      <a:pt x="61673" y="43955"/>
                    </a:cubicBezTo>
                    <a:close/>
                  </a:path>
                </a:pathLst>
              </a:custGeom>
              <a:grpFill/>
              <a:ln w="9525" cap="flat">
                <a:noFill/>
                <a:prstDash val="solid"/>
                <a:miter/>
              </a:ln>
            </p:spPr>
            <p:txBody>
              <a:bodyPr rtlCol="0" anchor="ctr"/>
              <a:lstStyle/>
              <a:p>
                <a:endParaRPr lang="en-US"/>
              </a:p>
            </p:txBody>
          </p:sp>
          <p:sp>
            <p:nvSpPr>
              <p:cNvPr id="910" name="Freeform: Shape 909">
                <a:extLst>
                  <a:ext uri="{FF2B5EF4-FFF2-40B4-BE49-F238E27FC236}">
                    <a16:creationId xmlns:a16="http://schemas.microsoft.com/office/drawing/2014/main" id="{4002B43B-B473-7F64-B5FC-FEE254EF3FD9}"/>
                  </a:ext>
                </a:extLst>
              </p:cNvPr>
              <p:cNvSpPr/>
              <p:nvPr/>
            </p:nvSpPr>
            <p:spPr>
              <a:xfrm>
                <a:off x="4880300" y="2436896"/>
                <a:ext cx="51352" cy="44134"/>
              </a:xfrm>
              <a:custGeom>
                <a:avLst/>
                <a:gdLst>
                  <a:gd name="connsiteX0" fmla="*/ 41553 w 51352"/>
                  <a:gd name="connsiteY0" fmla="*/ 15981 h 44134"/>
                  <a:gd name="connsiteX1" fmla="*/ 41553 w 51352"/>
                  <a:gd name="connsiteY1" fmla="*/ 15791 h 44134"/>
                  <a:gd name="connsiteX2" fmla="*/ 32313 w 51352"/>
                  <a:gd name="connsiteY2" fmla="*/ 17219 h 44134"/>
                  <a:gd name="connsiteX3" fmla="*/ 30218 w 51352"/>
                  <a:gd name="connsiteY3" fmla="*/ 17315 h 44134"/>
                  <a:gd name="connsiteX4" fmla="*/ 28884 w 51352"/>
                  <a:gd name="connsiteY4" fmla="*/ 9314 h 44134"/>
                  <a:gd name="connsiteX5" fmla="*/ 28123 w 51352"/>
                  <a:gd name="connsiteY5" fmla="*/ 5408 h 44134"/>
                  <a:gd name="connsiteX6" fmla="*/ 27361 w 51352"/>
                  <a:gd name="connsiteY6" fmla="*/ 3694 h 44134"/>
                  <a:gd name="connsiteX7" fmla="*/ 27837 w 51352"/>
                  <a:gd name="connsiteY7" fmla="*/ 1313 h 44134"/>
                  <a:gd name="connsiteX8" fmla="*/ 20217 w 51352"/>
                  <a:gd name="connsiteY8" fmla="*/ 10552 h 44134"/>
                  <a:gd name="connsiteX9" fmla="*/ 20598 w 51352"/>
                  <a:gd name="connsiteY9" fmla="*/ 17981 h 44134"/>
                  <a:gd name="connsiteX10" fmla="*/ 19550 w 51352"/>
                  <a:gd name="connsiteY10" fmla="*/ 18077 h 44134"/>
                  <a:gd name="connsiteX11" fmla="*/ 500 w 51352"/>
                  <a:gd name="connsiteY11" fmla="*/ 22934 h 44134"/>
                  <a:gd name="connsiteX12" fmla="*/ 500 w 51352"/>
                  <a:gd name="connsiteY12" fmla="*/ 24744 h 44134"/>
                  <a:gd name="connsiteX13" fmla="*/ 22693 w 51352"/>
                  <a:gd name="connsiteY13" fmla="*/ 29126 h 44134"/>
                  <a:gd name="connsiteX14" fmla="*/ 27932 w 51352"/>
                  <a:gd name="connsiteY14" fmla="*/ 43604 h 44134"/>
                  <a:gd name="connsiteX15" fmla="*/ 29837 w 51352"/>
                  <a:gd name="connsiteY15" fmla="*/ 43318 h 44134"/>
                  <a:gd name="connsiteX16" fmla="*/ 31742 w 51352"/>
                  <a:gd name="connsiteY16" fmla="*/ 28840 h 44134"/>
                  <a:gd name="connsiteX17" fmla="*/ 50983 w 51352"/>
                  <a:gd name="connsiteY17" fmla="*/ 21220 h 44134"/>
                  <a:gd name="connsiteX18" fmla="*/ 41553 w 51352"/>
                  <a:gd name="connsiteY18" fmla="*/ 15981 h 4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352" h="44134">
                    <a:moveTo>
                      <a:pt x="41553" y="15981"/>
                    </a:moveTo>
                    <a:lnTo>
                      <a:pt x="41553" y="15791"/>
                    </a:lnTo>
                    <a:cubicBezTo>
                      <a:pt x="39838" y="17505"/>
                      <a:pt x="34600" y="17029"/>
                      <a:pt x="32313" y="17219"/>
                    </a:cubicBezTo>
                    <a:cubicBezTo>
                      <a:pt x="31647" y="17315"/>
                      <a:pt x="30885" y="17315"/>
                      <a:pt x="30218" y="17315"/>
                    </a:cubicBezTo>
                    <a:cubicBezTo>
                      <a:pt x="29742" y="14648"/>
                      <a:pt x="29361" y="11981"/>
                      <a:pt x="28884" y="9314"/>
                    </a:cubicBezTo>
                    <a:cubicBezTo>
                      <a:pt x="28694" y="7980"/>
                      <a:pt x="28313" y="6742"/>
                      <a:pt x="28123" y="5408"/>
                    </a:cubicBezTo>
                    <a:cubicBezTo>
                      <a:pt x="27932" y="4075"/>
                      <a:pt x="27646" y="3694"/>
                      <a:pt x="27361" y="3694"/>
                    </a:cubicBezTo>
                    <a:cubicBezTo>
                      <a:pt x="28218" y="3218"/>
                      <a:pt x="28599" y="2170"/>
                      <a:pt x="27837" y="1313"/>
                    </a:cubicBezTo>
                    <a:cubicBezTo>
                      <a:pt x="22598" y="-3831"/>
                      <a:pt x="20312" y="7599"/>
                      <a:pt x="20217" y="10552"/>
                    </a:cubicBezTo>
                    <a:cubicBezTo>
                      <a:pt x="20121" y="13028"/>
                      <a:pt x="20312" y="15505"/>
                      <a:pt x="20598" y="17981"/>
                    </a:cubicBezTo>
                    <a:cubicBezTo>
                      <a:pt x="20217" y="17981"/>
                      <a:pt x="19931" y="17981"/>
                      <a:pt x="19550" y="18077"/>
                    </a:cubicBezTo>
                    <a:cubicBezTo>
                      <a:pt x="12597" y="18743"/>
                      <a:pt x="6501" y="19410"/>
                      <a:pt x="500" y="22934"/>
                    </a:cubicBezTo>
                    <a:cubicBezTo>
                      <a:pt x="-167" y="23315"/>
                      <a:pt x="-167" y="24363"/>
                      <a:pt x="500" y="24744"/>
                    </a:cubicBezTo>
                    <a:cubicBezTo>
                      <a:pt x="7263" y="28745"/>
                      <a:pt x="14978" y="29221"/>
                      <a:pt x="22693" y="29126"/>
                    </a:cubicBezTo>
                    <a:cubicBezTo>
                      <a:pt x="24027" y="34174"/>
                      <a:pt x="25837" y="39032"/>
                      <a:pt x="27932" y="43604"/>
                    </a:cubicBezTo>
                    <a:cubicBezTo>
                      <a:pt x="28313" y="44556"/>
                      <a:pt x="29551" y="44080"/>
                      <a:pt x="29837" y="43318"/>
                    </a:cubicBezTo>
                    <a:cubicBezTo>
                      <a:pt x="31837" y="38555"/>
                      <a:pt x="32028" y="33698"/>
                      <a:pt x="31742" y="28840"/>
                    </a:cubicBezTo>
                    <a:cubicBezTo>
                      <a:pt x="39171" y="28745"/>
                      <a:pt x="48125" y="28459"/>
                      <a:pt x="50983" y="21220"/>
                    </a:cubicBezTo>
                    <a:cubicBezTo>
                      <a:pt x="53173" y="15410"/>
                      <a:pt x="45077" y="12457"/>
                      <a:pt x="41553" y="15981"/>
                    </a:cubicBezTo>
                    <a:close/>
                  </a:path>
                </a:pathLst>
              </a:custGeom>
              <a:grpFill/>
              <a:ln w="9525" cap="flat">
                <a:noFill/>
                <a:prstDash val="solid"/>
                <a:miter/>
              </a:ln>
            </p:spPr>
            <p:txBody>
              <a:bodyPr rtlCol="0" anchor="ctr"/>
              <a:lstStyle/>
              <a:p>
                <a:endParaRPr lang="en-US"/>
              </a:p>
            </p:txBody>
          </p:sp>
          <p:sp>
            <p:nvSpPr>
              <p:cNvPr id="911" name="Freeform: Shape 910">
                <a:extLst>
                  <a:ext uri="{FF2B5EF4-FFF2-40B4-BE49-F238E27FC236}">
                    <a16:creationId xmlns:a16="http://schemas.microsoft.com/office/drawing/2014/main" id="{4440192C-8C5D-0D39-E2EB-FE44FBBD1FC1}"/>
                  </a:ext>
                </a:extLst>
              </p:cNvPr>
              <p:cNvSpPr/>
              <p:nvPr/>
            </p:nvSpPr>
            <p:spPr>
              <a:xfrm>
                <a:off x="4997182" y="2374192"/>
                <a:ext cx="97623" cy="164887"/>
              </a:xfrm>
              <a:custGeom>
                <a:avLst/>
                <a:gdLst>
                  <a:gd name="connsiteX0" fmla="*/ 96978 w 97623"/>
                  <a:gd name="connsiteY0" fmla="*/ 74589 h 164887"/>
                  <a:gd name="connsiteX1" fmla="*/ 92882 w 97623"/>
                  <a:gd name="connsiteY1" fmla="*/ 70875 h 164887"/>
                  <a:gd name="connsiteX2" fmla="*/ 91548 w 97623"/>
                  <a:gd name="connsiteY2" fmla="*/ 30489 h 164887"/>
                  <a:gd name="connsiteX3" fmla="*/ 83547 w 97623"/>
                  <a:gd name="connsiteY3" fmla="*/ 294 h 164887"/>
                  <a:gd name="connsiteX4" fmla="*/ 82023 w 97623"/>
                  <a:gd name="connsiteY4" fmla="*/ 961 h 164887"/>
                  <a:gd name="connsiteX5" fmla="*/ 81261 w 97623"/>
                  <a:gd name="connsiteY5" fmla="*/ 68874 h 164887"/>
                  <a:gd name="connsiteX6" fmla="*/ 54782 w 97623"/>
                  <a:gd name="connsiteY6" fmla="*/ 72018 h 164887"/>
                  <a:gd name="connsiteX7" fmla="*/ 11443 w 97623"/>
                  <a:gd name="connsiteY7" fmla="*/ 79923 h 164887"/>
                  <a:gd name="connsiteX8" fmla="*/ 11443 w 97623"/>
                  <a:gd name="connsiteY8" fmla="*/ 36966 h 164887"/>
                  <a:gd name="connsiteX9" fmla="*/ 8871 w 97623"/>
                  <a:gd name="connsiteY9" fmla="*/ 6962 h 164887"/>
                  <a:gd name="connsiteX10" fmla="*/ 7347 w 97623"/>
                  <a:gd name="connsiteY10" fmla="*/ 6962 h 164887"/>
                  <a:gd name="connsiteX11" fmla="*/ 2299 w 97623"/>
                  <a:gd name="connsiteY11" fmla="*/ 79733 h 164887"/>
                  <a:gd name="connsiteX12" fmla="*/ 2108 w 97623"/>
                  <a:gd name="connsiteY12" fmla="*/ 84305 h 164887"/>
                  <a:gd name="connsiteX13" fmla="*/ 1918 w 97623"/>
                  <a:gd name="connsiteY13" fmla="*/ 88305 h 164887"/>
                  <a:gd name="connsiteX14" fmla="*/ 3632 w 97623"/>
                  <a:gd name="connsiteY14" fmla="*/ 160600 h 164887"/>
                  <a:gd name="connsiteX15" fmla="*/ 7157 w 97623"/>
                  <a:gd name="connsiteY15" fmla="*/ 164124 h 164887"/>
                  <a:gd name="connsiteX16" fmla="*/ 10586 w 97623"/>
                  <a:gd name="connsiteY16" fmla="*/ 164791 h 164887"/>
                  <a:gd name="connsiteX17" fmla="*/ 11538 w 97623"/>
                  <a:gd name="connsiteY17" fmla="*/ 162505 h 164887"/>
                  <a:gd name="connsiteX18" fmla="*/ 12586 w 97623"/>
                  <a:gd name="connsiteY18" fmla="*/ 145074 h 164887"/>
                  <a:gd name="connsiteX19" fmla="*/ 11443 w 97623"/>
                  <a:gd name="connsiteY19" fmla="*/ 93258 h 164887"/>
                  <a:gd name="connsiteX20" fmla="*/ 11443 w 97623"/>
                  <a:gd name="connsiteY20" fmla="*/ 89353 h 164887"/>
                  <a:gd name="connsiteX21" fmla="*/ 54782 w 97623"/>
                  <a:gd name="connsiteY21" fmla="*/ 83638 h 164887"/>
                  <a:gd name="connsiteX22" fmla="*/ 80976 w 97623"/>
                  <a:gd name="connsiteY22" fmla="*/ 81733 h 164887"/>
                  <a:gd name="connsiteX23" fmla="*/ 80976 w 97623"/>
                  <a:gd name="connsiteY23" fmla="*/ 81733 h 164887"/>
                  <a:gd name="connsiteX24" fmla="*/ 80880 w 97623"/>
                  <a:gd name="connsiteY24" fmla="*/ 86781 h 164887"/>
                  <a:gd name="connsiteX25" fmla="*/ 78594 w 97623"/>
                  <a:gd name="connsiteY25" fmla="*/ 135359 h 164887"/>
                  <a:gd name="connsiteX26" fmla="*/ 77356 w 97623"/>
                  <a:gd name="connsiteY26" fmla="*/ 150885 h 164887"/>
                  <a:gd name="connsiteX27" fmla="*/ 81261 w 97623"/>
                  <a:gd name="connsiteY27" fmla="*/ 156314 h 164887"/>
                  <a:gd name="connsiteX28" fmla="*/ 83643 w 97623"/>
                  <a:gd name="connsiteY28" fmla="*/ 158124 h 164887"/>
                  <a:gd name="connsiteX29" fmla="*/ 92691 w 97623"/>
                  <a:gd name="connsiteY29" fmla="*/ 91258 h 164887"/>
                  <a:gd name="connsiteX30" fmla="*/ 92787 w 97623"/>
                  <a:gd name="connsiteY30" fmla="*/ 82209 h 164887"/>
                  <a:gd name="connsiteX31" fmla="*/ 94977 w 97623"/>
                  <a:gd name="connsiteY31" fmla="*/ 81543 h 164887"/>
                  <a:gd name="connsiteX32" fmla="*/ 96978 w 97623"/>
                  <a:gd name="connsiteY32" fmla="*/ 74589 h 16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7623" h="164887">
                    <a:moveTo>
                      <a:pt x="96978" y="74589"/>
                    </a:moveTo>
                    <a:cubicBezTo>
                      <a:pt x="96120" y="72970"/>
                      <a:pt x="94691" y="71827"/>
                      <a:pt x="92882" y="70875"/>
                    </a:cubicBezTo>
                    <a:cubicBezTo>
                      <a:pt x="92882" y="57349"/>
                      <a:pt x="92501" y="43919"/>
                      <a:pt x="91548" y="30489"/>
                    </a:cubicBezTo>
                    <a:cubicBezTo>
                      <a:pt x="90786" y="20392"/>
                      <a:pt x="90120" y="8391"/>
                      <a:pt x="83547" y="294"/>
                    </a:cubicBezTo>
                    <a:cubicBezTo>
                      <a:pt x="83071" y="-372"/>
                      <a:pt x="82023" y="199"/>
                      <a:pt x="82023" y="961"/>
                    </a:cubicBezTo>
                    <a:cubicBezTo>
                      <a:pt x="81738" y="23631"/>
                      <a:pt x="81642" y="46205"/>
                      <a:pt x="81261" y="68874"/>
                    </a:cubicBezTo>
                    <a:cubicBezTo>
                      <a:pt x="71451" y="68874"/>
                      <a:pt x="59925" y="71351"/>
                      <a:pt x="54782" y="72018"/>
                    </a:cubicBezTo>
                    <a:cubicBezTo>
                      <a:pt x="41161" y="73637"/>
                      <a:pt x="25064" y="74970"/>
                      <a:pt x="11443" y="79923"/>
                    </a:cubicBezTo>
                    <a:cubicBezTo>
                      <a:pt x="11443" y="65636"/>
                      <a:pt x="11538" y="51253"/>
                      <a:pt x="11443" y="36966"/>
                    </a:cubicBezTo>
                    <a:cubicBezTo>
                      <a:pt x="11348" y="27726"/>
                      <a:pt x="12681" y="15725"/>
                      <a:pt x="8871" y="6962"/>
                    </a:cubicBezTo>
                    <a:cubicBezTo>
                      <a:pt x="8586" y="6390"/>
                      <a:pt x="7538" y="6390"/>
                      <a:pt x="7347" y="6962"/>
                    </a:cubicBezTo>
                    <a:cubicBezTo>
                      <a:pt x="-1606" y="26964"/>
                      <a:pt x="2871" y="58397"/>
                      <a:pt x="2299" y="79733"/>
                    </a:cubicBezTo>
                    <a:cubicBezTo>
                      <a:pt x="2299" y="81257"/>
                      <a:pt x="2204" y="82781"/>
                      <a:pt x="2108" y="84305"/>
                    </a:cubicBezTo>
                    <a:cubicBezTo>
                      <a:pt x="680" y="85448"/>
                      <a:pt x="870" y="87258"/>
                      <a:pt x="1918" y="88305"/>
                    </a:cubicBezTo>
                    <a:cubicBezTo>
                      <a:pt x="680" y="111642"/>
                      <a:pt x="-2463" y="138883"/>
                      <a:pt x="3632" y="160600"/>
                    </a:cubicBezTo>
                    <a:cubicBezTo>
                      <a:pt x="4109" y="162219"/>
                      <a:pt x="5538" y="163839"/>
                      <a:pt x="7157" y="164124"/>
                    </a:cubicBezTo>
                    <a:cubicBezTo>
                      <a:pt x="8395" y="164315"/>
                      <a:pt x="9252" y="165172"/>
                      <a:pt x="10586" y="164791"/>
                    </a:cubicBezTo>
                    <a:cubicBezTo>
                      <a:pt x="11633" y="164505"/>
                      <a:pt x="11919" y="163458"/>
                      <a:pt x="11538" y="162505"/>
                    </a:cubicBezTo>
                    <a:cubicBezTo>
                      <a:pt x="12872" y="165172"/>
                      <a:pt x="12777" y="147932"/>
                      <a:pt x="12586" y="145074"/>
                    </a:cubicBezTo>
                    <a:cubicBezTo>
                      <a:pt x="11538" y="127834"/>
                      <a:pt x="11538" y="110499"/>
                      <a:pt x="11443" y="93258"/>
                    </a:cubicBezTo>
                    <a:cubicBezTo>
                      <a:pt x="11443" y="91925"/>
                      <a:pt x="11443" y="90687"/>
                      <a:pt x="11443" y="89353"/>
                    </a:cubicBezTo>
                    <a:cubicBezTo>
                      <a:pt x="25826" y="89163"/>
                      <a:pt x="40875" y="85353"/>
                      <a:pt x="54782" y="83638"/>
                    </a:cubicBezTo>
                    <a:cubicBezTo>
                      <a:pt x="63449" y="82590"/>
                      <a:pt x="72213" y="81828"/>
                      <a:pt x="80976" y="81733"/>
                    </a:cubicBezTo>
                    <a:cubicBezTo>
                      <a:pt x="80976" y="81733"/>
                      <a:pt x="80976" y="81733"/>
                      <a:pt x="80976" y="81733"/>
                    </a:cubicBezTo>
                    <a:cubicBezTo>
                      <a:pt x="80976" y="83448"/>
                      <a:pt x="80976" y="85067"/>
                      <a:pt x="80880" y="86781"/>
                    </a:cubicBezTo>
                    <a:cubicBezTo>
                      <a:pt x="80404" y="102974"/>
                      <a:pt x="79642" y="119166"/>
                      <a:pt x="78594" y="135359"/>
                    </a:cubicBezTo>
                    <a:cubicBezTo>
                      <a:pt x="78213" y="140502"/>
                      <a:pt x="77832" y="145741"/>
                      <a:pt x="77356" y="150885"/>
                    </a:cubicBezTo>
                    <a:cubicBezTo>
                      <a:pt x="77070" y="153933"/>
                      <a:pt x="80499" y="159552"/>
                      <a:pt x="81261" y="156314"/>
                    </a:cubicBezTo>
                    <a:cubicBezTo>
                      <a:pt x="80976" y="157838"/>
                      <a:pt x="82309" y="158790"/>
                      <a:pt x="83643" y="158124"/>
                    </a:cubicBezTo>
                    <a:cubicBezTo>
                      <a:pt x="97549" y="151742"/>
                      <a:pt x="92406" y="106498"/>
                      <a:pt x="92691" y="91258"/>
                    </a:cubicBezTo>
                    <a:cubicBezTo>
                      <a:pt x="92787" y="88210"/>
                      <a:pt x="92787" y="85257"/>
                      <a:pt x="92787" y="82209"/>
                    </a:cubicBezTo>
                    <a:cubicBezTo>
                      <a:pt x="93548" y="82019"/>
                      <a:pt x="94215" y="81924"/>
                      <a:pt x="94977" y="81543"/>
                    </a:cubicBezTo>
                    <a:cubicBezTo>
                      <a:pt x="97739" y="80495"/>
                      <a:pt x="98216" y="76971"/>
                      <a:pt x="96978" y="74589"/>
                    </a:cubicBezTo>
                    <a:close/>
                  </a:path>
                </a:pathLst>
              </a:custGeom>
              <a:grpFill/>
              <a:ln w="9525" cap="flat">
                <a:noFill/>
                <a:prstDash val="solid"/>
                <a:miter/>
              </a:ln>
            </p:spPr>
            <p:txBody>
              <a:bodyPr rtlCol="0" anchor="ctr"/>
              <a:lstStyle/>
              <a:p>
                <a:endParaRPr lang="en-US"/>
              </a:p>
            </p:txBody>
          </p:sp>
          <p:sp>
            <p:nvSpPr>
              <p:cNvPr id="912" name="Freeform: Shape 911">
                <a:extLst>
                  <a:ext uri="{FF2B5EF4-FFF2-40B4-BE49-F238E27FC236}">
                    <a16:creationId xmlns:a16="http://schemas.microsoft.com/office/drawing/2014/main" id="{FFB7FC29-FCE5-9663-52F4-3E4A800CF979}"/>
                  </a:ext>
                </a:extLst>
              </p:cNvPr>
              <p:cNvSpPr/>
              <p:nvPr/>
            </p:nvSpPr>
            <p:spPr>
              <a:xfrm>
                <a:off x="5112126" y="2500830"/>
                <a:ext cx="52334" cy="61067"/>
              </a:xfrm>
              <a:custGeom>
                <a:avLst/>
                <a:gdLst>
                  <a:gd name="connsiteX0" fmla="*/ 51280 w 52334"/>
                  <a:gd name="connsiteY0" fmla="*/ 48536 h 61067"/>
                  <a:gd name="connsiteX1" fmla="*/ 30992 w 52334"/>
                  <a:gd name="connsiteY1" fmla="*/ 46916 h 61067"/>
                  <a:gd name="connsiteX2" fmla="*/ 20991 w 52334"/>
                  <a:gd name="connsiteY2" fmla="*/ 48345 h 61067"/>
                  <a:gd name="connsiteX3" fmla="*/ 31373 w 52334"/>
                  <a:gd name="connsiteY3" fmla="*/ 10531 h 61067"/>
                  <a:gd name="connsiteX4" fmla="*/ 1179 w 52334"/>
                  <a:gd name="connsiteY4" fmla="*/ 18056 h 61067"/>
                  <a:gd name="connsiteX5" fmla="*/ 2893 w 52334"/>
                  <a:gd name="connsiteY5" fmla="*/ 18246 h 61067"/>
                  <a:gd name="connsiteX6" fmla="*/ 20038 w 52334"/>
                  <a:gd name="connsiteY6" fmla="*/ 9864 h 61067"/>
                  <a:gd name="connsiteX7" fmla="*/ 19848 w 52334"/>
                  <a:gd name="connsiteY7" fmla="*/ 21961 h 61067"/>
                  <a:gd name="connsiteX8" fmla="*/ 6227 w 52334"/>
                  <a:gd name="connsiteY8" fmla="*/ 53298 h 61067"/>
                  <a:gd name="connsiteX9" fmla="*/ 12037 w 52334"/>
                  <a:gd name="connsiteY9" fmla="*/ 60823 h 61067"/>
                  <a:gd name="connsiteX10" fmla="*/ 34421 w 52334"/>
                  <a:gd name="connsiteY10" fmla="*/ 56441 h 61067"/>
                  <a:gd name="connsiteX11" fmla="*/ 51757 w 52334"/>
                  <a:gd name="connsiteY11" fmla="*/ 50345 h 61067"/>
                  <a:gd name="connsiteX12" fmla="*/ 51280 w 52334"/>
                  <a:gd name="connsiteY12" fmla="*/ 48536 h 6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334" h="61067">
                    <a:moveTo>
                      <a:pt x="51280" y="48536"/>
                    </a:moveTo>
                    <a:cubicBezTo>
                      <a:pt x="43946" y="47583"/>
                      <a:pt x="38422" y="46154"/>
                      <a:pt x="30992" y="46916"/>
                    </a:cubicBezTo>
                    <a:cubicBezTo>
                      <a:pt x="27658" y="47297"/>
                      <a:pt x="24325" y="47774"/>
                      <a:pt x="20991" y="48345"/>
                    </a:cubicBezTo>
                    <a:cubicBezTo>
                      <a:pt x="27373" y="36534"/>
                      <a:pt x="33088" y="22628"/>
                      <a:pt x="31373" y="10531"/>
                    </a:cubicBezTo>
                    <a:cubicBezTo>
                      <a:pt x="28420" y="-11472"/>
                      <a:pt x="-6822" y="5959"/>
                      <a:pt x="1179" y="18056"/>
                    </a:cubicBezTo>
                    <a:cubicBezTo>
                      <a:pt x="1560" y="18722"/>
                      <a:pt x="2322" y="18722"/>
                      <a:pt x="2893" y="18246"/>
                    </a:cubicBezTo>
                    <a:cubicBezTo>
                      <a:pt x="7561" y="14341"/>
                      <a:pt x="13276" y="8626"/>
                      <a:pt x="20038" y="9864"/>
                    </a:cubicBezTo>
                    <a:cubicBezTo>
                      <a:pt x="23182" y="10436"/>
                      <a:pt x="20229" y="20342"/>
                      <a:pt x="19848" y="21961"/>
                    </a:cubicBezTo>
                    <a:cubicBezTo>
                      <a:pt x="16990" y="32915"/>
                      <a:pt x="11847" y="43583"/>
                      <a:pt x="6227" y="53298"/>
                    </a:cubicBezTo>
                    <a:cubicBezTo>
                      <a:pt x="4036" y="57108"/>
                      <a:pt x="7656" y="62252"/>
                      <a:pt x="12037" y="60823"/>
                    </a:cubicBezTo>
                    <a:cubicBezTo>
                      <a:pt x="19372" y="58537"/>
                      <a:pt x="26801" y="57394"/>
                      <a:pt x="34421" y="56441"/>
                    </a:cubicBezTo>
                    <a:cubicBezTo>
                      <a:pt x="40993" y="55679"/>
                      <a:pt x="45851" y="53108"/>
                      <a:pt x="51757" y="50345"/>
                    </a:cubicBezTo>
                    <a:cubicBezTo>
                      <a:pt x="52900" y="49964"/>
                      <a:pt x="52138" y="48631"/>
                      <a:pt x="51280" y="48536"/>
                    </a:cubicBezTo>
                    <a:close/>
                  </a:path>
                </a:pathLst>
              </a:custGeom>
              <a:grpFill/>
              <a:ln w="9525" cap="flat">
                <a:noFill/>
                <a:prstDash val="solid"/>
                <a:miter/>
              </a:ln>
            </p:spPr>
            <p:txBody>
              <a:bodyPr rtlCol="0" anchor="ctr"/>
              <a:lstStyle/>
              <a:p>
                <a:endParaRPr lang="en-US"/>
              </a:p>
            </p:txBody>
          </p:sp>
          <p:sp>
            <p:nvSpPr>
              <p:cNvPr id="913" name="Freeform: Shape 912">
                <a:extLst>
                  <a:ext uri="{FF2B5EF4-FFF2-40B4-BE49-F238E27FC236}">
                    <a16:creationId xmlns:a16="http://schemas.microsoft.com/office/drawing/2014/main" id="{8553FCB9-A0F7-2F62-E345-C9C8B85F48D3}"/>
                  </a:ext>
                </a:extLst>
              </p:cNvPr>
              <p:cNvSpPr/>
              <p:nvPr/>
            </p:nvSpPr>
            <p:spPr>
              <a:xfrm>
                <a:off x="5148824" y="2388185"/>
                <a:ext cx="113887" cy="137750"/>
              </a:xfrm>
              <a:custGeom>
                <a:avLst/>
                <a:gdLst>
                  <a:gd name="connsiteX0" fmla="*/ 111833 w 113887"/>
                  <a:gd name="connsiteY0" fmla="*/ 47739 h 137750"/>
                  <a:gd name="connsiteX1" fmla="*/ 33633 w 113887"/>
                  <a:gd name="connsiteY1" fmla="*/ 8019 h 137750"/>
                  <a:gd name="connsiteX2" fmla="*/ 10 w 113887"/>
                  <a:gd name="connsiteY2" fmla="*/ 69836 h 137750"/>
                  <a:gd name="connsiteX3" fmla="*/ 5630 w 113887"/>
                  <a:gd name="connsiteY3" fmla="*/ 92982 h 137750"/>
                  <a:gd name="connsiteX4" fmla="*/ 57350 w 113887"/>
                  <a:gd name="connsiteY4" fmla="*/ 137750 h 137750"/>
                  <a:gd name="connsiteX5" fmla="*/ 111833 w 113887"/>
                  <a:gd name="connsiteY5" fmla="*/ 47739 h 137750"/>
                  <a:gd name="connsiteX6" fmla="*/ 63351 w 113887"/>
                  <a:gd name="connsiteY6" fmla="*/ 122891 h 137750"/>
                  <a:gd name="connsiteX7" fmla="*/ 35348 w 113887"/>
                  <a:gd name="connsiteY7" fmla="*/ 119843 h 137750"/>
                  <a:gd name="connsiteX8" fmla="*/ 23061 w 113887"/>
                  <a:gd name="connsiteY8" fmla="*/ 95554 h 137750"/>
                  <a:gd name="connsiteX9" fmla="*/ 22584 w 113887"/>
                  <a:gd name="connsiteY9" fmla="*/ 41547 h 137750"/>
                  <a:gd name="connsiteX10" fmla="*/ 66113 w 113887"/>
                  <a:gd name="connsiteY10" fmla="*/ 14496 h 137750"/>
                  <a:gd name="connsiteX11" fmla="*/ 96784 w 113887"/>
                  <a:gd name="connsiteY11" fmla="*/ 47167 h 137750"/>
                  <a:gd name="connsiteX12" fmla="*/ 63351 w 113887"/>
                  <a:gd name="connsiteY12" fmla="*/ 122891 h 13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87" h="137750">
                    <a:moveTo>
                      <a:pt x="111833" y="47739"/>
                    </a:moveTo>
                    <a:cubicBezTo>
                      <a:pt x="103166" y="12877"/>
                      <a:pt x="66971" y="-14079"/>
                      <a:pt x="33633" y="8019"/>
                    </a:cubicBezTo>
                    <a:cubicBezTo>
                      <a:pt x="13821" y="21164"/>
                      <a:pt x="581" y="46405"/>
                      <a:pt x="10" y="69836"/>
                    </a:cubicBezTo>
                    <a:cubicBezTo>
                      <a:pt x="-180" y="77933"/>
                      <a:pt x="2391" y="85648"/>
                      <a:pt x="5630" y="92982"/>
                    </a:cubicBezTo>
                    <a:cubicBezTo>
                      <a:pt x="10583" y="117557"/>
                      <a:pt x="28680" y="137845"/>
                      <a:pt x="57350" y="137750"/>
                    </a:cubicBezTo>
                    <a:cubicBezTo>
                      <a:pt x="100594" y="137559"/>
                      <a:pt x="120692" y="82981"/>
                      <a:pt x="111833" y="47739"/>
                    </a:cubicBezTo>
                    <a:close/>
                    <a:moveTo>
                      <a:pt x="63351" y="122891"/>
                    </a:moveTo>
                    <a:cubicBezTo>
                      <a:pt x="52779" y="126224"/>
                      <a:pt x="43349" y="124605"/>
                      <a:pt x="35348" y="119843"/>
                    </a:cubicBezTo>
                    <a:cubicBezTo>
                      <a:pt x="33633" y="110794"/>
                      <a:pt x="28299" y="103745"/>
                      <a:pt x="23061" y="95554"/>
                    </a:cubicBezTo>
                    <a:cubicBezTo>
                      <a:pt x="11726" y="77837"/>
                      <a:pt x="12583" y="59645"/>
                      <a:pt x="22584" y="41547"/>
                    </a:cubicBezTo>
                    <a:cubicBezTo>
                      <a:pt x="31157" y="26117"/>
                      <a:pt x="47159" y="10591"/>
                      <a:pt x="66113" y="14496"/>
                    </a:cubicBezTo>
                    <a:cubicBezTo>
                      <a:pt x="81354" y="17639"/>
                      <a:pt x="91640" y="33832"/>
                      <a:pt x="96784" y="47167"/>
                    </a:cubicBezTo>
                    <a:cubicBezTo>
                      <a:pt x="107738" y="75647"/>
                      <a:pt x="93355" y="113366"/>
                      <a:pt x="63351" y="122891"/>
                    </a:cubicBezTo>
                    <a:close/>
                  </a:path>
                </a:pathLst>
              </a:custGeom>
              <a:grpFill/>
              <a:ln w="9525" cap="flat">
                <a:noFill/>
                <a:prstDash val="solid"/>
                <a:miter/>
              </a:ln>
            </p:spPr>
            <p:txBody>
              <a:bodyPr rtlCol="0" anchor="ctr"/>
              <a:lstStyle/>
              <a:p>
                <a:endParaRPr lang="en-US"/>
              </a:p>
            </p:txBody>
          </p:sp>
        </p:grpSp>
        <p:grpSp>
          <p:nvGrpSpPr>
            <p:cNvPr id="914" name="Graphic 6">
              <a:extLst>
                <a:ext uri="{FF2B5EF4-FFF2-40B4-BE49-F238E27FC236}">
                  <a16:creationId xmlns:a16="http://schemas.microsoft.com/office/drawing/2014/main" id="{9720E2B0-E3EA-D81D-A968-B4914EB7051D}"/>
                </a:ext>
              </a:extLst>
            </p:cNvPr>
            <p:cNvGrpSpPr/>
            <p:nvPr/>
          </p:nvGrpSpPr>
          <p:grpSpPr>
            <a:xfrm>
              <a:off x="5517835" y="2328265"/>
              <a:ext cx="815668" cy="216030"/>
              <a:chOff x="5517835" y="2328265"/>
              <a:chExt cx="815668" cy="216030"/>
            </a:xfrm>
            <a:grpFill/>
          </p:grpSpPr>
          <p:sp>
            <p:nvSpPr>
              <p:cNvPr id="915" name="Freeform: Shape 914">
                <a:extLst>
                  <a:ext uri="{FF2B5EF4-FFF2-40B4-BE49-F238E27FC236}">
                    <a16:creationId xmlns:a16="http://schemas.microsoft.com/office/drawing/2014/main" id="{0AE9DACE-7689-4DA3-3041-C89E25A832AD}"/>
                  </a:ext>
                </a:extLst>
              </p:cNvPr>
              <p:cNvSpPr/>
              <p:nvPr/>
            </p:nvSpPr>
            <p:spPr>
              <a:xfrm>
                <a:off x="5517835" y="2333777"/>
                <a:ext cx="126298" cy="210518"/>
              </a:xfrm>
              <a:custGeom>
                <a:avLst/>
                <a:gdLst>
                  <a:gd name="connsiteX0" fmla="*/ 126298 w 126298"/>
                  <a:gd name="connsiteY0" fmla="*/ 26613 h 210518"/>
                  <a:gd name="connsiteX1" fmla="*/ 122298 w 126298"/>
                  <a:gd name="connsiteY1" fmla="*/ 24994 h 210518"/>
                  <a:gd name="connsiteX2" fmla="*/ 73149 w 126298"/>
                  <a:gd name="connsiteY2" fmla="*/ 74523 h 210518"/>
                  <a:gd name="connsiteX3" fmla="*/ 70482 w 126298"/>
                  <a:gd name="connsiteY3" fmla="*/ 20326 h 210518"/>
                  <a:gd name="connsiteX4" fmla="*/ 69624 w 126298"/>
                  <a:gd name="connsiteY4" fmla="*/ 5563 h 210518"/>
                  <a:gd name="connsiteX5" fmla="*/ 54194 w 126298"/>
                  <a:gd name="connsiteY5" fmla="*/ 7658 h 210518"/>
                  <a:gd name="connsiteX6" fmla="*/ 55623 w 126298"/>
                  <a:gd name="connsiteY6" fmla="*/ 33376 h 210518"/>
                  <a:gd name="connsiteX7" fmla="*/ 31620 w 126298"/>
                  <a:gd name="connsiteY7" fmla="*/ 81286 h 210518"/>
                  <a:gd name="connsiteX8" fmla="*/ 13618 w 126298"/>
                  <a:gd name="connsiteY8" fmla="*/ 16135 h 210518"/>
                  <a:gd name="connsiteX9" fmla="*/ 15999 w 126298"/>
                  <a:gd name="connsiteY9" fmla="*/ 14326 h 210518"/>
                  <a:gd name="connsiteX10" fmla="*/ 2759 w 126298"/>
                  <a:gd name="connsiteY10" fmla="*/ 26613 h 210518"/>
                  <a:gd name="connsiteX11" fmla="*/ 13618 w 126298"/>
                  <a:gd name="connsiteY11" fmla="*/ 88621 h 210518"/>
                  <a:gd name="connsiteX12" fmla="*/ 57813 w 126298"/>
                  <a:gd name="connsiteY12" fmla="*/ 71857 h 210518"/>
                  <a:gd name="connsiteX13" fmla="*/ 58576 w 126298"/>
                  <a:gd name="connsiteY13" fmla="*/ 91002 h 210518"/>
                  <a:gd name="connsiteX14" fmla="*/ 38954 w 126298"/>
                  <a:gd name="connsiteY14" fmla="*/ 209017 h 210518"/>
                  <a:gd name="connsiteX15" fmla="*/ 73625 w 126298"/>
                  <a:gd name="connsiteY15" fmla="*/ 97479 h 210518"/>
                  <a:gd name="connsiteX16" fmla="*/ 126298 w 126298"/>
                  <a:gd name="connsiteY16" fmla="*/ 26613 h 210518"/>
                  <a:gd name="connsiteX17" fmla="*/ 41811 w 126298"/>
                  <a:gd name="connsiteY17" fmla="*/ 198349 h 210518"/>
                  <a:gd name="connsiteX18" fmla="*/ 58956 w 126298"/>
                  <a:gd name="connsiteY18" fmla="*/ 115290 h 210518"/>
                  <a:gd name="connsiteX19" fmla="*/ 41811 w 126298"/>
                  <a:gd name="connsiteY19" fmla="*/ 198349 h 21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298" h="210518">
                    <a:moveTo>
                      <a:pt x="126298" y="26613"/>
                    </a:moveTo>
                    <a:cubicBezTo>
                      <a:pt x="126298" y="24517"/>
                      <a:pt x="123727" y="23565"/>
                      <a:pt x="122298" y="24994"/>
                    </a:cubicBezTo>
                    <a:cubicBezTo>
                      <a:pt x="113535" y="33757"/>
                      <a:pt x="93532" y="52330"/>
                      <a:pt x="73149" y="74523"/>
                    </a:cubicBezTo>
                    <a:cubicBezTo>
                      <a:pt x="72482" y="52616"/>
                      <a:pt x="71244" y="32994"/>
                      <a:pt x="70482" y="20326"/>
                    </a:cubicBezTo>
                    <a:cubicBezTo>
                      <a:pt x="70863" y="14230"/>
                      <a:pt x="70577" y="9087"/>
                      <a:pt x="69624" y="5563"/>
                    </a:cubicBezTo>
                    <a:cubicBezTo>
                      <a:pt x="67338" y="-2915"/>
                      <a:pt x="54099" y="-1295"/>
                      <a:pt x="54194" y="7658"/>
                    </a:cubicBezTo>
                    <a:cubicBezTo>
                      <a:pt x="54289" y="11659"/>
                      <a:pt x="54861" y="20993"/>
                      <a:pt x="55623" y="33376"/>
                    </a:cubicBezTo>
                    <a:cubicBezTo>
                      <a:pt x="53718" y="52997"/>
                      <a:pt x="45907" y="75286"/>
                      <a:pt x="31620" y="81286"/>
                    </a:cubicBezTo>
                    <a:cubicBezTo>
                      <a:pt x="4569" y="92716"/>
                      <a:pt x="15808" y="17183"/>
                      <a:pt x="13618" y="16135"/>
                    </a:cubicBezTo>
                    <a:cubicBezTo>
                      <a:pt x="14856" y="16707"/>
                      <a:pt x="16380" y="15754"/>
                      <a:pt x="15999" y="14326"/>
                    </a:cubicBezTo>
                    <a:cubicBezTo>
                      <a:pt x="12284" y="705"/>
                      <a:pt x="3330" y="23851"/>
                      <a:pt x="2759" y="26613"/>
                    </a:cubicBezTo>
                    <a:cubicBezTo>
                      <a:pt x="-2099" y="47187"/>
                      <a:pt x="-1718" y="72904"/>
                      <a:pt x="13618" y="88621"/>
                    </a:cubicBezTo>
                    <a:cubicBezTo>
                      <a:pt x="32286" y="107766"/>
                      <a:pt x="47717" y="93859"/>
                      <a:pt x="57813" y="71857"/>
                    </a:cubicBezTo>
                    <a:cubicBezTo>
                      <a:pt x="58099" y="78048"/>
                      <a:pt x="58385" y="84525"/>
                      <a:pt x="58576" y="91002"/>
                    </a:cubicBezTo>
                    <a:cubicBezTo>
                      <a:pt x="20476" y="135865"/>
                      <a:pt x="-10290" y="188919"/>
                      <a:pt x="38954" y="209017"/>
                    </a:cubicBezTo>
                    <a:cubicBezTo>
                      <a:pt x="68577" y="221209"/>
                      <a:pt x="74101" y="156915"/>
                      <a:pt x="73625" y="97479"/>
                    </a:cubicBezTo>
                    <a:cubicBezTo>
                      <a:pt x="99533" y="66523"/>
                      <a:pt x="126108" y="37757"/>
                      <a:pt x="126298" y="26613"/>
                    </a:cubicBezTo>
                    <a:close/>
                    <a:moveTo>
                      <a:pt x="41811" y="198349"/>
                    </a:moveTo>
                    <a:cubicBezTo>
                      <a:pt x="7902" y="189395"/>
                      <a:pt x="29238" y="152819"/>
                      <a:pt x="58956" y="115290"/>
                    </a:cubicBezTo>
                    <a:cubicBezTo>
                      <a:pt x="59433" y="160725"/>
                      <a:pt x="56194" y="202159"/>
                      <a:pt x="41811" y="198349"/>
                    </a:cubicBezTo>
                    <a:close/>
                  </a:path>
                </a:pathLst>
              </a:custGeom>
              <a:grpFill/>
              <a:ln w="9525" cap="flat">
                <a:noFill/>
                <a:prstDash val="solid"/>
                <a:miter/>
              </a:ln>
            </p:spPr>
            <p:txBody>
              <a:bodyPr rtlCol="0" anchor="ctr"/>
              <a:lstStyle/>
              <a:p>
                <a:endParaRPr lang="en-US"/>
              </a:p>
            </p:txBody>
          </p:sp>
          <p:sp>
            <p:nvSpPr>
              <p:cNvPr id="916" name="Freeform: Shape 915">
                <a:extLst>
                  <a:ext uri="{FF2B5EF4-FFF2-40B4-BE49-F238E27FC236}">
                    <a16:creationId xmlns:a16="http://schemas.microsoft.com/office/drawing/2014/main" id="{A7A1C2A8-008D-63E8-D437-FB8188E21197}"/>
                  </a:ext>
                </a:extLst>
              </p:cNvPr>
              <p:cNvSpPr/>
              <p:nvPr/>
            </p:nvSpPr>
            <p:spPr>
              <a:xfrm>
                <a:off x="5692666" y="2360135"/>
                <a:ext cx="80422" cy="17128"/>
              </a:xfrm>
              <a:custGeom>
                <a:avLst/>
                <a:gdLst>
                  <a:gd name="connsiteX0" fmla="*/ 77388 w 80422"/>
                  <a:gd name="connsiteY0" fmla="*/ 2160 h 17128"/>
                  <a:gd name="connsiteX1" fmla="*/ 42336 w 80422"/>
                  <a:gd name="connsiteY1" fmla="*/ 1874 h 17128"/>
                  <a:gd name="connsiteX2" fmla="*/ 2902 w 80422"/>
                  <a:gd name="connsiteY2" fmla="*/ 4446 h 17128"/>
                  <a:gd name="connsiteX3" fmla="*/ 1188 w 80422"/>
                  <a:gd name="connsiteY3" fmla="*/ 10923 h 17128"/>
                  <a:gd name="connsiteX4" fmla="*/ 35668 w 80422"/>
                  <a:gd name="connsiteY4" fmla="*/ 16638 h 17128"/>
                  <a:gd name="connsiteX5" fmla="*/ 77292 w 80422"/>
                  <a:gd name="connsiteY5" fmla="*/ 13018 h 17128"/>
                  <a:gd name="connsiteX6" fmla="*/ 77388 w 80422"/>
                  <a:gd name="connsiteY6" fmla="*/ 2160 h 17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22" h="17128">
                    <a:moveTo>
                      <a:pt x="77388" y="2160"/>
                    </a:moveTo>
                    <a:cubicBezTo>
                      <a:pt x="67863" y="-2317"/>
                      <a:pt x="52623" y="1493"/>
                      <a:pt x="42336" y="1874"/>
                    </a:cubicBezTo>
                    <a:cubicBezTo>
                      <a:pt x="29763" y="2350"/>
                      <a:pt x="15094" y="826"/>
                      <a:pt x="2902" y="4446"/>
                    </a:cubicBezTo>
                    <a:cubicBezTo>
                      <a:pt x="330" y="5208"/>
                      <a:pt x="-1194" y="9018"/>
                      <a:pt x="1188" y="10923"/>
                    </a:cubicBezTo>
                    <a:cubicBezTo>
                      <a:pt x="10141" y="17971"/>
                      <a:pt x="25000" y="16828"/>
                      <a:pt x="35668" y="16638"/>
                    </a:cubicBezTo>
                    <a:cubicBezTo>
                      <a:pt x="46908" y="16543"/>
                      <a:pt x="67482" y="19210"/>
                      <a:pt x="77292" y="13018"/>
                    </a:cubicBezTo>
                    <a:cubicBezTo>
                      <a:pt x="81007" y="10732"/>
                      <a:pt x="81864" y="4255"/>
                      <a:pt x="77388" y="2160"/>
                    </a:cubicBezTo>
                    <a:close/>
                  </a:path>
                </a:pathLst>
              </a:custGeom>
              <a:grpFill/>
              <a:ln w="9525" cap="flat">
                <a:noFill/>
                <a:prstDash val="solid"/>
                <a:miter/>
              </a:ln>
            </p:spPr>
            <p:txBody>
              <a:bodyPr rtlCol="0" anchor="ctr"/>
              <a:lstStyle/>
              <a:p>
                <a:endParaRPr lang="en-US"/>
              </a:p>
            </p:txBody>
          </p:sp>
          <p:sp>
            <p:nvSpPr>
              <p:cNvPr id="917" name="Freeform: Shape 916">
                <a:extLst>
                  <a:ext uri="{FF2B5EF4-FFF2-40B4-BE49-F238E27FC236}">
                    <a16:creationId xmlns:a16="http://schemas.microsoft.com/office/drawing/2014/main" id="{4E24AA4D-3FF5-0861-CC86-FAC0A2031090}"/>
                  </a:ext>
                </a:extLst>
              </p:cNvPr>
              <p:cNvSpPr/>
              <p:nvPr/>
            </p:nvSpPr>
            <p:spPr>
              <a:xfrm>
                <a:off x="5697212" y="2402316"/>
                <a:ext cx="69889" cy="11435"/>
              </a:xfrm>
              <a:custGeom>
                <a:avLst/>
                <a:gdLst>
                  <a:gd name="connsiteX0" fmla="*/ 67032 w 69889"/>
                  <a:gd name="connsiteY0" fmla="*/ 1888 h 11435"/>
                  <a:gd name="connsiteX1" fmla="*/ 35600 w 69889"/>
                  <a:gd name="connsiteY1" fmla="*/ 650 h 11435"/>
                  <a:gd name="connsiteX2" fmla="*/ 1215 w 69889"/>
                  <a:gd name="connsiteY2" fmla="*/ 4079 h 11435"/>
                  <a:gd name="connsiteX3" fmla="*/ 1215 w 69889"/>
                  <a:gd name="connsiteY3" fmla="*/ 7318 h 11435"/>
                  <a:gd name="connsiteX4" fmla="*/ 35600 w 69889"/>
                  <a:gd name="connsiteY4" fmla="*/ 10747 h 11435"/>
                  <a:gd name="connsiteX5" fmla="*/ 67032 w 69889"/>
                  <a:gd name="connsiteY5" fmla="*/ 9508 h 11435"/>
                  <a:gd name="connsiteX6" fmla="*/ 67032 w 69889"/>
                  <a:gd name="connsiteY6" fmla="*/ 1888 h 1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89" h="11435">
                    <a:moveTo>
                      <a:pt x="67032" y="1888"/>
                    </a:moveTo>
                    <a:cubicBezTo>
                      <a:pt x="57793" y="-1445"/>
                      <a:pt x="45410" y="650"/>
                      <a:pt x="35600" y="650"/>
                    </a:cubicBezTo>
                    <a:cubicBezTo>
                      <a:pt x="24170" y="650"/>
                      <a:pt x="12264" y="459"/>
                      <a:pt x="1215" y="4079"/>
                    </a:cubicBezTo>
                    <a:cubicBezTo>
                      <a:pt x="-405" y="4555"/>
                      <a:pt x="-405" y="6746"/>
                      <a:pt x="1215" y="7318"/>
                    </a:cubicBezTo>
                    <a:cubicBezTo>
                      <a:pt x="12264" y="10937"/>
                      <a:pt x="24170" y="10747"/>
                      <a:pt x="35600" y="10747"/>
                    </a:cubicBezTo>
                    <a:cubicBezTo>
                      <a:pt x="45410" y="10747"/>
                      <a:pt x="57698" y="12937"/>
                      <a:pt x="67032" y="9508"/>
                    </a:cubicBezTo>
                    <a:cubicBezTo>
                      <a:pt x="70842" y="8175"/>
                      <a:pt x="70842" y="3222"/>
                      <a:pt x="67032" y="1888"/>
                    </a:cubicBezTo>
                    <a:close/>
                  </a:path>
                </a:pathLst>
              </a:custGeom>
              <a:grpFill/>
              <a:ln w="9525" cap="flat">
                <a:noFill/>
                <a:prstDash val="solid"/>
                <a:miter/>
              </a:ln>
            </p:spPr>
            <p:txBody>
              <a:bodyPr rtlCol="0" anchor="ctr"/>
              <a:lstStyle/>
              <a:p>
                <a:endParaRPr lang="en-US"/>
              </a:p>
            </p:txBody>
          </p:sp>
          <p:sp>
            <p:nvSpPr>
              <p:cNvPr id="918" name="Freeform: Shape 917">
                <a:extLst>
                  <a:ext uri="{FF2B5EF4-FFF2-40B4-BE49-F238E27FC236}">
                    <a16:creationId xmlns:a16="http://schemas.microsoft.com/office/drawing/2014/main" id="{28DAE976-7CAB-60F9-4A5F-CC1E68E5B81C}"/>
                  </a:ext>
                </a:extLst>
              </p:cNvPr>
              <p:cNvSpPr/>
              <p:nvPr/>
            </p:nvSpPr>
            <p:spPr>
              <a:xfrm>
                <a:off x="5830050" y="2342369"/>
                <a:ext cx="372727" cy="117969"/>
              </a:xfrm>
              <a:custGeom>
                <a:avLst/>
                <a:gdLst>
                  <a:gd name="connsiteX0" fmla="*/ 372725 w 372727"/>
                  <a:gd name="connsiteY0" fmla="*/ 1352 h 117969"/>
                  <a:gd name="connsiteX1" fmla="*/ 370248 w 372727"/>
                  <a:gd name="connsiteY1" fmla="*/ 685 h 117969"/>
                  <a:gd name="connsiteX2" fmla="*/ 337482 w 372727"/>
                  <a:gd name="connsiteY2" fmla="*/ 33261 h 117969"/>
                  <a:gd name="connsiteX3" fmla="*/ 313003 w 372727"/>
                  <a:gd name="connsiteY3" fmla="*/ 52501 h 117969"/>
                  <a:gd name="connsiteX4" fmla="*/ 267378 w 372727"/>
                  <a:gd name="connsiteY4" fmla="*/ 17544 h 117969"/>
                  <a:gd name="connsiteX5" fmla="*/ 260044 w 372727"/>
                  <a:gd name="connsiteY5" fmla="*/ 18497 h 117969"/>
                  <a:gd name="connsiteX6" fmla="*/ 238517 w 372727"/>
                  <a:gd name="connsiteY6" fmla="*/ 37928 h 117969"/>
                  <a:gd name="connsiteX7" fmla="*/ 237660 w 372727"/>
                  <a:gd name="connsiteY7" fmla="*/ 30879 h 117969"/>
                  <a:gd name="connsiteX8" fmla="*/ 149840 w 372727"/>
                  <a:gd name="connsiteY8" fmla="*/ 40595 h 117969"/>
                  <a:gd name="connsiteX9" fmla="*/ 149078 w 372727"/>
                  <a:gd name="connsiteY9" fmla="*/ 40881 h 117969"/>
                  <a:gd name="connsiteX10" fmla="*/ 87451 w 372727"/>
                  <a:gd name="connsiteY10" fmla="*/ 74694 h 117969"/>
                  <a:gd name="connsiteX11" fmla="*/ 51256 w 372727"/>
                  <a:gd name="connsiteY11" fmla="*/ 46310 h 117969"/>
                  <a:gd name="connsiteX12" fmla="*/ 53542 w 372727"/>
                  <a:gd name="connsiteY12" fmla="*/ 40119 h 117969"/>
                  <a:gd name="connsiteX13" fmla="*/ 96785 w 372727"/>
                  <a:gd name="connsiteY13" fmla="*/ 23736 h 117969"/>
                  <a:gd name="connsiteX14" fmla="*/ 100976 w 372727"/>
                  <a:gd name="connsiteY14" fmla="*/ 18211 h 117969"/>
                  <a:gd name="connsiteX15" fmla="*/ 101072 w 372727"/>
                  <a:gd name="connsiteY15" fmla="*/ 15830 h 117969"/>
                  <a:gd name="connsiteX16" fmla="*/ 96785 w 372727"/>
                  <a:gd name="connsiteY16" fmla="*/ 10210 h 117969"/>
                  <a:gd name="connsiteX17" fmla="*/ 46970 w 372727"/>
                  <a:gd name="connsiteY17" fmla="*/ 30022 h 117969"/>
                  <a:gd name="connsiteX18" fmla="*/ 37064 w 372727"/>
                  <a:gd name="connsiteY18" fmla="*/ 36404 h 117969"/>
                  <a:gd name="connsiteX19" fmla="*/ 107 w 372727"/>
                  <a:gd name="connsiteY19" fmla="*/ 86696 h 117969"/>
                  <a:gd name="connsiteX20" fmla="*/ 4298 w 372727"/>
                  <a:gd name="connsiteY20" fmla="*/ 88410 h 117969"/>
                  <a:gd name="connsiteX21" fmla="*/ 37159 w 372727"/>
                  <a:gd name="connsiteY21" fmla="*/ 51930 h 117969"/>
                  <a:gd name="connsiteX22" fmla="*/ 45541 w 372727"/>
                  <a:gd name="connsiteY22" fmla="*/ 74980 h 117969"/>
                  <a:gd name="connsiteX23" fmla="*/ 149173 w 372727"/>
                  <a:gd name="connsiteY23" fmla="*/ 56978 h 117969"/>
                  <a:gd name="connsiteX24" fmla="*/ 235184 w 372727"/>
                  <a:gd name="connsiteY24" fmla="*/ 51834 h 117969"/>
                  <a:gd name="connsiteX25" fmla="*/ 251090 w 372727"/>
                  <a:gd name="connsiteY25" fmla="*/ 41167 h 117969"/>
                  <a:gd name="connsiteX26" fmla="*/ 281571 w 372727"/>
                  <a:gd name="connsiteY26" fmla="*/ 41357 h 117969"/>
                  <a:gd name="connsiteX27" fmla="*/ 303383 w 372727"/>
                  <a:gd name="connsiteY27" fmla="*/ 60121 h 117969"/>
                  <a:gd name="connsiteX28" fmla="*/ 298906 w 372727"/>
                  <a:gd name="connsiteY28" fmla="*/ 63550 h 117969"/>
                  <a:gd name="connsiteX29" fmla="*/ 287857 w 372727"/>
                  <a:gd name="connsiteY29" fmla="*/ 113747 h 117969"/>
                  <a:gd name="connsiteX30" fmla="*/ 323957 w 372727"/>
                  <a:gd name="connsiteY30" fmla="*/ 86982 h 117969"/>
                  <a:gd name="connsiteX31" fmla="*/ 320051 w 372727"/>
                  <a:gd name="connsiteY31" fmla="*/ 64979 h 117969"/>
                  <a:gd name="connsiteX32" fmla="*/ 372725 w 372727"/>
                  <a:gd name="connsiteY32" fmla="*/ 1352 h 117969"/>
                  <a:gd name="connsiteX33" fmla="*/ 177367 w 372727"/>
                  <a:gd name="connsiteY33" fmla="*/ 63550 h 117969"/>
                  <a:gd name="connsiteX34" fmla="*/ 168318 w 372727"/>
                  <a:gd name="connsiteY34" fmla="*/ 24974 h 117969"/>
                  <a:gd name="connsiteX35" fmla="*/ 223754 w 372727"/>
                  <a:gd name="connsiteY35" fmla="*/ 35642 h 117969"/>
                  <a:gd name="connsiteX36" fmla="*/ 195274 w 372727"/>
                  <a:gd name="connsiteY36" fmla="*/ 62312 h 117969"/>
                  <a:gd name="connsiteX37" fmla="*/ 177367 w 372727"/>
                  <a:gd name="connsiteY37" fmla="*/ 63550 h 117969"/>
                  <a:gd name="connsiteX38" fmla="*/ 310336 w 372727"/>
                  <a:gd name="connsiteY38" fmla="*/ 76885 h 117969"/>
                  <a:gd name="connsiteX39" fmla="*/ 299763 w 372727"/>
                  <a:gd name="connsiteY39" fmla="*/ 103746 h 117969"/>
                  <a:gd name="connsiteX40" fmla="*/ 298906 w 372727"/>
                  <a:gd name="connsiteY40" fmla="*/ 82505 h 117969"/>
                  <a:gd name="connsiteX41" fmla="*/ 309288 w 372727"/>
                  <a:gd name="connsiteY41" fmla="*/ 72980 h 117969"/>
                  <a:gd name="connsiteX42" fmla="*/ 310336 w 372727"/>
                  <a:gd name="connsiteY42" fmla="*/ 76885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72727" h="117969">
                    <a:moveTo>
                      <a:pt x="372725" y="1352"/>
                    </a:moveTo>
                    <a:cubicBezTo>
                      <a:pt x="372820" y="18"/>
                      <a:pt x="370820" y="-553"/>
                      <a:pt x="370248" y="685"/>
                    </a:cubicBezTo>
                    <a:cubicBezTo>
                      <a:pt x="363962" y="13734"/>
                      <a:pt x="348436" y="24117"/>
                      <a:pt x="337482" y="33261"/>
                    </a:cubicBezTo>
                    <a:cubicBezTo>
                      <a:pt x="329481" y="39928"/>
                      <a:pt x="321194" y="46215"/>
                      <a:pt x="313003" y="52501"/>
                    </a:cubicBezTo>
                    <a:cubicBezTo>
                      <a:pt x="302049" y="38500"/>
                      <a:pt x="284428" y="29832"/>
                      <a:pt x="267378" y="17544"/>
                    </a:cubicBezTo>
                    <a:cubicBezTo>
                      <a:pt x="265378" y="16116"/>
                      <a:pt x="261663" y="16592"/>
                      <a:pt x="260044" y="18497"/>
                    </a:cubicBezTo>
                    <a:cubicBezTo>
                      <a:pt x="253853" y="26117"/>
                      <a:pt x="246233" y="32022"/>
                      <a:pt x="238517" y="37928"/>
                    </a:cubicBezTo>
                    <a:cubicBezTo>
                      <a:pt x="238517" y="35642"/>
                      <a:pt x="238232" y="33261"/>
                      <a:pt x="237660" y="30879"/>
                    </a:cubicBezTo>
                    <a:cubicBezTo>
                      <a:pt x="225087" y="-19698"/>
                      <a:pt x="143934" y="4305"/>
                      <a:pt x="149840" y="40595"/>
                    </a:cubicBezTo>
                    <a:cubicBezTo>
                      <a:pt x="149554" y="40690"/>
                      <a:pt x="149363" y="40690"/>
                      <a:pt x="149078" y="40881"/>
                    </a:cubicBezTo>
                    <a:cubicBezTo>
                      <a:pt x="129551" y="54025"/>
                      <a:pt x="110216" y="67836"/>
                      <a:pt x="87451" y="74694"/>
                    </a:cubicBezTo>
                    <a:cubicBezTo>
                      <a:pt x="68115" y="80505"/>
                      <a:pt x="46208" y="69551"/>
                      <a:pt x="51256" y="46310"/>
                    </a:cubicBezTo>
                    <a:cubicBezTo>
                      <a:pt x="51732" y="44119"/>
                      <a:pt x="52494" y="42024"/>
                      <a:pt x="53542" y="40119"/>
                    </a:cubicBezTo>
                    <a:cubicBezTo>
                      <a:pt x="66115" y="32594"/>
                      <a:pt x="80212" y="26974"/>
                      <a:pt x="96785" y="23736"/>
                    </a:cubicBezTo>
                    <a:cubicBezTo>
                      <a:pt x="99262" y="23259"/>
                      <a:pt x="100976" y="20592"/>
                      <a:pt x="100976" y="18211"/>
                    </a:cubicBezTo>
                    <a:cubicBezTo>
                      <a:pt x="100976" y="17449"/>
                      <a:pt x="100976" y="16592"/>
                      <a:pt x="101072" y="15830"/>
                    </a:cubicBezTo>
                    <a:cubicBezTo>
                      <a:pt x="101167" y="13449"/>
                      <a:pt x="99262" y="10591"/>
                      <a:pt x="96785" y="10210"/>
                    </a:cubicBezTo>
                    <a:cubicBezTo>
                      <a:pt x="79831" y="7829"/>
                      <a:pt x="59066" y="16497"/>
                      <a:pt x="46970" y="30022"/>
                    </a:cubicBezTo>
                    <a:cubicBezTo>
                      <a:pt x="43636" y="32022"/>
                      <a:pt x="40302" y="34213"/>
                      <a:pt x="37064" y="36404"/>
                    </a:cubicBezTo>
                    <a:cubicBezTo>
                      <a:pt x="19823" y="48501"/>
                      <a:pt x="5726" y="66313"/>
                      <a:pt x="107" y="86696"/>
                    </a:cubicBezTo>
                    <a:cubicBezTo>
                      <a:pt x="-655" y="89268"/>
                      <a:pt x="2869" y="90506"/>
                      <a:pt x="4298" y="88410"/>
                    </a:cubicBezTo>
                    <a:cubicBezTo>
                      <a:pt x="14394" y="74123"/>
                      <a:pt x="25157" y="61931"/>
                      <a:pt x="37159" y="51930"/>
                    </a:cubicBezTo>
                    <a:cubicBezTo>
                      <a:pt x="36778" y="59359"/>
                      <a:pt x="39159" y="67265"/>
                      <a:pt x="45541" y="74980"/>
                    </a:cubicBezTo>
                    <a:cubicBezTo>
                      <a:pt x="73068" y="108222"/>
                      <a:pt x="120122" y="76790"/>
                      <a:pt x="149173" y="56978"/>
                    </a:cubicBezTo>
                    <a:cubicBezTo>
                      <a:pt x="165937" y="88220"/>
                      <a:pt x="220991" y="78981"/>
                      <a:pt x="235184" y="51834"/>
                    </a:cubicBezTo>
                    <a:cubicBezTo>
                      <a:pt x="240708" y="48786"/>
                      <a:pt x="245852" y="45072"/>
                      <a:pt x="251090" y="41167"/>
                    </a:cubicBezTo>
                    <a:cubicBezTo>
                      <a:pt x="265378" y="30594"/>
                      <a:pt x="267473" y="32975"/>
                      <a:pt x="281571" y="41357"/>
                    </a:cubicBezTo>
                    <a:cubicBezTo>
                      <a:pt x="290714" y="46786"/>
                      <a:pt x="298239" y="52501"/>
                      <a:pt x="303383" y="60121"/>
                    </a:cubicBezTo>
                    <a:cubicBezTo>
                      <a:pt x="301954" y="61264"/>
                      <a:pt x="300430" y="62407"/>
                      <a:pt x="298906" y="63550"/>
                    </a:cubicBezTo>
                    <a:cubicBezTo>
                      <a:pt x="284142" y="75742"/>
                      <a:pt x="269188" y="97364"/>
                      <a:pt x="287857" y="113747"/>
                    </a:cubicBezTo>
                    <a:cubicBezTo>
                      <a:pt x="304430" y="128225"/>
                      <a:pt x="323861" y="102031"/>
                      <a:pt x="323957" y="86982"/>
                    </a:cubicBezTo>
                    <a:cubicBezTo>
                      <a:pt x="323957" y="78314"/>
                      <a:pt x="322528" y="71170"/>
                      <a:pt x="320051" y="64979"/>
                    </a:cubicBezTo>
                    <a:cubicBezTo>
                      <a:pt x="343483" y="47739"/>
                      <a:pt x="370153" y="32022"/>
                      <a:pt x="372725" y="1352"/>
                    </a:cubicBezTo>
                    <a:close/>
                    <a:moveTo>
                      <a:pt x="177367" y="63550"/>
                    </a:moveTo>
                    <a:cubicBezTo>
                      <a:pt x="171557" y="50120"/>
                      <a:pt x="156412" y="38500"/>
                      <a:pt x="168318" y="24974"/>
                    </a:cubicBezTo>
                    <a:cubicBezTo>
                      <a:pt x="181272" y="10305"/>
                      <a:pt x="221277" y="12020"/>
                      <a:pt x="223754" y="35642"/>
                    </a:cubicBezTo>
                    <a:cubicBezTo>
                      <a:pt x="225182" y="49358"/>
                      <a:pt x="205656" y="58978"/>
                      <a:pt x="195274" y="62312"/>
                    </a:cubicBezTo>
                    <a:cubicBezTo>
                      <a:pt x="188987" y="64312"/>
                      <a:pt x="182891" y="64693"/>
                      <a:pt x="177367" y="63550"/>
                    </a:cubicBezTo>
                    <a:close/>
                    <a:moveTo>
                      <a:pt x="310336" y="76885"/>
                    </a:moveTo>
                    <a:cubicBezTo>
                      <a:pt x="312431" y="86410"/>
                      <a:pt x="310050" y="99555"/>
                      <a:pt x="299763" y="103746"/>
                    </a:cubicBezTo>
                    <a:cubicBezTo>
                      <a:pt x="287095" y="108889"/>
                      <a:pt x="296144" y="85458"/>
                      <a:pt x="298906" y="82505"/>
                    </a:cubicBezTo>
                    <a:cubicBezTo>
                      <a:pt x="302049" y="79171"/>
                      <a:pt x="305573" y="76028"/>
                      <a:pt x="309288" y="72980"/>
                    </a:cubicBezTo>
                    <a:cubicBezTo>
                      <a:pt x="309669" y="74218"/>
                      <a:pt x="310050" y="75456"/>
                      <a:pt x="310336" y="76885"/>
                    </a:cubicBezTo>
                    <a:close/>
                  </a:path>
                </a:pathLst>
              </a:custGeom>
              <a:grpFill/>
              <a:ln w="9525" cap="flat">
                <a:noFill/>
                <a:prstDash val="solid"/>
                <a:miter/>
              </a:ln>
            </p:spPr>
            <p:txBody>
              <a:bodyPr rtlCol="0" anchor="ctr"/>
              <a:lstStyle/>
              <a:p>
                <a:endParaRPr lang="en-US"/>
              </a:p>
            </p:txBody>
          </p:sp>
          <p:sp>
            <p:nvSpPr>
              <p:cNvPr id="919" name="Freeform: Shape 918">
                <a:extLst>
                  <a:ext uri="{FF2B5EF4-FFF2-40B4-BE49-F238E27FC236}">
                    <a16:creationId xmlns:a16="http://schemas.microsoft.com/office/drawing/2014/main" id="{E14884BD-23AC-FA28-2942-5EDD482A9382}"/>
                  </a:ext>
                </a:extLst>
              </p:cNvPr>
              <p:cNvSpPr/>
              <p:nvPr/>
            </p:nvSpPr>
            <p:spPr>
              <a:xfrm>
                <a:off x="6221535" y="2328265"/>
                <a:ext cx="111968" cy="138990"/>
              </a:xfrm>
              <a:custGeom>
                <a:avLst/>
                <a:gdLst>
                  <a:gd name="connsiteX0" fmla="*/ 109065 w 111968"/>
                  <a:gd name="connsiteY0" fmla="*/ 96038 h 138990"/>
                  <a:gd name="connsiteX1" fmla="*/ 96588 w 111968"/>
                  <a:gd name="connsiteY1" fmla="*/ 92704 h 138990"/>
                  <a:gd name="connsiteX2" fmla="*/ 95730 w 111968"/>
                  <a:gd name="connsiteY2" fmla="*/ 94895 h 138990"/>
                  <a:gd name="connsiteX3" fmla="*/ 80967 w 111968"/>
                  <a:gd name="connsiteY3" fmla="*/ 122041 h 138990"/>
                  <a:gd name="connsiteX4" fmla="*/ 60488 w 111968"/>
                  <a:gd name="connsiteY4" fmla="*/ 115659 h 138990"/>
                  <a:gd name="connsiteX5" fmla="*/ 48105 w 111968"/>
                  <a:gd name="connsiteY5" fmla="*/ 83846 h 138990"/>
                  <a:gd name="connsiteX6" fmla="*/ 54678 w 111968"/>
                  <a:gd name="connsiteY6" fmla="*/ 74511 h 138990"/>
                  <a:gd name="connsiteX7" fmla="*/ 101826 w 111968"/>
                  <a:gd name="connsiteY7" fmla="*/ 5265 h 138990"/>
                  <a:gd name="connsiteX8" fmla="*/ 96588 w 111968"/>
                  <a:gd name="connsiteY8" fmla="*/ 1169 h 138990"/>
                  <a:gd name="connsiteX9" fmla="*/ 43819 w 111968"/>
                  <a:gd name="connsiteY9" fmla="*/ 69177 h 138990"/>
                  <a:gd name="connsiteX10" fmla="*/ 42295 w 111968"/>
                  <a:gd name="connsiteY10" fmla="*/ 63843 h 138990"/>
                  <a:gd name="connsiteX11" fmla="*/ 20483 w 111968"/>
                  <a:gd name="connsiteY11" fmla="*/ 28505 h 138990"/>
                  <a:gd name="connsiteX12" fmla="*/ 4 w 111968"/>
                  <a:gd name="connsiteY12" fmla="*/ 48698 h 138990"/>
                  <a:gd name="connsiteX13" fmla="*/ 2385 w 111968"/>
                  <a:gd name="connsiteY13" fmla="*/ 49651 h 138990"/>
                  <a:gd name="connsiteX14" fmla="*/ 20292 w 111968"/>
                  <a:gd name="connsiteY14" fmla="*/ 43555 h 138990"/>
                  <a:gd name="connsiteX15" fmla="*/ 27817 w 111968"/>
                  <a:gd name="connsiteY15" fmla="*/ 57747 h 138990"/>
                  <a:gd name="connsiteX16" fmla="*/ 35056 w 111968"/>
                  <a:gd name="connsiteY16" fmla="*/ 80798 h 138990"/>
                  <a:gd name="connsiteX17" fmla="*/ 6957 w 111968"/>
                  <a:gd name="connsiteY17" fmla="*/ 136900 h 138990"/>
                  <a:gd name="connsiteX18" fmla="*/ 9815 w 111968"/>
                  <a:gd name="connsiteY18" fmla="*/ 138043 h 138990"/>
                  <a:gd name="connsiteX19" fmla="*/ 39723 w 111968"/>
                  <a:gd name="connsiteY19" fmla="*/ 96419 h 138990"/>
                  <a:gd name="connsiteX20" fmla="*/ 51344 w 111968"/>
                  <a:gd name="connsiteY20" fmla="*/ 124708 h 138990"/>
                  <a:gd name="connsiteX21" fmla="*/ 111351 w 111968"/>
                  <a:gd name="connsiteY21" fmla="*/ 104134 h 138990"/>
                  <a:gd name="connsiteX22" fmla="*/ 109065 w 111968"/>
                  <a:gd name="connsiteY22" fmla="*/ 96038 h 1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1968" h="138990">
                    <a:moveTo>
                      <a:pt x="109065" y="96038"/>
                    </a:moveTo>
                    <a:cubicBezTo>
                      <a:pt x="104589" y="92609"/>
                      <a:pt x="102207" y="92894"/>
                      <a:pt x="96588" y="92704"/>
                    </a:cubicBezTo>
                    <a:cubicBezTo>
                      <a:pt x="95445" y="92704"/>
                      <a:pt x="94968" y="94037"/>
                      <a:pt x="95730" y="94895"/>
                    </a:cubicBezTo>
                    <a:cubicBezTo>
                      <a:pt x="103446" y="103277"/>
                      <a:pt x="86300" y="117088"/>
                      <a:pt x="80967" y="122041"/>
                    </a:cubicBezTo>
                    <a:cubicBezTo>
                      <a:pt x="71918" y="130423"/>
                      <a:pt x="65441" y="123851"/>
                      <a:pt x="60488" y="115659"/>
                    </a:cubicBezTo>
                    <a:cubicBezTo>
                      <a:pt x="54773" y="106039"/>
                      <a:pt x="51249" y="94990"/>
                      <a:pt x="48105" y="83846"/>
                    </a:cubicBezTo>
                    <a:cubicBezTo>
                      <a:pt x="50296" y="80702"/>
                      <a:pt x="52392" y="77559"/>
                      <a:pt x="54678" y="74511"/>
                    </a:cubicBezTo>
                    <a:cubicBezTo>
                      <a:pt x="71442" y="52318"/>
                      <a:pt x="90492" y="30791"/>
                      <a:pt x="101826" y="5265"/>
                    </a:cubicBezTo>
                    <a:cubicBezTo>
                      <a:pt x="103255" y="2121"/>
                      <a:pt x="99064" y="-2070"/>
                      <a:pt x="96588" y="1169"/>
                    </a:cubicBezTo>
                    <a:cubicBezTo>
                      <a:pt x="78966" y="23838"/>
                      <a:pt x="61440" y="46508"/>
                      <a:pt x="43819" y="69177"/>
                    </a:cubicBezTo>
                    <a:cubicBezTo>
                      <a:pt x="43343" y="67367"/>
                      <a:pt x="42771" y="65558"/>
                      <a:pt x="42295" y="63843"/>
                    </a:cubicBezTo>
                    <a:cubicBezTo>
                      <a:pt x="38199" y="50889"/>
                      <a:pt x="32294" y="36030"/>
                      <a:pt x="20483" y="28505"/>
                    </a:cubicBezTo>
                    <a:cubicBezTo>
                      <a:pt x="7624" y="20314"/>
                      <a:pt x="480" y="40031"/>
                      <a:pt x="4" y="48698"/>
                    </a:cubicBezTo>
                    <a:cubicBezTo>
                      <a:pt x="-91" y="49937"/>
                      <a:pt x="1528" y="50413"/>
                      <a:pt x="2385" y="49651"/>
                    </a:cubicBezTo>
                    <a:cubicBezTo>
                      <a:pt x="6195" y="46127"/>
                      <a:pt x="13434" y="34030"/>
                      <a:pt x="20292" y="43555"/>
                    </a:cubicBezTo>
                    <a:cubicBezTo>
                      <a:pt x="23245" y="47651"/>
                      <a:pt x="25912" y="53080"/>
                      <a:pt x="27817" y="57747"/>
                    </a:cubicBezTo>
                    <a:cubicBezTo>
                      <a:pt x="30770" y="65177"/>
                      <a:pt x="32865" y="73082"/>
                      <a:pt x="35056" y="80798"/>
                    </a:cubicBezTo>
                    <a:cubicBezTo>
                      <a:pt x="22102" y="97657"/>
                      <a:pt x="9720" y="115469"/>
                      <a:pt x="6957" y="136900"/>
                    </a:cubicBezTo>
                    <a:cubicBezTo>
                      <a:pt x="6767" y="138329"/>
                      <a:pt x="8958" y="139091"/>
                      <a:pt x="9815" y="138043"/>
                    </a:cubicBezTo>
                    <a:cubicBezTo>
                      <a:pt x="21054" y="125279"/>
                      <a:pt x="30293" y="110802"/>
                      <a:pt x="39723" y="96419"/>
                    </a:cubicBezTo>
                    <a:cubicBezTo>
                      <a:pt x="42771" y="106229"/>
                      <a:pt x="46296" y="115850"/>
                      <a:pt x="51344" y="124708"/>
                    </a:cubicBezTo>
                    <a:cubicBezTo>
                      <a:pt x="70203" y="157665"/>
                      <a:pt x="100588" y="126232"/>
                      <a:pt x="111351" y="104134"/>
                    </a:cubicBezTo>
                    <a:cubicBezTo>
                      <a:pt x="112685" y="100991"/>
                      <a:pt x="111828" y="98133"/>
                      <a:pt x="109065" y="96038"/>
                    </a:cubicBezTo>
                    <a:close/>
                  </a:path>
                </a:pathLst>
              </a:custGeom>
              <a:grpFill/>
              <a:ln w="9525" cap="flat">
                <a:noFill/>
                <a:prstDash val="solid"/>
                <a:miter/>
              </a:ln>
            </p:spPr>
            <p:txBody>
              <a:bodyPr rtlCol="0" anchor="ctr"/>
              <a:lstStyle/>
              <a:p>
                <a:endParaRPr lang="en-US"/>
              </a:p>
            </p:txBody>
          </p:sp>
        </p:grpSp>
        <p:grpSp>
          <p:nvGrpSpPr>
            <p:cNvPr id="920" name="Graphic 6">
              <a:extLst>
                <a:ext uri="{FF2B5EF4-FFF2-40B4-BE49-F238E27FC236}">
                  <a16:creationId xmlns:a16="http://schemas.microsoft.com/office/drawing/2014/main" id="{92D4AE63-44D3-6031-1C2A-2E69DEF32331}"/>
                </a:ext>
              </a:extLst>
            </p:cNvPr>
            <p:cNvGrpSpPr/>
            <p:nvPr/>
          </p:nvGrpSpPr>
          <p:grpSpPr>
            <a:xfrm>
              <a:off x="2762297" y="3340036"/>
              <a:ext cx="977409" cy="258986"/>
              <a:chOff x="2762297" y="3340036"/>
              <a:chExt cx="977409" cy="258986"/>
            </a:xfrm>
            <a:grpFill/>
          </p:grpSpPr>
          <p:sp>
            <p:nvSpPr>
              <p:cNvPr id="921" name="Freeform: Shape 920">
                <a:extLst>
                  <a:ext uri="{FF2B5EF4-FFF2-40B4-BE49-F238E27FC236}">
                    <a16:creationId xmlns:a16="http://schemas.microsoft.com/office/drawing/2014/main" id="{0E825110-59D2-5BB6-2AD4-638BE9F5118F}"/>
                  </a:ext>
                </a:extLst>
              </p:cNvPr>
              <p:cNvSpPr/>
              <p:nvPr/>
            </p:nvSpPr>
            <p:spPr>
              <a:xfrm>
                <a:off x="2762297" y="3342427"/>
                <a:ext cx="45840" cy="252881"/>
              </a:xfrm>
              <a:custGeom>
                <a:avLst/>
                <a:gdLst>
                  <a:gd name="connsiteX0" fmla="*/ 12526 w 45840"/>
                  <a:gd name="connsiteY0" fmla="*/ 127054 h 252881"/>
                  <a:gd name="connsiteX1" fmla="*/ 23098 w 45840"/>
                  <a:gd name="connsiteY1" fmla="*/ 61236 h 252881"/>
                  <a:gd name="connsiteX2" fmla="*/ 45768 w 45840"/>
                  <a:gd name="connsiteY2" fmla="*/ 1895 h 252881"/>
                  <a:gd name="connsiteX3" fmla="*/ 43291 w 45840"/>
                  <a:gd name="connsiteY3" fmla="*/ 467 h 252881"/>
                  <a:gd name="connsiteX4" fmla="*/ 1001 w 45840"/>
                  <a:gd name="connsiteY4" fmla="*/ 120291 h 252881"/>
                  <a:gd name="connsiteX5" fmla="*/ 3953 w 45840"/>
                  <a:gd name="connsiteY5" fmla="*/ 190395 h 252881"/>
                  <a:gd name="connsiteX6" fmla="*/ 24527 w 45840"/>
                  <a:gd name="connsiteY6" fmla="*/ 252117 h 252881"/>
                  <a:gd name="connsiteX7" fmla="*/ 28718 w 45840"/>
                  <a:gd name="connsiteY7" fmla="*/ 250403 h 252881"/>
                  <a:gd name="connsiteX8" fmla="*/ 17669 w 45840"/>
                  <a:gd name="connsiteY8" fmla="*/ 193824 h 252881"/>
                  <a:gd name="connsiteX9" fmla="*/ 12526 w 45840"/>
                  <a:gd name="connsiteY9" fmla="*/ 127054 h 25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40" h="252881">
                    <a:moveTo>
                      <a:pt x="12526" y="127054"/>
                    </a:moveTo>
                    <a:cubicBezTo>
                      <a:pt x="13097" y="104765"/>
                      <a:pt x="17193" y="82667"/>
                      <a:pt x="23098" y="61236"/>
                    </a:cubicBezTo>
                    <a:cubicBezTo>
                      <a:pt x="28814" y="40662"/>
                      <a:pt x="39481" y="22088"/>
                      <a:pt x="45768" y="1895"/>
                    </a:cubicBezTo>
                    <a:cubicBezTo>
                      <a:pt x="46244" y="467"/>
                      <a:pt x="44244" y="-677"/>
                      <a:pt x="43291" y="467"/>
                    </a:cubicBezTo>
                    <a:cubicBezTo>
                      <a:pt x="15288" y="31137"/>
                      <a:pt x="4810" y="80286"/>
                      <a:pt x="1001" y="120291"/>
                    </a:cubicBezTo>
                    <a:cubicBezTo>
                      <a:pt x="-1285" y="143723"/>
                      <a:pt x="619" y="167154"/>
                      <a:pt x="3953" y="190395"/>
                    </a:cubicBezTo>
                    <a:cubicBezTo>
                      <a:pt x="6906" y="210779"/>
                      <a:pt x="10240" y="236306"/>
                      <a:pt x="24527" y="252117"/>
                    </a:cubicBezTo>
                    <a:cubicBezTo>
                      <a:pt x="26051" y="253831"/>
                      <a:pt x="28623" y="252403"/>
                      <a:pt x="28718" y="250403"/>
                    </a:cubicBezTo>
                    <a:cubicBezTo>
                      <a:pt x="29956" y="231543"/>
                      <a:pt x="21384" y="212207"/>
                      <a:pt x="17669" y="193824"/>
                    </a:cubicBezTo>
                    <a:cubicBezTo>
                      <a:pt x="13192" y="171821"/>
                      <a:pt x="11954" y="149342"/>
                      <a:pt x="12526" y="127054"/>
                    </a:cubicBezTo>
                    <a:close/>
                  </a:path>
                </a:pathLst>
              </a:custGeom>
              <a:grpFill/>
              <a:ln w="9525" cap="flat">
                <a:noFill/>
                <a:prstDash val="solid"/>
                <a:miter/>
              </a:ln>
            </p:spPr>
            <p:txBody>
              <a:bodyPr rtlCol="0" anchor="ctr"/>
              <a:lstStyle/>
              <a:p>
                <a:endParaRPr lang="en-US"/>
              </a:p>
            </p:txBody>
          </p:sp>
          <p:sp>
            <p:nvSpPr>
              <p:cNvPr id="922" name="Freeform: Shape 921">
                <a:extLst>
                  <a:ext uri="{FF2B5EF4-FFF2-40B4-BE49-F238E27FC236}">
                    <a16:creationId xmlns:a16="http://schemas.microsoft.com/office/drawing/2014/main" id="{03F52228-68A3-8A36-D5A8-68C703E21E1E}"/>
                  </a:ext>
                </a:extLst>
              </p:cNvPr>
              <p:cNvSpPr/>
              <p:nvPr/>
            </p:nvSpPr>
            <p:spPr>
              <a:xfrm>
                <a:off x="2819988" y="3404039"/>
                <a:ext cx="162772" cy="132203"/>
              </a:xfrm>
              <a:custGeom>
                <a:avLst/>
                <a:gdLst>
                  <a:gd name="connsiteX0" fmla="*/ 160860 w 162772"/>
                  <a:gd name="connsiteY0" fmla="*/ 14673 h 132203"/>
                  <a:gd name="connsiteX1" fmla="*/ 137524 w 162772"/>
                  <a:gd name="connsiteY1" fmla="*/ 28103 h 132203"/>
                  <a:gd name="connsiteX2" fmla="*/ 105425 w 162772"/>
                  <a:gd name="connsiteY2" fmla="*/ 22960 h 132203"/>
                  <a:gd name="connsiteX3" fmla="*/ 61229 w 162772"/>
                  <a:gd name="connsiteY3" fmla="*/ 2195 h 132203"/>
                  <a:gd name="connsiteX4" fmla="*/ 173 w 162772"/>
                  <a:gd name="connsiteY4" fmla="*/ 17721 h 132203"/>
                  <a:gd name="connsiteX5" fmla="*/ 650 w 162772"/>
                  <a:gd name="connsiteY5" fmla="*/ 18769 h 132203"/>
                  <a:gd name="connsiteX6" fmla="*/ 29320 w 162772"/>
                  <a:gd name="connsiteY6" fmla="*/ 13530 h 132203"/>
                  <a:gd name="connsiteX7" fmla="*/ 51132 w 162772"/>
                  <a:gd name="connsiteY7" fmla="*/ 12197 h 132203"/>
                  <a:gd name="connsiteX8" fmla="*/ 49894 w 162772"/>
                  <a:gd name="connsiteY8" fmla="*/ 12482 h 132203"/>
                  <a:gd name="connsiteX9" fmla="*/ 48465 w 162772"/>
                  <a:gd name="connsiteY9" fmla="*/ 13530 h 132203"/>
                  <a:gd name="connsiteX10" fmla="*/ 48275 w 162772"/>
                  <a:gd name="connsiteY10" fmla="*/ 14673 h 132203"/>
                  <a:gd name="connsiteX11" fmla="*/ 45131 w 162772"/>
                  <a:gd name="connsiteY11" fmla="*/ 30294 h 132203"/>
                  <a:gd name="connsiteX12" fmla="*/ 48275 w 162772"/>
                  <a:gd name="connsiteY12" fmla="*/ 75157 h 132203"/>
                  <a:gd name="connsiteX13" fmla="*/ 51894 w 162772"/>
                  <a:gd name="connsiteY13" fmla="*/ 106875 h 132203"/>
                  <a:gd name="connsiteX14" fmla="*/ 53894 w 162772"/>
                  <a:gd name="connsiteY14" fmla="*/ 127640 h 132203"/>
                  <a:gd name="connsiteX15" fmla="*/ 61324 w 162772"/>
                  <a:gd name="connsiteY15" fmla="*/ 128211 h 132203"/>
                  <a:gd name="connsiteX16" fmla="*/ 61514 w 162772"/>
                  <a:gd name="connsiteY16" fmla="*/ 128592 h 132203"/>
                  <a:gd name="connsiteX17" fmla="*/ 59895 w 162772"/>
                  <a:gd name="connsiteY17" fmla="*/ 75157 h 132203"/>
                  <a:gd name="connsiteX18" fmla="*/ 55704 w 162772"/>
                  <a:gd name="connsiteY18" fmla="*/ 30294 h 132203"/>
                  <a:gd name="connsiteX19" fmla="*/ 52466 w 162772"/>
                  <a:gd name="connsiteY19" fmla="*/ 12768 h 132203"/>
                  <a:gd name="connsiteX20" fmla="*/ 51323 w 162772"/>
                  <a:gd name="connsiteY20" fmla="*/ 12197 h 132203"/>
                  <a:gd name="connsiteX21" fmla="*/ 76564 w 162772"/>
                  <a:gd name="connsiteY21" fmla="*/ 20388 h 132203"/>
                  <a:gd name="connsiteX22" fmla="*/ 75516 w 162772"/>
                  <a:gd name="connsiteY22" fmla="*/ 73538 h 132203"/>
                  <a:gd name="connsiteX23" fmla="*/ 81898 w 162772"/>
                  <a:gd name="connsiteY23" fmla="*/ 116591 h 132203"/>
                  <a:gd name="connsiteX24" fmla="*/ 131047 w 162772"/>
                  <a:gd name="connsiteY24" fmla="*/ 107828 h 132203"/>
                  <a:gd name="connsiteX25" fmla="*/ 129713 w 162772"/>
                  <a:gd name="connsiteY25" fmla="*/ 102684 h 132203"/>
                  <a:gd name="connsiteX26" fmla="*/ 122189 w 162772"/>
                  <a:gd name="connsiteY26" fmla="*/ 102684 h 132203"/>
                  <a:gd name="connsiteX27" fmla="*/ 95138 w 162772"/>
                  <a:gd name="connsiteY27" fmla="*/ 115162 h 132203"/>
                  <a:gd name="connsiteX28" fmla="*/ 89423 w 162772"/>
                  <a:gd name="connsiteY28" fmla="*/ 96969 h 132203"/>
                  <a:gd name="connsiteX29" fmla="*/ 85613 w 162772"/>
                  <a:gd name="connsiteY29" fmla="*/ 56488 h 132203"/>
                  <a:gd name="connsiteX30" fmla="*/ 83422 w 162772"/>
                  <a:gd name="connsiteY30" fmla="*/ 23817 h 132203"/>
                  <a:gd name="connsiteX31" fmla="*/ 90661 w 162772"/>
                  <a:gd name="connsiteY31" fmla="*/ 27627 h 132203"/>
                  <a:gd name="connsiteX32" fmla="*/ 162765 w 162772"/>
                  <a:gd name="connsiteY32" fmla="*/ 16578 h 132203"/>
                  <a:gd name="connsiteX33" fmla="*/ 160860 w 162772"/>
                  <a:gd name="connsiteY33" fmla="*/ 14673 h 13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2772" h="132203">
                    <a:moveTo>
                      <a:pt x="160860" y="14673"/>
                    </a:moveTo>
                    <a:cubicBezTo>
                      <a:pt x="152097" y="18007"/>
                      <a:pt x="146192" y="24579"/>
                      <a:pt x="137524" y="28103"/>
                    </a:cubicBezTo>
                    <a:cubicBezTo>
                      <a:pt x="127046" y="32199"/>
                      <a:pt x="114950" y="27246"/>
                      <a:pt x="105425" y="22960"/>
                    </a:cubicBezTo>
                    <a:cubicBezTo>
                      <a:pt x="90470" y="16197"/>
                      <a:pt x="76945" y="7244"/>
                      <a:pt x="61229" y="2195"/>
                    </a:cubicBezTo>
                    <a:cubicBezTo>
                      <a:pt x="42845" y="-3805"/>
                      <a:pt x="12175" y="2862"/>
                      <a:pt x="173" y="17721"/>
                    </a:cubicBezTo>
                    <a:cubicBezTo>
                      <a:pt x="-208" y="18102"/>
                      <a:pt x="78" y="18769"/>
                      <a:pt x="650" y="18769"/>
                    </a:cubicBezTo>
                    <a:cubicBezTo>
                      <a:pt x="10746" y="19531"/>
                      <a:pt x="19223" y="16197"/>
                      <a:pt x="29320" y="13530"/>
                    </a:cubicBezTo>
                    <a:cubicBezTo>
                      <a:pt x="37226" y="11530"/>
                      <a:pt x="44274" y="11339"/>
                      <a:pt x="51132" y="12197"/>
                    </a:cubicBezTo>
                    <a:cubicBezTo>
                      <a:pt x="50751" y="12101"/>
                      <a:pt x="50275" y="12197"/>
                      <a:pt x="49894" y="12482"/>
                    </a:cubicBezTo>
                    <a:cubicBezTo>
                      <a:pt x="49418" y="12863"/>
                      <a:pt x="48941" y="13149"/>
                      <a:pt x="48465" y="13530"/>
                    </a:cubicBezTo>
                    <a:cubicBezTo>
                      <a:pt x="48084" y="13816"/>
                      <a:pt x="47894" y="14387"/>
                      <a:pt x="48275" y="14673"/>
                    </a:cubicBezTo>
                    <a:cubicBezTo>
                      <a:pt x="48465" y="14768"/>
                      <a:pt x="45227" y="29246"/>
                      <a:pt x="45131" y="30294"/>
                    </a:cubicBezTo>
                    <a:cubicBezTo>
                      <a:pt x="43607" y="44582"/>
                      <a:pt x="47036" y="60869"/>
                      <a:pt x="48275" y="75157"/>
                    </a:cubicBezTo>
                    <a:cubicBezTo>
                      <a:pt x="49227" y="85730"/>
                      <a:pt x="50465" y="96302"/>
                      <a:pt x="51894" y="106875"/>
                    </a:cubicBezTo>
                    <a:cubicBezTo>
                      <a:pt x="52751" y="113448"/>
                      <a:pt x="51037" y="121544"/>
                      <a:pt x="53894" y="127640"/>
                    </a:cubicBezTo>
                    <a:cubicBezTo>
                      <a:pt x="55609" y="131259"/>
                      <a:pt x="59228" y="130592"/>
                      <a:pt x="61324" y="128211"/>
                    </a:cubicBezTo>
                    <a:cubicBezTo>
                      <a:pt x="61419" y="128306"/>
                      <a:pt x="61514" y="128497"/>
                      <a:pt x="61514" y="128592"/>
                    </a:cubicBezTo>
                    <a:cubicBezTo>
                      <a:pt x="71801" y="116400"/>
                      <a:pt x="61324" y="88301"/>
                      <a:pt x="59895" y="75157"/>
                    </a:cubicBezTo>
                    <a:cubicBezTo>
                      <a:pt x="58276" y="60203"/>
                      <a:pt x="57323" y="45248"/>
                      <a:pt x="55704" y="30294"/>
                    </a:cubicBezTo>
                    <a:cubicBezTo>
                      <a:pt x="55037" y="24293"/>
                      <a:pt x="57800" y="17245"/>
                      <a:pt x="52466" y="12768"/>
                    </a:cubicBezTo>
                    <a:cubicBezTo>
                      <a:pt x="52180" y="12482"/>
                      <a:pt x="51704" y="12292"/>
                      <a:pt x="51323" y="12197"/>
                    </a:cubicBezTo>
                    <a:cubicBezTo>
                      <a:pt x="60086" y="13340"/>
                      <a:pt x="68182" y="16483"/>
                      <a:pt x="76564" y="20388"/>
                    </a:cubicBezTo>
                    <a:cubicBezTo>
                      <a:pt x="71992" y="36676"/>
                      <a:pt x="74278" y="57440"/>
                      <a:pt x="75516" y="73538"/>
                    </a:cubicBezTo>
                    <a:cubicBezTo>
                      <a:pt x="76659" y="88206"/>
                      <a:pt x="76469" y="102780"/>
                      <a:pt x="81898" y="116591"/>
                    </a:cubicBezTo>
                    <a:cubicBezTo>
                      <a:pt x="92566" y="143737"/>
                      <a:pt x="125427" y="132021"/>
                      <a:pt x="131047" y="107828"/>
                    </a:cubicBezTo>
                    <a:cubicBezTo>
                      <a:pt x="131428" y="106018"/>
                      <a:pt x="131142" y="103923"/>
                      <a:pt x="129713" y="102684"/>
                    </a:cubicBezTo>
                    <a:cubicBezTo>
                      <a:pt x="127427" y="100589"/>
                      <a:pt x="124856" y="100017"/>
                      <a:pt x="122189" y="102684"/>
                    </a:cubicBezTo>
                    <a:cubicBezTo>
                      <a:pt x="117426" y="107447"/>
                      <a:pt x="106663" y="130402"/>
                      <a:pt x="95138" y="115162"/>
                    </a:cubicBezTo>
                    <a:cubicBezTo>
                      <a:pt x="91328" y="110209"/>
                      <a:pt x="90470" y="102875"/>
                      <a:pt x="89423" y="96969"/>
                    </a:cubicBezTo>
                    <a:cubicBezTo>
                      <a:pt x="87137" y="83920"/>
                      <a:pt x="86470" y="69728"/>
                      <a:pt x="85613" y="56488"/>
                    </a:cubicBezTo>
                    <a:cubicBezTo>
                      <a:pt x="84946" y="45915"/>
                      <a:pt x="86375" y="34104"/>
                      <a:pt x="83422" y="23817"/>
                    </a:cubicBezTo>
                    <a:cubicBezTo>
                      <a:pt x="85803" y="25055"/>
                      <a:pt x="88184" y="26294"/>
                      <a:pt x="90661" y="27627"/>
                    </a:cubicBezTo>
                    <a:cubicBezTo>
                      <a:pt x="111806" y="38962"/>
                      <a:pt x="155717" y="52011"/>
                      <a:pt x="162765" y="16578"/>
                    </a:cubicBezTo>
                    <a:cubicBezTo>
                      <a:pt x="162860" y="15530"/>
                      <a:pt x="162003" y="14197"/>
                      <a:pt x="160860" y="14673"/>
                    </a:cubicBezTo>
                    <a:close/>
                  </a:path>
                </a:pathLst>
              </a:custGeom>
              <a:grpFill/>
              <a:ln w="9525" cap="flat">
                <a:noFill/>
                <a:prstDash val="solid"/>
                <a:miter/>
              </a:ln>
            </p:spPr>
            <p:txBody>
              <a:bodyPr rtlCol="0" anchor="ctr"/>
              <a:lstStyle/>
              <a:p>
                <a:endParaRPr lang="en-US"/>
              </a:p>
            </p:txBody>
          </p:sp>
          <p:sp>
            <p:nvSpPr>
              <p:cNvPr id="923" name="Freeform: Shape 922">
                <a:extLst>
                  <a:ext uri="{FF2B5EF4-FFF2-40B4-BE49-F238E27FC236}">
                    <a16:creationId xmlns:a16="http://schemas.microsoft.com/office/drawing/2014/main" id="{A21BA2C5-E110-EB02-25EC-A1E675613C0D}"/>
                  </a:ext>
                </a:extLst>
              </p:cNvPr>
              <p:cNvSpPr/>
              <p:nvPr/>
            </p:nvSpPr>
            <p:spPr>
              <a:xfrm>
                <a:off x="2993136" y="3366508"/>
                <a:ext cx="87527" cy="186041"/>
              </a:xfrm>
              <a:custGeom>
                <a:avLst/>
                <a:gdLst>
                  <a:gd name="connsiteX0" fmla="*/ 82772 w 87527"/>
                  <a:gd name="connsiteY0" fmla="*/ 145835 h 186041"/>
                  <a:gd name="connsiteX1" fmla="*/ 50006 w 87527"/>
                  <a:gd name="connsiteY1" fmla="*/ 158503 h 186041"/>
                  <a:gd name="connsiteX2" fmla="*/ 30480 w 87527"/>
                  <a:gd name="connsiteY2" fmla="*/ 142597 h 186041"/>
                  <a:gd name="connsiteX3" fmla="*/ 50006 w 87527"/>
                  <a:gd name="connsiteY3" fmla="*/ 120308 h 186041"/>
                  <a:gd name="connsiteX4" fmla="*/ 47911 w 87527"/>
                  <a:gd name="connsiteY4" fmla="*/ 85828 h 186041"/>
                  <a:gd name="connsiteX5" fmla="*/ 17716 w 87527"/>
                  <a:gd name="connsiteY5" fmla="*/ 100115 h 186041"/>
                  <a:gd name="connsiteX6" fmla="*/ 18288 w 87527"/>
                  <a:gd name="connsiteY6" fmla="*/ 94019 h 186041"/>
                  <a:gd name="connsiteX7" fmla="*/ 49244 w 87527"/>
                  <a:gd name="connsiteY7" fmla="*/ 2008 h 186041"/>
                  <a:gd name="connsiteX8" fmla="*/ 42577 w 87527"/>
                  <a:gd name="connsiteY8" fmla="*/ 1150 h 186041"/>
                  <a:gd name="connsiteX9" fmla="*/ 11716 w 87527"/>
                  <a:gd name="connsiteY9" fmla="*/ 74398 h 186041"/>
                  <a:gd name="connsiteX10" fmla="*/ 9049 w 87527"/>
                  <a:gd name="connsiteY10" fmla="*/ 94591 h 186041"/>
                  <a:gd name="connsiteX11" fmla="*/ 2953 w 87527"/>
                  <a:gd name="connsiteY11" fmla="*/ 103830 h 186041"/>
                  <a:gd name="connsiteX12" fmla="*/ 4763 w 87527"/>
                  <a:gd name="connsiteY12" fmla="*/ 105640 h 186041"/>
                  <a:gd name="connsiteX13" fmla="*/ 8001 w 87527"/>
                  <a:gd name="connsiteY13" fmla="*/ 103258 h 186041"/>
                  <a:gd name="connsiteX14" fmla="*/ 5048 w 87527"/>
                  <a:gd name="connsiteY14" fmla="*/ 133167 h 186041"/>
                  <a:gd name="connsiteX15" fmla="*/ 0 w 87527"/>
                  <a:gd name="connsiteY15" fmla="*/ 180697 h 186041"/>
                  <a:gd name="connsiteX16" fmla="*/ 286 w 87527"/>
                  <a:gd name="connsiteY16" fmla="*/ 180697 h 186041"/>
                  <a:gd name="connsiteX17" fmla="*/ 10573 w 87527"/>
                  <a:gd name="connsiteY17" fmla="*/ 182125 h 186041"/>
                  <a:gd name="connsiteX18" fmla="*/ 10763 w 87527"/>
                  <a:gd name="connsiteY18" fmla="*/ 180697 h 186041"/>
                  <a:gd name="connsiteX19" fmla="*/ 10763 w 87527"/>
                  <a:gd name="connsiteY19" fmla="*/ 180697 h 186041"/>
                  <a:gd name="connsiteX20" fmla="*/ 10763 w 87527"/>
                  <a:gd name="connsiteY20" fmla="*/ 180601 h 186041"/>
                  <a:gd name="connsiteX21" fmla="*/ 14668 w 87527"/>
                  <a:gd name="connsiteY21" fmla="*/ 146121 h 186041"/>
                  <a:gd name="connsiteX22" fmla="*/ 16002 w 87527"/>
                  <a:gd name="connsiteY22" fmla="*/ 146407 h 186041"/>
                  <a:gd name="connsiteX23" fmla="*/ 19240 w 87527"/>
                  <a:gd name="connsiteY23" fmla="*/ 146026 h 186041"/>
                  <a:gd name="connsiteX24" fmla="*/ 46577 w 87527"/>
                  <a:gd name="connsiteY24" fmla="*/ 170315 h 186041"/>
                  <a:gd name="connsiteX25" fmla="*/ 87058 w 87527"/>
                  <a:gd name="connsiteY25" fmla="*/ 150312 h 186041"/>
                  <a:gd name="connsiteX26" fmla="*/ 82772 w 87527"/>
                  <a:gd name="connsiteY26" fmla="*/ 145835 h 186041"/>
                  <a:gd name="connsiteX27" fmla="*/ 26670 w 87527"/>
                  <a:gd name="connsiteY27" fmla="*/ 106687 h 186041"/>
                  <a:gd name="connsiteX28" fmla="*/ 43053 w 87527"/>
                  <a:gd name="connsiteY28" fmla="*/ 99829 h 186041"/>
                  <a:gd name="connsiteX29" fmla="*/ 40576 w 87527"/>
                  <a:gd name="connsiteY29" fmla="*/ 112688 h 186041"/>
                  <a:gd name="connsiteX30" fmla="*/ 24289 w 87527"/>
                  <a:gd name="connsiteY30" fmla="*/ 132786 h 186041"/>
                  <a:gd name="connsiteX31" fmla="*/ 22479 w 87527"/>
                  <a:gd name="connsiteY31" fmla="*/ 129643 h 186041"/>
                  <a:gd name="connsiteX32" fmla="*/ 18478 w 87527"/>
                  <a:gd name="connsiteY32" fmla="*/ 126976 h 186041"/>
                  <a:gd name="connsiteX33" fmla="*/ 26670 w 87527"/>
                  <a:gd name="connsiteY33" fmla="*/ 106687 h 186041"/>
                  <a:gd name="connsiteX34" fmla="*/ 43910 w 87527"/>
                  <a:gd name="connsiteY34" fmla="*/ 11437 h 186041"/>
                  <a:gd name="connsiteX35" fmla="*/ 20002 w 87527"/>
                  <a:gd name="connsiteY35" fmla="*/ 79160 h 186041"/>
                  <a:gd name="connsiteX36" fmla="*/ 43910 w 87527"/>
                  <a:gd name="connsiteY36" fmla="*/ 11437 h 186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7527" h="186041">
                    <a:moveTo>
                      <a:pt x="82772" y="145835"/>
                    </a:moveTo>
                    <a:cubicBezTo>
                      <a:pt x="72009" y="151169"/>
                      <a:pt x="63246" y="161170"/>
                      <a:pt x="50006" y="158503"/>
                    </a:cubicBezTo>
                    <a:cubicBezTo>
                      <a:pt x="42100" y="156884"/>
                      <a:pt x="35719" y="150026"/>
                      <a:pt x="30480" y="142597"/>
                    </a:cubicBezTo>
                    <a:cubicBezTo>
                      <a:pt x="39148" y="138025"/>
                      <a:pt x="45625" y="129738"/>
                      <a:pt x="50006" y="120308"/>
                    </a:cubicBezTo>
                    <a:cubicBezTo>
                      <a:pt x="53816" y="112212"/>
                      <a:pt x="59531" y="91162"/>
                      <a:pt x="47911" y="85828"/>
                    </a:cubicBezTo>
                    <a:cubicBezTo>
                      <a:pt x="35623" y="80113"/>
                      <a:pt x="24574" y="90209"/>
                      <a:pt x="17716" y="100115"/>
                    </a:cubicBezTo>
                    <a:cubicBezTo>
                      <a:pt x="17907" y="98115"/>
                      <a:pt x="18097" y="96115"/>
                      <a:pt x="18288" y="94019"/>
                    </a:cubicBezTo>
                    <a:cubicBezTo>
                      <a:pt x="40957" y="70588"/>
                      <a:pt x="62008" y="28773"/>
                      <a:pt x="49244" y="2008"/>
                    </a:cubicBezTo>
                    <a:cubicBezTo>
                      <a:pt x="47911" y="-659"/>
                      <a:pt x="44577" y="-374"/>
                      <a:pt x="42577" y="1150"/>
                    </a:cubicBezTo>
                    <a:cubicBezTo>
                      <a:pt x="21145" y="18200"/>
                      <a:pt x="15716" y="48775"/>
                      <a:pt x="11716" y="74398"/>
                    </a:cubicBezTo>
                    <a:cubicBezTo>
                      <a:pt x="10668" y="81160"/>
                      <a:pt x="9811" y="87828"/>
                      <a:pt x="9049" y="94591"/>
                    </a:cubicBezTo>
                    <a:cubicBezTo>
                      <a:pt x="6763" y="97829"/>
                      <a:pt x="4667" y="100972"/>
                      <a:pt x="2953" y="103830"/>
                    </a:cubicBezTo>
                    <a:cubicBezTo>
                      <a:pt x="2286" y="104973"/>
                      <a:pt x="3619" y="106402"/>
                      <a:pt x="4763" y="105640"/>
                    </a:cubicBezTo>
                    <a:cubicBezTo>
                      <a:pt x="5810" y="104878"/>
                      <a:pt x="6953" y="104020"/>
                      <a:pt x="8001" y="103258"/>
                    </a:cubicBezTo>
                    <a:cubicBezTo>
                      <a:pt x="6953" y="113260"/>
                      <a:pt x="6001" y="123261"/>
                      <a:pt x="5048" y="133167"/>
                    </a:cubicBezTo>
                    <a:cubicBezTo>
                      <a:pt x="2191" y="148978"/>
                      <a:pt x="1905" y="165742"/>
                      <a:pt x="0" y="180697"/>
                    </a:cubicBezTo>
                    <a:lnTo>
                      <a:pt x="286" y="180697"/>
                    </a:lnTo>
                    <a:cubicBezTo>
                      <a:pt x="857" y="186412"/>
                      <a:pt x="9620" y="188507"/>
                      <a:pt x="10573" y="182125"/>
                    </a:cubicBezTo>
                    <a:cubicBezTo>
                      <a:pt x="10668" y="181649"/>
                      <a:pt x="10668" y="181173"/>
                      <a:pt x="10763" y="180697"/>
                    </a:cubicBezTo>
                    <a:lnTo>
                      <a:pt x="10763" y="180697"/>
                    </a:lnTo>
                    <a:cubicBezTo>
                      <a:pt x="10763" y="180697"/>
                      <a:pt x="10763" y="180601"/>
                      <a:pt x="10763" y="180601"/>
                    </a:cubicBezTo>
                    <a:cubicBezTo>
                      <a:pt x="12382" y="169267"/>
                      <a:pt x="13144" y="157551"/>
                      <a:pt x="14668" y="146121"/>
                    </a:cubicBezTo>
                    <a:cubicBezTo>
                      <a:pt x="15145" y="146216"/>
                      <a:pt x="15526" y="146407"/>
                      <a:pt x="16002" y="146407"/>
                    </a:cubicBezTo>
                    <a:cubicBezTo>
                      <a:pt x="17145" y="146407"/>
                      <a:pt x="18193" y="146121"/>
                      <a:pt x="19240" y="146026"/>
                    </a:cubicBezTo>
                    <a:cubicBezTo>
                      <a:pt x="26384" y="156313"/>
                      <a:pt x="34576" y="165266"/>
                      <a:pt x="46577" y="170315"/>
                    </a:cubicBezTo>
                    <a:cubicBezTo>
                      <a:pt x="62484" y="176887"/>
                      <a:pt x="80581" y="163838"/>
                      <a:pt x="87058" y="150312"/>
                    </a:cubicBezTo>
                    <a:cubicBezTo>
                      <a:pt x="88678" y="147264"/>
                      <a:pt x="85820" y="144311"/>
                      <a:pt x="82772" y="145835"/>
                    </a:cubicBezTo>
                    <a:close/>
                    <a:moveTo>
                      <a:pt x="26670" y="106687"/>
                    </a:moveTo>
                    <a:cubicBezTo>
                      <a:pt x="28480" y="103639"/>
                      <a:pt x="42100" y="89161"/>
                      <a:pt x="43053" y="99829"/>
                    </a:cubicBezTo>
                    <a:cubicBezTo>
                      <a:pt x="43434" y="104211"/>
                      <a:pt x="41910" y="108592"/>
                      <a:pt x="40576" y="112688"/>
                    </a:cubicBezTo>
                    <a:cubicBezTo>
                      <a:pt x="37909" y="120975"/>
                      <a:pt x="32194" y="129166"/>
                      <a:pt x="24289" y="132786"/>
                    </a:cubicBezTo>
                    <a:cubicBezTo>
                      <a:pt x="23622" y="131738"/>
                      <a:pt x="23050" y="130690"/>
                      <a:pt x="22479" y="129643"/>
                    </a:cubicBezTo>
                    <a:cubicBezTo>
                      <a:pt x="21526" y="128023"/>
                      <a:pt x="20098" y="127166"/>
                      <a:pt x="18478" y="126976"/>
                    </a:cubicBezTo>
                    <a:cubicBezTo>
                      <a:pt x="20383" y="120023"/>
                      <a:pt x="22955" y="113164"/>
                      <a:pt x="26670" y="106687"/>
                    </a:cubicBezTo>
                    <a:close/>
                    <a:moveTo>
                      <a:pt x="43910" y="11437"/>
                    </a:moveTo>
                    <a:cubicBezTo>
                      <a:pt x="50197" y="32869"/>
                      <a:pt x="34766" y="58015"/>
                      <a:pt x="20002" y="79160"/>
                    </a:cubicBezTo>
                    <a:cubicBezTo>
                      <a:pt x="22765" y="55633"/>
                      <a:pt x="27527" y="28297"/>
                      <a:pt x="43910" y="11437"/>
                    </a:cubicBezTo>
                    <a:close/>
                  </a:path>
                </a:pathLst>
              </a:custGeom>
              <a:grpFill/>
              <a:ln w="9525" cap="flat">
                <a:noFill/>
                <a:prstDash val="solid"/>
                <a:miter/>
              </a:ln>
            </p:spPr>
            <p:txBody>
              <a:bodyPr rtlCol="0" anchor="ctr"/>
              <a:lstStyle/>
              <a:p>
                <a:endParaRPr lang="en-US"/>
              </a:p>
            </p:txBody>
          </p:sp>
          <p:sp>
            <p:nvSpPr>
              <p:cNvPr id="924" name="Freeform: Shape 923">
                <a:extLst>
                  <a:ext uri="{FF2B5EF4-FFF2-40B4-BE49-F238E27FC236}">
                    <a16:creationId xmlns:a16="http://schemas.microsoft.com/office/drawing/2014/main" id="{FAA990AA-601C-074E-8E19-09646E908D89}"/>
                  </a:ext>
                </a:extLst>
              </p:cNvPr>
              <p:cNvSpPr/>
              <p:nvPr/>
            </p:nvSpPr>
            <p:spPr>
              <a:xfrm>
                <a:off x="3100206" y="3488212"/>
                <a:ext cx="15584" cy="70708"/>
              </a:xfrm>
              <a:custGeom>
                <a:avLst/>
                <a:gdLst>
                  <a:gd name="connsiteX0" fmla="*/ 2562 w 15584"/>
                  <a:gd name="connsiteY0" fmla="*/ 414 h 70708"/>
                  <a:gd name="connsiteX1" fmla="*/ 181 w 15584"/>
                  <a:gd name="connsiteY1" fmla="*/ 2224 h 70708"/>
                  <a:gd name="connsiteX2" fmla="*/ 467 w 15584"/>
                  <a:gd name="connsiteY2" fmla="*/ 69375 h 70708"/>
                  <a:gd name="connsiteX3" fmla="*/ 2467 w 15584"/>
                  <a:gd name="connsiteY3" fmla="*/ 70232 h 70708"/>
                  <a:gd name="connsiteX4" fmla="*/ 2562 w 15584"/>
                  <a:gd name="connsiteY4" fmla="*/ 414 h 70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84" h="70708">
                    <a:moveTo>
                      <a:pt x="2562" y="414"/>
                    </a:moveTo>
                    <a:cubicBezTo>
                      <a:pt x="1229" y="-729"/>
                      <a:pt x="-581" y="700"/>
                      <a:pt x="181" y="2224"/>
                    </a:cubicBezTo>
                    <a:cubicBezTo>
                      <a:pt x="9611" y="22035"/>
                      <a:pt x="6372" y="48896"/>
                      <a:pt x="467" y="69375"/>
                    </a:cubicBezTo>
                    <a:cubicBezTo>
                      <a:pt x="86" y="70613"/>
                      <a:pt x="1800" y="71184"/>
                      <a:pt x="2467" y="70232"/>
                    </a:cubicBezTo>
                    <a:cubicBezTo>
                      <a:pt x="16183" y="50229"/>
                      <a:pt x="23327" y="18607"/>
                      <a:pt x="2562" y="414"/>
                    </a:cubicBezTo>
                    <a:close/>
                  </a:path>
                </a:pathLst>
              </a:custGeom>
              <a:grpFill/>
              <a:ln w="9525" cap="flat">
                <a:noFill/>
                <a:prstDash val="solid"/>
                <a:miter/>
              </a:ln>
            </p:spPr>
            <p:txBody>
              <a:bodyPr rtlCol="0" anchor="ctr"/>
              <a:lstStyle/>
              <a:p>
                <a:endParaRPr lang="en-US"/>
              </a:p>
            </p:txBody>
          </p:sp>
          <p:sp>
            <p:nvSpPr>
              <p:cNvPr id="925" name="Freeform: Shape 924">
                <a:extLst>
                  <a:ext uri="{FF2B5EF4-FFF2-40B4-BE49-F238E27FC236}">
                    <a16:creationId xmlns:a16="http://schemas.microsoft.com/office/drawing/2014/main" id="{6F11B3D0-4B9D-16AB-4B26-76E37B58A7EB}"/>
                  </a:ext>
                </a:extLst>
              </p:cNvPr>
              <p:cNvSpPr/>
              <p:nvPr/>
            </p:nvSpPr>
            <p:spPr>
              <a:xfrm>
                <a:off x="3145600" y="3388967"/>
                <a:ext cx="103306" cy="152728"/>
              </a:xfrm>
              <a:custGeom>
                <a:avLst/>
                <a:gdLst>
                  <a:gd name="connsiteX0" fmla="*/ 55942 w 103306"/>
                  <a:gd name="connsiteY0" fmla="*/ 599 h 152728"/>
                  <a:gd name="connsiteX1" fmla="*/ 14699 w 103306"/>
                  <a:gd name="connsiteY1" fmla="*/ 19935 h 152728"/>
                  <a:gd name="connsiteX2" fmla="*/ 1364 w 103306"/>
                  <a:gd name="connsiteY2" fmla="*/ 83276 h 152728"/>
                  <a:gd name="connsiteX3" fmla="*/ 27843 w 103306"/>
                  <a:gd name="connsiteY3" fmla="*/ 148522 h 152728"/>
                  <a:gd name="connsiteX4" fmla="*/ 79374 w 103306"/>
                  <a:gd name="connsiteY4" fmla="*/ 139474 h 152728"/>
                  <a:gd name="connsiteX5" fmla="*/ 102996 w 103306"/>
                  <a:gd name="connsiteY5" fmla="*/ 88420 h 152728"/>
                  <a:gd name="connsiteX6" fmla="*/ 55942 w 103306"/>
                  <a:gd name="connsiteY6" fmla="*/ 599 h 152728"/>
                  <a:gd name="connsiteX7" fmla="*/ 74802 w 103306"/>
                  <a:gd name="connsiteY7" fmla="*/ 126043 h 152728"/>
                  <a:gd name="connsiteX8" fmla="*/ 28034 w 103306"/>
                  <a:gd name="connsiteY8" fmla="*/ 133663 h 152728"/>
                  <a:gd name="connsiteX9" fmla="*/ 12794 w 103306"/>
                  <a:gd name="connsiteY9" fmla="*/ 106993 h 152728"/>
                  <a:gd name="connsiteX10" fmla="*/ 19271 w 103306"/>
                  <a:gd name="connsiteY10" fmla="*/ 36127 h 152728"/>
                  <a:gd name="connsiteX11" fmla="*/ 57085 w 103306"/>
                  <a:gd name="connsiteY11" fmla="*/ 14125 h 152728"/>
                  <a:gd name="connsiteX12" fmla="*/ 90327 w 103306"/>
                  <a:gd name="connsiteY12" fmla="*/ 84991 h 152728"/>
                  <a:gd name="connsiteX13" fmla="*/ 74802 w 103306"/>
                  <a:gd name="connsiteY13" fmla="*/ 126043 h 1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306" h="152728">
                    <a:moveTo>
                      <a:pt x="55942" y="599"/>
                    </a:moveTo>
                    <a:cubicBezTo>
                      <a:pt x="40035" y="-2639"/>
                      <a:pt x="24033" y="7743"/>
                      <a:pt x="14699" y="19935"/>
                    </a:cubicBezTo>
                    <a:cubicBezTo>
                      <a:pt x="-65" y="39461"/>
                      <a:pt x="-1875" y="61273"/>
                      <a:pt x="1364" y="83276"/>
                    </a:cubicBezTo>
                    <a:cubicBezTo>
                      <a:pt x="1078" y="109660"/>
                      <a:pt x="8127" y="136711"/>
                      <a:pt x="27843" y="148522"/>
                    </a:cubicBezTo>
                    <a:cubicBezTo>
                      <a:pt x="43369" y="157857"/>
                      <a:pt x="66515" y="150237"/>
                      <a:pt x="79374" y="139474"/>
                    </a:cubicBezTo>
                    <a:cubicBezTo>
                      <a:pt x="94804" y="126424"/>
                      <a:pt x="101376" y="108041"/>
                      <a:pt x="102996" y="88420"/>
                    </a:cubicBezTo>
                    <a:cubicBezTo>
                      <a:pt x="105663" y="57273"/>
                      <a:pt x="91280" y="7838"/>
                      <a:pt x="55942" y="599"/>
                    </a:cubicBezTo>
                    <a:close/>
                    <a:moveTo>
                      <a:pt x="74802" y="126043"/>
                    </a:moveTo>
                    <a:cubicBezTo>
                      <a:pt x="63562" y="138140"/>
                      <a:pt x="41655" y="145665"/>
                      <a:pt x="28034" y="133663"/>
                    </a:cubicBezTo>
                    <a:cubicBezTo>
                      <a:pt x="20509" y="126996"/>
                      <a:pt x="15747" y="117661"/>
                      <a:pt x="12794" y="106993"/>
                    </a:cubicBezTo>
                    <a:cubicBezTo>
                      <a:pt x="13080" y="83181"/>
                      <a:pt x="9079" y="57844"/>
                      <a:pt x="19271" y="36127"/>
                    </a:cubicBezTo>
                    <a:cubicBezTo>
                      <a:pt x="25653" y="22411"/>
                      <a:pt x="41369" y="9553"/>
                      <a:pt x="57085" y="14125"/>
                    </a:cubicBezTo>
                    <a:cubicBezTo>
                      <a:pt x="82898" y="21745"/>
                      <a:pt x="90708" y="62702"/>
                      <a:pt x="90327" y="84991"/>
                    </a:cubicBezTo>
                    <a:cubicBezTo>
                      <a:pt x="89946" y="100135"/>
                      <a:pt x="85089" y="114994"/>
                      <a:pt x="74802" y="126043"/>
                    </a:cubicBezTo>
                    <a:close/>
                  </a:path>
                </a:pathLst>
              </a:custGeom>
              <a:grpFill/>
              <a:ln w="9525" cap="flat">
                <a:noFill/>
                <a:prstDash val="solid"/>
                <a:miter/>
              </a:ln>
            </p:spPr>
            <p:txBody>
              <a:bodyPr rtlCol="0" anchor="ctr"/>
              <a:lstStyle/>
              <a:p>
                <a:endParaRPr lang="en-US"/>
              </a:p>
            </p:txBody>
          </p:sp>
          <p:sp>
            <p:nvSpPr>
              <p:cNvPr id="926" name="Freeform: Shape 925">
                <a:extLst>
                  <a:ext uri="{FF2B5EF4-FFF2-40B4-BE49-F238E27FC236}">
                    <a16:creationId xmlns:a16="http://schemas.microsoft.com/office/drawing/2014/main" id="{ABD80B2B-8F14-9B7E-97B7-7E48DE08DFB3}"/>
                  </a:ext>
                </a:extLst>
              </p:cNvPr>
              <p:cNvSpPr/>
              <p:nvPr/>
            </p:nvSpPr>
            <p:spPr>
              <a:xfrm>
                <a:off x="3251867" y="3340036"/>
                <a:ext cx="41875" cy="249124"/>
              </a:xfrm>
              <a:custGeom>
                <a:avLst/>
                <a:gdLst>
                  <a:gd name="connsiteX0" fmla="*/ 39020 w 41875"/>
                  <a:gd name="connsiteY0" fmla="*/ 88011 h 249124"/>
                  <a:gd name="connsiteX1" fmla="*/ 22637 w 41875"/>
                  <a:gd name="connsiteY1" fmla="*/ 23813 h 249124"/>
                  <a:gd name="connsiteX2" fmla="*/ 1110 w 41875"/>
                  <a:gd name="connsiteY2" fmla="*/ 0 h 249124"/>
                  <a:gd name="connsiteX3" fmla="*/ 824 w 41875"/>
                  <a:gd name="connsiteY3" fmla="*/ 2286 h 249124"/>
                  <a:gd name="connsiteX4" fmla="*/ 20541 w 41875"/>
                  <a:gd name="connsiteY4" fmla="*/ 46196 h 249124"/>
                  <a:gd name="connsiteX5" fmla="*/ 29590 w 41875"/>
                  <a:gd name="connsiteY5" fmla="*/ 95536 h 249124"/>
                  <a:gd name="connsiteX6" fmla="*/ 7397 w 41875"/>
                  <a:gd name="connsiteY6" fmla="*/ 246888 h 249124"/>
                  <a:gd name="connsiteX7" fmla="*/ 10635 w 41875"/>
                  <a:gd name="connsiteY7" fmla="*/ 248221 h 249124"/>
                  <a:gd name="connsiteX8" fmla="*/ 39020 w 41875"/>
                  <a:gd name="connsiteY8" fmla="*/ 88011 h 24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75" h="249124">
                    <a:moveTo>
                      <a:pt x="39020" y="88011"/>
                    </a:moveTo>
                    <a:cubicBezTo>
                      <a:pt x="35591" y="66199"/>
                      <a:pt x="30638" y="44387"/>
                      <a:pt x="22637" y="23813"/>
                    </a:cubicBezTo>
                    <a:cubicBezTo>
                      <a:pt x="19017" y="14478"/>
                      <a:pt x="13016" y="95"/>
                      <a:pt x="1110" y="0"/>
                    </a:cubicBezTo>
                    <a:cubicBezTo>
                      <a:pt x="-318" y="0"/>
                      <a:pt x="-318" y="1810"/>
                      <a:pt x="824" y="2286"/>
                    </a:cubicBezTo>
                    <a:cubicBezTo>
                      <a:pt x="13683" y="7334"/>
                      <a:pt x="17779" y="34862"/>
                      <a:pt x="20541" y="46196"/>
                    </a:cubicBezTo>
                    <a:cubicBezTo>
                      <a:pt x="24542" y="62389"/>
                      <a:pt x="27399" y="78962"/>
                      <a:pt x="29590" y="95536"/>
                    </a:cubicBezTo>
                    <a:cubicBezTo>
                      <a:pt x="36639" y="149162"/>
                      <a:pt x="15588" y="195453"/>
                      <a:pt x="7397" y="246888"/>
                    </a:cubicBezTo>
                    <a:cubicBezTo>
                      <a:pt x="7111" y="248698"/>
                      <a:pt x="9588" y="250127"/>
                      <a:pt x="10635" y="248221"/>
                    </a:cubicBezTo>
                    <a:cubicBezTo>
                      <a:pt x="36829" y="200596"/>
                      <a:pt x="47497" y="142018"/>
                      <a:pt x="39020" y="88011"/>
                    </a:cubicBezTo>
                    <a:close/>
                  </a:path>
                </a:pathLst>
              </a:custGeom>
              <a:grpFill/>
              <a:ln w="9525" cap="flat">
                <a:noFill/>
                <a:prstDash val="solid"/>
                <a:miter/>
              </a:ln>
            </p:spPr>
            <p:txBody>
              <a:bodyPr rtlCol="0" anchor="ctr"/>
              <a:lstStyle/>
              <a:p>
                <a:endParaRPr lang="en-US"/>
              </a:p>
            </p:txBody>
          </p:sp>
          <p:sp>
            <p:nvSpPr>
              <p:cNvPr id="927" name="Freeform: Shape 926">
                <a:extLst>
                  <a:ext uri="{FF2B5EF4-FFF2-40B4-BE49-F238E27FC236}">
                    <a16:creationId xmlns:a16="http://schemas.microsoft.com/office/drawing/2014/main" id="{E2AF06A0-28E4-03C6-CB7F-234DA9B6CB06}"/>
                  </a:ext>
                </a:extLst>
              </p:cNvPr>
              <p:cNvSpPr/>
              <p:nvPr/>
            </p:nvSpPr>
            <p:spPr>
              <a:xfrm>
                <a:off x="3337297" y="3467039"/>
                <a:ext cx="12066" cy="22970"/>
              </a:xfrm>
              <a:custGeom>
                <a:avLst/>
                <a:gdLst>
                  <a:gd name="connsiteX0" fmla="*/ 10740 w 12066"/>
                  <a:gd name="connsiteY0" fmla="*/ 2442 h 22970"/>
                  <a:gd name="connsiteX1" fmla="*/ 3024 w 12066"/>
                  <a:gd name="connsiteY1" fmla="*/ 1489 h 22970"/>
                  <a:gd name="connsiteX2" fmla="*/ 262 w 12066"/>
                  <a:gd name="connsiteY2" fmla="*/ 13205 h 22970"/>
                  <a:gd name="connsiteX3" fmla="*/ 2167 w 12066"/>
                  <a:gd name="connsiteY3" fmla="*/ 22825 h 22970"/>
                  <a:gd name="connsiteX4" fmla="*/ 10740 w 12066"/>
                  <a:gd name="connsiteY4" fmla="*/ 2442 h 2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66" h="22970">
                    <a:moveTo>
                      <a:pt x="10740" y="2442"/>
                    </a:moveTo>
                    <a:cubicBezTo>
                      <a:pt x="8930" y="-35"/>
                      <a:pt x="5406" y="-1083"/>
                      <a:pt x="3024" y="1489"/>
                    </a:cubicBezTo>
                    <a:cubicBezTo>
                      <a:pt x="262" y="4347"/>
                      <a:pt x="548" y="9490"/>
                      <a:pt x="262" y="13205"/>
                    </a:cubicBezTo>
                    <a:cubicBezTo>
                      <a:pt x="72" y="15300"/>
                      <a:pt x="-786" y="22063"/>
                      <a:pt x="2167" y="22825"/>
                    </a:cubicBezTo>
                    <a:cubicBezTo>
                      <a:pt x="9978" y="24730"/>
                      <a:pt x="14454" y="7299"/>
                      <a:pt x="10740" y="2442"/>
                    </a:cubicBezTo>
                    <a:close/>
                  </a:path>
                </a:pathLst>
              </a:custGeom>
              <a:grpFill/>
              <a:ln w="9525" cap="flat">
                <a:noFill/>
                <a:prstDash val="solid"/>
                <a:miter/>
              </a:ln>
            </p:spPr>
            <p:txBody>
              <a:bodyPr rtlCol="0" anchor="ctr"/>
              <a:lstStyle/>
              <a:p>
                <a:endParaRPr lang="en-US"/>
              </a:p>
            </p:txBody>
          </p:sp>
          <p:sp>
            <p:nvSpPr>
              <p:cNvPr id="928" name="Freeform: Shape 927">
                <a:extLst>
                  <a:ext uri="{FF2B5EF4-FFF2-40B4-BE49-F238E27FC236}">
                    <a16:creationId xmlns:a16="http://schemas.microsoft.com/office/drawing/2014/main" id="{6041A99F-C501-AE40-61FD-6C040EDEFEB1}"/>
                  </a:ext>
                </a:extLst>
              </p:cNvPr>
              <p:cNvSpPr/>
              <p:nvPr/>
            </p:nvSpPr>
            <p:spPr>
              <a:xfrm>
                <a:off x="3333459" y="3506755"/>
                <a:ext cx="17345" cy="92266"/>
              </a:xfrm>
              <a:custGeom>
                <a:avLst/>
                <a:gdLst>
                  <a:gd name="connsiteX0" fmla="*/ 10482 w 17345"/>
                  <a:gd name="connsiteY0" fmla="*/ 825 h 92266"/>
                  <a:gd name="connsiteX1" fmla="*/ 7339 w 17345"/>
                  <a:gd name="connsiteY1" fmla="*/ 1683 h 92266"/>
                  <a:gd name="connsiteX2" fmla="*/ 5 w 17345"/>
                  <a:gd name="connsiteY2" fmla="*/ 91313 h 92266"/>
                  <a:gd name="connsiteX3" fmla="*/ 1814 w 17345"/>
                  <a:gd name="connsiteY3" fmla="*/ 91789 h 92266"/>
                  <a:gd name="connsiteX4" fmla="*/ 10482 w 17345"/>
                  <a:gd name="connsiteY4" fmla="*/ 825 h 92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5" h="92266">
                    <a:moveTo>
                      <a:pt x="10482" y="825"/>
                    </a:moveTo>
                    <a:cubicBezTo>
                      <a:pt x="9815" y="-699"/>
                      <a:pt x="7244" y="64"/>
                      <a:pt x="7339" y="1683"/>
                    </a:cubicBezTo>
                    <a:cubicBezTo>
                      <a:pt x="9434" y="31782"/>
                      <a:pt x="2767" y="61500"/>
                      <a:pt x="5" y="91313"/>
                    </a:cubicBezTo>
                    <a:cubicBezTo>
                      <a:pt x="-91" y="92266"/>
                      <a:pt x="1338" y="92647"/>
                      <a:pt x="1814" y="91789"/>
                    </a:cubicBezTo>
                    <a:cubicBezTo>
                      <a:pt x="16483" y="63691"/>
                      <a:pt x="23531" y="30925"/>
                      <a:pt x="10482" y="825"/>
                    </a:cubicBezTo>
                    <a:close/>
                  </a:path>
                </a:pathLst>
              </a:custGeom>
              <a:grpFill/>
              <a:ln w="9525" cap="flat">
                <a:noFill/>
                <a:prstDash val="solid"/>
                <a:miter/>
              </a:ln>
            </p:spPr>
            <p:txBody>
              <a:bodyPr rtlCol="0" anchor="ctr"/>
              <a:lstStyle/>
              <a:p>
                <a:endParaRPr lang="en-US"/>
              </a:p>
            </p:txBody>
          </p:sp>
          <p:sp>
            <p:nvSpPr>
              <p:cNvPr id="929" name="Freeform: Shape 928">
                <a:extLst>
                  <a:ext uri="{FF2B5EF4-FFF2-40B4-BE49-F238E27FC236}">
                    <a16:creationId xmlns:a16="http://schemas.microsoft.com/office/drawing/2014/main" id="{7B94295D-3FD3-FC21-4B83-A6FF4345D1F0}"/>
                  </a:ext>
                </a:extLst>
              </p:cNvPr>
              <p:cNvSpPr/>
              <p:nvPr/>
            </p:nvSpPr>
            <p:spPr>
              <a:xfrm>
                <a:off x="3423050" y="3368352"/>
                <a:ext cx="98633" cy="174753"/>
              </a:xfrm>
              <a:custGeom>
                <a:avLst/>
                <a:gdLst>
                  <a:gd name="connsiteX0" fmla="*/ 95389 w 98633"/>
                  <a:gd name="connsiteY0" fmla="*/ 154945 h 174753"/>
                  <a:gd name="connsiteX1" fmla="*/ 65481 w 98633"/>
                  <a:gd name="connsiteY1" fmla="*/ 160850 h 174753"/>
                  <a:gd name="connsiteX2" fmla="*/ 47764 w 98633"/>
                  <a:gd name="connsiteY2" fmla="*/ 140181 h 174753"/>
                  <a:gd name="connsiteX3" fmla="*/ 33096 w 98633"/>
                  <a:gd name="connsiteY3" fmla="*/ 120083 h 174753"/>
                  <a:gd name="connsiteX4" fmla="*/ 43573 w 98633"/>
                  <a:gd name="connsiteY4" fmla="*/ 71220 h 174753"/>
                  <a:gd name="connsiteX5" fmla="*/ 17570 w 98633"/>
                  <a:gd name="connsiteY5" fmla="*/ 81888 h 174753"/>
                  <a:gd name="connsiteX6" fmla="*/ 19189 w 98633"/>
                  <a:gd name="connsiteY6" fmla="*/ 62552 h 174753"/>
                  <a:gd name="connsiteX7" fmla="*/ 40049 w 98633"/>
                  <a:gd name="connsiteY7" fmla="*/ 22738 h 174753"/>
                  <a:gd name="connsiteX8" fmla="*/ 22523 w 98633"/>
                  <a:gd name="connsiteY8" fmla="*/ 4259 h 174753"/>
                  <a:gd name="connsiteX9" fmla="*/ 10236 w 98633"/>
                  <a:gd name="connsiteY9" fmla="*/ 60933 h 174753"/>
                  <a:gd name="connsiteX10" fmla="*/ 616 w 98633"/>
                  <a:gd name="connsiteY10" fmla="*/ 71601 h 174753"/>
                  <a:gd name="connsiteX11" fmla="*/ 2806 w 98633"/>
                  <a:gd name="connsiteY11" fmla="*/ 75411 h 174753"/>
                  <a:gd name="connsiteX12" fmla="*/ 9474 w 98633"/>
                  <a:gd name="connsiteY12" fmla="*/ 71696 h 174753"/>
                  <a:gd name="connsiteX13" fmla="*/ 8236 w 98633"/>
                  <a:gd name="connsiteY13" fmla="*/ 101986 h 174753"/>
                  <a:gd name="connsiteX14" fmla="*/ 1759 w 98633"/>
                  <a:gd name="connsiteY14" fmla="*/ 145420 h 174753"/>
                  <a:gd name="connsiteX15" fmla="*/ 10522 w 98633"/>
                  <a:gd name="connsiteY15" fmla="*/ 145420 h 174753"/>
                  <a:gd name="connsiteX16" fmla="*/ 14808 w 98633"/>
                  <a:gd name="connsiteY16" fmla="*/ 120559 h 174753"/>
                  <a:gd name="connsiteX17" fmla="*/ 18618 w 98633"/>
                  <a:gd name="connsiteY17" fmla="*/ 121798 h 174753"/>
                  <a:gd name="connsiteX18" fmla="*/ 53670 w 98633"/>
                  <a:gd name="connsiteY18" fmla="*/ 167232 h 174753"/>
                  <a:gd name="connsiteX19" fmla="*/ 98247 w 98633"/>
                  <a:gd name="connsiteY19" fmla="*/ 158945 h 174753"/>
                  <a:gd name="connsiteX20" fmla="*/ 95389 w 98633"/>
                  <a:gd name="connsiteY20" fmla="*/ 154945 h 174753"/>
                  <a:gd name="connsiteX21" fmla="*/ 21666 w 98633"/>
                  <a:gd name="connsiteY21" fmla="*/ 41407 h 174753"/>
                  <a:gd name="connsiteX22" fmla="*/ 26809 w 98633"/>
                  <a:gd name="connsiteY22" fmla="*/ 15308 h 174753"/>
                  <a:gd name="connsiteX23" fmla="*/ 31096 w 98633"/>
                  <a:gd name="connsiteY23" fmla="*/ 23595 h 174753"/>
                  <a:gd name="connsiteX24" fmla="*/ 21285 w 98633"/>
                  <a:gd name="connsiteY24" fmla="*/ 45121 h 174753"/>
                  <a:gd name="connsiteX25" fmla="*/ 21666 w 98633"/>
                  <a:gd name="connsiteY25" fmla="*/ 41407 h 174753"/>
                  <a:gd name="connsiteX26" fmla="*/ 23857 w 98633"/>
                  <a:gd name="connsiteY26" fmla="*/ 91032 h 174753"/>
                  <a:gd name="connsiteX27" fmla="*/ 42716 w 98633"/>
                  <a:gd name="connsiteY27" fmla="*/ 93508 h 174753"/>
                  <a:gd name="connsiteX28" fmla="*/ 22523 w 98633"/>
                  <a:gd name="connsiteY28" fmla="*/ 112177 h 174753"/>
                  <a:gd name="connsiteX29" fmla="*/ 15856 w 98633"/>
                  <a:gd name="connsiteY29" fmla="*/ 109796 h 174753"/>
                  <a:gd name="connsiteX30" fmla="*/ 15665 w 98633"/>
                  <a:gd name="connsiteY30" fmla="*/ 109796 h 174753"/>
                  <a:gd name="connsiteX31" fmla="*/ 15760 w 98633"/>
                  <a:gd name="connsiteY31" fmla="*/ 108844 h 174753"/>
                  <a:gd name="connsiteX32" fmla="*/ 23857 w 98633"/>
                  <a:gd name="connsiteY32" fmla="*/ 91032 h 174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8633" h="174753">
                    <a:moveTo>
                      <a:pt x="95389" y="154945"/>
                    </a:moveTo>
                    <a:cubicBezTo>
                      <a:pt x="85102" y="157135"/>
                      <a:pt x="76339" y="166089"/>
                      <a:pt x="65481" y="160850"/>
                    </a:cubicBezTo>
                    <a:cubicBezTo>
                      <a:pt x="57575" y="157040"/>
                      <a:pt x="52336" y="147325"/>
                      <a:pt x="47764" y="140181"/>
                    </a:cubicBezTo>
                    <a:cubicBezTo>
                      <a:pt x="43383" y="133418"/>
                      <a:pt x="38811" y="125988"/>
                      <a:pt x="33096" y="120083"/>
                    </a:cubicBezTo>
                    <a:cubicBezTo>
                      <a:pt x="51574" y="111892"/>
                      <a:pt x="62909" y="82269"/>
                      <a:pt x="43573" y="71220"/>
                    </a:cubicBezTo>
                    <a:cubicBezTo>
                      <a:pt x="33286" y="65314"/>
                      <a:pt x="24428" y="71220"/>
                      <a:pt x="17570" y="81888"/>
                    </a:cubicBezTo>
                    <a:cubicBezTo>
                      <a:pt x="18046" y="75411"/>
                      <a:pt x="18618" y="68934"/>
                      <a:pt x="19189" y="62552"/>
                    </a:cubicBezTo>
                    <a:cubicBezTo>
                      <a:pt x="29095" y="50741"/>
                      <a:pt x="36525" y="34263"/>
                      <a:pt x="40049" y="22738"/>
                    </a:cubicBezTo>
                    <a:cubicBezTo>
                      <a:pt x="43192" y="12546"/>
                      <a:pt x="33667" y="-9171"/>
                      <a:pt x="22523" y="4259"/>
                    </a:cubicBezTo>
                    <a:cubicBezTo>
                      <a:pt x="11760" y="17213"/>
                      <a:pt x="11284" y="42550"/>
                      <a:pt x="10236" y="60933"/>
                    </a:cubicBezTo>
                    <a:cubicBezTo>
                      <a:pt x="7093" y="64933"/>
                      <a:pt x="3854" y="68553"/>
                      <a:pt x="616" y="71601"/>
                    </a:cubicBezTo>
                    <a:cubicBezTo>
                      <a:pt x="-908" y="73125"/>
                      <a:pt x="616" y="76268"/>
                      <a:pt x="2806" y="75411"/>
                    </a:cubicBezTo>
                    <a:cubicBezTo>
                      <a:pt x="5092" y="74458"/>
                      <a:pt x="7283" y="73220"/>
                      <a:pt x="9474" y="71696"/>
                    </a:cubicBezTo>
                    <a:cubicBezTo>
                      <a:pt x="8807" y="81126"/>
                      <a:pt x="8712" y="91508"/>
                      <a:pt x="8236" y="101986"/>
                    </a:cubicBezTo>
                    <a:cubicBezTo>
                      <a:pt x="2521" y="119131"/>
                      <a:pt x="44" y="137895"/>
                      <a:pt x="1759" y="145420"/>
                    </a:cubicBezTo>
                    <a:cubicBezTo>
                      <a:pt x="2902" y="150182"/>
                      <a:pt x="8998" y="149325"/>
                      <a:pt x="10522" y="145420"/>
                    </a:cubicBezTo>
                    <a:cubicBezTo>
                      <a:pt x="13379" y="137895"/>
                      <a:pt x="14236" y="129132"/>
                      <a:pt x="14808" y="120559"/>
                    </a:cubicBezTo>
                    <a:cubicBezTo>
                      <a:pt x="16046" y="121036"/>
                      <a:pt x="17284" y="121512"/>
                      <a:pt x="18618" y="121798"/>
                    </a:cubicBezTo>
                    <a:cubicBezTo>
                      <a:pt x="34239" y="129799"/>
                      <a:pt x="41573" y="155516"/>
                      <a:pt x="53670" y="167232"/>
                    </a:cubicBezTo>
                    <a:cubicBezTo>
                      <a:pt x="66910" y="180091"/>
                      <a:pt x="90627" y="175900"/>
                      <a:pt x="98247" y="158945"/>
                    </a:cubicBezTo>
                    <a:cubicBezTo>
                      <a:pt x="99390" y="156659"/>
                      <a:pt x="97866" y="154468"/>
                      <a:pt x="95389" y="154945"/>
                    </a:cubicBezTo>
                    <a:close/>
                    <a:moveTo>
                      <a:pt x="21666" y="41407"/>
                    </a:moveTo>
                    <a:cubicBezTo>
                      <a:pt x="22714" y="32644"/>
                      <a:pt x="24238" y="23785"/>
                      <a:pt x="26809" y="15308"/>
                    </a:cubicBezTo>
                    <a:cubicBezTo>
                      <a:pt x="30905" y="2068"/>
                      <a:pt x="33096" y="16737"/>
                      <a:pt x="31096" y="23595"/>
                    </a:cubicBezTo>
                    <a:cubicBezTo>
                      <a:pt x="29095" y="30358"/>
                      <a:pt x="25571" y="37882"/>
                      <a:pt x="21285" y="45121"/>
                    </a:cubicBezTo>
                    <a:cubicBezTo>
                      <a:pt x="21380" y="43883"/>
                      <a:pt x="21475" y="42645"/>
                      <a:pt x="21666" y="41407"/>
                    </a:cubicBezTo>
                    <a:close/>
                    <a:moveTo>
                      <a:pt x="23857" y="91032"/>
                    </a:moveTo>
                    <a:cubicBezTo>
                      <a:pt x="30238" y="79316"/>
                      <a:pt x="45955" y="76744"/>
                      <a:pt x="42716" y="93508"/>
                    </a:cubicBezTo>
                    <a:cubicBezTo>
                      <a:pt x="40811" y="103605"/>
                      <a:pt x="32620" y="113701"/>
                      <a:pt x="22523" y="112177"/>
                    </a:cubicBezTo>
                    <a:cubicBezTo>
                      <a:pt x="20428" y="111130"/>
                      <a:pt x="18237" y="110368"/>
                      <a:pt x="15856" y="109796"/>
                    </a:cubicBezTo>
                    <a:cubicBezTo>
                      <a:pt x="15760" y="109796"/>
                      <a:pt x="15665" y="109796"/>
                      <a:pt x="15665" y="109796"/>
                    </a:cubicBezTo>
                    <a:cubicBezTo>
                      <a:pt x="15665" y="109510"/>
                      <a:pt x="15665" y="109129"/>
                      <a:pt x="15760" y="108844"/>
                    </a:cubicBezTo>
                    <a:cubicBezTo>
                      <a:pt x="18142" y="102176"/>
                      <a:pt x="21190" y="95985"/>
                      <a:pt x="23857" y="91032"/>
                    </a:cubicBezTo>
                    <a:close/>
                  </a:path>
                </a:pathLst>
              </a:custGeom>
              <a:grpFill/>
              <a:ln w="9525" cap="flat">
                <a:noFill/>
                <a:prstDash val="solid"/>
                <a:miter/>
              </a:ln>
            </p:spPr>
            <p:txBody>
              <a:bodyPr rtlCol="0" anchor="ctr"/>
              <a:lstStyle/>
              <a:p>
                <a:endParaRPr lang="en-US"/>
              </a:p>
            </p:txBody>
          </p:sp>
          <p:sp>
            <p:nvSpPr>
              <p:cNvPr id="930" name="Freeform: Shape 929">
                <a:extLst>
                  <a:ext uri="{FF2B5EF4-FFF2-40B4-BE49-F238E27FC236}">
                    <a16:creationId xmlns:a16="http://schemas.microsoft.com/office/drawing/2014/main" id="{F7A2AE38-F1A5-C6D6-D5DF-40A30FBEE0C0}"/>
                  </a:ext>
                </a:extLst>
              </p:cNvPr>
              <p:cNvSpPr/>
              <p:nvPr/>
            </p:nvSpPr>
            <p:spPr>
              <a:xfrm>
                <a:off x="3539932" y="3427592"/>
                <a:ext cx="73501" cy="71973"/>
              </a:xfrm>
              <a:custGeom>
                <a:avLst/>
                <a:gdLst>
                  <a:gd name="connsiteX0" fmla="*/ 2415 w 73501"/>
                  <a:gd name="connsiteY0" fmla="*/ 29887 h 71973"/>
                  <a:gd name="connsiteX1" fmla="*/ 56612 w 73501"/>
                  <a:gd name="connsiteY1" fmla="*/ 67797 h 71973"/>
                  <a:gd name="connsiteX2" fmla="*/ 51087 w 73501"/>
                  <a:gd name="connsiteY2" fmla="*/ 58367 h 71973"/>
                  <a:gd name="connsiteX3" fmla="*/ 8892 w 73501"/>
                  <a:gd name="connsiteY3" fmla="*/ 45223 h 71973"/>
                  <a:gd name="connsiteX4" fmla="*/ 10701 w 73501"/>
                  <a:gd name="connsiteY4" fmla="*/ 45223 h 71973"/>
                  <a:gd name="connsiteX5" fmla="*/ 46992 w 73501"/>
                  <a:gd name="connsiteY5" fmla="*/ 32078 h 71973"/>
                  <a:gd name="connsiteX6" fmla="*/ 31466 w 73501"/>
                  <a:gd name="connsiteY6" fmla="*/ 30268 h 71973"/>
                  <a:gd name="connsiteX7" fmla="*/ 9273 w 73501"/>
                  <a:gd name="connsiteY7" fmla="*/ 34269 h 71973"/>
                  <a:gd name="connsiteX8" fmla="*/ 10797 w 73501"/>
                  <a:gd name="connsiteY8" fmla="*/ 30744 h 71973"/>
                  <a:gd name="connsiteX9" fmla="*/ 72423 w 73501"/>
                  <a:gd name="connsiteY9" fmla="*/ 15695 h 71973"/>
                  <a:gd name="connsiteX10" fmla="*/ 73471 w 73501"/>
                  <a:gd name="connsiteY10" fmla="*/ 15123 h 71973"/>
                  <a:gd name="connsiteX11" fmla="*/ 2415 w 73501"/>
                  <a:gd name="connsiteY11" fmla="*/ 29887 h 7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501" h="71973">
                    <a:moveTo>
                      <a:pt x="2415" y="29887"/>
                    </a:moveTo>
                    <a:cubicBezTo>
                      <a:pt x="-10635" y="60939"/>
                      <a:pt x="32323" y="81132"/>
                      <a:pt x="56612" y="67797"/>
                    </a:cubicBezTo>
                    <a:cubicBezTo>
                      <a:pt x="62898" y="64368"/>
                      <a:pt x="57374" y="55605"/>
                      <a:pt x="51087" y="58367"/>
                    </a:cubicBezTo>
                    <a:cubicBezTo>
                      <a:pt x="37562" y="64368"/>
                      <a:pt x="13464" y="59034"/>
                      <a:pt x="8892" y="45223"/>
                    </a:cubicBezTo>
                    <a:cubicBezTo>
                      <a:pt x="9463" y="45318"/>
                      <a:pt x="10035" y="45318"/>
                      <a:pt x="10701" y="45223"/>
                    </a:cubicBezTo>
                    <a:cubicBezTo>
                      <a:pt x="14702" y="44460"/>
                      <a:pt x="50135" y="37698"/>
                      <a:pt x="46992" y="32078"/>
                    </a:cubicBezTo>
                    <a:cubicBezTo>
                      <a:pt x="44610" y="27792"/>
                      <a:pt x="35371" y="29887"/>
                      <a:pt x="31466" y="30268"/>
                    </a:cubicBezTo>
                    <a:cubicBezTo>
                      <a:pt x="24227" y="30935"/>
                      <a:pt x="16131" y="31792"/>
                      <a:pt x="9273" y="34269"/>
                    </a:cubicBezTo>
                    <a:cubicBezTo>
                      <a:pt x="9654" y="33126"/>
                      <a:pt x="10130" y="31983"/>
                      <a:pt x="10797" y="30744"/>
                    </a:cubicBezTo>
                    <a:cubicBezTo>
                      <a:pt x="20988" y="11599"/>
                      <a:pt x="55850" y="-1450"/>
                      <a:pt x="72423" y="15695"/>
                    </a:cubicBezTo>
                    <a:cubicBezTo>
                      <a:pt x="72900" y="16171"/>
                      <a:pt x="73662" y="15695"/>
                      <a:pt x="73471" y="15123"/>
                    </a:cubicBezTo>
                    <a:cubicBezTo>
                      <a:pt x="62898" y="-16785"/>
                      <a:pt x="11463" y="8456"/>
                      <a:pt x="2415" y="29887"/>
                    </a:cubicBezTo>
                    <a:close/>
                  </a:path>
                </a:pathLst>
              </a:custGeom>
              <a:grpFill/>
              <a:ln w="9525" cap="flat">
                <a:noFill/>
                <a:prstDash val="solid"/>
                <a:miter/>
              </a:ln>
            </p:spPr>
            <p:txBody>
              <a:bodyPr rtlCol="0" anchor="ctr"/>
              <a:lstStyle/>
              <a:p>
                <a:endParaRPr lang="en-US"/>
              </a:p>
            </p:txBody>
          </p:sp>
          <p:sp>
            <p:nvSpPr>
              <p:cNvPr id="931" name="Freeform: Shape 930">
                <a:extLst>
                  <a:ext uri="{FF2B5EF4-FFF2-40B4-BE49-F238E27FC236}">
                    <a16:creationId xmlns:a16="http://schemas.microsoft.com/office/drawing/2014/main" id="{7571630F-C80F-4FB4-5134-2F12E83422B1}"/>
                  </a:ext>
                </a:extLst>
              </p:cNvPr>
              <p:cNvSpPr/>
              <p:nvPr/>
            </p:nvSpPr>
            <p:spPr>
              <a:xfrm>
                <a:off x="3643081" y="3347600"/>
                <a:ext cx="96624" cy="186209"/>
              </a:xfrm>
              <a:custGeom>
                <a:avLst/>
                <a:gdLst>
                  <a:gd name="connsiteX0" fmla="*/ 83765 w 96624"/>
                  <a:gd name="connsiteY0" fmla="*/ 147408 h 186209"/>
                  <a:gd name="connsiteX1" fmla="*/ 79002 w 96624"/>
                  <a:gd name="connsiteY1" fmla="*/ 150170 h 186209"/>
                  <a:gd name="connsiteX2" fmla="*/ 82336 w 96624"/>
                  <a:gd name="connsiteY2" fmla="*/ 168744 h 186209"/>
                  <a:gd name="connsiteX3" fmla="*/ 45760 w 96624"/>
                  <a:gd name="connsiteY3" fmla="*/ 164267 h 186209"/>
                  <a:gd name="connsiteX4" fmla="*/ 18995 w 96624"/>
                  <a:gd name="connsiteY4" fmla="*/ 165124 h 186209"/>
                  <a:gd name="connsiteX5" fmla="*/ 35473 w 96624"/>
                  <a:gd name="connsiteY5" fmla="*/ 104926 h 186209"/>
                  <a:gd name="connsiteX6" fmla="*/ 35949 w 96624"/>
                  <a:gd name="connsiteY6" fmla="*/ 103212 h 186209"/>
                  <a:gd name="connsiteX7" fmla="*/ 55190 w 96624"/>
                  <a:gd name="connsiteY7" fmla="*/ 100259 h 186209"/>
                  <a:gd name="connsiteX8" fmla="*/ 55761 w 96624"/>
                  <a:gd name="connsiteY8" fmla="*/ 95973 h 186209"/>
                  <a:gd name="connsiteX9" fmla="*/ 39093 w 96624"/>
                  <a:gd name="connsiteY9" fmla="*/ 92068 h 186209"/>
                  <a:gd name="connsiteX10" fmla="*/ 65191 w 96624"/>
                  <a:gd name="connsiteY10" fmla="*/ 4247 h 186209"/>
                  <a:gd name="connsiteX11" fmla="*/ 58714 w 96624"/>
                  <a:gd name="connsiteY11" fmla="*/ 532 h 186209"/>
                  <a:gd name="connsiteX12" fmla="*/ 10041 w 96624"/>
                  <a:gd name="connsiteY12" fmla="*/ 11105 h 186209"/>
                  <a:gd name="connsiteX13" fmla="*/ 6327 w 96624"/>
                  <a:gd name="connsiteY13" fmla="*/ 13963 h 186209"/>
                  <a:gd name="connsiteX14" fmla="*/ 14423 w 96624"/>
                  <a:gd name="connsiteY14" fmla="*/ 78542 h 186209"/>
                  <a:gd name="connsiteX15" fmla="*/ 16614 w 96624"/>
                  <a:gd name="connsiteY15" fmla="*/ 77590 h 186209"/>
                  <a:gd name="connsiteX16" fmla="*/ 15566 w 96624"/>
                  <a:gd name="connsiteY16" fmla="*/ 19201 h 186209"/>
                  <a:gd name="connsiteX17" fmla="*/ 55095 w 96624"/>
                  <a:gd name="connsiteY17" fmla="*/ 11867 h 186209"/>
                  <a:gd name="connsiteX18" fmla="*/ 27948 w 96624"/>
                  <a:gd name="connsiteY18" fmla="*/ 93592 h 186209"/>
                  <a:gd name="connsiteX19" fmla="*/ 26043 w 96624"/>
                  <a:gd name="connsiteY19" fmla="*/ 93877 h 186209"/>
                  <a:gd name="connsiteX20" fmla="*/ 19376 w 96624"/>
                  <a:gd name="connsiteY20" fmla="*/ 96259 h 186209"/>
                  <a:gd name="connsiteX21" fmla="*/ 18900 w 96624"/>
                  <a:gd name="connsiteY21" fmla="*/ 99783 h 186209"/>
                  <a:gd name="connsiteX22" fmla="*/ 23281 w 96624"/>
                  <a:gd name="connsiteY22" fmla="*/ 102259 h 186209"/>
                  <a:gd name="connsiteX23" fmla="*/ 25281 w 96624"/>
                  <a:gd name="connsiteY23" fmla="*/ 102736 h 186209"/>
                  <a:gd name="connsiteX24" fmla="*/ 1659 w 96624"/>
                  <a:gd name="connsiteY24" fmla="*/ 171316 h 186209"/>
                  <a:gd name="connsiteX25" fmla="*/ 4326 w 96624"/>
                  <a:gd name="connsiteY25" fmla="*/ 181603 h 186209"/>
                  <a:gd name="connsiteX26" fmla="*/ 4231 w 96624"/>
                  <a:gd name="connsiteY26" fmla="*/ 181412 h 186209"/>
                  <a:gd name="connsiteX27" fmla="*/ 12994 w 96624"/>
                  <a:gd name="connsiteY27" fmla="*/ 181412 h 186209"/>
                  <a:gd name="connsiteX28" fmla="*/ 50142 w 96624"/>
                  <a:gd name="connsiteY28" fmla="*/ 177316 h 186209"/>
                  <a:gd name="connsiteX29" fmla="*/ 87099 w 96624"/>
                  <a:gd name="connsiteY29" fmla="*/ 185222 h 186209"/>
                  <a:gd name="connsiteX30" fmla="*/ 96624 w 96624"/>
                  <a:gd name="connsiteY30" fmla="*/ 179698 h 186209"/>
                  <a:gd name="connsiteX31" fmla="*/ 83765 w 96624"/>
                  <a:gd name="connsiteY31" fmla="*/ 147408 h 18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624" h="186209">
                    <a:moveTo>
                      <a:pt x="83765" y="147408"/>
                    </a:moveTo>
                    <a:cubicBezTo>
                      <a:pt x="81765" y="146455"/>
                      <a:pt x="78907" y="147503"/>
                      <a:pt x="79002" y="150170"/>
                    </a:cubicBezTo>
                    <a:cubicBezTo>
                      <a:pt x="79383" y="156552"/>
                      <a:pt x="81003" y="162648"/>
                      <a:pt x="82336" y="168744"/>
                    </a:cubicBezTo>
                    <a:cubicBezTo>
                      <a:pt x="70716" y="165029"/>
                      <a:pt x="56714" y="164839"/>
                      <a:pt x="45760" y="164267"/>
                    </a:cubicBezTo>
                    <a:cubicBezTo>
                      <a:pt x="38616" y="163982"/>
                      <a:pt x="28139" y="163315"/>
                      <a:pt x="18995" y="165124"/>
                    </a:cubicBezTo>
                    <a:cubicBezTo>
                      <a:pt x="27758" y="146455"/>
                      <a:pt x="30806" y="124548"/>
                      <a:pt x="35473" y="104926"/>
                    </a:cubicBezTo>
                    <a:cubicBezTo>
                      <a:pt x="35568" y="104355"/>
                      <a:pt x="35759" y="103783"/>
                      <a:pt x="35949" y="103212"/>
                    </a:cubicBezTo>
                    <a:cubicBezTo>
                      <a:pt x="42045" y="103593"/>
                      <a:pt x="51380" y="105022"/>
                      <a:pt x="55190" y="100259"/>
                    </a:cubicBezTo>
                    <a:cubicBezTo>
                      <a:pt x="56238" y="99021"/>
                      <a:pt x="56619" y="97402"/>
                      <a:pt x="55761" y="95973"/>
                    </a:cubicBezTo>
                    <a:cubicBezTo>
                      <a:pt x="52618" y="90544"/>
                      <a:pt x="44998" y="91306"/>
                      <a:pt x="39093" y="92068"/>
                    </a:cubicBezTo>
                    <a:cubicBezTo>
                      <a:pt x="48141" y="62826"/>
                      <a:pt x="62429" y="35299"/>
                      <a:pt x="65191" y="4247"/>
                    </a:cubicBezTo>
                    <a:cubicBezTo>
                      <a:pt x="65477" y="913"/>
                      <a:pt x="61381" y="-992"/>
                      <a:pt x="58714" y="532"/>
                    </a:cubicBezTo>
                    <a:cubicBezTo>
                      <a:pt x="43569" y="9295"/>
                      <a:pt x="27282" y="11867"/>
                      <a:pt x="10041" y="11105"/>
                    </a:cubicBezTo>
                    <a:cubicBezTo>
                      <a:pt x="8422" y="11010"/>
                      <a:pt x="6517" y="12343"/>
                      <a:pt x="6327" y="13963"/>
                    </a:cubicBezTo>
                    <a:cubicBezTo>
                      <a:pt x="2802" y="35108"/>
                      <a:pt x="5469" y="59016"/>
                      <a:pt x="14423" y="78542"/>
                    </a:cubicBezTo>
                    <a:cubicBezTo>
                      <a:pt x="15090" y="79876"/>
                      <a:pt x="16899" y="78828"/>
                      <a:pt x="16614" y="77590"/>
                    </a:cubicBezTo>
                    <a:cubicBezTo>
                      <a:pt x="15852" y="72922"/>
                      <a:pt x="6898" y="18725"/>
                      <a:pt x="15566" y="19201"/>
                    </a:cubicBezTo>
                    <a:cubicBezTo>
                      <a:pt x="29187" y="20059"/>
                      <a:pt x="42712" y="17296"/>
                      <a:pt x="55095" y="11867"/>
                    </a:cubicBezTo>
                    <a:cubicBezTo>
                      <a:pt x="49284" y="40252"/>
                      <a:pt x="36807" y="66064"/>
                      <a:pt x="27948" y="93592"/>
                    </a:cubicBezTo>
                    <a:cubicBezTo>
                      <a:pt x="27282" y="93687"/>
                      <a:pt x="26710" y="93782"/>
                      <a:pt x="26043" y="93877"/>
                    </a:cubicBezTo>
                    <a:cubicBezTo>
                      <a:pt x="24234" y="94163"/>
                      <a:pt x="20995" y="96354"/>
                      <a:pt x="19376" y="96259"/>
                    </a:cubicBezTo>
                    <a:cubicBezTo>
                      <a:pt x="17185" y="96068"/>
                      <a:pt x="17185" y="99116"/>
                      <a:pt x="18900" y="99783"/>
                    </a:cubicBezTo>
                    <a:cubicBezTo>
                      <a:pt x="20328" y="100354"/>
                      <a:pt x="21662" y="101688"/>
                      <a:pt x="23281" y="102259"/>
                    </a:cubicBezTo>
                    <a:cubicBezTo>
                      <a:pt x="23948" y="102450"/>
                      <a:pt x="24615" y="102640"/>
                      <a:pt x="25281" y="102736"/>
                    </a:cubicBezTo>
                    <a:cubicBezTo>
                      <a:pt x="19090" y="125786"/>
                      <a:pt x="16709" y="152170"/>
                      <a:pt x="1659" y="171316"/>
                    </a:cubicBezTo>
                    <a:cubicBezTo>
                      <a:pt x="-1293" y="175126"/>
                      <a:pt x="-246" y="179793"/>
                      <a:pt x="4326" y="181603"/>
                    </a:cubicBezTo>
                    <a:lnTo>
                      <a:pt x="4231" y="181412"/>
                    </a:lnTo>
                    <a:cubicBezTo>
                      <a:pt x="6708" y="183412"/>
                      <a:pt x="10518" y="184079"/>
                      <a:pt x="12994" y="181412"/>
                    </a:cubicBezTo>
                    <a:cubicBezTo>
                      <a:pt x="19757" y="173887"/>
                      <a:pt x="41093" y="176840"/>
                      <a:pt x="50142" y="177316"/>
                    </a:cubicBezTo>
                    <a:cubicBezTo>
                      <a:pt x="61476" y="177888"/>
                      <a:pt x="77383" y="178269"/>
                      <a:pt x="87099" y="185222"/>
                    </a:cubicBezTo>
                    <a:cubicBezTo>
                      <a:pt x="91099" y="188080"/>
                      <a:pt x="96719" y="184270"/>
                      <a:pt x="96624" y="179698"/>
                    </a:cubicBezTo>
                    <a:cubicBezTo>
                      <a:pt x="96338" y="167506"/>
                      <a:pt x="96052" y="153123"/>
                      <a:pt x="83765" y="147408"/>
                    </a:cubicBezTo>
                    <a:close/>
                  </a:path>
                </a:pathLst>
              </a:custGeom>
              <a:grpFill/>
              <a:ln w="9525" cap="flat">
                <a:noFill/>
                <a:prstDash val="solid"/>
                <a:miter/>
              </a:ln>
            </p:spPr>
            <p:txBody>
              <a:bodyPr rtlCol="0" anchor="ctr"/>
              <a:lstStyle/>
              <a:p>
                <a:endParaRPr lang="en-US"/>
              </a:p>
            </p:txBody>
          </p:sp>
        </p:grpSp>
        <p:sp>
          <p:nvSpPr>
            <p:cNvPr id="932" name="Freeform: Shape 931">
              <a:extLst>
                <a:ext uri="{FF2B5EF4-FFF2-40B4-BE49-F238E27FC236}">
                  <a16:creationId xmlns:a16="http://schemas.microsoft.com/office/drawing/2014/main" id="{D2C5CEEB-9052-03F1-36D3-9E3B32F012D2}"/>
                </a:ext>
              </a:extLst>
            </p:cNvPr>
            <p:cNvSpPr/>
            <p:nvPr/>
          </p:nvSpPr>
          <p:spPr>
            <a:xfrm>
              <a:off x="6698028" y="1683522"/>
              <a:ext cx="903578" cy="977985"/>
            </a:xfrm>
            <a:custGeom>
              <a:avLst/>
              <a:gdLst>
                <a:gd name="connsiteX0" fmla="*/ 823960 w 903578"/>
                <a:gd name="connsiteY0" fmla="*/ 613908 h 977985"/>
                <a:gd name="connsiteX1" fmla="*/ 805957 w 903578"/>
                <a:gd name="connsiteY1" fmla="*/ 640959 h 977985"/>
                <a:gd name="connsiteX2" fmla="*/ 704040 w 903578"/>
                <a:gd name="connsiteY2" fmla="*/ 648007 h 977985"/>
                <a:gd name="connsiteX3" fmla="*/ 627173 w 903578"/>
                <a:gd name="connsiteY3" fmla="*/ 645531 h 977985"/>
                <a:gd name="connsiteX4" fmla="*/ 622887 w 903578"/>
                <a:gd name="connsiteY4" fmla="*/ 644959 h 977985"/>
                <a:gd name="connsiteX5" fmla="*/ 622887 w 903578"/>
                <a:gd name="connsiteY5" fmla="*/ 642864 h 977985"/>
                <a:gd name="connsiteX6" fmla="*/ 533257 w 903578"/>
                <a:gd name="connsiteY6" fmla="*/ 637053 h 977985"/>
                <a:gd name="connsiteX7" fmla="*/ 531066 w 903578"/>
                <a:gd name="connsiteY7" fmla="*/ 647531 h 977985"/>
                <a:gd name="connsiteX8" fmla="*/ 345900 w 903578"/>
                <a:gd name="connsiteY8" fmla="*/ 682869 h 977985"/>
                <a:gd name="connsiteX9" fmla="*/ 316944 w 903578"/>
                <a:gd name="connsiteY9" fmla="*/ 664104 h 977985"/>
                <a:gd name="connsiteX10" fmla="*/ 313801 w 903578"/>
                <a:gd name="connsiteY10" fmla="*/ 663819 h 977985"/>
                <a:gd name="connsiteX11" fmla="*/ 327612 w 903578"/>
                <a:gd name="connsiteY11" fmla="*/ 553614 h 977985"/>
                <a:gd name="connsiteX12" fmla="*/ 333613 w 903578"/>
                <a:gd name="connsiteY12" fmla="*/ 491226 h 977985"/>
                <a:gd name="connsiteX13" fmla="*/ 362950 w 903578"/>
                <a:gd name="connsiteY13" fmla="*/ 473604 h 977985"/>
                <a:gd name="connsiteX14" fmla="*/ 373903 w 903578"/>
                <a:gd name="connsiteY14" fmla="*/ 410073 h 977985"/>
                <a:gd name="connsiteX15" fmla="*/ 337518 w 903578"/>
                <a:gd name="connsiteY15" fmla="*/ 393213 h 977985"/>
                <a:gd name="connsiteX16" fmla="*/ 339327 w 903578"/>
                <a:gd name="connsiteY16" fmla="*/ 300249 h 977985"/>
                <a:gd name="connsiteX17" fmla="*/ 340756 w 903578"/>
                <a:gd name="connsiteY17" fmla="*/ 111750 h 977985"/>
                <a:gd name="connsiteX18" fmla="*/ 340851 w 903578"/>
                <a:gd name="connsiteY18" fmla="*/ 108892 h 977985"/>
                <a:gd name="connsiteX19" fmla="*/ 372475 w 903578"/>
                <a:gd name="connsiteY19" fmla="*/ 92319 h 977985"/>
                <a:gd name="connsiteX20" fmla="*/ 376094 w 903578"/>
                <a:gd name="connsiteY20" fmla="*/ 86889 h 977985"/>
                <a:gd name="connsiteX21" fmla="*/ 372951 w 903578"/>
                <a:gd name="connsiteY21" fmla="*/ 16119 h 977985"/>
                <a:gd name="connsiteX22" fmla="*/ 309324 w 903578"/>
                <a:gd name="connsiteY22" fmla="*/ 6689 h 977985"/>
                <a:gd name="connsiteX23" fmla="*/ 281606 w 903578"/>
                <a:gd name="connsiteY23" fmla="*/ 61077 h 977985"/>
                <a:gd name="connsiteX24" fmla="*/ 328659 w 903578"/>
                <a:gd name="connsiteY24" fmla="*/ 108702 h 977985"/>
                <a:gd name="connsiteX25" fmla="*/ 324850 w 903578"/>
                <a:gd name="connsiteY25" fmla="*/ 294153 h 977985"/>
                <a:gd name="connsiteX26" fmla="*/ 319897 w 903578"/>
                <a:gd name="connsiteY26" fmla="*/ 394166 h 977985"/>
                <a:gd name="connsiteX27" fmla="*/ 277606 w 903578"/>
                <a:gd name="connsiteY27" fmla="*/ 465699 h 977985"/>
                <a:gd name="connsiteX28" fmla="*/ 190738 w 903578"/>
                <a:gd name="connsiteY28" fmla="*/ 531135 h 977985"/>
                <a:gd name="connsiteX29" fmla="*/ 125872 w 903578"/>
                <a:gd name="connsiteY29" fmla="*/ 586952 h 977985"/>
                <a:gd name="connsiteX30" fmla="*/ 91392 w 903578"/>
                <a:gd name="connsiteY30" fmla="*/ 614098 h 977985"/>
                <a:gd name="connsiteX31" fmla="*/ 50339 w 903578"/>
                <a:gd name="connsiteY31" fmla="*/ 594096 h 977985"/>
                <a:gd name="connsiteX32" fmla="*/ 39671 w 903578"/>
                <a:gd name="connsiteY32" fmla="*/ 691060 h 977985"/>
                <a:gd name="connsiteX33" fmla="*/ 75675 w 903578"/>
                <a:gd name="connsiteY33" fmla="*/ 683345 h 977985"/>
                <a:gd name="connsiteX34" fmla="*/ 97012 w 903578"/>
                <a:gd name="connsiteY34" fmla="*/ 660866 h 977985"/>
                <a:gd name="connsiteX35" fmla="*/ 151780 w 903578"/>
                <a:gd name="connsiteY35" fmla="*/ 676392 h 977985"/>
                <a:gd name="connsiteX36" fmla="*/ 235124 w 903578"/>
                <a:gd name="connsiteY36" fmla="*/ 695442 h 977985"/>
                <a:gd name="connsiteX37" fmla="*/ 259603 w 903578"/>
                <a:gd name="connsiteY37" fmla="*/ 702776 h 977985"/>
                <a:gd name="connsiteX38" fmla="*/ 281320 w 903578"/>
                <a:gd name="connsiteY38" fmla="*/ 744876 h 977985"/>
                <a:gd name="connsiteX39" fmla="*/ 307609 w 903578"/>
                <a:gd name="connsiteY39" fmla="*/ 749448 h 977985"/>
                <a:gd name="connsiteX40" fmla="*/ 338851 w 903578"/>
                <a:gd name="connsiteY40" fmla="*/ 898896 h 977985"/>
                <a:gd name="connsiteX41" fmla="*/ 327612 w 903578"/>
                <a:gd name="connsiteY41" fmla="*/ 905373 h 977985"/>
                <a:gd name="connsiteX42" fmla="*/ 349996 w 903578"/>
                <a:gd name="connsiteY42" fmla="*/ 977477 h 977985"/>
                <a:gd name="connsiteX43" fmla="*/ 353520 w 903578"/>
                <a:gd name="connsiteY43" fmla="*/ 977953 h 977985"/>
                <a:gd name="connsiteX44" fmla="*/ 396097 w 903578"/>
                <a:gd name="connsiteY44" fmla="*/ 949569 h 977985"/>
                <a:gd name="connsiteX45" fmla="*/ 393810 w 903578"/>
                <a:gd name="connsiteY45" fmla="*/ 912421 h 977985"/>
                <a:gd name="connsiteX46" fmla="*/ 426291 w 903578"/>
                <a:gd name="connsiteY46" fmla="*/ 866511 h 977985"/>
                <a:gd name="connsiteX47" fmla="*/ 506682 w 903578"/>
                <a:gd name="connsiteY47" fmla="*/ 754401 h 977985"/>
                <a:gd name="connsiteX48" fmla="*/ 562403 w 903578"/>
                <a:gd name="connsiteY48" fmla="*/ 689727 h 977985"/>
                <a:gd name="connsiteX49" fmla="*/ 588883 w 903578"/>
                <a:gd name="connsiteY49" fmla="*/ 689536 h 977985"/>
                <a:gd name="connsiteX50" fmla="*/ 620220 w 903578"/>
                <a:gd name="connsiteY50" fmla="*/ 660199 h 977985"/>
                <a:gd name="connsiteX51" fmla="*/ 804624 w 903578"/>
                <a:gd name="connsiteY51" fmla="*/ 660295 h 977985"/>
                <a:gd name="connsiteX52" fmla="*/ 807291 w 903578"/>
                <a:gd name="connsiteY52" fmla="*/ 672867 h 977985"/>
                <a:gd name="connsiteX53" fmla="*/ 812054 w 903578"/>
                <a:gd name="connsiteY53" fmla="*/ 682678 h 977985"/>
                <a:gd name="connsiteX54" fmla="*/ 811768 w 903578"/>
                <a:gd name="connsiteY54" fmla="*/ 684202 h 977985"/>
                <a:gd name="connsiteX55" fmla="*/ 903303 w 903578"/>
                <a:gd name="connsiteY55" fmla="*/ 651436 h 977985"/>
                <a:gd name="connsiteX56" fmla="*/ 823960 w 903578"/>
                <a:gd name="connsiteY56" fmla="*/ 613908 h 977985"/>
                <a:gd name="connsiteX57" fmla="*/ 264271 w 903578"/>
                <a:gd name="connsiteY57" fmla="*/ 687726 h 977985"/>
                <a:gd name="connsiteX58" fmla="*/ 231028 w 903578"/>
                <a:gd name="connsiteY58" fmla="*/ 680011 h 977985"/>
                <a:gd name="connsiteX59" fmla="*/ 150351 w 903578"/>
                <a:gd name="connsiteY59" fmla="*/ 663152 h 977985"/>
                <a:gd name="connsiteX60" fmla="*/ 99774 w 903578"/>
                <a:gd name="connsiteY60" fmla="*/ 650198 h 977985"/>
                <a:gd name="connsiteX61" fmla="*/ 100155 w 903578"/>
                <a:gd name="connsiteY61" fmla="*/ 636101 h 977985"/>
                <a:gd name="connsiteX62" fmla="*/ 98440 w 903578"/>
                <a:gd name="connsiteY62" fmla="*/ 627147 h 977985"/>
                <a:gd name="connsiteX63" fmla="*/ 114918 w 903578"/>
                <a:gd name="connsiteY63" fmla="*/ 614098 h 977985"/>
                <a:gd name="connsiteX64" fmla="*/ 188737 w 903578"/>
                <a:gd name="connsiteY64" fmla="*/ 552090 h 977985"/>
                <a:gd name="connsiteX65" fmla="*/ 285988 w 903578"/>
                <a:gd name="connsiteY65" fmla="*/ 478938 h 977985"/>
                <a:gd name="connsiteX66" fmla="*/ 317896 w 903578"/>
                <a:gd name="connsiteY66" fmla="*/ 492750 h 977985"/>
                <a:gd name="connsiteX67" fmla="*/ 314086 w 903578"/>
                <a:gd name="connsiteY67" fmla="*/ 543708 h 977985"/>
                <a:gd name="connsiteX68" fmla="*/ 295608 w 903578"/>
                <a:gd name="connsiteY68" fmla="*/ 664962 h 977985"/>
                <a:gd name="connsiteX69" fmla="*/ 264271 w 903578"/>
                <a:gd name="connsiteY69" fmla="*/ 687726 h 977985"/>
                <a:gd name="connsiteX70" fmla="*/ 535543 w 903578"/>
                <a:gd name="connsiteY70" fmla="*/ 696108 h 977985"/>
                <a:gd name="connsiteX71" fmla="*/ 487156 w 903578"/>
                <a:gd name="connsiteY71" fmla="*/ 752306 h 977985"/>
                <a:gd name="connsiteX72" fmla="*/ 407336 w 903578"/>
                <a:gd name="connsiteY72" fmla="*/ 864225 h 977985"/>
                <a:gd name="connsiteX73" fmla="*/ 382285 w 903578"/>
                <a:gd name="connsiteY73" fmla="*/ 899848 h 977985"/>
                <a:gd name="connsiteX74" fmla="*/ 379809 w 903578"/>
                <a:gd name="connsiteY74" fmla="*/ 898134 h 977985"/>
                <a:gd name="connsiteX75" fmla="*/ 353425 w 903578"/>
                <a:gd name="connsiteY75" fmla="*/ 894133 h 977985"/>
                <a:gd name="connsiteX76" fmla="*/ 321992 w 903578"/>
                <a:gd name="connsiteY76" fmla="*/ 749163 h 977985"/>
                <a:gd name="connsiteX77" fmla="*/ 323611 w 903578"/>
                <a:gd name="connsiteY77" fmla="*/ 749067 h 977985"/>
                <a:gd name="connsiteX78" fmla="*/ 353996 w 903578"/>
                <a:gd name="connsiteY78" fmla="*/ 711920 h 977985"/>
                <a:gd name="connsiteX79" fmla="*/ 352948 w 903578"/>
                <a:gd name="connsiteY79" fmla="*/ 700680 h 977985"/>
                <a:gd name="connsiteX80" fmla="*/ 534209 w 903578"/>
                <a:gd name="connsiteY80" fmla="*/ 665914 h 977985"/>
                <a:gd name="connsiteX81" fmla="*/ 547354 w 903578"/>
                <a:gd name="connsiteY81" fmla="*/ 680297 h 977985"/>
                <a:gd name="connsiteX82" fmla="*/ 535543 w 903578"/>
                <a:gd name="connsiteY82" fmla="*/ 696108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903578" h="977985">
                  <a:moveTo>
                    <a:pt x="823960" y="613908"/>
                  </a:moveTo>
                  <a:cubicBezTo>
                    <a:pt x="814720" y="620766"/>
                    <a:pt x="808719" y="630386"/>
                    <a:pt x="805957" y="640959"/>
                  </a:cubicBezTo>
                  <a:cubicBezTo>
                    <a:pt x="772048" y="643245"/>
                    <a:pt x="737949" y="647340"/>
                    <a:pt x="704040" y="648007"/>
                  </a:cubicBezTo>
                  <a:cubicBezTo>
                    <a:pt x="678418" y="648483"/>
                    <a:pt x="652700" y="647817"/>
                    <a:pt x="627173" y="645531"/>
                  </a:cubicBezTo>
                  <a:cubicBezTo>
                    <a:pt x="625744" y="645435"/>
                    <a:pt x="624316" y="645150"/>
                    <a:pt x="622887" y="644959"/>
                  </a:cubicBezTo>
                  <a:cubicBezTo>
                    <a:pt x="622887" y="644292"/>
                    <a:pt x="622982" y="643530"/>
                    <a:pt x="622887" y="642864"/>
                  </a:cubicBezTo>
                  <a:cubicBezTo>
                    <a:pt x="619267" y="594191"/>
                    <a:pt x="547925" y="596191"/>
                    <a:pt x="533257" y="637053"/>
                  </a:cubicBezTo>
                  <a:cubicBezTo>
                    <a:pt x="531923" y="640673"/>
                    <a:pt x="531351" y="644102"/>
                    <a:pt x="531066" y="647531"/>
                  </a:cubicBezTo>
                  <a:cubicBezTo>
                    <a:pt x="470868" y="664962"/>
                    <a:pt x="405812" y="665247"/>
                    <a:pt x="345900" y="682869"/>
                  </a:cubicBezTo>
                  <a:cubicBezTo>
                    <a:pt x="339518" y="673153"/>
                    <a:pt x="329707" y="666105"/>
                    <a:pt x="316944" y="664104"/>
                  </a:cubicBezTo>
                  <a:cubicBezTo>
                    <a:pt x="315896" y="663914"/>
                    <a:pt x="314848" y="663914"/>
                    <a:pt x="313801" y="663819"/>
                  </a:cubicBezTo>
                  <a:cubicBezTo>
                    <a:pt x="317420" y="626957"/>
                    <a:pt x="322278" y="590571"/>
                    <a:pt x="327612" y="553614"/>
                  </a:cubicBezTo>
                  <a:cubicBezTo>
                    <a:pt x="330565" y="533040"/>
                    <a:pt x="332279" y="512085"/>
                    <a:pt x="333613" y="491226"/>
                  </a:cubicBezTo>
                  <a:cubicBezTo>
                    <a:pt x="345042" y="488368"/>
                    <a:pt x="355710" y="482177"/>
                    <a:pt x="362950" y="473604"/>
                  </a:cubicBezTo>
                  <a:cubicBezTo>
                    <a:pt x="385714" y="459317"/>
                    <a:pt x="398001" y="434361"/>
                    <a:pt x="373903" y="410073"/>
                  </a:cubicBezTo>
                  <a:cubicBezTo>
                    <a:pt x="363521" y="399595"/>
                    <a:pt x="350567" y="394356"/>
                    <a:pt x="337518" y="393213"/>
                  </a:cubicBezTo>
                  <a:cubicBezTo>
                    <a:pt x="339899" y="362162"/>
                    <a:pt x="338661" y="329967"/>
                    <a:pt x="339327" y="300249"/>
                  </a:cubicBezTo>
                  <a:cubicBezTo>
                    <a:pt x="339994" y="273103"/>
                    <a:pt x="340471" y="138801"/>
                    <a:pt x="340756" y="111750"/>
                  </a:cubicBezTo>
                  <a:cubicBezTo>
                    <a:pt x="340756" y="110797"/>
                    <a:pt x="340756" y="109845"/>
                    <a:pt x="340851" y="108892"/>
                  </a:cubicBezTo>
                  <a:cubicBezTo>
                    <a:pt x="352758" y="107654"/>
                    <a:pt x="364092" y="102510"/>
                    <a:pt x="372475" y="92319"/>
                  </a:cubicBezTo>
                  <a:cubicBezTo>
                    <a:pt x="373903" y="90604"/>
                    <a:pt x="375046" y="88794"/>
                    <a:pt x="376094" y="86889"/>
                  </a:cubicBezTo>
                  <a:cubicBezTo>
                    <a:pt x="394858" y="66792"/>
                    <a:pt x="397430" y="36312"/>
                    <a:pt x="372951" y="16119"/>
                  </a:cubicBezTo>
                  <a:cubicBezTo>
                    <a:pt x="354758" y="1069"/>
                    <a:pt x="330755" y="-6265"/>
                    <a:pt x="309324" y="6689"/>
                  </a:cubicBezTo>
                  <a:cubicBezTo>
                    <a:pt x="291131" y="17738"/>
                    <a:pt x="281320" y="40312"/>
                    <a:pt x="281606" y="61077"/>
                  </a:cubicBezTo>
                  <a:cubicBezTo>
                    <a:pt x="281987" y="87842"/>
                    <a:pt x="304561" y="105844"/>
                    <a:pt x="328659" y="108702"/>
                  </a:cubicBezTo>
                  <a:cubicBezTo>
                    <a:pt x="327135" y="134800"/>
                    <a:pt x="326088" y="268055"/>
                    <a:pt x="324850" y="294153"/>
                  </a:cubicBezTo>
                  <a:cubicBezTo>
                    <a:pt x="323326" y="326443"/>
                    <a:pt x="323802" y="361019"/>
                    <a:pt x="319897" y="394166"/>
                  </a:cubicBezTo>
                  <a:cubicBezTo>
                    <a:pt x="288369" y="400262"/>
                    <a:pt x="262366" y="429218"/>
                    <a:pt x="277606" y="465699"/>
                  </a:cubicBezTo>
                  <a:cubicBezTo>
                    <a:pt x="249697" y="488749"/>
                    <a:pt x="219217" y="508561"/>
                    <a:pt x="190738" y="531135"/>
                  </a:cubicBezTo>
                  <a:cubicBezTo>
                    <a:pt x="168449" y="548852"/>
                    <a:pt x="147494" y="568473"/>
                    <a:pt x="125872" y="586952"/>
                  </a:cubicBezTo>
                  <a:cubicBezTo>
                    <a:pt x="115014" y="596191"/>
                    <a:pt x="103108" y="605049"/>
                    <a:pt x="91392" y="614098"/>
                  </a:cubicBezTo>
                  <a:cubicBezTo>
                    <a:pt x="81962" y="601811"/>
                    <a:pt x="66246" y="594381"/>
                    <a:pt x="50339" y="594096"/>
                  </a:cubicBezTo>
                  <a:cubicBezTo>
                    <a:pt x="-9192" y="592953"/>
                    <a:pt x="-19860" y="680011"/>
                    <a:pt x="39671" y="691060"/>
                  </a:cubicBezTo>
                  <a:cubicBezTo>
                    <a:pt x="53768" y="693632"/>
                    <a:pt x="66246" y="690584"/>
                    <a:pt x="75675" y="683345"/>
                  </a:cubicBezTo>
                  <a:cubicBezTo>
                    <a:pt x="86248" y="678392"/>
                    <a:pt x="93106" y="670486"/>
                    <a:pt x="97012" y="660866"/>
                  </a:cubicBezTo>
                  <a:cubicBezTo>
                    <a:pt x="115204" y="666200"/>
                    <a:pt x="133302" y="671820"/>
                    <a:pt x="151780" y="676392"/>
                  </a:cubicBezTo>
                  <a:cubicBezTo>
                    <a:pt x="179498" y="683154"/>
                    <a:pt x="207501" y="688107"/>
                    <a:pt x="235124" y="695442"/>
                  </a:cubicBezTo>
                  <a:cubicBezTo>
                    <a:pt x="243220" y="697632"/>
                    <a:pt x="251412" y="700204"/>
                    <a:pt x="259603" y="702776"/>
                  </a:cubicBezTo>
                  <a:cubicBezTo>
                    <a:pt x="257508" y="719635"/>
                    <a:pt x="265223" y="737066"/>
                    <a:pt x="281320" y="744876"/>
                  </a:cubicBezTo>
                  <a:cubicBezTo>
                    <a:pt x="289512" y="748877"/>
                    <a:pt x="298656" y="750210"/>
                    <a:pt x="307609" y="749448"/>
                  </a:cubicBezTo>
                  <a:cubicBezTo>
                    <a:pt x="310276" y="765831"/>
                    <a:pt x="327993" y="848127"/>
                    <a:pt x="338851" y="898896"/>
                  </a:cubicBezTo>
                  <a:cubicBezTo>
                    <a:pt x="334851" y="900705"/>
                    <a:pt x="331041" y="902896"/>
                    <a:pt x="327612" y="905373"/>
                  </a:cubicBezTo>
                  <a:cubicBezTo>
                    <a:pt x="295798" y="927947"/>
                    <a:pt x="315991" y="979287"/>
                    <a:pt x="349996" y="977477"/>
                  </a:cubicBezTo>
                  <a:cubicBezTo>
                    <a:pt x="351139" y="977667"/>
                    <a:pt x="352282" y="977953"/>
                    <a:pt x="353520" y="977953"/>
                  </a:cubicBezTo>
                  <a:cubicBezTo>
                    <a:pt x="371427" y="978715"/>
                    <a:pt x="389429" y="965761"/>
                    <a:pt x="396097" y="949569"/>
                  </a:cubicBezTo>
                  <a:cubicBezTo>
                    <a:pt x="401050" y="937567"/>
                    <a:pt x="400097" y="923470"/>
                    <a:pt x="393810" y="912421"/>
                  </a:cubicBezTo>
                  <a:cubicBezTo>
                    <a:pt x="405145" y="897467"/>
                    <a:pt x="415813" y="882132"/>
                    <a:pt x="426291" y="866511"/>
                  </a:cubicBezTo>
                  <a:cubicBezTo>
                    <a:pt x="451913" y="828315"/>
                    <a:pt x="477726" y="790120"/>
                    <a:pt x="506682" y="754401"/>
                  </a:cubicBezTo>
                  <a:cubicBezTo>
                    <a:pt x="512587" y="747067"/>
                    <a:pt x="542496" y="716968"/>
                    <a:pt x="562403" y="689727"/>
                  </a:cubicBezTo>
                  <a:cubicBezTo>
                    <a:pt x="570404" y="692775"/>
                    <a:pt x="581548" y="692013"/>
                    <a:pt x="588883" y="689536"/>
                  </a:cubicBezTo>
                  <a:cubicBezTo>
                    <a:pt x="603170" y="684774"/>
                    <a:pt x="615076" y="673915"/>
                    <a:pt x="620220" y="660199"/>
                  </a:cubicBezTo>
                  <a:cubicBezTo>
                    <a:pt x="669178" y="668010"/>
                    <a:pt x="753094" y="664485"/>
                    <a:pt x="804624" y="660295"/>
                  </a:cubicBezTo>
                  <a:cubicBezTo>
                    <a:pt x="805100" y="664485"/>
                    <a:pt x="805862" y="668772"/>
                    <a:pt x="807291" y="672867"/>
                  </a:cubicBezTo>
                  <a:cubicBezTo>
                    <a:pt x="808529" y="676392"/>
                    <a:pt x="810244" y="679630"/>
                    <a:pt x="812054" y="682678"/>
                  </a:cubicBezTo>
                  <a:cubicBezTo>
                    <a:pt x="811672" y="683059"/>
                    <a:pt x="811482" y="683631"/>
                    <a:pt x="811768" y="684202"/>
                  </a:cubicBezTo>
                  <a:cubicBezTo>
                    <a:pt x="832437" y="726874"/>
                    <a:pt x="908732" y="694870"/>
                    <a:pt x="903303" y="651436"/>
                  </a:cubicBezTo>
                  <a:cubicBezTo>
                    <a:pt x="899017" y="617527"/>
                    <a:pt x="852916" y="592191"/>
                    <a:pt x="823960" y="613908"/>
                  </a:cubicBezTo>
                  <a:close/>
                  <a:moveTo>
                    <a:pt x="264271" y="687726"/>
                  </a:moveTo>
                  <a:cubicBezTo>
                    <a:pt x="253031" y="685155"/>
                    <a:pt x="241696" y="682773"/>
                    <a:pt x="231028" y="680011"/>
                  </a:cubicBezTo>
                  <a:cubicBezTo>
                    <a:pt x="204263" y="673344"/>
                    <a:pt x="177212" y="668867"/>
                    <a:pt x="150351" y="663152"/>
                  </a:cubicBezTo>
                  <a:cubicBezTo>
                    <a:pt x="133302" y="659532"/>
                    <a:pt x="116633" y="654675"/>
                    <a:pt x="99774" y="650198"/>
                  </a:cubicBezTo>
                  <a:cubicBezTo>
                    <a:pt x="100441" y="645721"/>
                    <a:pt x="100631" y="641054"/>
                    <a:pt x="100155" y="636101"/>
                  </a:cubicBezTo>
                  <a:cubicBezTo>
                    <a:pt x="99869" y="632958"/>
                    <a:pt x="99298" y="630005"/>
                    <a:pt x="98440" y="627147"/>
                  </a:cubicBezTo>
                  <a:cubicBezTo>
                    <a:pt x="104060" y="622766"/>
                    <a:pt x="109489" y="618384"/>
                    <a:pt x="114918" y="614098"/>
                  </a:cubicBezTo>
                  <a:cubicBezTo>
                    <a:pt x="140160" y="594286"/>
                    <a:pt x="164353" y="572950"/>
                    <a:pt x="188737" y="552090"/>
                  </a:cubicBezTo>
                  <a:cubicBezTo>
                    <a:pt x="219503" y="525706"/>
                    <a:pt x="254269" y="504084"/>
                    <a:pt x="285988" y="478938"/>
                  </a:cubicBezTo>
                  <a:cubicBezTo>
                    <a:pt x="294369" y="488178"/>
                    <a:pt x="305990" y="492464"/>
                    <a:pt x="317896" y="492750"/>
                  </a:cubicBezTo>
                  <a:cubicBezTo>
                    <a:pt x="316944" y="510180"/>
                    <a:pt x="316467" y="527611"/>
                    <a:pt x="314086" y="543708"/>
                  </a:cubicBezTo>
                  <a:cubicBezTo>
                    <a:pt x="308276" y="583618"/>
                    <a:pt x="298656" y="624290"/>
                    <a:pt x="295608" y="664962"/>
                  </a:cubicBezTo>
                  <a:cubicBezTo>
                    <a:pt x="282559" y="668105"/>
                    <a:pt x="270748" y="675820"/>
                    <a:pt x="264271" y="687726"/>
                  </a:cubicBezTo>
                  <a:close/>
                  <a:moveTo>
                    <a:pt x="535543" y="696108"/>
                  </a:moveTo>
                  <a:cubicBezTo>
                    <a:pt x="519636" y="714873"/>
                    <a:pt x="502015" y="732589"/>
                    <a:pt x="487156" y="752306"/>
                  </a:cubicBezTo>
                  <a:cubicBezTo>
                    <a:pt x="459533" y="788977"/>
                    <a:pt x="432958" y="826125"/>
                    <a:pt x="407336" y="864225"/>
                  </a:cubicBezTo>
                  <a:cubicBezTo>
                    <a:pt x="399144" y="876321"/>
                    <a:pt x="391048" y="888323"/>
                    <a:pt x="382285" y="899848"/>
                  </a:cubicBezTo>
                  <a:cubicBezTo>
                    <a:pt x="381428" y="899277"/>
                    <a:pt x="380666" y="898610"/>
                    <a:pt x="379809" y="898134"/>
                  </a:cubicBezTo>
                  <a:cubicBezTo>
                    <a:pt x="371522" y="893562"/>
                    <a:pt x="362378" y="892609"/>
                    <a:pt x="353425" y="894133"/>
                  </a:cubicBezTo>
                  <a:cubicBezTo>
                    <a:pt x="342661" y="843841"/>
                    <a:pt x="325707" y="764403"/>
                    <a:pt x="321992" y="749163"/>
                  </a:cubicBezTo>
                  <a:cubicBezTo>
                    <a:pt x="322564" y="749163"/>
                    <a:pt x="323040" y="749163"/>
                    <a:pt x="323611" y="749067"/>
                  </a:cubicBezTo>
                  <a:cubicBezTo>
                    <a:pt x="342852" y="746686"/>
                    <a:pt x="353520" y="730208"/>
                    <a:pt x="353996" y="711920"/>
                  </a:cubicBezTo>
                  <a:cubicBezTo>
                    <a:pt x="354091" y="708110"/>
                    <a:pt x="353615" y="704395"/>
                    <a:pt x="352948" y="700680"/>
                  </a:cubicBezTo>
                  <a:cubicBezTo>
                    <a:pt x="412575" y="685631"/>
                    <a:pt x="475440" y="683154"/>
                    <a:pt x="534209" y="665914"/>
                  </a:cubicBezTo>
                  <a:cubicBezTo>
                    <a:pt x="537162" y="671820"/>
                    <a:pt x="541734" y="676677"/>
                    <a:pt x="547354" y="680297"/>
                  </a:cubicBezTo>
                  <a:cubicBezTo>
                    <a:pt x="543639" y="685821"/>
                    <a:pt x="539829" y="691155"/>
                    <a:pt x="535543" y="696108"/>
                  </a:cubicBezTo>
                  <a:close/>
                </a:path>
              </a:pathLst>
            </a:custGeom>
            <a:grpFill/>
            <a:ln w="9525" cap="flat">
              <a:noFill/>
              <a:prstDash val="solid"/>
              <a:miter/>
            </a:ln>
          </p:spPr>
          <p:txBody>
            <a:bodyPr rtlCol="0" anchor="ctr"/>
            <a:lstStyle/>
            <a:p>
              <a:endParaRPr lang="en-US"/>
            </a:p>
          </p:txBody>
        </p:sp>
        <p:grpSp>
          <p:nvGrpSpPr>
            <p:cNvPr id="933" name="Graphic 6">
              <a:extLst>
                <a:ext uri="{FF2B5EF4-FFF2-40B4-BE49-F238E27FC236}">
                  <a16:creationId xmlns:a16="http://schemas.microsoft.com/office/drawing/2014/main" id="{A64DFE7C-ACB4-6536-25AF-CE576FA0A1E3}"/>
                </a:ext>
              </a:extLst>
            </p:cNvPr>
            <p:cNvGrpSpPr/>
            <p:nvPr/>
          </p:nvGrpSpPr>
          <p:grpSpPr>
            <a:xfrm>
              <a:off x="3596230" y="2640281"/>
              <a:ext cx="1756689" cy="690987"/>
              <a:chOff x="3596230" y="2640281"/>
              <a:chExt cx="1756689" cy="690987"/>
            </a:xfrm>
            <a:grpFill/>
          </p:grpSpPr>
          <p:sp>
            <p:nvSpPr>
              <p:cNvPr id="934" name="Freeform: Shape 933">
                <a:extLst>
                  <a:ext uri="{FF2B5EF4-FFF2-40B4-BE49-F238E27FC236}">
                    <a16:creationId xmlns:a16="http://schemas.microsoft.com/office/drawing/2014/main" id="{E42CF091-3134-D3A1-2CA1-213188524CCE}"/>
                  </a:ext>
                </a:extLst>
              </p:cNvPr>
              <p:cNvSpPr/>
              <p:nvPr/>
            </p:nvSpPr>
            <p:spPr>
              <a:xfrm>
                <a:off x="3806334" y="2982100"/>
                <a:ext cx="110097" cy="110046"/>
              </a:xfrm>
              <a:custGeom>
                <a:avLst/>
                <a:gdLst>
                  <a:gd name="connsiteX0" fmla="*/ 107203 w 110097"/>
                  <a:gd name="connsiteY0" fmla="*/ 463 h 110046"/>
                  <a:gd name="connsiteX1" fmla="*/ 1475 w 110097"/>
                  <a:gd name="connsiteY1" fmla="*/ 101904 h 110046"/>
                  <a:gd name="connsiteX2" fmla="*/ 8143 w 110097"/>
                  <a:gd name="connsiteY2" fmla="*/ 108571 h 110046"/>
                  <a:gd name="connsiteX3" fmla="*/ 109584 w 110097"/>
                  <a:gd name="connsiteY3" fmla="*/ 2844 h 110046"/>
                  <a:gd name="connsiteX4" fmla="*/ 107203 w 110097"/>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7"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8917" y="-966"/>
                      <a:pt x="107203" y="463"/>
                    </a:cubicBezTo>
                    <a:close/>
                  </a:path>
                </a:pathLst>
              </a:custGeom>
              <a:grpFill/>
              <a:ln w="9525" cap="flat">
                <a:noFill/>
                <a:prstDash val="solid"/>
                <a:miter/>
              </a:ln>
            </p:spPr>
            <p:txBody>
              <a:bodyPr rtlCol="0" anchor="ctr"/>
              <a:lstStyle/>
              <a:p>
                <a:endParaRPr lang="en-US"/>
              </a:p>
            </p:txBody>
          </p:sp>
          <p:sp>
            <p:nvSpPr>
              <p:cNvPr id="1007" name="Freeform: Shape 1006">
                <a:extLst>
                  <a:ext uri="{FF2B5EF4-FFF2-40B4-BE49-F238E27FC236}">
                    <a16:creationId xmlns:a16="http://schemas.microsoft.com/office/drawing/2014/main" id="{528DC29A-0967-E4C9-2150-FB9F4517126E}"/>
                  </a:ext>
                </a:extLst>
              </p:cNvPr>
              <p:cNvSpPr/>
              <p:nvPr/>
            </p:nvSpPr>
            <p:spPr>
              <a:xfrm>
                <a:off x="3861388" y="2982100"/>
                <a:ext cx="110097" cy="110046"/>
              </a:xfrm>
              <a:custGeom>
                <a:avLst/>
                <a:gdLst>
                  <a:gd name="connsiteX0" fmla="*/ 107203 w 110097"/>
                  <a:gd name="connsiteY0" fmla="*/ 463 h 110046"/>
                  <a:gd name="connsiteX1" fmla="*/ 1475 w 110097"/>
                  <a:gd name="connsiteY1" fmla="*/ 101904 h 110046"/>
                  <a:gd name="connsiteX2" fmla="*/ 8143 w 110097"/>
                  <a:gd name="connsiteY2" fmla="*/ 108571 h 110046"/>
                  <a:gd name="connsiteX3" fmla="*/ 109584 w 110097"/>
                  <a:gd name="connsiteY3" fmla="*/ 2844 h 110046"/>
                  <a:gd name="connsiteX4" fmla="*/ 107203 w 110097"/>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7"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8917" y="-966"/>
                      <a:pt x="107203" y="463"/>
                    </a:cubicBezTo>
                    <a:close/>
                  </a:path>
                </a:pathLst>
              </a:custGeom>
              <a:grpFill/>
              <a:ln w="9525" cap="flat">
                <a:noFill/>
                <a:prstDash val="solid"/>
                <a:miter/>
              </a:ln>
            </p:spPr>
            <p:txBody>
              <a:bodyPr rtlCol="0" anchor="ctr"/>
              <a:lstStyle/>
              <a:p>
                <a:endParaRPr lang="en-US"/>
              </a:p>
            </p:txBody>
          </p:sp>
          <p:sp>
            <p:nvSpPr>
              <p:cNvPr id="1008" name="Freeform: Shape 1007">
                <a:extLst>
                  <a:ext uri="{FF2B5EF4-FFF2-40B4-BE49-F238E27FC236}">
                    <a16:creationId xmlns:a16="http://schemas.microsoft.com/office/drawing/2014/main" id="{38158A2A-0318-0E17-1ED4-FE9B661D11E4}"/>
                  </a:ext>
                </a:extLst>
              </p:cNvPr>
              <p:cNvSpPr/>
              <p:nvPr/>
            </p:nvSpPr>
            <p:spPr>
              <a:xfrm>
                <a:off x="3916443" y="2982100"/>
                <a:ext cx="110097" cy="110046"/>
              </a:xfrm>
              <a:custGeom>
                <a:avLst/>
                <a:gdLst>
                  <a:gd name="connsiteX0" fmla="*/ 107203 w 110097"/>
                  <a:gd name="connsiteY0" fmla="*/ 463 h 110046"/>
                  <a:gd name="connsiteX1" fmla="*/ 1475 w 110097"/>
                  <a:gd name="connsiteY1" fmla="*/ 101904 h 110046"/>
                  <a:gd name="connsiteX2" fmla="*/ 8143 w 110097"/>
                  <a:gd name="connsiteY2" fmla="*/ 108571 h 110046"/>
                  <a:gd name="connsiteX3" fmla="*/ 109584 w 110097"/>
                  <a:gd name="connsiteY3" fmla="*/ 2844 h 110046"/>
                  <a:gd name="connsiteX4" fmla="*/ 107203 w 110097"/>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7"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8917" y="-966"/>
                      <a:pt x="107203" y="463"/>
                    </a:cubicBezTo>
                    <a:close/>
                  </a:path>
                </a:pathLst>
              </a:custGeom>
              <a:grpFill/>
              <a:ln w="9525" cap="flat">
                <a:noFill/>
                <a:prstDash val="solid"/>
                <a:miter/>
              </a:ln>
            </p:spPr>
            <p:txBody>
              <a:bodyPr rtlCol="0" anchor="ctr"/>
              <a:lstStyle/>
              <a:p>
                <a:endParaRPr lang="en-US"/>
              </a:p>
            </p:txBody>
          </p:sp>
          <p:sp>
            <p:nvSpPr>
              <p:cNvPr id="1021" name="Freeform: Shape 1020">
                <a:extLst>
                  <a:ext uri="{FF2B5EF4-FFF2-40B4-BE49-F238E27FC236}">
                    <a16:creationId xmlns:a16="http://schemas.microsoft.com/office/drawing/2014/main" id="{FFB77877-2B7D-B6E9-68B3-0740C44DEBB2}"/>
                  </a:ext>
                </a:extLst>
              </p:cNvPr>
              <p:cNvSpPr/>
              <p:nvPr/>
            </p:nvSpPr>
            <p:spPr>
              <a:xfrm>
                <a:off x="3971497" y="2982100"/>
                <a:ext cx="110097" cy="110046"/>
              </a:xfrm>
              <a:custGeom>
                <a:avLst/>
                <a:gdLst>
                  <a:gd name="connsiteX0" fmla="*/ 107203 w 110097"/>
                  <a:gd name="connsiteY0" fmla="*/ 463 h 110046"/>
                  <a:gd name="connsiteX1" fmla="*/ 1475 w 110097"/>
                  <a:gd name="connsiteY1" fmla="*/ 101904 h 110046"/>
                  <a:gd name="connsiteX2" fmla="*/ 8143 w 110097"/>
                  <a:gd name="connsiteY2" fmla="*/ 108571 h 110046"/>
                  <a:gd name="connsiteX3" fmla="*/ 109584 w 110097"/>
                  <a:gd name="connsiteY3" fmla="*/ 2844 h 110046"/>
                  <a:gd name="connsiteX4" fmla="*/ 107203 w 110097"/>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7"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8917" y="-966"/>
                      <a:pt x="107203" y="463"/>
                    </a:cubicBezTo>
                    <a:close/>
                  </a:path>
                </a:pathLst>
              </a:custGeom>
              <a:grpFill/>
              <a:ln w="9525" cap="flat">
                <a:noFill/>
                <a:prstDash val="solid"/>
                <a:miter/>
              </a:ln>
            </p:spPr>
            <p:txBody>
              <a:bodyPr rtlCol="0" anchor="ctr"/>
              <a:lstStyle/>
              <a:p>
                <a:endParaRPr lang="en-US"/>
              </a:p>
            </p:txBody>
          </p:sp>
          <p:sp>
            <p:nvSpPr>
              <p:cNvPr id="1022" name="Freeform: Shape 1021">
                <a:extLst>
                  <a:ext uri="{FF2B5EF4-FFF2-40B4-BE49-F238E27FC236}">
                    <a16:creationId xmlns:a16="http://schemas.microsoft.com/office/drawing/2014/main" id="{6133978C-F1F4-7A7D-6229-7FB263401BDF}"/>
                  </a:ext>
                </a:extLst>
              </p:cNvPr>
              <p:cNvSpPr/>
              <p:nvPr/>
            </p:nvSpPr>
            <p:spPr>
              <a:xfrm>
                <a:off x="4026552" y="2982100"/>
                <a:ext cx="110097" cy="110046"/>
              </a:xfrm>
              <a:custGeom>
                <a:avLst/>
                <a:gdLst>
                  <a:gd name="connsiteX0" fmla="*/ 107203 w 110097"/>
                  <a:gd name="connsiteY0" fmla="*/ 463 h 110046"/>
                  <a:gd name="connsiteX1" fmla="*/ 1475 w 110097"/>
                  <a:gd name="connsiteY1" fmla="*/ 101904 h 110046"/>
                  <a:gd name="connsiteX2" fmla="*/ 8143 w 110097"/>
                  <a:gd name="connsiteY2" fmla="*/ 108571 h 110046"/>
                  <a:gd name="connsiteX3" fmla="*/ 109584 w 110097"/>
                  <a:gd name="connsiteY3" fmla="*/ 2844 h 110046"/>
                  <a:gd name="connsiteX4" fmla="*/ 107203 w 110097"/>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7"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8917" y="-966"/>
                      <a:pt x="107203" y="463"/>
                    </a:cubicBezTo>
                    <a:close/>
                  </a:path>
                </a:pathLst>
              </a:custGeom>
              <a:grpFill/>
              <a:ln w="9525" cap="flat">
                <a:noFill/>
                <a:prstDash val="solid"/>
                <a:miter/>
              </a:ln>
            </p:spPr>
            <p:txBody>
              <a:bodyPr rtlCol="0" anchor="ctr"/>
              <a:lstStyle/>
              <a:p>
                <a:endParaRPr lang="en-US"/>
              </a:p>
            </p:txBody>
          </p:sp>
          <p:sp>
            <p:nvSpPr>
              <p:cNvPr id="1023" name="Freeform: Shape 1022">
                <a:extLst>
                  <a:ext uri="{FF2B5EF4-FFF2-40B4-BE49-F238E27FC236}">
                    <a16:creationId xmlns:a16="http://schemas.microsoft.com/office/drawing/2014/main" id="{2B6B36BE-28E2-B430-FFBC-226432E0BC4E}"/>
                  </a:ext>
                </a:extLst>
              </p:cNvPr>
              <p:cNvSpPr/>
              <p:nvPr/>
            </p:nvSpPr>
            <p:spPr>
              <a:xfrm>
                <a:off x="4081606" y="2982100"/>
                <a:ext cx="110097" cy="110046"/>
              </a:xfrm>
              <a:custGeom>
                <a:avLst/>
                <a:gdLst>
                  <a:gd name="connsiteX0" fmla="*/ 107203 w 110097"/>
                  <a:gd name="connsiteY0" fmla="*/ 463 h 110046"/>
                  <a:gd name="connsiteX1" fmla="*/ 1475 w 110097"/>
                  <a:gd name="connsiteY1" fmla="*/ 101904 h 110046"/>
                  <a:gd name="connsiteX2" fmla="*/ 8143 w 110097"/>
                  <a:gd name="connsiteY2" fmla="*/ 108571 h 110046"/>
                  <a:gd name="connsiteX3" fmla="*/ 109584 w 110097"/>
                  <a:gd name="connsiteY3" fmla="*/ 2844 h 110046"/>
                  <a:gd name="connsiteX4" fmla="*/ 107203 w 110097"/>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7"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8917" y="-966"/>
                      <a:pt x="107203" y="463"/>
                    </a:cubicBezTo>
                    <a:close/>
                  </a:path>
                </a:pathLst>
              </a:custGeom>
              <a:grpFill/>
              <a:ln w="9525" cap="flat">
                <a:noFill/>
                <a:prstDash val="solid"/>
                <a:miter/>
              </a:ln>
            </p:spPr>
            <p:txBody>
              <a:bodyPr rtlCol="0" anchor="ctr"/>
              <a:lstStyle/>
              <a:p>
                <a:endParaRPr lang="en-US"/>
              </a:p>
            </p:txBody>
          </p:sp>
          <p:sp>
            <p:nvSpPr>
              <p:cNvPr id="1024" name="Freeform: Shape 1023">
                <a:extLst>
                  <a:ext uri="{FF2B5EF4-FFF2-40B4-BE49-F238E27FC236}">
                    <a16:creationId xmlns:a16="http://schemas.microsoft.com/office/drawing/2014/main" id="{D400C257-CCF9-BA41-6902-DEE16F288F2D}"/>
                  </a:ext>
                </a:extLst>
              </p:cNvPr>
              <p:cNvSpPr/>
              <p:nvPr/>
            </p:nvSpPr>
            <p:spPr>
              <a:xfrm>
                <a:off x="4136565" y="2982100"/>
                <a:ext cx="110149" cy="110046"/>
              </a:xfrm>
              <a:custGeom>
                <a:avLst/>
                <a:gdLst>
                  <a:gd name="connsiteX0" fmla="*/ 107203 w 110149"/>
                  <a:gd name="connsiteY0" fmla="*/ 463 h 110046"/>
                  <a:gd name="connsiteX1" fmla="*/ 1475 w 110149"/>
                  <a:gd name="connsiteY1" fmla="*/ 101904 h 110046"/>
                  <a:gd name="connsiteX2" fmla="*/ 8143 w 110149"/>
                  <a:gd name="connsiteY2" fmla="*/ 108571 h 110046"/>
                  <a:gd name="connsiteX3" fmla="*/ 109584 w 110149"/>
                  <a:gd name="connsiteY3" fmla="*/ 2844 h 110046"/>
                  <a:gd name="connsiteX4" fmla="*/ 107203 w 110149"/>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49"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203" y="1225"/>
                      <a:pt x="109012" y="-966"/>
                      <a:pt x="107203" y="463"/>
                    </a:cubicBezTo>
                    <a:close/>
                  </a:path>
                </a:pathLst>
              </a:custGeom>
              <a:grpFill/>
              <a:ln w="9525" cap="flat">
                <a:noFill/>
                <a:prstDash val="solid"/>
                <a:miter/>
              </a:ln>
            </p:spPr>
            <p:txBody>
              <a:bodyPr rtlCol="0" anchor="ctr"/>
              <a:lstStyle/>
              <a:p>
                <a:endParaRPr lang="en-US"/>
              </a:p>
            </p:txBody>
          </p:sp>
          <p:sp>
            <p:nvSpPr>
              <p:cNvPr id="1025" name="Freeform: Shape 1024">
                <a:extLst>
                  <a:ext uri="{FF2B5EF4-FFF2-40B4-BE49-F238E27FC236}">
                    <a16:creationId xmlns:a16="http://schemas.microsoft.com/office/drawing/2014/main" id="{707CF601-8A87-A5B0-67F5-31A00EE3D361}"/>
                  </a:ext>
                </a:extLst>
              </p:cNvPr>
              <p:cNvSpPr/>
              <p:nvPr/>
            </p:nvSpPr>
            <p:spPr>
              <a:xfrm>
                <a:off x="4191620" y="2982100"/>
                <a:ext cx="110149" cy="110046"/>
              </a:xfrm>
              <a:custGeom>
                <a:avLst/>
                <a:gdLst>
                  <a:gd name="connsiteX0" fmla="*/ 107203 w 110149"/>
                  <a:gd name="connsiteY0" fmla="*/ 463 h 110046"/>
                  <a:gd name="connsiteX1" fmla="*/ 1475 w 110149"/>
                  <a:gd name="connsiteY1" fmla="*/ 101904 h 110046"/>
                  <a:gd name="connsiteX2" fmla="*/ 8143 w 110149"/>
                  <a:gd name="connsiteY2" fmla="*/ 108571 h 110046"/>
                  <a:gd name="connsiteX3" fmla="*/ 109584 w 110149"/>
                  <a:gd name="connsiteY3" fmla="*/ 2844 h 110046"/>
                  <a:gd name="connsiteX4" fmla="*/ 107203 w 110149"/>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49"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203" y="1225"/>
                      <a:pt x="109012" y="-966"/>
                      <a:pt x="107203" y="463"/>
                    </a:cubicBezTo>
                    <a:close/>
                  </a:path>
                </a:pathLst>
              </a:custGeom>
              <a:grpFill/>
              <a:ln w="9525" cap="flat">
                <a:noFill/>
                <a:prstDash val="solid"/>
                <a:miter/>
              </a:ln>
            </p:spPr>
            <p:txBody>
              <a:bodyPr rtlCol="0" anchor="ctr"/>
              <a:lstStyle/>
              <a:p>
                <a:endParaRPr lang="en-US"/>
              </a:p>
            </p:txBody>
          </p:sp>
          <p:sp>
            <p:nvSpPr>
              <p:cNvPr id="1026" name="Freeform: Shape 1025">
                <a:extLst>
                  <a:ext uri="{FF2B5EF4-FFF2-40B4-BE49-F238E27FC236}">
                    <a16:creationId xmlns:a16="http://schemas.microsoft.com/office/drawing/2014/main" id="{861F03E9-FC60-E622-3BDA-AE88EEC6EF1E}"/>
                  </a:ext>
                </a:extLst>
              </p:cNvPr>
              <p:cNvSpPr/>
              <p:nvPr/>
            </p:nvSpPr>
            <p:spPr>
              <a:xfrm>
                <a:off x="4246674" y="2982100"/>
                <a:ext cx="110109" cy="110046"/>
              </a:xfrm>
              <a:custGeom>
                <a:avLst/>
                <a:gdLst>
                  <a:gd name="connsiteX0" fmla="*/ 107203 w 110109"/>
                  <a:gd name="connsiteY0" fmla="*/ 463 h 110046"/>
                  <a:gd name="connsiteX1" fmla="*/ 1475 w 110109"/>
                  <a:gd name="connsiteY1" fmla="*/ 101904 h 110046"/>
                  <a:gd name="connsiteX2" fmla="*/ 8143 w 110109"/>
                  <a:gd name="connsiteY2" fmla="*/ 108571 h 110046"/>
                  <a:gd name="connsiteX3" fmla="*/ 109584 w 110109"/>
                  <a:gd name="connsiteY3" fmla="*/ 2844 h 110046"/>
                  <a:gd name="connsiteX4" fmla="*/ 107203 w 110109"/>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09"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9012" y="-966"/>
                      <a:pt x="107203" y="463"/>
                    </a:cubicBezTo>
                    <a:close/>
                  </a:path>
                </a:pathLst>
              </a:custGeom>
              <a:grpFill/>
              <a:ln w="9525" cap="flat">
                <a:noFill/>
                <a:prstDash val="solid"/>
                <a:miter/>
              </a:ln>
            </p:spPr>
            <p:txBody>
              <a:bodyPr rtlCol="0" anchor="ctr"/>
              <a:lstStyle/>
              <a:p>
                <a:endParaRPr lang="en-US"/>
              </a:p>
            </p:txBody>
          </p:sp>
          <p:sp>
            <p:nvSpPr>
              <p:cNvPr id="1027" name="Freeform: Shape 1026">
                <a:extLst>
                  <a:ext uri="{FF2B5EF4-FFF2-40B4-BE49-F238E27FC236}">
                    <a16:creationId xmlns:a16="http://schemas.microsoft.com/office/drawing/2014/main" id="{00B96E6C-EE7C-E98B-DD1C-A862501EF9D2}"/>
                  </a:ext>
                </a:extLst>
              </p:cNvPr>
              <p:cNvSpPr/>
              <p:nvPr/>
            </p:nvSpPr>
            <p:spPr>
              <a:xfrm>
                <a:off x="4301729" y="2982100"/>
                <a:ext cx="110109" cy="110046"/>
              </a:xfrm>
              <a:custGeom>
                <a:avLst/>
                <a:gdLst>
                  <a:gd name="connsiteX0" fmla="*/ 107203 w 110109"/>
                  <a:gd name="connsiteY0" fmla="*/ 463 h 110046"/>
                  <a:gd name="connsiteX1" fmla="*/ 1475 w 110109"/>
                  <a:gd name="connsiteY1" fmla="*/ 101904 h 110046"/>
                  <a:gd name="connsiteX2" fmla="*/ 8143 w 110109"/>
                  <a:gd name="connsiteY2" fmla="*/ 108571 h 110046"/>
                  <a:gd name="connsiteX3" fmla="*/ 109584 w 110109"/>
                  <a:gd name="connsiteY3" fmla="*/ 2844 h 110046"/>
                  <a:gd name="connsiteX4" fmla="*/ 107203 w 110109"/>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09"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9012" y="-966"/>
                      <a:pt x="107203" y="463"/>
                    </a:cubicBezTo>
                    <a:close/>
                  </a:path>
                </a:pathLst>
              </a:custGeom>
              <a:grpFill/>
              <a:ln w="9525" cap="flat">
                <a:noFill/>
                <a:prstDash val="solid"/>
                <a:miter/>
              </a:ln>
            </p:spPr>
            <p:txBody>
              <a:bodyPr rtlCol="0" anchor="ctr"/>
              <a:lstStyle/>
              <a:p>
                <a:endParaRPr lang="en-US"/>
              </a:p>
            </p:txBody>
          </p:sp>
          <p:sp>
            <p:nvSpPr>
              <p:cNvPr id="1028" name="Freeform: Shape 1027">
                <a:extLst>
                  <a:ext uri="{FF2B5EF4-FFF2-40B4-BE49-F238E27FC236}">
                    <a16:creationId xmlns:a16="http://schemas.microsoft.com/office/drawing/2014/main" id="{610B90EF-C345-C7BB-5664-D77F563AB8D4}"/>
                  </a:ext>
                </a:extLst>
              </p:cNvPr>
              <p:cNvSpPr/>
              <p:nvPr/>
            </p:nvSpPr>
            <p:spPr>
              <a:xfrm>
                <a:off x="4356783" y="2982100"/>
                <a:ext cx="110109" cy="110046"/>
              </a:xfrm>
              <a:custGeom>
                <a:avLst/>
                <a:gdLst>
                  <a:gd name="connsiteX0" fmla="*/ 107203 w 110109"/>
                  <a:gd name="connsiteY0" fmla="*/ 463 h 110046"/>
                  <a:gd name="connsiteX1" fmla="*/ 1475 w 110109"/>
                  <a:gd name="connsiteY1" fmla="*/ 101904 h 110046"/>
                  <a:gd name="connsiteX2" fmla="*/ 8143 w 110109"/>
                  <a:gd name="connsiteY2" fmla="*/ 108571 h 110046"/>
                  <a:gd name="connsiteX3" fmla="*/ 109584 w 110109"/>
                  <a:gd name="connsiteY3" fmla="*/ 2844 h 110046"/>
                  <a:gd name="connsiteX4" fmla="*/ 107203 w 110109"/>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09"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9012" y="-966"/>
                      <a:pt x="107203" y="463"/>
                    </a:cubicBezTo>
                    <a:close/>
                  </a:path>
                </a:pathLst>
              </a:custGeom>
              <a:grpFill/>
              <a:ln w="9525" cap="flat">
                <a:noFill/>
                <a:prstDash val="solid"/>
                <a:miter/>
              </a:ln>
            </p:spPr>
            <p:txBody>
              <a:bodyPr rtlCol="0" anchor="ctr"/>
              <a:lstStyle/>
              <a:p>
                <a:endParaRPr lang="en-US"/>
              </a:p>
            </p:txBody>
          </p:sp>
          <p:sp>
            <p:nvSpPr>
              <p:cNvPr id="1029" name="Freeform: Shape 1028">
                <a:extLst>
                  <a:ext uri="{FF2B5EF4-FFF2-40B4-BE49-F238E27FC236}">
                    <a16:creationId xmlns:a16="http://schemas.microsoft.com/office/drawing/2014/main" id="{F9BD2B8E-50F8-A39E-F5FE-D5B7ADA2604D}"/>
                  </a:ext>
                </a:extLst>
              </p:cNvPr>
              <p:cNvSpPr/>
              <p:nvPr/>
            </p:nvSpPr>
            <p:spPr>
              <a:xfrm>
                <a:off x="4411838" y="2982100"/>
                <a:ext cx="110109" cy="110046"/>
              </a:xfrm>
              <a:custGeom>
                <a:avLst/>
                <a:gdLst>
                  <a:gd name="connsiteX0" fmla="*/ 107203 w 110109"/>
                  <a:gd name="connsiteY0" fmla="*/ 463 h 110046"/>
                  <a:gd name="connsiteX1" fmla="*/ 1475 w 110109"/>
                  <a:gd name="connsiteY1" fmla="*/ 101904 h 110046"/>
                  <a:gd name="connsiteX2" fmla="*/ 8143 w 110109"/>
                  <a:gd name="connsiteY2" fmla="*/ 108571 h 110046"/>
                  <a:gd name="connsiteX3" fmla="*/ 109584 w 110109"/>
                  <a:gd name="connsiteY3" fmla="*/ 2844 h 110046"/>
                  <a:gd name="connsiteX4" fmla="*/ 107203 w 110109"/>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09"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9012" y="-966"/>
                      <a:pt x="107203" y="463"/>
                    </a:cubicBezTo>
                    <a:close/>
                  </a:path>
                </a:pathLst>
              </a:custGeom>
              <a:grpFill/>
              <a:ln w="9525"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3B59FA12-0DEA-2B5A-BBF2-D8C617366746}"/>
                  </a:ext>
                </a:extLst>
              </p:cNvPr>
              <p:cNvSpPr/>
              <p:nvPr/>
            </p:nvSpPr>
            <p:spPr>
              <a:xfrm>
                <a:off x="4466892" y="2982100"/>
                <a:ext cx="110097" cy="110046"/>
              </a:xfrm>
              <a:custGeom>
                <a:avLst/>
                <a:gdLst>
                  <a:gd name="connsiteX0" fmla="*/ 107203 w 110097"/>
                  <a:gd name="connsiteY0" fmla="*/ 463 h 110046"/>
                  <a:gd name="connsiteX1" fmla="*/ 1475 w 110097"/>
                  <a:gd name="connsiteY1" fmla="*/ 101904 h 110046"/>
                  <a:gd name="connsiteX2" fmla="*/ 8143 w 110097"/>
                  <a:gd name="connsiteY2" fmla="*/ 108571 h 110046"/>
                  <a:gd name="connsiteX3" fmla="*/ 109584 w 110097"/>
                  <a:gd name="connsiteY3" fmla="*/ 2844 h 110046"/>
                  <a:gd name="connsiteX4" fmla="*/ 107203 w 110097"/>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7"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8917" y="-966"/>
                      <a:pt x="107203" y="463"/>
                    </a:cubicBezTo>
                    <a:close/>
                  </a:path>
                </a:pathLst>
              </a:custGeom>
              <a:grpFill/>
              <a:ln w="9525"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3AE7973C-93EB-082B-114B-1620B79CF50F}"/>
                  </a:ext>
                </a:extLst>
              </p:cNvPr>
              <p:cNvSpPr/>
              <p:nvPr/>
            </p:nvSpPr>
            <p:spPr>
              <a:xfrm>
                <a:off x="4521947" y="2982100"/>
                <a:ext cx="110097" cy="110046"/>
              </a:xfrm>
              <a:custGeom>
                <a:avLst/>
                <a:gdLst>
                  <a:gd name="connsiteX0" fmla="*/ 107203 w 110097"/>
                  <a:gd name="connsiteY0" fmla="*/ 463 h 110046"/>
                  <a:gd name="connsiteX1" fmla="*/ 1475 w 110097"/>
                  <a:gd name="connsiteY1" fmla="*/ 101904 h 110046"/>
                  <a:gd name="connsiteX2" fmla="*/ 8143 w 110097"/>
                  <a:gd name="connsiteY2" fmla="*/ 108571 h 110046"/>
                  <a:gd name="connsiteX3" fmla="*/ 109584 w 110097"/>
                  <a:gd name="connsiteY3" fmla="*/ 2844 h 110046"/>
                  <a:gd name="connsiteX4" fmla="*/ 107203 w 110097"/>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7"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8917" y="-966"/>
                      <a:pt x="107203" y="463"/>
                    </a:cubicBezTo>
                    <a:close/>
                  </a:path>
                </a:pathLst>
              </a:custGeom>
              <a:grpFill/>
              <a:ln w="9525"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7ABF9FD8-CC2B-8978-DD01-30B40DA3090C}"/>
                  </a:ext>
                </a:extLst>
              </p:cNvPr>
              <p:cNvSpPr/>
              <p:nvPr/>
            </p:nvSpPr>
            <p:spPr>
              <a:xfrm>
                <a:off x="4632056" y="2982100"/>
                <a:ext cx="110097" cy="110046"/>
              </a:xfrm>
              <a:custGeom>
                <a:avLst/>
                <a:gdLst>
                  <a:gd name="connsiteX0" fmla="*/ 107203 w 110097"/>
                  <a:gd name="connsiteY0" fmla="*/ 463 h 110046"/>
                  <a:gd name="connsiteX1" fmla="*/ 1475 w 110097"/>
                  <a:gd name="connsiteY1" fmla="*/ 101904 h 110046"/>
                  <a:gd name="connsiteX2" fmla="*/ 8143 w 110097"/>
                  <a:gd name="connsiteY2" fmla="*/ 108571 h 110046"/>
                  <a:gd name="connsiteX3" fmla="*/ 109584 w 110097"/>
                  <a:gd name="connsiteY3" fmla="*/ 2844 h 110046"/>
                  <a:gd name="connsiteX4" fmla="*/ 107203 w 110097"/>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7"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8917" y="-966"/>
                      <a:pt x="107203" y="463"/>
                    </a:cubicBezTo>
                    <a:close/>
                  </a:path>
                </a:pathLst>
              </a:custGeom>
              <a:grpFill/>
              <a:ln w="9525"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49BD7502-2F80-135F-3ACE-862DA4F4CFF8}"/>
                  </a:ext>
                </a:extLst>
              </p:cNvPr>
              <p:cNvSpPr/>
              <p:nvPr/>
            </p:nvSpPr>
            <p:spPr>
              <a:xfrm>
                <a:off x="4687110" y="2982100"/>
                <a:ext cx="110097" cy="110046"/>
              </a:xfrm>
              <a:custGeom>
                <a:avLst/>
                <a:gdLst>
                  <a:gd name="connsiteX0" fmla="*/ 107203 w 110097"/>
                  <a:gd name="connsiteY0" fmla="*/ 463 h 110046"/>
                  <a:gd name="connsiteX1" fmla="*/ 1475 w 110097"/>
                  <a:gd name="connsiteY1" fmla="*/ 101904 h 110046"/>
                  <a:gd name="connsiteX2" fmla="*/ 8143 w 110097"/>
                  <a:gd name="connsiteY2" fmla="*/ 108571 h 110046"/>
                  <a:gd name="connsiteX3" fmla="*/ 109584 w 110097"/>
                  <a:gd name="connsiteY3" fmla="*/ 2844 h 110046"/>
                  <a:gd name="connsiteX4" fmla="*/ 107203 w 110097"/>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7"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8917" y="-966"/>
                      <a:pt x="107203" y="463"/>
                    </a:cubicBezTo>
                    <a:close/>
                  </a:path>
                </a:pathLst>
              </a:custGeom>
              <a:grpFill/>
              <a:ln w="9525" cap="flat">
                <a:noFill/>
                <a:prstDash val="solid"/>
                <a:miter/>
              </a:ln>
            </p:spPr>
            <p:txBody>
              <a:bodyPr rtlCol="0" anchor="ctr"/>
              <a:lstStyle/>
              <a:p>
                <a:endParaRPr lang="en-US"/>
              </a:p>
            </p:txBody>
          </p:sp>
          <p:sp>
            <p:nvSpPr>
              <p:cNvPr id="1034" name="Freeform: Shape 1033">
                <a:extLst>
                  <a:ext uri="{FF2B5EF4-FFF2-40B4-BE49-F238E27FC236}">
                    <a16:creationId xmlns:a16="http://schemas.microsoft.com/office/drawing/2014/main" id="{2021B7E4-217F-64FD-432A-59B1B17A86B8}"/>
                  </a:ext>
                </a:extLst>
              </p:cNvPr>
              <p:cNvSpPr/>
              <p:nvPr/>
            </p:nvSpPr>
            <p:spPr>
              <a:xfrm>
                <a:off x="4742165" y="2982100"/>
                <a:ext cx="110097" cy="110046"/>
              </a:xfrm>
              <a:custGeom>
                <a:avLst/>
                <a:gdLst>
                  <a:gd name="connsiteX0" fmla="*/ 107203 w 110097"/>
                  <a:gd name="connsiteY0" fmla="*/ 463 h 110046"/>
                  <a:gd name="connsiteX1" fmla="*/ 1475 w 110097"/>
                  <a:gd name="connsiteY1" fmla="*/ 101904 h 110046"/>
                  <a:gd name="connsiteX2" fmla="*/ 8143 w 110097"/>
                  <a:gd name="connsiteY2" fmla="*/ 108571 h 110046"/>
                  <a:gd name="connsiteX3" fmla="*/ 109584 w 110097"/>
                  <a:gd name="connsiteY3" fmla="*/ 2844 h 110046"/>
                  <a:gd name="connsiteX4" fmla="*/ 107203 w 110097"/>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7"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8917" y="-966"/>
                      <a:pt x="107203" y="463"/>
                    </a:cubicBezTo>
                    <a:close/>
                  </a:path>
                </a:pathLst>
              </a:custGeom>
              <a:grpFill/>
              <a:ln w="9525"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E0278DD8-9C0F-6B06-4E3F-817708F853AD}"/>
                  </a:ext>
                </a:extLst>
              </p:cNvPr>
              <p:cNvSpPr/>
              <p:nvPr/>
            </p:nvSpPr>
            <p:spPr>
              <a:xfrm>
                <a:off x="4797219" y="2982100"/>
                <a:ext cx="110097" cy="110046"/>
              </a:xfrm>
              <a:custGeom>
                <a:avLst/>
                <a:gdLst>
                  <a:gd name="connsiteX0" fmla="*/ 107203 w 110097"/>
                  <a:gd name="connsiteY0" fmla="*/ 463 h 110046"/>
                  <a:gd name="connsiteX1" fmla="*/ 1475 w 110097"/>
                  <a:gd name="connsiteY1" fmla="*/ 101904 h 110046"/>
                  <a:gd name="connsiteX2" fmla="*/ 8143 w 110097"/>
                  <a:gd name="connsiteY2" fmla="*/ 108571 h 110046"/>
                  <a:gd name="connsiteX3" fmla="*/ 109584 w 110097"/>
                  <a:gd name="connsiteY3" fmla="*/ 2844 h 110046"/>
                  <a:gd name="connsiteX4" fmla="*/ 107203 w 110097"/>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7"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8917" y="-966"/>
                      <a:pt x="107203" y="463"/>
                    </a:cubicBezTo>
                    <a:close/>
                  </a:path>
                </a:pathLst>
              </a:custGeom>
              <a:grpFill/>
              <a:ln w="9525" cap="flat">
                <a:noFill/>
                <a:prstDash val="solid"/>
                <a:miter/>
              </a:ln>
            </p:spPr>
            <p:txBody>
              <a:bodyPr rtlCol="0" anchor="ctr"/>
              <a:lstStyle/>
              <a:p>
                <a:endParaRPr lang="en-US"/>
              </a:p>
            </p:txBody>
          </p:sp>
          <p:sp>
            <p:nvSpPr>
              <p:cNvPr id="1036" name="Freeform: Shape 1035">
                <a:extLst>
                  <a:ext uri="{FF2B5EF4-FFF2-40B4-BE49-F238E27FC236}">
                    <a16:creationId xmlns:a16="http://schemas.microsoft.com/office/drawing/2014/main" id="{BEFBACCB-DA0B-98B8-C801-F2BAEFF37F45}"/>
                  </a:ext>
                </a:extLst>
              </p:cNvPr>
              <p:cNvSpPr/>
              <p:nvPr/>
            </p:nvSpPr>
            <p:spPr>
              <a:xfrm>
                <a:off x="4852274" y="2982100"/>
                <a:ext cx="110097" cy="110046"/>
              </a:xfrm>
              <a:custGeom>
                <a:avLst/>
                <a:gdLst>
                  <a:gd name="connsiteX0" fmla="*/ 107203 w 110097"/>
                  <a:gd name="connsiteY0" fmla="*/ 463 h 110046"/>
                  <a:gd name="connsiteX1" fmla="*/ 1475 w 110097"/>
                  <a:gd name="connsiteY1" fmla="*/ 101904 h 110046"/>
                  <a:gd name="connsiteX2" fmla="*/ 8143 w 110097"/>
                  <a:gd name="connsiteY2" fmla="*/ 108571 h 110046"/>
                  <a:gd name="connsiteX3" fmla="*/ 109584 w 110097"/>
                  <a:gd name="connsiteY3" fmla="*/ 2844 h 110046"/>
                  <a:gd name="connsiteX4" fmla="*/ 107203 w 110097"/>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7"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8917" y="-966"/>
                      <a:pt x="107203" y="463"/>
                    </a:cubicBezTo>
                    <a:close/>
                  </a:path>
                </a:pathLst>
              </a:custGeom>
              <a:grpFill/>
              <a:ln w="9525" cap="flat">
                <a:noFill/>
                <a:prstDash val="solid"/>
                <a:miter/>
              </a:ln>
            </p:spPr>
            <p:txBody>
              <a:bodyPr rtlCol="0" anchor="ctr"/>
              <a:lstStyle/>
              <a:p>
                <a:endParaRPr lang="en-US"/>
              </a:p>
            </p:txBody>
          </p:sp>
          <p:sp>
            <p:nvSpPr>
              <p:cNvPr id="1037" name="Freeform: Shape 1036">
                <a:extLst>
                  <a:ext uri="{FF2B5EF4-FFF2-40B4-BE49-F238E27FC236}">
                    <a16:creationId xmlns:a16="http://schemas.microsoft.com/office/drawing/2014/main" id="{8DDB4D0E-B809-AC58-6DEE-9EB52D0A05D9}"/>
                  </a:ext>
                </a:extLst>
              </p:cNvPr>
              <p:cNvSpPr/>
              <p:nvPr/>
            </p:nvSpPr>
            <p:spPr>
              <a:xfrm>
                <a:off x="4907328" y="2982100"/>
                <a:ext cx="110097" cy="110046"/>
              </a:xfrm>
              <a:custGeom>
                <a:avLst/>
                <a:gdLst>
                  <a:gd name="connsiteX0" fmla="*/ 107203 w 110097"/>
                  <a:gd name="connsiteY0" fmla="*/ 463 h 110046"/>
                  <a:gd name="connsiteX1" fmla="*/ 1475 w 110097"/>
                  <a:gd name="connsiteY1" fmla="*/ 101904 h 110046"/>
                  <a:gd name="connsiteX2" fmla="*/ 8143 w 110097"/>
                  <a:gd name="connsiteY2" fmla="*/ 108571 h 110046"/>
                  <a:gd name="connsiteX3" fmla="*/ 109584 w 110097"/>
                  <a:gd name="connsiteY3" fmla="*/ 2844 h 110046"/>
                  <a:gd name="connsiteX4" fmla="*/ 107203 w 110097"/>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7"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8917" y="-966"/>
                      <a:pt x="107203" y="463"/>
                    </a:cubicBezTo>
                    <a:close/>
                  </a:path>
                </a:pathLst>
              </a:custGeom>
              <a:grpFill/>
              <a:ln w="9525" cap="flat">
                <a:noFill/>
                <a:prstDash val="solid"/>
                <a:miter/>
              </a:ln>
            </p:spPr>
            <p:txBody>
              <a:bodyPr rtlCol="0" anchor="ctr"/>
              <a:lstStyle/>
              <a:p>
                <a:endParaRPr lang="en-US"/>
              </a:p>
            </p:txBody>
          </p:sp>
          <p:sp>
            <p:nvSpPr>
              <p:cNvPr id="1038" name="Freeform: Shape 1037">
                <a:extLst>
                  <a:ext uri="{FF2B5EF4-FFF2-40B4-BE49-F238E27FC236}">
                    <a16:creationId xmlns:a16="http://schemas.microsoft.com/office/drawing/2014/main" id="{722E9B48-5D56-F9F4-E46F-F2C96B2DD0EE}"/>
                  </a:ext>
                </a:extLst>
              </p:cNvPr>
              <p:cNvSpPr/>
              <p:nvPr/>
            </p:nvSpPr>
            <p:spPr>
              <a:xfrm>
                <a:off x="4962288" y="2982100"/>
                <a:ext cx="110149" cy="110046"/>
              </a:xfrm>
              <a:custGeom>
                <a:avLst/>
                <a:gdLst>
                  <a:gd name="connsiteX0" fmla="*/ 107203 w 110149"/>
                  <a:gd name="connsiteY0" fmla="*/ 463 h 110046"/>
                  <a:gd name="connsiteX1" fmla="*/ 1475 w 110149"/>
                  <a:gd name="connsiteY1" fmla="*/ 101904 h 110046"/>
                  <a:gd name="connsiteX2" fmla="*/ 8143 w 110149"/>
                  <a:gd name="connsiteY2" fmla="*/ 108571 h 110046"/>
                  <a:gd name="connsiteX3" fmla="*/ 109584 w 110149"/>
                  <a:gd name="connsiteY3" fmla="*/ 2844 h 110046"/>
                  <a:gd name="connsiteX4" fmla="*/ 107203 w 110149"/>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49"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203" y="1225"/>
                      <a:pt x="109013" y="-966"/>
                      <a:pt x="107203" y="463"/>
                    </a:cubicBezTo>
                    <a:close/>
                  </a:path>
                </a:pathLst>
              </a:custGeom>
              <a:grpFill/>
              <a:ln w="9525" cap="flat">
                <a:noFill/>
                <a:prstDash val="solid"/>
                <a:miter/>
              </a:ln>
            </p:spPr>
            <p:txBody>
              <a:bodyPr rtlCol="0" anchor="ctr"/>
              <a:lstStyle/>
              <a:p>
                <a:endParaRPr lang="en-US"/>
              </a:p>
            </p:txBody>
          </p:sp>
          <p:sp>
            <p:nvSpPr>
              <p:cNvPr id="1039" name="Freeform: Shape 1038">
                <a:extLst>
                  <a:ext uri="{FF2B5EF4-FFF2-40B4-BE49-F238E27FC236}">
                    <a16:creationId xmlns:a16="http://schemas.microsoft.com/office/drawing/2014/main" id="{B23BEE98-2B9D-CCE6-9F81-FE9DC752F52F}"/>
                  </a:ext>
                </a:extLst>
              </p:cNvPr>
              <p:cNvSpPr/>
              <p:nvPr/>
            </p:nvSpPr>
            <p:spPr>
              <a:xfrm>
                <a:off x="3596230" y="2969209"/>
                <a:ext cx="1756689" cy="360626"/>
              </a:xfrm>
              <a:custGeom>
                <a:avLst/>
                <a:gdLst>
                  <a:gd name="connsiteX0" fmla="*/ 1756058 w 1756689"/>
                  <a:gd name="connsiteY0" fmla="*/ 112604 h 360626"/>
                  <a:gd name="connsiteX1" fmla="*/ 1754534 w 1756689"/>
                  <a:gd name="connsiteY1" fmla="*/ 18497 h 360626"/>
                  <a:gd name="connsiteX2" fmla="*/ 1747581 w 1756689"/>
                  <a:gd name="connsiteY2" fmla="*/ 2781 h 360626"/>
                  <a:gd name="connsiteX3" fmla="*/ 362550 w 1756689"/>
                  <a:gd name="connsiteY3" fmla="*/ 4591 h 360626"/>
                  <a:gd name="connsiteX4" fmla="*/ 284445 w 1756689"/>
                  <a:gd name="connsiteY4" fmla="*/ 4019 h 360626"/>
                  <a:gd name="connsiteX5" fmla="*/ 285779 w 1756689"/>
                  <a:gd name="connsiteY5" fmla="*/ 2495 h 360626"/>
                  <a:gd name="connsiteX6" fmla="*/ 283683 w 1756689"/>
                  <a:gd name="connsiteY6" fmla="*/ 400 h 360626"/>
                  <a:gd name="connsiteX7" fmla="*/ 279683 w 1756689"/>
                  <a:gd name="connsiteY7" fmla="*/ 4019 h 360626"/>
                  <a:gd name="connsiteX8" fmla="*/ 46606 w 1756689"/>
                  <a:gd name="connsiteY8" fmla="*/ 7448 h 360626"/>
                  <a:gd name="connsiteX9" fmla="*/ 42987 w 1756689"/>
                  <a:gd name="connsiteY9" fmla="*/ 9258 h 360626"/>
                  <a:gd name="connsiteX10" fmla="*/ 8506 w 1756689"/>
                  <a:gd name="connsiteY10" fmla="*/ 9829 h 360626"/>
                  <a:gd name="connsiteX11" fmla="*/ 6315 w 1756689"/>
                  <a:gd name="connsiteY11" fmla="*/ 12115 h 360626"/>
                  <a:gd name="connsiteX12" fmla="*/ 6506 w 1756689"/>
                  <a:gd name="connsiteY12" fmla="*/ 12592 h 360626"/>
                  <a:gd name="connsiteX13" fmla="*/ 5744 w 1756689"/>
                  <a:gd name="connsiteY13" fmla="*/ 12973 h 360626"/>
                  <a:gd name="connsiteX14" fmla="*/ 5649 w 1756689"/>
                  <a:gd name="connsiteY14" fmla="*/ 13068 h 360626"/>
                  <a:gd name="connsiteX15" fmla="*/ 4125 w 1756689"/>
                  <a:gd name="connsiteY15" fmla="*/ 14401 h 360626"/>
                  <a:gd name="connsiteX16" fmla="*/ 3839 w 1756689"/>
                  <a:gd name="connsiteY16" fmla="*/ 14687 h 360626"/>
                  <a:gd name="connsiteX17" fmla="*/ 2982 w 1756689"/>
                  <a:gd name="connsiteY17" fmla="*/ 16402 h 360626"/>
                  <a:gd name="connsiteX18" fmla="*/ 2791 w 1756689"/>
                  <a:gd name="connsiteY18" fmla="*/ 17068 h 360626"/>
                  <a:gd name="connsiteX19" fmla="*/ 2505 w 1756689"/>
                  <a:gd name="connsiteY19" fmla="*/ 18116 h 360626"/>
                  <a:gd name="connsiteX20" fmla="*/ 1458 w 1756689"/>
                  <a:gd name="connsiteY20" fmla="*/ 88601 h 360626"/>
                  <a:gd name="connsiteX21" fmla="*/ 1267 w 1756689"/>
                  <a:gd name="connsiteY21" fmla="*/ 107842 h 360626"/>
                  <a:gd name="connsiteX22" fmla="*/ 410 w 1756689"/>
                  <a:gd name="connsiteY22" fmla="*/ 108699 h 360626"/>
                  <a:gd name="connsiteX23" fmla="*/ 1458 w 1756689"/>
                  <a:gd name="connsiteY23" fmla="*/ 111080 h 360626"/>
                  <a:gd name="connsiteX24" fmla="*/ 6506 w 1756689"/>
                  <a:gd name="connsiteY24" fmla="*/ 116414 h 360626"/>
                  <a:gd name="connsiteX25" fmla="*/ 8506 w 1756689"/>
                  <a:gd name="connsiteY25" fmla="*/ 118224 h 360626"/>
                  <a:gd name="connsiteX26" fmla="*/ 42987 w 1756689"/>
                  <a:gd name="connsiteY26" fmla="*/ 118795 h 360626"/>
                  <a:gd name="connsiteX27" fmla="*/ 46606 w 1756689"/>
                  <a:gd name="connsiteY27" fmla="*/ 120605 h 360626"/>
                  <a:gd name="connsiteX28" fmla="*/ 344929 w 1756689"/>
                  <a:gd name="connsiteY28" fmla="*/ 123558 h 360626"/>
                  <a:gd name="connsiteX29" fmla="*/ 351025 w 1756689"/>
                  <a:gd name="connsiteY29" fmla="*/ 240049 h 360626"/>
                  <a:gd name="connsiteX30" fmla="*/ 320164 w 1756689"/>
                  <a:gd name="connsiteY30" fmla="*/ 213188 h 360626"/>
                  <a:gd name="connsiteX31" fmla="*/ 317783 w 1756689"/>
                  <a:gd name="connsiteY31" fmla="*/ 216236 h 360626"/>
                  <a:gd name="connsiteX32" fmla="*/ 349596 w 1756689"/>
                  <a:gd name="connsiteY32" fmla="*/ 265004 h 360626"/>
                  <a:gd name="connsiteX33" fmla="*/ 362646 w 1756689"/>
                  <a:gd name="connsiteY33" fmla="*/ 265004 h 360626"/>
                  <a:gd name="connsiteX34" fmla="*/ 419415 w 1756689"/>
                  <a:gd name="connsiteY34" fmla="*/ 187375 h 360626"/>
                  <a:gd name="connsiteX35" fmla="*/ 416938 w 1756689"/>
                  <a:gd name="connsiteY35" fmla="*/ 185470 h 360626"/>
                  <a:gd name="connsiteX36" fmla="*/ 359788 w 1756689"/>
                  <a:gd name="connsiteY36" fmla="*/ 242620 h 360626"/>
                  <a:gd name="connsiteX37" fmla="*/ 360550 w 1756689"/>
                  <a:gd name="connsiteY37" fmla="*/ 190614 h 360626"/>
                  <a:gd name="connsiteX38" fmla="*/ 357502 w 1756689"/>
                  <a:gd name="connsiteY38" fmla="*/ 123558 h 360626"/>
                  <a:gd name="connsiteX39" fmla="*/ 358455 w 1756689"/>
                  <a:gd name="connsiteY39" fmla="*/ 123558 h 360626"/>
                  <a:gd name="connsiteX40" fmla="*/ 985390 w 1756689"/>
                  <a:gd name="connsiteY40" fmla="*/ 126320 h 360626"/>
                  <a:gd name="connsiteX41" fmla="*/ 957768 w 1756689"/>
                  <a:gd name="connsiteY41" fmla="*/ 163849 h 360626"/>
                  <a:gd name="connsiteX42" fmla="*/ 931764 w 1756689"/>
                  <a:gd name="connsiteY42" fmla="*/ 200234 h 360626"/>
                  <a:gd name="connsiteX43" fmla="*/ 910905 w 1756689"/>
                  <a:gd name="connsiteY43" fmla="*/ 232238 h 360626"/>
                  <a:gd name="connsiteX44" fmla="*/ 910905 w 1756689"/>
                  <a:gd name="connsiteY44" fmla="*/ 247478 h 360626"/>
                  <a:gd name="connsiteX45" fmla="*/ 1090260 w 1756689"/>
                  <a:gd name="connsiteY45" fmla="*/ 246145 h 360626"/>
                  <a:gd name="connsiteX46" fmla="*/ 1095785 w 1756689"/>
                  <a:gd name="connsiteY46" fmla="*/ 232714 h 360626"/>
                  <a:gd name="connsiteX47" fmla="*/ 1033301 w 1756689"/>
                  <a:gd name="connsiteY47" fmla="*/ 155276 h 360626"/>
                  <a:gd name="connsiteX48" fmla="*/ 1014441 w 1756689"/>
                  <a:gd name="connsiteY48" fmla="*/ 126320 h 360626"/>
                  <a:gd name="connsiteX49" fmla="*/ 1416396 w 1756689"/>
                  <a:gd name="connsiteY49" fmla="*/ 125749 h 360626"/>
                  <a:gd name="connsiteX50" fmla="*/ 1410015 w 1756689"/>
                  <a:gd name="connsiteY50" fmla="*/ 226999 h 360626"/>
                  <a:gd name="connsiteX51" fmla="*/ 1411158 w 1756689"/>
                  <a:gd name="connsiteY51" fmla="*/ 323964 h 360626"/>
                  <a:gd name="connsiteX52" fmla="*/ 1381916 w 1756689"/>
                  <a:gd name="connsiteY52" fmla="*/ 279101 h 360626"/>
                  <a:gd name="connsiteX53" fmla="*/ 1377725 w 1756689"/>
                  <a:gd name="connsiteY53" fmla="*/ 280816 h 360626"/>
                  <a:gd name="connsiteX54" fmla="*/ 1411634 w 1756689"/>
                  <a:gd name="connsiteY54" fmla="*/ 356920 h 360626"/>
                  <a:gd name="connsiteX55" fmla="*/ 1425445 w 1756689"/>
                  <a:gd name="connsiteY55" fmla="*/ 353206 h 360626"/>
                  <a:gd name="connsiteX56" fmla="*/ 1425445 w 1756689"/>
                  <a:gd name="connsiteY56" fmla="*/ 352634 h 360626"/>
                  <a:gd name="connsiteX57" fmla="*/ 1447353 w 1756689"/>
                  <a:gd name="connsiteY57" fmla="*/ 326440 h 360626"/>
                  <a:gd name="connsiteX58" fmla="*/ 1459449 w 1756689"/>
                  <a:gd name="connsiteY58" fmla="*/ 295579 h 360626"/>
                  <a:gd name="connsiteX59" fmla="*/ 1456497 w 1756689"/>
                  <a:gd name="connsiteY59" fmla="*/ 294817 h 360626"/>
                  <a:gd name="connsiteX60" fmla="*/ 1433351 w 1756689"/>
                  <a:gd name="connsiteY60" fmla="*/ 324821 h 360626"/>
                  <a:gd name="connsiteX61" fmla="*/ 1425826 w 1756689"/>
                  <a:gd name="connsiteY61" fmla="*/ 334918 h 360626"/>
                  <a:gd name="connsiteX62" fmla="*/ 1424778 w 1756689"/>
                  <a:gd name="connsiteY62" fmla="*/ 236048 h 360626"/>
                  <a:gd name="connsiteX63" fmla="*/ 1427636 w 1756689"/>
                  <a:gd name="connsiteY63" fmla="*/ 125749 h 360626"/>
                  <a:gd name="connsiteX64" fmla="*/ 1747390 w 1756689"/>
                  <a:gd name="connsiteY64" fmla="*/ 125368 h 360626"/>
                  <a:gd name="connsiteX65" fmla="*/ 1756058 w 1756689"/>
                  <a:gd name="connsiteY65" fmla="*/ 112604 h 360626"/>
                  <a:gd name="connsiteX66" fmla="*/ 54036 w 1756689"/>
                  <a:gd name="connsiteY66" fmla="*/ 19164 h 360626"/>
                  <a:gd name="connsiteX67" fmla="*/ 55179 w 1756689"/>
                  <a:gd name="connsiteY67" fmla="*/ 17259 h 360626"/>
                  <a:gd name="connsiteX68" fmla="*/ 87373 w 1756689"/>
                  <a:gd name="connsiteY68" fmla="*/ 18211 h 360626"/>
                  <a:gd name="connsiteX69" fmla="*/ 53750 w 1756689"/>
                  <a:gd name="connsiteY69" fmla="*/ 52406 h 360626"/>
                  <a:gd name="connsiteX70" fmla="*/ 15840 w 1756689"/>
                  <a:gd name="connsiteY70" fmla="*/ 92221 h 360626"/>
                  <a:gd name="connsiteX71" fmla="*/ 15745 w 1756689"/>
                  <a:gd name="connsiteY71" fmla="*/ 88696 h 360626"/>
                  <a:gd name="connsiteX72" fmla="*/ 16126 w 1756689"/>
                  <a:gd name="connsiteY72" fmla="*/ 52501 h 360626"/>
                  <a:gd name="connsiteX73" fmla="*/ 54036 w 1756689"/>
                  <a:gd name="connsiteY73" fmla="*/ 19164 h 360626"/>
                  <a:gd name="connsiteX74" fmla="*/ 14316 w 1756689"/>
                  <a:gd name="connsiteY74" fmla="*/ 17164 h 360626"/>
                  <a:gd name="connsiteX75" fmla="*/ 14126 w 1756689"/>
                  <a:gd name="connsiteY75" fmla="*/ 16497 h 360626"/>
                  <a:gd name="connsiteX76" fmla="*/ 13269 w 1756689"/>
                  <a:gd name="connsiteY76" fmla="*/ 14782 h 360626"/>
                  <a:gd name="connsiteX77" fmla="*/ 13173 w 1756689"/>
                  <a:gd name="connsiteY77" fmla="*/ 14592 h 360626"/>
                  <a:gd name="connsiteX78" fmla="*/ 43082 w 1756689"/>
                  <a:gd name="connsiteY78" fmla="*/ 15068 h 360626"/>
                  <a:gd name="connsiteX79" fmla="*/ 43368 w 1756689"/>
                  <a:gd name="connsiteY79" fmla="*/ 15354 h 360626"/>
                  <a:gd name="connsiteX80" fmla="*/ 15936 w 1756689"/>
                  <a:gd name="connsiteY80" fmla="*/ 46977 h 360626"/>
                  <a:gd name="connsiteX81" fmla="*/ 14602 w 1756689"/>
                  <a:gd name="connsiteY81" fmla="*/ 18116 h 360626"/>
                  <a:gd name="connsiteX82" fmla="*/ 14316 w 1756689"/>
                  <a:gd name="connsiteY82" fmla="*/ 17164 h 360626"/>
                  <a:gd name="connsiteX83" fmla="*/ 35938 w 1756689"/>
                  <a:gd name="connsiteY83" fmla="*/ 113366 h 360626"/>
                  <a:gd name="connsiteX84" fmla="*/ 14793 w 1756689"/>
                  <a:gd name="connsiteY84" fmla="*/ 113747 h 360626"/>
                  <a:gd name="connsiteX85" fmla="*/ 15840 w 1756689"/>
                  <a:gd name="connsiteY85" fmla="*/ 109842 h 360626"/>
                  <a:gd name="connsiteX86" fmla="*/ 15936 w 1756689"/>
                  <a:gd name="connsiteY86" fmla="*/ 98412 h 360626"/>
                  <a:gd name="connsiteX87" fmla="*/ 53369 w 1756689"/>
                  <a:gd name="connsiteY87" fmla="*/ 62979 h 360626"/>
                  <a:gd name="connsiteX88" fmla="*/ 96993 w 1756689"/>
                  <a:gd name="connsiteY88" fmla="*/ 18497 h 360626"/>
                  <a:gd name="connsiteX89" fmla="*/ 125092 w 1756689"/>
                  <a:gd name="connsiteY89" fmla="*/ 19069 h 360626"/>
                  <a:gd name="connsiteX90" fmla="*/ 87183 w 1756689"/>
                  <a:gd name="connsiteY90" fmla="*/ 56883 h 360626"/>
                  <a:gd name="connsiteX91" fmla="*/ 36319 w 1756689"/>
                  <a:gd name="connsiteY91" fmla="*/ 112509 h 360626"/>
                  <a:gd name="connsiteX92" fmla="*/ 35938 w 1756689"/>
                  <a:gd name="connsiteY92" fmla="*/ 113366 h 360626"/>
                  <a:gd name="connsiteX93" fmla="*/ 46701 w 1756689"/>
                  <a:gd name="connsiteY93" fmla="*/ 111461 h 360626"/>
                  <a:gd name="connsiteX94" fmla="*/ 43082 w 1756689"/>
                  <a:gd name="connsiteY94" fmla="*/ 113271 h 360626"/>
                  <a:gd name="connsiteX95" fmla="*/ 39177 w 1756689"/>
                  <a:gd name="connsiteY95" fmla="*/ 113366 h 360626"/>
                  <a:gd name="connsiteX96" fmla="*/ 93660 w 1756689"/>
                  <a:gd name="connsiteY96" fmla="*/ 63455 h 360626"/>
                  <a:gd name="connsiteX97" fmla="*/ 135570 w 1756689"/>
                  <a:gd name="connsiteY97" fmla="*/ 19354 h 360626"/>
                  <a:gd name="connsiteX98" fmla="*/ 165288 w 1756689"/>
                  <a:gd name="connsiteY98" fmla="*/ 19735 h 360626"/>
                  <a:gd name="connsiteX99" fmla="*/ 121473 w 1756689"/>
                  <a:gd name="connsiteY99" fmla="*/ 61455 h 360626"/>
                  <a:gd name="connsiteX100" fmla="*/ 74038 w 1756689"/>
                  <a:gd name="connsiteY100" fmla="*/ 110604 h 360626"/>
                  <a:gd name="connsiteX101" fmla="*/ 46701 w 1756689"/>
                  <a:gd name="connsiteY101" fmla="*/ 111461 h 360626"/>
                  <a:gd name="connsiteX102" fmla="*/ 83468 w 1756689"/>
                  <a:gd name="connsiteY102" fmla="*/ 110223 h 360626"/>
                  <a:gd name="connsiteX103" fmla="*/ 121758 w 1756689"/>
                  <a:gd name="connsiteY103" fmla="*/ 72599 h 360626"/>
                  <a:gd name="connsiteX104" fmla="*/ 171765 w 1756689"/>
                  <a:gd name="connsiteY104" fmla="*/ 19831 h 360626"/>
                  <a:gd name="connsiteX105" fmla="*/ 213675 w 1756689"/>
                  <a:gd name="connsiteY105" fmla="*/ 20021 h 360626"/>
                  <a:gd name="connsiteX106" fmla="*/ 169955 w 1756689"/>
                  <a:gd name="connsiteY106" fmla="*/ 61360 h 360626"/>
                  <a:gd name="connsiteX107" fmla="*/ 125283 w 1756689"/>
                  <a:gd name="connsiteY107" fmla="*/ 109270 h 360626"/>
                  <a:gd name="connsiteX108" fmla="*/ 83468 w 1756689"/>
                  <a:gd name="connsiteY108" fmla="*/ 110223 h 360626"/>
                  <a:gd name="connsiteX109" fmla="*/ 132807 w 1756689"/>
                  <a:gd name="connsiteY109" fmla="*/ 109080 h 360626"/>
                  <a:gd name="connsiteX110" fmla="*/ 176241 w 1756689"/>
                  <a:gd name="connsiteY110" fmla="*/ 67741 h 360626"/>
                  <a:gd name="connsiteX111" fmla="*/ 221009 w 1756689"/>
                  <a:gd name="connsiteY111" fmla="*/ 20116 h 360626"/>
                  <a:gd name="connsiteX112" fmla="*/ 262062 w 1756689"/>
                  <a:gd name="connsiteY112" fmla="*/ 20021 h 360626"/>
                  <a:gd name="connsiteX113" fmla="*/ 223200 w 1756689"/>
                  <a:gd name="connsiteY113" fmla="*/ 56597 h 360626"/>
                  <a:gd name="connsiteX114" fmla="*/ 174051 w 1756689"/>
                  <a:gd name="connsiteY114" fmla="*/ 108508 h 360626"/>
                  <a:gd name="connsiteX115" fmla="*/ 132807 w 1756689"/>
                  <a:gd name="connsiteY115" fmla="*/ 109080 h 360626"/>
                  <a:gd name="connsiteX116" fmla="*/ 362646 w 1756689"/>
                  <a:gd name="connsiteY116" fmla="*/ 108508 h 360626"/>
                  <a:gd name="connsiteX117" fmla="*/ 183004 w 1756689"/>
                  <a:gd name="connsiteY117" fmla="*/ 108318 h 360626"/>
                  <a:gd name="connsiteX118" fmla="*/ 223390 w 1756689"/>
                  <a:gd name="connsiteY118" fmla="*/ 69551 h 360626"/>
                  <a:gd name="connsiteX119" fmla="*/ 270253 w 1756689"/>
                  <a:gd name="connsiteY119" fmla="*/ 19926 h 360626"/>
                  <a:gd name="connsiteX120" fmla="*/ 358645 w 1756689"/>
                  <a:gd name="connsiteY120" fmla="*/ 19735 h 360626"/>
                  <a:gd name="connsiteX121" fmla="*/ 1077402 w 1756689"/>
                  <a:gd name="connsiteY121" fmla="*/ 22498 h 360626"/>
                  <a:gd name="connsiteX122" fmla="*/ 992153 w 1756689"/>
                  <a:gd name="connsiteY122" fmla="*/ 105746 h 360626"/>
                  <a:gd name="connsiteX123" fmla="*/ 362646 w 1756689"/>
                  <a:gd name="connsiteY123" fmla="*/ 108508 h 360626"/>
                  <a:gd name="connsiteX124" fmla="*/ 1023966 w 1756689"/>
                  <a:gd name="connsiteY124" fmla="*/ 170326 h 360626"/>
                  <a:gd name="connsiteX125" fmla="*/ 1072258 w 1756689"/>
                  <a:gd name="connsiteY125" fmla="*/ 230714 h 360626"/>
                  <a:gd name="connsiteX126" fmla="*/ 926526 w 1756689"/>
                  <a:gd name="connsiteY126" fmla="*/ 232333 h 360626"/>
                  <a:gd name="connsiteX127" fmla="*/ 949100 w 1756689"/>
                  <a:gd name="connsiteY127" fmla="*/ 200044 h 360626"/>
                  <a:gd name="connsiteX128" fmla="*/ 997201 w 1756689"/>
                  <a:gd name="connsiteY128" fmla="*/ 132988 h 360626"/>
                  <a:gd name="connsiteX129" fmla="*/ 1023966 w 1756689"/>
                  <a:gd name="connsiteY129" fmla="*/ 170326 h 360626"/>
                  <a:gd name="connsiteX130" fmla="*/ 1007393 w 1756689"/>
                  <a:gd name="connsiteY130" fmla="*/ 105746 h 360626"/>
                  <a:gd name="connsiteX131" fmla="*/ 1004916 w 1756689"/>
                  <a:gd name="connsiteY131" fmla="*/ 105746 h 360626"/>
                  <a:gd name="connsiteX132" fmla="*/ 1003678 w 1756689"/>
                  <a:gd name="connsiteY132" fmla="*/ 105746 h 360626"/>
                  <a:gd name="connsiteX133" fmla="*/ 1084545 w 1756689"/>
                  <a:gd name="connsiteY133" fmla="*/ 22498 h 360626"/>
                  <a:gd name="connsiteX134" fmla="*/ 1518314 w 1756689"/>
                  <a:gd name="connsiteY134" fmla="*/ 21831 h 360626"/>
                  <a:gd name="connsiteX135" fmla="*/ 1431732 w 1756689"/>
                  <a:gd name="connsiteY135" fmla="*/ 106222 h 360626"/>
                  <a:gd name="connsiteX136" fmla="*/ 1007393 w 1756689"/>
                  <a:gd name="connsiteY136" fmla="*/ 105746 h 360626"/>
                  <a:gd name="connsiteX137" fmla="*/ 1740151 w 1756689"/>
                  <a:gd name="connsiteY137" fmla="*/ 106794 h 360626"/>
                  <a:gd name="connsiteX138" fmla="*/ 1715672 w 1756689"/>
                  <a:gd name="connsiteY138" fmla="*/ 106794 h 360626"/>
                  <a:gd name="connsiteX139" fmla="*/ 1724244 w 1756689"/>
                  <a:gd name="connsiteY139" fmla="*/ 95745 h 360626"/>
                  <a:gd name="connsiteX140" fmla="*/ 1740437 w 1756689"/>
                  <a:gd name="connsiteY140" fmla="*/ 77552 h 360626"/>
                  <a:gd name="connsiteX141" fmla="*/ 1740151 w 1756689"/>
                  <a:gd name="connsiteY141" fmla="*/ 106794 h 360626"/>
                  <a:gd name="connsiteX142" fmla="*/ 1740532 w 1756689"/>
                  <a:gd name="connsiteY142" fmla="*/ 63074 h 360626"/>
                  <a:gd name="connsiteX143" fmla="*/ 1717291 w 1756689"/>
                  <a:gd name="connsiteY143" fmla="*/ 88792 h 360626"/>
                  <a:gd name="connsiteX144" fmla="*/ 1700622 w 1756689"/>
                  <a:gd name="connsiteY144" fmla="*/ 106699 h 360626"/>
                  <a:gd name="connsiteX145" fmla="*/ 1443638 w 1756689"/>
                  <a:gd name="connsiteY145" fmla="*/ 106318 h 360626"/>
                  <a:gd name="connsiteX146" fmla="*/ 1525648 w 1756689"/>
                  <a:gd name="connsiteY146" fmla="*/ 21926 h 360626"/>
                  <a:gd name="connsiteX147" fmla="*/ 1741580 w 1756689"/>
                  <a:gd name="connsiteY147" fmla="*/ 21640 h 360626"/>
                  <a:gd name="connsiteX148" fmla="*/ 1740532 w 1756689"/>
                  <a:gd name="connsiteY148" fmla="*/ 63074 h 36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1756689" h="360626">
                    <a:moveTo>
                      <a:pt x="1756058" y="112604"/>
                    </a:moveTo>
                    <a:cubicBezTo>
                      <a:pt x="1755963" y="81172"/>
                      <a:pt x="1755677" y="49834"/>
                      <a:pt x="1754534" y="18497"/>
                    </a:cubicBezTo>
                    <a:cubicBezTo>
                      <a:pt x="1758915" y="13163"/>
                      <a:pt x="1756629" y="2781"/>
                      <a:pt x="1747581" y="2781"/>
                    </a:cubicBezTo>
                    <a:cubicBezTo>
                      <a:pt x="1285904" y="2686"/>
                      <a:pt x="824227" y="-267"/>
                      <a:pt x="362550" y="4591"/>
                    </a:cubicBezTo>
                    <a:cubicBezTo>
                      <a:pt x="336547" y="4400"/>
                      <a:pt x="310544" y="4210"/>
                      <a:pt x="284445" y="4019"/>
                    </a:cubicBezTo>
                    <a:cubicBezTo>
                      <a:pt x="284922" y="3543"/>
                      <a:pt x="285302" y="3067"/>
                      <a:pt x="285779" y="2495"/>
                    </a:cubicBezTo>
                    <a:cubicBezTo>
                      <a:pt x="287017" y="1066"/>
                      <a:pt x="285112" y="-839"/>
                      <a:pt x="283683" y="400"/>
                    </a:cubicBezTo>
                    <a:cubicBezTo>
                      <a:pt x="282350" y="1543"/>
                      <a:pt x="281016" y="2781"/>
                      <a:pt x="279683" y="4019"/>
                    </a:cubicBezTo>
                    <a:cubicBezTo>
                      <a:pt x="201864" y="3638"/>
                      <a:pt x="124140" y="4019"/>
                      <a:pt x="46606" y="7448"/>
                    </a:cubicBezTo>
                    <a:cubicBezTo>
                      <a:pt x="44987" y="7543"/>
                      <a:pt x="43749" y="8305"/>
                      <a:pt x="42987" y="9258"/>
                    </a:cubicBezTo>
                    <a:cubicBezTo>
                      <a:pt x="31461" y="9448"/>
                      <a:pt x="19936" y="9639"/>
                      <a:pt x="8506" y="9829"/>
                    </a:cubicBezTo>
                    <a:cubicBezTo>
                      <a:pt x="6982" y="9829"/>
                      <a:pt x="6315" y="10972"/>
                      <a:pt x="6315" y="12115"/>
                    </a:cubicBezTo>
                    <a:cubicBezTo>
                      <a:pt x="6315" y="12306"/>
                      <a:pt x="6411" y="12496"/>
                      <a:pt x="6506" y="12592"/>
                    </a:cubicBezTo>
                    <a:cubicBezTo>
                      <a:pt x="6220" y="12687"/>
                      <a:pt x="6030" y="12782"/>
                      <a:pt x="5744" y="12973"/>
                    </a:cubicBezTo>
                    <a:cubicBezTo>
                      <a:pt x="5744" y="12973"/>
                      <a:pt x="5649" y="12973"/>
                      <a:pt x="5649" y="13068"/>
                    </a:cubicBezTo>
                    <a:cubicBezTo>
                      <a:pt x="5077" y="13354"/>
                      <a:pt x="4506" y="13830"/>
                      <a:pt x="4125" y="14401"/>
                    </a:cubicBezTo>
                    <a:cubicBezTo>
                      <a:pt x="4029" y="14497"/>
                      <a:pt x="3934" y="14592"/>
                      <a:pt x="3839" y="14687"/>
                    </a:cubicBezTo>
                    <a:cubicBezTo>
                      <a:pt x="3458" y="15163"/>
                      <a:pt x="3267" y="15735"/>
                      <a:pt x="2982" y="16402"/>
                    </a:cubicBezTo>
                    <a:cubicBezTo>
                      <a:pt x="2886" y="16592"/>
                      <a:pt x="2886" y="16878"/>
                      <a:pt x="2791" y="17068"/>
                    </a:cubicBezTo>
                    <a:cubicBezTo>
                      <a:pt x="2696" y="17449"/>
                      <a:pt x="2505" y="17735"/>
                      <a:pt x="2505" y="18116"/>
                    </a:cubicBezTo>
                    <a:cubicBezTo>
                      <a:pt x="315" y="41548"/>
                      <a:pt x="1362" y="65074"/>
                      <a:pt x="1458" y="88601"/>
                    </a:cubicBezTo>
                    <a:cubicBezTo>
                      <a:pt x="1172" y="94888"/>
                      <a:pt x="1077" y="101269"/>
                      <a:pt x="1267" y="107842"/>
                    </a:cubicBezTo>
                    <a:cubicBezTo>
                      <a:pt x="981" y="108127"/>
                      <a:pt x="696" y="108413"/>
                      <a:pt x="410" y="108699"/>
                    </a:cubicBezTo>
                    <a:cubicBezTo>
                      <a:pt x="-543" y="109747"/>
                      <a:pt x="315" y="111080"/>
                      <a:pt x="1458" y="111080"/>
                    </a:cubicBezTo>
                    <a:cubicBezTo>
                      <a:pt x="1934" y="114033"/>
                      <a:pt x="4029" y="115843"/>
                      <a:pt x="6506" y="116414"/>
                    </a:cubicBezTo>
                    <a:cubicBezTo>
                      <a:pt x="6696" y="117367"/>
                      <a:pt x="7268" y="118224"/>
                      <a:pt x="8506" y="118224"/>
                    </a:cubicBezTo>
                    <a:cubicBezTo>
                      <a:pt x="20031" y="118510"/>
                      <a:pt x="31557" y="118605"/>
                      <a:pt x="42987" y="118795"/>
                    </a:cubicBezTo>
                    <a:cubicBezTo>
                      <a:pt x="43749" y="119843"/>
                      <a:pt x="44892" y="120510"/>
                      <a:pt x="46606" y="120605"/>
                    </a:cubicBezTo>
                    <a:cubicBezTo>
                      <a:pt x="145761" y="124987"/>
                      <a:pt x="245393" y="124320"/>
                      <a:pt x="344929" y="123558"/>
                    </a:cubicBezTo>
                    <a:cubicBezTo>
                      <a:pt x="338547" y="160705"/>
                      <a:pt x="345215" y="201853"/>
                      <a:pt x="351025" y="240049"/>
                    </a:cubicBezTo>
                    <a:cubicBezTo>
                      <a:pt x="342929" y="228047"/>
                      <a:pt x="333594" y="216427"/>
                      <a:pt x="320164" y="213188"/>
                    </a:cubicBezTo>
                    <a:cubicBezTo>
                      <a:pt x="318545" y="212807"/>
                      <a:pt x="316640" y="214712"/>
                      <a:pt x="317783" y="216236"/>
                    </a:cubicBezTo>
                    <a:cubicBezTo>
                      <a:pt x="329594" y="231952"/>
                      <a:pt x="339786" y="248050"/>
                      <a:pt x="349596" y="265004"/>
                    </a:cubicBezTo>
                    <a:cubicBezTo>
                      <a:pt x="352454" y="270052"/>
                      <a:pt x="359693" y="269767"/>
                      <a:pt x="362646" y="265004"/>
                    </a:cubicBezTo>
                    <a:cubicBezTo>
                      <a:pt x="379600" y="237667"/>
                      <a:pt x="400460" y="213188"/>
                      <a:pt x="419415" y="187375"/>
                    </a:cubicBezTo>
                    <a:cubicBezTo>
                      <a:pt x="420558" y="185851"/>
                      <a:pt x="418176" y="184327"/>
                      <a:pt x="416938" y="185470"/>
                    </a:cubicBezTo>
                    <a:cubicBezTo>
                      <a:pt x="396173" y="202901"/>
                      <a:pt x="375981" y="220999"/>
                      <a:pt x="359788" y="242620"/>
                    </a:cubicBezTo>
                    <a:cubicBezTo>
                      <a:pt x="361122" y="225380"/>
                      <a:pt x="361502" y="208235"/>
                      <a:pt x="360550" y="190614"/>
                    </a:cubicBezTo>
                    <a:cubicBezTo>
                      <a:pt x="359502" y="168516"/>
                      <a:pt x="360360" y="145561"/>
                      <a:pt x="357502" y="123558"/>
                    </a:cubicBezTo>
                    <a:cubicBezTo>
                      <a:pt x="357788" y="123558"/>
                      <a:pt x="358169" y="123558"/>
                      <a:pt x="358455" y="123558"/>
                    </a:cubicBezTo>
                    <a:cubicBezTo>
                      <a:pt x="567433" y="125749"/>
                      <a:pt x="776412" y="126320"/>
                      <a:pt x="985390" y="126320"/>
                    </a:cubicBezTo>
                    <a:cubicBezTo>
                      <a:pt x="975675" y="138417"/>
                      <a:pt x="966721" y="151371"/>
                      <a:pt x="957768" y="163849"/>
                    </a:cubicBezTo>
                    <a:cubicBezTo>
                      <a:pt x="949005" y="175945"/>
                      <a:pt x="940432" y="188137"/>
                      <a:pt x="931764" y="200234"/>
                    </a:cubicBezTo>
                    <a:cubicBezTo>
                      <a:pt x="929574" y="203282"/>
                      <a:pt x="910143" y="232238"/>
                      <a:pt x="910905" y="232238"/>
                    </a:cubicBezTo>
                    <a:cubicBezTo>
                      <a:pt x="900999" y="232048"/>
                      <a:pt x="901094" y="247097"/>
                      <a:pt x="910905" y="247478"/>
                    </a:cubicBezTo>
                    <a:cubicBezTo>
                      <a:pt x="970626" y="249859"/>
                      <a:pt x="1030539" y="245097"/>
                      <a:pt x="1090260" y="246145"/>
                    </a:cubicBezTo>
                    <a:cubicBezTo>
                      <a:pt x="1097309" y="246240"/>
                      <a:pt x="1100452" y="237572"/>
                      <a:pt x="1095785" y="232714"/>
                    </a:cubicBezTo>
                    <a:cubicBezTo>
                      <a:pt x="1073020" y="208997"/>
                      <a:pt x="1051113" y="183089"/>
                      <a:pt x="1033301" y="155276"/>
                    </a:cubicBezTo>
                    <a:cubicBezTo>
                      <a:pt x="1028253" y="147466"/>
                      <a:pt x="1022157" y="135369"/>
                      <a:pt x="1014441" y="126320"/>
                    </a:cubicBezTo>
                    <a:cubicBezTo>
                      <a:pt x="1148458" y="126320"/>
                      <a:pt x="1282380" y="126034"/>
                      <a:pt x="1416396" y="125749"/>
                    </a:cubicBezTo>
                    <a:cubicBezTo>
                      <a:pt x="1407729" y="157848"/>
                      <a:pt x="1409824" y="194329"/>
                      <a:pt x="1410015" y="226999"/>
                    </a:cubicBezTo>
                    <a:cubicBezTo>
                      <a:pt x="1410205" y="259289"/>
                      <a:pt x="1411348" y="291674"/>
                      <a:pt x="1411158" y="323964"/>
                    </a:cubicBezTo>
                    <a:cubicBezTo>
                      <a:pt x="1402395" y="308533"/>
                      <a:pt x="1392774" y="293865"/>
                      <a:pt x="1381916" y="279101"/>
                    </a:cubicBezTo>
                    <a:cubicBezTo>
                      <a:pt x="1380487" y="277101"/>
                      <a:pt x="1377058" y="278244"/>
                      <a:pt x="1377725" y="280816"/>
                    </a:cubicBezTo>
                    <a:cubicBezTo>
                      <a:pt x="1385250" y="308343"/>
                      <a:pt x="1399823" y="331203"/>
                      <a:pt x="1411634" y="356920"/>
                    </a:cubicBezTo>
                    <a:cubicBezTo>
                      <a:pt x="1414872" y="363969"/>
                      <a:pt x="1425159" y="359968"/>
                      <a:pt x="1425445" y="353206"/>
                    </a:cubicBezTo>
                    <a:cubicBezTo>
                      <a:pt x="1425445" y="353015"/>
                      <a:pt x="1425445" y="352825"/>
                      <a:pt x="1425445" y="352634"/>
                    </a:cubicBezTo>
                    <a:cubicBezTo>
                      <a:pt x="1433446" y="344538"/>
                      <a:pt x="1440495" y="335394"/>
                      <a:pt x="1447353" y="326440"/>
                    </a:cubicBezTo>
                    <a:cubicBezTo>
                      <a:pt x="1453830" y="317963"/>
                      <a:pt x="1462021" y="306819"/>
                      <a:pt x="1459449" y="295579"/>
                    </a:cubicBezTo>
                    <a:cubicBezTo>
                      <a:pt x="1459164" y="294151"/>
                      <a:pt x="1457449" y="293960"/>
                      <a:pt x="1456497" y="294817"/>
                    </a:cubicBezTo>
                    <a:cubicBezTo>
                      <a:pt x="1447353" y="302818"/>
                      <a:pt x="1440971" y="315296"/>
                      <a:pt x="1433351" y="324821"/>
                    </a:cubicBezTo>
                    <a:cubicBezTo>
                      <a:pt x="1430684" y="328155"/>
                      <a:pt x="1428112" y="331489"/>
                      <a:pt x="1425826" y="334918"/>
                    </a:cubicBezTo>
                    <a:cubicBezTo>
                      <a:pt x="1426302" y="301961"/>
                      <a:pt x="1425350" y="269005"/>
                      <a:pt x="1424778" y="236048"/>
                    </a:cubicBezTo>
                    <a:cubicBezTo>
                      <a:pt x="1424112" y="199377"/>
                      <a:pt x="1428683" y="162229"/>
                      <a:pt x="1427636" y="125749"/>
                    </a:cubicBezTo>
                    <a:cubicBezTo>
                      <a:pt x="1534221" y="125558"/>
                      <a:pt x="1640805" y="125368"/>
                      <a:pt x="1747390" y="125368"/>
                    </a:cubicBezTo>
                    <a:cubicBezTo>
                      <a:pt x="1755200" y="125558"/>
                      <a:pt x="1758058" y="118129"/>
                      <a:pt x="1756058" y="112604"/>
                    </a:cubicBezTo>
                    <a:close/>
                    <a:moveTo>
                      <a:pt x="54036" y="19164"/>
                    </a:moveTo>
                    <a:cubicBezTo>
                      <a:pt x="54607" y="18497"/>
                      <a:pt x="54893" y="17926"/>
                      <a:pt x="55179" y="17259"/>
                    </a:cubicBezTo>
                    <a:cubicBezTo>
                      <a:pt x="65942" y="17735"/>
                      <a:pt x="76610" y="17926"/>
                      <a:pt x="87373" y="18211"/>
                    </a:cubicBezTo>
                    <a:cubicBezTo>
                      <a:pt x="74991" y="27927"/>
                      <a:pt x="64418" y="41738"/>
                      <a:pt x="53750" y="52406"/>
                    </a:cubicBezTo>
                    <a:cubicBezTo>
                      <a:pt x="40796" y="65455"/>
                      <a:pt x="28318" y="78790"/>
                      <a:pt x="15840" y="92221"/>
                    </a:cubicBezTo>
                    <a:cubicBezTo>
                      <a:pt x="15840" y="91078"/>
                      <a:pt x="15745" y="89839"/>
                      <a:pt x="15745" y="88696"/>
                    </a:cubicBezTo>
                    <a:cubicBezTo>
                      <a:pt x="15840" y="76600"/>
                      <a:pt x="16126" y="64503"/>
                      <a:pt x="16126" y="52501"/>
                    </a:cubicBezTo>
                    <a:cubicBezTo>
                      <a:pt x="29271" y="41929"/>
                      <a:pt x="42891" y="32118"/>
                      <a:pt x="54036" y="19164"/>
                    </a:cubicBezTo>
                    <a:close/>
                    <a:moveTo>
                      <a:pt x="14316" y="17164"/>
                    </a:moveTo>
                    <a:cubicBezTo>
                      <a:pt x="14316" y="16973"/>
                      <a:pt x="14221" y="16687"/>
                      <a:pt x="14126" y="16497"/>
                    </a:cubicBezTo>
                    <a:cubicBezTo>
                      <a:pt x="13935" y="15830"/>
                      <a:pt x="13650" y="15259"/>
                      <a:pt x="13269" y="14782"/>
                    </a:cubicBezTo>
                    <a:cubicBezTo>
                      <a:pt x="13269" y="14687"/>
                      <a:pt x="13269" y="14687"/>
                      <a:pt x="13173" y="14592"/>
                    </a:cubicBezTo>
                    <a:cubicBezTo>
                      <a:pt x="23175" y="14782"/>
                      <a:pt x="33081" y="14878"/>
                      <a:pt x="43082" y="15068"/>
                    </a:cubicBezTo>
                    <a:cubicBezTo>
                      <a:pt x="43177" y="15163"/>
                      <a:pt x="43272" y="15259"/>
                      <a:pt x="43368" y="15354"/>
                    </a:cubicBezTo>
                    <a:cubicBezTo>
                      <a:pt x="33081" y="24974"/>
                      <a:pt x="24603" y="36023"/>
                      <a:pt x="15936" y="46977"/>
                    </a:cubicBezTo>
                    <a:cubicBezTo>
                      <a:pt x="15840" y="37357"/>
                      <a:pt x="15555" y="27736"/>
                      <a:pt x="14602" y="18116"/>
                    </a:cubicBezTo>
                    <a:cubicBezTo>
                      <a:pt x="14602" y="17830"/>
                      <a:pt x="14412" y="17545"/>
                      <a:pt x="14316" y="17164"/>
                    </a:cubicBezTo>
                    <a:close/>
                    <a:moveTo>
                      <a:pt x="35938" y="113366"/>
                    </a:moveTo>
                    <a:cubicBezTo>
                      <a:pt x="28890" y="113461"/>
                      <a:pt x="21841" y="113652"/>
                      <a:pt x="14793" y="113747"/>
                    </a:cubicBezTo>
                    <a:cubicBezTo>
                      <a:pt x="15459" y="112699"/>
                      <a:pt x="15936" y="111461"/>
                      <a:pt x="15840" y="109842"/>
                    </a:cubicBezTo>
                    <a:cubicBezTo>
                      <a:pt x="15936" y="105937"/>
                      <a:pt x="15936" y="102127"/>
                      <a:pt x="15936" y="98412"/>
                    </a:cubicBezTo>
                    <a:cubicBezTo>
                      <a:pt x="28604" y="86791"/>
                      <a:pt x="41177" y="75076"/>
                      <a:pt x="53369" y="62979"/>
                    </a:cubicBezTo>
                    <a:cubicBezTo>
                      <a:pt x="67180" y="49358"/>
                      <a:pt x="86230" y="35356"/>
                      <a:pt x="96993" y="18497"/>
                    </a:cubicBezTo>
                    <a:cubicBezTo>
                      <a:pt x="106328" y="18783"/>
                      <a:pt x="115662" y="18878"/>
                      <a:pt x="125092" y="19069"/>
                    </a:cubicBezTo>
                    <a:cubicBezTo>
                      <a:pt x="110995" y="29451"/>
                      <a:pt x="98803" y="45167"/>
                      <a:pt x="87183" y="56883"/>
                    </a:cubicBezTo>
                    <a:cubicBezTo>
                      <a:pt x="69371" y="74790"/>
                      <a:pt x="52321" y="93078"/>
                      <a:pt x="36319" y="112509"/>
                    </a:cubicBezTo>
                    <a:cubicBezTo>
                      <a:pt x="36033" y="112795"/>
                      <a:pt x="36033" y="113080"/>
                      <a:pt x="35938" y="113366"/>
                    </a:cubicBezTo>
                    <a:close/>
                    <a:moveTo>
                      <a:pt x="46701" y="111461"/>
                    </a:moveTo>
                    <a:cubicBezTo>
                      <a:pt x="45082" y="111556"/>
                      <a:pt x="43844" y="112318"/>
                      <a:pt x="43082" y="113271"/>
                    </a:cubicBezTo>
                    <a:cubicBezTo>
                      <a:pt x="41748" y="113271"/>
                      <a:pt x="40510" y="113271"/>
                      <a:pt x="39177" y="113366"/>
                    </a:cubicBezTo>
                    <a:cubicBezTo>
                      <a:pt x="58227" y="97555"/>
                      <a:pt x="75943" y="80695"/>
                      <a:pt x="93660" y="63455"/>
                    </a:cubicBezTo>
                    <a:cubicBezTo>
                      <a:pt x="107090" y="50406"/>
                      <a:pt x="125759" y="36118"/>
                      <a:pt x="135570" y="19354"/>
                    </a:cubicBezTo>
                    <a:cubicBezTo>
                      <a:pt x="145476" y="19545"/>
                      <a:pt x="155381" y="19640"/>
                      <a:pt x="165288" y="19735"/>
                    </a:cubicBezTo>
                    <a:cubicBezTo>
                      <a:pt x="149571" y="32308"/>
                      <a:pt x="135855" y="47072"/>
                      <a:pt x="121473" y="61455"/>
                    </a:cubicBezTo>
                    <a:cubicBezTo>
                      <a:pt x="105756" y="77171"/>
                      <a:pt x="87659" y="92697"/>
                      <a:pt x="74038" y="110604"/>
                    </a:cubicBezTo>
                    <a:cubicBezTo>
                      <a:pt x="65085" y="110890"/>
                      <a:pt x="55845" y="110985"/>
                      <a:pt x="46701" y="111461"/>
                    </a:cubicBezTo>
                    <a:close/>
                    <a:moveTo>
                      <a:pt x="83468" y="110223"/>
                    </a:moveTo>
                    <a:cubicBezTo>
                      <a:pt x="97089" y="98793"/>
                      <a:pt x="109281" y="84886"/>
                      <a:pt x="121758" y="72599"/>
                    </a:cubicBezTo>
                    <a:cubicBezTo>
                      <a:pt x="138903" y="55549"/>
                      <a:pt x="157096" y="39166"/>
                      <a:pt x="171765" y="19831"/>
                    </a:cubicBezTo>
                    <a:cubicBezTo>
                      <a:pt x="185766" y="20021"/>
                      <a:pt x="199673" y="19926"/>
                      <a:pt x="213675" y="20021"/>
                    </a:cubicBezTo>
                    <a:cubicBezTo>
                      <a:pt x="198720" y="33356"/>
                      <a:pt x="184147" y="46977"/>
                      <a:pt x="169955" y="61360"/>
                    </a:cubicBezTo>
                    <a:cubicBezTo>
                      <a:pt x="154810" y="76695"/>
                      <a:pt x="137760" y="91554"/>
                      <a:pt x="125283" y="109270"/>
                    </a:cubicBezTo>
                    <a:cubicBezTo>
                      <a:pt x="111186" y="109556"/>
                      <a:pt x="97279" y="109747"/>
                      <a:pt x="83468" y="110223"/>
                    </a:cubicBezTo>
                    <a:close/>
                    <a:moveTo>
                      <a:pt x="132807" y="109080"/>
                    </a:moveTo>
                    <a:cubicBezTo>
                      <a:pt x="148619" y="96888"/>
                      <a:pt x="162240" y="81553"/>
                      <a:pt x="176241" y="67741"/>
                    </a:cubicBezTo>
                    <a:cubicBezTo>
                      <a:pt x="191767" y="52311"/>
                      <a:pt x="206626" y="36499"/>
                      <a:pt x="221009" y="20116"/>
                    </a:cubicBezTo>
                    <a:cubicBezTo>
                      <a:pt x="234725" y="20212"/>
                      <a:pt x="248346" y="20021"/>
                      <a:pt x="262062" y="20021"/>
                    </a:cubicBezTo>
                    <a:cubicBezTo>
                      <a:pt x="248917" y="31927"/>
                      <a:pt x="235868" y="44024"/>
                      <a:pt x="223200" y="56597"/>
                    </a:cubicBezTo>
                    <a:cubicBezTo>
                      <a:pt x="206436" y="73171"/>
                      <a:pt x="188148" y="89458"/>
                      <a:pt x="174051" y="108508"/>
                    </a:cubicBezTo>
                    <a:cubicBezTo>
                      <a:pt x="160239" y="108604"/>
                      <a:pt x="146523" y="108794"/>
                      <a:pt x="132807" y="109080"/>
                    </a:cubicBezTo>
                    <a:close/>
                    <a:moveTo>
                      <a:pt x="362646" y="108508"/>
                    </a:moveTo>
                    <a:cubicBezTo>
                      <a:pt x="302733" y="108032"/>
                      <a:pt x="242821" y="107746"/>
                      <a:pt x="183004" y="108318"/>
                    </a:cubicBezTo>
                    <a:cubicBezTo>
                      <a:pt x="197482" y="96602"/>
                      <a:pt x="210246" y="82696"/>
                      <a:pt x="223390" y="69551"/>
                    </a:cubicBezTo>
                    <a:cubicBezTo>
                      <a:pt x="239487" y="53454"/>
                      <a:pt x="255013" y="36785"/>
                      <a:pt x="270253" y="19926"/>
                    </a:cubicBezTo>
                    <a:cubicBezTo>
                      <a:pt x="299685" y="19926"/>
                      <a:pt x="329118" y="20021"/>
                      <a:pt x="358645" y="19735"/>
                    </a:cubicBezTo>
                    <a:cubicBezTo>
                      <a:pt x="598199" y="22307"/>
                      <a:pt x="837753" y="22688"/>
                      <a:pt x="1077402" y="22498"/>
                    </a:cubicBezTo>
                    <a:cubicBezTo>
                      <a:pt x="1047493" y="48787"/>
                      <a:pt x="1021014" y="78409"/>
                      <a:pt x="992153" y="105746"/>
                    </a:cubicBezTo>
                    <a:cubicBezTo>
                      <a:pt x="782222" y="105746"/>
                      <a:pt x="572386" y="106318"/>
                      <a:pt x="362646" y="108508"/>
                    </a:cubicBezTo>
                    <a:close/>
                    <a:moveTo>
                      <a:pt x="1023966" y="170326"/>
                    </a:moveTo>
                    <a:cubicBezTo>
                      <a:pt x="1038159" y="191471"/>
                      <a:pt x="1054732" y="211855"/>
                      <a:pt x="1072258" y="230714"/>
                    </a:cubicBezTo>
                    <a:cubicBezTo>
                      <a:pt x="1023681" y="231000"/>
                      <a:pt x="975103" y="232238"/>
                      <a:pt x="926526" y="232333"/>
                    </a:cubicBezTo>
                    <a:cubicBezTo>
                      <a:pt x="934050" y="221570"/>
                      <a:pt x="941575" y="210807"/>
                      <a:pt x="949100" y="200044"/>
                    </a:cubicBezTo>
                    <a:cubicBezTo>
                      <a:pt x="964626" y="177755"/>
                      <a:pt x="982056" y="155848"/>
                      <a:pt x="997201" y="132988"/>
                    </a:cubicBezTo>
                    <a:cubicBezTo>
                      <a:pt x="1007202" y="144703"/>
                      <a:pt x="1015299" y="157372"/>
                      <a:pt x="1023966" y="170326"/>
                    </a:cubicBezTo>
                    <a:close/>
                    <a:moveTo>
                      <a:pt x="1007393" y="105746"/>
                    </a:moveTo>
                    <a:cubicBezTo>
                      <a:pt x="1006631" y="105460"/>
                      <a:pt x="1005774" y="105460"/>
                      <a:pt x="1004916" y="105746"/>
                    </a:cubicBezTo>
                    <a:lnTo>
                      <a:pt x="1003678" y="105746"/>
                    </a:lnTo>
                    <a:cubicBezTo>
                      <a:pt x="1030539" y="77933"/>
                      <a:pt x="1059304" y="52025"/>
                      <a:pt x="1084545" y="22498"/>
                    </a:cubicBezTo>
                    <a:cubicBezTo>
                      <a:pt x="1229135" y="22402"/>
                      <a:pt x="1373724" y="22117"/>
                      <a:pt x="1518314" y="21831"/>
                    </a:cubicBezTo>
                    <a:cubicBezTo>
                      <a:pt x="1487834" y="48501"/>
                      <a:pt x="1461069" y="78600"/>
                      <a:pt x="1431732" y="106222"/>
                    </a:cubicBezTo>
                    <a:cubicBezTo>
                      <a:pt x="1290381" y="106032"/>
                      <a:pt x="1148934" y="105841"/>
                      <a:pt x="1007393" y="105746"/>
                    </a:cubicBezTo>
                    <a:close/>
                    <a:moveTo>
                      <a:pt x="1740151" y="106794"/>
                    </a:moveTo>
                    <a:cubicBezTo>
                      <a:pt x="1731960" y="106794"/>
                      <a:pt x="1723863" y="106794"/>
                      <a:pt x="1715672" y="106794"/>
                    </a:cubicBezTo>
                    <a:cubicBezTo>
                      <a:pt x="1718625" y="103079"/>
                      <a:pt x="1721387" y="99174"/>
                      <a:pt x="1724244" y="95745"/>
                    </a:cubicBezTo>
                    <a:cubicBezTo>
                      <a:pt x="1729388" y="89458"/>
                      <a:pt x="1735008" y="83553"/>
                      <a:pt x="1740437" y="77552"/>
                    </a:cubicBezTo>
                    <a:cubicBezTo>
                      <a:pt x="1740246" y="87268"/>
                      <a:pt x="1740151" y="96983"/>
                      <a:pt x="1740151" y="106794"/>
                    </a:cubicBezTo>
                    <a:close/>
                    <a:moveTo>
                      <a:pt x="1740532" y="63074"/>
                    </a:moveTo>
                    <a:cubicBezTo>
                      <a:pt x="1731674" y="70408"/>
                      <a:pt x="1724435" y="80314"/>
                      <a:pt x="1717291" y="88792"/>
                    </a:cubicBezTo>
                    <a:cubicBezTo>
                      <a:pt x="1712243" y="94792"/>
                      <a:pt x="1705671" y="100412"/>
                      <a:pt x="1700622" y="106699"/>
                    </a:cubicBezTo>
                    <a:cubicBezTo>
                      <a:pt x="1614992" y="106699"/>
                      <a:pt x="1529267" y="106508"/>
                      <a:pt x="1443638" y="106318"/>
                    </a:cubicBezTo>
                    <a:cubicBezTo>
                      <a:pt x="1470879" y="78028"/>
                      <a:pt x="1500026" y="51835"/>
                      <a:pt x="1525648" y="21926"/>
                    </a:cubicBezTo>
                    <a:cubicBezTo>
                      <a:pt x="1597657" y="21831"/>
                      <a:pt x="1669666" y="21640"/>
                      <a:pt x="1741580" y="21640"/>
                    </a:cubicBezTo>
                    <a:cubicBezTo>
                      <a:pt x="1741104" y="35452"/>
                      <a:pt x="1740818" y="49263"/>
                      <a:pt x="1740532" y="63074"/>
                    </a:cubicBezTo>
                    <a:close/>
                  </a:path>
                </a:pathLst>
              </a:custGeom>
              <a:grpFill/>
              <a:ln w="9525" cap="flat">
                <a:noFill/>
                <a:prstDash val="solid"/>
                <a:miter/>
              </a:ln>
            </p:spPr>
            <p:txBody>
              <a:bodyPr rtlCol="0" anchor="ctr"/>
              <a:lstStyle/>
              <a:p>
                <a:endParaRPr lang="en-US"/>
              </a:p>
            </p:txBody>
          </p:sp>
          <p:sp>
            <p:nvSpPr>
              <p:cNvPr id="1040" name="Freeform: Shape 1039">
                <a:extLst>
                  <a:ext uri="{FF2B5EF4-FFF2-40B4-BE49-F238E27FC236}">
                    <a16:creationId xmlns:a16="http://schemas.microsoft.com/office/drawing/2014/main" id="{35A60DC1-8A60-4D77-E727-E5278DE15989}"/>
                  </a:ext>
                </a:extLst>
              </p:cNvPr>
              <p:cNvSpPr/>
              <p:nvPr/>
            </p:nvSpPr>
            <p:spPr>
              <a:xfrm>
                <a:off x="5072397" y="2982100"/>
                <a:ext cx="110109" cy="110046"/>
              </a:xfrm>
              <a:custGeom>
                <a:avLst/>
                <a:gdLst>
                  <a:gd name="connsiteX0" fmla="*/ 107203 w 110109"/>
                  <a:gd name="connsiteY0" fmla="*/ 463 h 110046"/>
                  <a:gd name="connsiteX1" fmla="*/ 1475 w 110109"/>
                  <a:gd name="connsiteY1" fmla="*/ 101904 h 110046"/>
                  <a:gd name="connsiteX2" fmla="*/ 8143 w 110109"/>
                  <a:gd name="connsiteY2" fmla="*/ 108571 h 110046"/>
                  <a:gd name="connsiteX3" fmla="*/ 109584 w 110109"/>
                  <a:gd name="connsiteY3" fmla="*/ 2844 h 110046"/>
                  <a:gd name="connsiteX4" fmla="*/ 107203 w 110109"/>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09"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9013" y="-966"/>
                      <a:pt x="107203" y="463"/>
                    </a:cubicBezTo>
                    <a:close/>
                  </a:path>
                </a:pathLst>
              </a:custGeom>
              <a:grpFill/>
              <a:ln w="9525"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A952AD5A-75F7-91B0-1338-3A59EB241C9B}"/>
                  </a:ext>
                </a:extLst>
              </p:cNvPr>
              <p:cNvSpPr/>
              <p:nvPr/>
            </p:nvSpPr>
            <p:spPr>
              <a:xfrm>
                <a:off x="5127451" y="2982100"/>
                <a:ext cx="110109" cy="110046"/>
              </a:xfrm>
              <a:custGeom>
                <a:avLst/>
                <a:gdLst>
                  <a:gd name="connsiteX0" fmla="*/ 107203 w 110109"/>
                  <a:gd name="connsiteY0" fmla="*/ 463 h 110046"/>
                  <a:gd name="connsiteX1" fmla="*/ 1475 w 110109"/>
                  <a:gd name="connsiteY1" fmla="*/ 101904 h 110046"/>
                  <a:gd name="connsiteX2" fmla="*/ 8143 w 110109"/>
                  <a:gd name="connsiteY2" fmla="*/ 108571 h 110046"/>
                  <a:gd name="connsiteX3" fmla="*/ 109584 w 110109"/>
                  <a:gd name="connsiteY3" fmla="*/ 2844 h 110046"/>
                  <a:gd name="connsiteX4" fmla="*/ 107203 w 110109"/>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09"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9013" y="-966"/>
                      <a:pt x="107203" y="463"/>
                    </a:cubicBezTo>
                    <a:close/>
                  </a:path>
                </a:pathLst>
              </a:custGeom>
              <a:grpFill/>
              <a:ln w="9525" cap="flat">
                <a:noFill/>
                <a:prstDash val="solid"/>
                <a:miter/>
              </a:ln>
            </p:spPr>
            <p:txBody>
              <a:bodyPr rtlCol="0" anchor="ctr"/>
              <a:lstStyle/>
              <a:p>
                <a:endParaRPr lang="en-US"/>
              </a:p>
            </p:txBody>
          </p:sp>
          <p:sp>
            <p:nvSpPr>
              <p:cNvPr id="1042" name="Freeform: Shape 1041">
                <a:extLst>
                  <a:ext uri="{FF2B5EF4-FFF2-40B4-BE49-F238E27FC236}">
                    <a16:creationId xmlns:a16="http://schemas.microsoft.com/office/drawing/2014/main" id="{44FC1C2A-E81E-22EA-6142-A4A895F31913}"/>
                  </a:ext>
                </a:extLst>
              </p:cNvPr>
              <p:cNvSpPr/>
              <p:nvPr/>
            </p:nvSpPr>
            <p:spPr>
              <a:xfrm>
                <a:off x="5182506" y="2982100"/>
                <a:ext cx="110109" cy="110046"/>
              </a:xfrm>
              <a:custGeom>
                <a:avLst/>
                <a:gdLst>
                  <a:gd name="connsiteX0" fmla="*/ 107203 w 110109"/>
                  <a:gd name="connsiteY0" fmla="*/ 463 h 110046"/>
                  <a:gd name="connsiteX1" fmla="*/ 1475 w 110109"/>
                  <a:gd name="connsiteY1" fmla="*/ 101904 h 110046"/>
                  <a:gd name="connsiteX2" fmla="*/ 8143 w 110109"/>
                  <a:gd name="connsiteY2" fmla="*/ 108571 h 110046"/>
                  <a:gd name="connsiteX3" fmla="*/ 109584 w 110109"/>
                  <a:gd name="connsiteY3" fmla="*/ 2844 h 110046"/>
                  <a:gd name="connsiteX4" fmla="*/ 107203 w 110109"/>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09"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9013" y="-966"/>
                      <a:pt x="107203" y="463"/>
                    </a:cubicBezTo>
                    <a:close/>
                  </a:path>
                </a:pathLst>
              </a:custGeom>
              <a:grpFill/>
              <a:ln w="9525"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47C6E127-E90C-F0C8-99C2-8A383AA827A8}"/>
                  </a:ext>
                </a:extLst>
              </p:cNvPr>
              <p:cNvSpPr/>
              <p:nvPr/>
            </p:nvSpPr>
            <p:spPr>
              <a:xfrm>
                <a:off x="5237560" y="2982100"/>
                <a:ext cx="110097" cy="110046"/>
              </a:xfrm>
              <a:custGeom>
                <a:avLst/>
                <a:gdLst>
                  <a:gd name="connsiteX0" fmla="*/ 107203 w 110097"/>
                  <a:gd name="connsiteY0" fmla="*/ 463 h 110046"/>
                  <a:gd name="connsiteX1" fmla="*/ 1475 w 110097"/>
                  <a:gd name="connsiteY1" fmla="*/ 101904 h 110046"/>
                  <a:gd name="connsiteX2" fmla="*/ 8143 w 110097"/>
                  <a:gd name="connsiteY2" fmla="*/ 108571 h 110046"/>
                  <a:gd name="connsiteX3" fmla="*/ 109584 w 110097"/>
                  <a:gd name="connsiteY3" fmla="*/ 2844 h 110046"/>
                  <a:gd name="connsiteX4" fmla="*/ 107203 w 110097"/>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7"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8917" y="-966"/>
                      <a:pt x="107203" y="463"/>
                    </a:cubicBezTo>
                    <a:close/>
                  </a:path>
                </a:pathLst>
              </a:custGeom>
              <a:grpFill/>
              <a:ln w="9525" cap="flat">
                <a:noFill/>
                <a:prstDash val="solid"/>
                <a:miter/>
              </a:ln>
            </p:spPr>
            <p:txBody>
              <a:bodyPr rtlCol="0" anchor="ctr"/>
              <a:lstStyle/>
              <a:p>
                <a:endParaRPr lang="en-US"/>
              </a:p>
            </p:txBody>
          </p:sp>
          <p:sp>
            <p:nvSpPr>
              <p:cNvPr id="1044" name="Freeform: Shape 1043">
                <a:extLst>
                  <a:ext uri="{FF2B5EF4-FFF2-40B4-BE49-F238E27FC236}">
                    <a16:creationId xmlns:a16="http://schemas.microsoft.com/office/drawing/2014/main" id="{F1CA5F9C-10E8-E07B-F025-6209ECFBF012}"/>
                  </a:ext>
                </a:extLst>
              </p:cNvPr>
              <p:cNvSpPr/>
              <p:nvPr/>
            </p:nvSpPr>
            <p:spPr>
              <a:xfrm>
                <a:off x="3778757" y="2716526"/>
                <a:ext cx="176625" cy="265462"/>
              </a:xfrm>
              <a:custGeom>
                <a:avLst/>
                <a:gdLst>
                  <a:gd name="connsiteX0" fmla="*/ 173927 w 176625"/>
                  <a:gd name="connsiteY0" fmla="*/ 96015 h 265462"/>
                  <a:gd name="connsiteX1" fmla="*/ 175927 w 176625"/>
                  <a:gd name="connsiteY1" fmla="*/ 86109 h 265462"/>
                  <a:gd name="connsiteX2" fmla="*/ 176023 w 176625"/>
                  <a:gd name="connsiteY2" fmla="*/ 85633 h 265462"/>
                  <a:gd name="connsiteX3" fmla="*/ 176213 w 176625"/>
                  <a:gd name="connsiteY3" fmla="*/ 84014 h 265462"/>
                  <a:gd name="connsiteX4" fmla="*/ 166783 w 176625"/>
                  <a:gd name="connsiteY4" fmla="*/ 80108 h 265462"/>
                  <a:gd name="connsiteX5" fmla="*/ 131255 w 176625"/>
                  <a:gd name="connsiteY5" fmla="*/ 74298 h 265462"/>
                  <a:gd name="connsiteX6" fmla="*/ 99251 w 176625"/>
                  <a:gd name="connsiteY6" fmla="*/ 77537 h 265462"/>
                  <a:gd name="connsiteX7" fmla="*/ 109633 w 176625"/>
                  <a:gd name="connsiteY7" fmla="*/ 57153 h 265462"/>
                  <a:gd name="connsiteX8" fmla="*/ 114777 w 176625"/>
                  <a:gd name="connsiteY8" fmla="*/ 50581 h 265462"/>
                  <a:gd name="connsiteX9" fmla="*/ 114205 w 176625"/>
                  <a:gd name="connsiteY9" fmla="*/ 22958 h 265462"/>
                  <a:gd name="connsiteX10" fmla="*/ 64199 w 176625"/>
                  <a:gd name="connsiteY10" fmla="*/ 1337 h 265462"/>
                  <a:gd name="connsiteX11" fmla="*/ 38577 w 176625"/>
                  <a:gd name="connsiteY11" fmla="*/ 33722 h 265462"/>
                  <a:gd name="connsiteX12" fmla="*/ 51531 w 176625"/>
                  <a:gd name="connsiteY12" fmla="*/ 61916 h 265462"/>
                  <a:gd name="connsiteX13" fmla="*/ 62294 w 176625"/>
                  <a:gd name="connsiteY13" fmla="*/ 79918 h 265462"/>
                  <a:gd name="connsiteX14" fmla="*/ 6287 w 176625"/>
                  <a:gd name="connsiteY14" fmla="*/ 80299 h 265462"/>
                  <a:gd name="connsiteX15" fmla="*/ 286 w 176625"/>
                  <a:gd name="connsiteY15" fmla="*/ 86300 h 265462"/>
                  <a:gd name="connsiteX16" fmla="*/ 572 w 176625"/>
                  <a:gd name="connsiteY16" fmla="*/ 109922 h 265462"/>
                  <a:gd name="connsiteX17" fmla="*/ 572 w 176625"/>
                  <a:gd name="connsiteY17" fmla="*/ 163928 h 265462"/>
                  <a:gd name="connsiteX18" fmla="*/ 382 w 176625"/>
                  <a:gd name="connsiteY18" fmla="*/ 249749 h 265462"/>
                  <a:gd name="connsiteX19" fmla="*/ 2382 w 176625"/>
                  <a:gd name="connsiteY19" fmla="*/ 254130 h 265462"/>
                  <a:gd name="connsiteX20" fmla="*/ 2382 w 176625"/>
                  <a:gd name="connsiteY20" fmla="*/ 254606 h 265462"/>
                  <a:gd name="connsiteX21" fmla="*/ 7906 w 176625"/>
                  <a:gd name="connsiteY21" fmla="*/ 259845 h 265462"/>
                  <a:gd name="connsiteX22" fmla="*/ 8192 w 176625"/>
                  <a:gd name="connsiteY22" fmla="*/ 259845 h 265462"/>
                  <a:gd name="connsiteX23" fmla="*/ 89059 w 176625"/>
                  <a:gd name="connsiteY23" fmla="*/ 263465 h 265462"/>
                  <a:gd name="connsiteX24" fmla="*/ 168212 w 176625"/>
                  <a:gd name="connsiteY24" fmla="*/ 260607 h 265462"/>
                  <a:gd name="connsiteX25" fmla="*/ 169831 w 176625"/>
                  <a:gd name="connsiteY25" fmla="*/ 260798 h 265462"/>
                  <a:gd name="connsiteX26" fmla="*/ 174689 w 176625"/>
                  <a:gd name="connsiteY26" fmla="*/ 256321 h 265462"/>
                  <a:gd name="connsiteX27" fmla="*/ 174784 w 176625"/>
                  <a:gd name="connsiteY27" fmla="*/ 256130 h 265462"/>
                  <a:gd name="connsiteX28" fmla="*/ 175546 w 176625"/>
                  <a:gd name="connsiteY28" fmla="*/ 174215 h 265462"/>
                  <a:gd name="connsiteX29" fmla="*/ 173927 w 176625"/>
                  <a:gd name="connsiteY29" fmla="*/ 96015 h 265462"/>
                  <a:gd name="connsiteX30" fmla="*/ 88869 w 176625"/>
                  <a:gd name="connsiteY30" fmla="*/ 252225 h 265462"/>
                  <a:gd name="connsiteX31" fmla="*/ 13240 w 176625"/>
                  <a:gd name="connsiteY31" fmla="*/ 253844 h 265462"/>
                  <a:gd name="connsiteX32" fmla="*/ 12478 w 176625"/>
                  <a:gd name="connsiteY32" fmla="*/ 248034 h 265462"/>
                  <a:gd name="connsiteX33" fmla="*/ 12097 w 176625"/>
                  <a:gd name="connsiteY33" fmla="*/ 247367 h 265462"/>
                  <a:gd name="connsiteX34" fmla="*/ 11907 w 176625"/>
                  <a:gd name="connsiteY34" fmla="*/ 164214 h 265462"/>
                  <a:gd name="connsiteX35" fmla="*/ 11621 w 176625"/>
                  <a:gd name="connsiteY35" fmla="*/ 106302 h 265462"/>
                  <a:gd name="connsiteX36" fmla="*/ 12478 w 176625"/>
                  <a:gd name="connsiteY36" fmla="*/ 92872 h 265462"/>
                  <a:gd name="connsiteX37" fmla="*/ 68866 w 176625"/>
                  <a:gd name="connsiteY37" fmla="*/ 91919 h 265462"/>
                  <a:gd name="connsiteX38" fmla="*/ 75058 w 176625"/>
                  <a:gd name="connsiteY38" fmla="*/ 85728 h 265462"/>
                  <a:gd name="connsiteX39" fmla="*/ 74200 w 176625"/>
                  <a:gd name="connsiteY39" fmla="*/ 65916 h 265462"/>
                  <a:gd name="connsiteX40" fmla="*/ 69724 w 176625"/>
                  <a:gd name="connsiteY40" fmla="*/ 60011 h 265462"/>
                  <a:gd name="connsiteX41" fmla="*/ 58103 w 176625"/>
                  <a:gd name="connsiteY41" fmla="*/ 16005 h 265462"/>
                  <a:gd name="connsiteX42" fmla="*/ 106585 w 176625"/>
                  <a:gd name="connsiteY42" fmla="*/ 37722 h 265462"/>
                  <a:gd name="connsiteX43" fmla="*/ 89536 w 176625"/>
                  <a:gd name="connsiteY43" fmla="*/ 62297 h 265462"/>
                  <a:gd name="connsiteX44" fmla="*/ 88393 w 176625"/>
                  <a:gd name="connsiteY44" fmla="*/ 84966 h 265462"/>
                  <a:gd name="connsiteX45" fmla="*/ 96013 w 176625"/>
                  <a:gd name="connsiteY45" fmla="*/ 89348 h 265462"/>
                  <a:gd name="connsiteX46" fmla="*/ 164307 w 176625"/>
                  <a:gd name="connsiteY46" fmla="*/ 90586 h 265462"/>
                  <a:gd name="connsiteX47" fmla="*/ 165069 w 176625"/>
                  <a:gd name="connsiteY47" fmla="*/ 97920 h 265462"/>
                  <a:gd name="connsiteX48" fmla="*/ 163831 w 176625"/>
                  <a:gd name="connsiteY48" fmla="*/ 165357 h 265462"/>
                  <a:gd name="connsiteX49" fmla="*/ 164497 w 176625"/>
                  <a:gd name="connsiteY49" fmla="*/ 254130 h 265462"/>
                  <a:gd name="connsiteX50" fmla="*/ 88869 w 176625"/>
                  <a:gd name="connsiteY50" fmla="*/ 252225 h 265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76625" h="265462">
                    <a:moveTo>
                      <a:pt x="173927" y="96015"/>
                    </a:moveTo>
                    <a:cubicBezTo>
                      <a:pt x="174880" y="92872"/>
                      <a:pt x="175451" y="89633"/>
                      <a:pt x="175927" y="86109"/>
                    </a:cubicBezTo>
                    <a:cubicBezTo>
                      <a:pt x="175927" y="85919"/>
                      <a:pt x="176023" y="85823"/>
                      <a:pt x="176023" y="85633"/>
                    </a:cubicBezTo>
                    <a:cubicBezTo>
                      <a:pt x="176118" y="85061"/>
                      <a:pt x="176118" y="84585"/>
                      <a:pt x="176213" y="84014"/>
                    </a:cubicBezTo>
                    <a:cubicBezTo>
                      <a:pt x="176785" y="78394"/>
                      <a:pt x="170308" y="77156"/>
                      <a:pt x="166783" y="80108"/>
                    </a:cubicBezTo>
                    <a:cubicBezTo>
                      <a:pt x="155639" y="79918"/>
                      <a:pt x="142114" y="75155"/>
                      <a:pt x="131255" y="74298"/>
                    </a:cubicBezTo>
                    <a:cubicBezTo>
                      <a:pt x="120301" y="73441"/>
                      <a:pt x="109538" y="74393"/>
                      <a:pt x="99251" y="77537"/>
                    </a:cubicBezTo>
                    <a:cubicBezTo>
                      <a:pt x="100394" y="69631"/>
                      <a:pt x="102966" y="62392"/>
                      <a:pt x="109633" y="57153"/>
                    </a:cubicBezTo>
                    <a:cubicBezTo>
                      <a:pt x="111348" y="55820"/>
                      <a:pt x="113824" y="52962"/>
                      <a:pt x="114777" y="50581"/>
                    </a:cubicBezTo>
                    <a:cubicBezTo>
                      <a:pt x="118206" y="41723"/>
                      <a:pt x="118968" y="31721"/>
                      <a:pt x="114205" y="22958"/>
                    </a:cubicBezTo>
                    <a:cubicBezTo>
                      <a:pt x="103156" y="2765"/>
                      <a:pt x="86202" y="-2950"/>
                      <a:pt x="64199" y="1337"/>
                    </a:cubicBezTo>
                    <a:cubicBezTo>
                      <a:pt x="49721" y="4194"/>
                      <a:pt x="36005" y="18196"/>
                      <a:pt x="38577" y="33722"/>
                    </a:cubicBezTo>
                    <a:cubicBezTo>
                      <a:pt x="40196" y="43723"/>
                      <a:pt x="44006" y="54677"/>
                      <a:pt x="51531" y="61916"/>
                    </a:cubicBezTo>
                    <a:cubicBezTo>
                      <a:pt x="60389" y="70488"/>
                      <a:pt x="61342" y="70393"/>
                      <a:pt x="62294" y="79918"/>
                    </a:cubicBezTo>
                    <a:cubicBezTo>
                      <a:pt x="43625" y="81537"/>
                      <a:pt x="25051" y="80775"/>
                      <a:pt x="6287" y="80299"/>
                    </a:cubicBezTo>
                    <a:cubicBezTo>
                      <a:pt x="3239" y="80204"/>
                      <a:pt x="1" y="83061"/>
                      <a:pt x="286" y="86300"/>
                    </a:cubicBezTo>
                    <a:cubicBezTo>
                      <a:pt x="1048" y="94205"/>
                      <a:pt x="477" y="102016"/>
                      <a:pt x="572" y="109922"/>
                    </a:cubicBezTo>
                    <a:cubicBezTo>
                      <a:pt x="-761" y="127924"/>
                      <a:pt x="667" y="146593"/>
                      <a:pt x="572" y="163928"/>
                    </a:cubicBezTo>
                    <a:cubicBezTo>
                      <a:pt x="477" y="192503"/>
                      <a:pt x="286" y="221174"/>
                      <a:pt x="382" y="249749"/>
                    </a:cubicBezTo>
                    <a:cubicBezTo>
                      <a:pt x="382" y="251749"/>
                      <a:pt x="1239" y="253178"/>
                      <a:pt x="2382" y="254130"/>
                    </a:cubicBezTo>
                    <a:cubicBezTo>
                      <a:pt x="2382" y="254321"/>
                      <a:pt x="2382" y="254416"/>
                      <a:pt x="2382" y="254606"/>
                    </a:cubicBezTo>
                    <a:cubicBezTo>
                      <a:pt x="2191" y="258226"/>
                      <a:pt x="5049" y="259940"/>
                      <a:pt x="7906" y="259845"/>
                    </a:cubicBezTo>
                    <a:cubicBezTo>
                      <a:pt x="8002" y="259845"/>
                      <a:pt x="8097" y="259845"/>
                      <a:pt x="8192" y="259845"/>
                    </a:cubicBezTo>
                    <a:cubicBezTo>
                      <a:pt x="30766" y="269751"/>
                      <a:pt x="65152" y="263560"/>
                      <a:pt x="89059" y="263465"/>
                    </a:cubicBezTo>
                    <a:cubicBezTo>
                      <a:pt x="112967" y="263369"/>
                      <a:pt x="145543" y="269561"/>
                      <a:pt x="168212" y="260607"/>
                    </a:cubicBezTo>
                    <a:cubicBezTo>
                      <a:pt x="168784" y="260798"/>
                      <a:pt x="169260" y="260798"/>
                      <a:pt x="169831" y="260798"/>
                    </a:cubicBezTo>
                    <a:cubicBezTo>
                      <a:pt x="172308" y="260798"/>
                      <a:pt x="174784" y="259178"/>
                      <a:pt x="174689" y="256321"/>
                    </a:cubicBezTo>
                    <a:cubicBezTo>
                      <a:pt x="174689" y="256226"/>
                      <a:pt x="174689" y="256226"/>
                      <a:pt x="174784" y="256130"/>
                    </a:cubicBezTo>
                    <a:cubicBezTo>
                      <a:pt x="177547" y="229175"/>
                      <a:pt x="175642" y="201266"/>
                      <a:pt x="175546" y="174215"/>
                    </a:cubicBezTo>
                    <a:cubicBezTo>
                      <a:pt x="175356" y="152117"/>
                      <a:pt x="178975" y="120209"/>
                      <a:pt x="173927" y="96015"/>
                    </a:cubicBezTo>
                    <a:close/>
                    <a:moveTo>
                      <a:pt x="88869" y="252225"/>
                    </a:moveTo>
                    <a:cubicBezTo>
                      <a:pt x="66771" y="252225"/>
                      <a:pt x="35624" y="246796"/>
                      <a:pt x="13240" y="253844"/>
                    </a:cubicBezTo>
                    <a:cubicBezTo>
                      <a:pt x="13336" y="251844"/>
                      <a:pt x="13336" y="249939"/>
                      <a:pt x="12478" y="248034"/>
                    </a:cubicBezTo>
                    <a:cubicBezTo>
                      <a:pt x="12383" y="247844"/>
                      <a:pt x="12193" y="247653"/>
                      <a:pt x="12097" y="247367"/>
                    </a:cubicBezTo>
                    <a:cubicBezTo>
                      <a:pt x="12193" y="219650"/>
                      <a:pt x="12002" y="191932"/>
                      <a:pt x="11907" y="164214"/>
                    </a:cubicBezTo>
                    <a:cubicBezTo>
                      <a:pt x="11812" y="145640"/>
                      <a:pt x="13431" y="125447"/>
                      <a:pt x="11621" y="106302"/>
                    </a:cubicBezTo>
                    <a:cubicBezTo>
                      <a:pt x="12478" y="101921"/>
                      <a:pt x="12574" y="97349"/>
                      <a:pt x="12478" y="92872"/>
                    </a:cubicBezTo>
                    <a:cubicBezTo>
                      <a:pt x="31338" y="93920"/>
                      <a:pt x="50102" y="94301"/>
                      <a:pt x="68866" y="91919"/>
                    </a:cubicBezTo>
                    <a:cubicBezTo>
                      <a:pt x="72010" y="91538"/>
                      <a:pt x="75343" y="89348"/>
                      <a:pt x="75058" y="85728"/>
                    </a:cubicBezTo>
                    <a:cubicBezTo>
                      <a:pt x="74486" y="79061"/>
                      <a:pt x="74296" y="72584"/>
                      <a:pt x="74200" y="65916"/>
                    </a:cubicBezTo>
                    <a:cubicBezTo>
                      <a:pt x="74200" y="62963"/>
                      <a:pt x="72295" y="60963"/>
                      <a:pt x="69724" y="60011"/>
                    </a:cubicBezTo>
                    <a:cubicBezTo>
                      <a:pt x="54674" y="54391"/>
                      <a:pt x="40672" y="29054"/>
                      <a:pt x="58103" y="16005"/>
                    </a:cubicBezTo>
                    <a:cubicBezTo>
                      <a:pt x="77058" y="1813"/>
                      <a:pt x="103633" y="14862"/>
                      <a:pt x="106585" y="37722"/>
                    </a:cubicBezTo>
                    <a:cubicBezTo>
                      <a:pt x="107919" y="47723"/>
                      <a:pt x="94108" y="54677"/>
                      <a:pt x="89536" y="62297"/>
                    </a:cubicBezTo>
                    <a:cubicBezTo>
                      <a:pt x="86107" y="68012"/>
                      <a:pt x="88488" y="78584"/>
                      <a:pt x="88393" y="84966"/>
                    </a:cubicBezTo>
                    <a:cubicBezTo>
                      <a:pt x="88393" y="89157"/>
                      <a:pt x="92679" y="90776"/>
                      <a:pt x="96013" y="89348"/>
                    </a:cubicBezTo>
                    <a:cubicBezTo>
                      <a:pt x="118777" y="79442"/>
                      <a:pt x="141447" y="87347"/>
                      <a:pt x="164307" y="90586"/>
                    </a:cubicBezTo>
                    <a:cubicBezTo>
                      <a:pt x="164307" y="93062"/>
                      <a:pt x="164688" y="95444"/>
                      <a:pt x="165069" y="97920"/>
                    </a:cubicBezTo>
                    <a:cubicBezTo>
                      <a:pt x="161259" y="119256"/>
                      <a:pt x="163926" y="146117"/>
                      <a:pt x="163831" y="165357"/>
                    </a:cubicBezTo>
                    <a:cubicBezTo>
                      <a:pt x="163735" y="194694"/>
                      <a:pt x="161735" y="224984"/>
                      <a:pt x="164497" y="254130"/>
                    </a:cubicBezTo>
                    <a:cubicBezTo>
                      <a:pt x="142209" y="246796"/>
                      <a:pt x="111538" y="252225"/>
                      <a:pt x="88869" y="252225"/>
                    </a:cubicBezTo>
                    <a:close/>
                  </a:path>
                </a:pathLst>
              </a:custGeom>
              <a:grpFill/>
              <a:ln w="9525" cap="flat">
                <a:noFill/>
                <a:prstDash val="solid"/>
                <a:miter/>
              </a:ln>
            </p:spPr>
            <p:txBody>
              <a:bodyPr rtlCol="0" anchor="ctr"/>
              <a:lstStyle/>
              <a:p>
                <a:endParaRPr lang="en-US"/>
              </a:p>
            </p:txBody>
          </p:sp>
          <p:sp>
            <p:nvSpPr>
              <p:cNvPr id="1045" name="Freeform: Shape 1044">
                <a:extLst>
                  <a:ext uri="{FF2B5EF4-FFF2-40B4-BE49-F238E27FC236}">
                    <a16:creationId xmlns:a16="http://schemas.microsoft.com/office/drawing/2014/main" id="{B3F97062-B587-6EB7-02E0-7CEDDB525D58}"/>
                  </a:ext>
                </a:extLst>
              </p:cNvPr>
              <p:cNvSpPr/>
              <p:nvPr/>
            </p:nvSpPr>
            <p:spPr>
              <a:xfrm>
                <a:off x="4913872" y="2640281"/>
                <a:ext cx="227634" cy="341886"/>
              </a:xfrm>
              <a:custGeom>
                <a:avLst/>
                <a:gdLst>
                  <a:gd name="connsiteX0" fmla="*/ 224198 w 227634"/>
                  <a:gd name="connsiteY0" fmla="*/ 123588 h 341886"/>
                  <a:gd name="connsiteX1" fmla="*/ 226674 w 227634"/>
                  <a:gd name="connsiteY1" fmla="*/ 110825 h 341886"/>
                  <a:gd name="connsiteX2" fmla="*/ 226865 w 227634"/>
                  <a:gd name="connsiteY2" fmla="*/ 110158 h 341886"/>
                  <a:gd name="connsiteX3" fmla="*/ 227055 w 227634"/>
                  <a:gd name="connsiteY3" fmla="*/ 108158 h 341886"/>
                  <a:gd name="connsiteX4" fmla="*/ 214958 w 227634"/>
                  <a:gd name="connsiteY4" fmla="*/ 103109 h 341886"/>
                  <a:gd name="connsiteX5" fmla="*/ 169239 w 227634"/>
                  <a:gd name="connsiteY5" fmla="*/ 95585 h 341886"/>
                  <a:gd name="connsiteX6" fmla="*/ 127995 w 227634"/>
                  <a:gd name="connsiteY6" fmla="*/ 99776 h 341886"/>
                  <a:gd name="connsiteX7" fmla="*/ 141330 w 227634"/>
                  <a:gd name="connsiteY7" fmla="*/ 73582 h 341886"/>
                  <a:gd name="connsiteX8" fmla="*/ 147903 w 227634"/>
                  <a:gd name="connsiteY8" fmla="*/ 65105 h 341886"/>
                  <a:gd name="connsiteX9" fmla="*/ 147141 w 227634"/>
                  <a:gd name="connsiteY9" fmla="*/ 29576 h 341886"/>
                  <a:gd name="connsiteX10" fmla="*/ 82751 w 227634"/>
                  <a:gd name="connsiteY10" fmla="*/ 1763 h 341886"/>
                  <a:gd name="connsiteX11" fmla="*/ 49795 w 227634"/>
                  <a:gd name="connsiteY11" fmla="*/ 43483 h 341886"/>
                  <a:gd name="connsiteX12" fmla="*/ 66464 w 227634"/>
                  <a:gd name="connsiteY12" fmla="*/ 79773 h 341886"/>
                  <a:gd name="connsiteX13" fmla="*/ 80275 w 227634"/>
                  <a:gd name="connsiteY13" fmla="*/ 102919 h 341886"/>
                  <a:gd name="connsiteX14" fmla="*/ 8171 w 227634"/>
                  <a:gd name="connsiteY14" fmla="*/ 103490 h 341886"/>
                  <a:gd name="connsiteX15" fmla="*/ 360 w 227634"/>
                  <a:gd name="connsiteY15" fmla="*/ 111301 h 341886"/>
                  <a:gd name="connsiteX16" fmla="*/ 741 w 227634"/>
                  <a:gd name="connsiteY16" fmla="*/ 141781 h 341886"/>
                  <a:gd name="connsiteX17" fmla="*/ 741 w 227634"/>
                  <a:gd name="connsiteY17" fmla="*/ 211313 h 341886"/>
                  <a:gd name="connsiteX18" fmla="*/ 551 w 227634"/>
                  <a:gd name="connsiteY18" fmla="*/ 321708 h 341886"/>
                  <a:gd name="connsiteX19" fmla="*/ 3123 w 227634"/>
                  <a:gd name="connsiteY19" fmla="*/ 327328 h 341886"/>
                  <a:gd name="connsiteX20" fmla="*/ 3123 w 227634"/>
                  <a:gd name="connsiteY20" fmla="*/ 327899 h 341886"/>
                  <a:gd name="connsiteX21" fmla="*/ 10171 w 227634"/>
                  <a:gd name="connsiteY21" fmla="*/ 334662 h 341886"/>
                  <a:gd name="connsiteX22" fmla="*/ 10552 w 227634"/>
                  <a:gd name="connsiteY22" fmla="*/ 334662 h 341886"/>
                  <a:gd name="connsiteX23" fmla="*/ 114660 w 227634"/>
                  <a:gd name="connsiteY23" fmla="*/ 339330 h 341886"/>
                  <a:gd name="connsiteX24" fmla="*/ 216483 w 227634"/>
                  <a:gd name="connsiteY24" fmla="*/ 335615 h 341886"/>
                  <a:gd name="connsiteX25" fmla="*/ 218578 w 227634"/>
                  <a:gd name="connsiteY25" fmla="*/ 335901 h 341886"/>
                  <a:gd name="connsiteX26" fmla="*/ 224865 w 227634"/>
                  <a:gd name="connsiteY26" fmla="*/ 330185 h 341886"/>
                  <a:gd name="connsiteX27" fmla="*/ 224960 w 227634"/>
                  <a:gd name="connsiteY27" fmla="*/ 329995 h 341886"/>
                  <a:gd name="connsiteX28" fmla="*/ 226008 w 227634"/>
                  <a:gd name="connsiteY28" fmla="*/ 224553 h 341886"/>
                  <a:gd name="connsiteX29" fmla="*/ 224198 w 227634"/>
                  <a:gd name="connsiteY29" fmla="*/ 123588 h 341886"/>
                  <a:gd name="connsiteX30" fmla="*/ 114756 w 227634"/>
                  <a:gd name="connsiteY30" fmla="*/ 324566 h 341886"/>
                  <a:gd name="connsiteX31" fmla="*/ 17410 w 227634"/>
                  <a:gd name="connsiteY31" fmla="*/ 326566 h 341886"/>
                  <a:gd name="connsiteX32" fmla="*/ 16458 w 227634"/>
                  <a:gd name="connsiteY32" fmla="*/ 319041 h 341886"/>
                  <a:gd name="connsiteX33" fmla="*/ 15886 w 227634"/>
                  <a:gd name="connsiteY33" fmla="*/ 318184 h 341886"/>
                  <a:gd name="connsiteX34" fmla="*/ 15695 w 227634"/>
                  <a:gd name="connsiteY34" fmla="*/ 211123 h 341886"/>
                  <a:gd name="connsiteX35" fmla="*/ 15315 w 227634"/>
                  <a:gd name="connsiteY35" fmla="*/ 136542 h 341886"/>
                  <a:gd name="connsiteX36" fmla="*/ 16362 w 227634"/>
                  <a:gd name="connsiteY36" fmla="*/ 119302 h 341886"/>
                  <a:gd name="connsiteX37" fmla="*/ 88943 w 227634"/>
                  <a:gd name="connsiteY37" fmla="*/ 118064 h 341886"/>
                  <a:gd name="connsiteX38" fmla="*/ 96944 w 227634"/>
                  <a:gd name="connsiteY38" fmla="*/ 110063 h 341886"/>
                  <a:gd name="connsiteX39" fmla="*/ 95801 w 227634"/>
                  <a:gd name="connsiteY39" fmla="*/ 84536 h 341886"/>
                  <a:gd name="connsiteX40" fmla="*/ 89991 w 227634"/>
                  <a:gd name="connsiteY40" fmla="*/ 76916 h 341886"/>
                  <a:gd name="connsiteX41" fmla="*/ 75036 w 227634"/>
                  <a:gd name="connsiteY41" fmla="*/ 20337 h 341886"/>
                  <a:gd name="connsiteX42" fmla="*/ 137425 w 227634"/>
                  <a:gd name="connsiteY42" fmla="*/ 48341 h 341886"/>
                  <a:gd name="connsiteX43" fmla="*/ 115517 w 227634"/>
                  <a:gd name="connsiteY43" fmla="*/ 79964 h 341886"/>
                  <a:gd name="connsiteX44" fmla="*/ 114089 w 227634"/>
                  <a:gd name="connsiteY44" fmla="*/ 109110 h 341886"/>
                  <a:gd name="connsiteX45" fmla="*/ 123899 w 227634"/>
                  <a:gd name="connsiteY45" fmla="*/ 114730 h 341886"/>
                  <a:gd name="connsiteX46" fmla="*/ 211815 w 227634"/>
                  <a:gd name="connsiteY46" fmla="*/ 116254 h 341886"/>
                  <a:gd name="connsiteX47" fmla="*/ 212863 w 227634"/>
                  <a:gd name="connsiteY47" fmla="*/ 125684 h 341886"/>
                  <a:gd name="connsiteX48" fmla="*/ 211244 w 227634"/>
                  <a:gd name="connsiteY48" fmla="*/ 212456 h 341886"/>
                  <a:gd name="connsiteX49" fmla="*/ 212101 w 227634"/>
                  <a:gd name="connsiteY49" fmla="*/ 326756 h 341886"/>
                  <a:gd name="connsiteX50" fmla="*/ 114756 w 227634"/>
                  <a:gd name="connsiteY50" fmla="*/ 324566 h 34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27634" h="341886">
                    <a:moveTo>
                      <a:pt x="224198" y="123588"/>
                    </a:moveTo>
                    <a:cubicBezTo>
                      <a:pt x="225341" y="119588"/>
                      <a:pt x="226198" y="115397"/>
                      <a:pt x="226674" y="110825"/>
                    </a:cubicBezTo>
                    <a:cubicBezTo>
                      <a:pt x="226674" y="110634"/>
                      <a:pt x="226770" y="110444"/>
                      <a:pt x="226865" y="110158"/>
                    </a:cubicBezTo>
                    <a:cubicBezTo>
                      <a:pt x="226960" y="109491"/>
                      <a:pt x="226960" y="108824"/>
                      <a:pt x="227055" y="108158"/>
                    </a:cubicBezTo>
                    <a:cubicBezTo>
                      <a:pt x="227817" y="100823"/>
                      <a:pt x="219435" y="99299"/>
                      <a:pt x="214958" y="103109"/>
                    </a:cubicBezTo>
                    <a:cubicBezTo>
                      <a:pt x="200576" y="102919"/>
                      <a:pt x="183145" y="96728"/>
                      <a:pt x="169239" y="95585"/>
                    </a:cubicBezTo>
                    <a:cubicBezTo>
                      <a:pt x="155046" y="94442"/>
                      <a:pt x="141330" y="95680"/>
                      <a:pt x="127995" y="99776"/>
                    </a:cubicBezTo>
                    <a:cubicBezTo>
                      <a:pt x="129424" y="89679"/>
                      <a:pt x="132758" y="80249"/>
                      <a:pt x="141330" y="73582"/>
                    </a:cubicBezTo>
                    <a:cubicBezTo>
                      <a:pt x="143521" y="71867"/>
                      <a:pt x="146759" y="68153"/>
                      <a:pt x="147903" y="65105"/>
                    </a:cubicBezTo>
                    <a:cubicBezTo>
                      <a:pt x="152284" y="53675"/>
                      <a:pt x="153332" y="40816"/>
                      <a:pt x="147141" y="29576"/>
                    </a:cubicBezTo>
                    <a:cubicBezTo>
                      <a:pt x="132853" y="3573"/>
                      <a:pt x="111041" y="-3856"/>
                      <a:pt x="82751" y="1763"/>
                    </a:cubicBezTo>
                    <a:cubicBezTo>
                      <a:pt x="64083" y="5478"/>
                      <a:pt x="46461" y="23480"/>
                      <a:pt x="49795" y="43483"/>
                    </a:cubicBezTo>
                    <a:cubicBezTo>
                      <a:pt x="51891" y="56342"/>
                      <a:pt x="56843" y="70439"/>
                      <a:pt x="66464" y="79773"/>
                    </a:cubicBezTo>
                    <a:cubicBezTo>
                      <a:pt x="77799" y="90727"/>
                      <a:pt x="79132" y="90632"/>
                      <a:pt x="80275" y="102919"/>
                    </a:cubicBezTo>
                    <a:cubicBezTo>
                      <a:pt x="56177" y="105014"/>
                      <a:pt x="32364" y="104062"/>
                      <a:pt x="8171" y="103490"/>
                    </a:cubicBezTo>
                    <a:cubicBezTo>
                      <a:pt x="4266" y="103395"/>
                      <a:pt x="-21" y="107110"/>
                      <a:pt x="360" y="111301"/>
                    </a:cubicBezTo>
                    <a:cubicBezTo>
                      <a:pt x="1313" y="121493"/>
                      <a:pt x="551" y="131589"/>
                      <a:pt x="741" y="141781"/>
                    </a:cubicBezTo>
                    <a:cubicBezTo>
                      <a:pt x="-973" y="164927"/>
                      <a:pt x="837" y="189025"/>
                      <a:pt x="741" y="211313"/>
                    </a:cubicBezTo>
                    <a:cubicBezTo>
                      <a:pt x="646" y="248080"/>
                      <a:pt x="360" y="284942"/>
                      <a:pt x="551" y="321708"/>
                    </a:cubicBezTo>
                    <a:cubicBezTo>
                      <a:pt x="551" y="324280"/>
                      <a:pt x="1599" y="326090"/>
                      <a:pt x="3123" y="327328"/>
                    </a:cubicBezTo>
                    <a:cubicBezTo>
                      <a:pt x="3123" y="327518"/>
                      <a:pt x="3123" y="327709"/>
                      <a:pt x="3123" y="327899"/>
                    </a:cubicBezTo>
                    <a:cubicBezTo>
                      <a:pt x="2837" y="332567"/>
                      <a:pt x="6552" y="334853"/>
                      <a:pt x="10171" y="334662"/>
                    </a:cubicBezTo>
                    <a:cubicBezTo>
                      <a:pt x="10266" y="334662"/>
                      <a:pt x="10362" y="334662"/>
                      <a:pt x="10552" y="334662"/>
                    </a:cubicBezTo>
                    <a:cubicBezTo>
                      <a:pt x="39603" y="347330"/>
                      <a:pt x="83895" y="339425"/>
                      <a:pt x="114660" y="339330"/>
                    </a:cubicBezTo>
                    <a:cubicBezTo>
                      <a:pt x="145426" y="339234"/>
                      <a:pt x="187431" y="347140"/>
                      <a:pt x="216483" y="335615"/>
                    </a:cubicBezTo>
                    <a:cubicBezTo>
                      <a:pt x="217149" y="335805"/>
                      <a:pt x="217816" y="335901"/>
                      <a:pt x="218578" y="335901"/>
                    </a:cubicBezTo>
                    <a:cubicBezTo>
                      <a:pt x="221816" y="335901"/>
                      <a:pt x="224960" y="333805"/>
                      <a:pt x="224865" y="330185"/>
                    </a:cubicBezTo>
                    <a:cubicBezTo>
                      <a:pt x="224865" y="330090"/>
                      <a:pt x="224960" y="330090"/>
                      <a:pt x="224960" y="329995"/>
                    </a:cubicBezTo>
                    <a:cubicBezTo>
                      <a:pt x="228579" y="295324"/>
                      <a:pt x="226008" y="259415"/>
                      <a:pt x="226008" y="224553"/>
                    </a:cubicBezTo>
                    <a:cubicBezTo>
                      <a:pt x="226008" y="195788"/>
                      <a:pt x="230675" y="154830"/>
                      <a:pt x="224198" y="123588"/>
                    </a:cubicBezTo>
                    <a:close/>
                    <a:moveTo>
                      <a:pt x="114756" y="324566"/>
                    </a:moveTo>
                    <a:cubicBezTo>
                      <a:pt x="86276" y="324566"/>
                      <a:pt x="46271" y="317612"/>
                      <a:pt x="17410" y="326566"/>
                    </a:cubicBezTo>
                    <a:cubicBezTo>
                      <a:pt x="17505" y="323994"/>
                      <a:pt x="17601" y="321518"/>
                      <a:pt x="16458" y="319041"/>
                    </a:cubicBezTo>
                    <a:cubicBezTo>
                      <a:pt x="16362" y="318755"/>
                      <a:pt x="16077" y="318470"/>
                      <a:pt x="15886" y="318184"/>
                    </a:cubicBezTo>
                    <a:cubicBezTo>
                      <a:pt x="15981" y="282465"/>
                      <a:pt x="15791" y="246842"/>
                      <a:pt x="15695" y="211123"/>
                    </a:cubicBezTo>
                    <a:cubicBezTo>
                      <a:pt x="15600" y="187215"/>
                      <a:pt x="17696" y="161212"/>
                      <a:pt x="15315" y="136542"/>
                    </a:cubicBezTo>
                    <a:cubicBezTo>
                      <a:pt x="16362" y="130922"/>
                      <a:pt x="16553" y="125017"/>
                      <a:pt x="16362" y="119302"/>
                    </a:cubicBezTo>
                    <a:cubicBezTo>
                      <a:pt x="40651" y="120635"/>
                      <a:pt x="64749" y="121112"/>
                      <a:pt x="88943" y="118064"/>
                    </a:cubicBezTo>
                    <a:cubicBezTo>
                      <a:pt x="92943" y="117587"/>
                      <a:pt x="97325" y="114825"/>
                      <a:pt x="96944" y="110063"/>
                    </a:cubicBezTo>
                    <a:cubicBezTo>
                      <a:pt x="96182" y="101490"/>
                      <a:pt x="95896" y="93108"/>
                      <a:pt x="95801" y="84536"/>
                    </a:cubicBezTo>
                    <a:cubicBezTo>
                      <a:pt x="95801" y="80821"/>
                      <a:pt x="93324" y="78154"/>
                      <a:pt x="89991" y="76916"/>
                    </a:cubicBezTo>
                    <a:cubicBezTo>
                      <a:pt x="70655" y="69677"/>
                      <a:pt x="52557" y="37101"/>
                      <a:pt x="75036" y="20337"/>
                    </a:cubicBezTo>
                    <a:cubicBezTo>
                      <a:pt x="99516" y="2144"/>
                      <a:pt x="133615" y="18908"/>
                      <a:pt x="137425" y="48341"/>
                    </a:cubicBezTo>
                    <a:cubicBezTo>
                      <a:pt x="139044" y="61199"/>
                      <a:pt x="121423" y="70153"/>
                      <a:pt x="115517" y="79964"/>
                    </a:cubicBezTo>
                    <a:cubicBezTo>
                      <a:pt x="111041" y="87393"/>
                      <a:pt x="114184" y="100919"/>
                      <a:pt x="114089" y="109110"/>
                    </a:cubicBezTo>
                    <a:cubicBezTo>
                      <a:pt x="114089" y="114539"/>
                      <a:pt x="119613" y="116635"/>
                      <a:pt x="123899" y="114730"/>
                    </a:cubicBezTo>
                    <a:cubicBezTo>
                      <a:pt x="153141" y="101966"/>
                      <a:pt x="182383" y="112158"/>
                      <a:pt x="211815" y="116254"/>
                    </a:cubicBezTo>
                    <a:cubicBezTo>
                      <a:pt x="211815" y="119492"/>
                      <a:pt x="212291" y="122540"/>
                      <a:pt x="212863" y="125684"/>
                    </a:cubicBezTo>
                    <a:cubicBezTo>
                      <a:pt x="208005" y="153211"/>
                      <a:pt x="211339" y="187691"/>
                      <a:pt x="211244" y="212456"/>
                    </a:cubicBezTo>
                    <a:cubicBezTo>
                      <a:pt x="211149" y="250176"/>
                      <a:pt x="208482" y="289133"/>
                      <a:pt x="212101" y="326756"/>
                    </a:cubicBezTo>
                    <a:cubicBezTo>
                      <a:pt x="183336" y="317612"/>
                      <a:pt x="143997" y="324566"/>
                      <a:pt x="114756" y="324566"/>
                    </a:cubicBezTo>
                    <a:close/>
                  </a:path>
                </a:pathLst>
              </a:custGeom>
              <a:grpFill/>
              <a:ln w="9525" cap="flat">
                <a:noFill/>
                <a:prstDash val="solid"/>
                <a:miter/>
              </a:ln>
            </p:spPr>
            <p:txBody>
              <a:bodyPr rtlCol="0" anchor="ctr"/>
              <a:lstStyle/>
              <a:p>
                <a:endParaRPr lang="en-US"/>
              </a:p>
            </p:txBody>
          </p:sp>
          <p:sp>
            <p:nvSpPr>
              <p:cNvPr id="1046" name="Freeform: Shape 1045">
                <a:extLst>
                  <a:ext uri="{FF2B5EF4-FFF2-40B4-BE49-F238E27FC236}">
                    <a16:creationId xmlns:a16="http://schemas.microsoft.com/office/drawing/2014/main" id="{87585D00-2668-2CA4-7BC7-284265163201}"/>
                  </a:ext>
                </a:extLst>
              </p:cNvPr>
              <p:cNvSpPr/>
              <p:nvPr/>
            </p:nvSpPr>
            <p:spPr>
              <a:xfrm>
                <a:off x="3971479" y="2761969"/>
                <a:ext cx="146670" cy="220465"/>
              </a:xfrm>
              <a:custGeom>
                <a:avLst/>
                <a:gdLst>
                  <a:gd name="connsiteX0" fmla="*/ 144463 w 146670"/>
                  <a:gd name="connsiteY0" fmla="*/ 79529 h 220465"/>
                  <a:gd name="connsiteX1" fmla="*/ 146082 w 146670"/>
                  <a:gd name="connsiteY1" fmla="*/ 71337 h 220465"/>
                  <a:gd name="connsiteX2" fmla="*/ 146178 w 146670"/>
                  <a:gd name="connsiteY2" fmla="*/ 70956 h 220465"/>
                  <a:gd name="connsiteX3" fmla="*/ 146273 w 146670"/>
                  <a:gd name="connsiteY3" fmla="*/ 69623 h 220465"/>
                  <a:gd name="connsiteX4" fmla="*/ 138463 w 146670"/>
                  <a:gd name="connsiteY4" fmla="*/ 66384 h 220465"/>
                  <a:gd name="connsiteX5" fmla="*/ 109030 w 146670"/>
                  <a:gd name="connsiteY5" fmla="*/ 61527 h 220465"/>
                  <a:gd name="connsiteX6" fmla="*/ 82455 w 146670"/>
                  <a:gd name="connsiteY6" fmla="*/ 64194 h 220465"/>
                  <a:gd name="connsiteX7" fmla="*/ 91028 w 146670"/>
                  <a:gd name="connsiteY7" fmla="*/ 47334 h 220465"/>
                  <a:gd name="connsiteX8" fmla="*/ 95314 w 146670"/>
                  <a:gd name="connsiteY8" fmla="*/ 41905 h 220465"/>
                  <a:gd name="connsiteX9" fmla="*/ 94838 w 146670"/>
                  <a:gd name="connsiteY9" fmla="*/ 19045 h 220465"/>
                  <a:gd name="connsiteX10" fmla="*/ 53309 w 146670"/>
                  <a:gd name="connsiteY10" fmla="*/ 1138 h 220465"/>
                  <a:gd name="connsiteX11" fmla="*/ 32068 w 146670"/>
                  <a:gd name="connsiteY11" fmla="*/ 27999 h 220465"/>
                  <a:gd name="connsiteX12" fmla="*/ 42831 w 146670"/>
                  <a:gd name="connsiteY12" fmla="*/ 51430 h 220465"/>
                  <a:gd name="connsiteX13" fmla="*/ 51690 w 146670"/>
                  <a:gd name="connsiteY13" fmla="*/ 66384 h 220465"/>
                  <a:gd name="connsiteX14" fmla="*/ 5208 w 146670"/>
                  <a:gd name="connsiteY14" fmla="*/ 66765 h 220465"/>
                  <a:gd name="connsiteX15" fmla="*/ 159 w 146670"/>
                  <a:gd name="connsiteY15" fmla="*/ 71814 h 220465"/>
                  <a:gd name="connsiteX16" fmla="*/ 445 w 146670"/>
                  <a:gd name="connsiteY16" fmla="*/ 91435 h 220465"/>
                  <a:gd name="connsiteX17" fmla="*/ 445 w 146670"/>
                  <a:gd name="connsiteY17" fmla="*/ 136298 h 220465"/>
                  <a:gd name="connsiteX18" fmla="*/ 255 w 146670"/>
                  <a:gd name="connsiteY18" fmla="*/ 207450 h 220465"/>
                  <a:gd name="connsiteX19" fmla="*/ 1969 w 146670"/>
                  <a:gd name="connsiteY19" fmla="*/ 211069 h 220465"/>
                  <a:gd name="connsiteX20" fmla="*/ 1969 w 146670"/>
                  <a:gd name="connsiteY20" fmla="*/ 211450 h 220465"/>
                  <a:gd name="connsiteX21" fmla="*/ 6541 w 146670"/>
                  <a:gd name="connsiteY21" fmla="*/ 215832 h 220465"/>
                  <a:gd name="connsiteX22" fmla="*/ 6732 w 146670"/>
                  <a:gd name="connsiteY22" fmla="*/ 215832 h 220465"/>
                  <a:gd name="connsiteX23" fmla="*/ 73788 w 146670"/>
                  <a:gd name="connsiteY23" fmla="*/ 218784 h 220465"/>
                  <a:gd name="connsiteX24" fmla="*/ 139415 w 146670"/>
                  <a:gd name="connsiteY24" fmla="*/ 216403 h 220465"/>
                  <a:gd name="connsiteX25" fmla="*/ 140748 w 146670"/>
                  <a:gd name="connsiteY25" fmla="*/ 216594 h 220465"/>
                  <a:gd name="connsiteX26" fmla="*/ 144844 w 146670"/>
                  <a:gd name="connsiteY26" fmla="*/ 212879 h 220465"/>
                  <a:gd name="connsiteX27" fmla="*/ 144844 w 146670"/>
                  <a:gd name="connsiteY27" fmla="*/ 212784 h 220465"/>
                  <a:gd name="connsiteX28" fmla="*/ 145511 w 146670"/>
                  <a:gd name="connsiteY28" fmla="*/ 144775 h 220465"/>
                  <a:gd name="connsiteX29" fmla="*/ 144463 w 146670"/>
                  <a:gd name="connsiteY29" fmla="*/ 79529 h 220465"/>
                  <a:gd name="connsiteX30" fmla="*/ 73883 w 146670"/>
                  <a:gd name="connsiteY30" fmla="*/ 209069 h 220465"/>
                  <a:gd name="connsiteX31" fmla="*/ 11113 w 146670"/>
                  <a:gd name="connsiteY31" fmla="*/ 210402 h 220465"/>
                  <a:gd name="connsiteX32" fmla="*/ 10447 w 146670"/>
                  <a:gd name="connsiteY32" fmla="*/ 205545 h 220465"/>
                  <a:gd name="connsiteX33" fmla="*/ 10065 w 146670"/>
                  <a:gd name="connsiteY33" fmla="*/ 204973 h 220465"/>
                  <a:gd name="connsiteX34" fmla="*/ 9875 w 146670"/>
                  <a:gd name="connsiteY34" fmla="*/ 136012 h 220465"/>
                  <a:gd name="connsiteX35" fmla="*/ 9589 w 146670"/>
                  <a:gd name="connsiteY35" fmla="*/ 88006 h 220465"/>
                  <a:gd name="connsiteX36" fmla="*/ 10256 w 146670"/>
                  <a:gd name="connsiteY36" fmla="*/ 76862 h 220465"/>
                  <a:gd name="connsiteX37" fmla="*/ 57024 w 146670"/>
                  <a:gd name="connsiteY37" fmla="*/ 76100 h 220465"/>
                  <a:gd name="connsiteX38" fmla="*/ 62167 w 146670"/>
                  <a:gd name="connsiteY38" fmla="*/ 70956 h 220465"/>
                  <a:gd name="connsiteX39" fmla="*/ 61405 w 146670"/>
                  <a:gd name="connsiteY39" fmla="*/ 54478 h 220465"/>
                  <a:gd name="connsiteX40" fmla="*/ 57690 w 146670"/>
                  <a:gd name="connsiteY40" fmla="*/ 49525 h 220465"/>
                  <a:gd name="connsiteX41" fmla="*/ 48070 w 146670"/>
                  <a:gd name="connsiteY41" fmla="*/ 13044 h 220465"/>
                  <a:gd name="connsiteX42" fmla="*/ 88266 w 146670"/>
                  <a:gd name="connsiteY42" fmla="*/ 31047 h 220465"/>
                  <a:gd name="connsiteX43" fmla="*/ 74169 w 146670"/>
                  <a:gd name="connsiteY43" fmla="*/ 51430 h 220465"/>
                  <a:gd name="connsiteX44" fmla="*/ 73216 w 146670"/>
                  <a:gd name="connsiteY44" fmla="*/ 70194 h 220465"/>
                  <a:gd name="connsiteX45" fmla="*/ 79503 w 146670"/>
                  <a:gd name="connsiteY45" fmla="*/ 73814 h 220465"/>
                  <a:gd name="connsiteX46" fmla="*/ 136176 w 146670"/>
                  <a:gd name="connsiteY46" fmla="*/ 74862 h 220465"/>
                  <a:gd name="connsiteX47" fmla="*/ 136843 w 146670"/>
                  <a:gd name="connsiteY47" fmla="*/ 80958 h 220465"/>
                  <a:gd name="connsiteX48" fmla="*/ 135796 w 146670"/>
                  <a:gd name="connsiteY48" fmla="*/ 136869 h 220465"/>
                  <a:gd name="connsiteX49" fmla="*/ 136272 w 146670"/>
                  <a:gd name="connsiteY49" fmla="*/ 210498 h 220465"/>
                  <a:gd name="connsiteX50" fmla="*/ 73883 w 146670"/>
                  <a:gd name="connsiteY50" fmla="*/ 209069 h 22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46670" h="220465">
                    <a:moveTo>
                      <a:pt x="144463" y="79529"/>
                    </a:moveTo>
                    <a:cubicBezTo>
                      <a:pt x="145225" y="76957"/>
                      <a:pt x="145701" y="74195"/>
                      <a:pt x="146082" y="71337"/>
                    </a:cubicBezTo>
                    <a:cubicBezTo>
                      <a:pt x="146082" y="71242"/>
                      <a:pt x="146178" y="71052"/>
                      <a:pt x="146178" y="70956"/>
                    </a:cubicBezTo>
                    <a:cubicBezTo>
                      <a:pt x="146178" y="70480"/>
                      <a:pt x="146273" y="70099"/>
                      <a:pt x="146273" y="69623"/>
                    </a:cubicBezTo>
                    <a:cubicBezTo>
                      <a:pt x="146749" y="64956"/>
                      <a:pt x="141415" y="63908"/>
                      <a:pt x="138463" y="66384"/>
                    </a:cubicBezTo>
                    <a:cubicBezTo>
                      <a:pt x="129223" y="66289"/>
                      <a:pt x="117984" y="62289"/>
                      <a:pt x="109030" y="61527"/>
                    </a:cubicBezTo>
                    <a:cubicBezTo>
                      <a:pt x="99886" y="60765"/>
                      <a:pt x="91028" y="61622"/>
                      <a:pt x="82455" y="64194"/>
                    </a:cubicBezTo>
                    <a:cubicBezTo>
                      <a:pt x="83408" y="57717"/>
                      <a:pt x="85503" y="51621"/>
                      <a:pt x="91028" y="47334"/>
                    </a:cubicBezTo>
                    <a:cubicBezTo>
                      <a:pt x="92457" y="46191"/>
                      <a:pt x="94552" y="43810"/>
                      <a:pt x="95314" y="41905"/>
                    </a:cubicBezTo>
                    <a:cubicBezTo>
                      <a:pt x="98172" y="34571"/>
                      <a:pt x="98838" y="26284"/>
                      <a:pt x="94838" y="19045"/>
                    </a:cubicBezTo>
                    <a:cubicBezTo>
                      <a:pt x="85694" y="2281"/>
                      <a:pt x="71597" y="-2481"/>
                      <a:pt x="53309" y="1138"/>
                    </a:cubicBezTo>
                    <a:cubicBezTo>
                      <a:pt x="41307" y="3519"/>
                      <a:pt x="29877" y="15140"/>
                      <a:pt x="32068" y="27999"/>
                    </a:cubicBezTo>
                    <a:cubicBezTo>
                      <a:pt x="33497" y="36285"/>
                      <a:pt x="36640" y="45429"/>
                      <a:pt x="42831" y="51430"/>
                    </a:cubicBezTo>
                    <a:cubicBezTo>
                      <a:pt x="50166" y="58479"/>
                      <a:pt x="50928" y="58383"/>
                      <a:pt x="51690" y="66384"/>
                    </a:cubicBezTo>
                    <a:cubicBezTo>
                      <a:pt x="36164" y="67718"/>
                      <a:pt x="20829" y="67146"/>
                      <a:pt x="5208" y="66765"/>
                    </a:cubicBezTo>
                    <a:cubicBezTo>
                      <a:pt x="2636" y="66670"/>
                      <a:pt x="-31" y="69147"/>
                      <a:pt x="159" y="71814"/>
                    </a:cubicBezTo>
                    <a:cubicBezTo>
                      <a:pt x="731" y="78386"/>
                      <a:pt x="255" y="84863"/>
                      <a:pt x="445" y="91435"/>
                    </a:cubicBezTo>
                    <a:cubicBezTo>
                      <a:pt x="-603" y="106389"/>
                      <a:pt x="540" y="121915"/>
                      <a:pt x="445" y="136298"/>
                    </a:cubicBezTo>
                    <a:cubicBezTo>
                      <a:pt x="350" y="160015"/>
                      <a:pt x="255" y="183732"/>
                      <a:pt x="255" y="207450"/>
                    </a:cubicBezTo>
                    <a:cubicBezTo>
                      <a:pt x="255" y="209069"/>
                      <a:pt x="922" y="210307"/>
                      <a:pt x="1969" y="211069"/>
                    </a:cubicBezTo>
                    <a:cubicBezTo>
                      <a:pt x="1969" y="211164"/>
                      <a:pt x="1969" y="211355"/>
                      <a:pt x="1969" y="211450"/>
                    </a:cubicBezTo>
                    <a:cubicBezTo>
                      <a:pt x="1779" y="214498"/>
                      <a:pt x="4160" y="215927"/>
                      <a:pt x="6541" y="215832"/>
                    </a:cubicBezTo>
                    <a:cubicBezTo>
                      <a:pt x="6636" y="215832"/>
                      <a:pt x="6732" y="215832"/>
                      <a:pt x="6732" y="215832"/>
                    </a:cubicBezTo>
                    <a:cubicBezTo>
                      <a:pt x="25496" y="224023"/>
                      <a:pt x="53976" y="218880"/>
                      <a:pt x="73788" y="218784"/>
                    </a:cubicBezTo>
                    <a:cubicBezTo>
                      <a:pt x="93600" y="218689"/>
                      <a:pt x="120651" y="223833"/>
                      <a:pt x="139415" y="216403"/>
                    </a:cubicBezTo>
                    <a:cubicBezTo>
                      <a:pt x="139891" y="216498"/>
                      <a:pt x="140272" y="216594"/>
                      <a:pt x="140748" y="216594"/>
                    </a:cubicBezTo>
                    <a:cubicBezTo>
                      <a:pt x="142844" y="216594"/>
                      <a:pt x="144844" y="215260"/>
                      <a:pt x="144844" y="212879"/>
                    </a:cubicBezTo>
                    <a:cubicBezTo>
                      <a:pt x="144844" y="212784"/>
                      <a:pt x="144844" y="212784"/>
                      <a:pt x="144844" y="212784"/>
                    </a:cubicBezTo>
                    <a:cubicBezTo>
                      <a:pt x="147130" y="190400"/>
                      <a:pt x="145511" y="167254"/>
                      <a:pt x="145511" y="144775"/>
                    </a:cubicBezTo>
                    <a:cubicBezTo>
                      <a:pt x="145606" y="126011"/>
                      <a:pt x="148654" y="99627"/>
                      <a:pt x="144463" y="79529"/>
                    </a:cubicBezTo>
                    <a:close/>
                    <a:moveTo>
                      <a:pt x="73883" y="209069"/>
                    </a:moveTo>
                    <a:cubicBezTo>
                      <a:pt x="55500" y="209069"/>
                      <a:pt x="29782" y="204592"/>
                      <a:pt x="11113" y="210402"/>
                    </a:cubicBezTo>
                    <a:cubicBezTo>
                      <a:pt x="11209" y="208783"/>
                      <a:pt x="11209" y="207164"/>
                      <a:pt x="10447" y="205545"/>
                    </a:cubicBezTo>
                    <a:cubicBezTo>
                      <a:pt x="10351" y="205354"/>
                      <a:pt x="10161" y="205164"/>
                      <a:pt x="10065" y="204973"/>
                    </a:cubicBezTo>
                    <a:cubicBezTo>
                      <a:pt x="10065" y="182018"/>
                      <a:pt x="9970" y="158967"/>
                      <a:pt x="9875" y="136012"/>
                    </a:cubicBezTo>
                    <a:cubicBezTo>
                      <a:pt x="9875" y="120582"/>
                      <a:pt x="11209" y="103818"/>
                      <a:pt x="9589" y="88006"/>
                    </a:cubicBezTo>
                    <a:cubicBezTo>
                      <a:pt x="10256" y="84387"/>
                      <a:pt x="10351" y="80577"/>
                      <a:pt x="10256" y="76862"/>
                    </a:cubicBezTo>
                    <a:cubicBezTo>
                      <a:pt x="25877" y="77719"/>
                      <a:pt x="41403" y="78005"/>
                      <a:pt x="57024" y="76100"/>
                    </a:cubicBezTo>
                    <a:cubicBezTo>
                      <a:pt x="59596" y="75814"/>
                      <a:pt x="62453" y="74004"/>
                      <a:pt x="62167" y="70956"/>
                    </a:cubicBezTo>
                    <a:cubicBezTo>
                      <a:pt x="61691" y="65432"/>
                      <a:pt x="61501" y="60003"/>
                      <a:pt x="61405" y="54478"/>
                    </a:cubicBezTo>
                    <a:cubicBezTo>
                      <a:pt x="61405" y="52097"/>
                      <a:pt x="59881" y="50382"/>
                      <a:pt x="57690" y="49525"/>
                    </a:cubicBezTo>
                    <a:cubicBezTo>
                      <a:pt x="45213" y="44858"/>
                      <a:pt x="33592" y="23903"/>
                      <a:pt x="48070" y="13044"/>
                    </a:cubicBezTo>
                    <a:cubicBezTo>
                      <a:pt x="63786" y="1329"/>
                      <a:pt x="85789" y="12092"/>
                      <a:pt x="88266" y="31047"/>
                    </a:cubicBezTo>
                    <a:cubicBezTo>
                      <a:pt x="89313" y="39333"/>
                      <a:pt x="77979" y="45048"/>
                      <a:pt x="74169" y="51430"/>
                    </a:cubicBezTo>
                    <a:cubicBezTo>
                      <a:pt x="71311" y="56193"/>
                      <a:pt x="73311" y="64956"/>
                      <a:pt x="73216" y="70194"/>
                    </a:cubicBezTo>
                    <a:cubicBezTo>
                      <a:pt x="73216" y="73719"/>
                      <a:pt x="76740" y="75052"/>
                      <a:pt x="79503" y="73814"/>
                    </a:cubicBezTo>
                    <a:cubicBezTo>
                      <a:pt x="98362" y="65622"/>
                      <a:pt x="117222" y="72195"/>
                      <a:pt x="136176" y="74862"/>
                    </a:cubicBezTo>
                    <a:cubicBezTo>
                      <a:pt x="136176" y="76957"/>
                      <a:pt x="136462" y="78957"/>
                      <a:pt x="136843" y="80958"/>
                    </a:cubicBezTo>
                    <a:cubicBezTo>
                      <a:pt x="133700" y="98674"/>
                      <a:pt x="135891" y="120963"/>
                      <a:pt x="135796" y="136869"/>
                    </a:cubicBezTo>
                    <a:cubicBezTo>
                      <a:pt x="135796" y="161158"/>
                      <a:pt x="134081" y="186304"/>
                      <a:pt x="136272" y="210498"/>
                    </a:cubicBezTo>
                    <a:cubicBezTo>
                      <a:pt x="118174" y="204497"/>
                      <a:pt x="92743" y="209069"/>
                      <a:pt x="73883" y="209069"/>
                    </a:cubicBezTo>
                    <a:close/>
                  </a:path>
                </a:pathLst>
              </a:custGeom>
              <a:grpFill/>
              <a:ln w="9525" cap="flat">
                <a:noFill/>
                <a:prstDash val="solid"/>
                <a:miter/>
              </a:ln>
            </p:spPr>
            <p:txBody>
              <a:bodyPr rtlCol="0" anchor="ctr"/>
              <a:lstStyle/>
              <a:p>
                <a:endParaRPr lang="en-US"/>
              </a:p>
            </p:txBody>
          </p:sp>
          <p:sp>
            <p:nvSpPr>
              <p:cNvPr id="1051" name="Freeform: Shape 1050">
                <a:extLst>
                  <a:ext uri="{FF2B5EF4-FFF2-40B4-BE49-F238E27FC236}">
                    <a16:creationId xmlns:a16="http://schemas.microsoft.com/office/drawing/2014/main" id="{12F72B6A-AE45-3C86-23F2-56EE31C0BE1C}"/>
                  </a:ext>
                </a:extLst>
              </p:cNvPr>
              <p:cNvSpPr/>
              <p:nvPr/>
            </p:nvSpPr>
            <p:spPr>
              <a:xfrm>
                <a:off x="5082318" y="3182737"/>
                <a:ext cx="52609" cy="82461"/>
              </a:xfrm>
              <a:custGeom>
                <a:avLst/>
                <a:gdLst>
                  <a:gd name="connsiteX0" fmla="*/ 14985 w 52609"/>
                  <a:gd name="connsiteY0" fmla="*/ 36045 h 82461"/>
                  <a:gd name="connsiteX1" fmla="*/ 14033 w 52609"/>
                  <a:gd name="connsiteY1" fmla="*/ 16329 h 82461"/>
                  <a:gd name="connsiteX2" fmla="*/ 51656 w 52609"/>
                  <a:gd name="connsiteY2" fmla="*/ 19091 h 82461"/>
                  <a:gd name="connsiteX3" fmla="*/ 52228 w 52609"/>
                  <a:gd name="connsiteY3" fmla="*/ 16900 h 82461"/>
                  <a:gd name="connsiteX4" fmla="*/ 8604 w 52609"/>
                  <a:gd name="connsiteY4" fmla="*/ 231 h 82461"/>
                  <a:gd name="connsiteX5" fmla="*/ 31 w 52609"/>
                  <a:gd name="connsiteY5" fmla="*/ 6708 h 82461"/>
                  <a:gd name="connsiteX6" fmla="*/ 4317 w 52609"/>
                  <a:gd name="connsiteY6" fmla="*/ 54810 h 82461"/>
                  <a:gd name="connsiteX7" fmla="*/ 12604 w 52609"/>
                  <a:gd name="connsiteY7" fmla="*/ 82337 h 82461"/>
                  <a:gd name="connsiteX8" fmla="*/ 14033 w 52609"/>
                  <a:gd name="connsiteY8" fmla="*/ 82146 h 82461"/>
                  <a:gd name="connsiteX9" fmla="*/ 15938 w 52609"/>
                  <a:gd name="connsiteY9" fmla="*/ 54810 h 82461"/>
                  <a:gd name="connsiteX10" fmla="*/ 15462 w 52609"/>
                  <a:gd name="connsiteY10" fmla="*/ 44523 h 82461"/>
                  <a:gd name="connsiteX11" fmla="*/ 51371 w 52609"/>
                  <a:gd name="connsiteY11" fmla="*/ 47571 h 82461"/>
                  <a:gd name="connsiteX12" fmla="*/ 51942 w 52609"/>
                  <a:gd name="connsiteY12" fmla="*/ 45380 h 82461"/>
                  <a:gd name="connsiteX13" fmla="*/ 14985 w 52609"/>
                  <a:gd name="connsiteY13" fmla="*/ 36045 h 82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609" h="82461">
                    <a:moveTo>
                      <a:pt x="14985" y="36045"/>
                    </a:moveTo>
                    <a:cubicBezTo>
                      <a:pt x="14699" y="29473"/>
                      <a:pt x="14318" y="22901"/>
                      <a:pt x="14033" y="16329"/>
                    </a:cubicBezTo>
                    <a:cubicBezTo>
                      <a:pt x="26320" y="20329"/>
                      <a:pt x="39274" y="23187"/>
                      <a:pt x="51656" y="19091"/>
                    </a:cubicBezTo>
                    <a:cubicBezTo>
                      <a:pt x="52514" y="18805"/>
                      <a:pt x="52990" y="17662"/>
                      <a:pt x="52228" y="16900"/>
                    </a:cubicBezTo>
                    <a:cubicBezTo>
                      <a:pt x="40607" y="5946"/>
                      <a:pt x="23558" y="4422"/>
                      <a:pt x="8604" y="231"/>
                    </a:cubicBezTo>
                    <a:cubicBezTo>
                      <a:pt x="4698" y="-912"/>
                      <a:pt x="-445" y="2327"/>
                      <a:pt x="31" y="6708"/>
                    </a:cubicBezTo>
                    <a:cubicBezTo>
                      <a:pt x="1650" y="22710"/>
                      <a:pt x="2793" y="38808"/>
                      <a:pt x="4317" y="54810"/>
                    </a:cubicBezTo>
                    <a:cubicBezTo>
                      <a:pt x="4984" y="62334"/>
                      <a:pt x="4508" y="78908"/>
                      <a:pt x="12604" y="82337"/>
                    </a:cubicBezTo>
                    <a:cubicBezTo>
                      <a:pt x="13080" y="82527"/>
                      <a:pt x="13556" y="82527"/>
                      <a:pt x="14033" y="82146"/>
                    </a:cubicBezTo>
                    <a:cubicBezTo>
                      <a:pt x="20224" y="76622"/>
                      <a:pt x="16319" y="62049"/>
                      <a:pt x="15938" y="54810"/>
                    </a:cubicBezTo>
                    <a:cubicBezTo>
                      <a:pt x="15747" y="51381"/>
                      <a:pt x="15652" y="47952"/>
                      <a:pt x="15462" y="44523"/>
                    </a:cubicBezTo>
                    <a:cubicBezTo>
                      <a:pt x="25558" y="49952"/>
                      <a:pt x="41084" y="48333"/>
                      <a:pt x="51371" y="47571"/>
                    </a:cubicBezTo>
                    <a:cubicBezTo>
                      <a:pt x="52609" y="47475"/>
                      <a:pt x="52990" y="46047"/>
                      <a:pt x="51942" y="45380"/>
                    </a:cubicBezTo>
                    <a:cubicBezTo>
                      <a:pt x="42417" y="39093"/>
                      <a:pt x="26701" y="35760"/>
                      <a:pt x="14985" y="36045"/>
                    </a:cubicBezTo>
                    <a:close/>
                  </a:path>
                </a:pathLst>
              </a:custGeom>
              <a:grpFill/>
              <a:ln w="9525"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65325318-07ED-8A7A-2190-A0B9FB24B8C4}"/>
                  </a:ext>
                </a:extLst>
              </p:cNvPr>
              <p:cNvSpPr/>
              <p:nvPr/>
            </p:nvSpPr>
            <p:spPr>
              <a:xfrm>
                <a:off x="5143103" y="3243307"/>
                <a:ext cx="24426" cy="47294"/>
              </a:xfrm>
              <a:custGeom>
                <a:avLst/>
                <a:gdLst>
                  <a:gd name="connsiteX0" fmla="*/ 22018 w 24426"/>
                  <a:gd name="connsiteY0" fmla="*/ 4718 h 47294"/>
                  <a:gd name="connsiteX1" fmla="*/ 11446 w 24426"/>
                  <a:gd name="connsiteY1" fmla="*/ 1955 h 47294"/>
                  <a:gd name="connsiteX2" fmla="*/ 16 w 24426"/>
                  <a:gd name="connsiteY2" fmla="*/ 20719 h 47294"/>
                  <a:gd name="connsiteX3" fmla="*/ 2492 w 24426"/>
                  <a:gd name="connsiteY3" fmla="*/ 22148 h 47294"/>
                  <a:gd name="connsiteX4" fmla="*/ 10589 w 24426"/>
                  <a:gd name="connsiteY4" fmla="*/ 16624 h 47294"/>
                  <a:gd name="connsiteX5" fmla="*/ 11446 w 24426"/>
                  <a:gd name="connsiteY5" fmla="*/ 25673 h 47294"/>
                  <a:gd name="connsiteX6" fmla="*/ 16399 w 24426"/>
                  <a:gd name="connsiteY6" fmla="*/ 46437 h 47294"/>
                  <a:gd name="connsiteX7" fmla="*/ 18685 w 24426"/>
                  <a:gd name="connsiteY7" fmla="*/ 46437 h 47294"/>
                  <a:gd name="connsiteX8" fmla="*/ 22018 w 24426"/>
                  <a:gd name="connsiteY8" fmla="*/ 4718 h 47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26" h="47294">
                    <a:moveTo>
                      <a:pt x="22018" y="4718"/>
                    </a:moveTo>
                    <a:cubicBezTo>
                      <a:pt x="20399" y="527"/>
                      <a:pt x="14875" y="-1950"/>
                      <a:pt x="11446" y="1955"/>
                    </a:cubicBezTo>
                    <a:cubicBezTo>
                      <a:pt x="6302" y="7670"/>
                      <a:pt x="-365" y="12242"/>
                      <a:pt x="16" y="20719"/>
                    </a:cubicBezTo>
                    <a:cubicBezTo>
                      <a:pt x="111" y="21958"/>
                      <a:pt x="1349" y="22720"/>
                      <a:pt x="2492" y="22148"/>
                    </a:cubicBezTo>
                    <a:cubicBezTo>
                      <a:pt x="5350" y="20624"/>
                      <a:pt x="7922" y="18529"/>
                      <a:pt x="10589" y="16624"/>
                    </a:cubicBezTo>
                    <a:cubicBezTo>
                      <a:pt x="10874" y="19672"/>
                      <a:pt x="11065" y="22625"/>
                      <a:pt x="11446" y="25673"/>
                    </a:cubicBezTo>
                    <a:cubicBezTo>
                      <a:pt x="12208" y="32626"/>
                      <a:pt x="14780" y="39579"/>
                      <a:pt x="16399" y="46437"/>
                    </a:cubicBezTo>
                    <a:cubicBezTo>
                      <a:pt x="16684" y="47580"/>
                      <a:pt x="18399" y="47580"/>
                      <a:pt x="18685" y="46437"/>
                    </a:cubicBezTo>
                    <a:cubicBezTo>
                      <a:pt x="22114" y="32150"/>
                      <a:pt x="27638" y="19481"/>
                      <a:pt x="22018" y="4718"/>
                    </a:cubicBezTo>
                    <a:close/>
                  </a:path>
                </a:pathLst>
              </a:custGeom>
              <a:grpFill/>
              <a:ln w="9525"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C6AACAB3-669A-8DB5-AB71-39DB9F7A3D1B}"/>
                  </a:ext>
                </a:extLst>
              </p:cNvPr>
              <p:cNvSpPr/>
              <p:nvPr/>
            </p:nvSpPr>
            <p:spPr>
              <a:xfrm>
                <a:off x="4008283" y="3214918"/>
                <a:ext cx="51801" cy="78898"/>
              </a:xfrm>
              <a:custGeom>
                <a:avLst/>
                <a:gdLst>
                  <a:gd name="connsiteX0" fmla="*/ 50890 w 51801"/>
                  <a:gd name="connsiteY0" fmla="*/ 12152 h 78898"/>
                  <a:gd name="connsiteX1" fmla="*/ 51462 w 51801"/>
                  <a:gd name="connsiteY1" fmla="*/ 10152 h 78898"/>
                  <a:gd name="connsiteX2" fmla="*/ 4504 w 51801"/>
                  <a:gd name="connsiteY2" fmla="*/ 1770 h 78898"/>
                  <a:gd name="connsiteX3" fmla="*/ 122 w 51801"/>
                  <a:gd name="connsiteY3" fmla="*/ 9485 h 78898"/>
                  <a:gd name="connsiteX4" fmla="*/ 4599 w 51801"/>
                  <a:gd name="connsiteY4" fmla="*/ 49966 h 78898"/>
                  <a:gd name="connsiteX5" fmla="*/ 10028 w 51801"/>
                  <a:gd name="connsiteY5" fmla="*/ 78541 h 78898"/>
                  <a:gd name="connsiteX6" fmla="*/ 11743 w 51801"/>
                  <a:gd name="connsiteY6" fmla="*/ 78541 h 78898"/>
                  <a:gd name="connsiteX7" fmla="*/ 15553 w 51801"/>
                  <a:gd name="connsiteY7" fmla="*/ 49966 h 78898"/>
                  <a:gd name="connsiteX8" fmla="*/ 15172 w 51801"/>
                  <a:gd name="connsiteY8" fmla="*/ 42632 h 78898"/>
                  <a:gd name="connsiteX9" fmla="*/ 48985 w 51801"/>
                  <a:gd name="connsiteY9" fmla="*/ 43870 h 78898"/>
                  <a:gd name="connsiteX10" fmla="*/ 49271 w 51801"/>
                  <a:gd name="connsiteY10" fmla="*/ 41775 h 78898"/>
                  <a:gd name="connsiteX11" fmla="*/ 29173 w 51801"/>
                  <a:gd name="connsiteY11" fmla="*/ 36250 h 78898"/>
                  <a:gd name="connsiteX12" fmla="*/ 14695 w 51801"/>
                  <a:gd name="connsiteY12" fmla="*/ 35107 h 78898"/>
                  <a:gd name="connsiteX13" fmla="*/ 12790 w 51801"/>
                  <a:gd name="connsiteY13" fmla="*/ 13485 h 78898"/>
                  <a:gd name="connsiteX14" fmla="*/ 50890 w 51801"/>
                  <a:gd name="connsiteY14" fmla="*/ 12152 h 7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801" h="78898">
                    <a:moveTo>
                      <a:pt x="50890" y="12152"/>
                    </a:moveTo>
                    <a:cubicBezTo>
                      <a:pt x="51748" y="11866"/>
                      <a:pt x="52129" y="10723"/>
                      <a:pt x="51462" y="10152"/>
                    </a:cubicBezTo>
                    <a:cubicBezTo>
                      <a:pt x="38984" y="-1659"/>
                      <a:pt x="20506" y="-1183"/>
                      <a:pt x="4504" y="1770"/>
                    </a:cubicBezTo>
                    <a:cubicBezTo>
                      <a:pt x="979" y="2436"/>
                      <a:pt x="-449" y="6342"/>
                      <a:pt x="122" y="9485"/>
                    </a:cubicBezTo>
                    <a:cubicBezTo>
                      <a:pt x="2503" y="22915"/>
                      <a:pt x="3742" y="36345"/>
                      <a:pt x="4599" y="49966"/>
                    </a:cubicBezTo>
                    <a:cubicBezTo>
                      <a:pt x="5170" y="58348"/>
                      <a:pt x="3646" y="72064"/>
                      <a:pt x="10028" y="78541"/>
                    </a:cubicBezTo>
                    <a:cubicBezTo>
                      <a:pt x="10504" y="79017"/>
                      <a:pt x="11266" y="79017"/>
                      <a:pt x="11743" y="78541"/>
                    </a:cubicBezTo>
                    <a:cubicBezTo>
                      <a:pt x="18220" y="71778"/>
                      <a:pt x="15838" y="58539"/>
                      <a:pt x="15553" y="49966"/>
                    </a:cubicBezTo>
                    <a:cubicBezTo>
                      <a:pt x="15457" y="47490"/>
                      <a:pt x="15267" y="45108"/>
                      <a:pt x="15172" y="42632"/>
                    </a:cubicBezTo>
                    <a:cubicBezTo>
                      <a:pt x="24601" y="47966"/>
                      <a:pt x="39365" y="44727"/>
                      <a:pt x="48985" y="43870"/>
                    </a:cubicBezTo>
                    <a:cubicBezTo>
                      <a:pt x="50224" y="43775"/>
                      <a:pt x="50414" y="42156"/>
                      <a:pt x="49271" y="41775"/>
                    </a:cubicBezTo>
                    <a:cubicBezTo>
                      <a:pt x="42604" y="39393"/>
                      <a:pt x="36222" y="37107"/>
                      <a:pt x="29173" y="36250"/>
                    </a:cubicBezTo>
                    <a:cubicBezTo>
                      <a:pt x="24411" y="35679"/>
                      <a:pt x="19553" y="35488"/>
                      <a:pt x="14695" y="35107"/>
                    </a:cubicBezTo>
                    <a:cubicBezTo>
                      <a:pt x="14219" y="27868"/>
                      <a:pt x="13552" y="20629"/>
                      <a:pt x="12790" y="13485"/>
                    </a:cubicBezTo>
                    <a:cubicBezTo>
                      <a:pt x="25744" y="12723"/>
                      <a:pt x="38413" y="16438"/>
                      <a:pt x="50890" y="12152"/>
                    </a:cubicBezTo>
                    <a:close/>
                  </a:path>
                </a:pathLst>
              </a:custGeom>
              <a:grpFill/>
              <a:ln w="9525" cap="flat">
                <a:noFill/>
                <a:prstDash val="solid"/>
                <a:miter/>
              </a:ln>
            </p:spPr>
            <p:txBody>
              <a:bodyPr rtlCol="0" anchor="ctr"/>
              <a:lstStyle/>
              <a:p>
                <a:endParaRPr lang="en-US"/>
              </a:p>
            </p:txBody>
          </p:sp>
          <p:sp>
            <p:nvSpPr>
              <p:cNvPr id="1055" name="Freeform: Shape 1054">
                <a:extLst>
                  <a:ext uri="{FF2B5EF4-FFF2-40B4-BE49-F238E27FC236}">
                    <a16:creationId xmlns:a16="http://schemas.microsoft.com/office/drawing/2014/main" id="{980E63F1-FEC4-D3A3-F1FB-964A85D74694}"/>
                  </a:ext>
                </a:extLst>
              </p:cNvPr>
              <p:cNvSpPr/>
              <p:nvPr/>
            </p:nvSpPr>
            <p:spPr>
              <a:xfrm>
                <a:off x="4061275" y="3279467"/>
                <a:ext cx="34108" cy="51801"/>
              </a:xfrm>
              <a:custGeom>
                <a:avLst/>
                <a:gdLst>
                  <a:gd name="connsiteX0" fmla="*/ 33332 w 34108"/>
                  <a:gd name="connsiteY0" fmla="*/ 46662 h 51801"/>
                  <a:gd name="connsiteX1" fmla="*/ 21807 w 34108"/>
                  <a:gd name="connsiteY1" fmla="*/ 39328 h 51801"/>
                  <a:gd name="connsiteX2" fmla="*/ 16377 w 34108"/>
                  <a:gd name="connsiteY2" fmla="*/ 37995 h 51801"/>
                  <a:gd name="connsiteX3" fmla="*/ 17235 w 34108"/>
                  <a:gd name="connsiteY3" fmla="*/ 21040 h 51801"/>
                  <a:gd name="connsiteX4" fmla="*/ 18568 w 34108"/>
                  <a:gd name="connsiteY4" fmla="*/ 3324 h 51801"/>
                  <a:gd name="connsiteX5" fmla="*/ 280 w 34108"/>
                  <a:gd name="connsiteY5" fmla="*/ 5705 h 51801"/>
                  <a:gd name="connsiteX6" fmla="*/ 661 w 34108"/>
                  <a:gd name="connsiteY6" fmla="*/ 8562 h 51801"/>
                  <a:gd name="connsiteX7" fmla="*/ 8567 w 34108"/>
                  <a:gd name="connsiteY7" fmla="*/ 11039 h 51801"/>
                  <a:gd name="connsiteX8" fmla="*/ 7043 w 34108"/>
                  <a:gd name="connsiteY8" fmla="*/ 15135 h 51801"/>
                  <a:gd name="connsiteX9" fmla="*/ 3138 w 34108"/>
                  <a:gd name="connsiteY9" fmla="*/ 35613 h 51801"/>
                  <a:gd name="connsiteX10" fmla="*/ 32951 w 34108"/>
                  <a:gd name="connsiteY10" fmla="*/ 49710 h 51801"/>
                  <a:gd name="connsiteX11" fmla="*/ 33332 w 34108"/>
                  <a:gd name="connsiteY11" fmla="*/ 46662 h 5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8" h="51801">
                    <a:moveTo>
                      <a:pt x="33332" y="46662"/>
                    </a:moveTo>
                    <a:cubicBezTo>
                      <a:pt x="29903" y="44091"/>
                      <a:pt x="25998" y="40757"/>
                      <a:pt x="21807" y="39328"/>
                    </a:cubicBezTo>
                    <a:cubicBezTo>
                      <a:pt x="20759" y="38947"/>
                      <a:pt x="15711" y="37042"/>
                      <a:pt x="16377" y="37995"/>
                    </a:cubicBezTo>
                    <a:cubicBezTo>
                      <a:pt x="12758" y="33137"/>
                      <a:pt x="15139" y="25898"/>
                      <a:pt x="17235" y="21040"/>
                    </a:cubicBezTo>
                    <a:cubicBezTo>
                      <a:pt x="19521" y="15611"/>
                      <a:pt x="22854" y="8658"/>
                      <a:pt x="18568" y="3324"/>
                    </a:cubicBezTo>
                    <a:cubicBezTo>
                      <a:pt x="14187" y="-2106"/>
                      <a:pt x="3042" y="-582"/>
                      <a:pt x="280" y="5705"/>
                    </a:cubicBezTo>
                    <a:cubicBezTo>
                      <a:pt x="-101" y="6562"/>
                      <a:pt x="-196" y="7800"/>
                      <a:pt x="661" y="8562"/>
                    </a:cubicBezTo>
                    <a:cubicBezTo>
                      <a:pt x="3138" y="10563"/>
                      <a:pt x="5614" y="10848"/>
                      <a:pt x="8567" y="11039"/>
                    </a:cubicBezTo>
                    <a:cubicBezTo>
                      <a:pt x="8186" y="12468"/>
                      <a:pt x="7614" y="13801"/>
                      <a:pt x="7043" y="15135"/>
                    </a:cubicBezTo>
                    <a:cubicBezTo>
                      <a:pt x="3900" y="22469"/>
                      <a:pt x="2947" y="27612"/>
                      <a:pt x="3138" y="35613"/>
                    </a:cubicBezTo>
                    <a:cubicBezTo>
                      <a:pt x="3614" y="53425"/>
                      <a:pt x="18949" y="53711"/>
                      <a:pt x="32951" y="49710"/>
                    </a:cubicBezTo>
                    <a:cubicBezTo>
                      <a:pt x="34475" y="49234"/>
                      <a:pt x="34380" y="47520"/>
                      <a:pt x="33332" y="46662"/>
                    </a:cubicBezTo>
                    <a:close/>
                  </a:path>
                </a:pathLst>
              </a:custGeom>
              <a:grpFill/>
              <a:ln w="9525" cap="flat">
                <a:noFill/>
                <a:prstDash val="solid"/>
                <a:miter/>
              </a:ln>
            </p:spPr>
            <p:txBody>
              <a:bodyPr rtlCol="0" anchor="ctr"/>
              <a:lstStyle/>
              <a:p>
                <a:endParaRPr lang="en-US"/>
              </a:p>
            </p:txBody>
          </p:sp>
        </p:grpSp>
        <p:grpSp>
          <p:nvGrpSpPr>
            <p:cNvPr id="1056" name="Graphic 6">
              <a:extLst>
                <a:ext uri="{FF2B5EF4-FFF2-40B4-BE49-F238E27FC236}">
                  <a16:creationId xmlns:a16="http://schemas.microsoft.com/office/drawing/2014/main" id="{C67D9728-1399-9472-FC64-7C500785FD13}"/>
                </a:ext>
              </a:extLst>
            </p:cNvPr>
            <p:cNvGrpSpPr/>
            <p:nvPr/>
          </p:nvGrpSpPr>
          <p:grpSpPr>
            <a:xfrm>
              <a:off x="4299088" y="2734863"/>
              <a:ext cx="386245" cy="164868"/>
              <a:chOff x="4299088" y="2734863"/>
              <a:chExt cx="386245" cy="164868"/>
            </a:xfrm>
            <a:grpFill/>
          </p:grpSpPr>
          <p:sp>
            <p:nvSpPr>
              <p:cNvPr id="1057" name="Freeform: Shape 1056">
                <a:extLst>
                  <a:ext uri="{FF2B5EF4-FFF2-40B4-BE49-F238E27FC236}">
                    <a16:creationId xmlns:a16="http://schemas.microsoft.com/office/drawing/2014/main" id="{AD7DED99-D155-9086-18F7-1CE9038AF24E}"/>
                  </a:ext>
                </a:extLst>
              </p:cNvPr>
              <p:cNvSpPr/>
              <p:nvPr/>
            </p:nvSpPr>
            <p:spPr>
              <a:xfrm>
                <a:off x="4299088" y="2741137"/>
                <a:ext cx="85807" cy="143042"/>
              </a:xfrm>
              <a:custGeom>
                <a:avLst/>
                <a:gdLst>
                  <a:gd name="connsiteX0" fmla="*/ 84888 w 85807"/>
                  <a:gd name="connsiteY0" fmla="*/ 65118 h 143042"/>
                  <a:gd name="connsiteX1" fmla="*/ 48503 w 85807"/>
                  <a:gd name="connsiteY1" fmla="*/ 62355 h 143042"/>
                  <a:gd name="connsiteX2" fmla="*/ 21928 w 85807"/>
                  <a:gd name="connsiteY2" fmla="*/ 69023 h 143042"/>
                  <a:gd name="connsiteX3" fmla="*/ 15260 w 85807"/>
                  <a:gd name="connsiteY3" fmla="*/ 16350 h 143042"/>
                  <a:gd name="connsiteX4" fmla="*/ 83269 w 85807"/>
                  <a:gd name="connsiteY4" fmla="*/ 10635 h 143042"/>
                  <a:gd name="connsiteX5" fmla="*/ 83650 w 85807"/>
                  <a:gd name="connsiteY5" fmla="*/ 7777 h 143042"/>
                  <a:gd name="connsiteX6" fmla="*/ 5164 w 85807"/>
                  <a:gd name="connsiteY6" fmla="*/ 3396 h 143042"/>
                  <a:gd name="connsiteX7" fmla="*/ 116 w 85807"/>
                  <a:gd name="connsiteY7" fmla="*/ 12254 h 143042"/>
                  <a:gd name="connsiteX8" fmla="*/ 9926 w 85807"/>
                  <a:gd name="connsiteY8" fmla="*/ 79977 h 143042"/>
                  <a:gd name="connsiteX9" fmla="*/ 12498 w 85807"/>
                  <a:gd name="connsiteY9" fmla="*/ 141318 h 143042"/>
                  <a:gd name="connsiteX10" fmla="*/ 15642 w 85807"/>
                  <a:gd name="connsiteY10" fmla="*/ 142175 h 143042"/>
                  <a:gd name="connsiteX11" fmla="*/ 22690 w 85807"/>
                  <a:gd name="connsiteY11" fmla="*/ 79977 h 143042"/>
                  <a:gd name="connsiteX12" fmla="*/ 22595 w 85807"/>
                  <a:gd name="connsiteY12" fmla="*/ 78739 h 143042"/>
                  <a:gd name="connsiteX13" fmla="*/ 45836 w 85807"/>
                  <a:gd name="connsiteY13" fmla="*/ 76167 h 143042"/>
                  <a:gd name="connsiteX14" fmla="*/ 84793 w 85807"/>
                  <a:gd name="connsiteY14" fmla="*/ 67594 h 143042"/>
                  <a:gd name="connsiteX15" fmla="*/ 84888 w 85807"/>
                  <a:gd name="connsiteY15" fmla="*/ 65118 h 14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807" h="143042">
                    <a:moveTo>
                      <a:pt x="84888" y="65118"/>
                    </a:moveTo>
                    <a:cubicBezTo>
                      <a:pt x="72220" y="61498"/>
                      <a:pt x="61647" y="60546"/>
                      <a:pt x="48503" y="62355"/>
                    </a:cubicBezTo>
                    <a:cubicBezTo>
                      <a:pt x="40883" y="63403"/>
                      <a:pt x="29262" y="64070"/>
                      <a:pt x="21928" y="69023"/>
                    </a:cubicBezTo>
                    <a:cubicBezTo>
                      <a:pt x="20499" y="51402"/>
                      <a:pt x="17927" y="33876"/>
                      <a:pt x="15260" y="16350"/>
                    </a:cubicBezTo>
                    <a:cubicBezTo>
                      <a:pt x="36977" y="12540"/>
                      <a:pt x="61742" y="10825"/>
                      <a:pt x="83269" y="10635"/>
                    </a:cubicBezTo>
                    <a:cubicBezTo>
                      <a:pt x="84983" y="10635"/>
                      <a:pt x="85174" y="8253"/>
                      <a:pt x="83650" y="7777"/>
                    </a:cubicBezTo>
                    <a:cubicBezTo>
                      <a:pt x="56980" y="-795"/>
                      <a:pt x="32786" y="-2319"/>
                      <a:pt x="5164" y="3396"/>
                    </a:cubicBezTo>
                    <a:cubicBezTo>
                      <a:pt x="1068" y="4253"/>
                      <a:pt x="-456" y="8634"/>
                      <a:pt x="116" y="12254"/>
                    </a:cubicBezTo>
                    <a:cubicBezTo>
                      <a:pt x="3926" y="34733"/>
                      <a:pt x="7545" y="57307"/>
                      <a:pt x="9926" y="79977"/>
                    </a:cubicBezTo>
                    <a:cubicBezTo>
                      <a:pt x="12022" y="100360"/>
                      <a:pt x="10117" y="121030"/>
                      <a:pt x="12498" y="141318"/>
                    </a:cubicBezTo>
                    <a:cubicBezTo>
                      <a:pt x="12689" y="142937"/>
                      <a:pt x="14784" y="143794"/>
                      <a:pt x="15642" y="142175"/>
                    </a:cubicBezTo>
                    <a:cubicBezTo>
                      <a:pt x="26024" y="123982"/>
                      <a:pt x="23738" y="100170"/>
                      <a:pt x="22690" y="79977"/>
                    </a:cubicBezTo>
                    <a:cubicBezTo>
                      <a:pt x="22690" y="79596"/>
                      <a:pt x="22595" y="79119"/>
                      <a:pt x="22595" y="78739"/>
                    </a:cubicBezTo>
                    <a:cubicBezTo>
                      <a:pt x="30119" y="79881"/>
                      <a:pt x="38882" y="77024"/>
                      <a:pt x="45836" y="76167"/>
                    </a:cubicBezTo>
                    <a:cubicBezTo>
                      <a:pt x="59933" y="74357"/>
                      <a:pt x="71553" y="73023"/>
                      <a:pt x="84793" y="67594"/>
                    </a:cubicBezTo>
                    <a:cubicBezTo>
                      <a:pt x="86031" y="67213"/>
                      <a:pt x="86222" y="65499"/>
                      <a:pt x="84888" y="65118"/>
                    </a:cubicBezTo>
                    <a:close/>
                  </a:path>
                </a:pathLst>
              </a:custGeom>
              <a:grpFill/>
              <a:ln w="9525" cap="flat">
                <a:no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43059D6B-388D-5370-27AD-F8A47519036B}"/>
                  </a:ext>
                </a:extLst>
              </p:cNvPr>
              <p:cNvSpPr/>
              <p:nvPr/>
            </p:nvSpPr>
            <p:spPr>
              <a:xfrm>
                <a:off x="4378922" y="2835941"/>
                <a:ext cx="30295" cy="63789"/>
              </a:xfrm>
              <a:custGeom>
                <a:avLst/>
                <a:gdLst>
                  <a:gd name="connsiteX0" fmla="*/ 19246 w 30295"/>
                  <a:gd name="connsiteY0" fmla="*/ 1651 h 63789"/>
                  <a:gd name="connsiteX1" fmla="*/ 292 w 30295"/>
                  <a:gd name="connsiteY1" fmla="*/ 19272 h 63789"/>
                  <a:gd name="connsiteX2" fmla="*/ 2292 w 30295"/>
                  <a:gd name="connsiteY2" fmla="*/ 22797 h 63789"/>
                  <a:gd name="connsiteX3" fmla="*/ 14579 w 30295"/>
                  <a:gd name="connsiteY3" fmla="*/ 18606 h 63789"/>
                  <a:gd name="connsiteX4" fmla="*/ 12674 w 30295"/>
                  <a:gd name="connsiteY4" fmla="*/ 31560 h 63789"/>
                  <a:gd name="connsiteX5" fmla="*/ 16294 w 30295"/>
                  <a:gd name="connsiteY5" fmla="*/ 62611 h 63789"/>
                  <a:gd name="connsiteX6" fmla="*/ 19437 w 30295"/>
                  <a:gd name="connsiteY6" fmla="*/ 62611 h 63789"/>
                  <a:gd name="connsiteX7" fmla="*/ 27247 w 30295"/>
                  <a:gd name="connsiteY7" fmla="*/ 35941 h 63789"/>
                  <a:gd name="connsiteX8" fmla="*/ 30295 w 30295"/>
                  <a:gd name="connsiteY8" fmla="*/ 6223 h 63789"/>
                  <a:gd name="connsiteX9" fmla="*/ 19246 w 30295"/>
                  <a:gd name="connsiteY9" fmla="*/ 1651 h 6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95" h="63789">
                    <a:moveTo>
                      <a:pt x="19246" y="1651"/>
                    </a:moveTo>
                    <a:cubicBezTo>
                      <a:pt x="12674" y="6985"/>
                      <a:pt x="4483" y="11843"/>
                      <a:pt x="292" y="19272"/>
                    </a:cubicBezTo>
                    <a:cubicBezTo>
                      <a:pt x="-566" y="20891"/>
                      <a:pt x="577" y="22701"/>
                      <a:pt x="2292" y="22797"/>
                    </a:cubicBezTo>
                    <a:cubicBezTo>
                      <a:pt x="6959" y="22892"/>
                      <a:pt x="10769" y="20891"/>
                      <a:pt x="14579" y="18606"/>
                    </a:cubicBezTo>
                    <a:cubicBezTo>
                      <a:pt x="13817" y="22892"/>
                      <a:pt x="13246" y="27273"/>
                      <a:pt x="12674" y="31560"/>
                    </a:cubicBezTo>
                    <a:cubicBezTo>
                      <a:pt x="11055" y="43752"/>
                      <a:pt x="11912" y="51276"/>
                      <a:pt x="16294" y="62611"/>
                    </a:cubicBezTo>
                    <a:cubicBezTo>
                      <a:pt x="16865" y="64230"/>
                      <a:pt x="18770" y="64135"/>
                      <a:pt x="19437" y="62611"/>
                    </a:cubicBezTo>
                    <a:cubicBezTo>
                      <a:pt x="23342" y="53372"/>
                      <a:pt x="26009" y="45942"/>
                      <a:pt x="27247" y="35941"/>
                    </a:cubicBezTo>
                    <a:cubicBezTo>
                      <a:pt x="28486" y="26035"/>
                      <a:pt x="30200" y="16224"/>
                      <a:pt x="30295" y="6223"/>
                    </a:cubicBezTo>
                    <a:cubicBezTo>
                      <a:pt x="30200" y="127"/>
                      <a:pt x="23342" y="-1683"/>
                      <a:pt x="19246" y="1651"/>
                    </a:cubicBezTo>
                    <a:close/>
                  </a:path>
                </a:pathLst>
              </a:custGeom>
              <a:grpFill/>
              <a:ln w="9525"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318647B1-4278-320C-92AC-A620625A6FA0}"/>
                  </a:ext>
                </a:extLst>
              </p:cNvPr>
              <p:cNvSpPr/>
              <p:nvPr/>
            </p:nvSpPr>
            <p:spPr>
              <a:xfrm>
                <a:off x="4450019" y="2754514"/>
                <a:ext cx="96403" cy="125775"/>
              </a:xfrm>
              <a:custGeom>
                <a:avLst/>
                <a:gdLst>
                  <a:gd name="connsiteX0" fmla="*/ 94834 w 96403"/>
                  <a:gd name="connsiteY0" fmla="*/ 65553 h 125775"/>
                  <a:gd name="connsiteX1" fmla="*/ 84643 w 96403"/>
                  <a:gd name="connsiteY1" fmla="*/ 64791 h 125775"/>
                  <a:gd name="connsiteX2" fmla="*/ 57211 w 96403"/>
                  <a:gd name="connsiteY2" fmla="*/ 69363 h 125775"/>
                  <a:gd name="connsiteX3" fmla="*/ 61116 w 96403"/>
                  <a:gd name="connsiteY3" fmla="*/ 59742 h 125775"/>
                  <a:gd name="connsiteX4" fmla="*/ 63973 w 96403"/>
                  <a:gd name="connsiteY4" fmla="*/ 53265 h 125775"/>
                  <a:gd name="connsiteX5" fmla="*/ 64069 w 96403"/>
                  <a:gd name="connsiteY5" fmla="*/ 53265 h 125775"/>
                  <a:gd name="connsiteX6" fmla="*/ 81785 w 96403"/>
                  <a:gd name="connsiteY6" fmla="*/ 53837 h 125775"/>
                  <a:gd name="connsiteX7" fmla="*/ 85023 w 96403"/>
                  <a:gd name="connsiteY7" fmla="*/ 45836 h 125775"/>
                  <a:gd name="connsiteX8" fmla="*/ 69593 w 96403"/>
                  <a:gd name="connsiteY8" fmla="*/ 39740 h 125775"/>
                  <a:gd name="connsiteX9" fmla="*/ 78261 w 96403"/>
                  <a:gd name="connsiteY9" fmla="*/ 687 h 125775"/>
                  <a:gd name="connsiteX10" fmla="*/ 76927 w 96403"/>
                  <a:gd name="connsiteY10" fmla="*/ 306 h 125775"/>
                  <a:gd name="connsiteX11" fmla="*/ 58925 w 96403"/>
                  <a:gd name="connsiteY11" fmla="*/ 39645 h 125775"/>
                  <a:gd name="connsiteX12" fmla="*/ 38446 w 96403"/>
                  <a:gd name="connsiteY12" fmla="*/ 40978 h 125775"/>
                  <a:gd name="connsiteX13" fmla="*/ 346 w 96403"/>
                  <a:gd name="connsiteY13" fmla="*/ 50027 h 125775"/>
                  <a:gd name="connsiteX14" fmla="*/ 38446 w 96403"/>
                  <a:gd name="connsiteY14" fmla="*/ 53075 h 125775"/>
                  <a:gd name="connsiteX15" fmla="*/ 53115 w 96403"/>
                  <a:gd name="connsiteY15" fmla="*/ 53170 h 125775"/>
                  <a:gd name="connsiteX16" fmla="*/ 49114 w 96403"/>
                  <a:gd name="connsiteY16" fmla="*/ 62124 h 125775"/>
                  <a:gd name="connsiteX17" fmla="*/ 45304 w 96403"/>
                  <a:gd name="connsiteY17" fmla="*/ 69744 h 125775"/>
                  <a:gd name="connsiteX18" fmla="*/ 6919 w 96403"/>
                  <a:gd name="connsiteY18" fmla="*/ 73363 h 125775"/>
                  <a:gd name="connsiteX19" fmla="*/ 6633 w 96403"/>
                  <a:gd name="connsiteY19" fmla="*/ 75459 h 125775"/>
                  <a:gd name="connsiteX20" fmla="*/ 38446 w 96403"/>
                  <a:gd name="connsiteY20" fmla="*/ 82507 h 125775"/>
                  <a:gd name="connsiteX21" fmla="*/ 23778 w 96403"/>
                  <a:gd name="connsiteY21" fmla="*/ 122131 h 125775"/>
                  <a:gd name="connsiteX22" fmla="*/ 29969 w 96403"/>
                  <a:gd name="connsiteY22" fmla="*/ 124703 h 125775"/>
                  <a:gd name="connsiteX23" fmla="*/ 51972 w 96403"/>
                  <a:gd name="connsiteY23" fmla="*/ 82221 h 125775"/>
                  <a:gd name="connsiteX24" fmla="*/ 55686 w 96403"/>
                  <a:gd name="connsiteY24" fmla="*/ 82031 h 125775"/>
                  <a:gd name="connsiteX25" fmla="*/ 96168 w 96403"/>
                  <a:gd name="connsiteY25" fmla="*/ 69458 h 125775"/>
                  <a:gd name="connsiteX26" fmla="*/ 94834 w 96403"/>
                  <a:gd name="connsiteY26" fmla="*/ 65553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403" h="125775">
                    <a:moveTo>
                      <a:pt x="94834" y="65553"/>
                    </a:moveTo>
                    <a:cubicBezTo>
                      <a:pt x="91119" y="62981"/>
                      <a:pt x="88929" y="63552"/>
                      <a:pt x="84643" y="64791"/>
                    </a:cubicBezTo>
                    <a:cubicBezTo>
                      <a:pt x="75689" y="67362"/>
                      <a:pt x="66450" y="68601"/>
                      <a:pt x="57211" y="69363"/>
                    </a:cubicBezTo>
                    <a:cubicBezTo>
                      <a:pt x="58544" y="66029"/>
                      <a:pt x="59782" y="62790"/>
                      <a:pt x="61116" y="59742"/>
                    </a:cubicBezTo>
                    <a:cubicBezTo>
                      <a:pt x="62068" y="57647"/>
                      <a:pt x="63021" y="55456"/>
                      <a:pt x="63973" y="53265"/>
                    </a:cubicBezTo>
                    <a:cubicBezTo>
                      <a:pt x="63973" y="53265"/>
                      <a:pt x="64069" y="53265"/>
                      <a:pt x="64069" y="53265"/>
                    </a:cubicBezTo>
                    <a:cubicBezTo>
                      <a:pt x="69307" y="53361"/>
                      <a:pt x="76832" y="55551"/>
                      <a:pt x="81785" y="53837"/>
                    </a:cubicBezTo>
                    <a:cubicBezTo>
                      <a:pt x="84738" y="52789"/>
                      <a:pt x="87214" y="48884"/>
                      <a:pt x="85023" y="45836"/>
                    </a:cubicBezTo>
                    <a:cubicBezTo>
                      <a:pt x="82166" y="42026"/>
                      <a:pt x="76356" y="40311"/>
                      <a:pt x="69593" y="39740"/>
                    </a:cubicBezTo>
                    <a:cubicBezTo>
                      <a:pt x="74641" y="27072"/>
                      <a:pt x="78642" y="13832"/>
                      <a:pt x="78261" y="687"/>
                    </a:cubicBezTo>
                    <a:cubicBezTo>
                      <a:pt x="78261" y="21"/>
                      <a:pt x="77308" y="-265"/>
                      <a:pt x="76927" y="306"/>
                    </a:cubicBezTo>
                    <a:cubicBezTo>
                      <a:pt x="69784" y="12689"/>
                      <a:pt x="64450" y="26214"/>
                      <a:pt x="58925" y="39645"/>
                    </a:cubicBezTo>
                    <a:cubicBezTo>
                      <a:pt x="50924" y="39930"/>
                      <a:pt x="43114" y="40883"/>
                      <a:pt x="38446" y="40978"/>
                    </a:cubicBezTo>
                    <a:cubicBezTo>
                      <a:pt x="34541" y="41073"/>
                      <a:pt x="-4035" y="42121"/>
                      <a:pt x="346" y="50027"/>
                    </a:cubicBezTo>
                    <a:cubicBezTo>
                      <a:pt x="4728" y="57837"/>
                      <a:pt x="30445" y="53075"/>
                      <a:pt x="38446" y="53075"/>
                    </a:cubicBezTo>
                    <a:cubicBezTo>
                      <a:pt x="43304" y="53075"/>
                      <a:pt x="48257" y="53170"/>
                      <a:pt x="53115" y="53170"/>
                    </a:cubicBezTo>
                    <a:cubicBezTo>
                      <a:pt x="51781" y="56123"/>
                      <a:pt x="50543" y="59171"/>
                      <a:pt x="49114" y="62124"/>
                    </a:cubicBezTo>
                    <a:cubicBezTo>
                      <a:pt x="47876" y="64600"/>
                      <a:pt x="46638" y="67172"/>
                      <a:pt x="45304" y="69744"/>
                    </a:cubicBezTo>
                    <a:cubicBezTo>
                      <a:pt x="32350" y="69648"/>
                      <a:pt x="18348" y="68601"/>
                      <a:pt x="6919" y="73363"/>
                    </a:cubicBezTo>
                    <a:cubicBezTo>
                      <a:pt x="5966" y="73744"/>
                      <a:pt x="5776" y="74887"/>
                      <a:pt x="6633" y="75459"/>
                    </a:cubicBezTo>
                    <a:cubicBezTo>
                      <a:pt x="15110" y="81174"/>
                      <a:pt x="27016" y="82412"/>
                      <a:pt x="38446" y="82507"/>
                    </a:cubicBezTo>
                    <a:cubicBezTo>
                      <a:pt x="31684" y="95271"/>
                      <a:pt x="25302" y="108510"/>
                      <a:pt x="23778" y="122131"/>
                    </a:cubicBezTo>
                    <a:cubicBezTo>
                      <a:pt x="23492" y="125179"/>
                      <a:pt x="28064" y="127084"/>
                      <a:pt x="29969" y="124703"/>
                    </a:cubicBezTo>
                    <a:cubicBezTo>
                      <a:pt x="39589" y="112987"/>
                      <a:pt x="46066" y="97461"/>
                      <a:pt x="51972" y="82221"/>
                    </a:cubicBezTo>
                    <a:cubicBezTo>
                      <a:pt x="53210" y="82126"/>
                      <a:pt x="54544" y="82126"/>
                      <a:pt x="55686" y="82031"/>
                    </a:cubicBezTo>
                    <a:cubicBezTo>
                      <a:pt x="65688" y="81650"/>
                      <a:pt x="93882" y="82507"/>
                      <a:pt x="96168" y="69458"/>
                    </a:cubicBezTo>
                    <a:cubicBezTo>
                      <a:pt x="96739" y="67839"/>
                      <a:pt x="96263" y="66505"/>
                      <a:pt x="94834" y="65553"/>
                    </a:cubicBezTo>
                    <a:close/>
                  </a:path>
                </a:pathLst>
              </a:custGeom>
              <a:grpFill/>
              <a:ln w="9525"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B705ADDA-DE43-3B8E-D77A-24848081ADB1}"/>
                  </a:ext>
                </a:extLst>
              </p:cNvPr>
              <p:cNvSpPr/>
              <p:nvPr/>
            </p:nvSpPr>
            <p:spPr>
              <a:xfrm>
                <a:off x="4583525" y="2734863"/>
                <a:ext cx="76830" cy="129851"/>
              </a:xfrm>
              <a:custGeom>
                <a:avLst/>
                <a:gdLst>
                  <a:gd name="connsiteX0" fmla="*/ 76009 w 76830"/>
                  <a:gd name="connsiteY0" fmla="*/ 7479 h 129851"/>
                  <a:gd name="connsiteX1" fmla="*/ 75628 w 76830"/>
                  <a:gd name="connsiteY1" fmla="*/ 4431 h 129851"/>
                  <a:gd name="connsiteX2" fmla="*/ 6096 w 76830"/>
                  <a:gd name="connsiteY2" fmla="*/ 1193 h 129851"/>
                  <a:gd name="connsiteX3" fmla="*/ 0 w 76830"/>
                  <a:gd name="connsiteY3" fmla="*/ 7289 h 129851"/>
                  <a:gd name="connsiteX4" fmla="*/ 2286 w 76830"/>
                  <a:gd name="connsiteY4" fmla="*/ 73773 h 129851"/>
                  <a:gd name="connsiteX5" fmla="*/ 2095 w 76830"/>
                  <a:gd name="connsiteY5" fmla="*/ 108158 h 129851"/>
                  <a:gd name="connsiteX6" fmla="*/ 1429 w 76830"/>
                  <a:gd name="connsiteY6" fmla="*/ 128066 h 129851"/>
                  <a:gd name="connsiteX7" fmla="*/ 2762 w 76830"/>
                  <a:gd name="connsiteY7" fmla="*/ 129780 h 129851"/>
                  <a:gd name="connsiteX8" fmla="*/ 14192 w 76830"/>
                  <a:gd name="connsiteY8" fmla="*/ 89490 h 129851"/>
                  <a:gd name="connsiteX9" fmla="*/ 13811 w 76830"/>
                  <a:gd name="connsiteY9" fmla="*/ 58724 h 129851"/>
                  <a:gd name="connsiteX10" fmla="*/ 35052 w 76830"/>
                  <a:gd name="connsiteY10" fmla="*/ 60438 h 129851"/>
                  <a:gd name="connsiteX11" fmla="*/ 73057 w 76830"/>
                  <a:gd name="connsiteY11" fmla="*/ 53961 h 129851"/>
                  <a:gd name="connsiteX12" fmla="*/ 73057 w 76830"/>
                  <a:gd name="connsiteY12" fmla="*/ 50913 h 129851"/>
                  <a:gd name="connsiteX13" fmla="*/ 39052 w 76830"/>
                  <a:gd name="connsiteY13" fmla="*/ 48056 h 129851"/>
                  <a:gd name="connsiteX14" fmla="*/ 13525 w 76830"/>
                  <a:gd name="connsiteY14" fmla="*/ 48913 h 129851"/>
                  <a:gd name="connsiteX15" fmla="*/ 12192 w 76830"/>
                  <a:gd name="connsiteY15" fmla="*/ 12813 h 129851"/>
                  <a:gd name="connsiteX16" fmla="*/ 76009 w 76830"/>
                  <a:gd name="connsiteY16" fmla="*/ 7479 h 12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830" h="129851">
                    <a:moveTo>
                      <a:pt x="76009" y="7479"/>
                    </a:moveTo>
                    <a:cubicBezTo>
                      <a:pt x="77248" y="6812"/>
                      <a:pt x="77057" y="4717"/>
                      <a:pt x="75628" y="4431"/>
                    </a:cubicBezTo>
                    <a:cubicBezTo>
                      <a:pt x="53054" y="240"/>
                      <a:pt x="28956" y="-1284"/>
                      <a:pt x="6096" y="1193"/>
                    </a:cubicBezTo>
                    <a:cubicBezTo>
                      <a:pt x="2857" y="1574"/>
                      <a:pt x="0" y="3669"/>
                      <a:pt x="0" y="7289"/>
                    </a:cubicBezTo>
                    <a:cubicBezTo>
                      <a:pt x="190" y="29482"/>
                      <a:pt x="1810" y="51675"/>
                      <a:pt x="2286" y="73773"/>
                    </a:cubicBezTo>
                    <a:cubicBezTo>
                      <a:pt x="2476" y="85299"/>
                      <a:pt x="2476" y="96728"/>
                      <a:pt x="2095" y="108158"/>
                    </a:cubicBezTo>
                    <a:cubicBezTo>
                      <a:pt x="1905" y="112921"/>
                      <a:pt x="3429" y="123779"/>
                      <a:pt x="1429" y="128066"/>
                    </a:cubicBezTo>
                    <a:cubicBezTo>
                      <a:pt x="1048" y="128923"/>
                      <a:pt x="1714" y="130161"/>
                      <a:pt x="2762" y="129780"/>
                    </a:cubicBezTo>
                    <a:cubicBezTo>
                      <a:pt x="16478" y="125589"/>
                      <a:pt x="13906" y="100538"/>
                      <a:pt x="14192" y="89490"/>
                    </a:cubicBezTo>
                    <a:cubicBezTo>
                      <a:pt x="14383" y="79203"/>
                      <a:pt x="14192" y="69011"/>
                      <a:pt x="13811" y="58724"/>
                    </a:cubicBezTo>
                    <a:cubicBezTo>
                      <a:pt x="20479" y="61010"/>
                      <a:pt x="28575" y="60533"/>
                      <a:pt x="35052" y="60438"/>
                    </a:cubicBezTo>
                    <a:cubicBezTo>
                      <a:pt x="48482" y="60343"/>
                      <a:pt x="60293" y="57486"/>
                      <a:pt x="73057" y="53961"/>
                    </a:cubicBezTo>
                    <a:cubicBezTo>
                      <a:pt x="74485" y="53580"/>
                      <a:pt x="74581" y="51294"/>
                      <a:pt x="73057" y="50913"/>
                    </a:cubicBezTo>
                    <a:cubicBezTo>
                      <a:pt x="61531" y="48056"/>
                      <a:pt x="50863" y="47484"/>
                      <a:pt x="39052" y="48056"/>
                    </a:cubicBezTo>
                    <a:cubicBezTo>
                      <a:pt x="31147" y="48437"/>
                      <a:pt x="21812" y="47579"/>
                      <a:pt x="13525" y="48913"/>
                    </a:cubicBezTo>
                    <a:cubicBezTo>
                      <a:pt x="13049" y="36912"/>
                      <a:pt x="12478" y="24910"/>
                      <a:pt x="12192" y="12813"/>
                    </a:cubicBezTo>
                    <a:cubicBezTo>
                      <a:pt x="34004" y="12242"/>
                      <a:pt x="55912" y="17671"/>
                      <a:pt x="76009" y="7479"/>
                    </a:cubicBezTo>
                    <a:close/>
                  </a:path>
                </a:pathLst>
              </a:custGeom>
              <a:grpFill/>
              <a:ln w="9525"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2D2F7D30-816A-5365-7B95-F7FE0F5AFFAB}"/>
                  </a:ext>
                </a:extLst>
              </p:cNvPr>
              <p:cNvSpPr/>
              <p:nvPr/>
            </p:nvSpPr>
            <p:spPr>
              <a:xfrm>
                <a:off x="4653529" y="2844211"/>
                <a:ext cx="31804" cy="46242"/>
              </a:xfrm>
              <a:custGeom>
                <a:avLst/>
                <a:gdLst>
                  <a:gd name="connsiteX0" fmla="*/ 31532 w 31804"/>
                  <a:gd name="connsiteY0" fmla="*/ 43483 h 46242"/>
                  <a:gd name="connsiteX1" fmla="*/ 15721 w 31804"/>
                  <a:gd name="connsiteY1" fmla="*/ 34244 h 46242"/>
                  <a:gd name="connsiteX2" fmla="*/ 26865 w 31804"/>
                  <a:gd name="connsiteY2" fmla="*/ 11669 h 46242"/>
                  <a:gd name="connsiteX3" fmla="*/ 3529 w 31804"/>
                  <a:gd name="connsiteY3" fmla="*/ 9860 h 46242"/>
                  <a:gd name="connsiteX4" fmla="*/ 4672 w 31804"/>
                  <a:gd name="connsiteY4" fmla="*/ 11288 h 46242"/>
                  <a:gd name="connsiteX5" fmla="*/ 15625 w 31804"/>
                  <a:gd name="connsiteY5" fmla="*/ 10812 h 46242"/>
                  <a:gd name="connsiteX6" fmla="*/ 12958 w 31804"/>
                  <a:gd name="connsiteY6" fmla="*/ 19956 h 46242"/>
                  <a:gd name="connsiteX7" fmla="*/ 1624 w 31804"/>
                  <a:gd name="connsiteY7" fmla="*/ 36148 h 46242"/>
                  <a:gd name="connsiteX8" fmla="*/ 5053 w 31804"/>
                  <a:gd name="connsiteY8" fmla="*/ 44435 h 46242"/>
                  <a:gd name="connsiteX9" fmla="*/ 17626 w 31804"/>
                  <a:gd name="connsiteY9" fmla="*/ 46055 h 46242"/>
                  <a:gd name="connsiteX10" fmla="*/ 30103 w 31804"/>
                  <a:gd name="connsiteY10" fmla="*/ 46055 h 46242"/>
                  <a:gd name="connsiteX11" fmla="*/ 31532 w 31804"/>
                  <a:gd name="connsiteY11" fmla="*/ 43483 h 46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4" h="46242">
                    <a:moveTo>
                      <a:pt x="31532" y="43483"/>
                    </a:moveTo>
                    <a:cubicBezTo>
                      <a:pt x="27246" y="37101"/>
                      <a:pt x="21912" y="34720"/>
                      <a:pt x="15721" y="34244"/>
                    </a:cubicBezTo>
                    <a:cubicBezTo>
                      <a:pt x="21340" y="27671"/>
                      <a:pt x="26579" y="20909"/>
                      <a:pt x="26865" y="11669"/>
                    </a:cubicBezTo>
                    <a:cubicBezTo>
                      <a:pt x="27341" y="-3475"/>
                      <a:pt x="2005" y="-3666"/>
                      <a:pt x="3529" y="9860"/>
                    </a:cubicBezTo>
                    <a:cubicBezTo>
                      <a:pt x="3624" y="10526"/>
                      <a:pt x="3910" y="11193"/>
                      <a:pt x="4672" y="11288"/>
                    </a:cubicBezTo>
                    <a:cubicBezTo>
                      <a:pt x="6958" y="11764"/>
                      <a:pt x="14959" y="9098"/>
                      <a:pt x="15625" y="10812"/>
                    </a:cubicBezTo>
                    <a:cubicBezTo>
                      <a:pt x="16673" y="13479"/>
                      <a:pt x="14006" y="17765"/>
                      <a:pt x="12958" y="19956"/>
                    </a:cubicBezTo>
                    <a:cubicBezTo>
                      <a:pt x="10291" y="25481"/>
                      <a:pt x="6481" y="32243"/>
                      <a:pt x="1624" y="36148"/>
                    </a:cubicBezTo>
                    <a:cubicBezTo>
                      <a:pt x="-2186" y="39197"/>
                      <a:pt x="1433" y="43959"/>
                      <a:pt x="5053" y="44435"/>
                    </a:cubicBezTo>
                    <a:cubicBezTo>
                      <a:pt x="9244" y="45007"/>
                      <a:pt x="13435" y="45388"/>
                      <a:pt x="17626" y="46055"/>
                    </a:cubicBezTo>
                    <a:cubicBezTo>
                      <a:pt x="21817" y="46626"/>
                      <a:pt x="25912" y="45673"/>
                      <a:pt x="30103" y="46055"/>
                    </a:cubicBezTo>
                    <a:cubicBezTo>
                      <a:pt x="31342" y="46150"/>
                      <a:pt x="32294" y="44435"/>
                      <a:pt x="31532" y="43483"/>
                    </a:cubicBezTo>
                    <a:close/>
                  </a:path>
                </a:pathLst>
              </a:custGeom>
              <a:grpFill/>
              <a:ln w="9525" cap="flat">
                <a:noFill/>
                <a:prstDash val="solid"/>
                <a:miter/>
              </a:ln>
            </p:spPr>
            <p:txBody>
              <a:bodyPr rtlCol="0" anchor="ctr"/>
              <a:lstStyle/>
              <a:p>
                <a:endParaRPr lang="en-US"/>
              </a:p>
            </p:txBody>
          </p:sp>
        </p:grpSp>
        <p:grpSp>
          <p:nvGrpSpPr>
            <p:cNvPr id="1062" name="Graphic 6">
              <a:extLst>
                <a:ext uri="{FF2B5EF4-FFF2-40B4-BE49-F238E27FC236}">
                  <a16:creationId xmlns:a16="http://schemas.microsoft.com/office/drawing/2014/main" id="{EB8BCA15-E9DA-FA88-657B-437134028E0E}"/>
                </a:ext>
              </a:extLst>
            </p:cNvPr>
            <p:cNvGrpSpPr/>
            <p:nvPr/>
          </p:nvGrpSpPr>
          <p:grpSpPr>
            <a:xfrm>
              <a:off x="5496020" y="2613290"/>
              <a:ext cx="1303487" cy="320849"/>
              <a:chOff x="5496020" y="2613290"/>
              <a:chExt cx="1303487" cy="320849"/>
            </a:xfrm>
            <a:grpFill/>
          </p:grpSpPr>
          <p:sp>
            <p:nvSpPr>
              <p:cNvPr id="1063" name="Freeform: Shape 1062">
                <a:extLst>
                  <a:ext uri="{FF2B5EF4-FFF2-40B4-BE49-F238E27FC236}">
                    <a16:creationId xmlns:a16="http://schemas.microsoft.com/office/drawing/2014/main" id="{F6579B18-5F8B-1335-7CF6-70DB13F4D888}"/>
                  </a:ext>
                </a:extLst>
              </p:cNvPr>
              <p:cNvSpPr/>
              <p:nvPr/>
            </p:nvSpPr>
            <p:spPr>
              <a:xfrm>
                <a:off x="5543153" y="2621387"/>
                <a:ext cx="316792" cy="93216"/>
              </a:xfrm>
              <a:custGeom>
                <a:avLst/>
                <a:gdLst>
                  <a:gd name="connsiteX0" fmla="*/ 313293 w 316792"/>
                  <a:gd name="connsiteY0" fmla="*/ 3131 h 93216"/>
                  <a:gd name="connsiteX1" fmla="*/ 274622 w 316792"/>
                  <a:gd name="connsiteY1" fmla="*/ 27801 h 93216"/>
                  <a:gd name="connsiteX2" fmla="*/ 248428 w 316792"/>
                  <a:gd name="connsiteY2" fmla="*/ 2179 h 93216"/>
                  <a:gd name="connsiteX3" fmla="*/ 237569 w 316792"/>
                  <a:gd name="connsiteY3" fmla="*/ 2179 h 93216"/>
                  <a:gd name="connsiteX4" fmla="*/ 178514 w 316792"/>
                  <a:gd name="connsiteY4" fmla="*/ 20181 h 93216"/>
                  <a:gd name="connsiteX5" fmla="*/ 172037 w 316792"/>
                  <a:gd name="connsiteY5" fmla="*/ 9513 h 93216"/>
                  <a:gd name="connsiteX6" fmla="*/ 167370 w 316792"/>
                  <a:gd name="connsiteY6" fmla="*/ 7322 h 93216"/>
                  <a:gd name="connsiteX7" fmla="*/ 125841 w 316792"/>
                  <a:gd name="connsiteY7" fmla="*/ 12180 h 93216"/>
                  <a:gd name="connsiteX8" fmla="*/ 92123 w 316792"/>
                  <a:gd name="connsiteY8" fmla="*/ 43708 h 93216"/>
                  <a:gd name="connsiteX9" fmla="*/ 37258 w 316792"/>
                  <a:gd name="connsiteY9" fmla="*/ 60281 h 93216"/>
                  <a:gd name="connsiteX10" fmla="*/ 29734 w 316792"/>
                  <a:gd name="connsiteY10" fmla="*/ 42184 h 93216"/>
                  <a:gd name="connsiteX11" fmla="*/ 62785 w 316792"/>
                  <a:gd name="connsiteY11" fmla="*/ 20086 h 93216"/>
                  <a:gd name="connsiteX12" fmla="*/ 59642 w 316792"/>
                  <a:gd name="connsiteY12" fmla="*/ 8466 h 93216"/>
                  <a:gd name="connsiteX13" fmla="*/ 17447 w 316792"/>
                  <a:gd name="connsiteY13" fmla="*/ 37707 h 93216"/>
                  <a:gd name="connsiteX14" fmla="*/ 16 w 316792"/>
                  <a:gd name="connsiteY14" fmla="*/ 76569 h 93216"/>
                  <a:gd name="connsiteX15" fmla="*/ 4492 w 316792"/>
                  <a:gd name="connsiteY15" fmla="*/ 77808 h 93216"/>
                  <a:gd name="connsiteX16" fmla="*/ 18399 w 316792"/>
                  <a:gd name="connsiteY16" fmla="*/ 55138 h 93216"/>
                  <a:gd name="connsiteX17" fmla="*/ 34973 w 316792"/>
                  <a:gd name="connsiteY17" fmla="*/ 74855 h 93216"/>
                  <a:gd name="connsiteX18" fmla="*/ 92694 w 316792"/>
                  <a:gd name="connsiteY18" fmla="*/ 62949 h 93216"/>
                  <a:gd name="connsiteX19" fmla="*/ 93361 w 316792"/>
                  <a:gd name="connsiteY19" fmla="*/ 62377 h 93216"/>
                  <a:gd name="connsiteX20" fmla="*/ 105839 w 316792"/>
                  <a:gd name="connsiteY20" fmla="*/ 75712 h 93216"/>
                  <a:gd name="connsiteX21" fmla="*/ 180610 w 316792"/>
                  <a:gd name="connsiteY21" fmla="*/ 37517 h 93216"/>
                  <a:gd name="connsiteX22" fmla="*/ 242427 w 316792"/>
                  <a:gd name="connsiteY22" fmla="*/ 17419 h 93216"/>
                  <a:gd name="connsiteX23" fmla="*/ 262620 w 316792"/>
                  <a:gd name="connsiteY23" fmla="*/ 38088 h 93216"/>
                  <a:gd name="connsiteX24" fmla="*/ 267573 w 316792"/>
                  <a:gd name="connsiteY24" fmla="*/ 90285 h 93216"/>
                  <a:gd name="connsiteX25" fmla="*/ 291576 w 316792"/>
                  <a:gd name="connsiteY25" fmla="*/ 67997 h 93216"/>
                  <a:gd name="connsiteX26" fmla="*/ 282337 w 316792"/>
                  <a:gd name="connsiteY26" fmla="*/ 38850 h 93216"/>
                  <a:gd name="connsiteX27" fmla="*/ 294052 w 316792"/>
                  <a:gd name="connsiteY27" fmla="*/ 29992 h 93216"/>
                  <a:gd name="connsiteX28" fmla="*/ 316341 w 316792"/>
                  <a:gd name="connsiteY28" fmla="*/ 6465 h 93216"/>
                  <a:gd name="connsiteX29" fmla="*/ 313293 w 316792"/>
                  <a:gd name="connsiteY29" fmla="*/ 3131 h 93216"/>
                  <a:gd name="connsiteX30" fmla="*/ 110791 w 316792"/>
                  <a:gd name="connsiteY30" fmla="*/ 60758 h 93216"/>
                  <a:gd name="connsiteX31" fmla="*/ 105839 w 316792"/>
                  <a:gd name="connsiteY31" fmla="*/ 50280 h 93216"/>
                  <a:gd name="connsiteX32" fmla="*/ 145939 w 316792"/>
                  <a:gd name="connsiteY32" fmla="*/ 19419 h 93216"/>
                  <a:gd name="connsiteX33" fmla="*/ 161369 w 316792"/>
                  <a:gd name="connsiteY33" fmla="*/ 20562 h 93216"/>
                  <a:gd name="connsiteX34" fmla="*/ 166608 w 316792"/>
                  <a:gd name="connsiteY34" fmla="*/ 29325 h 93216"/>
                  <a:gd name="connsiteX35" fmla="*/ 110791 w 316792"/>
                  <a:gd name="connsiteY35" fmla="*/ 60758 h 93216"/>
                  <a:gd name="connsiteX36" fmla="*/ 263668 w 316792"/>
                  <a:gd name="connsiteY36" fmla="*/ 61615 h 93216"/>
                  <a:gd name="connsiteX37" fmla="*/ 270812 w 316792"/>
                  <a:gd name="connsiteY37" fmla="*/ 49137 h 93216"/>
                  <a:gd name="connsiteX38" fmla="*/ 276336 w 316792"/>
                  <a:gd name="connsiteY38" fmla="*/ 67901 h 93216"/>
                  <a:gd name="connsiteX39" fmla="*/ 263668 w 316792"/>
                  <a:gd name="connsiteY39" fmla="*/ 61615 h 9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6792" h="93216">
                    <a:moveTo>
                      <a:pt x="313293" y="3131"/>
                    </a:moveTo>
                    <a:cubicBezTo>
                      <a:pt x="303292" y="8942"/>
                      <a:pt x="287956" y="17609"/>
                      <a:pt x="274622" y="27801"/>
                    </a:cubicBezTo>
                    <a:cubicBezTo>
                      <a:pt x="266811" y="18181"/>
                      <a:pt x="257381" y="9608"/>
                      <a:pt x="248428" y="2179"/>
                    </a:cubicBezTo>
                    <a:cubicBezTo>
                      <a:pt x="244904" y="-774"/>
                      <a:pt x="241093" y="-679"/>
                      <a:pt x="237569" y="2179"/>
                    </a:cubicBezTo>
                    <a:cubicBezTo>
                      <a:pt x="226806" y="10847"/>
                      <a:pt x="192421" y="31992"/>
                      <a:pt x="178514" y="20181"/>
                    </a:cubicBezTo>
                    <a:cubicBezTo>
                      <a:pt x="177085" y="16562"/>
                      <a:pt x="174895" y="12942"/>
                      <a:pt x="172037" y="9513"/>
                    </a:cubicBezTo>
                    <a:cubicBezTo>
                      <a:pt x="170704" y="7989"/>
                      <a:pt x="169084" y="7322"/>
                      <a:pt x="167370" y="7322"/>
                    </a:cubicBezTo>
                    <a:cubicBezTo>
                      <a:pt x="151177" y="1417"/>
                      <a:pt x="137747" y="4655"/>
                      <a:pt x="125841" y="12180"/>
                    </a:cubicBezTo>
                    <a:cubicBezTo>
                      <a:pt x="110030" y="19133"/>
                      <a:pt x="96314" y="30945"/>
                      <a:pt x="92123" y="43708"/>
                    </a:cubicBezTo>
                    <a:cubicBezTo>
                      <a:pt x="78788" y="57805"/>
                      <a:pt x="56308" y="75236"/>
                      <a:pt x="37258" y="60281"/>
                    </a:cubicBezTo>
                    <a:cubicBezTo>
                      <a:pt x="31639" y="55900"/>
                      <a:pt x="29639" y="48947"/>
                      <a:pt x="29734" y="42184"/>
                    </a:cubicBezTo>
                    <a:cubicBezTo>
                      <a:pt x="38782" y="33230"/>
                      <a:pt x="49450" y="25896"/>
                      <a:pt x="62785" y="20086"/>
                    </a:cubicBezTo>
                    <a:cubicBezTo>
                      <a:pt x="69167" y="17324"/>
                      <a:pt x="64976" y="9037"/>
                      <a:pt x="59642" y="8466"/>
                    </a:cubicBezTo>
                    <a:cubicBezTo>
                      <a:pt x="37354" y="6084"/>
                      <a:pt x="20971" y="20658"/>
                      <a:pt x="17447" y="37707"/>
                    </a:cubicBezTo>
                    <a:cubicBezTo>
                      <a:pt x="8112" y="48470"/>
                      <a:pt x="1635" y="61329"/>
                      <a:pt x="16" y="76569"/>
                    </a:cubicBezTo>
                    <a:cubicBezTo>
                      <a:pt x="-270" y="78950"/>
                      <a:pt x="3445" y="79903"/>
                      <a:pt x="4492" y="77808"/>
                    </a:cubicBezTo>
                    <a:cubicBezTo>
                      <a:pt x="8779" y="69521"/>
                      <a:pt x="13351" y="61996"/>
                      <a:pt x="18399" y="55138"/>
                    </a:cubicBezTo>
                    <a:cubicBezTo>
                      <a:pt x="20971" y="62567"/>
                      <a:pt x="26209" y="69521"/>
                      <a:pt x="34973" y="74855"/>
                    </a:cubicBezTo>
                    <a:cubicBezTo>
                      <a:pt x="53927" y="86285"/>
                      <a:pt x="77644" y="75236"/>
                      <a:pt x="92694" y="62949"/>
                    </a:cubicBezTo>
                    <a:cubicBezTo>
                      <a:pt x="92884" y="62758"/>
                      <a:pt x="93170" y="62567"/>
                      <a:pt x="93361" y="62377"/>
                    </a:cubicBezTo>
                    <a:cubicBezTo>
                      <a:pt x="95742" y="66949"/>
                      <a:pt x="99742" y="71521"/>
                      <a:pt x="105839" y="75712"/>
                    </a:cubicBezTo>
                    <a:cubicBezTo>
                      <a:pt x="134794" y="96000"/>
                      <a:pt x="176895" y="68473"/>
                      <a:pt x="180610" y="37517"/>
                    </a:cubicBezTo>
                    <a:cubicBezTo>
                      <a:pt x="199755" y="41708"/>
                      <a:pt x="226044" y="28944"/>
                      <a:pt x="242427" y="17419"/>
                    </a:cubicBezTo>
                    <a:cubicBezTo>
                      <a:pt x="249666" y="23801"/>
                      <a:pt x="256524" y="30563"/>
                      <a:pt x="262620" y="38088"/>
                    </a:cubicBezTo>
                    <a:cubicBezTo>
                      <a:pt x="246237" y="54376"/>
                      <a:pt x="239760" y="73235"/>
                      <a:pt x="267573" y="90285"/>
                    </a:cubicBezTo>
                    <a:cubicBezTo>
                      <a:pt x="284432" y="100667"/>
                      <a:pt x="291957" y="81141"/>
                      <a:pt x="291576" y="67997"/>
                    </a:cubicBezTo>
                    <a:cubicBezTo>
                      <a:pt x="291290" y="57424"/>
                      <a:pt x="287671" y="47708"/>
                      <a:pt x="282337" y="38850"/>
                    </a:cubicBezTo>
                    <a:cubicBezTo>
                      <a:pt x="286718" y="35516"/>
                      <a:pt x="291005" y="32468"/>
                      <a:pt x="294052" y="29992"/>
                    </a:cubicBezTo>
                    <a:cubicBezTo>
                      <a:pt x="302530" y="23134"/>
                      <a:pt x="310150" y="15514"/>
                      <a:pt x="316341" y="6465"/>
                    </a:cubicBezTo>
                    <a:cubicBezTo>
                      <a:pt x="317865" y="4370"/>
                      <a:pt x="315198" y="1988"/>
                      <a:pt x="313293" y="3131"/>
                    </a:cubicBezTo>
                    <a:close/>
                    <a:moveTo>
                      <a:pt x="110791" y="60758"/>
                    </a:moveTo>
                    <a:cubicBezTo>
                      <a:pt x="107077" y="57329"/>
                      <a:pt x="105743" y="53804"/>
                      <a:pt x="105839" y="50280"/>
                    </a:cubicBezTo>
                    <a:cubicBezTo>
                      <a:pt x="118031" y="37041"/>
                      <a:pt x="129841" y="22181"/>
                      <a:pt x="145939" y="19419"/>
                    </a:cubicBezTo>
                    <a:cubicBezTo>
                      <a:pt x="151082" y="18848"/>
                      <a:pt x="156321" y="19229"/>
                      <a:pt x="161369" y="20562"/>
                    </a:cubicBezTo>
                    <a:cubicBezTo>
                      <a:pt x="162798" y="23991"/>
                      <a:pt x="164513" y="27039"/>
                      <a:pt x="166608" y="29325"/>
                    </a:cubicBezTo>
                    <a:cubicBezTo>
                      <a:pt x="172514" y="53614"/>
                      <a:pt x="131365" y="79522"/>
                      <a:pt x="110791" y="60758"/>
                    </a:cubicBezTo>
                    <a:close/>
                    <a:moveTo>
                      <a:pt x="263668" y="61615"/>
                    </a:moveTo>
                    <a:cubicBezTo>
                      <a:pt x="264334" y="57329"/>
                      <a:pt x="267192" y="53138"/>
                      <a:pt x="270812" y="49137"/>
                    </a:cubicBezTo>
                    <a:cubicBezTo>
                      <a:pt x="274240" y="54852"/>
                      <a:pt x="275669" y="61329"/>
                      <a:pt x="276336" y="67901"/>
                    </a:cubicBezTo>
                    <a:cubicBezTo>
                      <a:pt x="278146" y="86094"/>
                      <a:pt x="262430" y="69425"/>
                      <a:pt x="263668" y="61615"/>
                    </a:cubicBezTo>
                    <a:close/>
                  </a:path>
                </a:pathLst>
              </a:custGeom>
              <a:grpFill/>
              <a:ln w="9525" cap="flat">
                <a:no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18C6BFAC-1A6B-0706-AB0E-C4AC39C79D2D}"/>
                  </a:ext>
                </a:extLst>
              </p:cNvPr>
              <p:cNvSpPr/>
              <p:nvPr/>
            </p:nvSpPr>
            <p:spPr>
              <a:xfrm>
                <a:off x="5874737" y="2613290"/>
                <a:ext cx="132162" cy="80379"/>
              </a:xfrm>
              <a:custGeom>
                <a:avLst/>
                <a:gdLst>
                  <a:gd name="connsiteX0" fmla="*/ 130014 w 132162"/>
                  <a:gd name="connsiteY0" fmla="*/ 64092 h 80379"/>
                  <a:gd name="connsiteX1" fmla="*/ 70673 w 132162"/>
                  <a:gd name="connsiteY1" fmla="*/ 25230 h 80379"/>
                  <a:gd name="connsiteX2" fmla="*/ 66958 w 132162"/>
                  <a:gd name="connsiteY2" fmla="*/ 19324 h 80379"/>
                  <a:gd name="connsiteX3" fmla="*/ 65148 w 132162"/>
                  <a:gd name="connsiteY3" fmla="*/ 1036 h 80379"/>
                  <a:gd name="connsiteX4" fmla="*/ 62386 w 132162"/>
                  <a:gd name="connsiteY4" fmla="*/ 1036 h 80379"/>
                  <a:gd name="connsiteX5" fmla="*/ 57052 w 132162"/>
                  <a:gd name="connsiteY5" fmla="*/ 20753 h 80379"/>
                  <a:gd name="connsiteX6" fmla="*/ 16952 w 132162"/>
                  <a:gd name="connsiteY6" fmla="*/ 30183 h 80379"/>
                  <a:gd name="connsiteX7" fmla="*/ 3522 w 132162"/>
                  <a:gd name="connsiteY7" fmla="*/ 67425 h 80379"/>
                  <a:gd name="connsiteX8" fmla="*/ 40574 w 132162"/>
                  <a:gd name="connsiteY8" fmla="*/ 71426 h 80379"/>
                  <a:gd name="connsiteX9" fmla="*/ 62481 w 132162"/>
                  <a:gd name="connsiteY9" fmla="*/ 53328 h 80379"/>
                  <a:gd name="connsiteX10" fmla="*/ 131728 w 132162"/>
                  <a:gd name="connsiteY10" fmla="*/ 66949 h 80379"/>
                  <a:gd name="connsiteX11" fmla="*/ 130014 w 132162"/>
                  <a:gd name="connsiteY11" fmla="*/ 64092 h 80379"/>
                  <a:gd name="connsiteX12" fmla="*/ 9522 w 132162"/>
                  <a:gd name="connsiteY12" fmla="*/ 56948 h 80379"/>
                  <a:gd name="connsiteX13" fmla="*/ 55528 w 132162"/>
                  <a:gd name="connsiteY13" fmla="*/ 28182 h 80379"/>
                  <a:gd name="connsiteX14" fmla="*/ 53814 w 132162"/>
                  <a:gd name="connsiteY14" fmla="*/ 41422 h 80379"/>
                  <a:gd name="connsiteX15" fmla="*/ 9522 w 132162"/>
                  <a:gd name="connsiteY15" fmla="*/ 56948 h 8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2162" h="80379">
                    <a:moveTo>
                      <a:pt x="130014" y="64092"/>
                    </a:moveTo>
                    <a:cubicBezTo>
                      <a:pt x="102486" y="71807"/>
                      <a:pt x="70577" y="55900"/>
                      <a:pt x="70673" y="25230"/>
                    </a:cubicBezTo>
                    <a:cubicBezTo>
                      <a:pt x="70482" y="22182"/>
                      <a:pt x="68958" y="20277"/>
                      <a:pt x="66958" y="19324"/>
                    </a:cubicBezTo>
                    <a:cubicBezTo>
                      <a:pt x="67339" y="13133"/>
                      <a:pt x="66958" y="6942"/>
                      <a:pt x="65148" y="1036"/>
                    </a:cubicBezTo>
                    <a:cubicBezTo>
                      <a:pt x="64767" y="-393"/>
                      <a:pt x="62862" y="-297"/>
                      <a:pt x="62386" y="1036"/>
                    </a:cubicBezTo>
                    <a:cubicBezTo>
                      <a:pt x="60195" y="7227"/>
                      <a:pt x="58576" y="13895"/>
                      <a:pt x="57052" y="20753"/>
                    </a:cubicBezTo>
                    <a:cubicBezTo>
                      <a:pt x="44479" y="17419"/>
                      <a:pt x="26477" y="25230"/>
                      <a:pt x="16952" y="30183"/>
                    </a:cubicBezTo>
                    <a:cubicBezTo>
                      <a:pt x="2093" y="37707"/>
                      <a:pt x="-4670" y="52471"/>
                      <a:pt x="3522" y="67425"/>
                    </a:cubicBezTo>
                    <a:cubicBezTo>
                      <a:pt x="10856" y="80856"/>
                      <a:pt x="29715" y="76093"/>
                      <a:pt x="40574" y="71426"/>
                    </a:cubicBezTo>
                    <a:cubicBezTo>
                      <a:pt x="49432" y="67616"/>
                      <a:pt x="57052" y="61234"/>
                      <a:pt x="62481" y="53328"/>
                    </a:cubicBezTo>
                    <a:cubicBezTo>
                      <a:pt x="76102" y="78379"/>
                      <a:pt x="110011" y="92286"/>
                      <a:pt x="131728" y="66949"/>
                    </a:cubicBezTo>
                    <a:cubicBezTo>
                      <a:pt x="132776" y="65616"/>
                      <a:pt x="131823" y="63520"/>
                      <a:pt x="130014" y="64092"/>
                    </a:cubicBezTo>
                    <a:close/>
                    <a:moveTo>
                      <a:pt x="9522" y="56948"/>
                    </a:moveTo>
                    <a:cubicBezTo>
                      <a:pt x="2855" y="36945"/>
                      <a:pt x="37145" y="31611"/>
                      <a:pt x="55528" y="28182"/>
                    </a:cubicBezTo>
                    <a:cubicBezTo>
                      <a:pt x="54766" y="32564"/>
                      <a:pt x="54194" y="37041"/>
                      <a:pt x="53814" y="41422"/>
                    </a:cubicBezTo>
                    <a:cubicBezTo>
                      <a:pt x="44003" y="59424"/>
                      <a:pt x="16190" y="76760"/>
                      <a:pt x="9522" y="56948"/>
                    </a:cubicBezTo>
                    <a:close/>
                  </a:path>
                </a:pathLst>
              </a:custGeom>
              <a:grpFill/>
              <a:ln w="9525" cap="flat">
                <a:no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80B612B4-65DD-FD73-915D-662D25A75A8B}"/>
                  </a:ext>
                </a:extLst>
              </p:cNvPr>
              <p:cNvSpPr/>
              <p:nvPr/>
            </p:nvSpPr>
            <p:spPr>
              <a:xfrm>
                <a:off x="5496020" y="2740840"/>
                <a:ext cx="582203" cy="14178"/>
              </a:xfrm>
              <a:custGeom>
                <a:avLst/>
                <a:gdLst>
                  <a:gd name="connsiteX0" fmla="*/ 580644 w 582203"/>
                  <a:gd name="connsiteY0" fmla="*/ 5598 h 14178"/>
                  <a:gd name="connsiteX1" fmla="*/ 286607 w 582203"/>
                  <a:gd name="connsiteY1" fmla="*/ 169 h 14178"/>
                  <a:gd name="connsiteX2" fmla="*/ 144304 w 582203"/>
                  <a:gd name="connsiteY2" fmla="*/ 264 h 14178"/>
                  <a:gd name="connsiteX3" fmla="*/ 68390 w 582203"/>
                  <a:gd name="connsiteY3" fmla="*/ 455 h 14178"/>
                  <a:gd name="connsiteX4" fmla="*/ 1429 w 582203"/>
                  <a:gd name="connsiteY4" fmla="*/ 5217 h 14178"/>
                  <a:gd name="connsiteX5" fmla="*/ 1429 w 582203"/>
                  <a:gd name="connsiteY5" fmla="*/ 9123 h 14178"/>
                  <a:gd name="connsiteX6" fmla="*/ 58865 w 582203"/>
                  <a:gd name="connsiteY6" fmla="*/ 13885 h 14178"/>
                  <a:gd name="connsiteX7" fmla="*/ 134779 w 582203"/>
                  <a:gd name="connsiteY7" fmla="*/ 14076 h 14178"/>
                  <a:gd name="connsiteX8" fmla="*/ 286512 w 582203"/>
                  <a:gd name="connsiteY8" fmla="*/ 14171 h 14178"/>
                  <a:gd name="connsiteX9" fmla="*/ 580549 w 582203"/>
                  <a:gd name="connsiteY9" fmla="*/ 8742 h 14178"/>
                  <a:gd name="connsiteX10" fmla="*/ 580644 w 582203"/>
                  <a:gd name="connsiteY10" fmla="*/ 5598 h 1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203" h="14178">
                    <a:moveTo>
                      <a:pt x="580644" y="5598"/>
                    </a:moveTo>
                    <a:cubicBezTo>
                      <a:pt x="482441" y="836"/>
                      <a:pt x="384905" y="74"/>
                      <a:pt x="286607" y="169"/>
                    </a:cubicBezTo>
                    <a:lnTo>
                      <a:pt x="144304" y="264"/>
                    </a:lnTo>
                    <a:cubicBezTo>
                      <a:pt x="118967" y="264"/>
                      <a:pt x="93726" y="360"/>
                      <a:pt x="68390" y="455"/>
                    </a:cubicBezTo>
                    <a:cubicBezTo>
                      <a:pt x="46482" y="550"/>
                      <a:pt x="22289" y="-2307"/>
                      <a:pt x="1429" y="5217"/>
                    </a:cubicBezTo>
                    <a:cubicBezTo>
                      <a:pt x="-476" y="5884"/>
                      <a:pt x="-476" y="8456"/>
                      <a:pt x="1429" y="9123"/>
                    </a:cubicBezTo>
                    <a:cubicBezTo>
                      <a:pt x="19526" y="15695"/>
                      <a:pt x="39815" y="13790"/>
                      <a:pt x="58865" y="13885"/>
                    </a:cubicBezTo>
                    <a:cubicBezTo>
                      <a:pt x="84201" y="13980"/>
                      <a:pt x="109442" y="14076"/>
                      <a:pt x="134779" y="14076"/>
                    </a:cubicBezTo>
                    <a:cubicBezTo>
                      <a:pt x="185357" y="14076"/>
                      <a:pt x="235934" y="14171"/>
                      <a:pt x="286512" y="14171"/>
                    </a:cubicBezTo>
                    <a:cubicBezTo>
                      <a:pt x="384810" y="14266"/>
                      <a:pt x="482441" y="13504"/>
                      <a:pt x="580549" y="8742"/>
                    </a:cubicBezTo>
                    <a:cubicBezTo>
                      <a:pt x="582740" y="8742"/>
                      <a:pt x="582740" y="5694"/>
                      <a:pt x="580644" y="5598"/>
                    </a:cubicBezTo>
                    <a:close/>
                  </a:path>
                </a:pathLst>
              </a:custGeom>
              <a:grpFill/>
              <a:ln w="9525" cap="flat">
                <a:no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CC2C86D7-D508-C154-F716-0837F19D3B0C}"/>
                  </a:ext>
                </a:extLst>
              </p:cNvPr>
              <p:cNvSpPr/>
              <p:nvPr/>
            </p:nvSpPr>
            <p:spPr>
              <a:xfrm>
                <a:off x="5553055" y="2846874"/>
                <a:ext cx="298303" cy="83438"/>
              </a:xfrm>
              <a:custGeom>
                <a:avLst/>
                <a:gdLst>
                  <a:gd name="connsiteX0" fmla="*/ 296723 w 298303"/>
                  <a:gd name="connsiteY0" fmla="*/ 36438 h 83438"/>
                  <a:gd name="connsiteX1" fmla="*/ 293389 w 298303"/>
                  <a:gd name="connsiteY1" fmla="*/ 36438 h 83438"/>
                  <a:gd name="connsiteX2" fmla="*/ 273959 w 298303"/>
                  <a:gd name="connsiteY2" fmla="*/ 64918 h 83438"/>
                  <a:gd name="connsiteX3" fmla="*/ 240811 w 298303"/>
                  <a:gd name="connsiteY3" fmla="*/ 48821 h 83438"/>
                  <a:gd name="connsiteX4" fmla="*/ 222142 w 298303"/>
                  <a:gd name="connsiteY4" fmla="*/ 12150 h 83438"/>
                  <a:gd name="connsiteX5" fmla="*/ 210808 w 298303"/>
                  <a:gd name="connsiteY5" fmla="*/ 12150 h 83438"/>
                  <a:gd name="connsiteX6" fmla="*/ 204426 w 298303"/>
                  <a:gd name="connsiteY6" fmla="*/ 25389 h 83438"/>
                  <a:gd name="connsiteX7" fmla="*/ 179756 w 298303"/>
                  <a:gd name="connsiteY7" fmla="*/ 12912 h 83438"/>
                  <a:gd name="connsiteX8" fmla="*/ 155086 w 298303"/>
                  <a:gd name="connsiteY8" fmla="*/ 37962 h 83438"/>
                  <a:gd name="connsiteX9" fmla="*/ 128035 w 298303"/>
                  <a:gd name="connsiteY9" fmla="*/ 9101 h 83438"/>
                  <a:gd name="connsiteX10" fmla="*/ 93460 w 298303"/>
                  <a:gd name="connsiteY10" fmla="*/ 27294 h 83438"/>
                  <a:gd name="connsiteX11" fmla="*/ 55074 w 298303"/>
                  <a:gd name="connsiteY11" fmla="*/ 815 h 83438"/>
                  <a:gd name="connsiteX12" fmla="*/ 46978 w 298303"/>
                  <a:gd name="connsiteY12" fmla="*/ 2910 h 83438"/>
                  <a:gd name="connsiteX13" fmla="*/ 115 w 298303"/>
                  <a:gd name="connsiteY13" fmla="*/ 79205 h 83438"/>
                  <a:gd name="connsiteX14" fmla="*/ 3829 w 298303"/>
                  <a:gd name="connsiteY14" fmla="*/ 80729 h 83438"/>
                  <a:gd name="connsiteX15" fmla="*/ 51550 w 298303"/>
                  <a:gd name="connsiteY15" fmla="*/ 15959 h 83438"/>
                  <a:gd name="connsiteX16" fmla="*/ 70314 w 298303"/>
                  <a:gd name="connsiteY16" fmla="*/ 25104 h 83438"/>
                  <a:gd name="connsiteX17" fmla="*/ 82696 w 298303"/>
                  <a:gd name="connsiteY17" fmla="*/ 35581 h 83438"/>
                  <a:gd name="connsiteX18" fmla="*/ 83839 w 298303"/>
                  <a:gd name="connsiteY18" fmla="*/ 36819 h 83438"/>
                  <a:gd name="connsiteX19" fmla="*/ 61837 w 298303"/>
                  <a:gd name="connsiteY19" fmla="*/ 63299 h 83438"/>
                  <a:gd name="connsiteX20" fmla="*/ 63170 w 298303"/>
                  <a:gd name="connsiteY20" fmla="*/ 73395 h 83438"/>
                  <a:gd name="connsiteX21" fmla="*/ 104604 w 298303"/>
                  <a:gd name="connsiteY21" fmla="*/ 52535 h 83438"/>
                  <a:gd name="connsiteX22" fmla="*/ 102127 w 298303"/>
                  <a:gd name="connsiteY22" fmla="*/ 39200 h 83438"/>
                  <a:gd name="connsiteX23" fmla="*/ 114034 w 298303"/>
                  <a:gd name="connsiteY23" fmla="*/ 29485 h 83438"/>
                  <a:gd name="connsiteX24" fmla="*/ 142990 w 298303"/>
                  <a:gd name="connsiteY24" fmla="*/ 45106 h 83438"/>
                  <a:gd name="connsiteX25" fmla="*/ 150800 w 298303"/>
                  <a:gd name="connsiteY25" fmla="*/ 76729 h 83438"/>
                  <a:gd name="connsiteX26" fmla="*/ 163278 w 298303"/>
                  <a:gd name="connsiteY26" fmla="*/ 75014 h 83438"/>
                  <a:gd name="connsiteX27" fmla="*/ 173184 w 298303"/>
                  <a:gd name="connsiteY27" fmla="*/ 32152 h 83438"/>
                  <a:gd name="connsiteX28" fmla="*/ 200425 w 298303"/>
                  <a:gd name="connsiteY28" fmla="*/ 60727 h 83438"/>
                  <a:gd name="connsiteX29" fmla="*/ 213475 w 298303"/>
                  <a:gd name="connsiteY29" fmla="*/ 60727 h 83438"/>
                  <a:gd name="connsiteX30" fmla="*/ 216618 w 298303"/>
                  <a:gd name="connsiteY30" fmla="*/ 30438 h 83438"/>
                  <a:gd name="connsiteX31" fmla="*/ 259766 w 298303"/>
                  <a:gd name="connsiteY31" fmla="*/ 81968 h 83438"/>
                  <a:gd name="connsiteX32" fmla="*/ 296723 w 298303"/>
                  <a:gd name="connsiteY32" fmla="*/ 36438 h 83438"/>
                  <a:gd name="connsiteX33" fmla="*/ 76886 w 298303"/>
                  <a:gd name="connsiteY33" fmla="*/ 65204 h 83438"/>
                  <a:gd name="connsiteX34" fmla="*/ 90221 w 298303"/>
                  <a:gd name="connsiteY34" fmla="*/ 50440 h 83438"/>
                  <a:gd name="connsiteX35" fmla="*/ 76886 w 298303"/>
                  <a:gd name="connsiteY35" fmla="*/ 65204 h 8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8303" h="83438">
                    <a:moveTo>
                      <a:pt x="296723" y="36438"/>
                    </a:moveTo>
                    <a:cubicBezTo>
                      <a:pt x="296152" y="34914"/>
                      <a:pt x="293961" y="34724"/>
                      <a:pt x="293389" y="36438"/>
                    </a:cubicBezTo>
                    <a:cubicBezTo>
                      <a:pt x="290246" y="47392"/>
                      <a:pt x="283102" y="58250"/>
                      <a:pt x="273959" y="64918"/>
                    </a:cubicBezTo>
                    <a:cubicBezTo>
                      <a:pt x="259480" y="75491"/>
                      <a:pt x="246908" y="58155"/>
                      <a:pt x="240811" y="48821"/>
                    </a:cubicBezTo>
                    <a:cubicBezTo>
                      <a:pt x="233287" y="37296"/>
                      <a:pt x="228619" y="24151"/>
                      <a:pt x="222142" y="12150"/>
                    </a:cubicBezTo>
                    <a:cubicBezTo>
                      <a:pt x="219761" y="7768"/>
                      <a:pt x="213284" y="8054"/>
                      <a:pt x="210808" y="12150"/>
                    </a:cubicBezTo>
                    <a:cubicBezTo>
                      <a:pt x="208141" y="16626"/>
                      <a:pt x="206045" y="20913"/>
                      <a:pt x="204426" y="25389"/>
                    </a:cubicBezTo>
                    <a:cubicBezTo>
                      <a:pt x="199378" y="15769"/>
                      <a:pt x="191567" y="9292"/>
                      <a:pt x="179756" y="12912"/>
                    </a:cubicBezTo>
                    <a:cubicBezTo>
                      <a:pt x="167374" y="16817"/>
                      <a:pt x="159563" y="26437"/>
                      <a:pt x="155086" y="37962"/>
                    </a:cubicBezTo>
                    <a:cubicBezTo>
                      <a:pt x="149943" y="22722"/>
                      <a:pt x="141847" y="9101"/>
                      <a:pt x="128035" y="9101"/>
                    </a:cubicBezTo>
                    <a:cubicBezTo>
                      <a:pt x="116796" y="9006"/>
                      <a:pt x="104604" y="17102"/>
                      <a:pt x="93460" y="27294"/>
                    </a:cubicBezTo>
                    <a:cubicBezTo>
                      <a:pt x="82220" y="15769"/>
                      <a:pt x="65075" y="6816"/>
                      <a:pt x="55074" y="815"/>
                    </a:cubicBezTo>
                    <a:cubicBezTo>
                      <a:pt x="52026" y="-995"/>
                      <a:pt x="48978" y="434"/>
                      <a:pt x="46978" y="2910"/>
                    </a:cubicBezTo>
                    <a:cubicBezTo>
                      <a:pt x="28404" y="27104"/>
                      <a:pt x="9830" y="49868"/>
                      <a:pt x="115" y="79205"/>
                    </a:cubicBezTo>
                    <a:cubicBezTo>
                      <a:pt x="-647" y="81492"/>
                      <a:pt x="2591" y="82539"/>
                      <a:pt x="3829" y="80729"/>
                    </a:cubicBezTo>
                    <a:cubicBezTo>
                      <a:pt x="18593" y="58441"/>
                      <a:pt x="34976" y="36914"/>
                      <a:pt x="51550" y="15959"/>
                    </a:cubicBezTo>
                    <a:cubicBezTo>
                      <a:pt x="55074" y="11483"/>
                      <a:pt x="64980" y="21198"/>
                      <a:pt x="70314" y="25104"/>
                    </a:cubicBezTo>
                    <a:cubicBezTo>
                      <a:pt x="74695" y="28342"/>
                      <a:pt x="78791" y="31771"/>
                      <a:pt x="82696" y="35581"/>
                    </a:cubicBezTo>
                    <a:cubicBezTo>
                      <a:pt x="83077" y="35867"/>
                      <a:pt x="83458" y="36343"/>
                      <a:pt x="83839" y="36819"/>
                    </a:cubicBezTo>
                    <a:cubicBezTo>
                      <a:pt x="74886" y="46439"/>
                      <a:pt x="67075" y="56536"/>
                      <a:pt x="61837" y="63299"/>
                    </a:cubicBezTo>
                    <a:cubicBezTo>
                      <a:pt x="59551" y="66251"/>
                      <a:pt x="59075" y="71395"/>
                      <a:pt x="63170" y="73395"/>
                    </a:cubicBezTo>
                    <a:cubicBezTo>
                      <a:pt x="83554" y="83301"/>
                      <a:pt x="102032" y="75967"/>
                      <a:pt x="104604" y="52535"/>
                    </a:cubicBezTo>
                    <a:cubicBezTo>
                      <a:pt x="105080" y="47868"/>
                      <a:pt x="104128" y="43392"/>
                      <a:pt x="102127" y="39200"/>
                    </a:cubicBezTo>
                    <a:cubicBezTo>
                      <a:pt x="106033" y="35771"/>
                      <a:pt x="109938" y="32533"/>
                      <a:pt x="114034" y="29485"/>
                    </a:cubicBezTo>
                    <a:cubicBezTo>
                      <a:pt x="130417" y="17102"/>
                      <a:pt x="137370" y="28913"/>
                      <a:pt x="142990" y="45106"/>
                    </a:cubicBezTo>
                    <a:cubicBezTo>
                      <a:pt x="146609" y="55298"/>
                      <a:pt x="148895" y="66061"/>
                      <a:pt x="150800" y="76729"/>
                    </a:cubicBezTo>
                    <a:cubicBezTo>
                      <a:pt x="152038" y="83777"/>
                      <a:pt x="163945" y="82158"/>
                      <a:pt x="163278" y="75014"/>
                    </a:cubicBezTo>
                    <a:cubicBezTo>
                      <a:pt x="161754" y="59870"/>
                      <a:pt x="163564" y="44534"/>
                      <a:pt x="173184" y="32152"/>
                    </a:cubicBezTo>
                    <a:cubicBezTo>
                      <a:pt x="191186" y="9101"/>
                      <a:pt x="199378" y="48630"/>
                      <a:pt x="200425" y="60727"/>
                    </a:cubicBezTo>
                    <a:cubicBezTo>
                      <a:pt x="201283" y="69014"/>
                      <a:pt x="214237" y="69109"/>
                      <a:pt x="213475" y="60727"/>
                    </a:cubicBezTo>
                    <a:cubicBezTo>
                      <a:pt x="212332" y="49678"/>
                      <a:pt x="213189" y="39963"/>
                      <a:pt x="216618" y="30438"/>
                    </a:cubicBezTo>
                    <a:cubicBezTo>
                      <a:pt x="226714" y="51392"/>
                      <a:pt x="236525" y="74062"/>
                      <a:pt x="259766" y="81968"/>
                    </a:cubicBezTo>
                    <a:cubicBezTo>
                      <a:pt x="285960" y="90921"/>
                      <a:pt x="303867" y="56917"/>
                      <a:pt x="296723" y="36438"/>
                    </a:cubicBezTo>
                    <a:close/>
                    <a:moveTo>
                      <a:pt x="76886" y="65204"/>
                    </a:moveTo>
                    <a:cubicBezTo>
                      <a:pt x="81172" y="60155"/>
                      <a:pt x="85554" y="55202"/>
                      <a:pt x="90221" y="50440"/>
                    </a:cubicBezTo>
                    <a:cubicBezTo>
                      <a:pt x="92888" y="60155"/>
                      <a:pt x="91650" y="69871"/>
                      <a:pt x="76886" y="65204"/>
                    </a:cubicBezTo>
                    <a:close/>
                  </a:path>
                </a:pathLst>
              </a:custGeom>
              <a:grpFill/>
              <a:ln w="9525" cap="flat">
                <a:noFill/>
                <a:prstDash val="solid"/>
                <a:miter/>
              </a:ln>
            </p:spPr>
            <p:txBody>
              <a:bodyPr rtlCol="0" anchor="ctr"/>
              <a:lstStyle/>
              <a:p>
                <a:endParaRPr lang="en-US"/>
              </a:p>
            </p:txBody>
          </p:sp>
          <p:sp>
            <p:nvSpPr>
              <p:cNvPr id="1067" name="Freeform: Shape 1066">
                <a:extLst>
                  <a:ext uri="{FF2B5EF4-FFF2-40B4-BE49-F238E27FC236}">
                    <a16:creationId xmlns:a16="http://schemas.microsoft.com/office/drawing/2014/main" id="{3F06DDF6-DDEA-58BA-1F57-224CCB07C9F6}"/>
                  </a:ext>
                </a:extLst>
              </p:cNvPr>
              <p:cNvSpPr/>
              <p:nvPr/>
            </p:nvSpPr>
            <p:spPr>
              <a:xfrm>
                <a:off x="5677980" y="2809052"/>
                <a:ext cx="16327" cy="17172"/>
              </a:xfrm>
              <a:custGeom>
                <a:avLst/>
                <a:gdLst>
                  <a:gd name="connsiteX0" fmla="*/ 15303 w 16327"/>
                  <a:gd name="connsiteY0" fmla="*/ 9395 h 17172"/>
                  <a:gd name="connsiteX1" fmla="*/ 10254 w 16327"/>
                  <a:gd name="connsiteY1" fmla="*/ 9204 h 17172"/>
                  <a:gd name="connsiteX2" fmla="*/ 10254 w 16327"/>
                  <a:gd name="connsiteY2" fmla="*/ 9204 h 17172"/>
                  <a:gd name="connsiteX3" fmla="*/ 13874 w 16327"/>
                  <a:gd name="connsiteY3" fmla="*/ 4346 h 17172"/>
                  <a:gd name="connsiteX4" fmla="*/ 12921 w 16327"/>
                  <a:gd name="connsiteY4" fmla="*/ 1965 h 17172"/>
                  <a:gd name="connsiteX5" fmla="*/ 8826 w 16327"/>
                  <a:gd name="connsiteY5" fmla="*/ 155 h 17172"/>
                  <a:gd name="connsiteX6" fmla="*/ 3301 w 16327"/>
                  <a:gd name="connsiteY6" fmla="*/ 1489 h 17172"/>
                  <a:gd name="connsiteX7" fmla="*/ 2063 w 16327"/>
                  <a:gd name="connsiteY7" fmla="*/ 15015 h 17172"/>
                  <a:gd name="connsiteX8" fmla="*/ 6825 w 16327"/>
                  <a:gd name="connsiteY8" fmla="*/ 17015 h 17172"/>
                  <a:gd name="connsiteX9" fmla="*/ 10730 w 16327"/>
                  <a:gd name="connsiteY9" fmla="*/ 15110 h 17172"/>
                  <a:gd name="connsiteX10" fmla="*/ 15207 w 16327"/>
                  <a:gd name="connsiteY10" fmla="*/ 11681 h 17172"/>
                  <a:gd name="connsiteX11" fmla="*/ 15303 w 16327"/>
                  <a:gd name="connsiteY11" fmla="*/ 9395 h 1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27" h="17172">
                    <a:moveTo>
                      <a:pt x="15303" y="9395"/>
                    </a:moveTo>
                    <a:cubicBezTo>
                      <a:pt x="13397" y="9395"/>
                      <a:pt x="11873" y="9299"/>
                      <a:pt x="10254" y="9204"/>
                    </a:cubicBezTo>
                    <a:lnTo>
                      <a:pt x="10254" y="9204"/>
                    </a:lnTo>
                    <a:cubicBezTo>
                      <a:pt x="11969" y="8157"/>
                      <a:pt x="12636" y="5775"/>
                      <a:pt x="13874" y="4346"/>
                    </a:cubicBezTo>
                    <a:cubicBezTo>
                      <a:pt x="14636" y="3394"/>
                      <a:pt x="14160" y="2061"/>
                      <a:pt x="12921" y="1965"/>
                    </a:cubicBezTo>
                    <a:cubicBezTo>
                      <a:pt x="11207" y="1870"/>
                      <a:pt x="10540" y="632"/>
                      <a:pt x="8826" y="155"/>
                    </a:cubicBezTo>
                    <a:cubicBezTo>
                      <a:pt x="6920" y="-321"/>
                      <a:pt x="4825" y="346"/>
                      <a:pt x="3301" y="1489"/>
                    </a:cubicBezTo>
                    <a:cubicBezTo>
                      <a:pt x="-1271" y="4918"/>
                      <a:pt x="-509" y="10442"/>
                      <a:pt x="2063" y="15015"/>
                    </a:cubicBezTo>
                    <a:cubicBezTo>
                      <a:pt x="2920" y="16538"/>
                      <a:pt x="5111" y="17586"/>
                      <a:pt x="6825" y="17015"/>
                    </a:cubicBezTo>
                    <a:cubicBezTo>
                      <a:pt x="8159" y="16538"/>
                      <a:pt x="9683" y="16062"/>
                      <a:pt x="10730" y="15110"/>
                    </a:cubicBezTo>
                    <a:cubicBezTo>
                      <a:pt x="12350" y="13491"/>
                      <a:pt x="11873" y="12062"/>
                      <a:pt x="15207" y="11681"/>
                    </a:cubicBezTo>
                    <a:cubicBezTo>
                      <a:pt x="16636" y="11300"/>
                      <a:pt x="16731" y="9395"/>
                      <a:pt x="15303" y="9395"/>
                    </a:cubicBezTo>
                    <a:close/>
                  </a:path>
                </a:pathLst>
              </a:custGeom>
              <a:grpFill/>
              <a:ln w="9525" cap="flat">
                <a:noFill/>
                <a:prstDash val="solid"/>
                <a:miter/>
              </a:ln>
            </p:spPr>
            <p:txBody>
              <a:bodyPr rtlCol="0" anchor="ctr"/>
              <a:lstStyle/>
              <a:p>
                <a:endParaRPr lang="en-US"/>
              </a:p>
            </p:txBody>
          </p:sp>
          <p:sp>
            <p:nvSpPr>
              <p:cNvPr id="1068" name="Freeform: Shape 1067">
                <a:extLst>
                  <a:ext uri="{FF2B5EF4-FFF2-40B4-BE49-F238E27FC236}">
                    <a16:creationId xmlns:a16="http://schemas.microsoft.com/office/drawing/2014/main" id="{D956D62F-9ECD-DB95-000D-F1233D0791BB}"/>
                  </a:ext>
                </a:extLst>
              </p:cNvPr>
              <p:cNvSpPr/>
              <p:nvPr/>
            </p:nvSpPr>
            <p:spPr>
              <a:xfrm>
                <a:off x="5861020" y="2837015"/>
                <a:ext cx="162743" cy="97124"/>
              </a:xfrm>
              <a:custGeom>
                <a:avLst/>
                <a:gdLst>
                  <a:gd name="connsiteX0" fmla="*/ 160875 w 162743"/>
                  <a:gd name="connsiteY0" fmla="*/ 92493 h 97124"/>
                  <a:gd name="connsiteX1" fmla="*/ 121251 w 162743"/>
                  <a:gd name="connsiteY1" fmla="*/ 70205 h 97124"/>
                  <a:gd name="connsiteX2" fmla="*/ 79055 w 162743"/>
                  <a:gd name="connsiteY2" fmla="*/ 37344 h 97124"/>
                  <a:gd name="connsiteX3" fmla="*/ 76197 w 162743"/>
                  <a:gd name="connsiteY3" fmla="*/ 35153 h 97124"/>
                  <a:gd name="connsiteX4" fmla="*/ 109535 w 162743"/>
                  <a:gd name="connsiteY4" fmla="*/ 2482 h 97124"/>
                  <a:gd name="connsiteX5" fmla="*/ 108106 w 162743"/>
                  <a:gd name="connsiteY5" fmla="*/ 101 h 97124"/>
                  <a:gd name="connsiteX6" fmla="*/ 67911 w 162743"/>
                  <a:gd name="connsiteY6" fmla="*/ 28866 h 97124"/>
                  <a:gd name="connsiteX7" fmla="*/ 11904 w 162743"/>
                  <a:gd name="connsiteY7" fmla="*/ 14103 h 97124"/>
                  <a:gd name="connsiteX8" fmla="*/ 21333 w 162743"/>
                  <a:gd name="connsiteY8" fmla="*/ 73253 h 97124"/>
                  <a:gd name="connsiteX9" fmla="*/ 56290 w 162743"/>
                  <a:gd name="connsiteY9" fmla="*/ 54584 h 97124"/>
                  <a:gd name="connsiteX10" fmla="*/ 66291 w 162743"/>
                  <a:gd name="connsiteY10" fmla="*/ 44964 h 97124"/>
                  <a:gd name="connsiteX11" fmla="*/ 161351 w 162743"/>
                  <a:gd name="connsiteY11" fmla="*/ 96113 h 97124"/>
                  <a:gd name="connsiteX12" fmla="*/ 160875 w 162743"/>
                  <a:gd name="connsiteY12" fmla="*/ 92493 h 97124"/>
                  <a:gd name="connsiteX13" fmla="*/ 36764 w 162743"/>
                  <a:gd name="connsiteY13" fmla="*/ 57727 h 97124"/>
                  <a:gd name="connsiteX14" fmla="*/ 24858 w 162743"/>
                  <a:gd name="connsiteY14" fmla="*/ 21437 h 97124"/>
                  <a:gd name="connsiteX15" fmla="*/ 53814 w 162743"/>
                  <a:gd name="connsiteY15" fmla="*/ 35153 h 97124"/>
                  <a:gd name="connsiteX16" fmla="*/ 58291 w 162743"/>
                  <a:gd name="connsiteY16" fmla="*/ 38487 h 97124"/>
                  <a:gd name="connsiteX17" fmla="*/ 36764 w 162743"/>
                  <a:gd name="connsiteY17" fmla="*/ 57727 h 97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743" h="97124">
                    <a:moveTo>
                      <a:pt x="160875" y="92493"/>
                    </a:moveTo>
                    <a:cubicBezTo>
                      <a:pt x="145730" y="92493"/>
                      <a:pt x="132681" y="78492"/>
                      <a:pt x="121251" y="70205"/>
                    </a:cubicBezTo>
                    <a:cubicBezTo>
                      <a:pt x="106773" y="59823"/>
                      <a:pt x="93247" y="48202"/>
                      <a:pt x="79055" y="37344"/>
                    </a:cubicBezTo>
                    <a:cubicBezTo>
                      <a:pt x="78102" y="36677"/>
                      <a:pt x="77150" y="35915"/>
                      <a:pt x="76197" y="35153"/>
                    </a:cubicBezTo>
                    <a:cubicBezTo>
                      <a:pt x="87056" y="24009"/>
                      <a:pt x="97724" y="12674"/>
                      <a:pt x="109535" y="2482"/>
                    </a:cubicBezTo>
                    <a:cubicBezTo>
                      <a:pt x="110583" y="1530"/>
                      <a:pt x="109440" y="-471"/>
                      <a:pt x="108106" y="101"/>
                    </a:cubicBezTo>
                    <a:cubicBezTo>
                      <a:pt x="92580" y="5625"/>
                      <a:pt x="80008" y="16960"/>
                      <a:pt x="67911" y="28866"/>
                    </a:cubicBezTo>
                    <a:cubicBezTo>
                      <a:pt x="51433" y="16770"/>
                      <a:pt x="30192" y="4006"/>
                      <a:pt x="11904" y="14103"/>
                    </a:cubicBezTo>
                    <a:cubicBezTo>
                      <a:pt x="-10194" y="26295"/>
                      <a:pt x="1712" y="65252"/>
                      <a:pt x="21333" y="73253"/>
                    </a:cubicBezTo>
                    <a:cubicBezTo>
                      <a:pt x="33049" y="78015"/>
                      <a:pt x="49051" y="61251"/>
                      <a:pt x="56290" y="54584"/>
                    </a:cubicBezTo>
                    <a:cubicBezTo>
                      <a:pt x="59719" y="51441"/>
                      <a:pt x="62958" y="48202"/>
                      <a:pt x="66291" y="44964"/>
                    </a:cubicBezTo>
                    <a:cubicBezTo>
                      <a:pt x="93724" y="68395"/>
                      <a:pt x="124870" y="103542"/>
                      <a:pt x="161351" y="96113"/>
                    </a:cubicBezTo>
                    <a:cubicBezTo>
                      <a:pt x="163542" y="95732"/>
                      <a:pt x="162970" y="92493"/>
                      <a:pt x="160875" y="92493"/>
                    </a:cubicBezTo>
                    <a:close/>
                    <a:moveTo>
                      <a:pt x="36764" y="57727"/>
                    </a:moveTo>
                    <a:cubicBezTo>
                      <a:pt x="13904" y="74491"/>
                      <a:pt x="-669" y="23247"/>
                      <a:pt x="24858" y="21437"/>
                    </a:cubicBezTo>
                    <a:cubicBezTo>
                      <a:pt x="34954" y="20770"/>
                      <a:pt x="46099" y="29724"/>
                      <a:pt x="53814" y="35153"/>
                    </a:cubicBezTo>
                    <a:cubicBezTo>
                      <a:pt x="55242" y="36201"/>
                      <a:pt x="56766" y="37344"/>
                      <a:pt x="58291" y="38487"/>
                    </a:cubicBezTo>
                    <a:cubicBezTo>
                      <a:pt x="51337" y="45440"/>
                      <a:pt x="44384" y="52203"/>
                      <a:pt x="36764" y="57727"/>
                    </a:cubicBezTo>
                    <a:close/>
                  </a:path>
                </a:pathLst>
              </a:custGeom>
              <a:grpFill/>
              <a:ln w="9525" cap="flat">
                <a:noFill/>
                <a:prstDash val="solid"/>
                <a:miter/>
              </a:ln>
            </p:spPr>
            <p:txBody>
              <a:bodyPr rtlCol="0" anchor="ctr"/>
              <a:lstStyle/>
              <a:p>
                <a:endParaRPr lang="en-US"/>
              </a:p>
            </p:txBody>
          </p:sp>
          <p:sp>
            <p:nvSpPr>
              <p:cNvPr id="1069" name="Freeform: Shape 1068">
                <a:extLst>
                  <a:ext uri="{FF2B5EF4-FFF2-40B4-BE49-F238E27FC236}">
                    <a16:creationId xmlns:a16="http://schemas.microsoft.com/office/drawing/2014/main" id="{D2C7F4F5-8271-F8E2-5441-B707CFFA0E92}"/>
                  </a:ext>
                </a:extLst>
              </p:cNvPr>
              <p:cNvSpPr/>
              <p:nvPr/>
            </p:nvSpPr>
            <p:spPr>
              <a:xfrm>
                <a:off x="6152792" y="2741852"/>
                <a:ext cx="104310" cy="12253"/>
              </a:xfrm>
              <a:custGeom>
                <a:avLst/>
                <a:gdLst>
                  <a:gd name="connsiteX0" fmla="*/ 102941 w 104310"/>
                  <a:gd name="connsiteY0" fmla="*/ 4395 h 12253"/>
                  <a:gd name="connsiteX1" fmla="*/ 57412 w 104310"/>
                  <a:gd name="connsiteY1" fmla="*/ 14 h 12253"/>
                  <a:gd name="connsiteX2" fmla="*/ 1786 w 104310"/>
                  <a:gd name="connsiteY2" fmla="*/ 3728 h 12253"/>
                  <a:gd name="connsiteX3" fmla="*/ 1786 w 104310"/>
                  <a:gd name="connsiteY3" fmla="*/ 8586 h 12253"/>
                  <a:gd name="connsiteX4" fmla="*/ 51125 w 104310"/>
                  <a:gd name="connsiteY4" fmla="*/ 12206 h 12253"/>
                  <a:gd name="connsiteX5" fmla="*/ 103037 w 104310"/>
                  <a:gd name="connsiteY5" fmla="*/ 7919 h 12253"/>
                  <a:gd name="connsiteX6" fmla="*/ 102941 w 104310"/>
                  <a:gd name="connsiteY6" fmla="*/ 4395 h 12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310" h="12253">
                    <a:moveTo>
                      <a:pt x="102941" y="4395"/>
                    </a:moveTo>
                    <a:cubicBezTo>
                      <a:pt x="87321" y="585"/>
                      <a:pt x="73605" y="-81"/>
                      <a:pt x="57412" y="14"/>
                    </a:cubicBezTo>
                    <a:cubicBezTo>
                      <a:pt x="39029" y="204"/>
                      <a:pt x="19788" y="-1034"/>
                      <a:pt x="1786" y="3728"/>
                    </a:cubicBezTo>
                    <a:cubicBezTo>
                      <a:pt x="-595" y="4395"/>
                      <a:pt x="-595" y="7919"/>
                      <a:pt x="1786" y="8586"/>
                    </a:cubicBezTo>
                    <a:cubicBezTo>
                      <a:pt x="17788" y="12873"/>
                      <a:pt x="34647" y="12110"/>
                      <a:pt x="51125" y="12206"/>
                    </a:cubicBezTo>
                    <a:cubicBezTo>
                      <a:pt x="69318" y="12396"/>
                      <a:pt x="85415" y="12206"/>
                      <a:pt x="103037" y="7919"/>
                    </a:cubicBezTo>
                    <a:cubicBezTo>
                      <a:pt x="104751" y="7538"/>
                      <a:pt x="104751" y="4871"/>
                      <a:pt x="102941" y="4395"/>
                    </a:cubicBezTo>
                    <a:close/>
                  </a:path>
                </a:pathLst>
              </a:custGeom>
              <a:grpFill/>
              <a:ln w="9525" cap="flat">
                <a:noFill/>
                <a:prstDash val="solid"/>
                <a:miter/>
              </a:ln>
            </p:spPr>
            <p:txBody>
              <a:bodyPr rtlCol="0" anchor="ctr"/>
              <a:lstStyle/>
              <a:p>
                <a:endParaRPr lang="en-US"/>
              </a:p>
            </p:txBody>
          </p:sp>
          <p:sp>
            <p:nvSpPr>
              <p:cNvPr id="1070" name="Freeform: Shape 1069">
                <a:extLst>
                  <a:ext uri="{FF2B5EF4-FFF2-40B4-BE49-F238E27FC236}">
                    <a16:creationId xmlns:a16="http://schemas.microsoft.com/office/drawing/2014/main" id="{F2345E5A-CB41-9B00-4789-916E3E045E47}"/>
                  </a:ext>
                </a:extLst>
              </p:cNvPr>
              <p:cNvSpPr/>
              <p:nvPr/>
            </p:nvSpPr>
            <p:spPr>
              <a:xfrm>
                <a:off x="6151864" y="2774321"/>
                <a:ext cx="131730" cy="14147"/>
              </a:xfrm>
              <a:custGeom>
                <a:avLst/>
                <a:gdLst>
                  <a:gd name="connsiteX0" fmla="*/ 130159 w 131730"/>
                  <a:gd name="connsiteY0" fmla="*/ 4978 h 14147"/>
                  <a:gd name="connsiteX1" fmla="*/ 1000 w 131730"/>
                  <a:gd name="connsiteY1" fmla="*/ 6026 h 14147"/>
                  <a:gd name="connsiteX2" fmla="*/ 1000 w 131730"/>
                  <a:gd name="connsiteY2" fmla="*/ 8121 h 14147"/>
                  <a:gd name="connsiteX3" fmla="*/ 130159 w 131730"/>
                  <a:gd name="connsiteY3" fmla="*/ 9169 h 14147"/>
                  <a:gd name="connsiteX4" fmla="*/ 130159 w 131730"/>
                  <a:gd name="connsiteY4" fmla="*/ 4978 h 14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730" h="14147">
                    <a:moveTo>
                      <a:pt x="130159" y="4978"/>
                    </a:moveTo>
                    <a:cubicBezTo>
                      <a:pt x="88154" y="-6261"/>
                      <a:pt x="43482" y="4883"/>
                      <a:pt x="1000" y="6026"/>
                    </a:cubicBezTo>
                    <a:cubicBezTo>
                      <a:pt x="-333" y="6026"/>
                      <a:pt x="-333" y="8026"/>
                      <a:pt x="1000" y="8121"/>
                    </a:cubicBezTo>
                    <a:cubicBezTo>
                      <a:pt x="43482" y="9264"/>
                      <a:pt x="88154" y="20409"/>
                      <a:pt x="130159" y="9169"/>
                    </a:cubicBezTo>
                    <a:cubicBezTo>
                      <a:pt x="132255" y="8598"/>
                      <a:pt x="132255" y="5550"/>
                      <a:pt x="130159" y="4978"/>
                    </a:cubicBezTo>
                    <a:close/>
                  </a:path>
                </a:pathLst>
              </a:custGeom>
              <a:grpFill/>
              <a:ln w="9525" cap="flat">
                <a:noFill/>
                <a:prstDash val="solid"/>
                <a:miter/>
              </a:ln>
            </p:spPr>
            <p:txBody>
              <a:bodyPr rtlCol="0" anchor="ctr"/>
              <a:lstStyle/>
              <a:p>
                <a:endParaRPr lang="en-US"/>
              </a:p>
            </p:txBody>
          </p:sp>
          <p:sp>
            <p:nvSpPr>
              <p:cNvPr id="1071" name="Freeform: Shape 1070">
                <a:extLst>
                  <a:ext uri="{FF2B5EF4-FFF2-40B4-BE49-F238E27FC236}">
                    <a16:creationId xmlns:a16="http://schemas.microsoft.com/office/drawing/2014/main" id="{C30EF19D-F033-88A7-F755-E8CED6BAFC1F}"/>
                  </a:ext>
                </a:extLst>
              </p:cNvPr>
              <p:cNvSpPr/>
              <p:nvPr/>
            </p:nvSpPr>
            <p:spPr>
              <a:xfrm>
                <a:off x="6345920" y="2627578"/>
                <a:ext cx="294403" cy="177049"/>
              </a:xfrm>
              <a:custGeom>
                <a:avLst/>
                <a:gdLst>
                  <a:gd name="connsiteX0" fmla="*/ 291956 w 294403"/>
                  <a:gd name="connsiteY0" fmla="*/ 145340 h 177049"/>
                  <a:gd name="connsiteX1" fmla="*/ 250332 w 294403"/>
                  <a:gd name="connsiteY1" fmla="*/ 158294 h 177049"/>
                  <a:gd name="connsiteX2" fmla="*/ 231187 w 294403"/>
                  <a:gd name="connsiteY2" fmla="*/ 109716 h 177049"/>
                  <a:gd name="connsiteX3" fmla="*/ 225567 w 294403"/>
                  <a:gd name="connsiteY3" fmla="*/ 68949 h 177049"/>
                  <a:gd name="connsiteX4" fmla="*/ 274049 w 294403"/>
                  <a:gd name="connsiteY4" fmla="*/ 57233 h 177049"/>
                  <a:gd name="connsiteX5" fmla="*/ 273764 w 294403"/>
                  <a:gd name="connsiteY5" fmla="*/ 55138 h 177049"/>
                  <a:gd name="connsiteX6" fmla="*/ 224424 w 294403"/>
                  <a:gd name="connsiteY6" fmla="*/ 56948 h 177049"/>
                  <a:gd name="connsiteX7" fmla="*/ 222995 w 294403"/>
                  <a:gd name="connsiteY7" fmla="*/ 6179 h 177049"/>
                  <a:gd name="connsiteX8" fmla="*/ 210232 w 294403"/>
                  <a:gd name="connsiteY8" fmla="*/ 6179 h 177049"/>
                  <a:gd name="connsiteX9" fmla="*/ 203374 w 294403"/>
                  <a:gd name="connsiteY9" fmla="*/ 59710 h 177049"/>
                  <a:gd name="connsiteX10" fmla="*/ 149462 w 294403"/>
                  <a:gd name="connsiteY10" fmla="*/ 73521 h 177049"/>
                  <a:gd name="connsiteX11" fmla="*/ 149939 w 294403"/>
                  <a:gd name="connsiteY11" fmla="*/ 77045 h 177049"/>
                  <a:gd name="connsiteX12" fmla="*/ 200231 w 294403"/>
                  <a:gd name="connsiteY12" fmla="*/ 73426 h 177049"/>
                  <a:gd name="connsiteX13" fmla="*/ 181371 w 294403"/>
                  <a:gd name="connsiteY13" fmla="*/ 121622 h 177049"/>
                  <a:gd name="connsiteX14" fmla="*/ 113743 w 294403"/>
                  <a:gd name="connsiteY14" fmla="*/ 134862 h 177049"/>
                  <a:gd name="connsiteX15" fmla="*/ 118030 w 294403"/>
                  <a:gd name="connsiteY15" fmla="*/ 137339 h 177049"/>
                  <a:gd name="connsiteX16" fmla="*/ 133460 w 294403"/>
                  <a:gd name="connsiteY16" fmla="*/ 125242 h 177049"/>
                  <a:gd name="connsiteX17" fmla="*/ 168893 w 294403"/>
                  <a:gd name="connsiteY17" fmla="*/ 137434 h 177049"/>
                  <a:gd name="connsiteX18" fmla="*/ 132984 w 294403"/>
                  <a:gd name="connsiteY18" fmla="*/ 140196 h 177049"/>
                  <a:gd name="connsiteX19" fmla="*/ 121078 w 294403"/>
                  <a:gd name="connsiteY19" fmla="*/ 137053 h 177049"/>
                  <a:gd name="connsiteX20" fmla="*/ 62308 w 294403"/>
                  <a:gd name="connsiteY20" fmla="*/ 162389 h 177049"/>
                  <a:gd name="connsiteX21" fmla="*/ 29828 w 294403"/>
                  <a:gd name="connsiteY21" fmla="*/ 132481 h 177049"/>
                  <a:gd name="connsiteX22" fmla="*/ 77644 w 294403"/>
                  <a:gd name="connsiteY22" fmla="*/ 109526 h 177049"/>
                  <a:gd name="connsiteX23" fmla="*/ 77644 w 294403"/>
                  <a:gd name="connsiteY23" fmla="*/ 98381 h 177049"/>
                  <a:gd name="connsiteX24" fmla="*/ 19256 w 294403"/>
                  <a:gd name="connsiteY24" fmla="*/ 127052 h 177049"/>
                  <a:gd name="connsiteX25" fmla="*/ 15 w 294403"/>
                  <a:gd name="connsiteY25" fmla="*/ 173057 h 177049"/>
                  <a:gd name="connsiteX26" fmla="*/ 4492 w 294403"/>
                  <a:gd name="connsiteY26" fmla="*/ 173629 h 177049"/>
                  <a:gd name="connsiteX27" fmla="*/ 19160 w 294403"/>
                  <a:gd name="connsiteY27" fmla="*/ 145244 h 177049"/>
                  <a:gd name="connsiteX28" fmla="*/ 23923 w 294403"/>
                  <a:gd name="connsiteY28" fmla="*/ 156960 h 177049"/>
                  <a:gd name="connsiteX29" fmla="*/ 124411 w 294403"/>
                  <a:gd name="connsiteY29" fmla="*/ 154103 h 177049"/>
                  <a:gd name="connsiteX30" fmla="*/ 183752 w 294403"/>
                  <a:gd name="connsiteY30" fmla="*/ 138482 h 177049"/>
                  <a:gd name="connsiteX31" fmla="*/ 184133 w 294403"/>
                  <a:gd name="connsiteY31" fmla="*/ 136196 h 177049"/>
                  <a:gd name="connsiteX32" fmla="*/ 213756 w 294403"/>
                  <a:gd name="connsiteY32" fmla="*/ 80665 h 177049"/>
                  <a:gd name="connsiteX33" fmla="*/ 224234 w 294403"/>
                  <a:gd name="connsiteY33" fmla="*/ 135719 h 177049"/>
                  <a:gd name="connsiteX34" fmla="*/ 251570 w 294403"/>
                  <a:gd name="connsiteY34" fmla="*/ 174581 h 177049"/>
                  <a:gd name="connsiteX35" fmla="*/ 294338 w 294403"/>
                  <a:gd name="connsiteY35" fmla="*/ 147626 h 177049"/>
                  <a:gd name="connsiteX36" fmla="*/ 291956 w 294403"/>
                  <a:gd name="connsiteY36" fmla="*/ 145340 h 17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4403" h="177049">
                    <a:moveTo>
                      <a:pt x="291956" y="145340"/>
                    </a:moveTo>
                    <a:cubicBezTo>
                      <a:pt x="281193" y="152483"/>
                      <a:pt x="263095" y="169628"/>
                      <a:pt x="250332" y="158294"/>
                    </a:cubicBezTo>
                    <a:cubicBezTo>
                      <a:pt x="237759" y="147149"/>
                      <a:pt x="234330" y="125147"/>
                      <a:pt x="231187" y="109716"/>
                    </a:cubicBezTo>
                    <a:cubicBezTo>
                      <a:pt x="228425" y="96286"/>
                      <a:pt x="226805" y="82665"/>
                      <a:pt x="225567" y="68949"/>
                    </a:cubicBezTo>
                    <a:cubicBezTo>
                      <a:pt x="242236" y="65615"/>
                      <a:pt x="258619" y="61520"/>
                      <a:pt x="274049" y="57233"/>
                    </a:cubicBezTo>
                    <a:cubicBezTo>
                      <a:pt x="275288" y="56948"/>
                      <a:pt x="275002" y="55138"/>
                      <a:pt x="273764" y="55138"/>
                    </a:cubicBezTo>
                    <a:cubicBezTo>
                      <a:pt x="258142" y="54662"/>
                      <a:pt x="241378" y="55328"/>
                      <a:pt x="224424" y="56948"/>
                    </a:cubicBezTo>
                    <a:cubicBezTo>
                      <a:pt x="223281" y="39993"/>
                      <a:pt x="222995" y="22943"/>
                      <a:pt x="222995" y="6179"/>
                    </a:cubicBezTo>
                    <a:cubicBezTo>
                      <a:pt x="222995" y="-2107"/>
                      <a:pt x="210708" y="-2012"/>
                      <a:pt x="210232" y="6179"/>
                    </a:cubicBezTo>
                    <a:cubicBezTo>
                      <a:pt x="209089" y="24467"/>
                      <a:pt x="206993" y="42374"/>
                      <a:pt x="203374" y="59710"/>
                    </a:cubicBezTo>
                    <a:cubicBezTo>
                      <a:pt x="184419" y="62758"/>
                      <a:pt x="165941" y="67235"/>
                      <a:pt x="149462" y="73521"/>
                    </a:cubicBezTo>
                    <a:cubicBezTo>
                      <a:pt x="147652" y="74188"/>
                      <a:pt x="147843" y="76950"/>
                      <a:pt x="149939" y="77045"/>
                    </a:cubicBezTo>
                    <a:cubicBezTo>
                      <a:pt x="166226" y="77331"/>
                      <a:pt x="183181" y="75902"/>
                      <a:pt x="200231" y="73426"/>
                    </a:cubicBezTo>
                    <a:cubicBezTo>
                      <a:pt x="195849" y="90095"/>
                      <a:pt x="189848" y="106287"/>
                      <a:pt x="181371" y="121622"/>
                    </a:cubicBezTo>
                    <a:cubicBezTo>
                      <a:pt x="167369" y="98286"/>
                      <a:pt x="109362" y="101429"/>
                      <a:pt x="113743" y="134862"/>
                    </a:cubicBezTo>
                    <a:cubicBezTo>
                      <a:pt x="114029" y="136672"/>
                      <a:pt x="116125" y="138863"/>
                      <a:pt x="118030" y="137339"/>
                    </a:cubicBezTo>
                    <a:cubicBezTo>
                      <a:pt x="123173" y="133338"/>
                      <a:pt x="128126" y="128957"/>
                      <a:pt x="133460" y="125242"/>
                    </a:cubicBezTo>
                    <a:cubicBezTo>
                      <a:pt x="143652" y="118098"/>
                      <a:pt x="172703" y="119908"/>
                      <a:pt x="168893" y="137434"/>
                    </a:cubicBezTo>
                    <a:cubicBezTo>
                      <a:pt x="165274" y="153912"/>
                      <a:pt x="138032" y="156103"/>
                      <a:pt x="132984" y="140196"/>
                    </a:cubicBezTo>
                    <a:cubicBezTo>
                      <a:pt x="131555" y="135624"/>
                      <a:pt x="124602" y="132576"/>
                      <a:pt x="121078" y="137053"/>
                    </a:cubicBezTo>
                    <a:cubicBezTo>
                      <a:pt x="107076" y="154865"/>
                      <a:pt x="84407" y="162199"/>
                      <a:pt x="62308" y="162389"/>
                    </a:cubicBezTo>
                    <a:cubicBezTo>
                      <a:pt x="45068" y="162580"/>
                      <a:pt x="27923" y="151340"/>
                      <a:pt x="29828" y="132481"/>
                    </a:cubicBezTo>
                    <a:cubicBezTo>
                      <a:pt x="41639" y="121337"/>
                      <a:pt x="56689" y="114193"/>
                      <a:pt x="77644" y="109526"/>
                    </a:cubicBezTo>
                    <a:cubicBezTo>
                      <a:pt x="83644" y="108192"/>
                      <a:pt x="82692" y="100096"/>
                      <a:pt x="77644" y="98381"/>
                    </a:cubicBezTo>
                    <a:cubicBezTo>
                      <a:pt x="52212" y="89714"/>
                      <a:pt x="25256" y="104763"/>
                      <a:pt x="19256" y="127052"/>
                    </a:cubicBezTo>
                    <a:cubicBezTo>
                      <a:pt x="8873" y="138482"/>
                      <a:pt x="2206" y="153436"/>
                      <a:pt x="15" y="173057"/>
                    </a:cubicBezTo>
                    <a:cubicBezTo>
                      <a:pt x="-271" y="175820"/>
                      <a:pt x="3634" y="175820"/>
                      <a:pt x="4492" y="173629"/>
                    </a:cubicBezTo>
                    <a:cubicBezTo>
                      <a:pt x="8778" y="162389"/>
                      <a:pt x="13541" y="153150"/>
                      <a:pt x="19160" y="145244"/>
                    </a:cubicBezTo>
                    <a:cubicBezTo>
                      <a:pt x="20113" y="149054"/>
                      <a:pt x="21637" y="152960"/>
                      <a:pt x="23923" y="156960"/>
                    </a:cubicBezTo>
                    <a:cubicBezTo>
                      <a:pt x="43830" y="190488"/>
                      <a:pt x="98789" y="176772"/>
                      <a:pt x="124411" y="154103"/>
                    </a:cubicBezTo>
                    <a:cubicBezTo>
                      <a:pt x="140223" y="174581"/>
                      <a:pt x="177656" y="166104"/>
                      <a:pt x="183752" y="138482"/>
                    </a:cubicBezTo>
                    <a:cubicBezTo>
                      <a:pt x="183943" y="137720"/>
                      <a:pt x="184038" y="136958"/>
                      <a:pt x="184133" y="136196"/>
                    </a:cubicBezTo>
                    <a:cubicBezTo>
                      <a:pt x="199278" y="123051"/>
                      <a:pt x="208327" y="102763"/>
                      <a:pt x="213756" y="80665"/>
                    </a:cubicBezTo>
                    <a:cubicBezTo>
                      <a:pt x="215851" y="99334"/>
                      <a:pt x="218995" y="117908"/>
                      <a:pt x="224234" y="135719"/>
                    </a:cubicBezTo>
                    <a:cubicBezTo>
                      <a:pt x="228329" y="149816"/>
                      <a:pt x="235949" y="169724"/>
                      <a:pt x="251570" y="174581"/>
                    </a:cubicBezTo>
                    <a:cubicBezTo>
                      <a:pt x="271287" y="180773"/>
                      <a:pt x="286622" y="163723"/>
                      <a:pt x="294338" y="147626"/>
                    </a:cubicBezTo>
                    <a:cubicBezTo>
                      <a:pt x="294718" y="146102"/>
                      <a:pt x="293385" y="144387"/>
                      <a:pt x="291956" y="145340"/>
                    </a:cubicBezTo>
                    <a:close/>
                  </a:path>
                </a:pathLst>
              </a:custGeom>
              <a:grpFill/>
              <a:ln w="9525" cap="flat">
                <a:noFill/>
                <a:prstDash val="solid"/>
                <a:miter/>
              </a:ln>
            </p:spPr>
            <p:txBody>
              <a:bodyPr rtlCol="0" anchor="ctr"/>
              <a:lstStyle/>
              <a:p>
                <a:endParaRPr lang="en-US"/>
              </a:p>
            </p:txBody>
          </p:sp>
          <p:sp>
            <p:nvSpPr>
              <p:cNvPr id="1072" name="Freeform: Shape 1071">
                <a:extLst>
                  <a:ext uri="{FF2B5EF4-FFF2-40B4-BE49-F238E27FC236}">
                    <a16:creationId xmlns:a16="http://schemas.microsoft.com/office/drawing/2014/main" id="{E30F4501-4923-2602-EF71-D6521B3F72B4}"/>
                  </a:ext>
                </a:extLst>
              </p:cNvPr>
              <p:cNvSpPr/>
              <p:nvPr/>
            </p:nvSpPr>
            <p:spPr>
              <a:xfrm>
                <a:off x="6651859" y="2717075"/>
                <a:ext cx="147647" cy="101403"/>
              </a:xfrm>
              <a:custGeom>
                <a:avLst/>
                <a:gdLst>
                  <a:gd name="connsiteX0" fmla="*/ 147276 w 147647"/>
                  <a:gd name="connsiteY0" fmla="*/ 99086 h 101403"/>
                  <a:gd name="connsiteX1" fmla="*/ 118987 w 147647"/>
                  <a:gd name="connsiteY1" fmla="*/ 67558 h 101403"/>
                  <a:gd name="connsiteX2" fmla="*/ 83077 w 147647"/>
                  <a:gd name="connsiteY2" fmla="*/ 33649 h 101403"/>
                  <a:gd name="connsiteX3" fmla="*/ 115081 w 147647"/>
                  <a:gd name="connsiteY3" fmla="*/ 11551 h 101403"/>
                  <a:gd name="connsiteX4" fmla="*/ 113081 w 147647"/>
                  <a:gd name="connsiteY4" fmla="*/ 6693 h 101403"/>
                  <a:gd name="connsiteX5" fmla="*/ 71838 w 147647"/>
                  <a:gd name="connsiteY5" fmla="*/ 24600 h 101403"/>
                  <a:gd name="connsiteX6" fmla="*/ 7449 w 147647"/>
                  <a:gd name="connsiteY6" fmla="*/ 8694 h 101403"/>
                  <a:gd name="connsiteX7" fmla="*/ 32214 w 147647"/>
                  <a:gd name="connsiteY7" fmla="*/ 54223 h 101403"/>
                  <a:gd name="connsiteX8" fmla="*/ 69742 w 147647"/>
                  <a:gd name="connsiteY8" fmla="*/ 40983 h 101403"/>
                  <a:gd name="connsiteX9" fmla="*/ 94793 w 147647"/>
                  <a:gd name="connsiteY9" fmla="*/ 65367 h 101403"/>
                  <a:gd name="connsiteX10" fmla="*/ 146037 w 147647"/>
                  <a:gd name="connsiteY10" fmla="*/ 101372 h 101403"/>
                  <a:gd name="connsiteX11" fmla="*/ 147276 w 147647"/>
                  <a:gd name="connsiteY11" fmla="*/ 99086 h 101403"/>
                  <a:gd name="connsiteX12" fmla="*/ 57264 w 147647"/>
                  <a:gd name="connsiteY12" fmla="*/ 32506 h 101403"/>
                  <a:gd name="connsiteX13" fmla="*/ 21546 w 147647"/>
                  <a:gd name="connsiteY13" fmla="*/ 43174 h 101403"/>
                  <a:gd name="connsiteX14" fmla="*/ 27261 w 147647"/>
                  <a:gd name="connsiteY14" fmla="*/ 13361 h 101403"/>
                  <a:gd name="connsiteX15" fmla="*/ 59170 w 147647"/>
                  <a:gd name="connsiteY15" fmla="*/ 31554 h 101403"/>
                  <a:gd name="connsiteX16" fmla="*/ 57264 w 147647"/>
                  <a:gd name="connsiteY16" fmla="*/ 32506 h 10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647" h="101403">
                    <a:moveTo>
                      <a:pt x="147276" y="99086"/>
                    </a:moveTo>
                    <a:cubicBezTo>
                      <a:pt x="136131" y="90228"/>
                      <a:pt x="128035" y="78226"/>
                      <a:pt x="118987" y="67558"/>
                    </a:cubicBezTo>
                    <a:cubicBezTo>
                      <a:pt x="108414" y="55271"/>
                      <a:pt x="95841" y="44127"/>
                      <a:pt x="83077" y="33649"/>
                    </a:cubicBezTo>
                    <a:cubicBezTo>
                      <a:pt x="94793" y="26696"/>
                      <a:pt x="105842" y="18981"/>
                      <a:pt x="115081" y="11551"/>
                    </a:cubicBezTo>
                    <a:cubicBezTo>
                      <a:pt x="116986" y="10027"/>
                      <a:pt x="115462" y="6408"/>
                      <a:pt x="113081" y="6693"/>
                    </a:cubicBezTo>
                    <a:cubicBezTo>
                      <a:pt x="99079" y="8217"/>
                      <a:pt x="85078" y="16885"/>
                      <a:pt x="71838" y="24600"/>
                    </a:cubicBezTo>
                    <a:cubicBezTo>
                      <a:pt x="56217" y="12123"/>
                      <a:pt x="24403" y="-13404"/>
                      <a:pt x="7449" y="8694"/>
                    </a:cubicBezTo>
                    <a:cubicBezTo>
                      <a:pt x="-10172" y="31649"/>
                      <a:pt x="5639" y="58700"/>
                      <a:pt x="32214" y="54223"/>
                    </a:cubicBezTo>
                    <a:cubicBezTo>
                      <a:pt x="44406" y="52128"/>
                      <a:pt x="57264" y="47270"/>
                      <a:pt x="69742" y="40983"/>
                    </a:cubicBezTo>
                    <a:cubicBezTo>
                      <a:pt x="78791" y="49556"/>
                      <a:pt x="87173" y="58414"/>
                      <a:pt x="94793" y="65367"/>
                    </a:cubicBezTo>
                    <a:cubicBezTo>
                      <a:pt x="109366" y="78607"/>
                      <a:pt x="127178" y="94609"/>
                      <a:pt x="146037" y="101372"/>
                    </a:cubicBezTo>
                    <a:cubicBezTo>
                      <a:pt x="147180" y="101658"/>
                      <a:pt x="148228" y="99943"/>
                      <a:pt x="147276" y="99086"/>
                    </a:cubicBezTo>
                    <a:close/>
                    <a:moveTo>
                      <a:pt x="57264" y="32506"/>
                    </a:moveTo>
                    <a:cubicBezTo>
                      <a:pt x="46215" y="37745"/>
                      <a:pt x="34023" y="43174"/>
                      <a:pt x="21546" y="43174"/>
                    </a:cubicBezTo>
                    <a:cubicBezTo>
                      <a:pt x="8592" y="43174"/>
                      <a:pt x="11640" y="9646"/>
                      <a:pt x="27261" y="13361"/>
                    </a:cubicBezTo>
                    <a:cubicBezTo>
                      <a:pt x="38405" y="16028"/>
                      <a:pt x="49073" y="23076"/>
                      <a:pt x="59170" y="31554"/>
                    </a:cubicBezTo>
                    <a:cubicBezTo>
                      <a:pt x="58503" y="31839"/>
                      <a:pt x="57836" y="32220"/>
                      <a:pt x="57264" y="32506"/>
                    </a:cubicBezTo>
                    <a:close/>
                  </a:path>
                </a:pathLst>
              </a:custGeom>
              <a:grpFill/>
              <a:ln w="9525" cap="flat">
                <a:noFill/>
                <a:prstDash val="solid"/>
                <a:miter/>
              </a:ln>
            </p:spPr>
            <p:txBody>
              <a:bodyPr rtlCol="0" anchor="ctr"/>
              <a:lstStyle/>
              <a:p>
                <a:endParaRPr lang="en-US"/>
              </a:p>
            </p:txBody>
          </p:sp>
        </p:grpSp>
        <p:grpSp>
          <p:nvGrpSpPr>
            <p:cNvPr id="1073" name="Graphic 6">
              <a:extLst>
                <a:ext uri="{FF2B5EF4-FFF2-40B4-BE49-F238E27FC236}">
                  <a16:creationId xmlns:a16="http://schemas.microsoft.com/office/drawing/2014/main" id="{F89E7831-F021-C1CB-C688-1EAC9871F3E9}"/>
                </a:ext>
              </a:extLst>
            </p:cNvPr>
            <p:cNvGrpSpPr/>
            <p:nvPr/>
          </p:nvGrpSpPr>
          <p:grpSpPr>
            <a:xfrm>
              <a:off x="6474133" y="1337882"/>
              <a:ext cx="770671" cy="177921"/>
              <a:chOff x="6474133" y="1337882"/>
              <a:chExt cx="770671" cy="177921"/>
            </a:xfrm>
            <a:grpFill/>
          </p:grpSpPr>
          <p:sp>
            <p:nvSpPr>
              <p:cNvPr id="1074" name="Freeform: Shape 1073">
                <a:extLst>
                  <a:ext uri="{FF2B5EF4-FFF2-40B4-BE49-F238E27FC236}">
                    <a16:creationId xmlns:a16="http://schemas.microsoft.com/office/drawing/2014/main" id="{0B706606-44AC-21ED-B9C3-55C600FDC53C}"/>
                  </a:ext>
                </a:extLst>
              </p:cNvPr>
              <p:cNvSpPr/>
              <p:nvPr/>
            </p:nvSpPr>
            <p:spPr>
              <a:xfrm>
                <a:off x="6474133" y="1413885"/>
                <a:ext cx="121456" cy="101918"/>
              </a:xfrm>
              <a:custGeom>
                <a:avLst/>
                <a:gdLst>
                  <a:gd name="connsiteX0" fmla="*/ 118786 w 121456"/>
                  <a:gd name="connsiteY0" fmla="*/ 76968 h 101918"/>
                  <a:gd name="connsiteX1" fmla="*/ 85543 w 121456"/>
                  <a:gd name="connsiteY1" fmla="*/ 87445 h 101918"/>
                  <a:gd name="connsiteX2" fmla="*/ 52682 w 121456"/>
                  <a:gd name="connsiteY2" fmla="*/ 68014 h 101918"/>
                  <a:gd name="connsiteX3" fmla="*/ 46586 w 121456"/>
                  <a:gd name="connsiteY3" fmla="*/ 32105 h 101918"/>
                  <a:gd name="connsiteX4" fmla="*/ 90116 w 121456"/>
                  <a:gd name="connsiteY4" fmla="*/ 11531 h 101918"/>
                  <a:gd name="connsiteX5" fmla="*/ 90116 w 121456"/>
                  <a:gd name="connsiteY5" fmla="*/ 6 h 101918"/>
                  <a:gd name="connsiteX6" fmla="*/ 9 w 121456"/>
                  <a:gd name="connsiteY6" fmla="*/ 72491 h 101918"/>
                  <a:gd name="connsiteX7" fmla="*/ 3724 w 121456"/>
                  <a:gd name="connsiteY7" fmla="*/ 73444 h 101918"/>
                  <a:gd name="connsiteX8" fmla="*/ 35442 w 121456"/>
                  <a:gd name="connsiteY8" fmla="*/ 31915 h 101918"/>
                  <a:gd name="connsiteX9" fmla="*/ 39157 w 121456"/>
                  <a:gd name="connsiteY9" fmla="*/ 68586 h 101918"/>
                  <a:gd name="connsiteX10" fmla="*/ 77447 w 121456"/>
                  <a:gd name="connsiteY10" fmla="*/ 100971 h 101918"/>
                  <a:gd name="connsiteX11" fmla="*/ 121453 w 121456"/>
                  <a:gd name="connsiteY11" fmla="*/ 79540 h 101918"/>
                  <a:gd name="connsiteX12" fmla="*/ 118786 w 121456"/>
                  <a:gd name="connsiteY12" fmla="*/ 76968 h 10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456" h="101918">
                    <a:moveTo>
                      <a:pt x="118786" y="76968"/>
                    </a:moveTo>
                    <a:cubicBezTo>
                      <a:pt x="107070" y="75634"/>
                      <a:pt x="97831" y="86969"/>
                      <a:pt x="85543" y="87445"/>
                    </a:cubicBezTo>
                    <a:cubicBezTo>
                      <a:pt x="71827" y="88017"/>
                      <a:pt x="60016" y="78873"/>
                      <a:pt x="52682" y="68014"/>
                    </a:cubicBezTo>
                    <a:cubicBezTo>
                      <a:pt x="45634" y="57537"/>
                      <a:pt x="42967" y="44297"/>
                      <a:pt x="46586" y="32105"/>
                    </a:cubicBezTo>
                    <a:cubicBezTo>
                      <a:pt x="51920" y="14293"/>
                      <a:pt x="74685" y="11626"/>
                      <a:pt x="90116" y="11531"/>
                    </a:cubicBezTo>
                    <a:cubicBezTo>
                      <a:pt x="97545" y="11531"/>
                      <a:pt x="97545" y="101"/>
                      <a:pt x="90116" y="6"/>
                    </a:cubicBezTo>
                    <a:cubicBezTo>
                      <a:pt x="48872" y="-470"/>
                      <a:pt x="3248" y="27724"/>
                      <a:pt x="9" y="72491"/>
                    </a:cubicBezTo>
                    <a:cubicBezTo>
                      <a:pt x="-182" y="74587"/>
                      <a:pt x="2676" y="74968"/>
                      <a:pt x="3724" y="73444"/>
                    </a:cubicBezTo>
                    <a:cubicBezTo>
                      <a:pt x="14201" y="57632"/>
                      <a:pt x="23726" y="43059"/>
                      <a:pt x="35442" y="31915"/>
                    </a:cubicBezTo>
                    <a:cubicBezTo>
                      <a:pt x="32203" y="42202"/>
                      <a:pt x="32870" y="54679"/>
                      <a:pt x="39157" y="68586"/>
                    </a:cubicBezTo>
                    <a:cubicBezTo>
                      <a:pt x="46205" y="84302"/>
                      <a:pt x="60778" y="96685"/>
                      <a:pt x="77447" y="100971"/>
                    </a:cubicBezTo>
                    <a:cubicBezTo>
                      <a:pt x="91640" y="104590"/>
                      <a:pt x="121834" y="97923"/>
                      <a:pt x="121453" y="79540"/>
                    </a:cubicBezTo>
                    <a:cubicBezTo>
                      <a:pt x="121453" y="78016"/>
                      <a:pt x="120310" y="77063"/>
                      <a:pt x="118786" y="76968"/>
                    </a:cubicBezTo>
                    <a:close/>
                  </a:path>
                </a:pathLst>
              </a:custGeom>
              <a:grpFill/>
              <a:ln w="9525" cap="flat">
                <a:noFill/>
                <a:prstDash val="solid"/>
                <a:miter/>
              </a:ln>
            </p:spPr>
            <p:txBody>
              <a:bodyPr rtlCol="0" anchor="ctr"/>
              <a:lstStyle/>
              <a:p>
                <a:endParaRPr lang="en-US"/>
              </a:p>
            </p:txBody>
          </p:sp>
          <p:sp>
            <p:nvSpPr>
              <p:cNvPr id="1075" name="Freeform: Shape 1074">
                <a:extLst>
                  <a:ext uri="{FF2B5EF4-FFF2-40B4-BE49-F238E27FC236}">
                    <a16:creationId xmlns:a16="http://schemas.microsoft.com/office/drawing/2014/main" id="{A0EECB22-D852-45D4-C822-35EE5B85A766}"/>
                  </a:ext>
                </a:extLst>
              </p:cNvPr>
              <p:cNvSpPr/>
              <p:nvPr/>
            </p:nvSpPr>
            <p:spPr>
              <a:xfrm>
                <a:off x="6603066" y="1360252"/>
                <a:ext cx="48493" cy="64705"/>
              </a:xfrm>
              <a:custGeom>
                <a:avLst/>
                <a:gdLst>
                  <a:gd name="connsiteX0" fmla="*/ 47003 w 48493"/>
                  <a:gd name="connsiteY0" fmla="*/ 53257 h 64705"/>
                  <a:gd name="connsiteX1" fmla="*/ 29476 w 48493"/>
                  <a:gd name="connsiteY1" fmla="*/ 49828 h 64705"/>
                  <a:gd name="connsiteX2" fmla="*/ 18142 w 48493"/>
                  <a:gd name="connsiteY2" fmla="*/ 48780 h 64705"/>
                  <a:gd name="connsiteX3" fmla="*/ 22142 w 48493"/>
                  <a:gd name="connsiteY3" fmla="*/ 10776 h 64705"/>
                  <a:gd name="connsiteX4" fmla="*/ 44 w 48493"/>
                  <a:gd name="connsiteY4" fmla="*/ 11347 h 64705"/>
                  <a:gd name="connsiteX5" fmla="*/ 2330 w 48493"/>
                  <a:gd name="connsiteY5" fmla="*/ 13633 h 64705"/>
                  <a:gd name="connsiteX6" fmla="*/ 10141 w 48493"/>
                  <a:gd name="connsiteY6" fmla="*/ 9633 h 64705"/>
                  <a:gd name="connsiteX7" fmla="*/ 11188 w 48493"/>
                  <a:gd name="connsiteY7" fmla="*/ 21158 h 64705"/>
                  <a:gd name="connsiteX8" fmla="*/ 3283 w 48493"/>
                  <a:gd name="connsiteY8" fmla="*/ 51352 h 64705"/>
                  <a:gd name="connsiteX9" fmla="*/ 7283 w 48493"/>
                  <a:gd name="connsiteY9" fmla="*/ 61163 h 64705"/>
                  <a:gd name="connsiteX10" fmla="*/ 48146 w 48493"/>
                  <a:gd name="connsiteY10" fmla="*/ 55734 h 64705"/>
                  <a:gd name="connsiteX11" fmla="*/ 47003 w 48493"/>
                  <a:gd name="connsiteY11" fmla="*/ 53257 h 6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493" h="64705">
                    <a:moveTo>
                      <a:pt x="47003" y="53257"/>
                    </a:moveTo>
                    <a:cubicBezTo>
                      <a:pt x="41002" y="52876"/>
                      <a:pt x="35477" y="50304"/>
                      <a:pt x="29476" y="49828"/>
                    </a:cubicBezTo>
                    <a:cubicBezTo>
                      <a:pt x="25666" y="49542"/>
                      <a:pt x="21952" y="49066"/>
                      <a:pt x="18142" y="48780"/>
                    </a:cubicBezTo>
                    <a:cubicBezTo>
                      <a:pt x="22142" y="36588"/>
                      <a:pt x="23857" y="23063"/>
                      <a:pt x="22142" y="10776"/>
                    </a:cubicBezTo>
                    <a:cubicBezTo>
                      <a:pt x="19951" y="-4750"/>
                      <a:pt x="3092" y="-2559"/>
                      <a:pt x="44" y="11347"/>
                    </a:cubicBezTo>
                    <a:cubicBezTo>
                      <a:pt x="-242" y="12585"/>
                      <a:pt x="901" y="14109"/>
                      <a:pt x="2330" y="13633"/>
                    </a:cubicBezTo>
                    <a:cubicBezTo>
                      <a:pt x="3949" y="12966"/>
                      <a:pt x="10426" y="10014"/>
                      <a:pt x="10141" y="9633"/>
                    </a:cubicBezTo>
                    <a:cubicBezTo>
                      <a:pt x="12141" y="11442"/>
                      <a:pt x="11188" y="18777"/>
                      <a:pt x="11188" y="21158"/>
                    </a:cubicBezTo>
                    <a:cubicBezTo>
                      <a:pt x="10807" y="31254"/>
                      <a:pt x="8807" y="42684"/>
                      <a:pt x="3283" y="51352"/>
                    </a:cubicBezTo>
                    <a:cubicBezTo>
                      <a:pt x="806" y="55162"/>
                      <a:pt x="3378" y="59829"/>
                      <a:pt x="7283" y="61163"/>
                    </a:cubicBezTo>
                    <a:cubicBezTo>
                      <a:pt x="22333" y="66402"/>
                      <a:pt x="35954" y="66783"/>
                      <a:pt x="48146" y="55734"/>
                    </a:cubicBezTo>
                    <a:cubicBezTo>
                      <a:pt x="49003" y="54781"/>
                      <a:pt x="48146" y="53352"/>
                      <a:pt x="47003" y="53257"/>
                    </a:cubicBezTo>
                    <a:close/>
                  </a:path>
                </a:pathLst>
              </a:custGeom>
              <a:grpFill/>
              <a:ln w="9525"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7CAB92CC-A648-D574-6730-DF40D1721BC8}"/>
                  </a:ext>
                </a:extLst>
              </p:cNvPr>
              <p:cNvSpPr/>
              <p:nvPr/>
            </p:nvSpPr>
            <p:spPr>
              <a:xfrm>
                <a:off x="6670109" y="1446583"/>
                <a:ext cx="87198" cy="14039"/>
              </a:xfrm>
              <a:custGeom>
                <a:avLst/>
                <a:gdLst>
                  <a:gd name="connsiteX0" fmla="*/ 86831 w 87198"/>
                  <a:gd name="connsiteY0" fmla="*/ 9979 h 14039"/>
                  <a:gd name="connsiteX1" fmla="*/ 53969 w 87198"/>
                  <a:gd name="connsiteY1" fmla="*/ 264 h 14039"/>
                  <a:gd name="connsiteX2" fmla="*/ 1296 w 87198"/>
                  <a:gd name="connsiteY2" fmla="*/ 2835 h 14039"/>
                  <a:gd name="connsiteX3" fmla="*/ 629 w 87198"/>
                  <a:gd name="connsiteY3" fmla="*/ 5312 h 14039"/>
                  <a:gd name="connsiteX4" fmla="*/ 40063 w 87198"/>
                  <a:gd name="connsiteY4" fmla="*/ 13027 h 14039"/>
                  <a:gd name="connsiteX5" fmla="*/ 84640 w 87198"/>
                  <a:gd name="connsiteY5" fmla="*/ 13789 h 14039"/>
                  <a:gd name="connsiteX6" fmla="*/ 86831 w 87198"/>
                  <a:gd name="connsiteY6" fmla="*/ 9979 h 1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98" h="14039">
                    <a:moveTo>
                      <a:pt x="86831" y="9979"/>
                    </a:moveTo>
                    <a:cubicBezTo>
                      <a:pt x="80068" y="-1546"/>
                      <a:pt x="65876" y="-117"/>
                      <a:pt x="53969" y="264"/>
                    </a:cubicBezTo>
                    <a:cubicBezTo>
                      <a:pt x="36348" y="740"/>
                      <a:pt x="18918" y="2931"/>
                      <a:pt x="1296" y="2835"/>
                    </a:cubicBezTo>
                    <a:cubicBezTo>
                      <a:pt x="-132" y="2835"/>
                      <a:pt x="-418" y="4550"/>
                      <a:pt x="629" y="5312"/>
                    </a:cubicBezTo>
                    <a:cubicBezTo>
                      <a:pt x="12250" y="14075"/>
                      <a:pt x="26156" y="13313"/>
                      <a:pt x="40063" y="13027"/>
                    </a:cubicBezTo>
                    <a:cubicBezTo>
                      <a:pt x="54922" y="12646"/>
                      <a:pt x="69971" y="14742"/>
                      <a:pt x="84640" y="13789"/>
                    </a:cubicBezTo>
                    <a:cubicBezTo>
                      <a:pt x="86545" y="13599"/>
                      <a:pt x="87878" y="11694"/>
                      <a:pt x="86831" y="9979"/>
                    </a:cubicBezTo>
                    <a:close/>
                  </a:path>
                </a:pathLst>
              </a:custGeom>
              <a:grpFill/>
              <a:ln w="9525" cap="flat">
                <a:noFill/>
                <a:prstDash val="solid"/>
                <a:miter/>
              </a:ln>
            </p:spPr>
            <p:txBody>
              <a:bodyPr rtlCol="0" anchor="ctr"/>
              <a:lstStyle/>
              <a:p>
                <a:endParaRPr lang="en-US"/>
              </a:p>
            </p:txBody>
          </p:sp>
          <p:sp>
            <p:nvSpPr>
              <p:cNvPr id="1077" name="Freeform: Shape 1076">
                <a:extLst>
                  <a:ext uri="{FF2B5EF4-FFF2-40B4-BE49-F238E27FC236}">
                    <a16:creationId xmlns:a16="http://schemas.microsoft.com/office/drawing/2014/main" id="{592A6335-07B8-EB2E-5DCB-83FF0D60073B}"/>
                  </a:ext>
                </a:extLst>
              </p:cNvPr>
              <p:cNvSpPr/>
              <p:nvPr/>
            </p:nvSpPr>
            <p:spPr>
              <a:xfrm>
                <a:off x="6673770" y="1471552"/>
                <a:ext cx="87117" cy="14240"/>
              </a:xfrm>
              <a:custGeom>
                <a:avLst/>
                <a:gdLst>
                  <a:gd name="connsiteX0" fmla="*/ 86217 w 87117"/>
                  <a:gd name="connsiteY0" fmla="*/ 8823 h 14240"/>
                  <a:gd name="connsiteX1" fmla="*/ 1826 w 87117"/>
                  <a:gd name="connsiteY1" fmla="*/ 5299 h 14240"/>
                  <a:gd name="connsiteX2" fmla="*/ 1826 w 87117"/>
                  <a:gd name="connsiteY2" fmla="*/ 10157 h 14240"/>
                  <a:gd name="connsiteX3" fmla="*/ 85837 w 87117"/>
                  <a:gd name="connsiteY3" fmla="*/ 11395 h 14240"/>
                  <a:gd name="connsiteX4" fmla="*/ 86217 w 87117"/>
                  <a:gd name="connsiteY4" fmla="*/ 8823 h 14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17" h="14240">
                    <a:moveTo>
                      <a:pt x="86217" y="8823"/>
                    </a:moveTo>
                    <a:cubicBezTo>
                      <a:pt x="60500" y="1013"/>
                      <a:pt x="27829" y="-4607"/>
                      <a:pt x="1826" y="5299"/>
                    </a:cubicBezTo>
                    <a:cubicBezTo>
                      <a:pt x="-365" y="6156"/>
                      <a:pt x="-841" y="9585"/>
                      <a:pt x="1826" y="10157"/>
                    </a:cubicBezTo>
                    <a:cubicBezTo>
                      <a:pt x="28020" y="16062"/>
                      <a:pt x="59452" y="14729"/>
                      <a:pt x="85837" y="11395"/>
                    </a:cubicBezTo>
                    <a:cubicBezTo>
                      <a:pt x="87265" y="11204"/>
                      <a:pt x="87646" y="9299"/>
                      <a:pt x="86217" y="8823"/>
                    </a:cubicBezTo>
                    <a:close/>
                  </a:path>
                </a:pathLst>
              </a:custGeom>
              <a:grpFill/>
              <a:ln w="9525" cap="flat">
                <a:noFill/>
                <a:prstDash val="solid"/>
                <a:miter/>
              </a:ln>
            </p:spPr>
            <p:txBody>
              <a:bodyPr rtlCol="0" anchor="ctr"/>
              <a:lstStyle/>
              <a:p>
                <a:endParaRPr lang="en-US"/>
              </a:p>
            </p:txBody>
          </p:sp>
          <p:sp>
            <p:nvSpPr>
              <p:cNvPr id="1078" name="Freeform: Shape 1077">
                <a:extLst>
                  <a:ext uri="{FF2B5EF4-FFF2-40B4-BE49-F238E27FC236}">
                    <a16:creationId xmlns:a16="http://schemas.microsoft.com/office/drawing/2014/main" id="{37425480-1CAC-83FD-A573-62EAA3F9734B}"/>
                  </a:ext>
                </a:extLst>
              </p:cNvPr>
              <p:cNvSpPr/>
              <p:nvPr/>
            </p:nvSpPr>
            <p:spPr>
              <a:xfrm>
                <a:off x="6813133" y="1431870"/>
                <a:ext cx="110032" cy="76475"/>
              </a:xfrm>
              <a:custGeom>
                <a:avLst/>
                <a:gdLst>
                  <a:gd name="connsiteX0" fmla="*/ 107160 w 110032"/>
                  <a:gd name="connsiteY0" fmla="*/ 48600 h 76475"/>
                  <a:gd name="connsiteX1" fmla="*/ 76584 w 110032"/>
                  <a:gd name="connsiteY1" fmla="*/ 54982 h 76475"/>
                  <a:gd name="connsiteX2" fmla="*/ 60297 w 110032"/>
                  <a:gd name="connsiteY2" fmla="*/ 9548 h 76475"/>
                  <a:gd name="connsiteX3" fmla="*/ 60678 w 110032"/>
                  <a:gd name="connsiteY3" fmla="*/ 6881 h 76475"/>
                  <a:gd name="connsiteX4" fmla="*/ 46771 w 110032"/>
                  <a:gd name="connsiteY4" fmla="*/ 4976 h 76475"/>
                  <a:gd name="connsiteX5" fmla="*/ 46771 w 110032"/>
                  <a:gd name="connsiteY5" fmla="*/ 5166 h 76475"/>
                  <a:gd name="connsiteX6" fmla="*/ 12100 w 110032"/>
                  <a:gd name="connsiteY6" fmla="*/ 23454 h 76475"/>
                  <a:gd name="connsiteX7" fmla="*/ 6957 w 110032"/>
                  <a:gd name="connsiteY7" fmla="*/ 65745 h 76475"/>
                  <a:gd name="connsiteX8" fmla="*/ 49629 w 110032"/>
                  <a:gd name="connsiteY8" fmla="*/ 41361 h 76475"/>
                  <a:gd name="connsiteX9" fmla="*/ 70012 w 110032"/>
                  <a:gd name="connsiteY9" fmla="*/ 69746 h 76475"/>
                  <a:gd name="connsiteX10" fmla="*/ 110017 w 110032"/>
                  <a:gd name="connsiteY10" fmla="*/ 49838 h 76475"/>
                  <a:gd name="connsiteX11" fmla="*/ 107160 w 110032"/>
                  <a:gd name="connsiteY11" fmla="*/ 48600 h 76475"/>
                  <a:gd name="connsiteX12" fmla="*/ 23149 w 110032"/>
                  <a:gd name="connsiteY12" fmla="*/ 56887 h 76475"/>
                  <a:gd name="connsiteX13" fmla="*/ 10195 w 110032"/>
                  <a:gd name="connsiteY13" fmla="*/ 44885 h 76475"/>
                  <a:gd name="connsiteX14" fmla="*/ 21911 w 110032"/>
                  <a:gd name="connsiteY14" fmla="*/ 27169 h 76475"/>
                  <a:gd name="connsiteX15" fmla="*/ 45533 w 110032"/>
                  <a:gd name="connsiteY15" fmla="*/ 13167 h 76475"/>
                  <a:gd name="connsiteX16" fmla="*/ 45438 w 110032"/>
                  <a:gd name="connsiteY16" fmla="*/ 15453 h 76475"/>
                  <a:gd name="connsiteX17" fmla="*/ 23149 w 110032"/>
                  <a:gd name="connsiteY17" fmla="*/ 56887 h 76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0032" h="76475">
                    <a:moveTo>
                      <a:pt x="107160" y="48600"/>
                    </a:moveTo>
                    <a:cubicBezTo>
                      <a:pt x="97444" y="58887"/>
                      <a:pt x="89253" y="66221"/>
                      <a:pt x="76584" y="54982"/>
                    </a:cubicBezTo>
                    <a:cubicBezTo>
                      <a:pt x="64583" y="44314"/>
                      <a:pt x="57820" y="25359"/>
                      <a:pt x="60297" y="9548"/>
                    </a:cubicBezTo>
                    <a:cubicBezTo>
                      <a:pt x="60487" y="8595"/>
                      <a:pt x="60582" y="7643"/>
                      <a:pt x="60678" y="6881"/>
                    </a:cubicBezTo>
                    <a:cubicBezTo>
                      <a:pt x="61249" y="-1120"/>
                      <a:pt x="48581" y="-2644"/>
                      <a:pt x="46771" y="4976"/>
                    </a:cubicBezTo>
                    <a:cubicBezTo>
                      <a:pt x="46771" y="5071"/>
                      <a:pt x="46771" y="5071"/>
                      <a:pt x="46771" y="5166"/>
                    </a:cubicBezTo>
                    <a:cubicBezTo>
                      <a:pt x="34579" y="1832"/>
                      <a:pt x="19434" y="16025"/>
                      <a:pt x="12100" y="23454"/>
                    </a:cubicBezTo>
                    <a:cubicBezTo>
                      <a:pt x="384" y="35360"/>
                      <a:pt x="-5521" y="52505"/>
                      <a:pt x="6957" y="65745"/>
                    </a:cubicBezTo>
                    <a:cubicBezTo>
                      <a:pt x="23245" y="83081"/>
                      <a:pt x="39437" y="63173"/>
                      <a:pt x="49629" y="41361"/>
                    </a:cubicBezTo>
                    <a:cubicBezTo>
                      <a:pt x="53820" y="52601"/>
                      <a:pt x="60773" y="62697"/>
                      <a:pt x="70012" y="69746"/>
                    </a:cubicBezTo>
                    <a:cubicBezTo>
                      <a:pt x="89062" y="84224"/>
                      <a:pt x="110684" y="74318"/>
                      <a:pt x="110017" y="49838"/>
                    </a:cubicBezTo>
                    <a:cubicBezTo>
                      <a:pt x="110017" y="48314"/>
                      <a:pt x="108207" y="47457"/>
                      <a:pt x="107160" y="48600"/>
                    </a:cubicBezTo>
                    <a:close/>
                    <a:moveTo>
                      <a:pt x="23149" y="56887"/>
                    </a:moveTo>
                    <a:cubicBezTo>
                      <a:pt x="15244" y="62792"/>
                      <a:pt x="8671" y="52505"/>
                      <a:pt x="10195" y="44885"/>
                    </a:cubicBezTo>
                    <a:cubicBezTo>
                      <a:pt x="11529" y="38027"/>
                      <a:pt x="17339" y="32027"/>
                      <a:pt x="21911" y="27169"/>
                    </a:cubicBezTo>
                    <a:cubicBezTo>
                      <a:pt x="28388" y="20406"/>
                      <a:pt x="36580" y="15644"/>
                      <a:pt x="45533" y="13167"/>
                    </a:cubicBezTo>
                    <a:cubicBezTo>
                      <a:pt x="45438" y="13929"/>
                      <a:pt x="45533" y="14691"/>
                      <a:pt x="45438" y="15453"/>
                    </a:cubicBezTo>
                    <a:cubicBezTo>
                      <a:pt x="42675" y="30788"/>
                      <a:pt x="34294" y="48600"/>
                      <a:pt x="23149" y="56887"/>
                    </a:cubicBezTo>
                    <a:close/>
                  </a:path>
                </a:pathLst>
              </a:custGeom>
              <a:grpFill/>
              <a:ln w="9525" cap="flat">
                <a:noFill/>
                <a:prstDash val="solid"/>
                <a:miter/>
              </a:ln>
            </p:spPr>
            <p:txBody>
              <a:bodyPr rtlCol="0" anchor="ctr"/>
              <a:lstStyle/>
              <a:p>
                <a:endParaRPr lang="en-US"/>
              </a:p>
            </p:txBody>
          </p:sp>
          <p:sp>
            <p:nvSpPr>
              <p:cNvPr id="1079" name="Freeform: Shape 1078">
                <a:extLst>
                  <a:ext uri="{FF2B5EF4-FFF2-40B4-BE49-F238E27FC236}">
                    <a16:creationId xmlns:a16="http://schemas.microsoft.com/office/drawing/2014/main" id="{4A9ED56D-23CA-1CDE-157D-C6EF36B48B66}"/>
                  </a:ext>
                </a:extLst>
              </p:cNvPr>
              <p:cNvSpPr/>
              <p:nvPr/>
            </p:nvSpPr>
            <p:spPr>
              <a:xfrm>
                <a:off x="6867274" y="1341242"/>
                <a:ext cx="53365" cy="52338"/>
              </a:xfrm>
              <a:custGeom>
                <a:avLst/>
                <a:gdLst>
                  <a:gd name="connsiteX0" fmla="*/ 52257 w 53365"/>
                  <a:gd name="connsiteY0" fmla="*/ 43692 h 52338"/>
                  <a:gd name="connsiteX1" fmla="*/ 29969 w 53365"/>
                  <a:gd name="connsiteY1" fmla="*/ 39597 h 52338"/>
                  <a:gd name="connsiteX2" fmla="*/ 30350 w 53365"/>
                  <a:gd name="connsiteY2" fmla="*/ 6164 h 52338"/>
                  <a:gd name="connsiteX3" fmla="*/ 15395 w 53365"/>
                  <a:gd name="connsiteY3" fmla="*/ 68 h 52338"/>
                  <a:gd name="connsiteX4" fmla="*/ 917 w 53365"/>
                  <a:gd name="connsiteY4" fmla="*/ 5497 h 52338"/>
                  <a:gd name="connsiteX5" fmla="*/ 2441 w 53365"/>
                  <a:gd name="connsiteY5" fmla="*/ 9117 h 52338"/>
                  <a:gd name="connsiteX6" fmla="*/ 21015 w 53365"/>
                  <a:gd name="connsiteY6" fmla="*/ 13498 h 52338"/>
                  <a:gd name="connsiteX7" fmla="*/ 15681 w 53365"/>
                  <a:gd name="connsiteY7" fmla="*/ 39787 h 52338"/>
                  <a:gd name="connsiteX8" fmla="*/ 17872 w 53365"/>
                  <a:gd name="connsiteY8" fmla="*/ 48169 h 52338"/>
                  <a:gd name="connsiteX9" fmla="*/ 52733 w 53365"/>
                  <a:gd name="connsiteY9" fmla="*/ 46550 h 52338"/>
                  <a:gd name="connsiteX10" fmla="*/ 52257 w 53365"/>
                  <a:gd name="connsiteY10" fmla="*/ 43692 h 5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65" h="52338">
                    <a:moveTo>
                      <a:pt x="52257" y="43692"/>
                    </a:moveTo>
                    <a:cubicBezTo>
                      <a:pt x="45113" y="42264"/>
                      <a:pt x="37208" y="41597"/>
                      <a:pt x="29969" y="39597"/>
                    </a:cubicBezTo>
                    <a:cubicBezTo>
                      <a:pt x="35874" y="28833"/>
                      <a:pt x="39208" y="16356"/>
                      <a:pt x="30350" y="6164"/>
                    </a:cubicBezTo>
                    <a:cubicBezTo>
                      <a:pt x="26635" y="1878"/>
                      <a:pt x="20825" y="449"/>
                      <a:pt x="15395" y="68"/>
                    </a:cubicBezTo>
                    <a:cubicBezTo>
                      <a:pt x="8918" y="-504"/>
                      <a:pt x="5870" y="2640"/>
                      <a:pt x="917" y="5497"/>
                    </a:cubicBezTo>
                    <a:cubicBezTo>
                      <a:pt x="-988" y="6545"/>
                      <a:pt x="346" y="9879"/>
                      <a:pt x="2441" y="9117"/>
                    </a:cubicBezTo>
                    <a:cubicBezTo>
                      <a:pt x="7585" y="7307"/>
                      <a:pt x="17015" y="10355"/>
                      <a:pt x="21015" y="13498"/>
                    </a:cubicBezTo>
                    <a:cubicBezTo>
                      <a:pt x="29397" y="20070"/>
                      <a:pt x="19777" y="33786"/>
                      <a:pt x="15681" y="39787"/>
                    </a:cubicBezTo>
                    <a:cubicBezTo>
                      <a:pt x="13967" y="42359"/>
                      <a:pt x="15014" y="46836"/>
                      <a:pt x="17872" y="48169"/>
                    </a:cubicBezTo>
                    <a:cubicBezTo>
                      <a:pt x="30445" y="53884"/>
                      <a:pt x="40922" y="54075"/>
                      <a:pt x="52733" y="46550"/>
                    </a:cubicBezTo>
                    <a:cubicBezTo>
                      <a:pt x="53686" y="45788"/>
                      <a:pt x="53591" y="43978"/>
                      <a:pt x="52257" y="43692"/>
                    </a:cubicBezTo>
                    <a:close/>
                  </a:path>
                </a:pathLst>
              </a:custGeom>
              <a:grpFill/>
              <a:ln w="9525" cap="flat">
                <a:noFill/>
                <a:prstDash val="solid"/>
                <a:miter/>
              </a:ln>
            </p:spPr>
            <p:txBody>
              <a:bodyPr rtlCol="0" anchor="ctr"/>
              <a:lstStyle/>
              <a:p>
                <a:endParaRPr lang="en-US"/>
              </a:p>
            </p:txBody>
          </p:sp>
          <p:sp>
            <p:nvSpPr>
              <p:cNvPr id="1080" name="Freeform: Shape 1079">
                <a:extLst>
                  <a:ext uri="{FF2B5EF4-FFF2-40B4-BE49-F238E27FC236}">
                    <a16:creationId xmlns:a16="http://schemas.microsoft.com/office/drawing/2014/main" id="{12DB8DAF-BA96-AFAA-DFBD-B83EC7D506D1}"/>
                  </a:ext>
                </a:extLst>
              </p:cNvPr>
              <p:cNvSpPr/>
              <p:nvPr/>
            </p:nvSpPr>
            <p:spPr>
              <a:xfrm>
                <a:off x="6944498" y="1415809"/>
                <a:ext cx="95933" cy="81312"/>
              </a:xfrm>
              <a:custGeom>
                <a:avLst/>
                <a:gdLst>
                  <a:gd name="connsiteX0" fmla="*/ 81618 w 95933"/>
                  <a:gd name="connsiteY0" fmla="*/ 25799 h 81312"/>
                  <a:gd name="connsiteX1" fmla="*/ 80665 w 95933"/>
                  <a:gd name="connsiteY1" fmla="*/ 26370 h 81312"/>
                  <a:gd name="connsiteX2" fmla="*/ 80380 w 95933"/>
                  <a:gd name="connsiteY2" fmla="*/ 22846 h 81312"/>
                  <a:gd name="connsiteX3" fmla="*/ 67902 w 95933"/>
                  <a:gd name="connsiteY3" fmla="*/ 23608 h 81312"/>
                  <a:gd name="connsiteX4" fmla="*/ 62663 w 95933"/>
                  <a:gd name="connsiteY4" fmla="*/ 24084 h 81312"/>
                  <a:gd name="connsiteX5" fmla="*/ 56662 w 95933"/>
                  <a:gd name="connsiteY5" fmla="*/ 462 h 81312"/>
                  <a:gd name="connsiteX6" fmla="*/ 54281 w 95933"/>
                  <a:gd name="connsiteY6" fmla="*/ 748 h 81312"/>
                  <a:gd name="connsiteX7" fmla="*/ 51043 w 95933"/>
                  <a:gd name="connsiteY7" fmla="*/ 25132 h 81312"/>
                  <a:gd name="connsiteX8" fmla="*/ 42756 w 95933"/>
                  <a:gd name="connsiteY8" fmla="*/ 25894 h 81312"/>
                  <a:gd name="connsiteX9" fmla="*/ 560 w 95933"/>
                  <a:gd name="connsiteY9" fmla="*/ 29323 h 81312"/>
                  <a:gd name="connsiteX10" fmla="*/ 370 w 95933"/>
                  <a:gd name="connsiteY10" fmla="*/ 30752 h 81312"/>
                  <a:gd name="connsiteX11" fmla="*/ 49043 w 95933"/>
                  <a:gd name="connsiteY11" fmla="*/ 39420 h 81312"/>
                  <a:gd name="connsiteX12" fmla="*/ 51710 w 95933"/>
                  <a:gd name="connsiteY12" fmla="*/ 39229 h 81312"/>
                  <a:gd name="connsiteX13" fmla="*/ 54281 w 95933"/>
                  <a:gd name="connsiteY13" fmla="*/ 80377 h 81312"/>
                  <a:gd name="connsiteX14" fmla="*/ 56662 w 95933"/>
                  <a:gd name="connsiteY14" fmla="*/ 80663 h 81312"/>
                  <a:gd name="connsiteX15" fmla="*/ 62854 w 95933"/>
                  <a:gd name="connsiteY15" fmla="*/ 38467 h 81312"/>
                  <a:gd name="connsiteX16" fmla="*/ 80285 w 95933"/>
                  <a:gd name="connsiteY16" fmla="*/ 37324 h 81312"/>
                  <a:gd name="connsiteX17" fmla="*/ 94572 w 95933"/>
                  <a:gd name="connsiteY17" fmla="*/ 31133 h 81312"/>
                  <a:gd name="connsiteX18" fmla="*/ 81618 w 95933"/>
                  <a:gd name="connsiteY18" fmla="*/ 25799 h 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933" h="81312">
                    <a:moveTo>
                      <a:pt x="81618" y="25799"/>
                    </a:moveTo>
                    <a:lnTo>
                      <a:pt x="80665" y="26370"/>
                    </a:lnTo>
                    <a:cubicBezTo>
                      <a:pt x="80570" y="25227"/>
                      <a:pt x="80475" y="24084"/>
                      <a:pt x="80380" y="22846"/>
                    </a:cubicBezTo>
                    <a:cubicBezTo>
                      <a:pt x="76189" y="22941"/>
                      <a:pt x="72093" y="23227"/>
                      <a:pt x="67902" y="23608"/>
                    </a:cubicBezTo>
                    <a:cubicBezTo>
                      <a:pt x="66187" y="23703"/>
                      <a:pt x="64378" y="23894"/>
                      <a:pt x="62663" y="24084"/>
                    </a:cubicBezTo>
                    <a:cubicBezTo>
                      <a:pt x="62378" y="15417"/>
                      <a:pt x="61330" y="6273"/>
                      <a:pt x="56662" y="462"/>
                    </a:cubicBezTo>
                    <a:cubicBezTo>
                      <a:pt x="55996" y="-395"/>
                      <a:pt x="54853" y="81"/>
                      <a:pt x="54281" y="748"/>
                    </a:cubicBezTo>
                    <a:cubicBezTo>
                      <a:pt x="49709" y="6844"/>
                      <a:pt x="50376" y="16655"/>
                      <a:pt x="51043" y="25132"/>
                    </a:cubicBezTo>
                    <a:cubicBezTo>
                      <a:pt x="48280" y="25418"/>
                      <a:pt x="45518" y="25608"/>
                      <a:pt x="42756" y="25894"/>
                    </a:cubicBezTo>
                    <a:cubicBezTo>
                      <a:pt x="28754" y="27323"/>
                      <a:pt x="14562" y="27132"/>
                      <a:pt x="560" y="29323"/>
                    </a:cubicBezTo>
                    <a:cubicBezTo>
                      <a:pt x="-202" y="29418"/>
                      <a:pt x="-106" y="30371"/>
                      <a:pt x="370" y="30752"/>
                    </a:cubicBezTo>
                    <a:cubicBezTo>
                      <a:pt x="14657" y="40848"/>
                      <a:pt x="32183" y="40086"/>
                      <a:pt x="49043" y="39420"/>
                    </a:cubicBezTo>
                    <a:cubicBezTo>
                      <a:pt x="49900" y="39420"/>
                      <a:pt x="50852" y="39324"/>
                      <a:pt x="51710" y="39229"/>
                    </a:cubicBezTo>
                    <a:cubicBezTo>
                      <a:pt x="51805" y="53040"/>
                      <a:pt x="50947" y="67042"/>
                      <a:pt x="54281" y="80377"/>
                    </a:cubicBezTo>
                    <a:cubicBezTo>
                      <a:pt x="54567" y="81520"/>
                      <a:pt x="56091" y="81615"/>
                      <a:pt x="56662" y="80663"/>
                    </a:cubicBezTo>
                    <a:cubicBezTo>
                      <a:pt x="65045" y="68185"/>
                      <a:pt x="63521" y="52945"/>
                      <a:pt x="62854" y="38467"/>
                    </a:cubicBezTo>
                    <a:cubicBezTo>
                      <a:pt x="68664" y="38086"/>
                      <a:pt x="74474" y="37610"/>
                      <a:pt x="80285" y="37324"/>
                    </a:cubicBezTo>
                    <a:cubicBezTo>
                      <a:pt x="88000" y="36943"/>
                      <a:pt x="90095" y="37229"/>
                      <a:pt x="94572" y="31133"/>
                    </a:cubicBezTo>
                    <a:cubicBezTo>
                      <a:pt x="100859" y="22751"/>
                      <a:pt x="83428" y="15417"/>
                      <a:pt x="81618" y="25799"/>
                    </a:cubicBezTo>
                    <a:close/>
                  </a:path>
                </a:pathLst>
              </a:custGeom>
              <a:grpFill/>
              <a:ln w="9525" cap="flat">
                <a:noFill/>
                <a:prstDash val="solid"/>
                <a:miter/>
              </a:ln>
            </p:spPr>
            <p:txBody>
              <a:bodyPr rtlCol="0" anchor="ctr"/>
              <a:lstStyle/>
              <a:p>
                <a:endParaRPr lang="en-US"/>
              </a:p>
            </p:txBody>
          </p:sp>
          <p:sp>
            <p:nvSpPr>
              <p:cNvPr id="1081" name="Freeform: Shape 1080">
                <a:extLst>
                  <a:ext uri="{FF2B5EF4-FFF2-40B4-BE49-F238E27FC236}">
                    <a16:creationId xmlns:a16="http://schemas.microsoft.com/office/drawing/2014/main" id="{8B48B18F-FC78-1B86-F637-994D4FC47ECD}"/>
                  </a:ext>
                </a:extLst>
              </p:cNvPr>
              <p:cNvSpPr/>
              <p:nvPr/>
            </p:nvSpPr>
            <p:spPr>
              <a:xfrm>
                <a:off x="7075409" y="1338023"/>
                <a:ext cx="109658" cy="171028"/>
              </a:xfrm>
              <a:custGeom>
                <a:avLst/>
                <a:gdLst>
                  <a:gd name="connsiteX0" fmla="*/ 106822 w 109658"/>
                  <a:gd name="connsiteY0" fmla="*/ 113872 h 171028"/>
                  <a:gd name="connsiteX1" fmla="*/ 90248 w 109658"/>
                  <a:gd name="connsiteY1" fmla="*/ 106252 h 171028"/>
                  <a:gd name="connsiteX2" fmla="*/ 78151 w 109658"/>
                  <a:gd name="connsiteY2" fmla="*/ 109586 h 171028"/>
                  <a:gd name="connsiteX3" fmla="*/ 62626 w 109658"/>
                  <a:gd name="connsiteY3" fmla="*/ 157782 h 171028"/>
                  <a:gd name="connsiteX4" fmla="*/ 26431 w 109658"/>
                  <a:gd name="connsiteY4" fmla="*/ 116825 h 171028"/>
                  <a:gd name="connsiteX5" fmla="*/ 54720 w 109658"/>
                  <a:gd name="connsiteY5" fmla="*/ 1572 h 171028"/>
                  <a:gd name="connsiteX6" fmla="*/ 46909 w 109658"/>
                  <a:gd name="connsiteY6" fmla="*/ 1572 h 171028"/>
                  <a:gd name="connsiteX7" fmla="*/ 14048 w 109658"/>
                  <a:gd name="connsiteY7" fmla="*/ 114253 h 171028"/>
                  <a:gd name="connsiteX8" fmla="*/ 904 w 109658"/>
                  <a:gd name="connsiteY8" fmla="*/ 129398 h 171028"/>
                  <a:gd name="connsiteX9" fmla="*/ 4809 w 109658"/>
                  <a:gd name="connsiteY9" fmla="*/ 134446 h 171028"/>
                  <a:gd name="connsiteX10" fmla="*/ 16525 w 109658"/>
                  <a:gd name="connsiteY10" fmla="*/ 126255 h 171028"/>
                  <a:gd name="connsiteX11" fmla="*/ 25764 w 109658"/>
                  <a:gd name="connsiteY11" fmla="*/ 150924 h 171028"/>
                  <a:gd name="connsiteX12" fmla="*/ 68436 w 109658"/>
                  <a:gd name="connsiteY12" fmla="*/ 167688 h 171028"/>
                  <a:gd name="connsiteX13" fmla="*/ 90439 w 109658"/>
                  <a:gd name="connsiteY13" fmla="*/ 128826 h 171028"/>
                  <a:gd name="connsiteX14" fmla="*/ 109584 w 109658"/>
                  <a:gd name="connsiteY14" fmla="*/ 115396 h 171028"/>
                  <a:gd name="connsiteX15" fmla="*/ 106822 w 109658"/>
                  <a:gd name="connsiteY15" fmla="*/ 113872 h 171028"/>
                  <a:gd name="connsiteX16" fmla="*/ 51005 w 109658"/>
                  <a:gd name="connsiteY16" fmla="*/ 13574 h 171028"/>
                  <a:gd name="connsiteX17" fmla="*/ 24621 w 109658"/>
                  <a:gd name="connsiteY17" fmla="*/ 101013 h 171028"/>
                  <a:gd name="connsiteX18" fmla="*/ 51005 w 109658"/>
                  <a:gd name="connsiteY18" fmla="*/ 13574 h 17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658" h="171028">
                    <a:moveTo>
                      <a:pt x="106822" y="113872"/>
                    </a:moveTo>
                    <a:cubicBezTo>
                      <a:pt x="96630" y="118444"/>
                      <a:pt x="91106" y="115872"/>
                      <a:pt x="90248" y="106252"/>
                    </a:cubicBezTo>
                    <a:cubicBezTo>
                      <a:pt x="87867" y="98537"/>
                      <a:pt x="76342" y="101680"/>
                      <a:pt x="78151" y="109586"/>
                    </a:cubicBezTo>
                    <a:cubicBezTo>
                      <a:pt x="82152" y="126731"/>
                      <a:pt x="77485" y="147114"/>
                      <a:pt x="62626" y="157782"/>
                    </a:cubicBezTo>
                    <a:cubicBezTo>
                      <a:pt x="42147" y="172546"/>
                      <a:pt x="30241" y="136256"/>
                      <a:pt x="26431" y="116825"/>
                    </a:cubicBezTo>
                    <a:cubicBezTo>
                      <a:pt x="55863" y="85583"/>
                      <a:pt x="85105" y="27099"/>
                      <a:pt x="54720" y="1572"/>
                    </a:cubicBezTo>
                    <a:cubicBezTo>
                      <a:pt x="52339" y="-428"/>
                      <a:pt x="49291" y="-618"/>
                      <a:pt x="46909" y="1572"/>
                    </a:cubicBezTo>
                    <a:cubicBezTo>
                      <a:pt x="19001" y="27480"/>
                      <a:pt x="7952" y="74153"/>
                      <a:pt x="14048" y="114253"/>
                    </a:cubicBezTo>
                    <a:cubicBezTo>
                      <a:pt x="8905" y="120444"/>
                      <a:pt x="4333" y="125683"/>
                      <a:pt x="904" y="129398"/>
                    </a:cubicBezTo>
                    <a:cubicBezTo>
                      <a:pt x="-1573" y="132160"/>
                      <a:pt x="1475" y="136161"/>
                      <a:pt x="4809" y="134446"/>
                    </a:cubicBezTo>
                    <a:cubicBezTo>
                      <a:pt x="8428" y="132541"/>
                      <a:pt x="12429" y="129684"/>
                      <a:pt x="16525" y="126255"/>
                    </a:cubicBezTo>
                    <a:cubicBezTo>
                      <a:pt x="18715" y="135113"/>
                      <a:pt x="21763" y="143400"/>
                      <a:pt x="25764" y="150924"/>
                    </a:cubicBezTo>
                    <a:cubicBezTo>
                      <a:pt x="34622" y="167498"/>
                      <a:pt x="51196" y="176261"/>
                      <a:pt x="68436" y="167688"/>
                    </a:cubicBezTo>
                    <a:cubicBezTo>
                      <a:pt x="82438" y="160735"/>
                      <a:pt x="88629" y="144638"/>
                      <a:pt x="90439" y="128826"/>
                    </a:cubicBezTo>
                    <a:cubicBezTo>
                      <a:pt x="97773" y="132922"/>
                      <a:pt x="106060" y="130065"/>
                      <a:pt x="109584" y="115396"/>
                    </a:cubicBezTo>
                    <a:cubicBezTo>
                      <a:pt x="110060" y="113777"/>
                      <a:pt x="108155" y="112824"/>
                      <a:pt x="106822" y="113872"/>
                    </a:cubicBezTo>
                    <a:close/>
                    <a:moveTo>
                      <a:pt x="51005" y="13574"/>
                    </a:moveTo>
                    <a:cubicBezTo>
                      <a:pt x="68055" y="34910"/>
                      <a:pt x="45957" y="73010"/>
                      <a:pt x="24621" y="101013"/>
                    </a:cubicBezTo>
                    <a:cubicBezTo>
                      <a:pt x="23002" y="70819"/>
                      <a:pt x="30526" y="35958"/>
                      <a:pt x="51005" y="13574"/>
                    </a:cubicBezTo>
                    <a:close/>
                  </a:path>
                </a:pathLst>
              </a:custGeom>
              <a:grpFill/>
              <a:ln w="9525" cap="flat">
                <a:noFill/>
                <a:prstDash val="solid"/>
                <a:miter/>
              </a:ln>
            </p:spPr>
            <p:txBody>
              <a:bodyPr rtlCol="0" anchor="ctr"/>
              <a:lstStyle/>
              <a:p>
                <a:endParaRPr lang="en-US"/>
              </a:p>
            </p:txBody>
          </p:sp>
          <p:sp>
            <p:nvSpPr>
              <p:cNvPr id="1082" name="Freeform: Shape 1081">
                <a:extLst>
                  <a:ext uri="{FF2B5EF4-FFF2-40B4-BE49-F238E27FC236}">
                    <a16:creationId xmlns:a16="http://schemas.microsoft.com/office/drawing/2014/main" id="{F63227E0-BA54-5248-D6DD-DD4FAB1143ED}"/>
                  </a:ext>
                </a:extLst>
              </p:cNvPr>
              <p:cNvSpPr/>
              <p:nvPr/>
            </p:nvSpPr>
            <p:spPr>
              <a:xfrm>
                <a:off x="7182075" y="1337882"/>
                <a:ext cx="62729" cy="58239"/>
              </a:xfrm>
              <a:custGeom>
                <a:avLst/>
                <a:gdLst>
                  <a:gd name="connsiteX0" fmla="*/ 60925 w 62729"/>
                  <a:gd name="connsiteY0" fmla="*/ 44291 h 58239"/>
                  <a:gd name="connsiteX1" fmla="*/ 31778 w 62729"/>
                  <a:gd name="connsiteY1" fmla="*/ 44195 h 58239"/>
                  <a:gd name="connsiteX2" fmla="*/ 25206 w 62729"/>
                  <a:gd name="connsiteY2" fmla="*/ 44386 h 58239"/>
                  <a:gd name="connsiteX3" fmla="*/ 33588 w 62729"/>
                  <a:gd name="connsiteY3" fmla="*/ 11144 h 58239"/>
                  <a:gd name="connsiteX4" fmla="*/ 12633 w 62729"/>
                  <a:gd name="connsiteY4" fmla="*/ 10477 h 58239"/>
                  <a:gd name="connsiteX5" fmla="*/ 13681 w 62729"/>
                  <a:gd name="connsiteY5" fmla="*/ 11048 h 58239"/>
                  <a:gd name="connsiteX6" fmla="*/ 22729 w 62729"/>
                  <a:gd name="connsiteY6" fmla="*/ 18859 h 58239"/>
                  <a:gd name="connsiteX7" fmla="*/ 3108 w 62729"/>
                  <a:gd name="connsiteY7" fmla="*/ 45624 h 58239"/>
                  <a:gd name="connsiteX8" fmla="*/ 6251 w 62729"/>
                  <a:gd name="connsiteY8" fmla="*/ 57149 h 58239"/>
                  <a:gd name="connsiteX9" fmla="*/ 35493 w 62729"/>
                  <a:gd name="connsiteY9" fmla="*/ 58197 h 58239"/>
                  <a:gd name="connsiteX10" fmla="*/ 61972 w 62729"/>
                  <a:gd name="connsiteY10" fmla="*/ 47815 h 58239"/>
                  <a:gd name="connsiteX11" fmla="*/ 60925 w 62729"/>
                  <a:gd name="connsiteY11" fmla="*/ 44291 h 5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729" h="58239">
                    <a:moveTo>
                      <a:pt x="60925" y="44291"/>
                    </a:moveTo>
                    <a:cubicBezTo>
                      <a:pt x="51304" y="45243"/>
                      <a:pt x="41494" y="43624"/>
                      <a:pt x="31778" y="44195"/>
                    </a:cubicBezTo>
                    <a:cubicBezTo>
                      <a:pt x="29587" y="44291"/>
                      <a:pt x="27397" y="44291"/>
                      <a:pt x="25206" y="44386"/>
                    </a:cubicBezTo>
                    <a:cubicBezTo>
                      <a:pt x="32636" y="35337"/>
                      <a:pt x="36160" y="23526"/>
                      <a:pt x="33588" y="11144"/>
                    </a:cubicBezTo>
                    <a:cubicBezTo>
                      <a:pt x="30826" y="-2572"/>
                      <a:pt x="14347" y="-4573"/>
                      <a:pt x="12633" y="10477"/>
                    </a:cubicBezTo>
                    <a:cubicBezTo>
                      <a:pt x="12538" y="10953"/>
                      <a:pt x="13204" y="11334"/>
                      <a:pt x="13681" y="11048"/>
                    </a:cubicBezTo>
                    <a:cubicBezTo>
                      <a:pt x="21205" y="6572"/>
                      <a:pt x="22539" y="11048"/>
                      <a:pt x="22729" y="18859"/>
                    </a:cubicBezTo>
                    <a:cubicBezTo>
                      <a:pt x="22920" y="31432"/>
                      <a:pt x="13966" y="40862"/>
                      <a:pt x="3108" y="45624"/>
                    </a:cubicBezTo>
                    <a:cubicBezTo>
                      <a:pt x="-2797" y="48196"/>
                      <a:pt x="536" y="57149"/>
                      <a:pt x="6251" y="57149"/>
                    </a:cubicBezTo>
                    <a:cubicBezTo>
                      <a:pt x="16062" y="57245"/>
                      <a:pt x="25682" y="58483"/>
                      <a:pt x="35493" y="58197"/>
                    </a:cubicBezTo>
                    <a:cubicBezTo>
                      <a:pt x="45875" y="57816"/>
                      <a:pt x="53495" y="53149"/>
                      <a:pt x="61972" y="47815"/>
                    </a:cubicBezTo>
                    <a:cubicBezTo>
                      <a:pt x="63306" y="46862"/>
                      <a:pt x="62830" y="44100"/>
                      <a:pt x="60925" y="44291"/>
                    </a:cubicBezTo>
                    <a:close/>
                  </a:path>
                </a:pathLst>
              </a:custGeom>
              <a:grpFill/>
              <a:ln w="9525" cap="flat">
                <a:noFill/>
                <a:prstDash val="solid"/>
                <a:miter/>
              </a:ln>
            </p:spPr>
            <p:txBody>
              <a:bodyPr rtlCol="0" anchor="ctr"/>
              <a:lstStyle/>
              <a:p>
                <a:endParaRPr lang="en-US"/>
              </a:p>
            </p:txBody>
          </p:sp>
        </p:grpSp>
        <p:grpSp>
          <p:nvGrpSpPr>
            <p:cNvPr id="1083" name="Graphic 6">
              <a:extLst>
                <a:ext uri="{FF2B5EF4-FFF2-40B4-BE49-F238E27FC236}">
                  <a16:creationId xmlns:a16="http://schemas.microsoft.com/office/drawing/2014/main" id="{9772EDC4-0A0D-1951-BF11-61F6B741AC18}"/>
                </a:ext>
              </a:extLst>
            </p:cNvPr>
            <p:cNvGrpSpPr/>
            <p:nvPr/>
          </p:nvGrpSpPr>
          <p:grpSpPr>
            <a:xfrm>
              <a:off x="7197566" y="1607924"/>
              <a:ext cx="925865" cy="564619"/>
              <a:chOff x="7197566" y="1607924"/>
              <a:chExt cx="925865" cy="564619"/>
            </a:xfrm>
            <a:grpFill/>
          </p:grpSpPr>
          <p:sp>
            <p:nvSpPr>
              <p:cNvPr id="1084" name="Freeform: Shape 1083">
                <a:extLst>
                  <a:ext uri="{FF2B5EF4-FFF2-40B4-BE49-F238E27FC236}">
                    <a16:creationId xmlns:a16="http://schemas.microsoft.com/office/drawing/2014/main" id="{EC639522-8DB6-7D56-C17B-44855852DAAB}"/>
                  </a:ext>
                </a:extLst>
              </p:cNvPr>
              <p:cNvSpPr/>
              <p:nvPr/>
            </p:nvSpPr>
            <p:spPr>
              <a:xfrm>
                <a:off x="7197566" y="1732338"/>
                <a:ext cx="925865" cy="15749"/>
              </a:xfrm>
              <a:custGeom>
                <a:avLst/>
                <a:gdLst>
                  <a:gd name="connsiteX0" fmla="*/ 924211 w 925865"/>
                  <a:gd name="connsiteY0" fmla="*/ 6260 h 15749"/>
                  <a:gd name="connsiteX1" fmla="*/ 811244 w 925865"/>
                  <a:gd name="connsiteY1" fmla="*/ 735 h 15749"/>
                  <a:gd name="connsiteX2" fmla="*/ 698468 w 925865"/>
                  <a:gd name="connsiteY2" fmla="*/ 735 h 15749"/>
                  <a:gd name="connsiteX3" fmla="*/ 463867 w 925865"/>
                  <a:gd name="connsiteY3" fmla="*/ 735 h 15749"/>
                  <a:gd name="connsiteX4" fmla="*/ 229266 w 925865"/>
                  <a:gd name="connsiteY4" fmla="*/ 830 h 15749"/>
                  <a:gd name="connsiteX5" fmla="*/ 116491 w 925865"/>
                  <a:gd name="connsiteY5" fmla="*/ 1116 h 15749"/>
                  <a:gd name="connsiteX6" fmla="*/ 2572 w 925865"/>
                  <a:gd name="connsiteY6" fmla="*/ 4545 h 15749"/>
                  <a:gd name="connsiteX7" fmla="*/ 2572 w 925865"/>
                  <a:gd name="connsiteY7" fmla="*/ 11498 h 15749"/>
                  <a:gd name="connsiteX8" fmla="*/ 107156 w 925865"/>
                  <a:gd name="connsiteY8" fmla="*/ 14927 h 15749"/>
                  <a:gd name="connsiteX9" fmla="*/ 219932 w 925865"/>
                  <a:gd name="connsiteY9" fmla="*/ 15213 h 15749"/>
                  <a:gd name="connsiteX10" fmla="*/ 454533 w 925865"/>
                  <a:gd name="connsiteY10" fmla="*/ 15308 h 15749"/>
                  <a:gd name="connsiteX11" fmla="*/ 689134 w 925865"/>
                  <a:gd name="connsiteY11" fmla="*/ 15308 h 15749"/>
                  <a:gd name="connsiteX12" fmla="*/ 801910 w 925865"/>
                  <a:gd name="connsiteY12" fmla="*/ 15308 h 15749"/>
                  <a:gd name="connsiteX13" fmla="*/ 924306 w 925865"/>
                  <a:gd name="connsiteY13" fmla="*/ 9784 h 15749"/>
                  <a:gd name="connsiteX14" fmla="*/ 924211 w 925865"/>
                  <a:gd name="connsiteY14" fmla="*/ 6260 h 1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5865" h="15749">
                    <a:moveTo>
                      <a:pt x="924211" y="6260"/>
                    </a:moveTo>
                    <a:cubicBezTo>
                      <a:pt x="886397" y="4926"/>
                      <a:pt x="849058" y="1021"/>
                      <a:pt x="811244" y="735"/>
                    </a:cubicBezTo>
                    <a:cubicBezTo>
                      <a:pt x="773620" y="449"/>
                      <a:pt x="736092" y="735"/>
                      <a:pt x="698468" y="735"/>
                    </a:cubicBezTo>
                    <a:cubicBezTo>
                      <a:pt x="620268" y="735"/>
                      <a:pt x="542068" y="735"/>
                      <a:pt x="463867" y="735"/>
                    </a:cubicBezTo>
                    <a:cubicBezTo>
                      <a:pt x="385667" y="735"/>
                      <a:pt x="307467" y="735"/>
                      <a:pt x="229266" y="830"/>
                    </a:cubicBezTo>
                    <a:cubicBezTo>
                      <a:pt x="191643" y="830"/>
                      <a:pt x="154114" y="926"/>
                      <a:pt x="116491" y="1116"/>
                    </a:cubicBezTo>
                    <a:cubicBezTo>
                      <a:pt x="79534" y="1211"/>
                      <a:pt x="38767" y="-3075"/>
                      <a:pt x="2572" y="4545"/>
                    </a:cubicBezTo>
                    <a:cubicBezTo>
                      <a:pt x="-857" y="5307"/>
                      <a:pt x="-857" y="10736"/>
                      <a:pt x="2572" y="11498"/>
                    </a:cubicBezTo>
                    <a:cubicBezTo>
                      <a:pt x="35909" y="18452"/>
                      <a:pt x="73152" y="14737"/>
                      <a:pt x="107156" y="14927"/>
                    </a:cubicBezTo>
                    <a:cubicBezTo>
                      <a:pt x="144780" y="15023"/>
                      <a:pt x="182404" y="15213"/>
                      <a:pt x="219932" y="15213"/>
                    </a:cubicBezTo>
                    <a:cubicBezTo>
                      <a:pt x="298133" y="15213"/>
                      <a:pt x="376332" y="15213"/>
                      <a:pt x="454533" y="15308"/>
                    </a:cubicBezTo>
                    <a:cubicBezTo>
                      <a:pt x="532733" y="15308"/>
                      <a:pt x="610933" y="15308"/>
                      <a:pt x="689134" y="15308"/>
                    </a:cubicBezTo>
                    <a:cubicBezTo>
                      <a:pt x="726758" y="15308"/>
                      <a:pt x="764286" y="15308"/>
                      <a:pt x="801910" y="15308"/>
                    </a:cubicBezTo>
                    <a:cubicBezTo>
                      <a:pt x="842963" y="15308"/>
                      <a:pt x="883349" y="11213"/>
                      <a:pt x="924306" y="9784"/>
                    </a:cubicBezTo>
                    <a:cubicBezTo>
                      <a:pt x="926401" y="9593"/>
                      <a:pt x="926401" y="6355"/>
                      <a:pt x="924211" y="6260"/>
                    </a:cubicBezTo>
                    <a:close/>
                  </a:path>
                </a:pathLst>
              </a:custGeom>
              <a:grpFill/>
              <a:ln w="9525" cap="flat">
                <a:noFill/>
                <a:prstDash val="solid"/>
                <a:miter/>
              </a:ln>
            </p:spPr>
            <p:txBody>
              <a:bodyPr rtlCol="0" anchor="ctr"/>
              <a:lstStyle/>
              <a:p>
                <a:endParaRPr lang="en-US"/>
              </a:p>
            </p:txBody>
          </p:sp>
          <p:sp>
            <p:nvSpPr>
              <p:cNvPr id="1085" name="Freeform: Shape 1084">
                <a:extLst>
                  <a:ext uri="{FF2B5EF4-FFF2-40B4-BE49-F238E27FC236}">
                    <a16:creationId xmlns:a16="http://schemas.microsoft.com/office/drawing/2014/main" id="{215B0ABB-FBE8-C83C-A75C-C2F9F2AED7A1}"/>
                  </a:ext>
                </a:extLst>
              </p:cNvPr>
              <p:cNvSpPr/>
              <p:nvPr/>
            </p:nvSpPr>
            <p:spPr>
              <a:xfrm>
                <a:off x="7533512" y="1607924"/>
                <a:ext cx="137233" cy="75929"/>
              </a:xfrm>
              <a:custGeom>
                <a:avLst/>
                <a:gdLst>
                  <a:gd name="connsiteX0" fmla="*/ 135446 w 137233"/>
                  <a:gd name="connsiteY0" fmla="*/ 63618 h 75929"/>
                  <a:gd name="connsiteX1" fmla="*/ 90963 w 137233"/>
                  <a:gd name="connsiteY1" fmla="*/ 55902 h 75929"/>
                  <a:gd name="connsiteX2" fmla="*/ 87821 w 137233"/>
                  <a:gd name="connsiteY2" fmla="*/ 42567 h 75929"/>
                  <a:gd name="connsiteX3" fmla="*/ 100775 w 137233"/>
                  <a:gd name="connsiteY3" fmla="*/ 9230 h 75929"/>
                  <a:gd name="connsiteX4" fmla="*/ 93535 w 137233"/>
                  <a:gd name="connsiteY4" fmla="*/ 2467 h 75929"/>
                  <a:gd name="connsiteX5" fmla="*/ 21717 w 137233"/>
                  <a:gd name="connsiteY5" fmla="*/ 35709 h 75929"/>
                  <a:gd name="connsiteX6" fmla="*/ 5620 w 137233"/>
                  <a:gd name="connsiteY6" fmla="*/ 57140 h 75929"/>
                  <a:gd name="connsiteX7" fmla="*/ 4001 w 137233"/>
                  <a:gd name="connsiteY7" fmla="*/ 57426 h 75929"/>
                  <a:gd name="connsiteX8" fmla="*/ 286 w 137233"/>
                  <a:gd name="connsiteY8" fmla="*/ 65904 h 75929"/>
                  <a:gd name="connsiteX9" fmla="*/ 4382 w 137233"/>
                  <a:gd name="connsiteY9" fmla="*/ 69047 h 75929"/>
                  <a:gd name="connsiteX10" fmla="*/ 22098 w 137233"/>
                  <a:gd name="connsiteY10" fmla="*/ 50854 h 75929"/>
                  <a:gd name="connsiteX11" fmla="*/ 24955 w 137233"/>
                  <a:gd name="connsiteY11" fmla="*/ 57045 h 75929"/>
                  <a:gd name="connsiteX12" fmla="*/ 78867 w 137233"/>
                  <a:gd name="connsiteY12" fmla="*/ 55712 h 75929"/>
                  <a:gd name="connsiteX13" fmla="*/ 83344 w 137233"/>
                  <a:gd name="connsiteY13" fmla="*/ 64665 h 75929"/>
                  <a:gd name="connsiteX14" fmla="*/ 136684 w 137233"/>
                  <a:gd name="connsiteY14" fmla="*/ 65904 h 75929"/>
                  <a:gd name="connsiteX15" fmla="*/ 135446 w 137233"/>
                  <a:gd name="connsiteY15" fmla="*/ 63618 h 75929"/>
                  <a:gd name="connsiteX16" fmla="*/ 47625 w 137233"/>
                  <a:gd name="connsiteY16" fmla="*/ 63999 h 75929"/>
                  <a:gd name="connsiteX17" fmla="*/ 35719 w 137233"/>
                  <a:gd name="connsiteY17" fmla="*/ 36090 h 75929"/>
                  <a:gd name="connsiteX18" fmla="*/ 86487 w 137233"/>
                  <a:gd name="connsiteY18" fmla="*/ 12087 h 75929"/>
                  <a:gd name="connsiteX19" fmla="*/ 76867 w 137233"/>
                  <a:gd name="connsiteY19" fmla="*/ 43806 h 75929"/>
                  <a:gd name="connsiteX20" fmla="*/ 47625 w 137233"/>
                  <a:gd name="connsiteY20" fmla="*/ 63999 h 75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7233" h="75929">
                    <a:moveTo>
                      <a:pt x="135446" y="63618"/>
                    </a:moveTo>
                    <a:cubicBezTo>
                      <a:pt x="122396" y="66284"/>
                      <a:pt x="99727" y="68380"/>
                      <a:pt x="90963" y="55902"/>
                    </a:cubicBezTo>
                    <a:cubicBezTo>
                      <a:pt x="88201" y="51997"/>
                      <a:pt x="87439" y="47425"/>
                      <a:pt x="87821" y="42567"/>
                    </a:cubicBezTo>
                    <a:cubicBezTo>
                      <a:pt x="94583" y="30947"/>
                      <a:pt x="99251" y="18469"/>
                      <a:pt x="100775" y="9230"/>
                    </a:cubicBezTo>
                    <a:cubicBezTo>
                      <a:pt x="101441" y="4658"/>
                      <a:pt x="97155" y="1229"/>
                      <a:pt x="93535" y="2467"/>
                    </a:cubicBezTo>
                    <a:cubicBezTo>
                      <a:pt x="71057" y="-6677"/>
                      <a:pt x="28670" y="10754"/>
                      <a:pt x="21717" y="35709"/>
                    </a:cubicBezTo>
                    <a:cubicBezTo>
                      <a:pt x="15716" y="42567"/>
                      <a:pt x="10287" y="49806"/>
                      <a:pt x="5620" y="57140"/>
                    </a:cubicBezTo>
                    <a:cubicBezTo>
                      <a:pt x="5238" y="56664"/>
                      <a:pt x="4286" y="56664"/>
                      <a:pt x="4001" y="57426"/>
                    </a:cubicBezTo>
                    <a:cubicBezTo>
                      <a:pt x="2762" y="60284"/>
                      <a:pt x="1524" y="63046"/>
                      <a:pt x="286" y="65904"/>
                    </a:cubicBezTo>
                    <a:cubicBezTo>
                      <a:pt x="-952" y="68571"/>
                      <a:pt x="2096" y="71047"/>
                      <a:pt x="4382" y="69047"/>
                    </a:cubicBezTo>
                    <a:cubicBezTo>
                      <a:pt x="10382" y="63713"/>
                      <a:pt x="16192" y="57331"/>
                      <a:pt x="22098" y="50854"/>
                    </a:cubicBezTo>
                    <a:cubicBezTo>
                      <a:pt x="22765" y="52950"/>
                      <a:pt x="23717" y="54950"/>
                      <a:pt x="24955" y="57045"/>
                    </a:cubicBezTo>
                    <a:cubicBezTo>
                      <a:pt x="42101" y="85906"/>
                      <a:pt x="63246" y="75524"/>
                      <a:pt x="78867" y="55712"/>
                    </a:cubicBezTo>
                    <a:cubicBezTo>
                      <a:pt x="79915" y="58760"/>
                      <a:pt x="81344" y="61808"/>
                      <a:pt x="83344" y="64665"/>
                    </a:cubicBezTo>
                    <a:cubicBezTo>
                      <a:pt x="96774" y="83906"/>
                      <a:pt x="120587" y="74476"/>
                      <a:pt x="136684" y="65904"/>
                    </a:cubicBezTo>
                    <a:cubicBezTo>
                      <a:pt x="137922" y="65332"/>
                      <a:pt x="136874" y="63236"/>
                      <a:pt x="135446" y="63618"/>
                    </a:cubicBezTo>
                    <a:close/>
                    <a:moveTo>
                      <a:pt x="47625" y="63999"/>
                    </a:moveTo>
                    <a:cubicBezTo>
                      <a:pt x="30385" y="61332"/>
                      <a:pt x="30480" y="47901"/>
                      <a:pt x="35719" y="36090"/>
                    </a:cubicBezTo>
                    <a:cubicBezTo>
                      <a:pt x="49816" y="21803"/>
                      <a:pt x="65627" y="10278"/>
                      <a:pt x="86487" y="12087"/>
                    </a:cubicBezTo>
                    <a:cubicBezTo>
                      <a:pt x="81248" y="21993"/>
                      <a:pt x="77057" y="32947"/>
                      <a:pt x="76867" y="43806"/>
                    </a:cubicBezTo>
                    <a:cubicBezTo>
                      <a:pt x="69818" y="56283"/>
                      <a:pt x="59912" y="65904"/>
                      <a:pt x="47625" y="63999"/>
                    </a:cubicBezTo>
                    <a:close/>
                  </a:path>
                </a:pathLst>
              </a:custGeom>
              <a:grpFill/>
              <a:ln w="9525" cap="flat">
                <a:noFill/>
                <a:prstDash val="solid"/>
                <a:miter/>
              </a:ln>
            </p:spPr>
            <p:txBody>
              <a:bodyPr rtlCol="0" anchor="ctr"/>
              <a:lstStyle/>
              <a:p>
                <a:endParaRPr lang="en-US"/>
              </a:p>
            </p:txBody>
          </p:sp>
          <p:sp>
            <p:nvSpPr>
              <p:cNvPr id="1086" name="Freeform: Shape 1085">
                <a:extLst>
                  <a:ext uri="{FF2B5EF4-FFF2-40B4-BE49-F238E27FC236}">
                    <a16:creationId xmlns:a16="http://schemas.microsoft.com/office/drawing/2014/main" id="{718C8D13-2BA1-00AF-5C33-DF01AB63B2E9}"/>
                  </a:ext>
                </a:extLst>
              </p:cNvPr>
              <p:cNvSpPr/>
              <p:nvPr/>
            </p:nvSpPr>
            <p:spPr>
              <a:xfrm>
                <a:off x="7293515" y="1821285"/>
                <a:ext cx="84792" cy="194233"/>
              </a:xfrm>
              <a:custGeom>
                <a:avLst/>
                <a:gdLst>
                  <a:gd name="connsiteX0" fmla="*/ 72452 w 84792"/>
                  <a:gd name="connsiteY0" fmla="*/ 2943 h 194233"/>
                  <a:gd name="connsiteX1" fmla="*/ 38258 w 84792"/>
                  <a:gd name="connsiteY1" fmla="*/ 50282 h 194233"/>
                  <a:gd name="connsiteX2" fmla="*/ 539 w 84792"/>
                  <a:gd name="connsiteY2" fmla="*/ 88192 h 194233"/>
                  <a:gd name="connsiteX3" fmla="*/ 2444 w 84792"/>
                  <a:gd name="connsiteY3" fmla="*/ 91525 h 194233"/>
                  <a:gd name="connsiteX4" fmla="*/ 67309 w 84792"/>
                  <a:gd name="connsiteY4" fmla="*/ 32947 h 194233"/>
                  <a:gd name="connsiteX5" fmla="*/ 45497 w 84792"/>
                  <a:gd name="connsiteY5" fmla="*/ 128006 h 194233"/>
                  <a:gd name="connsiteX6" fmla="*/ 43401 w 84792"/>
                  <a:gd name="connsiteY6" fmla="*/ 193729 h 194233"/>
                  <a:gd name="connsiteX7" fmla="*/ 44259 w 84792"/>
                  <a:gd name="connsiteY7" fmla="*/ 191538 h 194233"/>
                  <a:gd name="connsiteX8" fmla="*/ 50926 w 84792"/>
                  <a:gd name="connsiteY8" fmla="*/ 169059 h 194233"/>
                  <a:gd name="connsiteX9" fmla="*/ 63690 w 84792"/>
                  <a:gd name="connsiteY9" fmla="*/ 107432 h 194233"/>
                  <a:gd name="connsiteX10" fmla="*/ 84740 w 84792"/>
                  <a:gd name="connsiteY10" fmla="*/ 6277 h 194233"/>
                  <a:gd name="connsiteX11" fmla="*/ 72452 w 84792"/>
                  <a:gd name="connsiteY11" fmla="*/ 2943 h 19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92" h="194233">
                    <a:moveTo>
                      <a:pt x="72452" y="2943"/>
                    </a:moveTo>
                    <a:cubicBezTo>
                      <a:pt x="61404" y="19040"/>
                      <a:pt x="50545" y="35042"/>
                      <a:pt x="38258" y="50282"/>
                    </a:cubicBezTo>
                    <a:cubicBezTo>
                      <a:pt x="26923" y="64379"/>
                      <a:pt x="12635" y="75047"/>
                      <a:pt x="539" y="88192"/>
                    </a:cubicBezTo>
                    <a:cubicBezTo>
                      <a:pt x="-795" y="89621"/>
                      <a:pt x="539" y="91906"/>
                      <a:pt x="2444" y="91525"/>
                    </a:cubicBezTo>
                    <a:cubicBezTo>
                      <a:pt x="29114" y="85144"/>
                      <a:pt x="49878" y="57807"/>
                      <a:pt x="67309" y="32947"/>
                    </a:cubicBezTo>
                    <a:cubicBezTo>
                      <a:pt x="61308" y="64855"/>
                      <a:pt x="52259" y="96574"/>
                      <a:pt x="45497" y="128006"/>
                    </a:cubicBezTo>
                    <a:cubicBezTo>
                      <a:pt x="44735" y="131721"/>
                      <a:pt x="28638" y="200777"/>
                      <a:pt x="43401" y="193729"/>
                    </a:cubicBezTo>
                    <a:cubicBezTo>
                      <a:pt x="44163" y="193348"/>
                      <a:pt x="44449" y="192300"/>
                      <a:pt x="44259" y="191538"/>
                    </a:cubicBezTo>
                    <a:cubicBezTo>
                      <a:pt x="44925" y="194681"/>
                      <a:pt x="50355" y="172393"/>
                      <a:pt x="50926" y="169059"/>
                    </a:cubicBezTo>
                    <a:cubicBezTo>
                      <a:pt x="54546" y="148390"/>
                      <a:pt x="59213" y="127911"/>
                      <a:pt x="63690" y="107432"/>
                    </a:cubicBezTo>
                    <a:cubicBezTo>
                      <a:pt x="71024" y="74095"/>
                      <a:pt x="80739" y="40281"/>
                      <a:pt x="84740" y="6277"/>
                    </a:cubicBezTo>
                    <a:cubicBezTo>
                      <a:pt x="85597" y="-867"/>
                      <a:pt x="75786" y="-1820"/>
                      <a:pt x="72452" y="2943"/>
                    </a:cubicBezTo>
                    <a:close/>
                  </a:path>
                </a:pathLst>
              </a:custGeom>
              <a:grpFill/>
              <a:ln w="9525" cap="flat">
                <a:noFill/>
                <a:prstDash val="solid"/>
                <a:miter/>
              </a:ln>
            </p:spPr>
            <p:txBody>
              <a:bodyPr rtlCol="0" anchor="ctr"/>
              <a:lstStyle/>
              <a:p>
                <a:endParaRPr lang="en-US"/>
              </a:p>
            </p:txBody>
          </p:sp>
          <p:sp>
            <p:nvSpPr>
              <p:cNvPr id="1087" name="Freeform: Shape 1086">
                <a:extLst>
                  <a:ext uri="{FF2B5EF4-FFF2-40B4-BE49-F238E27FC236}">
                    <a16:creationId xmlns:a16="http://schemas.microsoft.com/office/drawing/2014/main" id="{C08DFB08-3470-7370-A1C5-D08D87176B2E}"/>
                  </a:ext>
                </a:extLst>
              </p:cNvPr>
              <p:cNvSpPr/>
              <p:nvPr/>
            </p:nvSpPr>
            <p:spPr>
              <a:xfrm>
                <a:off x="7434488" y="1924737"/>
                <a:ext cx="68041" cy="19560"/>
              </a:xfrm>
              <a:custGeom>
                <a:avLst/>
                <a:gdLst>
                  <a:gd name="connsiteX0" fmla="*/ 60258 w 68041"/>
                  <a:gd name="connsiteY0" fmla="*/ 169 h 19560"/>
                  <a:gd name="connsiteX1" fmla="*/ 1108 w 68041"/>
                  <a:gd name="connsiteY1" fmla="*/ 13314 h 19560"/>
                  <a:gd name="connsiteX2" fmla="*/ 1108 w 68041"/>
                  <a:gd name="connsiteY2" fmla="*/ 16362 h 19560"/>
                  <a:gd name="connsiteX3" fmla="*/ 63592 w 68041"/>
                  <a:gd name="connsiteY3" fmla="*/ 12266 h 19560"/>
                  <a:gd name="connsiteX4" fmla="*/ 60258 w 68041"/>
                  <a:gd name="connsiteY4" fmla="*/ 169 h 19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41" h="19560">
                    <a:moveTo>
                      <a:pt x="60258" y="169"/>
                    </a:moveTo>
                    <a:cubicBezTo>
                      <a:pt x="41208" y="4456"/>
                      <a:pt x="19015" y="5694"/>
                      <a:pt x="1108" y="13314"/>
                    </a:cubicBezTo>
                    <a:cubicBezTo>
                      <a:pt x="-321" y="13885"/>
                      <a:pt x="-417" y="15695"/>
                      <a:pt x="1108" y="16362"/>
                    </a:cubicBezTo>
                    <a:cubicBezTo>
                      <a:pt x="19776" y="23601"/>
                      <a:pt x="44923" y="16933"/>
                      <a:pt x="63592" y="12266"/>
                    </a:cubicBezTo>
                    <a:cubicBezTo>
                      <a:pt x="71402" y="10266"/>
                      <a:pt x="68068" y="-1545"/>
                      <a:pt x="60258" y="169"/>
                    </a:cubicBezTo>
                    <a:close/>
                  </a:path>
                </a:pathLst>
              </a:custGeom>
              <a:grpFill/>
              <a:ln w="9525"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0B1444D6-4053-0DD6-8C3D-58BCD691AB32}"/>
                  </a:ext>
                </a:extLst>
              </p:cNvPr>
              <p:cNvSpPr/>
              <p:nvPr/>
            </p:nvSpPr>
            <p:spPr>
              <a:xfrm>
                <a:off x="7620543" y="1805633"/>
                <a:ext cx="86109" cy="97742"/>
              </a:xfrm>
              <a:custGeom>
                <a:avLst/>
                <a:gdLst>
                  <a:gd name="connsiteX0" fmla="*/ 84515 w 86109"/>
                  <a:gd name="connsiteY0" fmla="*/ 89460 h 97742"/>
                  <a:gd name="connsiteX1" fmla="*/ 20030 w 86109"/>
                  <a:gd name="connsiteY1" fmla="*/ 71648 h 97742"/>
                  <a:gd name="connsiteX2" fmla="*/ 49367 w 86109"/>
                  <a:gd name="connsiteY2" fmla="*/ 15356 h 97742"/>
                  <a:gd name="connsiteX3" fmla="*/ 12410 w 86109"/>
                  <a:gd name="connsiteY3" fmla="*/ 24500 h 97742"/>
                  <a:gd name="connsiteX4" fmla="*/ 13935 w 86109"/>
                  <a:gd name="connsiteY4" fmla="*/ 24500 h 97742"/>
                  <a:gd name="connsiteX5" fmla="*/ 32698 w 86109"/>
                  <a:gd name="connsiteY5" fmla="*/ 10689 h 97742"/>
                  <a:gd name="connsiteX6" fmla="*/ 37461 w 86109"/>
                  <a:gd name="connsiteY6" fmla="*/ 18118 h 97742"/>
                  <a:gd name="connsiteX7" fmla="*/ 27460 w 86109"/>
                  <a:gd name="connsiteY7" fmla="*/ 39930 h 97742"/>
                  <a:gd name="connsiteX8" fmla="*/ 1838 w 86109"/>
                  <a:gd name="connsiteY8" fmla="*/ 72506 h 97742"/>
                  <a:gd name="connsiteX9" fmla="*/ 6124 w 86109"/>
                  <a:gd name="connsiteY9" fmla="*/ 82888 h 97742"/>
                  <a:gd name="connsiteX10" fmla="*/ 48320 w 86109"/>
                  <a:gd name="connsiteY10" fmla="*/ 95175 h 97742"/>
                  <a:gd name="connsiteX11" fmla="*/ 85467 w 86109"/>
                  <a:gd name="connsiteY11" fmla="*/ 92413 h 97742"/>
                  <a:gd name="connsiteX12" fmla="*/ 84515 w 86109"/>
                  <a:gd name="connsiteY12" fmla="*/ 89460 h 9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109" h="97742">
                    <a:moveTo>
                      <a:pt x="84515" y="89460"/>
                    </a:moveTo>
                    <a:cubicBezTo>
                      <a:pt x="62893" y="87174"/>
                      <a:pt x="41557" y="75173"/>
                      <a:pt x="20030" y="71648"/>
                    </a:cubicBezTo>
                    <a:cubicBezTo>
                      <a:pt x="34508" y="56313"/>
                      <a:pt x="48224" y="34025"/>
                      <a:pt x="49367" y="15356"/>
                    </a:cubicBezTo>
                    <a:cubicBezTo>
                      <a:pt x="50796" y="-9219"/>
                      <a:pt x="6314" y="-2932"/>
                      <a:pt x="12410" y="24500"/>
                    </a:cubicBezTo>
                    <a:cubicBezTo>
                      <a:pt x="12601" y="25262"/>
                      <a:pt x="13744" y="25167"/>
                      <a:pt x="13935" y="24500"/>
                    </a:cubicBezTo>
                    <a:cubicBezTo>
                      <a:pt x="16792" y="15070"/>
                      <a:pt x="22697" y="10498"/>
                      <a:pt x="32698" y="10689"/>
                    </a:cubicBezTo>
                    <a:cubicBezTo>
                      <a:pt x="37747" y="10784"/>
                      <a:pt x="38128" y="14118"/>
                      <a:pt x="37461" y="18118"/>
                    </a:cubicBezTo>
                    <a:cubicBezTo>
                      <a:pt x="36127" y="25929"/>
                      <a:pt x="31460" y="33263"/>
                      <a:pt x="27460" y="39930"/>
                    </a:cubicBezTo>
                    <a:cubicBezTo>
                      <a:pt x="20602" y="51265"/>
                      <a:pt x="12220" y="64029"/>
                      <a:pt x="1838" y="72506"/>
                    </a:cubicBezTo>
                    <a:cubicBezTo>
                      <a:pt x="-2258" y="75840"/>
                      <a:pt x="1075" y="83174"/>
                      <a:pt x="6124" y="82888"/>
                    </a:cubicBezTo>
                    <a:cubicBezTo>
                      <a:pt x="20602" y="82126"/>
                      <a:pt x="34794" y="90889"/>
                      <a:pt x="48320" y="95175"/>
                    </a:cubicBezTo>
                    <a:cubicBezTo>
                      <a:pt x="61369" y="99366"/>
                      <a:pt x="73275" y="98414"/>
                      <a:pt x="85467" y="92413"/>
                    </a:cubicBezTo>
                    <a:cubicBezTo>
                      <a:pt x="86800" y="91651"/>
                      <a:pt x="85848" y="89651"/>
                      <a:pt x="84515" y="89460"/>
                    </a:cubicBezTo>
                    <a:close/>
                  </a:path>
                </a:pathLst>
              </a:custGeom>
              <a:grpFill/>
              <a:ln w="9525"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21E57CA9-CA5E-2FF4-32E5-922E335D6DA0}"/>
                  </a:ext>
                </a:extLst>
              </p:cNvPr>
              <p:cNvSpPr/>
              <p:nvPr/>
            </p:nvSpPr>
            <p:spPr>
              <a:xfrm>
                <a:off x="7730104" y="1826229"/>
                <a:ext cx="54754" cy="73921"/>
              </a:xfrm>
              <a:custGeom>
                <a:avLst/>
                <a:gdLst>
                  <a:gd name="connsiteX0" fmla="*/ 53154 w 54754"/>
                  <a:gd name="connsiteY0" fmla="*/ 47719 h 73921"/>
                  <a:gd name="connsiteX1" fmla="*/ 22769 w 54754"/>
                  <a:gd name="connsiteY1" fmla="*/ 37432 h 73921"/>
                  <a:gd name="connsiteX2" fmla="*/ 49439 w 54754"/>
                  <a:gd name="connsiteY2" fmla="*/ 2570 h 73921"/>
                  <a:gd name="connsiteX3" fmla="*/ 48391 w 54754"/>
                  <a:gd name="connsiteY3" fmla="*/ 94 h 73921"/>
                  <a:gd name="connsiteX4" fmla="*/ 15816 w 54754"/>
                  <a:gd name="connsiteY4" fmla="*/ 28002 h 73921"/>
                  <a:gd name="connsiteX5" fmla="*/ 4767 w 54754"/>
                  <a:gd name="connsiteY5" fmla="*/ 3428 h 73921"/>
                  <a:gd name="connsiteX6" fmla="*/ 2100 w 54754"/>
                  <a:gd name="connsiteY6" fmla="*/ 3809 h 73921"/>
                  <a:gd name="connsiteX7" fmla="*/ 11053 w 54754"/>
                  <a:gd name="connsiteY7" fmla="*/ 36479 h 73921"/>
                  <a:gd name="connsiteX8" fmla="*/ 4 w 54754"/>
                  <a:gd name="connsiteY8" fmla="*/ 72865 h 73921"/>
                  <a:gd name="connsiteX9" fmla="*/ 2005 w 54754"/>
                  <a:gd name="connsiteY9" fmla="*/ 73436 h 73921"/>
                  <a:gd name="connsiteX10" fmla="*/ 18197 w 54754"/>
                  <a:gd name="connsiteY10" fmla="*/ 46195 h 73921"/>
                  <a:gd name="connsiteX11" fmla="*/ 19340 w 54754"/>
                  <a:gd name="connsiteY11" fmla="*/ 47624 h 73921"/>
                  <a:gd name="connsiteX12" fmla="*/ 36961 w 54754"/>
                  <a:gd name="connsiteY12" fmla="*/ 58292 h 73921"/>
                  <a:gd name="connsiteX13" fmla="*/ 54392 w 54754"/>
                  <a:gd name="connsiteY13" fmla="*/ 50005 h 73921"/>
                  <a:gd name="connsiteX14" fmla="*/ 53154 w 54754"/>
                  <a:gd name="connsiteY14" fmla="*/ 47719 h 7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754" h="73921">
                    <a:moveTo>
                      <a:pt x="53154" y="47719"/>
                    </a:moveTo>
                    <a:cubicBezTo>
                      <a:pt x="41438" y="52672"/>
                      <a:pt x="31056" y="46862"/>
                      <a:pt x="22769" y="37432"/>
                    </a:cubicBezTo>
                    <a:cubicBezTo>
                      <a:pt x="29818" y="24287"/>
                      <a:pt x="37533" y="11810"/>
                      <a:pt x="49439" y="2570"/>
                    </a:cubicBezTo>
                    <a:cubicBezTo>
                      <a:pt x="50487" y="1713"/>
                      <a:pt x="49915" y="-478"/>
                      <a:pt x="48391" y="94"/>
                    </a:cubicBezTo>
                    <a:cubicBezTo>
                      <a:pt x="34675" y="5142"/>
                      <a:pt x="23817" y="15429"/>
                      <a:pt x="15816" y="28002"/>
                    </a:cubicBezTo>
                    <a:cubicBezTo>
                      <a:pt x="10577" y="19525"/>
                      <a:pt x="6767" y="10286"/>
                      <a:pt x="4767" y="3428"/>
                    </a:cubicBezTo>
                    <a:cubicBezTo>
                      <a:pt x="4386" y="1999"/>
                      <a:pt x="2195" y="2285"/>
                      <a:pt x="2100" y="3809"/>
                    </a:cubicBezTo>
                    <a:cubicBezTo>
                      <a:pt x="1909" y="15810"/>
                      <a:pt x="5148" y="26669"/>
                      <a:pt x="11053" y="36479"/>
                    </a:cubicBezTo>
                    <a:cubicBezTo>
                      <a:pt x="5148" y="48100"/>
                      <a:pt x="1433" y="60863"/>
                      <a:pt x="4" y="72865"/>
                    </a:cubicBezTo>
                    <a:cubicBezTo>
                      <a:pt x="-91" y="74103"/>
                      <a:pt x="1433" y="74198"/>
                      <a:pt x="2005" y="73436"/>
                    </a:cubicBezTo>
                    <a:cubicBezTo>
                      <a:pt x="8291" y="65054"/>
                      <a:pt x="13244" y="55625"/>
                      <a:pt x="18197" y="46195"/>
                    </a:cubicBezTo>
                    <a:cubicBezTo>
                      <a:pt x="18578" y="46671"/>
                      <a:pt x="18959" y="47147"/>
                      <a:pt x="19340" y="47624"/>
                    </a:cubicBezTo>
                    <a:cubicBezTo>
                      <a:pt x="24007" y="52767"/>
                      <a:pt x="30103" y="56768"/>
                      <a:pt x="36961" y="58292"/>
                    </a:cubicBezTo>
                    <a:cubicBezTo>
                      <a:pt x="45153" y="60101"/>
                      <a:pt x="49630" y="55720"/>
                      <a:pt x="54392" y="50005"/>
                    </a:cubicBezTo>
                    <a:cubicBezTo>
                      <a:pt x="55249" y="49052"/>
                      <a:pt x="54488" y="47147"/>
                      <a:pt x="53154" y="47719"/>
                    </a:cubicBezTo>
                    <a:close/>
                  </a:path>
                </a:pathLst>
              </a:custGeom>
              <a:grpFill/>
              <a:ln w="9525"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6454DD7A-DA8E-E8B1-A06B-D8E2294F9EA8}"/>
                  </a:ext>
                </a:extLst>
              </p:cNvPr>
              <p:cNvSpPr/>
              <p:nvPr/>
            </p:nvSpPr>
            <p:spPr>
              <a:xfrm>
                <a:off x="7552896" y="1920777"/>
                <a:ext cx="432268" cy="13750"/>
              </a:xfrm>
              <a:custGeom>
                <a:avLst/>
                <a:gdLst>
                  <a:gd name="connsiteX0" fmla="*/ 430768 w 432268"/>
                  <a:gd name="connsiteY0" fmla="*/ 5273 h 13750"/>
                  <a:gd name="connsiteX1" fmla="*/ 211693 w 432268"/>
                  <a:gd name="connsiteY1" fmla="*/ 34 h 13750"/>
                  <a:gd name="connsiteX2" fmla="*/ 106918 w 432268"/>
                  <a:gd name="connsiteY2" fmla="*/ 415 h 13750"/>
                  <a:gd name="connsiteX3" fmla="*/ 1571 w 432268"/>
                  <a:gd name="connsiteY3" fmla="*/ 4797 h 13750"/>
                  <a:gd name="connsiteX4" fmla="*/ 1571 w 432268"/>
                  <a:gd name="connsiteY4" fmla="*/ 8988 h 13750"/>
                  <a:gd name="connsiteX5" fmla="*/ 97393 w 432268"/>
                  <a:gd name="connsiteY5" fmla="*/ 13274 h 13750"/>
                  <a:gd name="connsiteX6" fmla="*/ 211693 w 432268"/>
                  <a:gd name="connsiteY6" fmla="*/ 13750 h 13750"/>
                  <a:gd name="connsiteX7" fmla="*/ 430768 w 432268"/>
                  <a:gd name="connsiteY7" fmla="*/ 8512 h 13750"/>
                  <a:gd name="connsiteX8" fmla="*/ 430768 w 432268"/>
                  <a:gd name="connsiteY8" fmla="*/ 5273 h 1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268" h="13750">
                    <a:moveTo>
                      <a:pt x="430768" y="5273"/>
                    </a:moveTo>
                    <a:cubicBezTo>
                      <a:pt x="357616" y="2701"/>
                      <a:pt x="284940" y="34"/>
                      <a:pt x="211693" y="34"/>
                    </a:cubicBezTo>
                    <a:cubicBezTo>
                      <a:pt x="176736" y="34"/>
                      <a:pt x="141874" y="225"/>
                      <a:pt x="106918" y="415"/>
                    </a:cubicBezTo>
                    <a:cubicBezTo>
                      <a:pt x="72437" y="606"/>
                      <a:pt x="35480" y="-2252"/>
                      <a:pt x="1571" y="4797"/>
                    </a:cubicBezTo>
                    <a:cubicBezTo>
                      <a:pt x="-524" y="5178"/>
                      <a:pt x="-524" y="8512"/>
                      <a:pt x="1571" y="8988"/>
                    </a:cubicBezTo>
                    <a:cubicBezTo>
                      <a:pt x="32528" y="15370"/>
                      <a:pt x="65865" y="13084"/>
                      <a:pt x="97393" y="13274"/>
                    </a:cubicBezTo>
                    <a:cubicBezTo>
                      <a:pt x="135493" y="13560"/>
                      <a:pt x="173593" y="13750"/>
                      <a:pt x="211693" y="13750"/>
                    </a:cubicBezTo>
                    <a:cubicBezTo>
                      <a:pt x="284940" y="13750"/>
                      <a:pt x="357616" y="11083"/>
                      <a:pt x="430768" y="8512"/>
                    </a:cubicBezTo>
                    <a:cubicBezTo>
                      <a:pt x="432768" y="8321"/>
                      <a:pt x="432768" y="5368"/>
                      <a:pt x="430768" y="5273"/>
                    </a:cubicBezTo>
                    <a:close/>
                  </a:path>
                </a:pathLst>
              </a:custGeom>
              <a:grpFill/>
              <a:ln w="9525"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D0EDBD52-D931-C0B6-E057-F5CB754E381C}"/>
                  </a:ext>
                </a:extLst>
              </p:cNvPr>
              <p:cNvSpPr/>
              <p:nvPr/>
            </p:nvSpPr>
            <p:spPr>
              <a:xfrm>
                <a:off x="7550803" y="1974798"/>
                <a:ext cx="413502" cy="165359"/>
              </a:xfrm>
              <a:custGeom>
                <a:avLst/>
                <a:gdLst>
                  <a:gd name="connsiteX0" fmla="*/ 412002 w 413502"/>
                  <a:gd name="connsiteY0" fmla="*/ 3163 h 165359"/>
                  <a:gd name="connsiteX1" fmla="*/ 273698 w 413502"/>
                  <a:gd name="connsiteY1" fmla="*/ 3544 h 165359"/>
                  <a:gd name="connsiteX2" fmla="*/ 129204 w 413502"/>
                  <a:gd name="connsiteY2" fmla="*/ 10116 h 165359"/>
                  <a:gd name="connsiteX3" fmla="*/ 70911 w 413502"/>
                  <a:gd name="connsiteY3" fmla="*/ 36501 h 165359"/>
                  <a:gd name="connsiteX4" fmla="*/ 24334 w 413502"/>
                  <a:gd name="connsiteY4" fmla="*/ 111748 h 165359"/>
                  <a:gd name="connsiteX5" fmla="*/ 42051 w 413502"/>
                  <a:gd name="connsiteY5" fmla="*/ 38501 h 165359"/>
                  <a:gd name="connsiteX6" fmla="*/ 37574 w 413502"/>
                  <a:gd name="connsiteY6" fmla="*/ 33929 h 165359"/>
                  <a:gd name="connsiteX7" fmla="*/ 1379 w 413502"/>
                  <a:gd name="connsiteY7" fmla="*/ 41358 h 165359"/>
                  <a:gd name="connsiteX8" fmla="*/ 1855 w 413502"/>
                  <a:gd name="connsiteY8" fmla="*/ 45264 h 165359"/>
                  <a:gd name="connsiteX9" fmla="*/ 31192 w 413502"/>
                  <a:gd name="connsiteY9" fmla="*/ 52503 h 165359"/>
                  <a:gd name="connsiteX10" fmla="*/ 20714 w 413502"/>
                  <a:gd name="connsiteY10" fmla="*/ 91079 h 165359"/>
                  <a:gd name="connsiteX11" fmla="*/ 1474 w 413502"/>
                  <a:gd name="connsiteY11" fmla="*/ 158516 h 165359"/>
                  <a:gd name="connsiteX12" fmla="*/ 11189 w 413502"/>
                  <a:gd name="connsiteY12" fmla="*/ 162612 h 165359"/>
                  <a:gd name="connsiteX13" fmla="*/ 70911 w 413502"/>
                  <a:gd name="connsiteY13" fmla="*/ 55646 h 165359"/>
                  <a:gd name="connsiteX14" fmla="*/ 154255 w 413502"/>
                  <a:gd name="connsiteY14" fmla="*/ 20308 h 165359"/>
                  <a:gd name="connsiteX15" fmla="*/ 282843 w 413502"/>
                  <a:gd name="connsiteY15" fmla="*/ 14784 h 165359"/>
                  <a:gd name="connsiteX16" fmla="*/ 412002 w 413502"/>
                  <a:gd name="connsiteY16" fmla="*/ 7259 h 165359"/>
                  <a:gd name="connsiteX17" fmla="*/ 412002 w 413502"/>
                  <a:gd name="connsiteY17" fmla="*/ 3163 h 16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3502" h="165359">
                    <a:moveTo>
                      <a:pt x="412002" y="3163"/>
                    </a:moveTo>
                    <a:cubicBezTo>
                      <a:pt x="367234" y="-3695"/>
                      <a:pt x="318942" y="2592"/>
                      <a:pt x="273698" y="3544"/>
                    </a:cubicBezTo>
                    <a:cubicBezTo>
                      <a:pt x="225407" y="4592"/>
                      <a:pt x="177401" y="8212"/>
                      <a:pt x="129204" y="10116"/>
                    </a:cubicBezTo>
                    <a:cubicBezTo>
                      <a:pt x="104725" y="11069"/>
                      <a:pt x="86913" y="17356"/>
                      <a:pt x="70911" y="36501"/>
                    </a:cubicBezTo>
                    <a:cubicBezTo>
                      <a:pt x="52528" y="58504"/>
                      <a:pt x="37765" y="85078"/>
                      <a:pt x="24334" y="111748"/>
                    </a:cubicBezTo>
                    <a:cubicBezTo>
                      <a:pt x="31955" y="87745"/>
                      <a:pt x="40146" y="63837"/>
                      <a:pt x="42051" y="38501"/>
                    </a:cubicBezTo>
                    <a:cubicBezTo>
                      <a:pt x="42241" y="36215"/>
                      <a:pt x="39860" y="33834"/>
                      <a:pt x="37574" y="33929"/>
                    </a:cubicBezTo>
                    <a:cubicBezTo>
                      <a:pt x="24906" y="34881"/>
                      <a:pt x="13476" y="37548"/>
                      <a:pt x="1379" y="41358"/>
                    </a:cubicBezTo>
                    <a:cubicBezTo>
                      <a:pt x="-621" y="42025"/>
                      <a:pt x="-431" y="45454"/>
                      <a:pt x="1855" y="45264"/>
                    </a:cubicBezTo>
                    <a:cubicBezTo>
                      <a:pt x="10428" y="44502"/>
                      <a:pt x="33764" y="36787"/>
                      <a:pt x="31192" y="52503"/>
                    </a:cubicBezTo>
                    <a:cubicBezTo>
                      <a:pt x="29002" y="65647"/>
                      <a:pt x="24811" y="78411"/>
                      <a:pt x="20714" y="91079"/>
                    </a:cubicBezTo>
                    <a:cubicBezTo>
                      <a:pt x="13476" y="113463"/>
                      <a:pt x="5189" y="135180"/>
                      <a:pt x="1474" y="158516"/>
                    </a:cubicBezTo>
                    <a:cubicBezTo>
                      <a:pt x="617" y="164041"/>
                      <a:pt x="8237" y="168422"/>
                      <a:pt x="11189" y="162612"/>
                    </a:cubicBezTo>
                    <a:cubicBezTo>
                      <a:pt x="29668" y="126131"/>
                      <a:pt x="48909" y="90127"/>
                      <a:pt x="70911" y="55646"/>
                    </a:cubicBezTo>
                    <a:cubicBezTo>
                      <a:pt x="92629" y="21642"/>
                      <a:pt x="117489" y="22023"/>
                      <a:pt x="154255" y="20308"/>
                    </a:cubicBezTo>
                    <a:cubicBezTo>
                      <a:pt x="197118" y="18213"/>
                      <a:pt x="239885" y="15641"/>
                      <a:pt x="282843" y="14784"/>
                    </a:cubicBezTo>
                    <a:cubicBezTo>
                      <a:pt x="325038" y="13927"/>
                      <a:pt x="370854" y="18118"/>
                      <a:pt x="412002" y="7259"/>
                    </a:cubicBezTo>
                    <a:cubicBezTo>
                      <a:pt x="413907" y="6783"/>
                      <a:pt x="414097" y="3449"/>
                      <a:pt x="412002" y="3163"/>
                    </a:cubicBezTo>
                    <a:close/>
                  </a:path>
                </a:pathLst>
              </a:custGeom>
              <a:grpFill/>
              <a:ln w="9525"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757BA2E7-01C9-FD6C-A50E-3A2E7CF9478E}"/>
                  </a:ext>
                </a:extLst>
              </p:cNvPr>
              <p:cNvSpPr/>
              <p:nvPr/>
            </p:nvSpPr>
            <p:spPr>
              <a:xfrm>
                <a:off x="7638720" y="2043077"/>
                <a:ext cx="60469" cy="81330"/>
              </a:xfrm>
              <a:custGeom>
                <a:avLst/>
                <a:gdLst>
                  <a:gd name="connsiteX0" fmla="*/ 60051 w 60469"/>
                  <a:gd name="connsiteY0" fmla="*/ 9845 h 81330"/>
                  <a:gd name="connsiteX1" fmla="*/ 29191 w 60469"/>
                  <a:gd name="connsiteY1" fmla="*/ 29943 h 81330"/>
                  <a:gd name="connsiteX2" fmla="*/ 28905 w 60469"/>
                  <a:gd name="connsiteY2" fmla="*/ 30324 h 81330"/>
                  <a:gd name="connsiteX3" fmla="*/ 15093 w 60469"/>
                  <a:gd name="connsiteY3" fmla="*/ 892 h 81330"/>
                  <a:gd name="connsiteX4" fmla="*/ 12617 w 60469"/>
                  <a:gd name="connsiteY4" fmla="*/ 1273 h 81330"/>
                  <a:gd name="connsiteX5" fmla="*/ 22142 w 60469"/>
                  <a:gd name="connsiteY5" fmla="*/ 39659 h 81330"/>
                  <a:gd name="connsiteX6" fmla="*/ 9569 w 60469"/>
                  <a:gd name="connsiteY6" fmla="*/ 58328 h 81330"/>
                  <a:gd name="connsiteX7" fmla="*/ 520 w 60469"/>
                  <a:gd name="connsiteY7" fmla="*/ 80235 h 81330"/>
                  <a:gd name="connsiteX8" fmla="*/ 2425 w 60469"/>
                  <a:gd name="connsiteY8" fmla="*/ 81283 h 81330"/>
                  <a:gd name="connsiteX9" fmla="*/ 12045 w 60469"/>
                  <a:gd name="connsiteY9" fmla="*/ 71948 h 81330"/>
                  <a:gd name="connsiteX10" fmla="*/ 26809 w 60469"/>
                  <a:gd name="connsiteY10" fmla="*/ 48707 h 81330"/>
                  <a:gd name="connsiteX11" fmla="*/ 31572 w 60469"/>
                  <a:gd name="connsiteY11" fmla="*/ 56613 h 81330"/>
                  <a:gd name="connsiteX12" fmla="*/ 40144 w 60469"/>
                  <a:gd name="connsiteY12" fmla="*/ 60042 h 81330"/>
                  <a:gd name="connsiteX13" fmla="*/ 41763 w 60469"/>
                  <a:gd name="connsiteY13" fmla="*/ 57947 h 81330"/>
                  <a:gd name="connsiteX14" fmla="*/ 40811 w 60469"/>
                  <a:gd name="connsiteY14" fmla="*/ 51279 h 81330"/>
                  <a:gd name="connsiteX15" fmla="*/ 33381 w 60469"/>
                  <a:gd name="connsiteY15" fmla="*/ 38801 h 81330"/>
                  <a:gd name="connsiteX16" fmla="*/ 58527 w 60469"/>
                  <a:gd name="connsiteY16" fmla="*/ 11941 h 81330"/>
                  <a:gd name="connsiteX17" fmla="*/ 60051 w 60469"/>
                  <a:gd name="connsiteY17" fmla="*/ 9845 h 8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469" h="81330">
                    <a:moveTo>
                      <a:pt x="60051" y="9845"/>
                    </a:moveTo>
                    <a:cubicBezTo>
                      <a:pt x="49860" y="701"/>
                      <a:pt x="34048" y="23942"/>
                      <a:pt x="29191" y="29943"/>
                    </a:cubicBezTo>
                    <a:cubicBezTo>
                      <a:pt x="29095" y="30038"/>
                      <a:pt x="29000" y="30229"/>
                      <a:pt x="28905" y="30324"/>
                    </a:cubicBezTo>
                    <a:cubicBezTo>
                      <a:pt x="23951" y="20704"/>
                      <a:pt x="19189" y="10798"/>
                      <a:pt x="15093" y="892"/>
                    </a:cubicBezTo>
                    <a:cubicBezTo>
                      <a:pt x="14522" y="-442"/>
                      <a:pt x="12712" y="-251"/>
                      <a:pt x="12617" y="1273"/>
                    </a:cubicBezTo>
                    <a:cubicBezTo>
                      <a:pt x="11378" y="14798"/>
                      <a:pt x="16522" y="27562"/>
                      <a:pt x="22142" y="39659"/>
                    </a:cubicBezTo>
                    <a:cubicBezTo>
                      <a:pt x="17760" y="45755"/>
                      <a:pt x="13665" y="52041"/>
                      <a:pt x="9569" y="58328"/>
                    </a:cubicBezTo>
                    <a:cubicBezTo>
                      <a:pt x="6140" y="63566"/>
                      <a:pt x="-2147" y="73282"/>
                      <a:pt x="520" y="80235"/>
                    </a:cubicBezTo>
                    <a:cubicBezTo>
                      <a:pt x="901" y="81092"/>
                      <a:pt x="1568" y="81473"/>
                      <a:pt x="2425" y="81283"/>
                    </a:cubicBezTo>
                    <a:cubicBezTo>
                      <a:pt x="6806" y="80616"/>
                      <a:pt x="9950" y="75473"/>
                      <a:pt x="12045" y="71948"/>
                    </a:cubicBezTo>
                    <a:cubicBezTo>
                      <a:pt x="16808" y="64138"/>
                      <a:pt x="21761" y="56327"/>
                      <a:pt x="26809" y="48707"/>
                    </a:cubicBezTo>
                    <a:cubicBezTo>
                      <a:pt x="28333" y="51374"/>
                      <a:pt x="29857" y="54041"/>
                      <a:pt x="31572" y="56613"/>
                    </a:cubicBezTo>
                    <a:cubicBezTo>
                      <a:pt x="34334" y="60709"/>
                      <a:pt x="36144" y="59947"/>
                      <a:pt x="40144" y="60042"/>
                    </a:cubicBezTo>
                    <a:cubicBezTo>
                      <a:pt x="41097" y="60042"/>
                      <a:pt x="42144" y="58899"/>
                      <a:pt x="41763" y="57947"/>
                    </a:cubicBezTo>
                    <a:cubicBezTo>
                      <a:pt x="41763" y="57947"/>
                      <a:pt x="42525" y="53565"/>
                      <a:pt x="40811" y="51279"/>
                    </a:cubicBezTo>
                    <a:cubicBezTo>
                      <a:pt x="38049" y="47374"/>
                      <a:pt x="35668" y="43087"/>
                      <a:pt x="33381" y="38801"/>
                    </a:cubicBezTo>
                    <a:cubicBezTo>
                      <a:pt x="41192" y="27085"/>
                      <a:pt x="54051" y="9083"/>
                      <a:pt x="58527" y="11941"/>
                    </a:cubicBezTo>
                    <a:cubicBezTo>
                      <a:pt x="59765" y="12703"/>
                      <a:pt x="61194" y="10798"/>
                      <a:pt x="60051" y="9845"/>
                    </a:cubicBezTo>
                    <a:close/>
                  </a:path>
                </a:pathLst>
              </a:custGeom>
              <a:grpFill/>
              <a:ln w="9525"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87BA0304-1A59-B5C5-13B3-A71BAEF02537}"/>
                  </a:ext>
                </a:extLst>
              </p:cNvPr>
              <p:cNvSpPr/>
              <p:nvPr/>
            </p:nvSpPr>
            <p:spPr>
              <a:xfrm>
                <a:off x="7720284" y="2010620"/>
                <a:ext cx="43353" cy="51427"/>
              </a:xfrm>
              <a:custGeom>
                <a:avLst/>
                <a:gdLst>
                  <a:gd name="connsiteX0" fmla="*/ 42304 w 43353"/>
                  <a:gd name="connsiteY0" fmla="*/ 44208 h 51427"/>
                  <a:gd name="connsiteX1" fmla="*/ 24492 w 43353"/>
                  <a:gd name="connsiteY1" fmla="*/ 38398 h 51427"/>
                  <a:gd name="connsiteX2" fmla="*/ 20873 w 43353"/>
                  <a:gd name="connsiteY2" fmla="*/ 38207 h 51427"/>
                  <a:gd name="connsiteX3" fmla="*/ 27636 w 43353"/>
                  <a:gd name="connsiteY3" fmla="*/ 12204 h 51427"/>
                  <a:gd name="connsiteX4" fmla="*/ 12586 w 43353"/>
                  <a:gd name="connsiteY4" fmla="*/ 1441 h 51427"/>
                  <a:gd name="connsiteX5" fmla="*/ 12872 w 43353"/>
                  <a:gd name="connsiteY5" fmla="*/ 4108 h 51427"/>
                  <a:gd name="connsiteX6" fmla="*/ 13253 w 43353"/>
                  <a:gd name="connsiteY6" fmla="*/ 4489 h 51427"/>
                  <a:gd name="connsiteX7" fmla="*/ 13920 w 43353"/>
                  <a:gd name="connsiteY7" fmla="*/ 5822 h 51427"/>
                  <a:gd name="connsiteX8" fmla="*/ 16492 w 43353"/>
                  <a:gd name="connsiteY8" fmla="*/ 13633 h 51427"/>
                  <a:gd name="connsiteX9" fmla="*/ 2014 w 43353"/>
                  <a:gd name="connsiteY9" fmla="*/ 41255 h 51427"/>
                  <a:gd name="connsiteX10" fmla="*/ 7919 w 43353"/>
                  <a:gd name="connsiteY10" fmla="*/ 51352 h 51427"/>
                  <a:gd name="connsiteX11" fmla="*/ 24588 w 43353"/>
                  <a:gd name="connsiteY11" fmla="*/ 51161 h 51427"/>
                  <a:gd name="connsiteX12" fmla="*/ 42399 w 43353"/>
                  <a:gd name="connsiteY12" fmla="*/ 46970 h 51427"/>
                  <a:gd name="connsiteX13" fmla="*/ 42304 w 43353"/>
                  <a:gd name="connsiteY13" fmla="*/ 44208 h 51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353" h="51427">
                    <a:moveTo>
                      <a:pt x="42304" y="44208"/>
                    </a:moveTo>
                    <a:cubicBezTo>
                      <a:pt x="35827" y="41541"/>
                      <a:pt x="31636" y="39065"/>
                      <a:pt x="24492" y="38398"/>
                    </a:cubicBezTo>
                    <a:cubicBezTo>
                      <a:pt x="23254" y="38303"/>
                      <a:pt x="22111" y="38303"/>
                      <a:pt x="20873" y="38207"/>
                    </a:cubicBezTo>
                    <a:cubicBezTo>
                      <a:pt x="26017" y="30587"/>
                      <a:pt x="28969" y="21634"/>
                      <a:pt x="27636" y="12204"/>
                    </a:cubicBezTo>
                    <a:cubicBezTo>
                      <a:pt x="26493" y="3917"/>
                      <a:pt x="20492" y="-3131"/>
                      <a:pt x="12586" y="1441"/>
                    </a:cubicBezTo>
                    <a:cubicBezTo>
                      <a:pt x="11539" y="2012"/>
                      <a:pt x="11634" y="3822"/>
                      <a:pt x="12872" y="4108"/>
                    </a:cubicBezTo>
                    <a:cubicBezTo>
                      <a:pt x="12968" y="4203"/>
                      <a:pt x="13063" y="4298"/>
                      <a:pt x="13253" y="4489"/>
                    </a:cubicBezTo>
                    <a:cubicBezTo>
                      <a:pt x="14777" y="6013"/>
                      <a:pt x="12205" y="3155"/>
                      <a:pt x="13920" y="5822"/>
                    </a:cubicBezTo>
                    <a:cubicBezTo>
                      <a:pt x="15539" y="8394"/>
                      <a:pt x="16110" y="10680"/>
                      <a:pt x="16492" y="13633"/>
                    </a:cubicBezTo>
                    <a:cubicBezTo>
                      <a:pt x="17825" y="24872"/>
                      <a:pt x="10015" y="34588"/>
                      <a:pt x="2014" y="41255"/>
                    </a:cubicBezTo>
                    <a:cubicBezTo>
                      <a:pt x="-3130" y="45542"/>
                      <a:pt x="2585" y="52209"/>
                      <a:pt x="7919" y="51352"/>
                    </a:cubicBezTo>
                    <a:cubicBezTo>
                      <a:pt x="13348" y="50495"/>
                      <a:pt x="19064" y="50780"/>
                      <a:pt x="24588" y="51161"/>
                    </a:cubicBezTo>
                    <a:cubicBezTo>
                      <a:pt x="31827" y="51542"/>
                      <a:pt x="35827" y="49447"/>
                      <a:pt x="42399" y="46970"/>
                    </a:cubicBezTo>
                    <a:cubicBezTo>
                      <a:pt x="43733" y="46494"/>
                      <a:pt x="43638" y="44780"/>
                      <a:pt x="42304" y="44208"/>
                    </a:cubicBezTo>
                    <a:close/>
                  </a:path>
                </a:pathLst>
              </a:custGeom>
              <a:grpFill/>
              <a:ln w="9525"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CF6334E2-F3BB-5F72-CD7E-248C61BFDF32}"/>
                  </a:ext>
                </a:extLst>
              </p:cNvPr>
              <p:cNvSpPr/>
              <p:nvPr/>
            </p:nvSpPr>
            <p:spPr>
              <a:xfrm>
                <a:off x="7756636" y="2059788"/>
                <a:ext cx="55184" cy="61973"/>
              </a:xfrm>
              <a:custGeom>
                <a:avLst/>
                <a:gdLst>
                  <a:gd name="connsiteX0" fmla="*/ 50340 w 55184"/>
                  <a:gd name="connsiteY0" fmla="*/ 17804 h 61973"/>
                  <a:gd name="connsiteX1" fmla="*/ 27003 w 55184"/>
                  <a:gd name="connsiteY1" fmla="*/ 19709 h 61973"/>
                  <a:gd name="connsiteX2" fmla="*/ 28146 w 55184"/>
                  <a:gd name="connsiteY2" fmla="*/ 1517 h 61973"/>
                  <a:gd name="connsiteX3" fmla="*/ 26241 w 55184"/>
                  <a:gd name="connsiteY3" fmla="*/ 374 h 61973"/>
                  <a:gd name="connsiteX4" fmla="*/ 19002 w 55184"/>
                  <a:gd name="connsiteY4" fmla="*/ 21043 h 61973"/>
                  <a:gd name="connsiteX5" fmla="*/ 429 w 55184"/>
                  <a:gd name="connsiteY5" fmla="*/ 26567 h 61973"/>
                  <a:gd name="connsiteX6" fmla="*/ 429 w 55184"/>
                  <a:gd name="connsiteY6" fmla="*/ 28091 h 61973"/>
                  <a:gd name="connsiteX7" fmla="*/ 19288 w 55184"/>
                  <a:gd name="connsiteY7" fmla="*/ 30282 h 61973"/>
                  <a:gd name="connsiteX8" fmla="*/ 25956 w 55184"/>
                  <a:gd name="connsiteY8" fmla="*/ 61334 h 61973"/>
                  <a:gd name="connsiteX9" fmla="*/ 28337 w 55184"/>
                  <a:gd name="connsiteY9" fmla="*/ 61048 h 61973"/>
                  <a:gd name="connsiteX10" fmla="*/ 29194 w 55184"/>
                  <a:gd name="connsiteY10" fmla="*/ 38283 h 61973"/>
                  <a:gd name="connsiteX11" fmla="*/ 27956 w 55184"/>
                  <a:gd name="connsiteY11" fmla="*/ 29711 h 61973"/>
                  <a:gd name="connsiteX12" fmla="*/ 51768 w 55184"/>
                  <a:gd name="connsiteY12" fmla="*/ 27329 h 61973"/>
                  <a:gd name="connsiteX13" fmla="*/ 50340 w 55184"/>
                  <a:gd name="connsiteY13" fmla="*/ 17804 h 6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184" h="61973">
                    <a:moveTo>
                      <a:pt x="50340" y="17804"/>
                    </a:moveTo>
                    <a:cubicBezTo>
                      <a:pt x="42720" y="17233"/>
                      <a:pt x="34623" y="18376"/>
                      <a:pt x="27003" y="19709"/>
                    </a:cubicBezTo>
                    <a:cubicBezTo>
                      <a:pt x="26718" y="13709"/>
                      <a:pt x="27003" y="7803"/>
                      <a:pt x="28146" y="1517"/>
                    </a:cubicBezTo>
                    <a:cubicBezTo>
                      <a:pt x="28337" y="469"/>
                      <a:pt x="27003" y="-579"/>
                      <a:pt x="26241" y="374"/>
                    </a:cubicBezTo>
                    <a:cubicBezTo>
                      <a:pt x="20812" y="6470"/>
                      <a:pt x="19193" y="13423"/>
                      <a:pt x="19002" y="21043"/>
                    </a:cubicBezTo>
                    <a:cubicBezTo>
                      <a:pt x="12620" y="22091"/>
                      <a:pt x="5953" y="23234"/>
                      <a:pt x="429" y="26567"/>
                    </a:cubicBezTo>
                    <a:cubicBezTo>
                      <a:pt x="-143" y="26853"/>
                      <a:pt x="-143" y="27710"/>
                      <a:pt x="429" y="28091"/>
                    </a:cubicBezTo>
                    <a:cubicBezTo>
                      <a:pt x="6143" y="31235"/>
                      <a:pt x="12906" y="30854"/>
                      <a:pt x="19288" y="30282"/>
                    </a:cubicBezTo>
                    <a:cubicBezTo>
                      <a:pt x="19955" y="40664"/>
                      <a:pt x="21574" y="52094"/>
                      <a:pt x="25956" y="61334"/>
                    </a:cubicBezTo>
                    <a:cubicBezTo>
                      <a:pt x="26527" y="62477"/>
                      <a:pt x="27956" y="61905"/>
                      <a:pt x="28337" y="61048"/>
                    </a:cubicBezTo>
                    <a:cubicBezTo>
                      <a:pt x="31480" y="53428"/>
                      <a:pt x="30432" y="46284"/>
                      <a:pt x="29194" y="38283"/>
                    </a:cubicBezTo>
                    <a:cubicBezTo>
                      <a:pt x="28718" y="35330"/>
                      <a:pt x="28337" y="32568"/>
                      <a:pt x="27956" y="29711"/>
                    </a:cubicBezTo>
                    <a:cubicBezTo>
                      <a:pt x="35957" y="29139"/>
                      <a:pt x="43958" y="28663"/>
                      <a:pt x="51768" y="27329"/>
                    </a:cubicBezTo>
                    <a:cubicBezTo>
                      <a:pt x="57388" y="26472"/>
                      <a:pt x="55483" y="18185"/>
                      <a:pt x="50340" y="17804"/>
                    </a:cubicBezTo>
                    <a:close/>
                  </a:path>
                </a:pathLst>
              </a:custGeom>
              <a:grpFill/>
              <a:ln w="9525"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4B9C04AF-7E61-4458-ECE0-76D467946C3E}"/>
                  </a:ext>
                </a:extLst>
              </p:cNvPr>
              <p:cNvSpPr/>
              <p:nvPr/>
            </p:nvSpPr>
            <p:spPr>
              <a:xfrm>
                <a:off x="7850845" y="2044230"/>
                <a:ext cx="62624" cy="128313"/>
              </a:xfrm>
              <a:custGeom>
                <a:avLst/>
                <a:gdLst>
                  <a:gd name="connsiteX0" fmla="*/ 61001 w 62624"/>
                  <a:gd name="connsiteY0" fmla="*/ 48793 h 128313"/>
                  <a:gd name="connsiteX1" fmla="*/ 48619 w 62624"/>
                  <a:gd name="connsiteY1" fmla="*/ 53365 h 128313"/>
                  <a:gd name="connsiteX2" fmla="*/ 49762 w 62624"/>
                  <a:gd name="connsiteY2" fmla="*/ 33172 h 128313"/>
                  <a:gd name="connsiteX3" fmla="*/ 56715 w 62624"/>
                  <a:gd name="connsiteY3" fmla="*/ 4883 h 128313"/>
                  <a:gd name="connsiteX4" fmla="*/ 47666 w 62624"/>
                  <a:gd name="connsiteY4" fmla="*/ 2406 h 128313"/>
                  <a:gd name="connsiteX5" fmla="*/ 40331 w 62624"/>
                  <a:gd name="connsiteY5" fmla="*/ 30791 h 128313"/>
                  <a:gd name="connsiteX6" fmla="*/ 22044 w 62624"/>
                  <a:gd name="connsiteY6" fmla="*/ 40506 h 128313"/>
                  <a:gd name="connsiteX7" fmla="*/ 14424 w 62624"/>
                  <a:gd name="connsiteY7" fmla="*/ 5264 h 128313"/>
                  <a:gd name="connsiteX8" fmla="*/ 13090 w 62624"/>
                  <a:gd name="connsiteY8" fmla="*/ 4216 h 128313"/>
                  <a:gd name="connsiteX9" fmla="*/ 15567 w 62624"/>
                  <a:gd name="connsiteY9" fmla="*/ 48888 h 128313"/>
                  <a:gd name="connsiteX10" fmla="*/ 39094 w 62624"/>
                  <a:gd name="connsiteY10" fmla="*/ 45459 h 128313"/>
                  <a:gd name="connsiteX11" fmla="*/ 38617 w 62624"/>
                  <a:gd name="connsiteY11" fmla="*/ 57842 h 128313"/>
                  <a:gd name="connsiteX12" fmla="*/ 2708 w 62624"/>
                  <a:gd name="connsiteY12" fmla="*/ 93846 h 128313"/>
                  <a:gd name="connsiteX13" fmla="*/ 27568 w 62624"/>
                  <a:gd name="connsiteY13" fmla="*/ 127470 h 128313"/>
                  <a:gd name="connsiteX14" fmla="*/ 47094 w 62624"/>
                  <a:gd name="connsiteY14" fmla="*/ 84321 h 128313"/>
                  <a:gd name="connsiteX15" fmla="*/ 48428 w 62624"/>
                  <a:gd name="connsiteY15" fmla="*/ 61176 h 128313"/>
                  <a:gd name="connsiteX16" fmla="*/ 62049 w 62624"/>
                  <a:gd name="connsiteY16" fmla="*/ 51365 h 128313"/>
                  <a:gd name="connsiteX17" fmla="*/ 61001 w 62624"/>
                  <a:gd name="connsiteY17" fmla="*/ 48793 h 128313"/>
                  <a:gd name="connsiteX18" fmla="*/ 36141 w 62624"/>
                  <a:gd name="connsiteY18" fmla="*/ 90703 h 128313"/>
                  <a:gd name="connsiteX19" fmla="*/ 30426 w 62624"/>
                  <a:gd name="connsiteY19" fmla="*/ 111563 h 128313"/>
                  <a:gd name="connsiteX20" fmla="*/ 14043 w 62624"/>
                  <a:gd name="connsiteY20" fmla="*/ 94227 h 128313"/>
                  <a:gd name="connsiteX21" fmla="*/ 38141 w 62624"/>
                  <a:gd name="connsiteY21" fmla="*/ 68700 h 128313"/>
                  <a:gd name="connsiteX22" fmla="*/ 36141 w 62624"/>
                  <a:gd name="connsiteY22" fmla="*/ 90703 h 12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624" h="128313">
                    <a:moveTo>
                      <a:pt x="61001" y="48793"/>
                    </a:moveTo>
                    <a:cubicBezTo>
                      <a:pt x="57096" y="50031"/>
                      <a:pt x="52904" y="51651"/>
                      <a:pt x="48619" y="53365"/>
                    </a:cubicBezTo>
                    <a:cubicBezTo>
                      <a:pt x="48809" y="46602"/>
                      <a:pt x="49095" y="39840"/>
                      <a:pt x="49762" y="33172"/>
                    </a:cubicBezTo>
                    <a:cubicBezTo>
                      <a:pt x="54619" y="24504"/>
                      <a:pt x="57000" y="13932"/>
                      <a:pt x="56715" y="4883"/>
                    </a:cubicBezTo>
                    <a:cubicBezTo>
                      <a:pt x="56524" y="406"/>
                      <a:pt x="49856" y="-2166"/>
                      <a:pt x="47666" y="2406"/>
                    </a:cubicBezTo>
                    <a:cubicBezTo>
                      <a:pt x="43570" y="10884"/>
                      <a:pt x="41570" y="20599"/>
                      <a:pt x="40331" y="30791"/>
                    </a:cubicBezTo>
                    <a:cubicBezTo>
                      <a:pt x="36331" y="36220"/>
                      <a:pt x="30521" y="39935"/>
                      <a:pt x="22044" y="40506"/>
                    </a:cubicBezTo>
                    <a:cubicBezTo>
                      <a:pt x="-1007" y="41935"/>
                      <a:pt x="7089" y="16980"/>
                      <a:pt x="14424" y="5264"/>
                    </a:cubicBezTo>
                    <a:cubicBezTo>
                      <a:pt x="14900" y="4407"/>
                      <a:pt x="13757" y="3549"/>
                      <a:pt x="13090" y="4216"/>
                    </a:cubicBezTo>
                    <a:cubicBezTo>
                      <a:pt x="-626" y="18123"/>
                      <a:pt x="-8722" y="41459"/>
                      <a:pt x="15567" y="48888"/>
                    </a:cubicBezTo>
                    <a:cubicBezTo>
                      <a:pt x="24901" y="51746"/>
                      <a:pt x="32807" y="49936"/>
                      <a:pt x="39094" y="45459"/>
                    </a:cubicBezTo>
                    <a:cubicBezTo>
                      <a:pt x="38903" y="49555"/>
                      <a:pt x="38712" y="53651"/>
                      <a:pt x="38617" y="57842"/>
                    </a:cubicBezTo>
                    <a:cubicBezTo>
                      <a:pt x="22520" y="65748"/>
                      <a:pt x="7375" y="77178"/>
                      <a:pt x="2708" y="93846"/>
                    </a:cubicBezTo>
                    <a:cubicBezTo>
                      <a:pt x="-911" y="106800"/>
                      <a:pt x="9852" y="133375"/>
                      <a:pt x="27568" y="127470"/>
                    </a:cubicBezTo>
                    <a:cubicBezTo>
                      <a:pt x="43285" y="122231"/>
                      <a:pt x="45285" y="97942"/>
                      <a:pt x="47094" y="84321"/>
                    </a:cubicBezTo>
                    <a:cubicBezTo>
                      <a:pt x="48047" y="77273"/>
                      <a:pt x="48237" y="69367"/>
                      <a:pt x="48428" y="61176"/>
                    </a:cubicBezTo>
                    <a:cubicBezTo>
                      <a:pt x="53381" y="57651"/>
                      <a:pt x="58048" y="54318"/>
                      <a:pt x="62049" y="51365"/>
                    </a:cubicBezTo>
                    <a:cubicBezTo>
                      <a:pt x="63192" y="50412"/>
                      <a:pt x="62525" y="48317"/>
                      <a:pt x="61001" y="48793"/>
                    </a:cubicBezTo>
                    <a:close/>
                    <a:moveTo>
                      <a:pt x="36141" y="90703"/>
                    </a:moveTo>
                    <a:cubicBezTo>
                      <a:pt x="34997" y="97752"/>
                      <a:pt x="33378" y="104991"/>
                      <a:pt x="30426" y="111563"/>
                    </a:cubicBezTo>
                    <a:cubicBezTo>
                      <a:pt x="23377" y="127470"/>
                      <a:pt x="7947" y="106134"/>
                      <a:pt x="14043" y="94227"/>
                    </a:cubicBezTo>
                    <a:cubicBezTo>
                      <a:pt x="18615" y="85179"/>
                      <a:pt x="28140" y="76511"/>
                      <a:pt x="38141" y="68700"/>
                    </a:cubicBezTo>
                    <a:cubicBezTo>
                      <a:pt x="37855" y="76416"/>
                      <a:pt x="37284" y="83845"/>
                      <a:pt x="36141" y="90703"/>
                    </a:cubicBezTo>
                    <a:close/>
                  </a:path>
                </a:pathLst>
              </a:custGeom>
              <a:grpFill/>
              <a:ln w="9525"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B9320B70-6B18-A6B4-76F0-70A5C8433E68}"/>
                  </a:ext>
                </a:extLst>
              </p:cNvPr>
              <p:cNvSpPr/>
              <p:nvPr/>
            </p:nvSpPr>
            <p:spPr>
              <a:xfrm>
                <a:off x="7914749" y="2022572"/>
                <a:ext cx="53274" cy="43122"/>
              </a:xfrm>
              <a:custGeom>
                <a:avLst/>
                <a:gdLst>
                  <a:gd name="connsiteX0" fmla="*/ 52532 w 53274"/>
                  <a:gd name="connsiteY0" fmla="*/ 39781 h 43122"/>
                  <a:gd name="connsiteX1" fmla="*/ 13289 w 53274"/>
                  <a:gd name="connsiteY1" fmla="*/ 33780 h 43122"/>
                  <a:gd name="connsiteX2" fmla="*/ 20433 w 53274"/>
                  <a:gd name="connsiteY2" fmla="*/ 11492 h 43122"/>
                  <a:gd name="connsiteX3" fmla="*/ 6240 w 53274"/>
                  <a:gd name="connsiteY3" fmla="*/ 347 h 43122"/>
                  <a:gd name="connsiteX4" fmla="*/ 6240 w 53274"/>
                  <a:gd name="connsiteY4" fmla="*/ 5015 h 43122"/>
                  <a:gd name="connsiteX5" fmla="*/ 1192 w 53274"/>
                  <a:gd name="connsiteY5" fmla="*/ 35114 h 43122"/>
                  <a:gd name="connsiteX6" fmla="*/ 4431 w 53274"/>
                  <a:gd name="connsiteY6" fmla="*/ 43019 h 43122"/>
                  <a:gd name="connsiteX7" fmla="*/ 52056 w 53274"/>
                  <a:gd name="connsiteY7" fmla="*/ 41781 h 43122"/>
                  <a:gd name="connsiteX8" fmla="*/ 52532 w 53274"/>
                  <a:gd name="connsiteY8" fmla="*/ 39781 h 4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74" h="43122">
                    <a:moveTo>
                      <a:pt x="52532" y="39781"/>
                    </a:moveTo>
                    <a:cubicBezTo>
                      <a:pt x="39292" y="34637"/>
                      <a:pt x="26815" y="33875"/>
                      <a:pt x="13289" y="33780"/>
                    </a:cubicBezTo>
                    <a:cubicBezTo>
                      <a:pt x="17290" y="27017"/>
                      <a:pt x="20242" y="19397"/>
                      <a:pt x="20433" y="11492"/>
                    </a:cubicBezTo>
                    <a:cubicBezTo>
                      <a:pt x="20719" y="2824"/>
                      <a:pt x="14051" y="-1272"/>
                      <a:pt x="6240" y="347"/>
                    </a:cubicBezTo>
                    <a:cubicBezTo>
                      <a:pt x="3764" y="919"/>
                      <a:pt x="4145" y="4253"/>
                      <a:pt x="6240" y="5015"/>
                    </a:cubicBezTo>
                    <a:cubicBezTo>
                      <a:pt x="18909" y="9491"/>
                      <a:pt x="6146" y="28827"/>
                      <a:pt x="1192" y="35114"/>
                    </a:cubicBezTo>
                    <a:cubicBezTo>
                      <a:pt x="-1189" y="38162"/>
                      <a:pt x="50" y="43019"/>
                      <a:pt x="4431" y="43019"/>
                    </a:cubicBezTo>
                    <a:cubicBezTo>
                      <a:pt x="20528" y="43115"/>
                      <a:pt x="35958" y="43496"/>
                      <a:pt x="52056" y="41781"/>
                    </a:cubicBezTo>
                    <a:cubicBezTo>
                      <a:pt x="53485" y="41686"/>
                      <a:pt x="53675" y="40162"/>
                      <a:pt x="52532" y="39781"/>
                    </a:cubicBezTo>
                    <a:close/>
                  </a:path>
                </a:pathLst>
              </a:custGeom>
              <a:grpFill/>
              <a:ln w="9525" cap="flat">
                <a:noFill/>
                <a:prstDash val="solid"/>
                <a:miter/>
              </a:ln>
            </p:spPr>
            <p:txBody>
              <a:bodyPr rtlCol="0" anchor="ctr"/>
              <a:lstStyle/>
              <a:p>
                <a:endParaRPr lang="en-US"/>
              </a:p>
            </p:txBody>
          </p:sp>
        </p:grpSp>
        <p:grpSp>
          <p:nvGrpSpPr>
            <p:cNvPr id="658" name="Graphic 6">
              <a:extLst>
                <a:ext uri="{FF2B5EF4-FFF2-40B4-BE49-F238E27FC236}">
                  <a16:creationId xmlns:a16="http://schemas.microsoft.com/office/drawing/2014/main" id="{C762B142-0683-A48E-58FF-20EF57EF6C60}"/>
                </a:ext>
              </a:extLst>
            </p:cNvPr>
            <p:cNvGrpSpPr/>
            <p:nvPr/>
          </p:nvGrpSpPr>
          <p:grpSpPr>
            <a:xfrm>
              <a:off x="7372536" y="1311947"/>
              <a:ext cx="1716545" cy="283374"/>
              <a:chOff x="7372536" y="1311947"/>
              <a:chExt cx="1716545" cy="283374"/>
            </a:xfrm>
            <a:grpFill/>
          </p:grpSpPr>
          <p:sp>
            <p:nvSpPr>
              <p:cNvPr id="659" name="Freeform: Shape 658">
                <a:extLst>
                  <a:ext uri="{FF2B5EF4-FFF2-40B4-BE49-F238E27FC236}">
                    <a16:creationId xmlns:a16="http://schemas.microsoft.com/office/drawing/2014/main" id="{B0519052-B2E1-1D54-E840-599A5384F191}"/>
                  </a:ext>
                </a:extLst>
              </p:cNvPr>
              <p:cNvSpPr/>
              <p:nvPr/>
            </p:nvSpPr>
            <p:spPr>
              <a:xfrm>
                <a:off x="7372536" y="1311947"/>
                <a:ext cx="74990" cy="258023"/>
              </a:xfrm>
              <a:custGeom>
                <a:avLst/>
                <a:gdLst>
                  <a:gd name="connsiteX0" fmla="*/ 16292 w 74990"/>
                  <a:gd name="connsiteY0" fmla="*/ 199956 h 258023"/>
                  <a:gd name="connsiteX1" fmla="*/ 23530 w 74990"/>
                  <a:gd name="connsiteY1" fmla="*/ 121565 h 258023"/>
                  <a:gd name="connsiteX2" fmla="*/ 74966 w 74990"/>
                  <a:gd name="connsiteY2" fmla="*/ 979 h 258023"/>
                  <a:gd name="connsiteX3" fmla="*/ 73727 w 74990"/>
                  <a:gd name="connsiteY3" fmla="*/ 217 h 258023"/>
                  <a:gd name="connsiteX4" fmla="*/ 6195 w 74990"/>
                  <a:gd name="connsiteY4" fmla="*/ 132043 h 258023"/>
                  <a:gd name="connsiteX5" fmla="*/ 1433 w 74990"/>
                  <a:gd name="connsiteY5" fmla="*/ 201575 h 258023"/>
                  <a:gd name="connsiteX6" fmla="*/ 22197 w 74990"/>
                  <a:gd name="connsiteY6" fmla="*/ 256725 h 258023"/>
                  <a:gd name="connsiteX7" fmla="*/ 31246 w 74990"/>
                  <a:gd name="connsiteY7" fmla="*/ 251486 h 258023"/>
                  <a:gd name="connsiteX8" fmla="*/ 31627 w 74990"/>
                  <a:gd name="connsiteY8" fmla="*/ 251677 h 258023"/>
                  <a:gd name="connsiteX9" fmla="*/ 16292 w 74990"/>
                  <a:gd name="connsiteY9" fmla="*/ 199956 h 258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990" h="258023">
                    <a:moveTo>
                      <a:pt x="16292" y="199956"/>
                    </a:moveTo>
                    <a:cubicBezTo>
                      <a:pt x="11529" y="173572"/>
                      <a:pt x="16482" y="146616"/>
                      <a:pt x="23530" y="121565"/>
                    </a:cubicBezTo>
                    <a:cubicBezTo>
                      <a:pt x="35437" y="79179"/>
                      <a:pt x="64298" y="43270"/>
                      <a:pt x="74966" y="979"/>
                    </a:cubicBezTo>
                    <a:cubicBezTo>
                      <a:pt x="75156" y="312"/>
                      <a:pt x="74204" y="-355"/>
                      <a:pt x="73727" y="217"/>
                    </a:cubicBezTo>
                    <a:cubicBezTo>
                      <a:pt x="42580" y="35269"/>
                      <a:pt x="19244" y="86894"/>
                      <a:pt x="6195" y="132043"/>
                    </a:cubicBezTo>
                    <a:cubicBezTo>
                      <a:pt x="-282" y="154426"/>
                      <a:pt x="-1330" y="178239"/>
                      <a:pt x="1433" y="201575"/>
                    </a:cubicBezTo>
                    <a:cubicBezTo>
                      <a:pt x="3337" y="217577"/>
                      <a:pt x="8386" y="245866"/>
                      <a:pt x="22197" y="256725"/>
                    </a:cubicBezTo>
                    <a:cubicBezTo>
                      <a:pt x="26674" y="260249"/>
                      <a:pt x="31150" y="255963"/>
                      <a:pt x="31246" y="251486"/>
                    </a:cubicBezTo>
                    <a:cubicBezTo>
                      <a:pt x="31341" y="251486"/>
                      <a:pt x="31436" y="251581"/>
                      <a:pt x="31627" y="251677"/>
                    </a:cubicBezTo>
                    <a:cubicBezTo>
                      <a:pt x="29912" y="234627"/>
                      <a:pt x="19339" y="217291"/>
                      <a:pt x="16292" y="199956"/>
                    </a:cubicBezTo>
                    <a:close/>
                  </a:path>
                </a:pathLst>
              </a:custGeom>
              <a:grpFill/>
              <a:ln w="9525"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448F2E58-DE97-A8EB-6979-483196CFDDD8}"/>
                  </a:ext>
                </a:extLst>
              </p:cNvPr>
              <p:cNvSpPr/>
              <p:nvPr/>
            </p:nvSpPr>
            <p:spPr>
              <a:xfrm>
                <a:off x="7441018" y="1419412"/>
                <a:ext cx="93051" cy="86218"/>
              </a:xfrm>
              <a:custGeom>
                <a:avLst/>
                <a:gdLst>
                  <a:gd name="connsiteX0" fmla="*/ 91065 w 93051"/>
                  <a:gd name="connsiteY0" fmla="*/ 70488 h 86218"/>
                  <a:gd name="connsiteX1" fmla="*/ 53537 w 93051"/>
                  <a:gd name="connsiteY1" fmla="*/ 53724 h 86218"/>
                  <a:gd name="connsiteX2" fmla="*/ 49727 w 93051"/>
                  <a:gd name="connsiteY2" fmla="*/ 28483 h 86218"/>
                  <a:gd name="connsiteX3" fmla="*/ 54870 w 93051"/>
                  <a:gd name="connsiteY3" fmla="*/ 6576 h 86218"/>
                  <a:gd name="connsiteX4" fmla="*/ 48584 w 93051"/>
                  <a:gd name="connsiteY4" fmla="*/ 99 h 86218"/>
                  <a:gd name="connsiteX5" fmla="*/ 46202 w 93051"/>
                  <a:gd name="connsiteY5" fmla="*/ 3 h 86218"/>
                  <a:gd name="connsiteX6" fmla="*/ 40202 w 93051"/>
                  <a:gd name="connsiteY6" fmla="*/ 4385 h 86218"/>
                  <a:gd name="connsiteX7" fmla="*/ 37820 w 93051"/>
                  <a:gd name="connsiteY7" fmla="*/ 13434 h 86218"/>
                  <a:gd name="connsiteX8" fmla="*/ 18580 w 93051"/>
                  <a:gd name="connsiteY8" fmla="*/ 21149 h 86218"/>
                  <a:gd name="connsiteX9" fmla="*/ 1626 w 93051"/>
                  <a:gd name="connsiteY9" fmla="*/ 62678 h 86218"/>
                  <a:gd name="connsiteX10" fmla="*/ 29820 w 93051"/>
                  <a:gd name="connsiteY10" fmla="*/ 56201 h 86218"/>
                  <a:gd name="connsiteX11" fmla="*/ 37249 w 93051"/>
                  <a:gd name="connsiteY11" fmla="*/ 48390 h 86218"/>
                  <a:gd name="connsiteX12" fmla="*/ 44202 w 93051"/>
                  <a:gd name="connsiteY12" fmla="*/ 69345 h 86218"/>
                  <a:gd name="connsiteX13" fmla="*/ 92780 w 93051"/>
                  <a:gd name="connsiteY13" fmla="*/ 72679 h 86218"/>
                  <a:gd name="connsiteX14" fmla="*/ 91065 w 93051"/>
                  <a:gd name="connsiteY14" fmla="*/ 70488 h 86218"/>
                  <a:gd name="connsiteX15" fmla="*/ 14579 w 93051"/>
                  <a:gd name="connsiteY15" fmla="*/ 53343 h 86218"/>
                  <a:gd name="connsiteX16" fmla="*/ 12294 w 93051"/>
                  <a:gd name="connsiteY16" fmla="*/ 52677 h 86218"/>
                  <a:gd name="connsiteX17" fmla="*/ 18104 w 93051"/>
                  <a:gd name="connsiteY17" fmla="*/ 38675 h 86218"/>
                  <a:gd name="connsiteX18" fmla="*/ 36582 w 93051"/>
                  <a:gd name="connsiteY18" fmla="*/ 21054 h 86218"/>
                  <a:gd name="connsiteX19" fmla="*/ 35915 w 93051"/>
                  <a:gd name="connsiteY19" fmla="*/ 29055 h 86218"/>
                  <a:gd name="connsiteX20" fmla="*/ 14579 w 93051"/>
                  <a:gd name="connsiteY20" fmla="*/ 53343 h 8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3051" h="86218">
                    <a:moveTo>
                      <a:pt x="91065" y="70488"/>
                    </a:moveTo>
                    <a:cubicBezTo>
                      <a:pt x="73158" y="72870"/>
                      <a:pt x="60109" y="73155"/>
                      <a:pt x="53537" y="53724"/>
                    </a:cubicBezTo>
                    <a:cubicBezTo>
                      <a:pt x="50965" y="46104"/>
                      <a:pt x="49727" y="37246"/>
                      <a:pt x="49727" y="28483"/>
                    </a:cubicBezTo>
                    <a:cubicBezTo>
                      <a:pt x="52679" y="21530"/>
                      <a:pt x="54489" y="14100"/>
                      <a:pt x="54870" y="6576"/>
                    </a:cubicBezTo>
                    <a:cubicBezTo>
                      <a:pt x="55061" y="3147"/>
                      <a:pt x="51917" y="289"/>
                      <a:pt x="48584" y="99"/>
                    </a:cubicBezTo>
                    <a:cubicBezTo>
                      <a:pt x="47822" y="99"/>
                      <a:pt x="46965" y="3"/>
                      <a:pt x="46202" y="3"/>
                    </a:cubicBezTo>
                    <a:cubicBezTo>
                      <a:pt x="43345" y="-92"/>
                      <a:pt x="40964" y="1813"/>
                      <a:pt x="40202" y="4385"/>
                    </a:cubicBezTo>
                    <a:cubicBezTo>
                      <a:pt x="39249" y="7338"/>
                      <a:pt x="38487" y="10386"/>
                      <a:pt x="37820" y="13434"/>
                    </a:cubicBezTo>
                    <a:cubicBezTo>
                      <a:pt x="31724" y="12957"/>
                      <a:pt x="21438" y="18958"/>
                      <a:pt x="18580" y="21149"/>
                    </a:cubicBezTo>
                    <a:cubicBezTo>
                      <a:pt x="8198" y="28959"/>
                      <a:pt x="-4566" y="49057"/>
                      <a:pt x="1626" y="62678"/>
                    </a:cubicBezTo>
                    <a:cubicBezTo>
                      <a:pt x="7245" y="75060"/>
                      <a:pt x="24962" y="60678"/>
                      <a:pt x="29820" y="56201"/>
                    </a:cubicBezTo>
                    <a:cubicBezTo>
                      <a:pt x="32486" y="53820"/>
                      <a:pt x="34963" y="51153"/>
                      <a:pt x="37249" y="48390"/>
                    </a:cubicBezTo>
                    <a:cubicBezTo>
                      <a:pt x="38583" y="55629"/>
                      <a:pt x="40773" y="62678"/>
                      <a:pt x="44202" y="69345"/>
                    </a:cubicBezTo>
                    <a:cubicBezTo>
                      <a:pt x="55251" y="91253"/>
                      <a:pt x="80111" y="91253"/>
                      <a:pt x="92780" y="72679"/>
                    </a:cubicBezTo>
                    <a:cubicBezTo>
                      <a:pt x="93637" y="71631"/>
                      <a:pt x="92304" y="70298"/>
                      <a:pt x="91065" y="70488"/>
                    </a:cubicBezTo>
                    <a:close/>
                    <a:moveTo>
                      <a:pt x="14579" y="53343"/>
                    </a:moveTo>
                    <a:cubicBezTo>
                      <a:pt x="10770" y="55915"/>
                      <a:pt x="11341" y="57153"/>
                      <a:pt x="12294" y="52677"/>
                    </a:cubicBezTo>
                    <a:cubicBezTo>
                      <a:pt x="13341" y="47819"/>
                      <a:pt x="15627" y="42961"/>
                      <a:pt x="18104" y="38675"/>
                    </a:cubicBezTo>
                    <a:cubicBezTo>
                      <a:pt x="19342" y="36484"/>
                      <a:pt x="30296" y="24387"/>
                      <a:pt x="36582" y="21054"/>
                    </a:cubicBezTo>
                    <a:cubicBezTo>
                      <a:pt x="36201" y="23721"/>
                      <a:pt x="36011" y="26388"/>
                      <a:pt x="35915" y="29055"/>
                    </a:cubicBezTo>
                    <a:cubicBezTo>
                      <a:pt x="30772" y="38770"/>
                      <a:pt x="23152" y="47438"/>
                      <a:pt x="14579" y="53343"/>
                    </a:cubicBezTo>
                    <a:close/>
                  </a:path>
                </a:pathLst>
              </a:custGeom>
              <a:grpFill/>
              <a:ln w="9525"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8318FE79-4EE3-3D41-8108-8CDA9C0E0396}"/>
                  </a:ext>
                </a:extLst>
              </p:cNvPr>
              <p:cNvSpPr/>
              <p:nvPr/>
            </p:nvSpPr>
            <p:spPr>
              <a:xfrm>
                <a:off x="7590379" y="1428118"/>
                <a:ext cx="65763" cy="19718"/>
              </a:xfrm>
              <a:custGeom>
                <a:avLst/>
                <a:gdLst>
                  <a:gd name="connsiteX0" fmla="*/ 62577 w 65763"/>
                  <a:gd name="connsiteY0" fmla="*/ 1203 h 19718"/>
                  <a:gd name="connsiteX1" fmla="*/ 30383 w 65763"/>
                  <a:gd name="connsiteY1" fmla="*/ 5204 h 19718"/>
                  <a:gd name="connsiteX2" fmla="*/ 12952 w 65763"/>
                  <a:gd name="connsiteY2" fmla="*/ 8442 h 19718"/>
                  <a:gd name="connsiteX3" fmla="*/ 1998 w 65763"/>
                  <a:gd name="connsiteY3" fmla="*/ 11205 h 19718"/>
                  <a:gd name="connsiteX4" fmla="*/ 474 w 65763"/>
                  <a:gd name="connsiteY4" fmla="*/ 13681 h 19718"/>
                  <a:gd name="connsiteX5" fmla="*/ 25810 w 65763"/>
                  <a:gd name="connsiteY5" fmla="*/ 19206 h 19718"/>
                  <a:gd name="connsiteX6" fmla="*/ 64482 w 65763"/>
                  <a:gd name="connsiteY6" fmla="*/ 8823 h 19718"/>
                  <a:gd name="connsiteX7" fmla="*/ 62577 w 65763"/>
                  <a:gd name="connsiteY7" fmla="*/ 1203 h 1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63" h="19718">
                    <a:moveTo>
                      <a:pt x="62577" y="1203"/>
                    </a:moveTo>
                    <a:cubicBezTo>
                      <a:pt x="53147" y="-2511"/>
                      <a:pt x="39717" y="3394"/>
                      <a:pt x="30383" y="5204"/>
                    </a:cubicBezTo>
                    <a:cubicBezTo>
                      <a:pt x="24572" y="6347"/>
                      <a:pt x="18762" y="7299"/>
                      <a:pt x="12952" y="8442"/>
                    </a:cubicBezTo>
                    <a:cubicBezTo>
                      <a:pt x="10475" y="8919"/>
                      <a:pt x="4284" y="11871"/>
                      <a:pt x="1998" y="11205"/>
                    </a:cubicBezTo>
                    <a:cubicBezTo>
                      <a:pt x="665" y="10824"/>
                      <a:pt x="-764" y="12633"/>
                      <a:pt x="474" y="13681"/>
                    </a:cubicBezTo>
                    <a:cubicBezTo>
                      <a:pt x="8475" y="20253"/>
                      <a:pt x="15524" y="20253"/>
                      <a:pt x="25810" y="19206"/>
                    </a:cubicBezTo>
                    <a:cubicBezTo>
                      <a:pt x="36764" y="18158"/>
                      <a:pt x="56957" y="17777"/>
                      <a:pt x="64482" y="8823"/>
                    </a:cubicBezTo>
                    <a:cubicBezTo>
                      <a:pt x="66768" y="6252"/>
                      <a:pt x="65911" y="2537"/>
                      <a:pt x="62577" y="1203"/>
                    </a:cubicBezTo>
                    <a:close/>
                  </a:path>
                </a:pathLst>
              </a:custGeom>
              <a:grpFill/>
              <a:ln w="9525"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38E32589-72AF-8AA9-23EC-60E4D5746D5F}"/>
                  </a:ext>
                </a:extLst>
              </p:cNvPr>
              <p:cNvSpPr/>
              <p:nvPr/>
            </p:nvSpPr>
            <p:spPr>
              <a:xfrm>
                <a:off x="7708195" y="1352437"/>
                <a:ext cx="87541" cy="148098"/>
              </a:xfrm>
              <a:custGeom>
                <a:avLst/>
                <a:gdLst>
                  <a:gd name="connsiteX0" fmla="*/ 86493 w 87541"/>
                  <a:gd name="connsiteY0" fmla="*/ 118032 h 148098"/>
                  <a:gd name="connsiteX1" fmla="*/ 66871 w 87541"/>
                  <a:gd name="connsiteY1" fmla="*/ 111746 h 148098"/>
                  <a:gd name="connsiteX2" fmla="*/ 66776 w 87541"/>
                  <a:gd name="connsiteY2" fmla="*/ 110508 h 148098"/>
                  <a:gd name="connsiteX3" fmla="*/ 53345 w 87541"/>
                  <a:gd name="connsiteY3" fmla="*/ 110127 h 148098"/>
                  <a:gd name="connsiteX4" fmla="*/ 52869 w 87541"/>
                  <a:gd name="connsiteY4" fmla="*/ 117270 h 148098"/>
                  <a:gd name="connsiteX5" fmla="*/ 52869 w 87541"/>
                  <a:gd name="connsiteY5" fmla="*/ 117556 h 148098"/>
                  <a:gd name="connsiteX6" fmla="*/ 24961 w 87541"/>
                  <a:gd name="connsiteY6" fmla="*/ 124890 h 148098"/>
                  <a:gd name="connsiteX7" fmla="*/ 19532 w 87541"/>
                  <a:gd name="connsiteY7" fmla="*/ 82028 h 148098"/>
                  <a:gd name="connsiteX8" fmla="*/ 19532 w 87541"/>
                  <a:gd name="connsiteY8" fmla="*/ 81933 h 148098"/>
                  <a:gd name="connsiteX9" fmla="*/ 67919 w 87541"/>
                  <a:gd name="connsiteY9" fmla="*/ 5733 h 148098"/>
                  <a:gd name="connsiteX10" fmla="*/ 62394 w 87541"/>
                  <a:gd name="connsiteY10" fmla="*/ 18 h 148098"/>
                  <a:gd name="connsiteX11" fmla="*/ 8197 w 87541"/>
                  <a:gd name="connsiteY11" fmla="*/ 78885 h 148098"/>
                  <a:gd name="connsiteX12" fmla="*/ 482 w 87541"/>
                  <a:gd name="connsiteY12" fmla="*/ 88029 h 148098"/>
                  <a:gd name="connsiteX13" fmla="*/ 4292 w 87541"/>
                  <a:gd name="connsiteY13" fmla="*/ 91934 h 148098"/>
                  <a:gd name="connsiteX14" fmla="*/ 7626 w 87541"/>
                  <a:gd name="connsiteY14" fmla="*/ 89934 h 148098"/>
                  <a:gd name="connsiteX15" fmla="*/ 8483 w 87541"/>
                  <a:gd name="connsiteY15" fmla="*/ 107650 h 148098"/>
                  <a:gd name="connsiteX16" fmla="*/ 37820 w 87541"/>
                  <a:gd name="connsiteY16" fmla="*/ 148036 h 148098"/>
                  <a:gd name="connsiteX17" fmla="*/ 64395 w 87541"/>
                  <a:gd name="connsiteY17" fmla="*/ 126605 h 148098"/>
                  <a:gd name="connsiteX18" fmla="*/ 86588 w 87541"/>
                  <a:gd name="connsiteY18" fmla="*/ 123271 h 148098"/>
                  <a:gd name="connsiteX19" fmla="*/ 86493 w 87541"/>
                  <a:gd name="connsiteY19" fmla="*/ 118032 h 148098"/>
                  <a:gd name="connsiteX20" fmla="*/ 56013 w 87541"/>
                  <a:gd name="connsiteY20" fmla="*/ 12495 h 148098"/>
                  <a:gd name="connsiteX21" fmla="*/ 22008 w 87541"/>
                  <a:gd name="connsiteY21" fmla="*/ 64788 h 148098"/>
                  <a:gd name="connsiteX22" fmla="*/ 56013 w 87541"/>
                  <a:gd name="connsiteY22" fmla="*/ 12495 h 14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541" h="148098">
                    <a:moveTo>
                      <a:pt x="86493" y="118032"/>
                    </a:moveTo>
                    <a:cubicBezTo>
                      <a:pt x="80873" y="112794"/>
                      <a:pt x="74015" y="113079"/>
                      <a:pt x="66871" y="111746"/>
                    </a:cubicBezTo>
                    <a:cubicBezTo>
                      <a:pt x="66871" y="111365"/>
                      <a:pt x="66871" y="110889"/>
                      <a:pt x="66776" y="110508"/>
                    </a:cubicBezTo>
                    <a:cubicBezTo>
                      <a:pt x="67157" y="101745"/>
                      <a:pt x="54108" y="101649"/>
                      <a:pt x="53345" y="110127"/>
                    </a:cubicBezTo>
                    <a:cubicBezTo>
                      <a:pt x="53155" y="112508"/>
                      <a:pt x="52965" y="114889"/>
                      <a:pt x="52869" y="117270"/>
                    </a:cubicBezTo>
                    <a:cubicBezTo>
                      <a:pt x="52869" y="117366"/>
                      <a:pt x="52869" y="117461"/>
                      <a:pt x="52869" y="117556"/>
                    </a:cubicBezTo>
                    <a:cubicBezTo>
                      <a:pt x="50297" y="133368"/>
                      <a:pt x="37058" y="144798"/>
                      <a:pt x="24961" y="124890"/>
                    </a:cubicBezTo>
                    <a:cubicBezTo>
                      <a:pt x="17531" y="112794"/>
                      <a:pt x="18389" y="95458"/>
                      <a:pt x="19532" y="82028"/>
                    </a:cubicBezTo>
                    <a:cubicBezTo>
                      <a:pt x="19532" y="82028"/>
                      <a:pt x="19532" y="82028"/>
                      <a:pt x="19532" y="81933"/>
                    </a:cubicBezTo>
                    <a:cubicBezTo>
                      <a:pt x="44106" y="63645"/>
                      <a:pt x="66109" y="35832"/>
                      <a:pt x="67919" y="5733"/>
                    </a:cubicBezTo>
                    <a:cubicBezTo>
                      <a:pt x="68109" y="2970"/>
                      <a:pt x="65252" y="-268"/>
                      <a:pt x="62394" y="18"/>
                    </a:cubicBezTo>
                    <a:cubicBezTo>
                      <a:pt x="27533" y="3542"/>
                      <a:pt x="11531" y="43642"/>
                      <a:pt x="8197" y="78885"/>
                    </a:cubicBezTo>
                    <a:cubicBezTo>
                      <a:pt x="5530" y="81837"/>
                      <a:pt x="2863" y="84885"/>
                      <a:pt x="482" y="88029"/>
                    </a:cubicBezTo>
                    <a:cubicBezTo>
                      <a:pt x="-1233" y="90315"/>
                      <a:pt x="2006" y="93172"/>
                      <a:pt x="4292" y="91934"/>
                    </a:cubicBezTo>
                    <a:cubicBezTo>
                      <a:pt x="5435" y="91267"/>
                      <a:pt x="6483" y="90600"/>
                      <a:pt x="7626" y="89934"/>
                    </a:cubicBezTo>
                    <a:cubicBezTo>
                      <a:pt x="7530" y="96220"/>
                      <a:pt x="7721" y="102221"/>
                      <a:pt x="8483" y="107650"/>
                    </a:cubicBezTo>
                    <a:cubicBezTo>
                      <a:pt x="10483" y="122985"/>
                      <a:pt x="18770" y="146798"/>
                      <a:pt x="37820" y="148036"/>
                    </a:cubicBezTo>
                    <a:cubicBezTo>
                      <a:pt x="53155" y="148989"/>
                      <a:pt x="60871" y="138892"/>
                      <a:pt x="64395" y="126605"/>
                    </a:cubicBezTo>
                    <a:cubicBezTo>
                      <a:pt x="72300" y="129081"/>
                      <a:pt x="80873" y="129843"/>
                      <a:pt x="86588" y="123271"/>
                    </a:cubicBezTo>
                    <a:cubicBezTo>
                      <a:pt x="87731" y="121842"/>
                      <a:pt x="88017" y="119461"/>
                      <a:pt x="86493" y="118032"/>
                    </a:cubicBezTo>
                    <a:close/>
                    <a:moveTo>
                      <a:pt x="56013" y="12495"/>
                    </a:moveTo>
                    <a:cubicBezTo>
                      <a:pt x="52107" y="34308"/>
                      <a:pt x="37248" y="49643"/>
                      <a:pt x="22008" y="64788"/>
                    </a:cubicBezTo>
                    <a:cubicBezTo>
                      <a:pt x="26485" y="43452"/>
                      <a:pt x="36677" y="18782"/>
                      <a:pt x="56013" y="12495"/>
                    </a:cubicBezTo>
                    <a:close/>
                  </a:path>
                </a:pathLst>
              </a:custGeom>
              <a:grpFill/>
              <a:ln w="9525"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E3E707C5-FE5D-366B-4E92-B49D8F5896E1}"/>
                  </a:ext>
                </a:extLst>
              </p:cNvPr>
              <p:cNvSpPr/>
              <p:nvPr/>
            </p:nvSpPr>
            <p:spPr>
              <a:xfrm>
                <a:off x="7803023" y="1313282"/>
                <a:ext cx="51373" cy="282039"/>
              </a:xfrm>
              <a:custGeom>
                <a:avLst/>
                <a:gdLst>
                  <a:gd name="connsiteX0" fmla="*/ 8715 w 51373"/>
                  <a:gd name="connsiteY0" fmla="*/ 405 h 282039"/>
                  <a:gd name="connsiteX1" fmla="*/ 7190 w 51373"/>
                  <a:gd name="connsiteY1" fmla="*/ 977 h 282039"/>
                  <a:gd name="connsiteX2" fmla="*/ 37480 w 51373"/>
                  <a:gd name="connsiteY2" fmla="*/ 156044 h 282039"/>
                  <a:gd name="connsiteX3" fmla="*/ 17192 w 51373"/>
                  <a:gd name="connsiteY3" fmla="*/ 223290 h 282039"/>
                  <a:gd name="connsiteX4" fmla="*/ 523 w 51373"/>
                  <a:gd name="connsiteY4" fmla="*/ 279964 h 282039"/>
                  <a:gd name="connsiteX5" fmla="*/ 5191 w 51373"/>
                  <a:gd name="connsiteY5" fmla="*/ 281298 h 282039"/>
                  <a:gd name="connsiteX6" fmla="*/ 29670 w 51373"/>
                  <a:gd name="connsiteY6" fmla="*/ 227100 h 282039"/>
                  <a:gd name="connsiteX7" fmla="*/ 50434 w 51373"/>
                  <a:gd name="connsiteY7" fmla="*/ 150138 h 282039"/>
                  <a:gd name="connsiteX8" fmla="*/ 8715 w 51373"/>
                  <a:gd name="connsiteY8" fmla="*/ 405 h 282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73" h="282039">
                    <a:moveTo>
                      <a:pt x="8715" y="405"/>
                    </a:moveTo>
                    <a:cubicBezTo>
                      <a:pt x="8143" y="-357"/>
                      <a:pt x="7000" y="24"/>
                      <a:pt x="7190" y="977"/>
                    </a:cubicBezTo>
                    <a:cubicBezTo>
                      <a:pt x="20526" y="54603"/>
                      <a:pt x="46434" y="99084"/>
                      <a:pt x="37480" y="156044"/>
                    </a:cubicBezTo>
                    <a:cubicBezTo>
                      <a:pt x="33861" y="179285"/>
                      <a:pt x="25479" y="201573"/>
                      <a:pt x="17192" y="223290"/>
                    </a:cubicBezTo>
                    <a:cubicBezTo>
                      <a:pt x="10620" y="240531"/>
                      <a:pt x="-2811" y="260819"/>
                      <a:pt x="523" y="279964"/>
                    </a:cubicBezTo>
                    <a:cubicBezTo>
                      <a:pt x="904" y="282155"/>
                      <a:pt x="3762" y="282631"/>
                      <a:pt x="5191" y="281298"/>
                    </a:cubicBezTo>
                    <a:cubicBezTo>
                      <a:pt x="18811" y="268725"/>
                      <a:pt x="23193" y="244150"/>
                      <a:pt x="29670" y="227100"/>
                    </a:cubicBezTo>
                    <a:cubicBezTo>
                      <a:pt x="39004" y="202431"/>
                      <a:pt x="47672" y="176618"/>
                      <a:pt x="50434" y="150138"/>
                    </a:cubicBezTo>
                    <a:cubicBezTo>
                      <a:pt x="55673" y="99656"/>
                      <a:pt x="38623" y="42315"/>
                      <a:pt x="8715" y="405"/>
                    </a:cubicBezTo>
                    <a:close/>
                  </a:path>
                </a:pathLst>
              </a:custGeom>
              <a:grpFill/>
              <a:ln w="9525"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2C5CB48E-0627-267F-7735-B5BFFBFD9694}"/>
                  </a:ext>
                </a:extLst>
              </p:cNvPr>
              <p:cNvSpPr/>
              <p:nvPr/>
            </p:nvSpPr>
            <p:spPr>
              <a:xfrm>
                <a:off x="7884981" y="1316485"/>
                <a:ext cx="44288" cy="51508"/>
              </a:xfrm>
              <a:custGeom>
                <a:avLst/>
                <a:gdLst>
                  <a:gd name="connsiteX0" fmla="*/ 43152 w 44288"/>
                  <a:gd name="connsiteY0" fmla="*/ 42446 h 51508"/>
                  <a:gd name="connsiteX1" fmla="*/ 20197 w 44288"/>
                  <a:gd name="connsiteY1" fmla="*/ 38064 h 51508"/>
                  <a:gd name="connsiteX2" fmla="*/ 33627 w 44288"/>
                  <a:gd name="connsiteY2" fmla="*/ 9394 h 51508"/>
                  <a:gd name="connsiteX3" fmla="*/ 29912 w 44288"/>
                  <a:gd name="connsiteY3" fmla="*/ 2631 h 51508"/>
                  <a:gd name="connsiteX4" fmla="*/ 385 w 44288"/>
                  <a:gd name="connsiteY4" fmla="*/ 8251 h 51508"/>
                  <a:gd name="connsiteX5" fmla="*/ 2861 w 44288"/>
                  <a:gd name="connsiteY5" fmla="*/ 11490 h 51508"/>
                  <a:gd name="connsiteX6" fmla="*/ 21626 w 44288"/>
                  <a:gd name="connsiteY6" fmla="*/ 11299 h 51508"/>
                  <a:gd name="connsiteX7" fmla="*/ 5147 w 44288"/>
                  <a:gd name="connsiteY7" fmla="*/ 38541 h 51508"/>
                  <a:gd name="connsiteX8" fmla="*/ 5147 w 44288"/>
                  <a:gd name="connsiteY8" fmla="*/ 47208 h 51508"/>
                  <a:gd name="connsiteX9" fmla="*/ 22007 w 44288"/>
                  <a:gd name="connsiteY9" fmla="*/ 51114 h 51508"/>
                  <a:gd name="connsiteX10" fmla="*/ 43914 w 44288"/>
                  <a:gd name="connsiteY10" fmla="*/ 45113 h 51508"/>
                  <a:gd name="connsiteX11" fmla="*/ 43152 w 44288"/>
                  <a:gd name="connsiteY11" fmla="*/ 42446 h 5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88" h="51508">
                    <a:moveTo>
                      <a:pt x="43152" y="42446"/>
                    </a:moveTo>
                    <a:cubicBezTo>
                      <a:pt x="35532" y="39779"/>
                      <a:pt x="27912" y="37969"/>
                      <a:pt x="20197" y="38064"/>
                    </a:cubicBezTo>
                    <a:cubicBezTo>
                      <a:pt x="26102" y="29206"/>
                      <a:pt x="31341" y="20253"/>
                      <a:pt x="33627" y="9394"/>
                    </a:cubicBezTo>
                    <a:cubicBezTo>
                      <a:pt x="34294" y="6346"/>
                      <a:pt x="32770" y="3774"/>
                      <a:pt x="29912" y="2631"/>
                    </a:cubicBezTo>
                    <a:cubicBezTo>
                      <a:pt x="18958" y="-1560"/>
                      <a:pt x="7719" y="-1464"/>
                      <a:pt x="385" y="8251"/>
                    </a:cubicBezTo>
                    <a:cubicBezTo>
                      <a:pt x="-854" y="9870"/>
                      <a:pt x="1147" y="11775"/>
                      <a:pt x="2861" y="11490"/>
                    </a:cubicBezTo>
                    <a:cubicBezTo>
                      <a:pt x="9814" y="10347"/>
                      <a:pt x="15339" y="9775"/>
                      <a:pt x="21626" y="11299"/>
                    </a:cubicBezTo>
                    <a:cubicBezTo>
                      <a:pt x="18196" y="21396"/>
                      <a:pt x="12291" y="30825"/>
                      <a:pt x="5147" y="38541"/>
                    </a:cubicBezTo>
                    <a:cubicBezTo>
                      <a:pt x="2766" y="41112"/>
                      <a:pt x="2957" y="44446"/>
                      <a:pt x="5147" y="47208"/>
                    </a:cubicBezTo>
                    <a:cubicBezTo>
                      <a:pt x="10100" y="53209"/>
                      <a:pt x="14767" y="51209"/>
                      <a:pt x="22007" y="51114"/>
                    </a:cubicBezTo>
                    <a:cubicBezTo>
                      <a:pt x="30293" y="51018"/>
                      <a:pt x="37342" y="50542"/>
                      <a:pt x="43914" y="45113"/>
                    </a:cubicBezTo>
                    <a:cubicBezTo>
                      <a:pt x="44676" y="44256"/>
                      <a:pt x="44200" y="42827"/>
                      <a:pt x="43152" y="42446"/>
                    </a:cubicBezTo>
                    <a:close/>
                  </a:path>
                </a:pathLst>
              </a:custGeom>
              <a:grpFill/>
              <a:ln w="9525"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582E1A82-69F4-BFAA-7FE4-922D631246B7}"/>
                  </a:ext>
                </a:extLst>
              </p:cNvPr>
              <p:cNvSpPr/>
              <p:nvPr/>
            </p:nvSpPr>
            <p:spPr>
              <a:xfrm>
                <a:off x="7964919" y="1439098"/>
                <a:ext cx="56224" cy="13114"/>
              </a:xfrm>
              <a:custGeom>
                <a:avLst/>
                <a:gdLst>
                  <a:gd name="connsiteX0" fmla="*/ 55797 w 56224"/>
                  <a:gd name="connsiteY0" fmla="*/ 8320 h 13114"/>
                  <a:gd name="connsiteX1" fmla="*/ 32652 w 56224"/>
                  <a:gd name="connsiteY1" fmla="*/ 2796 h 13114"/>
                  <a:gd name="connsiteX2" fmla="*/ 14935 w 56224"/>
                  <a:gd name="connsiteY2" fmla="*/ 2510 h 13114"/>
                  <a:gd name="connsiteX3" fmla="*/ 1505 w 56224"/>
                  <a:gd name="connsiteY3" fmla="*/ 319 h 13114"/>
                  <a:gd name="connsiteX4" fmla="*/ 76 w 56224"/>
                  <a:gd name="connsiteY4" fmla="*/ 1367 h 13114"/>
                  <a:gd name="connsiteX5" fmla="*/ 19698 w 56224"/>
                  <a:gd name="connsiteY5" fmla="*/ 11082 h 13114"/>
                  <a:gd name="connsiteX6" fmla="*/ 40367 w 56224"/>
                  <a:gd name="connsiteY6" fmla="*/ 12035 h 13114"/>
                  <a:gd name="connsiteX7" fmla="*/ 54750 w 56224"/>
                  <a:gd name="connsiteY7" fmla="*/ 12321 h 13114"/>
                  <a:gd name="connsiteX8" fmla="*/ 55797 w 56224"/>
                  <a:gd name="connsiteY8" fmla="*/ 8320 h 1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224" h="13114">
                    <a:moveTo>
                      <a:pt x="55797" y="8320"/>
                    </a:moveTo>
                    <a:cubicBezTo>
                      <a:pt x="51320" y="1653"/>
                      <a:pt x="39605" y="2986"/>
                      <a:pt x="32652" y="2796"/>
                    </a:cubicBezTo>
                    <a:cubicBezTo>
                      <a:pt x="26746" y="2605"/>
                      <a:pt x="20841" y="2700"/>
                      <a:pt x="14935" y="2510"/>
                    </a:cubicBezTo>
                    <a:cubicBezTo>
                      <a:pt x="11411" y="2415"/>
                      <a:pt x="4172" y="3653"/>
                      <a:pt x="1505" y="319"/>
                    </a:cubicBezTo>
                    <a:cubicBezTo>
                      <a:pt x="838" y="-538"/>
                      <a:pt x="-305" y="510"/>
                      <a:pt x="76" y="1367"/>
                    </a:cubicBezTo>
                    <a:cubicBezTo>
                      <a:pt x="3981" y="8987"/>
                      <a:pt x="11792" y="10320"/>
                      <a:pt x="19698" y="11082"/>
                    </a:cubicBezTo>
                    <a:cubicBezTo>
                      <a:pt x="26556" y="11654"/>
                      <a:pt x="33509" y="11559"/>
                      <a:pt x="40367" y="12035"/>
                    </a:cubicBezTo>
                    <a:cubicBezTo>
                      <a:pt x="45225" y="12321"/>
                      <a:pt x="50177" y="14130"/>
                      <a:pt x="54750" y="12321"/>
                    </a:cubicBezTo>
                    <a:cubicBezTo>
                      <a:pt x="56178" y="11654"/>
                      <a:pt x="56654" y="9558"/>
                      <a:pt x="55797" y="8320"/>
                    </a:cubicBezTo>
                    <a:close/>
                  </a:path>
                </a:pathLst>
              </a:custGeom>
              <a:grpFill/>
              <a:ln w="9525"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2F658B01-162D-610F-48C8-AF9451042110}"/>
                  </a:ext>
                </a:extLst>
              </p:cNvPr>
              <p:cNvSpPr/>
              <p:nvPr/>
            </p:nvSpPr>
            <p:spPr>
              <a:xfrm>
                <a:off x="7961384" y="1457034"/>
                <a:ext cx="46094" cy="10613"/>
              </a:xfrm>
              <a:custGeom>
                <a:avLst/>
                <a:gdLst>
                  <a:gd name="connsiteX0" fmla="*/ 45521 w 46094"/>
                  <a:gd name="connsiteY0" fmla="*/ 7148 h 10613"/>
                  <a:gd name="connsiteX1" fmla="*/ 23518 w 46094"/>
                  <a:gd name="connsiteY1" fmla="*/ 862 h 10613"/>
                  <a:gd name="connsiteX2" fmla="*/ 11136 w 46094"/>
                  <a:gd name="connsiteY2" fmla="*/ 5 h 10613"/>
                  <a:gd name="connsiteX3" fmla="*/ 3135 w 46094"/>
                  <a:gd name="connsiteY3" fmla="*/ 386 h 10613"/>
                  <a:gd name="connsiteX4" fmla="*/ 658 w 46094"/>
                  <a:gd name="connsiteY4" fmla="*/ 3529 h 10613"/>
                  <a:gd name="connsiteX5" fmla="*/ 44950 w 46094"/>
                  <a:gd name="connsiteY5" fmla="*/ 9244 h 10613"/>
                  <a:gd name="connsiteX6" fmla="*/ 45521 w 46094"/>
                  <a:gd name="connsiteY6" fmla="*/ 7148 h 10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4" h="10613">
                    <a:moveTo>
                      <a:pt x="45521" y="7148"/>
                    </a:moveTo>
                    <a:cubicBezTo>
                      <a:pt x="38282" y="3529"/>
                      <a:pt x="31520" y="1624"/>
                      <a:pt x="23518" y="862"/>
                    </a:cubicBezTo>
                    <a:cubicBezTo>
                      <a:pt x="19423" y="481"/>
                      <a:pt x="15232" y="195"/>
                      <a:pt x="11136" y="5"/>
                    </a:cubicBezTo>
                    <a:cubicBezTo>
                      <a:pt x="9135" y="-91"/>
                      <a:pt x="4944" y="1338"/>
                      <a:pt x="3135" y="386"/>
                    </a:cubicBezTo>
                    <a:cubicBezTo>
                      <a:pt x="1135" y="-662"/>
                      <a:pt x="-1152" y="1910"/>
                      <a:pt x="658" y="3529"/>
                    </a:cubicBezTo>
                    <a:cubicBezTo>
                      <a:pt x="11421" y="13244"/>
                      <a:pt x="32281" y="10577"/>
                      <a:pt x="44950" y="9244"/>
                    </a:cubicBezTo>
                    <a:cubicBezTo>
                      <a:pt x="45902" y="9149"/>
                      <a:pt x="46664" y="7720"/>
                      <a:pt x="45521" y="7148"/>
                    </a:cubicBezTo>
                    <a:close/>
                  </a:path>
                </a:pathLst>
              </a:custGeom>
              <a:grpFill/>
              <a:ln w="9525"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25B0564B-CE11-46D7-F145-195D143F3E80}"/>
                  </a:ext>
                </a:extLst>
              </p:cNvPr>
              <p:cNvSpPr/>
              <p:nvPr/>
            </p:nvSpPr>
            <p:spPr>
              <a:xfrm>
                <a:off x="8090994" y="1429779"/>
                <a:ext cx="93212" cy="72587"/>
              </a:xfrm>
              <a:custGeom>
                <a:avLst/>
                <a:gdLst>
                  <a:gd name="connsiteX0" fmla="*/ 91076 w 93212"/>
                  <a:gd name="connsiteY0" fmla="*/ 60502 h 72587"/>
                  <a:gd name="connsiteX1" fmla="*/ 66882 w 93212"/>
                  <a:gd name="connsiteY1" fmla="*/ 24593 h 72587"/>
                  <a:gd name="connsiteX2" fmla="*/ 71549 w 93212"/>
                  <a:gd name="connsiteY2" fmla="*/ 6686 h 72587"/>
                  <a:gd name="connsiteX3" fmla="*/ 65358 w 93212"/>
                  <a:gd name="connsiteY3" fmla="*/ 304 h 72587"/>
                  <a:gd name="connsiteX4" fmla="*/ 62977 w 93212"/>
                  <a:gd name="connsiteY4" fmla="*/ 18 h 72587"/>
                  <a:gd name="connsiteX5" fmla="*/ 57452 w 93212"/>
                  <a:gd name="connsiteY5" fmla="*/ 3066 h 72587"/>
                  <a:gd name="connsiteX6" fmla="*/ 56024 w 93212"/>
                  <a:gd name="connsiteY6" fmla="*/ 6305 h 72587"/>
                  <a:gd name="connsiteX7" fmla="*/ 6970 w 93212"/>
                  <a:gd name="connsiteY7" fmla="*/ 53072 h 72587"/>
                  <a:gd name="connsiteX8" fmla="*/ 45260 w 93212"/>
                  <a:gd name="connsiteY8" fmla="*/ 48500 h 72587"/>
                  <a:gd name="connsiteX9" fmla="*/ 54309 w 93212"/>
                  <a:gd name="connsiteY9" fmla="*/ 41357 h 72587"/>
                  <a:gd name="connsiteX10" fmla="*/ 59738 w 93212"/>
                  <a:gd name="connsiteY10" fmla="*/ 58216 h 72587"/>
                  <a:gd name="connsiteX11" fmla="*/ 92981 w 93212"/>
                  <a:gd name="connsiteY11" fmla="*/ 62978 h 72587"/>
                  <a:gd name="connsiteX12" fmla="*/ 91076 w 93212"/>
                  <a:gd name="connsiteY12" fmla="*/ 60502 h 72587"/>
                  <a:gd name="connsiteX13" fmla="*/ 15256 w 93212"/>
                  <a:gd name="connsiteY13" fmla="*/ 46976 h 72587"/>
                  <a:gd name="connsiteX14" fmla="*/ 14399 w 93212"/>
                  <a:gd name="connsiteY14" fmla="*/ 28498 h 72587"/>
                  <a:gd name="connsiteX15" fmla="*/ 35069 w 93212"/>
                  <a:gd name="connsiteY15" fmla="*/ 16401 h 72587"/>
                  <a:gd name="connsiteX16" fmla="*/ 54119 w 93212"/>
                  <a:gd name="connsiteY16" fmla="*/ 11543 h 72587"/>
                  <a:gd name="connsiteX17" fmla="*/ 52499 w 93212"/>
                  <a:gd name="connsiteY17" fmla="*/ 26974 h 72587"/>
                  <a:gd name="connsiteX18" fmla="*/ 15256 w 93212"/>
                  <a:gd name="connsiteY18" fmla="*/ 46976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12" h="72587">
                    <a:moveTo>
                      <a:pt x="91076" y="60502"/>
                    </a:moveTo>
                    <a:cubicBezTo>
                      <a:pt x="73549" y="66979"/>
                      <a:pt x="66882" y="43166"/>
                      <a:pt x="66882" y="24593"/>
                    </a:cubicBezTo>
                    <a:cubicBezTo>
                      <a:pt x="69549" y="19068"/>
                      <a:pt x="71263" y="13067"/>
                      <a:pt x="71549" y="6686"/>
                    </a:cubicBezTo>
                    <a:cubicBezTo>
                      <a:pt x="71740" y="3066"/>
                      <a:pt x="68597" y="685"/>
                      <a:pt x="65358" y="304"/>
                    </a:cubicBezTo>
                    <a:cubicBezTo>
                      <a:pt x="64596" y="209"/>
                      <a:pt x="63739" y="113"/>
                      <a:pt x="62977" y="18"/>
                    </a:cubicBezTo>
                    <a:cubicBezTo>
                      <a:pt x="60786" y="-172"/>
                      <a:pt x="58500" y="1161"/>
                      <a:pt x="57452" y="3066"/>
                    </a:cubicBezTo>
                    <a:cubicBezTo>
                      <a:pt x="56881" y="4114"/>
                      <a:pt x="56500" y="5162"/>
                      <a:pt x="56024" y="6305"/>
                    </a:cubicBezTo>
                    <a:cubicBezTo>
                      <a:pt x="29354" y="5257"/>
                      <a:pt x="-17795" y="26688"/>
                      <a:pt x="6970" y="53072"/>
                    </a:cubicBezTo>
                    <a:cubicBezTo>
                      <a:pt x="17066" y="63836"/>
                      <a:pt x="36021" y="54406"/>
                      <a:pt x="45260" y="48500"/>
                    </a:cubicBezTo>
                    <a:cubicBezTo>
                      <a:pt x="48499" y="46405"/>
                      <a:pt x="51547" y="44024"/>
                      <a:pt x="54309" y="41357"/>
                    </a:cubicBezTo>
                    <a:cubicBezTo>
                      <a:pt x="55642" y="47357"/>
                      <a:pt x="57547" y="53168"/>
                      <a:pt x="59738" y="58216"/>
                    </a:cubicBezTo>
                    <a:cubicBezTo>
                      <a:pt x="66882" y="74980"/>
                      <a:pt x="83170" y="77742"/>
                      <a:pt x="92981" y="62978"/>
                    </a:cubicBezTo>
                    <a:cubicBezTo>
                      <a:pt x="93742" y="61835"/>
                      <a:pt x="92504" y="59930"/>
                      <a:pt x="91076" y="60502"/>
                    </a:cubicBezTo>
                    <a:close/>
                    <a:moveTo>
                      <a:pt x="15256" y="46976"/>
                    </a:moveTo>
                    <a:cubicBezTo>
                      <a:pt x="6303" y="45071"/>
                      <a:pt x="11256" y="32213"/>
                      <a:pt x="14399" y="28498"/>
                    </a:cubicBezTo>
                    <a:cubicBezTo>
                      <a:pt x="19447" y="22592"/>
                      <a:pt x="27925" y="19068"/>
                      <a:pt x="35069" y="16401"/>
                    </a:cubicBezTo>
                    <a:cubicBezTo>
                      <a:pt x="41165" y="14115"/>
                      <a:pt x="47546" y="12686"/>
                      <a:pt x="54119" y="11543"/>
                    </a:cubicBezTo>
                    <a:cubicBezTo>
                      <a:pt x="52785" y="16401"/>
                      <a:pt x="52309" y="21640"/>
                      <a:pt x="52499" y="26974"/>
                    </a:cubicBezTo>
                    <a:cubicBezTo>
                      <a:pt x="43831" y="39642"/>
                      <a:pt x="28592" y="49834"/>
                      <a:pt x="15256" y="46976"/>
                    </a:cubicBezTo>
                    <a:close/>
                  </a:path>
                </a:pathLst>
              </a:custGeom>
              <a:grpFill/>
              <a:ln w="9525"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C55D8BEA-D950-A18C-C3B9-69AFDE90FB6F}"/>
                  </a:ext>
                </a:extLst>
              </p:cNvPr>
              <p:cNvSpPr/>
              <p:nvPr/>
            </p:nvSpPr>
            <p:spPr>
              <a:xfrm>
                <a:off x="8176151" y="1313068"/>
                <a:ext cx="52915" cy="50643"/>
              </a:xfrm>
              <a:custGeom>
                <a:avLst/>
                <a:gdLst>
                  <a:gd name="connsiteX0" fmla="*/ 52306 w 52915"/>
                  <a:gd name="connsiteY0" fmla="*/ 45673 h 50643"/>
                  <a:gd name="connsiteX1" fmla="*/ 34494 w 52915"/>
                  <a:gd name="connsiteY1" fmla="*/ 39291 h 50643"/>
                  <a:gd name="connsiteX2" fmla="*/ 21349 w 52915"/>
                  <a:gd name="connsiteY2" fmla="*/ 38434 h 50643"/>
                  <a:gd name="connsiteX3" fmla="*/ 28874 w 52915"/>
                  <a:gd name="connsiteY3" fmla="*/ 9954 h 50643"/>
                  <a:gd name="connsiteX4" fmla="*/ 490 w 52915"/>
                  <a:gd name="connsiteY4" fmla="*/ 6049 h 50643"/>
                  <a:gd name="connsiteX5" fmla="*/ 2013 w 52915"/>
                  <a:gd name="connsiteY5" fmla="*/ 8811 h 50643"/>
                  <a:gd name="connsiteX6" fmla="*/ 20206 w 52915"/>
                  <a:gd name="connsiteY6" fmla="*/ 15574 h 50643"/>
                  <a:gd name="connsiteX7" fmla="*/ 5919 w 52915"/>
                  <a:gd name="connsiteY7" fmla="*/ 38243 h 50643"/>
                  <a:gd name="connsiteX8" fmla="*/ 7253 w 52915"/>
                  <a:gd name="connsiteY8" fmla="*/ 48625 h 50643"/>
                  <a:gd name="connsiteX9" fmla="*/ 51925 w 52915"/>
                  <a:gd name="connsiteY9" fmla="*/ 48149 h 50643"/>
                  <a:gd name="connsiteX10" fmla="*/ 52306 w 52915"/>
                  <a:gd name="connsiteY10" fmla="*/ 45673 h 5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15" h="50643">
                    <a:moveTo>
                      <a:pt x="52306" y="45673"/>
                    </a:moveTo>
                    <a:cubicBezTo>
                      <a:pt x="46400" y="42910"/>
                      <a:pt x="41066" y="40148"/>
                      <a:pt x="34494" y="39291"/>
                    </a:cubicBezTo>
                    <a:cubicBezTo>
                      <a:pt x="30112" y="38719"/>
                      <a:pt x="25731" y="38624"/>
                      <a:pt x="21349" y="38434"/>
                    </a:cubicBezTo>
                    <a:cubicBezTo>
                      <a:pt x="27636" y="30337"/>
                      <a:pt x="31731" y="20050"/>
                      <a:pt x="28874" y="9954"/>
                    </a:cubicBezTo>
                    <a:cubicBezTo>
                      <a:pt x="24778" y="-4715"/>
                      <a:pt x="9157" y="-619"/>
                      <a:pt x="490" y="6049"/>
                    </a:cubicBezTo>
                    <a:cubicBezTo>
                      <a:pt x="-749" y="7001"/>
                      <a:pt x="585" y="9192"/>
                      <a:pt x="2013" y="8811"/>
                    </a:cubicBezTo>
                    <a:cubicBezTo>
                      <a:pt x="9824" y="6430"/>
                      <a:pt x="19825" y="4715"/>
                      <a:pt x="20206" y="15574"/>
                    </a:cubicBezTo>
                    <a:cubicBezTo>
                      <a:pt x="20587" y="25099"/>
                      <a:pt x="13348" y="33481"/>
                      <a:pt x="5919" y="38243"/>
                    </a:cubicBezTo>
                    <a:cubicBezTo>
                      <a:pt x="2109" y="40624"/>
                      <a:pt x="2204" y="47387"/>
                      <a:pt x="7253" y="48625"/>
                    </a:cubicBezTo>
                    <a:cubicBezTo>
                      <a:pt x="22969" y="52531"/>
                      <a:pt x="36494" y="49864"/>
                      <a:pt x="51925" y="48149"/>
                    </a:cubicBezTo>
                    <a:cubicBezTo>
                      <a:pt x="53068" y="47863"/>
                      <a:pt x="53258" y="46149"/>
                      <a:pt x="52306" y="45673"/>
                    </a:cubicBezTo>
                    <a:close/>
                  </a:path>
                </a:pathLst>
              </a:custGeom>
              <a:grpFill/>
              <a:ln w="9525"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ECAB1E11-5DB2-2857-BA55-02F9D8DCFD3F}"/>
                  </a:ext>
                </a:extLst>
              </p:cNvPr>
              <p:cNvSpPr/>
              <p:nvPr/>
            </p:nvSpPr>
            <p:spPr>
              <a:xfrm>
                <a:off x="8272222" y="1438236"/>
                <a:ext cx="45559" cy="13987"/>
              </a:xfrm>
              <a:custGeom>
                <a:avLst/>
                <a:gdLst>
                  <a:gd name="connsiteX0" fmla="*/ 43007 w 45559"/>
                  <a:gd name="connsiteY0" fmla="*/ 1182 h 13987"/>
                  <a:gd name="connsiteX1" fmla="*/ 27577 w 45559"/>
                  <a:gd name="connsiteY1" fmla="*/ 1944 h 13987"/>
                  <a:gd name="connsiteX2" fmla="*/ 2526 w 45559"/>
                  <a:gd name="connsiteY2" fmla="*/ 5373 h 13987"/>
                  <a:gd name="connsiteX3" fmla="*/ 2335 w 45559"/>
                  <a:gd name="connsiteY3" fmla="*/ 11945 h 13987"/>
                  <a:gd name="connsiteX4" fmla="*/ 29101 w 45559"/>
                  <a:gd name="connsiteY4" fmla="*/ 13374 h 13987"/>
                  <a:gd name="connsiteX5" fmla="*/ 45293 w 45559"/>
                  <a:gd name="connsiteY5" fmla="*/ 6992 h 13987"/>
                  <a:gd name="connsiteX6" fmla="*/ 43007 w 45559"/>
                  <a:gd name="connsiteY6" fmla="*/ 1182 h 1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9" h="13987">
                    <a:moveTo>
                      <a:pt x="43007" y="1182"/>
                    </a:moveTo>
                    <a:cubicBezTo>
                      <a:pt x="38626" y="-1581"/>
                      <a:pt x="32244" y="1277"/>
                      <a:pt x="27577" y="1944"/>
                    </a:cubicBezTo>
                    <a:cubicBezTo>
                      <a:pt x="19386" y="3182"/>
                      <a:pt x="10432" y="2991"/>
                      <a:pt x="2526" y="5373"/>
                    </a:cubicBezTo>
                    <a:cubicBezTo>
                      <a:pt x="-712" y="5658"/>
                      <a:pt x="-903" y="10802"/>
                      <a:pt x="2335" y="11945"/>
                    </a:cubicBezTo>
                    <a:cubicBezTo>
                      <a:pt x="10717" y="14898"/>
                      <a:pt x="20528" y="13945"/>
                      <a:pt x="29101" y="13374"/>
                    </a:cubicBezTo>
                    <a:cubicBezTo>
                      <a:pt x="35007" y="12993"/>
                      <a:pt x="42817" y="13183"/>
                      <a:pt x="45293" y="6992"/>
                    </a:cubicBezTo>
                    <a:cubicBezTo>
                      <a:pt x="46151" y="4896"/>
                      <a:pt x="44817" y="2325"/>
                      <a:pt x="43007" y="1182"/>
                    </a:cubicBezTo>
                    <a:close/>
                  </a:path>
                </a:pathLst>
              </a:custGeom>
              <a:grpFill/>
              <a:ln w="9525" cap="flat">
                <a:no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B48E8661-D97A-2D95-53E4-3DD413A0B41E}"/>
                  </a:ext>
                </a:extLst>
              </p:cNvPr>
              <p:cNvSpPr/>
              <p:nvPr/>
            </p:nvSpPr>
            <p:spPr>
              <a:xfrm>
                <a:off x="8391146" y="1356340"/>
                <a:ext cx="86055" cy="149009"/>
              </a:xfrm>
              <a:custGeom>
                <a:avLst/>
                <a:gdLst>
                  <a:gd name="connsiteX0" fmla="*/ 84770 w 86055"/>
                  <a:gd name="connsiteY0" fmla="*/ 144990 h 149009"/>
                  <a:gd name="connsiteX1" fmla="*/ 20667 w 86055"/>
                  <a:gd name="connsiteY1" fmla="*/ 113462 h 149009"/>
                  <a:gd name="connsiteX2" fmla="*/ 63243 w 86055"/>
                  <a:gd name="connsiteY2" fmla="*/ 25928 h 149009"/>
                  <a:gd name="connsiteX3" fmla="*/ 9903 w 86055"/>
                  <a:gd name="connsiteY3" fmla="*/ 25737 h 149009"/>
                  <a:gd name="connsiteX4" fmla="*/ 11237 w 86055"/>
                  <a:gd name="connsiteY4" fmla="*/ 25451 h 149009"/>
                  <a:gd name="connsiteX5" fmla="*/ 51623 w 86055"/>
                  <a:gd name="connsiteY5" fmla="*/ 35262 h 149009"/>
                  <a:gd name="connsiteX6" fmla="*/ 38192 w 86055"/>
                  <a:gd name="connsiteY6" fmla="*/ 67647 h 149009"/>
                  <a:gd name="connsiteX7" fmla="*/ 1617 w 86055"/>
                  <a:gd name="connsiteY7" fmla="*/ 116225 h 149009"/>
                  <a:gd name="connsiteX8" fmla="*/ 7331 w 86055"/>
                  <a:gd name="connsiteY8" fmla="*/ 126321 h 149009"/>
                  <a:gd name="connsiteX9" fmla="*/ 84770 w 86055"/>
                  <a:gd name="connsiteY9" fmla="*/ 148419 h 149009"/>
                  <a:gd name="connsiteX10" fmla="*/ 84770 w 86055"/>
                  <a:gd name="connsiteY10" fmla="*/ 144990 h 14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055" h="149009">
                    <a:moveTo>
                      <a:pt x="84770" y="144990"/>
                    </a:moveTo>
                    <a:cubicBezTo>
                      <a:pt x="59909" y="138989"/>
                      <a:pt x="44479" y="116225"/>
                      <a:pt x="20667" y="113462"/>
                    </a:cubicBezTo>
                    <a:cubicBezTo>
                      <a:pt x="42193" y="89650"/>
                      <a:pt x="64386" y="57074"/>
                      <a:pt x="63243" y="25928"/>
                    </a:cubicBezTo>
                    <a:cubicBezTo>
                      <a:pt x="61910" y="-9886"/>
                      <a:pt x="-4956" y="-7315"/>
                      <a:pt x="9903" y="25737"/>
                    </a:cubicBezTo>
                    <a:cubicBezTo>
                      <a:pt x="10189" y="26404"/>
                      <a:pt x="11332" y="26118"/>
                      <a:pt x="11237" y="25451"/>
                    </a:cubicBezTo>
                    <a:cubicBezTo>
                      <a:pt x="8570" y="5544"/>
                      <a:pt x="56671" y="3353"/>
                      <a:pt x="51623" y="35262"/>
                    </a:cubicBezTo>
                    <a:cubicBezTo>
                      <a:pt x="49813" y="46883"/>
                      <a:pt x="43812" y="57646"/>
                      <a:pt x="38192" y="67647"/>
                    </a:cubicBezTo>
                    <a:cubicBezTo>
                      <a:pt x="28286" y="85173"/>
                      <a:pt x="15809" y="102032"/>
                      <a:pt x="1617" y="116225"/>
                    </a:cubicBezTo>
                    <a:cubicBezTo>
                      <a:pt x="-2384" y="120320"/>
                      <a:pt x="1617" y="127845"/>
                      <a:pt x="7331" y="126321"/>
                    </a:cubicBezTo>
                    <a:cubicBezTo>
                      <a:pt x="36097" y="118701"/>
                      <a:pt x="54480" y="153944"/>
                      <a:pt x="84770" y="148419"/>
                    </a:cubicBezTo>
                    <a:cubicBezTo>
                      <a:pt x="86484" y="148038"/>
                      <a:pt x="86484" y="145371"/>
                      <a:pt x="84770" y="144990"/>
                    </a:cubicBezTo>
                    <a:close/>
                  </a:path>
                </a:pathLst>
              </a:custGeom>
              <a:grpFill/>
              <a:ln w="9525" cap="flat">
                <a:noFill/>
                <a:prstDash val="solid"/>
                <a:miter/>
              </a:ln>
            </p:spPr>
            <p:txBody>
              <a:bodyPr rtlCol="0" anchor="ctr"/>
              <a:lstStyle/>
              <a:p>
                <a:endParaRPr lang="en-US"/>
              </a:p>
            </p:txBody>
          </p:sp>
          <p:sp>
            <p:nvSpPr>
              <p:cNvPr id="673" name="Freeform: Shape 672">
                <a:extLst>
                  <a:ext uri="{FF2B5EF4-FFF2-40B4-BE49-F238E27FC236}">
                    <a16:creationId xmlns:a16="http://schemas.microsoft.com/office/drawing/2014/main" id="{66E5954B-E6CE-DD1F-694E-8D8E2B011940}"/>
                  </a:ext>
                </a:extLst>
              </p:cNvPr>
              <p:cNvSpPr/>
              <p:nvPr/>
            </p:nvSpPr>
            <p:spPr>
              <a:xfrm>
                <a:off x="8506229" y="1333596"/>
                <a:ext cx="230483" cy="167448"/>
              </a:xfrm>
              <a:custGeom>
                <a:avLst/>
                <a:gdLst>
                  <a:gd name="connsiteX0" fmla="*/ 227910 w 230483"/>
                  <a:gd name="connsiteY0" fmla="*/ 106583 h 167448"/>
                  <a:gd name="connsiteX1" fmla="*/ 197620 w 230483"/>
                  <a:gd name="connsiteY1" fmla="*/ 109536 h 167448"/>
                  <a:gd name="connsiteX2" fmla="*/ 183714 w 230483"/>
                  <a:gd name="connsiteY2" fmla="*/ 109155 h 167448"/>
                  <a:gd name="connsiteX3" fmla="*/ 183619 w 230483"/>
                  <a:gd name="connsiteY3" fmla="*/ 111536 h 167448"/>
                  <a:gd name="connsiteX4" fmla="*/ 184000 w 230483"/>
                  <a:gd name="connsiteY4" fmla="*/ 113632 h 167448"/>
                  <a:gd name="connsiteX5" fmla="*/ 162950 w 230483"/>
                  <a:gd name="connsiteY5" fmla="*/ 146588 h 167448"/>
                  <a:gd name="connsiteX6" fmla="*/ 135613 w 230483"/>
                  <a:gd name="connsiteY6" fmla="*/ 124681 h 167448"/>
                  <a:gd name="connsiteX7" fmla="*/ 142852 w 230483"/>
                  <a:gd name="connsiteY7" fmla="*/ 114394 h 167448"/>
                  <a:gd name="connsiteX8" fmla="*/ 176380 w 230483"/>
                  <a:gd name="connsiteY8" fmla="*/ 31050 h 167448"/>
                  <a:gd name="connsiteX9" fmla="*/ 150281 w 230483"/>
                  <a:gd name="connsiteY9" fmla="*/ 1427 h 167448"/>
                  <a:gd name="connsiteX10" fmla="*/ 126088 w 230483"/>
                  <a:gd name="connsiteY10" fmla="*/ 55243 h 167448"/>
                  <a:gd name="connsiteX11" fmla="*/ 120753 w 230483"/>
                  <a:gd name="connsiteY11" fmla="*/ 120490 h 167448"/>
                  <a:gd name="connsiteX12" fmla="*/ 118182 w 230483"/>
                  <a:gd name="connsiteY12" fmla="*/ 123728 h 167448"/>
                  <a:gd name="connsiteX13" fmla="*/ 98751 w 230483"/>
                  <a:gd name="connsiteY13" fmla="*/ 142016 h 167448"/>
                  <a:gd name="connsiteX14" fmla="*/ 74081 w 230483"/>
                  <a:gd name="connsiteY14" fmla="*/ 131729 h 167448"/>
                  <a:gd name="connsiteX15" fmla="*/ 74938 w 230483"/>
                  <a:gd name="connsiteY15" fmla="*/ 121823 h 167448"/>
                  <a:gd name="connsiteX16" fmla="*/ 79987 w 230483"/>
                  <a:gd name="connsiteY16" fmla="*/ 107726 h 167448"/>
                  <a:gd name="connsiteX17" fmla="*/ 68366 w 230483"/>
                  <a:gd name="connsiteY17" fmla="*/ 102487 h 167448"/>
                  <a:gd name="connsiteX18" fmla="*/ 68080 w 230483"/>
                  <a:gd name="connsiteY18" fmla="*/ 103059 h 167448"/>
                  <a:gd name="connsiteX19" fmla="*/ 25694 w 230483"/>
                  <a:gd name="connsiteY19" fmla="*/ 107917 h 167448"/>
                  <a:gd name="connsiteX20" fmla="*/ 13121 w 230483"/>
                  <a:gd name="connsiteY20" fmla="*/ 125157 h 167448"/>
                  <a:gd name="connsiteX21" fmla="*/ 453 w 230483"/>
                  <a:gd name="connsiteY21" fmla="*/ 165543 h 167448"/>
                  <a:gd name="connsiteX22" fmla="*/ 4263 w 230483"/>
                  <a:gd name="connsiteY22" fmla="*/ 165638 h 167448"/>
                  <a:gd name="connsiteX23" fmla="*/ 13026 w 230483"/>
                  <a:gd name="connsiteY23" fmla="*/ 141064 h 167448"/>
                  <a:gd name="connsiteX24" fmla="*/ 14074 w 230483"/>
                  <a:gd name="connsiteY24" fmla="*/ 143350 h 167448"/>
                  <a:gd name="connsiteX25" fmla="*/ 62366 w 230483"/>
                  <a:gd name="connsiteY25" fmla="*/ 141349 h 167448"/>
                  <a:gd name="connsiteX26" fmla="*/ 81797 w 230483"/>
                  <a:gd name="connsiteY26" fmla="*/ 159828 h 167448"/>
                  <a:gd name="connsiteX27" fmla="*/ 125897 w 230483"/>
                  <a:gd name="connsiteY27" fmla="*/ 136777 h 167448"/>
                  <a:gd name="connsiteX28" fmla="*/ 166379 w 230483"/>
                  <a:gd name="connsiteY28" fmla="*/ 159828 h 167448"/>
                  <a:gd name="connsiteX29" fmla="*/ 197144 w 230483"/>
                  <a:gd name="connsiteY29" fmla="*/ 121918 h 167448"/>
                  <a:gd name="connsiteX30" fmla="*/ 230005 w 230483"/>
                  <a:gd name="connsiteY30" fmla="*/ 109060 h 167448"/>
                  <a:gd name="connsiteX31" fmla="*/ 227910 w 230483"/>
                  <a:gd name="connsiteY31" fmla="*/ 106583 h 167448"/>
                  <a:gd name="connsiteX32" fmla="*/ 50173 w 230483"/>
                  <a:gd name="connsiteY32" fmla="*/ 139254 h 167448"/>
                  <a:gd name="connsiteX33" fmla="*/ 22646 w 230483"/>
                  <a:gd name="connsiteY33" fmla="*/ 133539 h 167448"/>
                  <a:gd name="connsiteX34" fmla="*/ 23789 w 230483"/>
                  <a:gd name="connsiteY34" fmla="*/ 128395 h 167448"/>
                  <a:gd name="connsiteX35" fmla="*/ 64556 w 230483"/>
                  <a:gd name="connsiteY35" fmla="*/ 113251 h 167448"/>
                  <a:gd name="connsiteX36" fmla="*/ 63223 w 230483"/>
                  <a:gd name="connsiteY36" fmla="*/ 118870 h 167448"/>
                  <a:gd name="connsiteX37" fmla="*/ 50173 w 230483"/>
                  <a:gd name="connsiteY37" fmla="*/ 139254 h 167448"/>
                  <a:gd name="connsiteX38" fmla="*/ 146852 w 230483"/>
                  <a:gd name="connsiteY38" fmla="*/ 30002 h 167448"/>
                  <a:gd name="connsiteX39" fmla="*/ 153234 w 230483"/>
                  <a:gd name="connsiteY39" fmla="*/ 16762 h 167448"/>
                  <a:gd name="connsiteX40" fmla="*/ 162664 w 230483"/>
                  <a:gd name="connsiteY40" fmla="*/ 30764 h 167448"/>
                  <a:gd name="connsiteX41" fmla="*/ 144757 w 230483"/>
                  <a:gd name="connsiteY41" fmla="*/ 84295 h 167448"/>
                  <a:gd name="connsiteX42" fmla="*/ 133041 w 230483"/>
                  <a:gd name="connsiteY42" fmla="*/ 104107 h 167448"/>
                  <a:gd name="connsiteX43" fmla="*/ 146852 w 230483"/>
                  <a:gd name="connsiteY43" fmla="*/ 30002 h 16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30483" h="167448">
                    <a:moveTo>
                      <a:pt x="227910" y="106583"/>
                    </a:moveTo>
                    <a:cubicBezTo>
                      <a:pt x="225624" y="107536"/>
                      <a:pt x="197811" y="113917"/>
                      <a:pt x="197620" y="109536"/>
                    </a:cubicBezTo>
                    <a:cubicBezTo>
                      <a:pt x="196859" y="100678"/>
                      <a:pt x="184000" y="100011"/>
                      <a:pt x="183714" y="109155"/>
                    </a:cubicBezTo>
                    <a:cubicBezTo>
                      <a:pt x="183714" y="109917"/>
                      <a:pt x="183714" y="110774"/>
                      <a:pt x="183619" y="111536"/>
                    </a:cubicBezTo>
                    <a:cubicBezTo>
                      <a:pt x="183619" y="112203"/>
                      <a:pt x="183714" y="112965"/>
                      <a:pt x="184000" y="113632"/>
                    </a:cubicBezTo>
                    <a:cubicBezTo>
                      <a:pt x="184476" y="128586"/>
                      <a:pt x="178666" y="142492"/>
                      <a:pt x="162950" y="146588"/>
                    </a:cubicBezTo>
                    <a:cubicBezTo>
                      <a:pt x="148948" y="150303"/>
                      <a:pt x="139899" y="137730"/>
                      <a:pt x="135613" y="124681"/>
                    </a:cubicBezTo>
                    <a:cubicBezTo>
                      <a:pt x="138184" y="121156"/>
                      <a:pt x="140661" y="117632"/>
                      <a:pt x="142852" y="114394"/>
                    </a:cubicBezTo>
                    <a:cubicBezTo>
                      <a:pt x="159425" y="90486"/>
                      <a:pt x="175618" y="61149"/>
                      <a:pt x="176380" y="31050"/>
                    </a:cubicBezTo>
                    <a:cubicBezTo>
                      <a:pt x="176666" y="19239"/>
                      <a:pt x="166379" y="-6288"/>
                      <a:pt x="150281" y="1427"/>
                    </a:cubicBezTo>
                    <a:cubicBezTo>
                      <a:pt x="133327" y="9619"/>
                      <a:pt x="129517" y="39051"/>
                      <a:pt x="126088" y="55243"/>
                    </a:cubicBezTo>
                    <a:cubicBezTo>
                      <a:pt x="121802" y="76008"/>
                      <a:pt x="117229" y="99058"/>
                      <a:pt x="120753" y="120490"/>
                    </a:cubicBezTo>
                    <a:cubicBezTo>
                      <a:pt x="119897" y="121537"/>
                      <a:pt x="119134" y="122680"/>
                      <a:pt x="118182" y="123728"/>
                    </a:cubicBezTo>
                    <a:cubicBezTo>
                      <a:pt x="112657" y="130491"/>
                      <a:pt x="105609" y="136873"/>
                      <a:pt x="98751" y="142016"/>
                    </a:cubicBezTo>
                    <a:cubicBezTo>
                      <a:pt x="88845" y="149922"/>
                      <a:pt x="80558" y="146493"/>
                      <a:pt x="74081" y="131729"/>
                    </a:cubicBezTo>
                    <a:cubicBezTo>
                      <a:pt x="73700" y="128395"/>
                      <a:pt x="74177" y="125062"/>
                      <a:pt x="74938" y="121823"/>
                    </a:cubicBezTo>
                    <a:cubicBezTo>
                      <a:pt x="77319" y="116870"/>
                      <a:pt x="79129" y="111917"/>
                      <a:pt x="79987" y="107726"/>
                    </a:cubicBezTo>
                    <a:cubicBezTo>
                      <a:pt x="81416" y="101059"/>
                      <a:pt x="71509" y="95629"/>
                      <a:pt x="68366" y="102487"/>
                    </a:cubicBezTo>
                    <a:cubicBezTo>
                      <a:pt x="68271" y="102678"/>
                      <a:pt x="68176" y="102868"/>
                      <a:pt x="68080" y="103059"/>
                    </a:cubicBezTo>
                    <a:cubicBezTo>
                      <a:pt x="53793" y="96772"/>
                      <a:pt x="37696" y="97439"/>
                      <a:pt x="25694" y="107917"/>
                    </a:cubicBezTo>
                    <a:cubicBezTo>
                      <a:pt x="21122" y="111917"/>
                      <a:pt x="15884" y="118299"/>
                      <a:pt x="13121" y="125157"/>
                    </a:cubicBezTo>
                    <a:cubicBezTo>
                      <a:pt x="3691" y="135825"/>
                      <a:pt x="-1643" y="149731"/>
                      <a:pt x="453" y="165543"/>
                    </a:cubicBezTo>
                    <a:cubicBezTo>
                      <a:pt x="739" y="168020"/>
                      <a:pt x="3977" y="168115"/>
                      <a:pt x="4263" y="165638"/>
                    </a:cubicBezTo>
                    <a:cubicBezTo>
                      <a:pt x="5406" y="156589"/>
                      <a:pt x="8549" y="148303"/>
                      <a:pt x="13026" y="141064"/>
                    </a:cubicBezTo>
                    <a:cubicBezTo>
                      <a:pt x="13407" y="141826"/>
                      <a:pt x="13597" y="142588"/>
                      <a:pt x="14074" y="143350"/>
                    </a:cubicBezTo>
                    <a:cubicBezTo>
                      <a:pt x="29409" y="166496"/>
                      <a:pt x="48554" y="157637"/>
                      <a:pt x="62366" y="141349"/>
                    </a:cubicBezTo>
                    <a:cubicBezTo>
                      <a:pt x="64270" y="150779"/>
                      <a:pt x="69795" y="158399"/>
                      <a:pt x="81797" y="159828"/>
                    </a:cubicBezTo>
                    <a:cubicBezTo>
                      <a:pt x="99418" y="161923"/>
                      <a:pt x="114086" y="150398"/>
                      <a:pt x="125897" y="136777"/>
                    </a:cubicBezTo>
                    <a:cubicBezTo>
                      <a:pt x="133613" y="152017"/>
                      <a:pt x="148185" y="162209"/>
                      <a:pt x="166379" y="159828"/>
                    </a:cubicBezTo>
                    <a:cubicBezTo>
                      <a:pt x="185429" y="157351"/>
                      <a:pt x="195049" y="139540"/>
                      <a:pt x="197144" y="121918"/>
                    </a:cubicBezTo>
                    <a:cubicBezTo>
                      <a:pt x="210289" y="125919"/>
                      <a:pt x="220576" y="122014"/>
                      <a:pt x="230005" y="109060"/>
                    </a:cubicBezTo>
                    <a:cubicBezTo>
                      <a:pt x="231434" y="107440"/>
                      <a:pt x="229339" y="106012"/>
                      <a:pt x="227910" y="106583"/>
                    </a:cubicBezTo>
                    <a:close/>
                    <a:moveTo>
                      <a:pt x="50173" y="139254"/>
                    </a:moveTo>
                    <a:cubicBezTo>
                      <a:pt x="42172" y="148207"/>
                      <a:pt x="33029" y="146302"/>
                      <a:pt x="22646" y="133539"/>
                    </a:cubicBezTo>
                    <a:cubicBezTo>
                      <a:pt x="22837" y="131729"/>
                      <a:pt x="23313" y="130015"/>
                      <a:pt x="23789" y="128395"/>
                    </a:cubicBezTo>
                    <a:cubicBezTo>
                      <a:pt x="34552" y="118680"/>
                      <a:pt x="48840" y="112965"/>
                      <a:pt x="64556" y="113251"/>
                    </a:cubicBezTo>
                    <a:cubicBezTo>
                      <a:pt x="64080" y="115060"/>
                      <a:pt x="63603" y="116965"/>
                      <a:pt x="63223" y="118870"/>
                    </a:cubicBezTo>
                    <a:cubicBezTo>
                      <a:pt x="60079" y="126300"/>
                      <a:pt x="55793" y="133253"/>
                      <a:pt x="50173" y="139254"/>
                    </a:cubicBezTo>
                    <a:close/>
                    <a:moveTo>
                      <a:pt x="146852" y="30002"/>
                    </a:moveTo>
                    <a:cubicBezTo>
                      <a:pt x="148472" y="25335"/>
                      <a:pt x="150567" y="20858"/>
                      <a:pt x="153234" y="16762"/>
                    </a:cubicBezTo>
                    <a:cubicBezTo>
                      <a:pt x="158759" y="8095"/>
                      <a:pt x="162568" y="27811"/>
                      <a:pt x="162664" y="30764"/>
                    </a:cubicBezTo>
                    <a:cubicBezTo>
                      <a:pt x="163616" y="49243"/>
                      <a:pt x="153043" y="68769"/>
                      <a:pt x="144757" y="84295"/>
                    </a:cubicBezTo>
                    <a:cubicBezTo>
                      <a:pt x="141137" y="91057"/>
                      <a:pt x="137232" y="97630"/>
                      <a:pt x="133041" y="104107"/>
                    </a:cubicBezTo>
                    <a:cubicBezTo>
                      <a:pt x="133613" y="79056"/>
                      <a:pt x="138947" y="53053"/>
                      <a:pt x="146852" y="30002"/>
                    </a:cubicBezTo>
                    <a:close/>
                  </a:path>
                </a:pathLst>
              </a:custGeom>
              <a:grpFill/>
              <a:ln w="9525"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EE39DCBA-5E25-64E0-C13B-11AE35D02F96}"/>
                  </a:ext>
                </a:extLst>
              </p:cNvPr>
              <p:cNvSpPr/>
              <p:nvPr/>
            </p:nvSpPr>
            <p:spPr>
              <a:xfrm>
                <a:off x="8788528" y="1414023"/>
                <a:ext cx="64399" cy="77329"/>
              </a:xfrm>
              <a:custGeom>
                <a:avLst/>
                <a:gdLst>
                  <a:gd name="connsiteX0" fmla="*/ 58387 w 64399"/>
                  <a:gd name="connsiteY0" fmla="*/ 29585 h 77329"/>
                  <a:gd name="connsiteX1" fmla="*/ 32002 w 64399"/>
                  <a:gd name="connsiteY1" fmla="*/ 31776 h 77329"/>
                  <a:gd name="connsiteX2" fmla="*/ 36384 w 64399"/>
                  <a:gd name="connsiteY2" fmla="*/ 1772 h 77329"/>
                  <a:gd name="connsiteX3" fmla="*/ 33336 w 64399"/>
                  <a:gd name="connsiteY3" fmla="*/ 439 h 77329"/>
                  <a:gd name="connsiteX4" fmla="*/ 19144 w 64399"/>
                  <a:gd name="connsiteY4" fmla="*/ 33681 h 77329"/>
                  <a:gd name="connsiteX5" fmla="*/ 379 w 64399"/>
                  <a:gd name="connsiteY5" fmla="*/ 40253 h 77329"/>
                  <a:gd name="connsiteX6" fmla="*/ 665 w 64399"/>
                  <a:gd name="connsiteY6" fmla="*/ 42349 h 77329"/>
                  <a:gd name="connsiteX7" fmla="*/ 18953 w 64399"/>
                  <a:gd name="connsiteY7" fmla="*/ 45016 h 77329"/>
                  <a:gd name="connsiteX8" fmla="*/ 33812 w 64399"/>
                  <a:gd name="connsiteY8" fmla="*/ 77020 h 77329"/>
                  <a:gd name="connsiteX9" fmla="*/ 36289 w 64399"/>
                  <a:gd name="connsiteY9" fmla="*/ 75210 h 77329"/>
                  <a:gd name="connsiteX10" fmla="*/ 31717 w 64399"/>
                  <a:gd name="connsiteY10" fmla="*/ 43873 h 77329"/>
                  <a:gd name="connsiteX11" fmla="*/ 58482 w 64399"/>
                  <a:gd name="connsiteY11" fmla="*/ 42063 h 77329"/>
                  <a:gd name="connsiteX12" fmla="*/ 58387 w 64399"/>
                  <a:gd name="connsiteY12" fmla="*/ 29585 h 7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399" h="77329">
                    <a:moveTo>
                      <a:pt x="58387" y="29585"/>
                    </a:moveTo>
                    <a:cubicBezTo>
                      <a:pt x="49624" y="29585"/>
                      <a:pt x="40670" y="30538"/>
                      <a:pt x="32002" y="31776"/>
                    </a:cubicBezTo>
                    <a:cubicBezTo>
                      <a:pt x="33145" y="21680"/>
                      <a:pt x="35908" y="11964"/>
                      <a:pt x="36384" y="1772"/>
                    </a:cubicBezTo>
                    <a:cubicBezTo>
                      <a:pt x="36479" y="153"/>
                      <a:pt x="34479" y="-514"/>
                      <a:pt x="33336" y="439"/>
                    </a:cubicBezTo>
                    <a:cubicBezTo>
                      <a:pt x="25525" y="7392"/>
                      <a:pt x="20477" y="20251"/>
                      <a:pt x="19144" y="33681"/>
                    </a:cubicBezTo>
                    <a:cubicBezTo>
                      <a:pt x="12381" y="34634"/>
                      <a:pt x="5142" y="36062"/>
                      <a:pt x="379" y="40253"/>
                    </a:cubicBezTo>
                    <a:cubicBezTo>
                      <a:pt x="-287" y="40825"/>
                      <a:pt x="-2" y="41873"/>
                      <a:pt x="665" y="42349"/>
                    </a:cubicBezTo>
                    <a:cubicBezTo>
                      <a:pt x="5618" y="45968"/>
                      <a:pt x="12667" y="45587"/>
                      <a:pt x="18953" y="45016"/>
                    </a:cubicBezTo>
                    <a:cubicBezTo>
                      <a:pt x="19715" y="58256"/>
                      <a:pt x="24382" y="70638"/>
                      <a:pt x="33812" y="77020"/>
                    </a:cubicBezTo>
                    <a:cubicBezTo>
                      <a:pt x="35146" y="77972"/>
                      <a:pt x="36575" y="76544"/>
                      <a:pt x="36289" y="75210"/>
                    </a:cubicBezTo>
                    <a:cubicBezTo>
                      <a:pt x="34289" y="64733"/>
                      <a:pt x="32193" y="54350"/>
                      <a:pt x="31717" y="43873"/>
                    </a:cubicBezTo>
                    <a:cubicBezTo>
                      <a:pt x="40575" y="42920"/>
                      <a:pt x="49529" y="41873"/>
                      <a:pt x="58482" y="42063"/>
                    </a:cubicBezTo>
                    <a:cubicBezTo>
                      <a:pt x="66388" y="42158"/>
                      <a:pt x="66388" y="29585"/>
                      <a:pt x="58387" y="29585"/>
                    </a:cubicBezTo>
                    <a:close/>
                  </a:path>
                </a:pathLst>
              </a:custGeom>
              <a:grpFill/>
              <a:ln w="9525" cap="flat">
                <a:noFill/>
                <a:prstDash val="solid"/>
                <a:miter/>
              </a:ln>
            </p:spPr>
            <p:txBody>
              <a:bodyPr rtlCol="0" anchor="ctr"/>
              <a:lstStyle/>
              <a:p>
                <a:endParaRPr lang="en-US"/>
              </a:p>
            </p:txBody>
          </p:sp>
          <p:sp>
            <p:nvSpPr>
              <p:cNvPr id="676" name="Freeform: Shape 675">
                <a:extLst>
                  <a:ext uri="{FF2B5EF4-FFF2-40B4-BE49-F238E27FC236}">
                    <a16:creationId xmlns:a16="http://schemas.microsoft.com/office/drawing/2014/main" id="{56B7A0BB-4E60-6BBA-6485-46B459F467C2}"/>
                  </a:ext>
                </a:extLst>
              </p:cNvPr>
              <p:cNvSpPr/>
              <p:nvPr/>
            </p:nvSpPr>
            <p:spPr>
              <a:xfrm>
                <a:off x="8894053" y="1367335"/>
                <a:ext cx="118765" cy="146740"/>
              </a:xfrm>
              <a:custGeom>
                <a:avLst/>
                <a:gdLst>
                  <a:gd name="connsiteX0" fmla="*/ 116310 w 118765"/>
                  <a:gd name="connsiteY0" fmla="*/ 97800 h 146740"/>
                  <a:gd name="connsiteX1" fmla="*/ 98023 w 118765"/>
                  <a:gd name="connsiteY1" fmla="*/ 105801 h 146740"/>
                  <a:gd name="connsiteX2" fmla="*/ 84021 w 118765"/>
                  <a:gd name="connsiteY2" fmla="*/ 105420 h 146740"/>
                  <a:gd name="connsiteX3" fmla="*/ 83830 w 118765"/>
                  <a:gd name="connsiteY3" fmla="*/ 107802 h 146740"/>
                  <a:gd name="connsiteX4" fmla="*/ 84497 w 118765"/>
                  <a:gd name="connsiteY4" fmla="*/ 110754 h 146740"/>
                  <a:gd name="connsiteX5" fmla="*/ 52207 w 118765"/>
                  <a:gd name="connsiteY5" fmla="*/ 131424 h 146740"/>
                  <a:gd name="connsiteX6" fmla="*/ 44587 w 118765"/>
                  <a:gd name="connsiteY6" fmla="*/ 111516 h 146740"/>
                  <a:gd name="connsiteX7" fmla="*/ 44207 w 118765"/>
                  <a:gd name="connsiteY7" fmla="*/ 98181 h 146740"/>
                  <a:gd name="connsiteX8" fmla="*/ 51350 w 118765"/>
                  <a:gd name="connsiteY8" fmla="*/ 87323 h 146740"/>
                  <a:gd name="connsiteX9" fmla="*/ 73925 w 118765"/>
                  <a:gd name="connsiteY9" fmla="*/ 2550 h 146740"/>
                  <a:gd name="connsiteX10" fmla="*/ 66114 w 118765"/>
                  <a:gd name="connsiteY10" fmla="*/ 1312 h 146740"/>
                  <a:gd name="connsiteX11" fmla="*/ 32681 w 118765"/>
                  <a:gd name="connsiteY11" fmla="*/ 96372 h 146740"/>
                  <a:gd name="connsiteX12" fmla="*/ 19727 w 118765"/>
                  <a:gd name="connsiteY12" fmla="*/ 113040 h 146740"/>
                  <a:gd name="connsiteX13" fmla="*/ 12774 w 118765"/>
                  <a:gd name="connsiteY13" fmla="*/ 121708 h 146740"/>
                  <a:gd name="connsiteX14" fmla="*/ 5249 w 118765"/>
                  <a:gd name="connsiteY14" fmla="*/ 131043 h 146740"/>
                  <a:gd name="connsiteX15" fmla="*/ 3725 w 118765"/>
                  <a:gd name="connsiteY15" fmla="*/ 126756 h 146740"/>
                  <a:gd name="connsiteX16" fmla="*/ 2010 w 118765"/>
                  <a:gd name="connsiteY16" fmla="*/ 126471 h 146740"/>
                  <a:gd name="connsiteX17" fmla="*/ 106 w 118765"/>
                  <a:gd name="connsiteY17" fmla="*/ 136186 h 146740"/>
                  <a:gd name="connsiteX18" fmla="*/ 2106 w 118765"/>
                  <a:gd name="connsiteY18" fmla="*/ 138853 h 146740"/>
                  <a:gd name="connsiteX19" fmla="*/ 33539 w 118765"/>
                  <a:gd name="connsiteY19" fmla="*/ 113231 h 146740"/>
                  <a:gd name="connsiteX20" fmla="*/ 34015 w 118765"/>
                  <a:gd name="connsiteY20" fmla="*/ 116850 h 146740"/>
                  <a:gd name="connsiteX21" fmla="*/ 96784 w 118765"/>
                  <a:gd name="connsiteY21" fmla="*/ 118089 h 146740"/>
                  <a:gd name="connsiteX22" fmla="*/ 118597 w 118765"/>
                  <a:gd name="connsiteY22" fmla="*/ 99991 h 146740"/>
                  <a:gd name="connsiteX23" fmla="*/ 116310 w 118765"/>
                  <a:gd name="connsiteY23" fmla="*/ 97800 h 146740"/>
                  <a:gd name="connsiteX24" fmla="*/ 67542 w 118765"/>
                  <a:gd name="connsiteY24" fmla="*/ 14933 h 146740"/>
                  <a:gd name="connsiteX25" fmla="*/ 46588 w 118765"/>
                  <a:gd name="connsiteY25" fmla="*/ 76274 h 146740"/>
                  <a:gd name="connsiteX26" fmla="*/ 47254 w 118765"/>
                  <a:gd name="connsiteY26" fmla="*/ 72178 h 146740"/>
                  <a:gd name="connsiteX27" fmla="*/ 67542 w 118765"/>
                  <a:gd name="connsiteY27" fmla="*/ 14933 h 14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8765" h="146740">
                    <a:moveTo>
                      <a:pt x="116310" y="97800"/>
                    </a:moveTo>
                    <a:cubicBezTo>
                      <a:pt x="114215" y="98943"/>
                      <a:pt x="98023" y="106659"/>
                      <a:pt x="98023" y="105801"/>
                    </a:cubicBezTo>
                    <a:cubicBezTo>
                      <a:pt x="97546" y="96657"/>
                      <a:pt x="84688" y="96467"/>
                      <a:pt x="84021" y="105420"/>
                    </a:cubicBezTo>
                    <a:cubicBezTo>
                      <a:pt x="83926" y="106182"/>
                      <a:pt x="83926" y="107040"/>
                      <a:pt x="83830" y="107802"/>
                    </a:cubicBezTo>
                    <a:cubicBezTo>
                      <a:pt x="83735" y="108849"/>
                      <a:pt x="84021" y="109802"/>
                      <a:pt x="84497" y="110754"/>
                    </a:cubicBezTo>
                    <a:cubicBezTo>
                      <a:pt x="84497" y="125232"/>
                      <a:pt x="71257" y="146949"/>
                      <a:pt x="52207" y="131424"/>
                    </a:cubicBezTo>
                    <a:cubicBezTo>
                      <a:pt x="46683" y="126852"/>
                      <a:pt x="45445" y="117898"/>
                      <a:pt x="44587" y="111516"/>
                    </a:cubicBezTo>
                    <a:cubicBezTo>
                      <a:pt x="44016" y="107135"/>
                      <a:pt x="44016" y="102658"/>
                      <a:pt x="44207" y="98181"/>
                    </a:cubicBezTo>
                    <a:cubicBezTo>
                      <a:pt x="47254" y="93609"/>
                      <a:pt x="49731" y="89704"/>
                      <a:pt x="51350" y="87323"/>
                    </a:cubicBezTo>
                    <a:cubicBezTo>
                      <a:pt x="67257" y="64368"/>
                      <a:pt x="86688" y="31697"/>
                      <a:pt x="73925" y="2550"/>
                    </a:cubicBezTo>
                    <a:cubicBezTo>
                      <a:pt x="72591" y="-498"/>
                      <a:pt x="68209" y="-688"/>
                      <a:pt x="66114" y="1312"/>
                    </a:cubicBezTo>
                    <a:cubicBezTo>
                      <a:pt x="45350" y="21315"/>
                      <a:pt x="33062" y="63034"/>
                      <a:pt x="32681" y="96372"/>
                    </a:cubicBezTo>
                    <a:cubicBezTo>
                      <a:pt x="28490" y="101991"/>
                      <a:pt x="24108" y="107611"/>
                      <a:pt x="19727" y="113040"/>
                    </a:cubicBezTo>
                    <a:cubicBezTo>
                      <a:pt x="17441" y="115993"/>
                      <a:pt x="15060" y="118755"/>
                      <a:pt x="12774" y="121708"/>
                    </a:cubicBezTo>
                    <a:cubicBezTo>
                      <a:pt x="10298" y="124851"/>
                      <a:pt x="7821" y="127995"/>
                      <a:pt x="5249" y="131043"/>
                    </a:cubicBezTo>
                    <a:cubicBezTo>
                      <a:pt x="1439" y="135519"/>
                      <a:pt x="963" y="134091"/>
                      <a:pt x="3725" y="126756"/>
                    </a:cubicBezTo>
                    <a:cubicBezTo>
                      <a:pt x="3725" y="125804"/>
                      <a:pt x="2392" y="125613"/>
                      <a:pt x="2010" y="126471"/>
                    </a:cubicBezTo>
                    <a:cubicBezTo>
                      <a:pt x="-276" y="132662"/>
                      <a:pt x="-85" y="130471"/>
                      <a:pt x="106" y="136186"/>
                    </a:cubicBezTo>
                    <a:cubicBezTo>
                      <a:pt x="106" y="137329"/>
                      <a:pt x="867" y="138567"/>
                      <a:pt x="2106" y="138853"/>
                    </a:cubicBezTo>
                    <a:cubicBezTo>
                      <a:pt x="10869" y="140949"/>
                      <a:pt x="23156" y="127328"/>
                      <a:pt x="33539" y="113231"/>
                    </a:cubicBezTo>
                    <a:cubicBezTo>
                      <a:pt x="33729" y="114469"/>
                      <a:pt x="33824" y="115707"/>
                      <a:pt x="34015" y="116850"/>
                    </a:cubicBezTo>
                    <a:cubicBezTo>
                      <a:pt x="41920" y="160380"/>
                      <a:pt x="88974" y="152474"/>
                      <a:pt x="96784" y="118089"/>
                    </a:cubicBezTo>
                    <a:cubicBezTo>
                      <a:pt x="107834" y="120851"/>
                      <a:pt x="112691" y="112659"/>
                      <a:pt x="118597" y="99991"/>
                    </a:cubicBezTo>
                    <a:cubicBezTo>
                      <a:pt x="119264" y="98753"/>
                      <a:pt x="117835" y="96943"/>
                      <a:pt x="116310" y="97800"/>
                    </a:cubicBezTo>
                    <a:close/>
                    <a:moveTo>
                      <a:pt x="67542" y="14933"/>
                    </a:moveTo>
                    <a:cubicBezTo>
                      <a:pt x="71829" y="35888"/>
                      <a:pt x="58017" y="58843"/>
                      <a:pt x="46588" y="76274"/>
                    </a:cubicBezTo>
                    <a:cubicBezTo>
                      <a:pt x="46873" y="74940"/>
                      <a:pt x="47064" y="73512"/>
                      <a:pt x="47254" y="72178"/>
                    </a:cubicBezTo>
                    <a:cubicBezTo>
                      <a:pt x="50684" y="54081"/>
                      <a:pt x="55922" y="30554"/>
                      <a:pt x="67542" y="14933"/>
                    </a:cubicBezTo>
                    <a:close/>
                  </a:path>
                </a:pathLst>
              </a:custGeom>
              <a:grpFill/>
              <a:ln w="9525" cap="flat">
                <a:noFill/>
                <a:prstDash val="solid"/>
                <a:miter/>
              </a:ln>
            </p:spPr>
            <p:txBody>
              <a:bodyPr rtlCol="0" anchor="ctr"/>
              <a:lstStyle/>
              <a:p>
                <a:endParaRPr lang="en-US"/>
              </a:p>
            </p:txBody>
          </p:sp>
          <p:sp>
            <p:nvSpPr>
              <p:cNvPr id="678" name="Freeform: Shape 677">
                <a:extLst>
                  <a:ext uri="{FF2B5EF4-FFF2-40B4-BE49-F238E27FC236}">
                    <a16:creationId xmlns:a16="http://schemas.microsoft.com/office/drawing/2014/main" id="{3555E793-86C4-73B1-AC4C-74ED1D12F2C7}"/>
                  </a:ext>
                </a:extLst>
              </p:cNvPr>
              <p:cNvSpPr/>
              <p:nvPr/>
            </p:nvSpPr>
            <p:spPr>
              <a:xfrm>
                <a:off x="9025718" y="1348533"/>
                <a:ext cx="63363" cy="55480"/>
              </a:xfrm>
              <a:custGeom>
                <a:avLst/>
                <a:gdLst>
                  <a:gd name="connsiteX0" fmla="*/ 61703 w 63363"/>
                  <a:gd name="connsiteY0" fmla="*/ 44879 h 55480"/>
                  <a:gd name="connsiteX1" fmla="*/ 21412 w 63363"/>
                  <a:gd name="connsiteY1" fmla="*/ 41164 h 55480"/>
                  <a:gd name="connsiteX2" fmla="*/ 30651 w 63363"/>
                  <a:gd name="connsiteY2" fmla="*/ 12875 h 55480"/>
                  <a:gd name="connsiteX3" fmla="*/ 8553 w 63363"/>
                  <a:gd name="connsiteY3" fmla="*/ 6588 h 55480"/>
                  <a:gd name="connsiteX4" fmla="*/ 8744 w 63363"/>
                  <a:gd name="connsiteY4" fmla="*/ 7350 h 55480"/>
                  <a:gd name="connsiteX5" fmla="*/ 17888 w 63363"/>
                  <a:gd name="connsiteY5" fmla="*/ 17637 h 55480"/>
                  <a:gd name="connsiteX6" fmla="*/ 2076 w 63363"/>
                  <a:gd name="connsiteY6" fmla="*/ 42307 h 55480"/>
                  <a:gd name="connsiteX7" fmla="*/ 6839 w 63363"/>
                  <a:gd name="connsiteY7" fmla="*/ 54023 h 55480"/>
                  <a:gd name="connsiteX8" fmla="*/ 62465 w 63363"/>
                  <a:gd name="connsiteY8" fmla="*/ 48022 h 55480"/>
                  <a:gd name="connsiteX9" fmla="*/ 61703 w 63363"/>
                  <a:gd name="connsiteY9" fmla="*/ 44879 h 55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363" h="55480">
                    <a:moveTo>
                      <a:pt x="61703" y="44879"/>
                    </a:moveTo>
                    <a:cubicBezTo>
                      <a:pt x="48273" y="42878"/>
                      <a:pt x="34842" y="41831"/>
                      <a:pt x="21412" y="41164"/>
                    </a:cubicBezTo>
                    <a:cubicBezTo>
                      <a:pt x="27318" y="32782"/>
                      <a:pt x="31413" y="22685"/>
                      <a:pt x="30651" y="12875"/>
                    </a:cubicBezTo>
                    <a:cubicBezTo>
                      <a:pt x="29794" y="2302"/>
                      <a:pt x="11316" y="-6556"/>
                      <a:pt x="8553" y="6588"/>
                    </a:cubicBezTo>
                    <a:cubicBezTo>
                      <a:pt x="8458" y="6874"/>
                      <a:pt x="8553" y="7160"/>
                      <a:pt x="8744" y="7350"/>
                    </a:cubicBezTo>
                    <a:cubicBezTo>
                      <a:pt x="13887" y="12113"/>
                      <a:pt x="19888" y="8398"/>
                      <a:pt x="17888" y="17637"/>
                    </a:cubicBezTo>
                    <a:cubicBezTo>
                      <a:pt x="15792" y="27257"/>
                      <a:pt x="9411" y="36116"/>
                      <a:pt x="2076" y="42307"/>
                    </a:cubicBezTo>
                    <a:cubicBezTo>
                      <a:pt x="-2591" y="46307"/>
                      <a:pt x="1314" y="53642"/>
                      <a:pt x="6839" y="54023"/>
                    </a:cubicBezTo>
                    <a:cubicBezTo>
                      <a:pt x="26556" y="55261"/>
                      <a:pt x="45034" y="58499"/>
                      <a:pt x="62465" y="48022"/>
                    </a:cubicBezTo>
                    <a:cubicBezTo>
                      <a:pt x="64084" y="47069"/>
                      <a:pt x="63322" y="45069"/>
                      <a:pt x="61703" y="44879"/>
                    </a:cubicBezTo>
                    <a:close/>
                  </a:path>
                </a:pathLst>
              </a:custGeom>
              <a:grpFill/>
              <a:ln w="9525" cap="flat">
                <a:noFill/>
                <a:prstDash val="solid"/>
                <a:miter/>
              </a:ln>
            </p:spPr>
            <p:txBody>
              <a:bodyPr rtlCol="0" anchor="ctr"/>
              <a:lstStyle/>
              <a:p>
                <a:endParaRPr lang="en-US"/>
              </a:p>
            </p:txBody>
          </p:sp>
        </p:grpSp>
        <p:grpSp>
          <p:nvGrpSpPr>
            <p:cNvPr id="679" name="Graphic 6">
              <a:extLst>
                <a:ext uri="{FF2B5EF4-FFF2-40B4-BE49-F238E27FC236}">
                  <a16:creationId xmlns:a16="http://schemas.microsoft.com/office/drawing/2014/main" id="{4D3DEC50-A7F4-E1EA-8BA8-1D774FBA68D1}"/>
                </a:ext>
              </a:extLst>
            </p:cNvPr>
            <p:cNvGrpSpPr/>
            <p:nvPr/>
          </p:nvGrpSpPr>
          <p:grpSpPr>
            <a:xfrm>
              <a:off x="9203096" y="1286528"/>
              <a:ext cx="244220" cy="266098"/>
              <a:chOff x="9203096" y="1286528"/>
              <a:chExt cx="244220" cy="266098"/>
            </a:xfrm>
            <a:grpFill/>
          </p:grpSpPr>
          <p:sp>
            <p:nvSpPr>
              <p:cNvPr id="680" name="Freeform: Shape 679">
                <a:extLst>
                  <a:ext uri="{FF2B5EF4-FFF2-40B4-BE49-F238E27FC236}">
                    <a16:creationId xmlns:a16="http://schemas.microsoft.com/office/drawing/2014/main" id="{FE3C9338-3C8D-B487-F6BD-8428F0DDA21E}"/>
                  </a:ext>
                </a:extLst>
              </p:cNvPr>
              <p:cNvSpPr/>
              <p:nvPr/>
            </p:nvSpPr>
            <p:spPr>
              <a:xfrm>
                <a:off x="9203096" y="1286528"/>
                <a:ext cx="208781" cy="195334"/>
              </a:xfrm>
              <a:custGeom>
                <a:avLst/>
                <a:gdLst>
                  <a:gd name="connsiteX0" fmla="*/ 205889 w 208781"/>
                  <a:gd name="connsiteY0" fmla="*/ 33065 h 195334"/>
                  <a:gd name="connsiteX1" fmla="*/ 171694 w 208781"/>
                  <a:gd name="connsiteY1" fmla="*/ 2014 h 195334"/>
                  <a:gd name="connsiteX2" fmla="*/ 132071 w 208781"/>
                  <a:gd name="connsiteY2" fmla="*/ 15349 h 195334"/>
                  <a:gd name="connsiteX3" fmla="*/ 115783 w 208781"/>
                  <a:gd name="connsiteY3" fmla="*/ 7348 h 195334"/>
                  <a:gd name="connsiteX4" fmla="*/ 37392 w 208781"/>
                  <a:gd name="connsiteY4" fmla="*/ 16111 h 195334"/>
                  <a:gd name="connsiteX5" fmla="*/ 10722 w 208781"/>
                  <a:gd name="connsiteY5" fmla="*/ 66403 h 195334"/>
                  <a:gd name="connsiteX6" fmla="*/ 9389 w 208781"/>
                  <a:gd name="connsiteY6" fmla="*/ 76690 h 195334"/>
                  <a:gd name="connsiteX7" fmla="*/ 9008 w 208781"/>
                  <a:gd name="connsiteY7" fmla="*/ 81452 h 195334"/>
                  <a:gd name="connsiteX8" fmla="*/ 16532 w 208781"/>
                  <a:gd name="connsiteY8" fmla="*/ 110313 h 195334"/>
                  <a:gd name="connsiteX9" fmla="*/ 4817 w 208781"/>
                  <a:gd name="connsiteY9" fmla="*/ 163272 h 195334"/>
                  <a:gd name="connsiteX10" fmla="*/ 38916 w 208781"/>
                  <a:gd name="connsiteY10" fmla="*/ 194419 h 195334"/>
                  <a:gd name="connsiteX11" fmla="*/ 86255 w 208781"/>
                  <a:gd name="connsiteY11" fmla="*/ 178798 h 195334"/>
                  <a:gd name="connsiteX12" fmla="*/ 108544 w 208781"/>
                  <a:gd name="connsiteY12" fmla="*/ 186227 h 195334"/>
                  <a:gd name="connsiteX13" fmla="*/ 165504 w 208781"/>
                  <a:gd name="connsiteY13" fmla="*/ 156414 h 195334"/>
                  <a:gd name="connsiteX14" fmla="*/ 179791 w 208781"/>
                  <a:gd name="connsiteY14" fmla="*/ 92787 h 195334"/>
                  <a:gd name="connsiteX15" fmla="*/ 201603 w 208781"/>
                  <a:gd name="connsiteY15" fmla="*/ 77738 h 195334"/>
                  <a:gd name="connsiteX16" fmla="*/ 205889 w 208781"/>
                  <a:gd name="connsiteY16" fmla="*/ 33065 h 195334"/>
                  <a:gd name="connsiteX17" fmla="*/ 47489 w 208781"/>
                  <a:gd name="connsiteY17" fmla="*/ 184418 h 195334"/>
                  <a:gd name="connsiteX18" fmla="*/ 78064 w 208781"/>
                  <a:gd name="connsiteY18" fmla="*/ 140126 h 195334"/>
                  <a:gd name="connsiteX19" fmla="*/ 77493 w 208781"/>
                  <a:gd name="connsiteY19" fmla="*/ 140317 h 195334"/>
                  <a:gd name="connsiteX20" fmla="*/ 53870 w 208781"/>
                  <a:gd name="connsiteY20" fmla="*/ 173940 h 195334"/>
                  <a:gd name="connsiteX21" fmla="*/ 26724 w 208781"/>
                  <a:gd name="connsiteY21" fmla="*/ 173273 h 195334"/>
                  <a:gd name="connsiteX22" fmla="*/ 31296 w 208781"/>
                  <a:gd name="connsiteY22" fmla="*/ 172607 h 195334"/>
                  <a:gd name="connsiteX23" fmla="*/ 60919 w 208781"/>
                  <a:gd name="connsiteY23" fmla="*/ 140698 h 195334"/>
                  <a:gd name="connsiteX24" fmla="*/ 59680 w 208781"/>
                  <a:gd name="connsiteY24" fmla="*/ 140698 h 195334"/>
                  <a:gd name="connsiteX25" fmla="*/ 18438 w 208781"/>
                  <a:gd name="connsiteY25" fmla="*/ 164891 h 195334"/>
                  <a:gd name="connsiteX26" fmla="*/ 15103 w 208781"/>
                  <a:gd name="connsiteY26" fmla="*/ 157652 h 195334"/>
                  <a:gd name="connsiteX27" fmla="*/ 24438 w 208781"/>
                  <a:gd name="connsiteY27" fmla="*/ 158319 h 195334"/>
                  <a:gd name="connsiteX28" fmla="*/ 48727 w 208781"/>
                  <a:gd name="connsiteY28" fmla="*/ 137555 h 195334"/>
                  <a:gd name="connsiteX29" fmla="*/ 47869 w 208781"/>
                  <a:gd name="connsiteY29" fmla="*/ 136697 h 195334"/>
                  <a:gd name="connsiteX30" fmla="*/ 28819 w 208781"/>
                  <a:gd name="connsiteY30" fmla="*/ 149937 h 195334"/>
                  <a:gd name="connsiteX31" fmla="*/ 11579 w 208781"/>
                  <a:gd name="connsiteY31" fmla="*/ 147365 h 195334"/>
                  <a:gd name="connsiteX32" fmla="*/ 29391 w 208781"/>
                  <a:gd name="connsiteY32" fmla="*/ 114980 h 195334"/>
                  <a:gd name="connsiteX33" fmla="*/ 88351 w 208781"/>
                  <a:gd name="connsiteY33" fmla="*/ 134888 h 195334"/>
                  <a:gd name="connsiteX34" fmla="*/ 47489 w 208781"/>
                  <a:gd name="connsiteY34" fmla="*/ 184418 h 195334"/>
                  <a:gd name="connsiteX35" fmla="*/ 169790 w 208781"/>
                  <a:gd name="connsiteY35" fmla="*/ 116028 h 195334"/>
                  <a:gd name="connsiteX36" fmla="*/ 138928 w 208781"/>
                  <a:gd name="connsiteY36" fmla="*/ 166034 h 195334"/>
                  <a:gd name="connsiteX37" fmla="*/ 93780 w 208781"/>
                  <a:gd name="connsiteY37" fmla="*/ 170035 h 195334"/>
                  <a:gd name="connsiteX38" fmla="*/ 100257 w 208781"/>
                  <a:gd name="connsiteY38" fmla="*/ 135935 h 195334"/>
                  <a:gd name="connsiteX39" fmla="*/ 27391 w 208781"/>
                  <a:gd name="connsiteY39" fmla="*/ 103455 h 195334"/>
                  <a:gd name="connsiteX40" fmla="*/ 22247 w 208781"/>
                  <a:gd name="connsiteY40" fmla="*/ 92025 h 195334"/>
                  <a:gd name="connsiteX41" fmla="*/ 23200 w 208781"/>
                  <a:gd name="connsiteY41" fmla="*/ 63355 h 195334"/>
                  <a:gd name="connsiteX42" fmla="*/ 49394 w 208781"/>
                  <a:gd name="connsiteY42" fmla="*/ 27827 h 195334"/>
                  <a:gd name="connsiteX43" fmla="*/ 136071 w 208781"/>
                  <a:gd name="connsiteY43" fmla="*/ 31732 h 195334"/>
                  <a:gd name="connsiteX44" fmla="*/ 169790 w 208781"/>
                  <a:gd name="connsiteY44" fmla="*/ 116028 h 195334"/>
                  <a:gd name="connsiteX45" fmla="*/ 193030 w 208781"/>
                  <a:gd name="connsiteY45" fmla="*/ 69832 h 195334"/>
                  <a:gd name="connsiteX46" fmla="*/ 177314 w 208781"/>
                  <a:gd name="connsiteY46" fmla="*/ 80690 h 195334"/>
                  <a:gd name="connsiteX47" fmla="*/ 174552 w 208781"/>
                  <a:gd name="connsiteY47" fmla="*/ 72213 h 195334"/>
                  <a:gd name="connsiteX48" fmla="*/ 183125 w 208781"/>
                  <a:gd name="connsiteY48" fmla="*/ 62593 h 195334"/>
                  <a:gd name="connsiteX49" fmla="*/ 182077 w 208781"/>
                  <a:gd name="connsiteY49" fmla="*/ 42876 h 195334"/>
                  <a:gd name="connsiteX50" fmla="*/ 181029 w 208781"/>
                  <a:gd name="connsiteY50" fmla="*/ 43162 h 195334"/>
                  <a:gd name="connsiteX51" fmla="*/ 175314 w 208781"/>
                  <a:gd name="connsiteY51" fmla="*/ 64498 h 195334"/>
                  <a:gd name="connsiteX52" fmla="*/ 172361 w 208781"/>
                  <a:gd name="connsiteY52" fmla="*/ 66308 h 195334"/>
                  <a:gd name="connsiteX53" fmla="*/ 169695 w 208781"/>
                  <a:gd name="connsiteY53" fmla="*/ 60307 h 195334"/>
                  <a:gd name="connsiteX54" fmla="*/ 175314 w 208781"/>
                  <a:gd name="connsiteY54" fmla="*/ 38304 h 195334"/>
                  <a:gd name="connsiteX55" fmla="*/ 174457 w 208781"/>
                  <a:gd name="connsiteY55" fmla="*/ 38304 h 195334"/>
                  <a:gd name="connsiteX56" fmla="*/ 170933 w 208781"/>
                  <a:gd name="connsiteY56" fmla="*/ 50401 h 195334"/>
                  <a:gd name="connsiteX57" fmla="*/ 167503 w 208781"/>
                  <a:gd name="connsiteY57" fmla="*/ 56021 h 195334"/>
                  <a:gd name="connsiteX58" fmla="*/ 163408 w 208781"/>
                  <a:gd name="connsiteY58" fmla="*/ 48972 h 195334"/>
                  <a:gd name="connsiteX59" fmla="*/ 165789 w 208781"/>
                  <a:gd name="connsiteY59" fmla="*/ 27922 h 195334"/>
                  <a:gd name="connsiteX60" fmla="*/ 164646 w 208781"/>
                  <a:gd name="connsiteY60" fmla="*/ 28208 h 195334"/>
                  <a:gd name="connsiteX61" fmla="*/ 160550 w 208781"/>
                  <a:gd name="connsiteY61" fmla="*/ 44114 h 195334"/>
                  <a:gd name="connsiteX62" fmla="*/ 152549 w 208781"/>
                  <a:gd name="connsiteY62" fmla="*/ 33446 h 195334"/>
                  <a:gd name="connsiteX63" fmla="*/ 140262 w 208781"/>
                  <a:gd name="connsiteY63" fmla="*/ 21445 h 195334"/>
                  <a:gd name="connsiteX64" fmla="*/ 158741 w 208781"/>
                  <a:gd name="connsiteY64" fmla="*/ 12777 h 195334"/>
                  <a:gd name="connsiteX65" fmla="*/ 194840 w 208781"/>
                  <a:gd name="connsiteY65" fmla="*/ 36304 h 195334"/>
                  <a:gd name="connsiteX66" fmla="*/ 193030 w 208781"/>
                  <a:gd name="connsiteY66" fmla="*/ 69832 h 195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8781" h="195334">
                    <a:moveTo>
                      <a:pt x="205889" y="33065"/>
                    </a:moveTo>
                    <a:cubicBezTo>
                      <a:pt x="201032" y="16301"/>
                      <a:pt x="188459" y="5633"/>
                      <a:pt x="171694" y="2014"/>
                    </a:cubicBezTo>
                    <a:cubicBezTo>
                      <a:pt x="159503" y="-558"/>
                      <a:pt x="141310" y="4871"/>
                      <a:pt x="132071" y="15349"/>
                    </a:cubicBezTo>
                    <a:cubicBezTo>
                      <a:pt x="126927" y="12015"/>
                      <a:pt x="121403" y="9348"/>
                      <a:pt x="115783" y="7348"/>
                    </a:cubicBezTo>
                    <a:cubicBezTo>
                      <a:pt x="90637" y="-4273"/>
                      <a:pt x="58823" y="-2653"/>
                      <a:pt x="37392" y="16111"/>
                    </a:cubicBezTo>
                    <a:cubicBezTo>
                      <a:pt x="21771" y="29827"/>
                      <a:pt x="14056" y="46115"/>
                      <a:pt x="10722" y="66403"/>
                    </a:cubicBezTo>
                    <a:cubicBezTo>
                      <a:pt x="10246" y="69356"/>
                      <a:pt x="9769" y="72975"/>
                      <a:pt x="9389" y="76690"/>
                    </a:cubicBezTo>
                    <a:cubicBezTo>
                      <a:pt x="9198" y="78309"/>
                      <a:pt x="9008" y="79928"/>
                      <a:pt x="9008" y="81452"/>
                    </a:cubicBezTo>
                    <a:cubicBezTo>
                      <a:pt x="8436" y="92216"/>
                      <a:pt x="9674" y="103836"/>
                      <a:pt x="16532" y="110313"/>
                    </a:cubicBezTo>
                    <a:cubicBezTo>
                      <a:pt x="1387" y="123743"/>
                      <a:pt x="-5280" y="147175"/>
                      <a:pt x="4817" y="163272"/>
                    </a:cubicBezTo>
                    <a:cubicBezTo>
                      <a:pt x="9579" y="178322"/>
                      <a:pt x="21486" y="190704"/>
                      <a:pt x="38916" y="194419"/>
                    </a:cubicBezTo>
                    <a:cubicBezTo>
                      <a:pt x="55871" y="197943"/>
                      <a:pt x="73873" y="190990"/>
                      <a:pt x="86255" y="178798"/>
                    </a:cubicBezTo>
                    <a:cubicBezTo>
                      <a:pt x="91875" y="183465"/>
                      <a:pt x="103781" y="185846"/>
                      <a:pt x="108544" y="186227"/>
                    </a:cubicBezTo>
                    <a:cubicBezTo>
                      <a:pt x="130356" y="187847"/>
                      <a:pt x="153311" y="173845"/>
                      <a:pt x="165504" y="156414"/>
                    </a:cubicBezTo>
                    <a:cubicBezTo>
                      <a:pt x="179029" y="137174"/>
                      <a:pt x="182934" y="114695"/>
                      <a:pt x="179791" y="92787"/>
                    </a:cubicBezTo>
                    <a:cubicBezTo>
                      <a:pt x="188268" y="91930"/>
                      <a:pt x="197507" y="83643"/>
                      <a:pt x="201603" y="77738"/>
                    </a:cubicBezTo>
                    <a:cubicBezTo>
                      <a:pt x="210557" y="65260"/>
                      <a:pt x="210080" y="47162"/>
                      <a:pt x="205889" y="33065"/>
                    </a:cubicBezTo>
                    <a:close/>
                    <a:moveTo>
                      <a:pt x="47489" y="184418"/>
                    </a:moveTo>
                    <a:cubicBezTo>
                      <a:pt x="67872" y="179179"/>
                      <a:pt x="88161" y="160891"/>
                      <a:pt x="78064" y="140126"/>
                    </a:cubicBezTo>
                    <a:cubicBezTo>
                      <a:pt x="77873" y="139841"/>
                      <a:pt x="77493" y="140031"/>
                      <a:pt x="77493" y="140317"/>
                    </a:cubicBezTo>
                    <a:cubicBezTo>
                      <a:pt x="77207" y="155843"/>
                      <a:pt x="68253" y="167844"/>
                      <a:pt x="53870" y="173940"/>
                    </a:cubicBezTo>
                    <a:cubicBezTo>
                      <a:pt x="43488" y="178322"/>
                      <a:pt x="35106" y="177083"/>
                      <a:pt x="26724" y="173273"/>
                    </a:cubicBezTo>
                    <a:cubicBezTo>
                      <a:pt x="28248" y="173178"/>
                      <a:pt x="29772" y="172988"/>
                      <a:pt x="31296" y="172607"/>
                    </a:cubicBezTo>
                    <a:cubicBezTo>
                      <a:pt x="45298" y="169559"/>
                      <a:pt x="63871" y="157176"/>
                      <a:pt x="60919" y="140698"/>
                    </a:cubicBezTo>
                    <a:cubicBezTo>
                      <a:pt x="60824" y="140126"/>
                      <a:pt x="59871" y="140126"/>
                      <a:pt x="59680" y="140698"/>
                    </a:cubicBezTo>
                    <a:cubicBezTo>
                      <a:pt x="56442" y="154700"/>
                      <a:pt x="32344" y="170987"/>
                      <a:pt x="18438" y="164891"/>
                    </a:cubicBezTo>
                    <a:cubicBezTo>
                      <a:pt x="17295" y="162510"/>
                      <a:pt x="16152" y="160034"/>
                      <a:pt x="15103" y="157652"/>
                    </a:cubicBezTo>
                    <a:cubicBezTo>
                      <a:pt x="18056" y="158700"/>
                      <a:pt x="21295" y="159081"/>
                      <a:pt x="24438" y="158319"/>
                    </a:cubicBezTo>
                    <a:cubicBezTo>
                      <a:pt x="35011" y="156033"/>
                      <a:pt x="43107" y="146127"/>
                      <a:pt x="48727" y="137555"/>
                    </a:cubicBezTo>
                    <a:cubicBezTo>
                      <a:pt x="49108" y="136983"/>
                      <a:pt x="48441" y="136412"/>
                      <a:pt x="47869" y="136697"/>
                    </a:cubicBezTo>
                    <a:cubicBezTo>
                      <a:pt x="41297" y="140793"/>
                      <a:pt x="35773" y="146318"/>
                      <a:pt x="28819" y="149937"/>
                    </a:cubicBezTo>
                    <a:cubicBezTo>
                      <a:pt x="22152" y="153366"/>
                      <a:pt x="17009" y="150413"/>
                      <a:pt x="11579" y="147365"/>
                    </a:cubicBezTo>
                    <a:cubicBezTo>
                      <a:pt x="8913" y="133745"/>
                      <a:pt x="18056" y="122124"/>
                      <a:pt x="29391" y="114980"/>
                    </a:cubicBezTo>
                    <a:cubicBezTo>
                      <a:pt x="49108" y="102598"/>
                      <a:pt x="80540" y="113552"/>
                      <a:pt x="88351" y="134888"/>
                    </a:cubicBezTo>
                    <a:cubicBezTo>
                      <a:pt x="97876" y="161367"/>
                      <a:pt x="71015" y="182703"/>
                      <a:pt x="47489" y="184418"/>
                    </a:cubicBezTo>
                    <a:close/>
                    <a:moveTo>
                      <a:pt x="169790" y="116028"/>
                    </a:moveTo>
                    <a:cubicBezTo>
                      <a:pt x="168170" y="136888"/>
                      <a:pt x="155883" y="154509"/>
                      <a:pt x="138928" y="166034"/>
                    </a:cubicBezTo>
                    <a:cubicBezTo>
                      <a:pt x="129213" y="172607"/>
                      <a:pt x="104163" y="180798"/>
                      <a:pt x="93780" y="170035"/>
                    </a:cubicBezTo>
                    <a:cubicBezTo>
                      <a:pt x="100257" y="160129"/>
                      <a:pt x="103210" y="148223"/>
                      <a:pt x="100257" y="135935"/>
                    </a:cubicBezTo>
                    <a:cubicBezTo>
                      <a:pt x="92923" y="105360"/>
                      <a:pt x="55395" y="90692"/>
                      <a:pt x="27391" y="103455"/>
                    </a:cubicBezTo>
                    <a:cubicBezTo>
                      <a:pt x="25200" y="99455"/>
                      <a:pt x="23485" y="95740"/>
                      <a:pt x="22247" y="92025"/>
                    </a:cubicBezTo>
                    <a:cubicBezTo>
                      <a:pt x="21486" y="82214"/>
                      <a:pt x="21486" y="72594"/>
                      <a:pt x="23200" y="63355"/>
                    </a:cubicBezTo>
                    <a:cubicBezTo>
                      <a:pt x="28248" y="49544"/>
                      <a:pt x="38726" y="37542"/>
                      <a:pt x="49394" y="27827"/>
                    </a:cubicBezTo>
                    <a:cubicBezTo>
                      <a:pt x="75492" y="4109"/>
                      <a:pt x="110735" y="10110"/>
                      <a:pt x="136071" y="31732"/>
                    </a:cubicBezTo>
                    <a:cubicBezTo>
                      <a:pt x="160074" y="52211"/>
                      <a:pt x="172171" y="85072"/>
                      <a:pt x="169790" y="116028"/>
                    </a:cubicBezTo>
                    <a:close/>
                    <a:moveTo>
                      <a:pt x="193030" y="69832"/>
                    </a:moveTo>
                    <a:cubicBezTo>
                      <a:pt x="189316" y="77452"/>
                      <a:pt x="183125" y="78500"/>
                      <a:pt x="177314" y="80690"/>
                    </a:cubicBezTo>
                    <a:cubicBezTo>
                      <a:pt x="176552" y="77833"/>
                      <a:pt x="175505" y="75071"/>
                      <a:pt x="174552" y="72213"/>
                    </a:cubicBezTo>
                    <a:cubicBezTo>
                      <a:pt x="178457" y="70403"/>
                      <a:pt x="181982" y="65546"/>
                      <a:pt x="183125" y="62593"/>
                    </a:cubicBezTo>
                    <a:cubicBezTo>
                      <a:pt x="185601" y="56116"/>
                      <a:pt x="185220" y="49067"/>
                      <a:pt x="182077" y="42876"/>
                    </a:cubicBezTo>
                    <a:cubicBezTo>
                      <a:pt x="181791" y="42400"/>
                      <a:pt x="181029" y="42590"/>
                      <a:pt x="181029" y="43162"/>
                    </a:cubicBezTo>
                    <a:cubicBezTo>
                      <a:pt x="181219" y="50306"/>
                      <a:pt x="180648" y="59069"/>
                      <a:pt x="175314" y="64498"/>
                    </a:cubicBezTo>
                    <a:cubicBezTo>
                      <a:pt x="174838" y="64974"/>
                      <a:pt x="173695" y="65641"/>
                      <a:pt x="172361" y="66308"/>
                    </a:cubicBezTo>
                    <a:cubicBezTo>
                      <a:pt x="171504" y="64307"/>
                      <a:pt x="170552" y="62307"/>
                      <a:pt x="169695" y="60307"/>
                    </a:cubicBezTo>
                    <a:cubicBezTo>
                      <a:pt x="176838" y="56878"/>
                      <a:pt x="178077" y="45067"/>
                      <a:pt x="175314" y="38304"/>
                    </a:cubicBezTo>
                    <a:cubicBezTo>
                      <a:pt x="175219" y="37923"/>
                      <a:pt x="174552" y="37828"/>
                      <a:pt x="174457" y="38304"/>
                    </a:cubicBezTo>
                    <a:cubicBezTo>
                      <a:pt x="173790" y="42590"/>
                      <a:pt x="172837" y="46496"/>
                      <a:pt x="170933" y="50401"/>
                    </a:cubicBezTo>
                    <a:cubicBezTo>
                      <a:pt x="169980" y="52401"/>
                      <a:pt x="168742" y="54211"/>
                      <a:pt x="167503" y="56021"/>
                    </a:cubicBezTo>
                    <a:cubicBezTo>
                      <a:pt x="166265" y="53639"/>
                      <a:pt x="164741" y="51258"/>
                      <a:pt x="163408" y="48972"/>
                    </a:cubicBezTo>
                    <a:cubicBezTo>
                      <a:pt x="168646" y="43733"/>
                      <a:pt x="169504" y="34399"/>
                      <a:pt x="165789" y="27922"/>
                    </a:cubicBezTo>
                    <a:cubicBezTo>
                      <a:pt x="165408" y="27350"/>
                      <a:pt x="164646" y="27636"/>
                      <a:pt x="164646" y="28208"/>
                    </a:cubicBezTo>
                    <a:cubicBezTo>
                      <a:pt x="163979" y="33827"/>
                      <a:pt x="162169" y="38876"/>
                      <a:pt x="160550" y="44114"/>
                    </a:cubicBezTo>
                    <a:cubicBezTo>
                      <a:pt x="158074" y="40400"/>
                      <a:pt x="155407" y="36780"/>
                      <a:pt x="152549" y="33446"/>
                    </a:cubicBezTo>
                    <a:cubicBezTo>
                      <a:pt x="148835" y="28970"/>
                      <a:pt x="144644" y="25064"/>
                      <a:pt x="140262" y="21445"/>
                    </a:cubicBezTo>
                    <a:cubicBezTo>
                      <a:pt x="146358" y="18397"/>
                      <a:pt x="152168" y="14396"/>
                      <a:pt x="158741" y="12777"/>
                    </a:cubicBezTo>
                    <a:cubicBezTo>
                      <a:pt x="175981" y="8396"/>
                      <a:pt x="189792" y="21445"/>
                      <a:pt x="194840" y="36304"/>
                    </a:cubicBezTo>
                    <a:cubicBezTo>
                      <a:pt x="198555" y="46877"/>
                      <a:pt x="197984" y="59640"/>
                      <a:pt x="193030" y="69832"/>
                    </a:cubicBezTo>
                    <a:close/>
                  </a:path>
                </a:pathLst>
              </a:custGeom>
              <a:grpFill/>
              <a:ln w="9525" cap="flat">
                <a:noFill/>
                <a:prstDash val="solid"/>
                <a:miter/>
              </a:ln>
            </p:spPr>
            <p:txBody>
              <a:bodyPr rtlCol="0" anchor="ctr"/>
              <a:lstStyle/>
              <a:p>
                <a:endParaRPr lang="en-US"/>
              </a:p>
            </p:txBody>
          </p:sp>
          <p:sp>
            <p:nvSpPr>
              <p:cNvPr id="681" name="Freeform: Shape 680">
                <a:extLst>
                  <a:ext uri="{FF2B5EF4-FFF2-40B4-BE49-F238E27FC236}">
                    <a16:creationId xmlns:a16="http://schemas.microsoft.com/office/drawing/2014/main" id="{F34D94C6-439E-C7D9-4633-5537A2677056}"/>
                  </a:ext>
                </a:extLst>
              </p:cNvPr>
              <p:cNvSpPr/>
              <p:nvPr/>
            </p:nvSpPr>
            <p:spPr>
              <a:xfrm>
                <a:off x="9237083" y="1508781"/>
                <a:ext cx="30412" cy="43845"/>
              </a:xfrm>
              <a:custGeom>
                <a:avLst/>
                <a:gdLst>
                  <a:gd name="connsiteX0" fmla="*/ 29408 w 30412"/>
                  <a:gd name="connsiteY0" fmla="*/ 18553 h 43845"/>
                  <a:gd name="connsiteX1" fmla="*/ 23598 w 30412"/>
                  <a:gd name="connsiteY1" fmla="*/ 360 h 43845"/>
                  <a:gd name="connsiteX2" fmla="*/ 21503 w 30412"/>
                  <a:gd name="connsiteY2" fmla="*/ 646 h 43845"/>
                  <a:gd name="connsiteX3" fmla="*/ 20645 w 30412"/>
                  <a:gd name="connsiteY3" fmla="*/ 18553 h 43845"/>
                  <a:gd name="connsiteX4" fmla="*/ 20645 w 30412"/>
                  <a:gd name="connsiteY4" fmla="*/ 19981 h 43845"/>
                  <a:gd name="connsiteX5" fmla="*/ 20169 w 30412"/>
                  <a:gd name="connsiteY5" fmla="*/ 19696 h 43845"/>
                  <a:gd name="connsiteX6" fmla="*/ 12930 w 30412"/>
                  <a:gd name="connsiteY6" fmla="*/ 18838 h 43845"/>
                  <a:gd name="connsiteX7" fmla="*/ 9215 w 30412"/>
                  <a:gd name="connsiteY7" fmla="*/ 19791 h 43845"/>
                  <a:gd name="connsiteX8" fmla="*/ 6929 w 30412"/>
                  <a:gd name="connsiteY8" fmla="*/ 6932 h 43845"/>
                  <a:gd name="connsiteX9" fmla="*/ 929 w 30412"/>
                  <a:gd name="connsiteY9" fmla="*/ 6932 h 43845"/>
                  <a:gd name="connsiteX10" fmla="*/ 357 w 30412"/>
                  <a:gd name="connsiteY10" fmla="*/ 23506 h 43845"/>
                  <a:gd name="connsiteX11" fmla="*/ 2738 w 30412"/>
                  <a:gd name="connsiteY11" fmla="*/ 40746 h 43845"/>
                  <a:gd name="connsiteX12" fmla="*/ 11216 w 30412"/>
                  <a:gd name="connsiteY12" fmla="*/ 39603 h 43845"/>
                  <a:gd name="connsiteX13" fmla="*/ 10358 w 30412"/>
                  <a:gd name="connsiteY13" fmla="*/ 27220 h 43845"/>
                  <a:gd name="connsiteX14" fmla="*/ 14264 w 30412"/>
                  <a:gd name="connsiteY14" fmla="*/ 27601 h 43845"/>
                  <a:gd name="connsiteX15" fmla="*/ 20741 w 30412"/>
                  <a:gd name="connsiteY15" fmla="*/ 26649 h 43845"/>
                  <a:gd name="connsiteX16" fmla="*/ 21408 w 30412"/>
                  <a:gd name="connsiteY16" fmla="*/ 39317 h 43845"/>
                  <a:gd name="connsiteX17" fmla="*/ 29218 w 30412"/>
                  <a:gd name="connsiteY17" fmla="*/ 39317 h 43845"/>
                  <a:gd name="connsiteX18" fmla="*/ 29408 w 30412"/>
                  <a:gd name="connsiteY18" fmla="*/ 18553 h 4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12" h="43845">
                    <a:moveTo>
                      <a:pt x="29408" y="18553"/>
                    </a:moveTo>
                    <a:cubicBezTo>
                      <a:pt x="28741" y="12838"/>
                      <a:pt x="28456" y="4265"/>
                      <a:pt x="23598" y="360"/>
                    </a:cubicBezTo>
                    <a:cubicBezTo>
                      <a:pt x="22931" y="-116"/>
                      <a:pt x="21884" y="-212"/>
                      <a:pt x="21503" y="646"/>
                    </a:cubicBezTo>
                    <a:cubicBezTo>
                      <a:pt x="18836" y="5694"/>
                      <a:pt x="20455" y="13028"/>
                      <a:pt x="20645" y="18553"/>
                    </a:cubicBezTo>
                    <a:cubicBezTo>
                      <a:pt x="20645" y="19029"/>
                      <a:pt x="20645" y="19505"/>
                      <a:pt x="20645" y="19981"/>
                    </a:cubicBezTo>
                    <a:cubicBezTo>
                      <a:pt x="20455" y="19886"/>
                      <a:pt x="20359" y="19791"/>
                      <a:pt x="20169" y="19696"/>
                    </a:cubicBezTo>
                    <a:cubicBezTo>
                      <a:pt x="17978" y="18648"/>
                      <a:pt x="15216" y="18648"/>
                      <a:pt x="12930" y="18838"/>
                    </a:cubicBezTo>
                    <a:cubicBezTo>
                      <a:pt x="11978" y="18934"/>
                      <a:pt x="10549" y="19219"/>
                      <a:pt x="9215" y="19791"/>
                    </a:cubicBezTo>
                    <a:cubicBezTo>
                      <a:pt x="8549" y="15409"/>
                      <a:pt x="7977" y="11123"/>
                      <a:pt x="6929" y="6932"/>
                    </a:cubicBezTo>
                    <a:cubicBezTo>
                      <a:pt x="6167" y="3979"/>
                      <a:pt x="1691" y="3979"/>
                      <a:pt x="929" y="6932"/>
                    </a:cubicBezTo>
                    <a:cubicBezTo>
                      <a:pt x="-500" y="12266"/>
                      <a:pt x="72" y="17981"/>
                      <a:pt x="357" y="23506"/>
                    </a:cubicBezTo>
                    <a:cubicBezTo>
                      <a:pt x="643" y="29125"/>
                      <a:pt x="1024" y="35412"/>
                      <a:pt x="2738" y="40746"/>
                    </a:cubicBezTo>
                    <a:cubicBezTo>
                      <a:pt x="4262" y="45699"/>
                      <a:pt x="10644" y="44270"/>
                      <a:pt x="11216" y="39603"/>
                    </a:cubicBezTo>
                    <a:cubicBezTo>
                      <a:pt x="11692" y="35507"/>
                      <a:pt x="11025" y="31316"/>
                      <a:pt x="10358" y="27220"/>
                    </a:cubicBezTo>
                    <a:cubicBezTo>
                      <a:pt x="11692" y="27411"/>
                      <a:pt x="13026" y="27506"/>
                      <a:pt x="14264" y="27601"/>
                    </a:cubicBezTo>
                    <a:cubicBezTo>
                      <a:pt x="16835" y="27887"/>
                      <a:pt x="18836" y="27411"/>
                      <a:pt x="20741" y="26649"/>
                    </a:cubicBezTo>
                    <a:cubicBezTo>
                      <a:pt x="20645" y="30935"/>
                      <a:pt x="20645" y="35221"/>
                      <a:pt x="21408" y="39317"/>
                    </a:cubicBezTo>
                    <a:cubicBezTo>
                      <a:pt x="22169" y="43508"/>
                      <a:pt x="27980" y="42746"/>
                      <a:pt x="29218" y="39317"/>
                    </a:cubicBezTo>
                    <a:cubicBezTo>
                      <a:pt x="31313" y="32840"/>
                      <a:pt x="30170" y="25220"/>
                      <a:pt x="29408" y="18553"/>
                    </a:cubicBezTo>
                    <a:close/>
                  </a:path>
                </a:pathLst>
              </a:custGeom>
              <a:grpFill/>
              <a:ln w="9525" cap="flat">
                <a:noFill/>
                <a:prstDash val="solid"/>
                <a:miter/>
              </a:ln>
            </p:spPr>
            <p:txBody>
              <a:bodyPr rtlCol="0" anchor="ctr"/>
              <a:lstStyle/>
              <a:p>
                <a:endParaRPr lang="en-US"/>
              </a:p>
            </p:txBody>
          </p:sp>
          <p:sp>
            <p:nvSpPr>
              <p:cNvPr id="686" name="Freeform: Shape 685">
                <a:extLst>
                  <a:ext uri="{FF2B5EF4-FFF2-40B4-BE49-F238E27FC236}">
                    <a16:creationId xmlns:a16="http://schemas.microsoft.com/office/drawing/2014/main" id="{A50C0092-1723-AC07-BD66-7450C293D603}"/>
                  </a:ext>
                </a:extLst>
              </p:cNvPr>
              <p:cNvSpPr/>
              <p:nvPr/>
            </p:nvSpPr>
            <p:spPr>
              <a:xfrm>
                <a:off x="9414964" y="1365334"/>
                <a:ext cx="32351" cy="44798"/>
              </a:xfrm>
              <a:custGeom>
                <a:avLst/>
                <a:gdLst>
                  <a:gd name="connsiteX0" fmla="*/ 31835 w 32351"/>
                  <a:gd name="connsiteY0" fmla="*/ 17791 h 44798"/>
                  <a:gd name="connsiteX1" fmla="*/ 28406 w 32351"/>
                  <a:gd name="connsiteY1" fmla="*/ 16076 h 44798"/>
                  <a:gd name="connsiteX2" fmla="*/ 22500 w 32351"/>
                  <a:gd name="connsiteY2" fmla="*/ 550 h 44798"/>
                  <a:gd name="connsiteX3" fmla="*/ 20310 w 32351"/>
                  <a:gd name="connsiteY3" fmla="*/ 1788 h 44798"/>
                  <a:gd name="connsiteX4" fmla="*/ 19928 w 32351"/>
                  <a:gd name="connsiteY4" fmla="*/ 13600 h 44798"/>
                  <a:gd name="connsiteX5" fmla="*/ 9356 w 32351"/>
                  <a:gd name="connsiteY5" fmla="*/ 15314 h 44798"/>
                  <a:gd name="connsiteX6" fmla="*/ 3736 w 32351"/>
                  <a:gd name="connsiteY6" fmla="*/ 360 h 44798"/>
                  <a:gd name="connsiteX7" fmla="*/ 1641 w 32351"/>
                  <a:gd name="connsiteY7" fmla="*/ 646 h 44798"/>
                  <a:gd name="connsiteX8" fmla="*/ 878 w 32351"/>
                  <a:gd name="connsiteY8" fmla="*/ 26458 h 44798"/>
                  <a:gd name="connsiteX9" fmla="*/ 5260 w 32351"/>
                  <a:gd name="connsiteY9" fmla="*/ 42936 h 44798"/>
                  <a:gd name="connsiteX10" fmla="*/ 10309 w 32351"/>
                  <a:gd name="connsiteY10" fmla="*/ 20934 h 44798"/>
                  <a:gd name="connsiteX11" fmla="*/ 18690 w 32351"/>
                  <a:gd name="connsiteY11" fmla="*/ 21410 h 44798"/>
                  <a:gd name="connsiteX12" fmla="*/ 20405 w 32351"/>
                  <a:gd name="connsiteY12" fmla="*/ 21315 h 44798"/>
                  <a:gd name="connsiteX13" fmla="*/ 20500 w 32351"/>
                  <a:gd name="connsiteY13" fmla="*/ 22648 h 44798"/>
                  <a:gd name="connsiteX14" fmla="*/ 24405 w 32351"/>
                  <a:gd name="connsiteY14" fmla="*/ 44460 h 44798"/>
                  <a:gd name="connsiteX15" fmla="*/ 26311 w 32351"/>
                  <a:gd name="connsiteY15" fmla="*/ 44175 h 44798"/>
                  <a:gd name="connsiteX16" fmla="*/ 28692 w 32351"/>
                  <a:gd name="connsiteY16" fmla="*/ 20362 h 44798"/>
                  <a:gd name="connsiteX17" fmla="*/ 31645 w 32351"/>
                  <a:gd name="connsiteY17" fmla="*/ 19791 h 44798"/>
                  <a:gd name="connsiteX18" fmla="*/ 31835 w 32351"/>
                  <a:gd name="connsiteY18" fmla="*/ 17791 h 4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51" h="44798">
                    <a:moveTo>
                      <a:pt x="31835" y="17791"/>
                    </a:moveTo>
                    <a:cubicBezTo>
                      <a:pt x="30882" y="17219"/>
                      <a:pt x="29644" y="16648"/>
                      <a:pt x="28406" y="16076"/>
                    </a:cubicBezTo>
                    <a:cubicBezTo>
                      <a:pt x="28120" y="10647"/>
                      <a:pt x="27549" y="1693"/>
                      <a:pt x="22500" y="550"/>
                    </a:cubicBezTo>
                    <a:cubicBezTo>
                      <a:pt x="21643" y="360"/>
                      <a:pt x="20500" y="836"/>
                      <a:pt x="20310" y="1788"/>
                    </a:cubicBezTo>
                    <a:cubicBezTo>
                      <a:pt x="19548" y="5408"/>
                      <a:pt x="19643" y="9504"/>
                      <a:pt x="19928" y="13600"/>
                    </a:cubicBezTo>
                    <a:cubicBezTo>
                      <a:pt x="16119" y="13028"/>
                      <a:pt x="12309" y="13314"/>
                      <a:pt x="9356" y="15314"/>
                    </a:cubicBezTo>
                    <a:cubicBezTo>
                      <a:pt x="8022" y="8170"/>
                      <a:pt x="5832" y="2074"/>
                      <a:pt x="3736" y="360"/>
                    </a:cubicBezTo>
                    <a:cubicBezTo>
                      <a:pt x="3165" y="-116"/>
                      <a:pt x="2021" y="-212"/>
                      <a:pt x="1641" y="646"/>
                    </a:cubicBezTo>
                    <a:cubicBezTo>
                      <a:pt x="-1598" y="7884"/>
                      <a:pt x="974" y="18648"/>
                      <a:pt x="878" y="26458"/>
                    </a:cubicBezTo>
                    <a:cubicBezTo>
                      <a:pt x="878" y="29602"/>
                      <a:pt x="-645" y="42936"/>
                      <a:pt x="5260" y="42936"/>
                    </a:cubicBezTo>
                    <a:cubicBezTo>
                      <a:pt x="10785" y="42936"/>
                      <a:pt x="11642" y="31792"/>
                      <a:pt x="10309" y="20934"/>
                    </a:cubicBezTo>
                    <a:cubicBezTo>
                      <a:pt x="13071" y="21410"/>
                      <a:pt x="16023" y="21315"/>
                      <a:pt x="18690" y="21410"/>
                    </a:cubicBezTo>
                    <a:cubicBezTo>
                      <a:pt x="19262" y="21410"/>
                      <a:pt x="19834" y="21315"/>
                      <a:pt x="20405" y="21315"/>
                    </a:cubicBezTo>
                    <a:cubicBezTo>
                      <a:pt x="20405" y="21791"/>
                      <a:pt x="20500" y="22267"/>
                      <a:pt x="20500" y="22648"/>
                    </a:cubicBezTo>
                    <a:cubicBezTo>
                      <a:pt x="20405" y="30078"/>
                      <a:pt x="19357" y="38460"/>
                      <a:pt x="24405" y="44460"/>
                    </a:cubicBezTo>
                    <a:cubicBezTo>
                      <a:pt x="24882" y="45032"/>
                      <a:pt x="25929" y="44842"/>
                      <a:pt x="26311" y="44175"/>
                    </a:cubicBezTo>
                    <a:cubicBezTo>
                      <a:pt x="30025" y="36936"/>
                      <a:pt x="29168" y="28459"/>
                      <a:pt x="28692" y="20362"/>
                    </a:cubicBezTo>
                    <a:cubicBezTo>
                      <a:pt x="29644" y="20172"/>
                      <a:pt x="30596" y="20077"/>
                      <a:pt x="31645" y="19791"/>
                    </a:cubicBezTo>
                    <a:cubicBezTo>
                      <a:pt x="32501" y="19410"/>
                      <a:pt x="32597" y="18172"/>
                      <a:pt x="31835" y="17791"/>
                    </a:cubicBezTo>
                    <a:close/>
                  </a:path>
                </a:pathLst>
              </a:custGeom>
              <a:grpFill/>
              <a:ln w="9525" cap="flat">
                <a:noFill/>
                <a:prstDash val="solid"/>
                <a:miter/>
              </a:ln>
            </p:spPr>
            <p:txBody>
              <a:bodyPr rtlCol="0" anchor="ctr"/>
              <a:lstStyle/>
              <a:p>
                <a:endParaRPr lang="en-US"/>
              </a:p>
            </p:txBody>
          </p:sp>
          <p:sp>
            <p:nvSpPr>
              <p:cNvPr id="687" name="Freeform: Shape 686">
                <a:extLst>
                  <a:ext uri="{FF2B5EF4-FFF2-40B4-BE49-F238E27FC236}">
                    <a16:creationId xmlns:a16="http://schemas.microsoft.com/office/drawing/2014/main" id="{8F1C3D4D-E49A-F101-138E-E17A731F06BE}"/>
                  </a:ext>
                </a:extLst>
              </p:cNvPr>
              <p:cNvSpPr/>
              <p:nvPr/>
            </p:nvSpPr>
            <p:spPr>
              <a:xfrm>
                <a:off x="9345131" y="1471249"/>
                <a:ext cx="54391" cy="55300"/>
              </a:xfrm>
              <a:custGeom>
                <a:avLst/>
                <a:gdLst>
                  <a:gd name="connsiteX0" fmla="*/ 53281 w 54391"/>
                  <a:gd name="connsiteY0" fmla="*/ 20556 h 55300"/>
                  <a:gd name="connsiteX1" fmla="*/ 10609 w 54391"/>
                  <a:gd name="connsiteY1" fmla="*/ 7411 h 55300"/>
                  <a:gd name="connsiteX2" fmla="*/ 36 w 54391"/>
                  <a:gd name="connsiteY2" fmla="*/ 28652 h 55300"/>
                  <a:gd name="connsiteX3" fmla="*/ 3656 w 54391"/>
                  <a:gd name="connsiteY3" fmla="*/ 39606 h 55300"/>
                  <a:gd name="connsiteX4" fmla="*/ 28230 w 54391"/>
                  <a:gd name="connsiteY4" fmla="*/ 55227 h 55300"/>
                  <a:gd name="connsiteX5" fmla="*/ 53281 w 54391"/>
                  <a:gd name="connsiteY5" fmla="*/ 20556 h 55300"/>
                  <a:gd name="connsiteX6" fmla="*/ 28040 w 54391"/>
                  <a:gd name="connsiteY6" fmla="*/ 45035 h 55300"/>
                  <a:gd name="connsiteX7" fmla="*/ 13943 w 54391"/>
                  <a:gd name="connsiteY7" fmla="*/ 41511 h 55300"/>
                  <a:gd name="connsiteX8" fmla="*/ 14228 w 54391"/>
                  <a:gd name="connsiteY8" fmla="*/ 40368 h 55300"/>
                  <a:gd name="connsiteX9" fmla="*/ 11180 w 54391"/>
                  <a:gd name="connsiteY9" fmla="*/ 28652 h 55300"/>
                  <a:gd name="connsiteX10" fmla="*/ 17467 w 54391"/>
                  <a:gd name="connsiteY10" fmla="*/ 16079 h 55300"/>
                  <a:gd name="connsiteX11" fmla="*/ 43089 w 54391"/>
                  <a:gd name="connsiteY11" fmla="*/ 24937 h 55300"/>
                  <a:gd name="connsiteX12" fmla="*/ 28040 w 54391"/>
                  <a:gd name="connsiteY12" fmla="*/ 45035 h 5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91" h="55300">
                    <a:moveTo>
                      <a:pt x="53281" y="20556"/>
                    </a:moveTo>
                    <a:cubicBezTo>
                      <a:pt x="47376" y="-114"/>
                      <a:pt x="26611" y="-6495"/>
                      <a:pt x="10609" y="7411"/>
                    </a:cubicBezTo>
                    <a:cubicBezTo>
                      <a:pt x="4513" y="12745"/>
                      <a:pt x="512" y="20651"/>
                      <a:pt x="36" y="28652"/>
                    </a:cubicBezTo>
                    <a:cubicBezTo>
                      <a:pt x="-249" y="32748"/>
                      <a:pt x="1179" y="36939"/>
                      <a:pt x="3656" y="39606"/>
                    </a:cubicBezTo>
                    <a:cubicBezTo>
                      <a:pt x="6037" y="49416"/>
                      <a:pt x="16895" y="56084"/>
                      <a:pt x="28230" y="55227"/>
                    </a:cubicBezTo>
                    <a:cubicBezTo>
                      <a:pt x="46042" y="53893"/>
                      <a:pt x="58234" y="37986"/>
                      <a:pt x="53281" y="20556"/>
                    </a:cubicBezTo>
                    <a:close/>
                    <a:moveTo>
                      <a:pt x="28040" y="45035"/>
                    </a:moveTo>
                    <a:cubicBezTo>
                      <a:pt x="21753" y="46464"/>
                      <a:pt x="17276" y="44749"/>
                      <a:pt x="13943" y="41511"/>
                    </a:cubicBezTo>
                    <a:cubicBezTo>
                      <a:pt x="14228" y="41225"/>
                      <a:pt x="14324" y="40844"/>
                      <a:pt x="14228" y="40368"/>
                    </a:cubicBezTo>
                    <a:cubicBezTo>
                      <a:pt x="13371" y="36653"/>
                      <a:pt x="11180" y="32462"/>
                      <a:pt x="11180" y="28652"/>
                    </a:cubicBezTo>
                    <a:cubicBezTo>
                      <a:pt x="11085" y="23889"/>
                      <a:pt x="14419" y="19317"/>
                      <a:pt x="17467" y="16079"/>
                    </a:cubicBezTo>
                    <a:cubicBezTo>
                      <a:pt x="27849" y="5125"/>
                      <a:pt x="39374" y="11983"/>
                      <a:pt x="43089" y="24937"/>
                    </a:cubicBezTo>
                    <a:cubicBezTo>
                      <a:pt x="46042" y="35510"/>
                      <a:pt x="37469" y="42939"/>
                      <a:pt x="28040" y="45035"/>
                    </a:cubicBezTo>
                    <a:close/>
                  </a:path>
                </a:pathLst>
              </a:custGeom>
              <a:grpFill/>
              <a:ln w="9525" cap="flat">
                <a:noFill/>
                <a:prstDash val="solid"/>
                <a:miter/>
              </a:ln>
            </p:spPr>
            <p:txBody>
              <a:bodyPr rtlCol="0" anchor="ctr"/>
              <a:lstStyle/>
              <a:p>
                <a:endParaRPr lang="en-US"/>
              </a:p>
            </p:txBody>
          </p:sp>
        </p:grpSp>
        <p:grpSp>
          <p:nvGrpSpPr>
            <p:cNvPr id="695" name="Graphic 6">
              <a:extLst>
                <a:ext uri="{FF2B5EF4-FFF2-40B4-BE49-F238E27FC236}">
                  <a16:creationId xmlns:a16="http://schemas.microsoft.com/office/drawing/2014/main" id="{AC326806-A915-0C31-BCA3-0D2BD640BA48}"/>
                </a:ext>
              </a:extLst>
            </p:cNvPr>
            <p:cNvGrpSpPr/>
            <p:nvPr/>
          </p:nvGrpSpPr>
          <p:grpSpPr>
            <a:xfrm>
              <a:off x="7930442" y="1608645"/>
              <a:ext cx="1442433" cy="1077494"/>
              <a:chOff x="7930442" y="1608645"/>
              <a:chExt cx="1442433" cy="1077494"/>
            </a:xfrm>
            <a:grpFill/>
          </p:grpSpPr>
          <p:grpSp>
            <p:nvGrpSpPr>
              <p:cNvPr id="698" name="Graphic 6">
                <a:extLst>
                  <a:ext uri="{FF2B5EF4-FFF2-40B4-BE49-F238E27FC236}">
                    <a16:creationId xmlns:a16="http://schemas.microsoft.com/office/drawing/2014/main" id="{6CA97E4C-A396-604A-2ABD-FF1F5326940F}"/>
                  </a:ext>
                </a:extLst>
              </p:cNvPr>
              <p:cNvGrpSpPr/>
              <p:nvPr/>
            </p:nvGrpSpPr>
            <p:grpSpPr>
              <a:xfrm>
                <a:off x="8023168" y="1723678"/>
                <a:ext cx="844407" cy="801884"/>
                <a:chOff x="8023168" y="1723678"/>
                <a:chExt cx="844407" cy="801884"/>
              </a:xfrm>
              <a:grpFill/>
            </p:grpSpPr>
            <p:sp>
              <p:nvSpPr>
                <p:cNvPr id="699" name="Freeform: Shape 698">
                  <a:extLst>
                    <a:ext uri="{FF2B5EF4-FFF2-40B4-BE49-F238E27FC236}">
                      <a16:creationId xmlns:a16="http://schemas.microsoft.com/office/drawing/2014/main" id="{933DCBFB-E3BE-B3DF-0D54-9B4CEC99FD72}"/>
                    </a:ext>
                  </a:extLst>
                </p:cNvPr>
                <p:cNvSpPr/>
                <p:nvPr/>
              </p:nvSpPr>
              <p:spPr>
                <a:xfrm>
                  <a:off x="8023168" y="1723678"/>
                  <a:ext cx="844407" cy="801884"/>
                </a:xfrm>
                <a:custGeom>
                  <a:avLst/>
                  <a:gdLst>
                    <a:gd name="connsiteX0" fmla="*/ 843368 w 844407"/>
                    <a:gd name="connsiteY0" fmla="*/ 781492 h 801884"/>
                    <a:gd name="connsiteX1" fmla="*/ 626008 w 844407"/>
                    <a:gd name="connsiteY1" fmla="*/ 391539 h 801884"/>
                    <a:gd name="connsiteX2" fmla="*/ 513994 w 844407"/>
                    <a:gd name="connsiteY2" fmla="*/ 197800 h 801884"/>
                    <a:gd name="connsiteX3" fmla="*/ 461892 w 844407"/>
                    <a:gd name="connsiteY3" fmla="*/ 99978 h 801884"/>
                    <a:gd name="connsiteX4" fmla="*/ 411505 w 844407"/>
                    <a:gd name="connsiteY4" fmla="*/ 2538 h 801884"/>
                    <a:gd name="connsiteX5" fmla="*/ 401503 w 844407"/>
                    <a:gd name="connsiteY5" fmla="*/ 6729 h 801884"/>
                    <a:gd name="connsiteX6" fmla="*/ 402265 w 844407"/>
                    <a:gd name="connsiteY6" fmla="*/ 9110 h 801884"/>
                    <a:gd name="connsiteX7" fmla="*/ 399408 w 844407"/>
                    <a:gd name="connsiteY7" fmla="*/ 14444 h 801884"/>
                    <a:gd name="connsiteX8" fmla="*/ 306635 w 844407"/>
                    <a:gd name="connsiteY8" fmla="*/ 184275 h 801884"/>
                    <a:gd name="connsiteX9" fmla="*/ 207670 w 844407"/>
                    <a:gd name="connsiteY9" fmla="*/ 384014 h 801884"/>
                    <a:gd name="connsiteX10" fmla="*/ 91465 w 844407"/>
                    <a:gd name="connsiteY10" fmla="*/ 601755 h 801884"/>
                    <a:gd name="connsiteX11" fmla="*/ 46412 w 844407"/>
                    <a:gd name="connsiteY11" fmla="*/ 694624 h 801884"/>
                    <a:gd name="connsiteX12" fmla="*/ 4978 w 844407"/>
                    <a:gd name="connsiteY12" fmla="*/ 777968 h 801884"/>
                    <a:gd name="connsiteX13" fmla="*/ 2596 w 844407"/>
                    <a:gd name="connsiteY13" fmla="*/ 777777 h 801884"/>
                    <a:gd name="connsiteX14" fmla="*/ 692 w 844407"/>
                    <a:gd name="connsiteY14" fmla="*/ 782350 h 801884"/>
                    <a:gd name="connsiteX15" fmla="*/ 51746 w 844407"/>
                    <a:gd name="connsiteY15" fmla="*/ 795113 h 801884"/>
                    <a:gd name="connsiteX16" fmla="*/ 157854 w 844407"/>
                    <a:gd name="connsiteY16" fmla="*/ 795589 h 801884"/>
                    <a:gd name="connsiteX17" fmla="*/ 388264 w 844407"/>
                    <a:gd name="connsiteY17" fmla="*/ 801876 h 801884"/>
                    <a:gd name="connsiteX18" fmla="*/ 628008 w 844407"/>
                    <a:gd name="connsiteY18" fmla="*/ 796446 h 801884"/>
                    <a:gd name="connsiteX19" fmla="*/ 747928 w 844407"/>
                    <a:gd name="connsiteY19" fmla="*/ 793494 h 801884"/>
                    <a:gd name="connsiteX20" fmla="*/ 826223 w 844407"/>
                    <a:gd name="connsiteY20" fmla="*/ 790541 h 801884"/>
                    <a:gd name="connsiteX21" fmla="*/ 826604 w 844407"/>
                    <a:gd name="connsiteY21" fmla="*/ 791398 h 801884"/>
                    <a:gd name="connsiteX22" fmla="*/ 843368 w 844407"/>
                    <a:gd name="connsiteY22" fmla="*/ 781492 h 801884"/>
                    <a:gd name="connsiteX23" fmla="*/ 771835 w 844407"/>
                    <a:gd name="connsiteY23" fmla="*/ 773967 h 801884"/>
                    <a:gd name="connsiteX24" fmla="*/ 651916 w 844407"/>
                    <a:gd name="connsiteY24" fmla="*/ 776920 h 801884"/>
                    <a:gd name="connsiteX25" fmla="*/ 424173 w 844407"/>
                    <a:gd name="connsiteY25" fmla="*/ 783683 h 801884"/>
                    <a:gd name="connsiteX26" fmla="*/ 203098 w 844407"/>
                    <a:gd name="connsiteY26" fmla="*/ 779873 h 801884"/>
                    <a:gd name="connsiteX27" fmla="*/ 89464 w 844407"/>
                    <a:gd name="connsiteY27" fmla="*/ 778444 h 801884"/>
                    <a:gd name="connsiteX28" fmla="*/ 38125 w 844407"/>
                    <a:gd name="connsiteY28" fmla="*/ 779397 h 801884"/>
                    <a:gd name="connsiteX29" fmla="*/ 59937 w 844407"/>
                    <a:gd name="connsiteY29" fmla="*/ 764538 h 801884"/>
                    <a:gd name="connsiteX30" fmla="*/ 90703 w 844407"/>
                    <a:gd name="connsiteY30" fmla="*/ 735391 h 801884"/>
                    <a:gd name="connsiteX31" fmla="*/ 89846 w 844407"/>
                    <a:gd name="connsiteY31" fmla="*/ 734248 h 801884"/>
                    <a:gd name="connsiteX32" fmla="*/ 53079 w 844407"/>
                    <a:gd name="connsiteY32" fmla="*/ 752917 h 801884"/>
                    <a:gd name="connsiteX33" fmla="*/ 36982 w 844407"/>
                    <a:gd name="connsiteY33" fmla="*/ 761299 h 801884"/>
                    <a:gd name="connsiteX34" fmla="*/ 55555 w 844407"/>
                    <a:gd name="connsiteY34" fmla="*/ 722247 h 801884"/>
                    <a:gd name="connsiteX35" fmla="*/ 102514 w 844407"/>
                    <a:gd name="connsiteY35" fmla="*/ 621567 h 801884"/>
                    <a:gd name="connsiteX36" fmla="*/ 217671 w 844407"/>
                    <a:gd name="connsiteY36" fmla="*/ 403350 h 801884"/>
                    <a:gd name="connsiteX37" fmla="*/ 316350 w 844407"/>
                    <a:gd name="connsiteY37" fmla="*/ 201801 h 801884"/>
                    <a:gd name="connsiteX38" fmla="*/ 394646 w 844407"/>
                    <a:gd name="connsiteY38" fmla="*/ 35685 h 801884"/>
                    <a:gd name="connsiteX39" fmla="*/ 395693 w 844407"/>
                    <a:gd name="connsiteY39" fmla="*/ 83310 h 801884"/>
                    <a:gd name="connsiteX40" fmla="*/ 401313 w 844407"/>
                    <a:gd name="connsiteY40" fmla="*/ 159605 h 801884"/>
                    <a:gd name="connsiteX41" fmla="*/ 405980 w 844407"/>
                    <a:gd name="connsiteY41" fmla="*/ 159605 h 801884"/>
                    <a:gd name="connsiteX42" fmla="*/ 411600 w 844407"/>
                    <a:gd name="connsiteY42" fmla="*/ 83310 h 801884"/>
                    <a:gd name="connsiteX43" fmla="*/ 412743 w 844407"/>
                    <a:gd name="connsiteY43" fmla="*/ 39780 h 801884"/>
                    <a:gd name="connsiteX44" fmla="*/ 493991 w 844407"/>
                    <a:gd name="connsiteY44" fmla="*/ 196371 h 801884"/>
                    <a:gd name="connsiteX45" fmla="*/ 605339 w 844407"/>
                    <a:gd name="connsiteY45" fmla="*/ 390396 h 801884"/>
                    <a:gd name="connsiteX46" fmla="*/ 811269 w 844407"/>
                    <a:gd name="connsiteY46" fmla="*/ 760633 h 801884"/>
                    <a:gd name="connsiteX47" fmla="*/ 797553 w 844407"/>
                    <a:gd name="connsiteY47" fmla="*/ 755489 h 801884"/>
                    <a:gd name="connsiteX48" fmla="*/ 750786 w 844407"/>
                    <a:gd name="connsiteY48" fmla="*/ 733486 h 801884"/>
                    <a:gd name="connsiteX49" fmla="*/ 749261 w 844407"/>
                    <a:gd name="connsiteY49" fmla="*/ 736058 h 801884"/>
                    <a:gd name="connsiteX50" fmla="*/ 791362 w 844407"/>
                    <a:gd name="connsiteY50" fmla="*/ 765967 h 801884"/>
                    <a:gd name="connsiteX51" fmla="*/ 802982 w 844407"/>
                    <a:gd name="connsiteY51" fmla="*/ 771777 h 801884"/>
                    <a:gd name="connsiteX52" fmla="*/ 771835 w 844407"/>
                    <a:gd name="connsiteY52" fmla="*/ 773967 h 80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44407" h="801884">
                      <a:moveTo>
                        <a:pt x="843368" y="781492"/>
                      </a:moveTo>
                      <a:cubicBezTo>
                        <a:pt x="779170" y="647190"/>
                        <a:pt x="701636" y="519555"/>
                        <a:pt x="626008" y="391539"/>
                      </a:cubicBezTo>
                      <a:cubicBezTo>
                        <a:pt x="588098" y="327340"/>
                        <a:pt x="550094" y="263046"/>
                        <a:pt x="513994" y="197800"/>
                      </a:cubicBezTo>
                      <a:cubicBezTo>
                        <a:pt x="496086" y="165415"/>
                        <a:pt x="478942" y="132744"/>
                        <a:pt x="461892" y="99978"/>
                      </a:cubicBezTo>
                      <a:cubicBezTo>
                        <a:pt x="445223" y="67879"/>
                        <a:pt x="431507" y="32827"/>
                        <a:pt x="411505" y="2538"/>
                      </a:cubicBezTo>
                      <a:cubicBezTo>
                        <a:pt x="408171" y="-2511"/>
                        <a:pt x="399789" y="537"/>
                        <a:pt x="401503" y="6729"/>
                      </a:cubicBezTo>
                      <a:cubicBezTo>
                        <a:pt x="401694" y="7491"/>
                        <a:pt x="401980" y="8253"/>
                        <a:pt x="402265" y="9110"/>
                      </a:cubicBezTo>
                      <a:cubicBezTo>
                        <a:pt x="401123" y="10824"/>
                        <a:pt x="400170" y="12539"/>
                        <a:pt x="399408" y="14444"/>
                      </a:cubicBezTo>
                      <a:cubicBezTo>
                        <a:pt x="360260" y="66546"/>
                        <a:pt x="333209" y="124648"/>
                        <a:pt x="306635" y="184275"/>
                      </a:cubicBezTo>
                      <a:cubicBezTo>
                        <a:pt x="276155" y="252474"/>
                        <a:pt x="243674" y="318482"/>
                        <a:pt x="207670" y="384014"/>
                      </a:cubicBezTo>
                      <a:cubicBezTo>
                        <a:pt x="168045" y="456118"/>
                        <a:pt x="129945" y="529080"/>
                        <a:pt x="91465" y="601755"/>
                      </a:cubicBezTo>
                      <a:cubicBezTo>
                        <a:pt x="75272" y="632331"/>
                        <a:pt x="60128" y="662811"/>
                        <a:pt x="46412" y="694624"/>
                      </a:cubicBezTo>
                      <a:cubicBezTo>
                        <a:pt x="34315" y="722818"/>
                        <a:pt x="15265" y="749488"/>
                        <a:pt x="4978" y="777968"/>
                      </a:cubicBezTo>
                      <a:cubicBezTo>
                        <a:pt x="4216" y="777873"/>
                        <a:pt x="3358" y="777873"/>
                        <a:pt x="2596" y="777777"/>
                      </a:cubicBezTo>
                      <a:cubicBezTo>
                        <a:pt x="120" y="777492"/>
                        <a:pt x="-737" y="780825"/>
                        <a:pt x="692" y="782350"/>
                      </a:cubicBezTo>
                      <a:cubicBezTo>
                        <a:pt x="14026" y="796923"/>
                        <a:pt x="33267" y="795589"/>
                        <a:pt x="51746" y="795113"/>
                      </a:cubicBezTo>
                      <a:cubicBezTo>
                        <a:pt x="87178" y="794160"/>
                        <a:pt x="122421" y="794827"/>
                        <a:pt x="157854" y="795589"/>
                      </a:cubicBezTo>
                      <a:cubicBezTo>
                        <a:pt x="234626" y="797113"/>
                        <a:pt x="311397" y="801590"/>
                        <a:pt x="388264" y="801876"/>
                      </a:cubicBezTo>
                      <a:cubicBezTo>
                        <a:pt x="468178" y="802066"/>
                        <a:pt x="548093" y="799018"/>
                        <a:pt x="628008" y="796446"/>
                      </a:cubicBezTo>
                      <a:cubicBezTo>
                        <a:pt x="668013" y="795208"/>
                        <a:pt x="707923" y="794160"/>
                        <a:pt x="747928" y="793494"/>
                      </a:cubicBezTo>
                      <a:cubicBezTo>
                        <a:pt x="772693" y="793113"/>
                        <a:pt x="802030" y="797685"/>
                        <a:pt x="826223" y="790541"/>
                      </a:cubicBezTo>
                      <a:cubicBezTo>
                        <a:pt x="826319" y="790827"/>
                        <a:pt x="826509" y="791113"/>
                        <a:pt x="826604" y="791398"/>
                      </a:cubicBezTo>
                      <a:cubicBezTo>
                        <a:pt x="832033" y="802447"/>
                        <a:pt x="848702" y="792636"/>
                        <a:pt x="843368" y="781492"/>
                      </a:cubicBezTo>
                      <a:close/>
                      <a:moveTo>
                        <a:pt x="771835" y="773967"/>
                      </a:moveTo>
                      <a:cubicBezTo>
                        <a:pt x="731830" y="774444"/>
                        <a:pt x="691920" y="775587"/>
                        <a:pt x="651916" y="776920"/>
                      </a:cubicBezTo>
                      <a:cubicBezTo>
                        <a:pt x="576001" y="779397"/>
                        <a:pt x="500087" y="782445"/>
                        <a:pt x="424173" y="783683"/>
                      </a:cubicBezTo>
                      <a:cubicBezTo>
                        <a:pt x="350354" y="784921"/>
                        <a:pt x="276821" y="781873"/>
                        <a:pt x="203098" y="779873"/>
                      </a:cubicBezTo>
                      <a:cubicBezTo>
                        <a:pt x="165188" y="778921"/>
                        <a:pt x="127374" y="778349"/>
                        <a:pt x="89464" y="778444"/>
                      </a:cubicBezTo>
                      <a:cubicBezTo>
                        <a:pt x="72129" y="778444"/>
                        <a:pt x="55079" y="779397"/>
                        <a:pt x="38125" y="779397"/>
                      </a:cubicBezTo>
                      <a:cubicBezTo>
                        <a:pt x="46126" y="775110"/>
                        <a:pt x="53651" y="768824"/>
                        <a:pt x="59937" y="764538"/>
                      </a:cubicBezTo>
                      <a:cubicBezTo>
                        <a:pt x="71653" y="756537"/>
                        <a:pt x="83559" y="747774"/>
                        <a:pt x="90703" y="735391"/>
                      </a:cubicBezTo>
                      <a:cubicBezTo>
                        <a:pt x="90989" y="734820"/>
                        <a:pt x="90512" y="734058"/>
                        <a:pt x="89846" y="734248"/>
                      </a:cubicBezTo>
                      <a:cubicBezTo>
                        <a:pt x="76701" y="738630"/>
                        <a:pt x="64890" y="745964"/>
                        <a:pt x="53079" y="752917"/>
                      </a:cubicBezTo>
                      <a:cubicBezTo>
                        <a:pt x="48507" y="755584"/>
                        <a:pt x="42697" y="758251"/>
                        <a:pt x="36982" y="761299"/>
                      </a:cubicBezTo>
                      <a:cubicBezTo>
                        <a:pt x="44411" y="748726"/>
                        <a:pt x="49936" y="734629"/>
                        <a:pt x="55555" y="722247"/>
                      </a:cubicBezTo>
                      <a:cubicBezTo>
                        <a:pt x="70796" y="688242"/>
                        <a:pt x="85274" y="654524"/>
                        <a:pt x="102514" y="621567"/>
                      </a:cubicBezTo>
                      <a:cubicBezTo>
                        <a:pt x="140709" y="548701"/>
                        <a:pt x="178619" y="475740"/>
                        <a:pt x="217671" y="403350"/>
                      </a:cubicBezTo>
                      <a:cubicBezTo>
                        <a:pt x="253390" y="337056"/>
                        <a:pt x="286536" y="270952"/>
                        <a:pt x="316350" y="201801"/>
                      </a:cubicBezTo>
                      <a:cubicBezTo>
                        <a:pt x="340544" y="145794"/>
                        <a:pt x="365689" y="89596"/>
                        <a:pt x="394646" y="35685"/>
                      </a:cubicBezTo>
                      <a:cubicBezTo>
                        <a:pt x="393503" y="51877"/>
                        <a:pt x="395884" y="69784"/>
                        <a:pt x="395693" y="83310"/>
                      </a:cubicBezTo>
                      <a:cubicBezTo>
                        <a:pt x="395408" y="110265"/>
                        <a:pt x="396645" y="133316"/>
                        <a:pt x="401313" y="159605"/>
                      </a:cubicBezTo>
                      <a:cubicBezTo>
                        <a:pt x="401694" y="161891"/>
                        <a:pt x="405504" y="161891"/>
                        <a:pt x="405980" y="159605"/>
                      </a:cubicBezTo>
                      <a:cubicBezTo>
                        <a:pt x="410743" y="133316"/>
                        <a:pt x="412171" y="110265"/>
                        <a:pt x="411600" y="83310"/>
                      </a:cubicBezTo>
                      <a:cubicBezTo>
                        <a:pt x="411314" y="70832"/>
                        <a:pt x="413314" y="54830"/>
                        <a:pt x="412743" y="39780"/>
                      </a:cubicBezTo>
                      <a:cubicBezTo>
                        <a:pt x="433793" y="94073"/>
                        <a:pt x="466750" y="146651"/>
                        <a:pt x="493991" y="196371"/>
                      </a:cubicBezTo>
                      <a:cubicBezTo>
                        <a:pt x="529901" y="261713"/>
                        <a:pt x="567429" y="326197"/>
                        <a:pt x="605339" y="390396"/>
                      </a:cubicBezTo>
                      <a:cubicBezTo>
                        <a:pt x="677157" y="512125"/>
                        <a:pt x="748404" y="634045"/>
                        <a:pt x="811269" y="760633"/>
                      </a:cubicBezTo>
                      <a:cubicBezTo>
                        <a:pt x="806507" y="759013"/>
                        <a:pt x="801744" y="757394"/>
                        <a:pt x="797553" y="755489"/>
                      </a:cubicBezTo>
                      <a:cubicBezTo>
                        <a:pt x="781742" y="748440"/>
                        <a:pt x="766883" y="739582"/>
                        <a:pt x="750786" y="733486"/>
                      </a:cubicBezTo>
                      <a:cubicBezTo>
                        <a:pt x="749166" y="732915"/>
                        <a:pt x="748404" y="735010"/>
                        <a:pt x="749261" y="736058"/>
                      </a:cubicBezTo>
                      <a:cubicBezTo>
                        <a:pt x="760311" y="749774"/>
                        <a:pt x="775741" y="758251"/>
                        <a:pt x="791362" y="765967"/>
                      </a:cubicBezTo>
                      <a:cubicBezTo>
                        <a:pt x="794981" y="767776"/>
                        <a:pt x="798887" y="769776"/>
                        <a:pt x="802982" y="771777"/>
                      </a:cubicBezTo>
                      <a:cubicBezTo>
                        <a:pt x="792028" y="772348"/>
                        <a:pt x="780599" y="773872"/>
                        <a:pt x="771835" y="773967"/>
                      </a:cubicBezTo>
                      <a:close/>
                    </a:path>
                  </a:pathLst>
                </a:custGeom>
                <a:grpFill/>
                <a:ln w="9525"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0F51BF1B-8579-A454-C48E-B4B7067519D9}"/>
                    </a:ext>
                  </a:extLst>
                </p:cNvPr>
                <p:cNvSpPr/>
                <p:nvPr/>
              </p:nvSpPr>
              <p:spPr>
                <a:xfrm>
                  <a:off x="8419251" y="1934932"/>
                  <a:ext cx="15222" cy="83153"/>
                </a:xfrm>
                <a:custGeom>
                  <a:avLst/>
                  <a:gdLst>
                    <a:gd name="connsiteX0" fmla="*/ 9611 w 15222"/>
                    <a:gd name="connsiteY0" fmla="*/ 1500 h 83153"/>
                    <a:gd name="connsiteX1" fmla="*/ 5611 w 15222"/>
                    <a:gd name="connsiteY1" fmla="*/ 1500 h 83153"/>
                    <a:gd name="connsiteX2" fmla="*/ 5039 w 15222"/>
                    <a:gd name="connsiteY2" fmla="*/ 81224 h 83153"/>
                    <a:gd name="connsiteX3" fmla="*/ 10183 w 15222"/>
                    <a:gd name="connsiteY3" fmla="*/ 81224 h 83153"/>
                    <a:gd name="connsiteX4" fmla="*/ 9611 w 15222"/>
                    <a:gd name="connsiteY4" fmla="*/ 1500 h 83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 h="83153">
                      <a:moveTo>
                        <a:pt x="9611" y="1500"/>
                      </a:moveTo>
                      <a:cubicBezTo>
                        <a:pt x="8944" y="-500"/>
                        <a:pt x="6278" y="-500"/>
                        <a:pt x="5611" y="1500"/>
                      </a:cubicBezTo>
                      <a:cubicBezTo>
                        <a:pt x="-2390" y="25313"/>
                        <a:pt x="-1152" y="57126"/>
                        <a:pt x="5039" y="81224"/>
                      </a:cubicBezTo>
                      <a:cubicBezTo>
                        <a:pt x="5706" y="83796"/>
                        <a:pt x="9516" y="83796"/>
                        <a:pt x="10183" y="81224"/>
                      </a:cubicBezTo>
                      <a:cubicBezTo>
                        <a:pt x="16374" y="57126"/>
                        <a:pt x="17613" y="25313"/>
                        <a:pt x="9611" y="1500"/>
                      </a:cubicBezTo>
                      <a:close/>
                    </a:path>
                  </a:pathLst>
                </a:custGeom>
                <a:grpFill/>
                <a:ln w="9525" cap="flat">
                  <a:noFill/>
                  <a:prstDash val="solid"/>
                  <a:miter/>
                </a:ln>
              </p:spPr>
              <p:txBody>
                <a:bodyPr rtlCol="0" anchor="ctr"/>
                <a:lstStyle/>
                <a:p>
                  <a:endParaRPr lang="en-US"/>
                </a:p>
              </p:txBody>
            </p:sp>
            <p:sp>
              <p:nvSpPr>
                <p:cNvPr id="705" name="Freeform: Shape 704">
                  <a:extLst>
                    <a:ext uri="{FF2B5EF4-FFF2-40B4-BE49-F238E27FC236}">
                      <a16:creationId xmlns:a16="http://schemas.microsoft.com/office/drawing/2014/main" id="{FC4CCCBA-7E63-DB87-58EA-28A0AEADB634}"/>
                    </a:ext>
                  </a:extLst>
                </p:cNvPr>
                <p:cNvSpPr/>
                <p:nvPr/>
              </p:nvSpPr>
              <p:spPr>
                <a:xfrm>
                  <a:off x="8421541" y="2243566"/>
                  <a:ext cx="27205" cy="58324"/>
                </a:xfrm>
                <a:custGeom>
                  <a:avLst/>
                  <a:gdLst>
                    <a:gd name="connsiteX0" fmla="*/ 26467 w 27205"/>
                    <a:gd name="connsiteY0" fmla="*/ 48720 h 58324"/>
                    <a:gd name="connsiteX1" fmla="*/ 25705 w 27205"/>
                    <a:gd name="connsiteY1" fmla="*/ 43005 h 58324"/>
                    <a:gd name="connsiteX2" fmla="*/ 24848 w 27205"/>
                    <a:gd name="connsiteY2" fmla="*/ 42053 h 58324"/>
                    <a:gd name="connsiteX3" fmla="*/ 24848 w 27205"/>
                    <a:gd name="connsiteY3" fmla="*/ 40243 h 58324"/>
                    <a:gd name="connsiteX4" fmla="*/ 20657 w 27205"/>
                    <a:gd name="connsiteY4" fmla="*/ 32052 h 58324"/>
                    <a:gd name="connsiteX5" fmla="*/ 21324 w 27205"/>
                    <a:gd name="connsiteY5" fmla="*/ 29480 h 58324"/>
                    <a:gd name="connsiteX6" fmla="*/ 14941 w 27205"/>
                    <a:gd name="connsiteY6" fmla="*/ 143 h 58324"/>
                    <a:gd name="connsiteX7" fmla="*/ 13894 w 27205"/>
                    <a:gd name="connsiteY7" fmla="*/ 143 h 58324"/>
                    <a:gd name="connsiteX8" fmla="*/ 7512 w 27205"/>
                    <a:gd name="connsiteY8" fmla="*/ 29480 h 58324"/>
                    <a:gd name="connsiteX9" fmla="*/ 8370 w 27205"/>
                    <a:gd name="connsiteY9" fmla="*/ 32337 h 58324"/>
                    <a:gd name="connsiteX10" fmla="*/ 5607 w 27205"/>
                    <a:gd name="connsiteY10" fmla="*/ 35290 h 58324"/>
                    <a:gd name="connsiteX11" fmla="*/ 5416 w 27205"/>
                    <a:gd name="connsiteY11" fmla="*/ 35004 h 58324"/>
                    <a:gd name="connsiteX12" fmla="*/ 4750 w 27205"/>
                    <a:gd name="connsiteY12" fmla="*/ 36814 h 58324"/>
                    <a:gd name="connsiteX13" fmla="*/ 4559 w 27205"/>
                    <a:gd name="connsiteY13" fmla="*/ 37195 h 58324"/>
                    <a:gd name="connsiteX14" fmla="*/ 1511 w 27205"/>
                    <a:gd name="connsiteY14" fmla="*/ 39957 h 58324"/>
                    <a:gd name="connsiteX15" fmla="*/ 273 w 27205"/>
                    <a:gd name="connsiteY15" fmla="*/ 44148 h 58324"/>
                    <a:gd name="connsiteX16" fmla="*/ 6274 w 27205"/>
                    <a:gd name="connsiteY16" fmla="*/ 54531 h 58324"/>
                    <a:gd name="connsiteX17" fmla="*/ 6655 w 27205"/>
                    <a:gd name="connsiteY17" fmla="*/ 55102 h 58324"/>
                    <a:gd name="connsiteX18" fmla="*/ 24276 w 27205"/>
                    <a:gd name="connsiteY18" fmla="*/ 53673 h 58324"/>
                    <a:gd name="connsiteX19" fmla="*/ 25515 w 27205"/>
                    <a:gd name="connsiteY19" fmla="*/ 52245 h 58324"/>
                    <a:gd name="connsiteX20" fmla="*/ 26467 w 27205"/>
                    <a:gd name="connsiteY20" fmla="*/ 48720 h 5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205" h="58324">
                      <a:moveTo>
                        <a:pt x="26467" y="48720"/>
                      </a:moveTo>
                      <a:cubicBezTo>
                        <a:pt x="27514" y="46815"/>
                        <a:pt x="27229" y="44625"/>
                        <a:pt x="25705" y="43005"/>
                      </a:cubicBezTo>
                      <a:cubicBezTo>
                        <a:pt x="25419" y="42720"/>
                        <a:pt x="25133" y="42339"/>
                        <a:pt x="24848" y="42053"/>
                      </a:cubicBezTo>
                      <a:cubicBezTo>
                        <a:pt x="24848" y="41481"/>
                        <a:pt x="24848" y="40815"/>
                        <a:pt x="24848" y="40243"/>
                      </a:cubicBezTo>
                      <a:cubicBezTo>
                        <a:pt x="24848" y="36338"/>
                        <a:pt x="23133" y="33671"/>
                        <a:pt x="20657" y="32052"/>
                      </a:cubicBezTo>
                      <a:cubicBezTo>
                        <a:pt x="20942" y="31194"/>
                        <a:pt x="21228" y="30337"/>
                        <a:pt x="21324" y="29480"/>
                      </a:cubicBezTo>
                      <a:cubicBezTo>
                        <a:pt x="22180" y="21288"/>
                        <a:pt x="22943" y="4905"/>
                        <a:pt x="14941" y="143"/>
                      </a:cubicBezTo>
                      <a:cubicBezTo>
                        <a:pt x="14656" y="-48"/>
                        <a:pt x="14180" y="-48"/>
                        <a:pt x="13894" y="143"/>
                      </a:cubicBezTo>
                      <a:cubicBezTo>
                        <a:pt x="5893" y="4905"/>
                        <a:pt x="6655" y="21193"/>
                        <a:pt x="7512" y="29480"/>
                      </a:cubicBezTo>
                      <a:cubicBezTo>
                        <a:pt x="7607" y="30432"/>
                        <a:pt x="7893" y="31385"/>
                        <a:pt x="8370" y="32337"/>
                      </a:cubicBezTo>
                      <a:cubicBezTo>
                        <a:pt x="7321" y="33099"/>
                        <a:pt x="6369" y="34052"/>
                        <a:pt x="5607" y="35290"/>
                      </a:cubicBezTo>
                      <a:cubicBezTo>
                        <a:pt x="5512" y="35195"/>
                        <a:pt x="5512" y="35100"/>
                        <a:pt x="5416" y="35004"/>
                      </a:cubicBezTo>
                      <a:cubicBezTo>
                        <a:pt x="5131" y="35576"/>
                        <a:pt x="4940" y="36243"/>
                        <a:pt x="4750" y="36814"/>
                      </a:cubicBezTo>
                      <a:cubicBezTo>
                        <a:pt x="4655" y="36909"/>
                        <a:pt x="4655" y="37005"/>
                        <a:pt x="4559" y="37195"/>
                      </a:cubicBezTo>
                      <a:cubicBezTo>
                        <a:pt x="3321" y="37671"/>
                        <a:pt x="2274" y="38529"/>
                        <a:pt x="1511" y="39957"/>
                      </a:cubicBezTo>
                      <a:cubicBezTo>
                        <a:pt x="749" y="41386"/>
                        <a:pt x="654" y="42720"/>
                        <a:pt x="273" y="44148"/>
                      </a:cubicBezTo>
                      <a:cubicBezTo>
                        <a:pt x="-965" y="48720"/>
                        <a:pt x="2178" y="53197"/>
                        <a:pt x="6274" y="54531"/>
                      </a:cubicBezTo>
                      <a:cubicBezTo>
                        <a:pt x="6465" y="54721"/>
                        <a:pt x="6465" y="54912"/>
                        <a:pt x="6655" y="55102"/>
                      </a:cubicBezTo>
                      <a:cubicBezTo>
                        <a:pt x="10941" y="59960"/>
                        <a:pt x="20752" y="59198"/>
                        <a:pt x="24276" y="53673"/>
                      </a:cubicBezTo>
                      <a:cubicBezTo>
                        <a:pt x="24657" y="53197"/>
                        <a:pt x="25133" y="52816"/>
                        <a:pt x="25515" y="52245"/>
                      </a:cubicBezTo>
                      <a:cubicBezTo>
                        <a:pt x="25800" y="51483"/>
                        <a:pt x="28467" y="44815"/>
                        <a:pt x="26467" y="48720"/>
                      </a:cubicBezTo>
                      <a:close/>
                    </a:path>
                  </a:pathLst>
                </a:custGeom>
                <a:grpFill/>
                <a:ln w="9525" cap="flat">
                  <a:noFill/>
                  <a:prstDash val="solid"/>
                  <a:miter/>
                </a:ln>
              </p:spPr>
              <p:txBody>
                <a:bodyPr rtlCol="0" anchor="ctr"/>
                <a:lstStyle/>
                <a:p>
                  <a:endParaRPr lang="en-US"/>
                </a:p>
              </p:txBody>
            </p:sp>
            <p:sp>
              <p:nvSpPr>
                <p:cNvPr id="706" name="Freeform: Shape 705">
                  <a:extLst>
                    <a:ext uri="{FF2B5EF4-FFF2-40B4-BE49-F238E27FC236}">
                      <a16:creationId xmlns:a16="http://schemas.microsoft.com/office/drawing/2014/main" id="{D3047B0E-2E3F-ABFB-7F8B-39CC74992921}"/>
                    </a:ext>
                  </a:extLst>
                </p:cNvPr>
                <p:cNvSpPr/>
                <p:nvPr/>
              </p:nvSpPr>
              <p:spPr>
                <a:xfrm>
                  <a:off x="8202397" y="2377973"/>
                  <a:ext cx="73042" cy="39961"/>
                </a:xfrm>
                <a:custGeom>
                  <a:avLst/>
                  <a:gdLst>
                    <a:gd name="connsiteX0" fmla="*/ 70065 w 73042"/>
                    <a:gd name="connsiteY0" fmla="*/ 38 h 39961"/>
                    <a:gd name="connsiteX1" fmla="*/ 35204 w 73042"/>
                    <a:gd name="connsiteY1" fmla="*/ 14325 h 39961"/>
                    <a:gd name="connsiteX2" fmla="*/ 342 w 73042"/>
                    <a:gd name="connsiteY2" fmla="*/ 37471 h 39961"/>
                    <a:gd name="connsiteX3" fmla="*/ 1390 w 73042"/>
                    <a:gd name="connsiteY3" fmla="*/ 39948 h 39961"/>
                    <a:gd name="connsiteX4" fmla="*/ 36919 w 73042"/>
                    <a:gd name="connsiteY4" fmla="*/ 26613 h 39961"/>
                    <a:gd name="connsiteX5" fmla="*/ 72447 w 73042"/>
                    <a:gd name="connsiteY5" fmla="*/ 4038 h 39961"/>
                    <a:gd name="connsiteX6" fmla="*/ 70065 w 73042"/>
                    <a:gd name="connsiteY6" fmla="*/ 38 h 3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42" h="39961">
                      <a:moveTo>
                        <a:pt x="70065" y="38"/>
                      </a:moveTo>
                      <a:cubicBezTo>
                        <a:pt x="57778" y="2514"/>
                        <a:pt x="46348" y="8991"/>
                        <a:pt x="35204" y="14325"/>
                      </a:cubicBezTo>
                      <a:cubicBezTo>
                        <a:pt x="21678" y="20802"/>
                        <a:pt x="9677" y="25755"/>
                        <a:pt x="342" y="37471"/>
                      </a:cubicBezTo>
                      <a:cubicBezTo>
                        <a:pt x="-325" y="38328"/>
                        <a:pt x="-39" y="40138"/>
                        <a:pt x="1390" y="39948"/>
                      </a:cubicBezTo>
                      <a:cubicBezTo>
                        <a:pt x="14820" y="38233"/>
                        <a:pt x="24822" y="32899"/>
                        <a:pt x="36919" y="26613"/>
                      </a:cubicBezTo>
                      <a:cubicBezTo>
                        <a:pt x="49206" y="20231"/>
                        <a:pt x="62922" y="14325"/>
                        <a:pt x="72447" y="4038"/>
                      </a:cubicBezTo>
                      <a:cubicBezTo>
                        <a:pt x="73970" y="2229"/>
                        <a:pt x="72351" y="-343"/>
                        <a:pt x="70065" y="38"/>
                      </a:cubicBezTo>
                      <a:close/>
                    </a:path>
                  </a:pathLst>
                </a:custGeom>
                <a:grpFill/>
                <a:ln w="9525" cap="flat">
                  <a:noFill/>
                  <a:prstDash val="solid"/>
                  <a:miter/>
                </a:ln>
              </p:spPr>
              <p:txBody>
                <a:bodyPr rtlCol="0" anchor="ctr"/>
                <a:lstStyle/>
                <a:p>
                  <a:endParaRPr lang="en-US"/>
                </a:p>
              </p:txBody>
            </p:sp>
            <p:sp>
              <p:nvSpPr>
                <p:cNvPr id="708" name="Freeform: Shape 707">
                  <a:extLst>
                    <a:ext uri="{FF2B5EF4-FFF2-40B4-BE49-F238E27FC236}">
                      <a16:creationId xmlns:a16="http://schemas.microsoft.com/office/drawing/2014/main" id="{AF532E73-8678-1004-4D28-6C4FC1EA96BF}"/>
                    </a:ext>
                  </a:extLst>
                </p:cNvPr>
                <p:cNvSpPr/>
                <p:nvPr/>
              </p:nvSpPr>
              <p:spPr>
                <a:xfrm>
                  <a:off x="8506931" y="2327675"/>
                  <a:ext cx="87598" cy="45396"/>
                </a:xfrm>
                <a:custGeom>
                  <a:avLst/>
                  <a:gdLst>
                    <a:gd name="connsiteX0" fmla="*/ 87095 w 87598"/>
                    <a:gd name="connsiteY0" fmla="*/ 42335 h 45396"/>
                    <a:gd name="connsiteX1" fmla="*/ 50138 w 87598"/>
                    <a:gd name="connsiteY1" fmla="*/ 18332 h 45396"/>
                    <a:gd name="connsiteX2" fmla="*/ 1750 w 87598"/>
                    <a:gd name="connsiteY2" fmla="*/ 44 h 45396"/>
                    <a:gd name="connsiteX3" fmla="*/ 703 w 87598"/>
                    <a:gd name="connsiteY3" fmla="*/ 2616 h 45396"/>
                    <a:gd name="connsiteX4" fmla="*/ 44994 w 87598"/>
                    <a:gd name="connsiteY4" fmla="*/ 27286 h 45396"/>
                    <a:gd name="connsiteX5" fmla="*/ 85476 w 87598"/>
                    <a:gd name="connsiteY5" fmla="*/ 45383 h 45396"/>
                    <a:gd name="connsiteX6" fmla="*/ 87095 w 87598"/>
                    <a:gd name="connsiteY6" fmla="*/ 42335 h 4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98" h="45396">
                      <a:moveTo>
                        <a:pt x="87095" y="42335"/>
                      </a:moveTo>
                      <a:cubicBezTo>
                        <a:pt x="77379" y="30810"/>
                        <a:pt x="63473" y="24809"/>
                        <a:pt x="50138" y="18332"/>
                      </a:cubicBezTo>
                      <a:cubicBezTo>
                        <a:pt x="34517" y="10712"/>
                        <a:pt x="18610" y="4426"/>
                        <a:pt x="1750" y="44"/>
                      </a:cubicBezTo>
                      <a:cubicBezTo>
                        <a:pt x="227" y="-337"/>
                        <a:pt x="-726" y="1854"/>
                        <a:pt x="703" y="2616"/>
                      </a:cubicBezTo>
                      <a:cubicBezTo>
                        <a:pt x="15371" y="10998"/>
                        <a:pt x="30230" y="19094"/>
                        <a:pt x="44994" y="27286"/>
                      </a:cubicBezTo>
                      <a:cubicBezTo>
                        <a:pt x="57948" y="34525"/>
                        <a:pt x="70521" y="43192"/>
                        <a:pt x="85476" y="45383"/>
                      </a:cubicBezTo>
                      <a:cubicBezTo>
                        <a:pt x="87095" y="45574"/>
                        <a:pt x="88333" y="43764"/>
                        <a:pt x="87095" y="42335"/>
                      </a:cubicBezTo>
                      <a:close/>
                    </a:path>
                  </a:pathLst>
                </a:custGeom>
                <a:grpFill/>
                <a:ln w="9525" cap="flat">
                  <a:noFill/>
                  <a:prstDash val="solid"/>
                  <a:miter/>
                </a:ln>
              </p:spPr>
              <p:txBody>
                <a:bodyPr rtlCol="0" anchor="ctr"/>
                <a:lstStyle/>
                <a:p>
                  <a:endParaRPr lang="en-US"/>
                </a:p>
              </p:txBody>
            </p:sp>
            <p:sp>
              <p:nvSpPr>
                <p:cNvPr id="710" name="Freeform: Shape 709">
                  <a:extLst>
                    <a:ext uri="{FF2B5EF4-FFF2-40B4-BE49-F238E27FC236}">
                      <a16:creationId xmlns:a16="http://schemas.microsoft.com/office/drawing/2014/main" id="{D96828B3-CF25-380C-A28F-ED36D99BFC72}"/>
                    </a:ext>
                  </a:extLst>
                </p:cNvPr>
                <p:cNvSpPr/>
                <p:nvPr/>
              </p:nvSpPr>
              <p:spPr>
                <a:xfrm>
                  <a:off x="8661028" y="2406412"/>
                  <a:ext cx="60084" cy="26944"/>
                </a:xfrm>
                <a:custGeom>
                  <a:avLst/>
                  <a:gdLst>
                    <a:gd name="connsiteX0" fmla="*/ 58632 w 60084"/>
                    <a:gd name="connsiteY0" fmla="*/ 18938 h 26944"/>
                    <a:gd name="connsiteX1" fmla="*/ 32057 w 60084"/>
                    <a:gd name="connsiteY1" fmla="*/ 8747 h 26944"/>
                    <a:gd name="connsiteX2" fmla="*/ 1292 w 60084"/>
                    <a:gd name="connsiteY2" fmla="*/ 79 h 26944"/>
                    <a:gd name="connsiteX3" fmla="*/ 435 w 60084"/>
                    <a:gd name="connsiteY3" fmla="*/ 2079 h 26944"/>
                    <a:gd name="connsiteX4" fmla="*/ 27771 w 60084"/>
                    <a:gd name="connsiteY4" fmla="*/ 18843 h 26944"/>
                    <a:gd name="connsiteX5" fmla="*/ 55298 w 60084"/>
                    <a:gd name="connsiteY5" fmla="*/ 26939 h 26944"/>
                    <a:gd name="connsiteX6" fmla="*/ 58632 w 60084"/>
                    <a:gd name="connsiteY6" fmla="*/ 18938 h 2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84" h="26944">
                      <a:moveTo>
                        <a:pt x="58632" y="18938"/>
                      </a:moveTo>
                      <a:cubicBezTo>
                        <a:pt x="51203" y="13128"/>
                        <a:pt x="41106" y="11318"/>
                        <a:pt x="32057" y="8747"/>
                      </a:cubicBezTo>
                      <a:cubicBezTo>
                        <a:pt x="21961" y="5794"/>
                        <a:pt x="11103" y="3984"/>
                        <a:pt x="1292" y="79"/>
                      </a:cubicBezTo>
                      <a:cubicBezTo>
                        <a:pt x="53" y="-397"/>
                        <a:pt x="-423" y="1412"/>
                        <a:pt x="435" y="2079"/>
                      </a:cubicBezTo>
                      <a:cubicBezTo>
                        <a:pt x="9293" y="8842"/>
                        <a:pt x="17389" y="14462"/>
                        <a:pt x="27771" y="18843"/>
                      </a:cubicBezTo>
                      <a:cubicBezTo>
                        <a:pt x="36154" y="22367"/>
                        <a:pt x="46059" y="27130"/>
                        <a:pt x="55298" y="26939"/>
                      </a:cubicBezTo>
                      <a:cubicBezTo>
                        <a:pt x="59013" y="26654"/>
                        <a:pt x="61966" y="21510"/>
                        <a:pt x="58632" y="18938"/>
                      </a:cubicBezTo>
                      <a:close/>
                    </a:path>
                  </a:pathLst>
                </a:custGeom>
                <a:grpFill/>
                <a:ln w="9525" cap="flat">
                  <a:noFill/>
                  <a:prstDash val="solid"/>
                  <a:miter/>
                </a:ln>
              </p:spPr>
              <p:txBody>
                <a:bodyPr rtlCol="0" anchor="ctr"/>
                <a:lstStyle/>
                <a:p>
                  <a:endParaRPr lang="en-US"/>
                </a:p>
              </p:txBody>
            </p:sp>
            <p:sp>
              <p:nvSpPr>
                <p:cNvPr id="712" name="Freeform: Shape 711">
                  <a:extLst>
                    <a:ext uri="{FF2B5EF4-FFF2-40B4-BE49-F238E27FC236}">
                      <a16:creationId xmlns:a16="http://schemas.microsoft.com/office/drawing/2014/main" id="{82B9A321-BC42-5ED9-6B8A-FAEE69608DD8}"/>
                    </a:ext>
                  </a:extLst>
                </p:cNvPr>
                <p:cNvSpPr/>
                <p:nvPr/>
              </p:nvSpPr>
              <p:spPr>
                <a:xfrm>
                  <a:off x="8299376" y="2111263"/>
                  <a:ext cx="265120" cy="299007"/>
                </a:xfrm>
                <a:custGeom>
                  <a:avLst/>
                  <a:gdLst>
                    <a:gd name="connsiteX0" fmla="*/ 264646 w 265120"/>
                    <a:gd name="connsiteY0" fmla="*/ 47958 h 299007"/>
                    <a:gd name="connsiteX1" fmla="*/ 253597 w 265120"/>
                    <a:gd name="connsiteY1" fmla="*/ 37195 h 299007"/>
                    <a:gd name="connsiteX2" fmla="*/ 253311 w 265120"/>
                    <a:gd name="connsiteY2" fmla="*/ 37195 h 299007"/>
                    <a:gd name="connsiteX3" fmla="*/ 220545 w 265120"/>
                    <a:gd name="connsiteY3" fmla="*/ 31671 h 299007"/>
                    <a:gd name="connsiteX4" fmla="*/ 145107 w 265120"/>
                    <a:gd name="connsiteY4" fmla="*/ 31861 h 299007"/>
                    <a:gd name="connsiteX5" fmla="*/ 139773 w 265120"/>
                    <a:gd name="connsiteY5" fmla="*/ 32147 h 299007"/>
                    <a:gd name="connsiteX6" fmla="*/ 134344 w 265120"/>
                    <a:gd name="connsiteY6" fmla="*/ 429 h 299007"/>
                    <a:gd name="connsiteX7" fmla="*/ 132915 w 265120"/>
                    <a:gd name="connsiteY7" fmla="*/ 429 h 299007"/>
                    <a:gd name="connsiteX8" fmla="*/ 127581 w 265120"/>
                    <a:gd name="connsiteY8" fmla="*/ 32814 h 299007"/>
                    <a:gd name="connsiteX9" fmla="*/ 65954 w 265120"/>
                    <a:gd name="connsiteY9" fmla="*/ 36719 h 299007"/>
                    <a:gd name="connsiteX10" fmla="*/ 15091 w 265120"/>
                    <a:gd name="connsiteY10" fmla="*/ 42243 h 299007"/>
                    <a:gd name="connsiteX11" fmla="*/ 8614 w 265120"/>
                    <a:gd name="connsiteY11" fmla="*/ 39386 h 299007"/>
                    <a:gd name="connsiteX12" fmla="*/ 3851 w 265120"/>
                    <a:gd name="connsiteY12" fmla="*/ 55864 h 299007"/>
                    <a:gd name="connsiteX13" fmla="*/ 20044 w 265120"/>
                    <a:gd name="connsiteY13" fmla="*/ 86916 h 299007"/>
                    <a:gd name="connsiteX14" fmla="*/ 57668 w 265120"/>
                    <a:gd name="connsiteY14" fmla="*/ 152924 h 299007"/>
                    <a:gd name="connsiteX15" fmla="*/ 83385 w 265120"/>
                    <a:gd name="connsiteY15" fmla="*/ 200168 h 299007"/>
                    <a:gd name="connsiteX16" fmla="*/ 59573 w 265120"/>
                    <a:gd name="connsiteY16" fmla="*/ 211407 h 299007"/>
                    <a:gd name="connsiteX17" fmla="*/ 36617 w 265120"/>
                    <a:gd name="connsiteY17" fmla="*/ 229124 h 299007"/>
                    <a:gd name="connsiteX18" fmla="*/ 39189 w 265120"/>
                    <a:gd name="connsiteY18" fmla="*/ 233601 h 299007"/>
                    <a:gd name="connsiteX19" fmla="*/ 65859 w 265120"/>
                    <a:gd name="connsiteY19" fmla="*/ 222075 h 299007"/>
                    <a:gd name="connsiteX20" fmla="*/ 87100 w 265120"/>
                    <a:gd name="connsiteY20" fmla="*/ 207026 h 299007"/>
                    <a:gd name="connsiteX21" fmla="*/ 127676 w 265120"/>
                    <a:gd name="connsiteY21" fmla="*/ 281797 h 299007"/>
                    <a:gd name="connsiteX22" fmla="*/ 129201 w 265120"/>
                    <a:gd name="connsiteY22" fmla="*/ 283607 h 299007"/>
                    <a:gd name="connsiteX23" fmla="*/ 128629 w 265120"/>
                    <a:gd name="connsiteY23" fmla="*/ 284750 h 299007"/>
                    <a:gd name="connsiteX24" fmla="*/ 132439 w 265120"/>
                    <a:gd name="connsiteY24" fmla="*/ 297704 h 299007"/>
                    <a:gd name="connsiteX25" fmla="*/ 132725 w 265120"/>
                    <a:gd name="connsiteY25" fmla="*/ 297990 h 299007"/>
                    <a:gd name="connsiteX26" fmla="*/ 141297 w 265120"/>
                    <a:gd name="connsiteY26" fmla="*/ 297704 h 299007"/>
                    <a:gd name="connsiteX27" fmla="*/ 145298 w 265120"/>
                    <a:gd name="connsiteY27" fmla="*/ 292941 h 299007"/>
                    <a:gd name="connsiteX28" fmla="*/ 147203 w 265120"/>
                    <a:gd name="connsiteY28" fmla="*/ 289512 h 299007"/>
                    <a:gd name="connsiteX29" fmla="*/ 147488 w 265120"/>
                    <a:gd name="connsiteY29" fmla="*/ 289036 h 299007"/>
                    <a:gd name="connsiteX30" fmla="*/ 147393 w 265120"/>
                    <a:gd name="connsiteY30" fmla="*/ 289036 h 299007"/>
                    <a:gd name="connsiteX31" fmla="*/ 147774 w 265120"/>
                    <a:gd name="connsiteY31" fmla="*/ 287893 h 299007"/>
                    <a:gd name="connsiteX32" fmla="*/ 147488 w 265120"/>
                    <a:gd name="connsiteY32" fmla="*/ 289417 h 299007"/>
                    <a:gd name="connsiteX33" fmla="*/ 148441 w 265120"/>
                    <a:gd name="connsiteY33" fmla="*/ 286845 h 299007"/>
                    <a:gd name="connsiteX34" fmla="*/ 146631 w 265120"/>
                    <a:gd name="connsiteY34" fmla="*/ 279225 h 299007"/>
                    <a:gd name="connsiteX35" fmla="*/ 199209 w 265120"/>
                    <a:gd name="connsiteY35" fmla="*/ 179499 h 299007"/>
                    <a:gd name="connsiteX36" fmla="*/ 229213 w 265120"/>
                    <a:gd name="connsiteY36" fmla="*/ 111871 h 299007"/>
                    <a:gd name="connsiteX37" fmla="*/ 253216 w 265120"/>
                    <a:gd name="connsiteY37" fmla="*/ 59579 h 299007"/>
                    <a:gd name="connsiteX38" fmla="*/ 253311 w 265120"/>
                    <a:gd name="connsiteY38" fmla="*/ 59579 h 299007"/>
                    <a:gd name="connsiteX39" fmla="*/ 264646 w 265120"/>
                    <a:gd name="connsiteY39" fmla="*/ 47958 h 299007"/>
                    <a:gd name="connsiteX40" fmla="*/ 221116 w 265120"/>
                    <a:gd name="connsiteY40" fmla="*/ 94726 h 299007"/>
                    <a:gd name="connsiteX41" fmla="*/ 190732 w 265120"/>
                    <a:gd name="connsiteY41" fmla="*/ 162068 h 299007"/>
                    <a:gd name="connsiteX42" fmla="*/ 139011 w 265120"/>
                    <a:gd name="connsiteY42" fmla="*/ 273891 h 299007"/>
                    <a:gd name="connsiteX43" fmla="*/ 69955 w 265120"/>
                    <a:gd name="connsiteY43" fmla="*/ 145399 h 299007"/>
                    <a:gd name="connsiteX44" fmla="*/ 31569 w 265120"/>
                    <a:gd name="connsiteY44" fmla="*/ 79772 h 299007"/>
                    <a:gd name="connsiteX45" fmla="*/ 14138 w 265120"/>
                    <a:gd name="connsiteY45" fmla="*/ 54816 h 299007"/>
                    <a:gd name="connsiteX46" fmla="*/ 14900 w 265120"/>
                    <a:gd name="connsiteY46" fmla="*/ 53864 h 299007"/>
                    <a:gd name="connsiteX47" fmla="*/ 57477 w 265120"/>
                    <a:gd name="connsiteY47" fmla="*/ 51959 h 299007"/>
                    <a:gd name="connsiteX48" fmla="*/ 126533 w 265120"/>
                    <a:gd name="connsiteY48" fmla="*/ 48435 h 299007"/>
                    <a:gd name="connsiteX49" fmla="*/ 131486 w 265120"/>
                    <a:gd name="connsiteY49" fmla="*/ 74057 h 299007"/>
                    <a:gd name="connsiteX50" fmla="*/ 135297 w 265120"/>
                    <a:gd name="connsiteY50" fmla="*/ 74057 h 299007"/>
                    <a:gd name="connsiteX51" fmla="*/ 140059 w 265120"/>
                    <a:gd name="connsiteY51" fmla="*/ 47863 h 299007"/>
                    <a:gd name="connsiteX52" fmla="*/ 212830 w 265120"/>
                    <a:gd name="connsiteY52" fmla="*/ 47673 h 299007"/>
                    <a:gd name="connsiteX53" fmla="*/ 243214 w 265120"/>
                    <a:gd name="connsiteY53" fmla="*/ 50149 h 299007"/>
                    <a:gd name="connsiteX54" fmla="*/ 244167 w 265120"/>
                    <a:gd name="connsiteY54" fmla="*/ 52435 h 299007"/>
                    <a:gd name="connsiteX55" fmla="*/ 244643 w 265120"/>
                    <a:gd name="connsiteY55" fmla="*/ 53292 h 299007"/>
                    <a:gd name="connsiteX56" fmla="*/ 221116 w 265120"/>
                    <a:gd name="connsiteY56" fmla="*/ 94726 h 29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5120" h="299007">
                      <a:moveTo>
                        <a:pt x="264646" y="47958"/>
                      </a:moveTo>
                      <a:cubicBezTo>
                        <a:pt x="262360" y="42434"/>
                        <a:pt x="259598" y="38814"/>
                        <a:pt x="253597" y="37195"/>
                      </a:cubicBezTo>
                      <a:cubicBezTo>
                        <a:pt x="253502" y="37195"/>
                        <a:pt x="253406" y="37195"/>
                        <a:pt x="253311" y="37195"/>
                      </a:cubicBezTo>
                      <a:cubicBezTo>
                        <a:pt x="245024" y="30432"/>
                        <a:pt x="230832" y="32147"/>
                        <a:pt x="220545" y="31671"/>
                      </a:cubicBezTo>
                      <a:cubicBezTo>
                        <a:pt x="195399" y="30337"/>
                        <a:pt x="170158" y="30909"/>
                        <a:pt x="145107" y="31861"/>
                      </a:cubicBezTo>
                      <a:cubicBezTo>
                        <a:pt x="143297" y="31956"/>
                        <a:pt x="141488" y="32052"/>
                        <a:pt x="139773" y="32147"/>
                      </a:cubicBezTo>
                      <a:cubicBezTo>
                        <a:pt x="139773" y="21288"/>
                        <a:pt x="139773" y="9573"/>
                        <a:pt x="134344" y="429"/>
                      </a:cubicBezTo>
                      <a:cubicBezTo>
                        <a:pt x="134058" y="-143"/>
                        <a:pt x="133201" y="-143"/>
                        <a:pt x="132915" y="429"/>
                      </a:cubicBezTo>
                      <a:cubicBezTo>
                        <a:pt x="127295" y="9954"/>
                        <a:pt x="127772" y="21860"/>
                        <a:pt x="127581" y="32814"/>
                      </a:cubicBezTo>
                      <a:cubicBezTo>
                        <a:pt x="107007" y="33766"/>
                        <a:pt x="86433" y="35100"/>
                        <a:pt x="65954" y="36719"/>
                      </a:cubicBezTo>
                      <a:cubicBezTo>
                        <a:pt x="51476" y="37862"/>
                        <a:pt x="30522" y="36909"/>
                        <a:pt x="15091" y="42243"/>
                      </a:cubicBezTo>
                      <a:cubicBezTo>
                        <a:pt x="13662" y="40529"/>
                        <a:pt x="11566" y="39386"/>
                        <a:pt x="8614" y="39386"/>
                      </a:cubicBezTo>
                      <a:cubicBezTo>
                        <a:pt x="-1007" y="39386"/>
                        <a:pt x="-2530" y="51673"/>
                        <a:pt x="3851" y="55864"/>
                      </a:cubicBezTo>
                      <a:cubicBezTo>
                        <a:pt x="6232" y="67199"/>
                        <a:pt x="14138" y="76914"/>
                        <a:pt x="20044" y="86916"/>
                      </a:cubicBezTo>
                      <a:cubicBezTo>
                        <a:pt x="32998" y="108633"/>
                        <a:pt x="45475" y="130731"/>
                        <a:pt x="57668" y="152924"/>
                      </a:cubicBezTo>
                      <a:cubicBezTo>
                        <a:pt x="66335" y="168640"/>
                        <a:pt x="74813" y="184452"/>
                        <a:pt x="83385" y="200168"/>
                      </a:cubicBezTo>
                      <a:cubicBezTo>
                        <a:pt x="75099" y="203121"/>
                        <a:pt x="67193" y="207121"/>
                        <a:pt x="59573" y="211407"/>
                      </a:cubicBezTo>
                      <a:cubicBezTo>
                        <a:pt x="52524" y="215313"/>
                        <a:pt x="37855" y="220075"/>
                        <a:pt x="36617" y="229124"/>
                      </a:cubicBezTo>
                      <a:cubicBezTo>
                        <a:pt x="36332" y="231219"/>
                        <a:pt x="37093" y="232839"/>
                        <a:pt x="39189" y="233601"/>
                      </a:cubicBezTo>
                      <a:cubicBezTo>
                        <a:pt x="47762" y="236744"/>
                        <a:pt x="58906" y="226362"/>
                        <a:pt x="65859" y="222075"/>
                      </a:cubicBezTo>
                      <a:cubicBezTo>
                        <a:pt x="73289" y="217599"/>
                        <a:pt x="80623" y="212741"/>
                        <a:pt x="87100" y="207026"/>
                      </a:cubicBezTo>
                      <a:cubicBezTo>
                        <a:pt x="100626" y="231981"/>
                        <a:pt x="114055" y="256937"/>
                        <a:pt x="127676" y="281797"/>
                      </a:cubicBezTo>
                      <a:cubicBezTo>
                        <a:pt x="128058" y="282559"/>
                        <a:pt x="128629" y="283131"/>
                        <a:pt x="129201" y="283607"/>
                      </a:cubicBezTo>
                      <a:cubicBezTo>
                        <a:pt x="129010" y="283988"/>
                        <a:pt x="128819" y="284369"/>
                        <a:pt x="128629" y="284750"/>
                      </a:cubicBezTo>
                      <a:cubicBezTo>
                        <a:pt x="124533" y="288465"/>
                        <a:pt x="125866" y="296466"/>
                        <a:pt x="132439" y="297704"/>
                      </a:cubicBezTo>
                      <a:cubicBezTo>
                        <a:pt x="132534" y="297799"/>
                        <a:pt x="132629" y="297894"/>
                        <a:pt x="132725" y="297990"/>
                      </a:cubicBezTo>
                      <a:cubicBezTo>
                        <a:pt x="135297" y="299609"/>
                        <a:pt x="138726" y="299133"/>
                        <a:pt x="141297" y="297704"/>
                      </a:cubicBezTo>
                      <a:cubicBezTo>
                        <a:pt x="143297" y="296561"/>
                        <a:pt x="144345" y="294751"/>
                        <a:pt x="145298" y="292941"/>
                      </a:cubicBezTo>
                      <a:cubicBezTo>
                        <a:pt x="146155" y="291989"/>
                        <a:pt x="146726" y="290846"/>
                        <a:pt x="147203" y="289512"/>
                      </a:cubicBezTo>
                      <a:cubicBezTo>
                        <a:pt x="147298" y="289322"/>
                        <a:pt x="147393" y="289227"/>
                        <a:pt x="147488" y="289036"/>
                      </a:cubicBezTo>
                      <a:cubicBezTo>
                        <a:pt x="147488" y="289036"/>
                        <a:pt x="147393" y="289036"/>
                        <a:pt x="147393" y="289036"/>
                      </a:cubicBezTo>
                      <a:cubicBezTo>
                        <a:pt x="147488" y="288655"/>
                        <a:pt x="147679" y="288274"/>
                        <a:pt x="147774" y="287893"/>
                      </a:cubicBezTo>
                      <a:cubicBezTo>
                        <a:pt x="147679" y="288274"/>
                        <a:pt x="147584" y="288846"/>
                        <a:pt x="147488" y="289417"/>
                      </a:cubicBezTo>
                      <a:cubicBezTo>
                        <a:pt x="147964" y="288655"/>
                        <a:pt x="148346" y="287703"/>
                        <a:pt x="148441" y="286845"/>
                      </a:cubicBezTo>
                      <a:cubicBezTo>
                        <a:pt x="149012" y="283797"/>
                        <a:pt x="148155" y="281226"/>
                        <a:pt x="146631" y="279225"/>
                      </a:cubicBezTo>
                      <a:cubicBezTo>
                        <a:pt x="170539" y="251127"/>
                        <a:pt x="184541" y="212360"/>
                        <a:pt x="199209" y="179499"/>
                      </a:cubicBezTo>
                      <a:cubicBezTo>
                        <a:pt x="209210" y="157020"/>
                        <a:pt x="218926" y="134350"/>
                        <a:pt x="229213" y="111871"/>
                      </a:cubicBezTo>
                      <a:cubicBezTo>
                        <a:pt x="237024" y="94821"/>
                        <a:pt x="248644" y="77867"/>
                        <a:pt x="253216" y="59579"/>
                      </a:cubicBezTo>
                      <a:cubicBezTo>
                        <a:pt x="253216" y="59579"/>
                        <a:pt x="253216" y="59579"/>
                        <a:pt x="253311" y="59579"/>
                      </a:cubicBezTo>
                      <a:cubicBezTo>
                        <a:pt x="259407" y="61865"/>
                        <a:pt x="267122" y="54150"/>
                        <a:pt x="264646" y="47958"/>
                      </a:cubicBezTo>
                      <a:close/>
                      <a:moveTo>
                        <a:pt x="221116" y="94726"/>
                      </a:moveTo>
                      <a:cubicBezTo>
                        <a:pt x="210448" y="116919"/>
                        <a:pt x="200638" y="139589"/>
                        <a:pt x="190732" y="162068"/>
                      </a:cubicBezTo>
                      <a:cubicBezTo>
                        <a:pt x="174634" y="198930"/>
                        <a:pt x="152537" y="235696"/>
                        <a:pt x="139011" y="273891"/>
                      </a:cubicBezTo>
                      <a:cubicBezTo>
                        <a:pt x="116151" y="231029"/>
                        <a:pt x="93577" y="187881"/>
                        <a:pt x="69955" y="145399"/>
                      </a:cubicBezTo>
                      <a:cubicBezTo>
                        <a:pt x="57668" y="123206"/>
                        <a:pt x="44809" y="101394"/>
                        <a:pt x="31569" y="79772"/>
                      </a:cubicBezTo>
                      <a:cubicBezTo>
                        <a:pt x="26331" y="71295"/>
                        <a:pt x="21377" y="61674"/>
                        <a:pt x="14138" y="54816"/>
                      </a:cubicBezTo>
                      <a:cubicBezTo>
                        <a:pt x="14424" y="54531"/>
                        <a:pt x="14614" y="54245"/>
                        <a:pt x="14900" y="53864"/>
                      </a:cubicBezTo>
                      <a:cubicBezTo>
                        <a:pt x="28521" y="56150"/>
                        <a:pt x="44237" y="52816"/>
                        <a:pt x="57477" y="51959"/>
                      </a:cubicBezTo>
                      <a:cubicBezTo>
                        <a:pt x="80528" y="50435"/>
                        <a:pt x="103483" y="49387"/>
                        <a:pt x="126533" y="48435"/>
                      </a:cubicBezTo>
                      <a:cubicBezTo>
                        <a:pt x="126152" y="57579"/>
                        <a:pt x="126533" y="66913"/>
                        <a:pt x="131486" y="74057"/>
                      </a:cubicBezTo>
                      <a:cubicBezTo>
                        <a:pt x="132439" y="75486"/>
                        <a:pt x="134344" y="75486"/>
                        <a:pt x="135297" y="74057"/>
                      </a:cubicBezTo>
                      <a:cubicBezTo>
                        <a:pt x="140535" y="66532"/>
                        <a:pt x="140440" y="57007"/>
                        <a:pt x="140059" y="47863"/>
                      </a:cubicBezTo>
                      <a:cubicBezTo>
                        <a:pt x="164252" y="47101"/>
                        <a:pt x="188541" y="46911"/>
                        <a:pt x="212830" y="47673"/>
                      </a:cubicBezTo>
                      <a:cubicBezTo>
                        <a:pt x="221593" y="47958"/>
                        <a:pt x="233213" y="51006"/>
                        <a:pt x="243214" y="50149"/>
                      </a:cubicBezTo>
                      <a:cubicBezTo>
                        <a:pt x="243501" y="50911"/>
                        <a:pt x="243786" y="51768"/>
                        <a:pt x="244167" y="52435"/>
                      </a:cubicBezTo>
                      <a:cubicBezTo>
                        <a:pt x="244357" y="52816"/>
                        <a:pt x="244453" y="53007"/>
                        <a:pt x="244643" y="53292"/>
                      </a:cubicBezTo>
                      <a:cubicBezTo>
                        <a:pt x="233689" y="64913"/>
                        <a:pt x="228070" y="80248"/>
                        <a:pt x="221116" y="94726"/>
                      </a:cubicBezTo>
                      <a:close/>
                    </a:path>
                  </a:pathLst>
                </a:custGeom>
                <a:grpFill/>
                <a:ln w="9525" cap="flat">
                  <a:noFill/>
                  <a:prstDash val="solid"/>
                  <a:miter/>
                </a:ln>
              </p:spPr>
              <p:txBody>
                <a:bodyPr rtlCol="0" anchor="ctr"/>
                <a:lstStyle/>
                <a:p>
                  <a:endParaRPr lang="en-US"/>
                </a:p>
              </p:txBody>
            </p:sp>
          </p:grpSp>
          <p:sp>
            <p:nvSpPr>
              <p:cNvPr id="713" name="Freeform: Shape 712">
                <a:extLst>
                  <a:ext uri="{FF2B5EF4-FFF2-40B4-BE49-F238E27FC236}">
                    <a16:creationId xmlns:a16="http://schemas.microsoft.com/office/drawing/2014/main" id="{36E896BB-684E-25FF-6BD5-49661E499A6A}"/>
                  </a:ext>
                </a:extLst>
              </p:cNvPr>
              <p:cNvSpPr/>
              <p:nvPr/>
            </p:nvSpPr>
            <p:spPr>
              <a:xfrm>
                <a:off x="8471106" y="1717355"/>
                <a:ext cx="152852" cy="13093"/>
              </a:xfrm>
              <a:custGeom>
                <a:avLst/>
                <a:gdLst>
                  <a:gd name="connsiteX0" fmla="*/ 151781 w 152852"/>
                  <a:gd name="connsiteY0" fmla="*/ 5432 h 13093"/>
                  <a:gd name="connsiteX1" fmla="*/ 714 w 152852"/>
                  <a:gd name="connsiteY1" fmla="*/ 5622 h 13093"/>
                  <a:gd name="connsiteX2" fmla="*/ 714 w 152852"/>
                  <a:gd name="connsiteY2" fmla="*/ 7432 h 13093"/>
                  <a:gd name="connsiteX3" fmla="*/ 151781 w 152852"/>
                  <a:gd name="connsiteY3" fmla="*/ 7622 h 13093"/>
                  <a:gd name="connsiteX4" fmla="*/ 151781 w 152852"/>
                  <a:gd name="connsiteY4" fmla="*/ 5432 h 13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52" h="13093">
                    <a:moveTo>
                      <a:pt x="151781" y="5432"/>
                    </a:moveTo>
                    <a:cubicBezTo>
                      <a:pt x="103203" y="-93"/>
                      <a:pt x="49006" y="-3426"/>
                      <a:pt x="714" y="5622"/>
                    </a:cubicBezTo>
                    <a:cubicBezTo>
                      <a:pt x="-238" y="5813"/>
                      <a:pt x="-238" y="7241"/>
                      <a:pt x="714" y="7432"/>
                    </a:cubicBezTo>
                    <a:cubicBezTo>
                      <a:pt x="49006" y="16576"/>
                      <a:pt x="103203" y="13147"/>
                      <a:pt x="151781" y="7622"/>
                    </a:cubicBezTo>
                    <a:cubicBezTo>
                      <a:pt x="153210" y="7527"/>
                      <a:pt x="153210" y="5622"/>
                      <a:pt x="151781" y="5432"/>
                    </a:cubicBezTo>
                    <a:close/>
                  </a:path>
                </a:pathLst>
              </a:custGeom>
              <a:grpFill/>
              <a:ln w="9525" cap="flat">
                <a:no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96ACD22F-0A4D-B141-5013-0426D0EABCF4}"/>
                  </a:ext>
                </a:extLst>
              </p:cNvPr>
              <p:cNvSpPr/>
              <p:nvPr/>
            </p:nvSpPr>
            <p:spPr>
              <a:xfrm>
                <a:off x="8669797" y="1722305"/>
                <a:ext cx="83962" cy="9344"/>
              </a:xfrm>
              <a:custGeom>
                <a:avLst/>
                <a:gdLst>
                  <a:gd name="connsiteX0" fmla="*/ 83106 w 83962"/>
                  <a:gd name="connsiteY0" fmla="*/ 3529 h 9344"/>
                  <a:gd name="connsiteX1" fmla="*/ 1000 w 83962"/>
                  <a:gd name="connsiteY1" fmla="*/ 3339 h 9344"/>
                  <a:gd name="connsiteX2" fmla="*/ 1000 w 83962"/>
                  <a:gd name="connsiteY2" fmla="*/ 6006 h 9344"/>
                  <a:gd name="connsiteX3" fmla="*/ 83106 w 83962"/>
                  <a:gd name="connsiteY3" fmla="*/ 5815 h 9344"/>
                  <a:gd name="connsiteX4" fmla="*/ 83106 w 83962"/>
                  <a:gd name="connsiteY4" fmla="*/ 3529 h 9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62" h="9344">
                    <a:moveTo>
                      <a:pt x="83106" y="3529"/>
                    </a:moveTo>
                    <a:cubicBezTo>
                      <a:pt x="56436" y="-186"/>
                      <a:pt x="27575" y="-1995"/>
                      <a:pt x="1000" y="3339"/>
                    </a:cubicBezTo>
                    <a:cubicBezTo>
                      <a:pt x="-333" y="3624"/>
                      <a:pt x="-333" y="5720"/>
                      <a:pt x="1000" y="6006"/>
                    </a:cubicBezTo>
                    <a:cubicBezTo>
                      <a:pt x="27670" y="11340"/>
                      <a:pt x="56436" y="9530"/>
                      <a:pt x="83106" y="5815"/>
                    </a:cubicBezTo>
                    <a:cubicBezTo>
                      <a:pt x="84249" y="5625"/>
                      <a:pt x="84249" y="3624"/>
                      <a:pt x="83106" y="3529"/>
                    </a:cubicBezTo>
                    <a:close/>
                  </a:path>
                </a:pathLst>
              </a:custGeom>
              <a:grpFill/>
              <a:ln w="9525" cap="flat">
                <a:noFill/>
                <a:prstDash val="solid"/>
                <a:miter/>
              </a:ln>
            </p:spPr>
            <p:txBody>
              <a:bodyPr rtlCol="0" anchor="ctr"/>
              <a:lstStyle/>
              <a:p>
                <a:endParaRPr lang="en-US"/>
              </a:p>
            </p:txBody>
          </p:sp>
          <p:sp>
            <p:nvSpPr>
              <p:cNvPr id="715" name="Freeform: Shape 714">
                <a:extLst>
                  <a:ext uri="{FF2B5EF4-FFF2-40B4-BE49-F238E27FC236}">
                    <a16:creationId xmlns:a16="http://schemas.microsoft.com/office/drawing/2014/main" id="{F9F94A65-039A-CF01-4D44-A2A49081E24A}"/>
                  </a:ext>
                </a:extLst>
              </p:cNvPr>
              <p:cNvSpPr/>
              <p:nvPr/>
            </p:nvSpPr>
            <p:spPr>
              <a:xfrm>
                <a:off x="8799814" y="1719833"/>
                <a:ext cx="2000" cy="2095"/>
              </a:xfrm>
              <a:custGeom>
                <a:avLst/>
                <a:gdLst>
                  <a:gd name="connsiteX0" fmla="*/ 1000 w 2000"/>
                  <a:gd name="connsiteY0" fmla="*/ 0 h 2095"/>
                  <a:gd name="connsiteX1" fmla="*/ 1000 w 2000"/>
                  <a:gd name="connsiteY1" fmla="*/ 2096 h 2095"/>
                  <a:gd name="connsiteX2" fmla="*/ 1000 w 2000"/>
                  <a:gd name="connsiteY2" fmla="*/ 0 h 2095"/>
                </a:gdLst>
                <a:ahLst/>
                <a:cxnLst>
                  <a:cxn ang="0">
                    <a:pos x="connsiteX0" y="connsiteY0"/>
                  </a:cxn>
                  <a:cxn ang="0">
                    <a:pos x="connsiteX1" y="connsiteY1"/>
                  </a:cxn>
                  <a:cxn ang="0">
                    <a:pos x="connsiteX2" y="connsiteY2"/>
                  </a:cxn>
                </a:cxnLst>
                <a:rect l="l" t="t" r="r" b="b"/>
                <a:pathLst>
                  <a:path w="2000" h="2095">
                    <a:moveTo>
                      <a:pt x="1000" y="0"/>
                    </a:moveTo>
                    <a:cubicBezTo>
                      <a:pt x="-333" y="0"/>
                      <a:pt x="-333" y="2096"/>
                      <a:pt x="1000" y="2096"/>
                    </a:cubicBezTo>
                    <a:cubicBezTo>
                      <a:pt x="2333" y="2096"/>
                      <a:pt x="2333" y="0"/>
                      <a:pt x="1000" y="0"/>
                    </a:cubicBezTo>
                    <a:close/>
                  </a:path>
                </a:pathLst>
              </a:custGeom>
              <a:grpFill/>
              <a:ln w="9525" cap="flat">
                <a:no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9F024B61-2C32-E4DE-9F52-BB20B2914473}"/>
                  </a:ext>
                </a:extLst>
              </p:cNvPr>
              <p:cNvSpPr/>
              <p:nvPr/>
            </p:nvSpPr>
            <p:spPr>
              <a:xfrm>
                <a:off x="8896302" y="1721354"/>
                <a:ext cx="68175" cy="5151"/>
              </a:xfrm>
              <a:custGeom>
                <a:avLst/>
                <a:gdLst>
                  <a:gd name="connsiteX0" fmla="*/ 67389 w 68175"/>
                  <a:gd name="connsiteY0" fmla="*/ 1718 h 5151"/>
                  <a:gd name="connsiteX1" fmla="*/ 1000 w 68175"/>
                  <a:gd name="connsiteY1" fmla="*/ 1528 h 5151"/>
                  <a:gd name="connsiteX2" fmla="*/ 1000 w 68175"/>
                  <a:gd name="connsiteY2" fmla="*/ 3623 h 5151"/>
                  <a:gd name="connsiteX3" fmla="*/ 67389 w 68175"/>
                  <a:gd name="connsiteY3" fmla="*/ 3433 h 5151"/>
                  <a:gd name="connsiteX4" fmla="*/ 67389 w 68175"/>
                  <a:gd name="connsiteY4" fmla="*/ 1718 h 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75" h="5151">
                    <a:moveTo>
                      <a:pt x="67389" y="1718"/>
                    </a:moveTo>
                    <a:cubicBezTo>
                      <a:pt x="45101" y="-187"/>
                      <a:pt x="23289" y="-853"/>
                      <a:pt x="1000" y="1528"/>
                    </a:cubicBezTo>
                    <a:cubicBezTo>
                      <a:pt x="-333" y="1718"/>
                      <a:pt x="-333" y="3433"/>
                      <a:pt x="1000" y="3623"/>
                    </a:cubicBezTo>
                    <a:cubicBezTo>
                      <a:pt x="23289" y="6005"/>
                      <a:pt x="45005" y="5338"/>
                      <a:pt x="67389" y="3433"/>
                    </a:cubicBezTo>
                    <a:cubicBezTo>
                      <a:pt x="68437" y="3338"/>
                      <a:pt x="68437" y="1814"/>
                      <a:pt x="67389" y="1718"/>
                    </a:cubicBezTo>
                    <a:close/>
                  </a:path>
                </a:pathLst>
              </a:custGeom>
              <a:grpFill/>
              <a:ln w="9525" cap="flat">
                <a:noFill/>
                <a:prstDash val="solid"/>
                <a:miter/>
              </a:ln>
            </p:spPr>
            <p:txBody>
              <a:bodyPr rtlCol="0" anchor="ctr"/>
              <a:lstStyle/>
              <a:p>
                <a:endParaRPr lang="en-US"/>
              </a:p>
            </p:txBody>
          </p:sp>
          <p:sp>
            <p:nvSpPr>
              <p:cNvPr id="717" name="Freeform: Shape 716">
                <a:extLst>
                  <a:ext uri="{FF2B5EF4-FFF2-40B4-BE49-F238E27FC236}">
                    <a16:creationId xmlns:a16="http://schemas.microsoft.com/office/drawing/2014/main" id="{8C3480AF-C836-293F-05E0-0A58337BB8A7}"/>
                  </a:ext>
                </a:extLst>
              </p:cNvPr>
              <p:cNvSpPr/>
              <p:nvPr/>
            </p:nvSpPr>
            <p:spPr>
              <a:xfrm>
                <a:off x="8886977" y="1730002"/>
                <a:ext cx="105600" cy="777514"/>
              </a:xfrm>
              <a:custGeom>
                <a:avLst/>
                <a:gdLst>
                  <a:gd name="connsiteX0" fmla="*/ 104717 w 105600"/>
                  <a:gd name="connsiteY0" fmla="*/ 770596 h 777514"/>
                  <a:gd name="connsiteX1" fmla="*/ 66236 w 105600"/>
                  <a:gd name="connsiteY1" fmla="*/ 766786 h 777514"/>
                  <a:gd name="connsiteX2" fmla="*/ 55187 w 105600"/>
                  <a:gd name="connsiteY2" fmla="*/ 766976 h 777514"/>
                  <a:gd name="connsiteX3" fmla="*/ 102527 w 105600"/>
                  <a:gd name="connsiteY3" fmla="*/ 633722 h 777514"/>
                  <a:gd name="connsiteX4" fmla="*/ 99097 w 105600"/>
                  <a:gd name="connsiteY4" fmla="*/ 632769 h 777514"/>
                  <a:gd name="connsiteX5" fmla="*/ 70332 w 105600"/>
                  <a:gd name="connsiteY5" fmla="*/ 704874 h 777514"/>
                  <a:gd name="connsiteX6" fmla="*/ 49758 w 105600"/>
                  <a:gd name="connsiteY6" fmla="*/ 745831 h 777514"/>
                  <a:gd name="connsiteX7" fmla="*/ 55092 w 105600"/>
                  <a:gd name="connsiteY7" fmla="*/ 390263 h 777514"/>
                  <a:gd name="connsiteX8" fmla="*/ 55092 w 105600"/>
                  <a:gd name="connsiteY8" fmla="*/ 199858 h 777514"/>
                  <a:gd name="connsiteX9" fmla="*/ 52235 w 105600"/>
                  <a:gd name="connsiteY9" fmla="*/ 51744 h 777514"/>
                  <a:gd name="connsiteX10" fmla="*/ 99288 w 105600"/>
                  <a:gd name="connsiteY10" fmla="*/ 103370 h 777514"/>
                  <a:gd name="connsiteX11" fmla="*/ 102717 w 105600"/>
                  <a:gd name="connsiteY11" fmla="*/ 101941 h 777514"/>
                  <a:gd name="connsiteX12" fmla="*/ 80619 w 105600"/>
                  <a:gd name="connsiteY12" fmla="*/ 60221 h 777514"/>
                  <a:gd name="connsiteX13" fmla="*/ 57759 w 105600"/>
                  <a:gd name="connsiteY13" fmla="*/ 23264 h 777514"/>
                  <a:gd name="connsiteX14" fmla="*/ 60902 w 105600"/>
                  <a:gd name="connsiteY14" fmla="*/ 11263 h 777514"/>
                  <a:gd name="connsiteX15" fmla="*/ 46520 w 105600"/>
                  <a:gd name="connsiteY15" fmla="*/ 2881 h 777514"/>
                  <a:gd name="connsiteX16" fmla="*/ 39757 w 105600"/>
                  <a:gd name="connsiteY16" fmla="*/ 22788 h 777514"/>
                  <a:gd name="connsiteX17" fmla="*/ 23564 w 105600"/>
                  <a:gd name="connsiteY17" fmla="*/ 55935 h 777514"/>
                  <a:gd name="connsiteX18" fmla="*/ 9848 w 105600"/>
                  <a:gd name="connsiteY18" fmla="*/ 93273 h 777514"/>
                  <a:gd name="connsiteX19" fmla="*/ 10801 w 105600"/>
                  <a:gd name="connsiteY19" fmla="*/ 93845 h 777514"/>
                  <a:gd name="connsiteX20" fmla="*/ 22231 w 105600"/>
                  <a:gd name="connsiteY20" fmla="*/ 84320 h 777514"/>
                  <a:gd name="connsiteX21" fmla="*/ 37280 w 105600"/>
                  <a:gd name="connsiteY21" fmla="*/ 63936 h 777514"/>
                  <a:gd name="connsiteX22" fmla="*/ 40138 w 105600"/>
                  <a:gd name="connsiteY22" fmla="*/ 59174 h 777514"/>
                  <a:gd name="connsiteX23" fmla="*/ 38042 w 105600"/>
                  <a:gd name="connsiteY23" fmla="*/ 190238 h 777514"/>
                  <a:gd name="connsiteX24" fmla="*/ 38042 w 105600"/>
                  <a:gd name="connsiteY24" fmla="*/ 390358 h 777514"/>
                  <a:gd name="connsiteX25" fmla="*/ 43852 w 105600"/>
                  <a:gd name="connsiteY25" fmla="*/ 752975 h 777514"/>
                  <a:gd name="connsiteX26" fmla="*/ 43472 w 105600"/>
                  <a:gd name="connsiteY26" fmla="*/ 753356 h 777514"/>
                  <a:gd name="connsiteX27" fmla="*/ 1085 w 105600"/>
                  <a:gd name="connsiteY27" fmla="*/ 704588 h 777514"/>
                  <a:gd name="connsiteX28" fmla="*/ 323 w 105600"/>
                  <a:gd name="connsiteY28" fmla="*/ 705350 h 777514"/>
                  <a:gd name="connsiteX29" fmla="*/ 18135 w 105600"/>
                  <a:gd name="connsiteY29" fmla="*/ 738878 h 777514"/>
                  <a:gd name="connsiteX30" fmla="*/ 38138 w 105600"/>
                  <a:gd name="connsiteY30" fmla="*/ 767929 h 777514"/>
                  <a:gd name="connsiteX31" fmla="*/ 22231 w 105600"/>
                  <a:gd name="connsiteY31" fmla="*/ 770786 h 777514"/>
                  <a:gd name="connsiteX32" fmla="*/ 22231 w 105600"/>
                  <a:gd name="connsiteY32" fmla="*/ 773072 h 777514"/>
                  <a:gd name="connsiteX33" fmla="*/ 66427 w 105600"/>
                  <a:gd name="connsiteY33" fmla="*/ 777168 h 777514"/>
                  <a:gd name="connsiteX34" fmla="*/ 104908 w 105600"/>
                  <a:gd name="connsiteY34" fmla="*/ 773358 h 777514"/>
                  <a:gd name="connsiteX35" fmla="*/ 104717 w 105600"/>
                  <a:gd name="connsiteY35" fmla="*/ 770596 h 77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600" h="777514">
                    <a:moveTo>
                      <a:pt x="104717" y="770596"/>
                    </a:moveTo>
                    <a:cubicBezTo>
                      <a:pt x="92716" y="764881"/>
                      <a:pt x="79381" y="766691"/>
                      <a:pt x="66236" y="766786"/>
                    </a:cubicBezTo>
                    <a:cubicBezTo>
                      <a:pt x="62522" y="766786"/>
                      <a:pt x="58807" y="766976"/>
                      <a:pt x="55187" y="766976"/>
                    </a:cubicBezTo>
                    <a:cubicBezTo>
                      <a:pt x="89954" y="735544"/>
                      <a:pt x="93859" y="676584"/>
                      <a:pt x="102527" y="633722"/>
                    </a:cubicBezTo>
                    <a:cubicBezTo>
                      <a:pt x="103003" y="631436"/>
                      <a:pt x="99860" y="630578"/>
                      <a:pt x="99097" y="632769"/>
                    </a:cubicBezTo>
                    <a:cubicBezTo>
                      <a:pt x="90239" y="657153"/>
                      <a:pt x="81572" y="681347"/>
                      <a:pt x="70332" y="704874"/>
                    </a:cubicBezTo>
                    <a:cubicBezTo>
                      <a:pt x="66713" y="712398"/>
                      <a:pt x="58426" y="733163"/>
                      <a:pt x="49758" y="745831"/>
                    </a:cubicBezTo>
                    <a:cubicBezTo>
                      <a:pt x="56806" y="627530"/>
                      <a:pt x="55092" y="509039"/>
                      <a:pt x="55092" y="390263"/>
                    </a:cubicBezTo>
                    <a:cubicBezTo>
                      <a:pt x="55092" y="326826"/>
                      <a:pt x="55092" y="263294"/>
                      <a:pt x="55092" y="199858"/>
                    </a:cubicBezTo>
                    <a:cubicBezTo>
                      <a:pt x="55092" y="151185"/>
                      <a:pt x="58711" y="100417"/>
                      <a:pt x="52235" y="51744"/>
                    </a:cubicBezTo>
                    <a:cubicBezTo>
                      <a:pt x="66903" y="72032"/>
                      <a:pt x="90239" y="91178"/>
                      <a:pt x="99288" y="103370"/>
                    </a:cubicBezTo>
                    <a:cubicBezTo>
                      <a:pt x="100431" y="104989"/>
                      <a:pt x="103479" y="104132"/>
                      <a:pt x="102717" y="101941"/>
                    </a:cubicBezTo>
                    <a:cubicBezTo>
                      <a:pt x="97478" y="87368"/>
                      <a:pt x="89096" y="72985"/>
                      <a:pt x="80619" y="60221"/>
                    </a:cubicBezTo>
                    <a:cubicBezTo>
                      <a:pt x="76809" y="54411"/>
                      <a:pt x="60712" y="35647"/>
                      <a:pt x="57759" y="23264"/>
                    </a:cubicBezTo>
                    <a:cubicBezTo>
                      <a:pt x="59092" y="19264"/>
                      <a:pt x="60236" y="15263"/>
                      <a:pt x="60902" y="11263"/>
                    </a:cubicBezTo>
                    <a:cubicBezTo>
                      <a:pt x="62236" y="3643"/>
                      <a:pt x="52615" y="-4453"/>
                      <a:pt x="46520" y="2881"/>
                    </a:cubicBezTo>
                    <a:cubicBezTo>
                      <a:pt x="41281" y="9167"/>
                      <a:pt x="39376" y="15835"/>
                      <a:pt x="39757" y="22788"/>
                    </a:cubicBezTo>
                    <a:cubicBezTo>
                      <a:pt x="35375" y="34218"/>
                      <a:pt x="29089" y="45172"/>
                      <a:pt x="23564" y="55935"/>
                    </a:cubicBezTo>
                    <a:cubicBezTo>
                      <a:pt x="17087" y="68603"/>
                      <a:pt x="13754" y="80033"/>
                      <a:pt x="9848" y="93273"/>
                    </a:cubicBezTo>
                    <a:cubicBezTo>
                      <a:pt x="9658" y="93749"/>
                      <a:pt x="10420" y="94226"/>
                      <a:pt x="10801" y="93845"/>
                    </a:cubicBezTo>
                    <a:cubicBezTo>
                      <a:pt x="13944" y="90130"/>
                      <a:pt x="18802" y="87939"/>
                      <a:pt x="22231" y="84320"/>
                    </a:cubicBezTo>
                    <a:cubicBezTo>
                      <a:pt x="28041" y="78224"/>
                      <a:pt x="32804" y="71080"/>
                      <a:pt x="37280" y="63936"/>
                    </a:cubicBezTo>
                    <a:cubicBezTo>
                      <a:pt x="38233" y="62412"/>
                      <a:pt x="39185" y="60793"/>
                      <a:pt x="40138" y="59174"/>
                    </a:cubicBezTo>
                    <a:cubicBezTo>
                      <a:pt x="35375" y="102417"/>
                      <a:pt x="38042" y="147089"/>
                      <a:pt x="38042" y="190238"/>
                    </a:cubicBezTo>
                    <a:cubicBezTo>
                      <a:pt x="38042" y="256913"/>
                      <a:pt x="38042" y="323588"/>
                      <a:pt x="38042" y="390358"/>
                    </a:cubicBezTo>
                    <a:cubicBezTo>
                      <a:pt x="38042" y="511421"/>
                      <a:pt x="36328" y="632293"/>
                      <a:pt x="43852" y="752975"/>
                    </a:cubicBezTo>
                    <a:cubicBezTo>
                      <a:pt x="43662" y="753070"/>
                      <a:pt x="43567" y="753261"/>
                      <a:pt x="43472" y="753356"/>
                    </a:cubicBezTo>
                    <a:cubicBezTo>
                      <a:pt x="34613" y="736973"/>
                      <a:pt x="14897" y="702016"/>
                      <a:pt x="1085" y="704588"/>
                    </a:cubicBezTo>
                    <a:cubicBezTo>
                      <a:pt x="705" y="704683"/>
                      <a:pt x="418" y="704969"/>
                      <a:pt x="323" y="705350"/>
                    </a:cubicBezTo>
                    <a:cubicBezTo>
                      <a:pt x="-2439" y="714875"/>
                      <a:pt x="13277" y="731639"/>
                      <a:pt x="18135" y="738878"/>
                    </a:cubicBezTo>
                    <a:cubicBezTo>
                      <a:pt x="25088" y="749450"/>
                      <a:pt x="28898" y="761071"/>
                      <a:pt x="38138" y="767929"/>
                    </a:cubicBezTo>
                    <a:cubicBezTo>
                      <a:pt x="32804" y="768500"/>
                      <a:pt x="27470" y="769262"/>
                      <a:pt x="22231" y="770786"/>
                    </a:cubicBezTo>
                    <a:cubicBezTo>
                      <a:pt x="21088" y="771072"/>
                      <a:pt x="21088" y="772691"/>
                      <a:pt x="22231" y="773072"/>
                    </a:cubicBezTo>
                    <a:cubicBezTo>
                      <a:pt x="36709" y="777263"/>
                      <a:pt x="51472" y="777073"/>
                      <a:pt x="66427" y="777168"/>
                    </a:cubicBezTo>
                    <a:cubicBezTo>
                      <a:pt x="79476" y="777263"/>
                      <a:pt x="92811" y="779073"/>
                      <a:pt x="104908" y="773358"/>
                    </a:cubicBezTo>
                    <a:cubicBezTo>
                      <a:pt x="105860" y="772977"/>
                      <a:pt x="105860" y="771072"/>
                      <a:pt x="104717" y="770596"/>
                    </a:cubicBezTo>
                    <a:close/>
                  </a:path>
                </a:pathLst>
              </a:custGeom>
              <a:grpFill/>
              <a:ln w="9525" cap="flat">
                <a:no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153189A8-3C44-97DC-0AAC-BF24B2EDED10}"/>
                  </a:ext>
                </a:extLst>
              </p:cNvPr>
              <p:cNvSpPr/>
              <p:nvPr/>
            </p:nvSpPr>
            <p:spPr>
              <a:xfrm>
                <a:off x="9052893" y="2499846"/>
                <a:ext cx="78009" cy="10266"/>
              </a:xfrm>
              <a:custGeom>
                <a:avLst/>
                <a:gdLst>
                  <a:gd name="connsiteX0" fmla="*/ 77010 w 78009"/>
                  <a:gd name="connsiteY0" fmla="*/ 3800 h 10266"/>
                  <a:gd name="connsiteX1" fmla="*/ 1286 w 78009"/>
                  <a:gd name="connsiteY1" fmla="*/ 3800 h 10266"/>
                  <a:gd name="connsiteX2" fmla="*/ 1286 w 78009"/>
                  <a:gd name="connsiteY2" fmla="*/ 6467 h 10266"/>
                  <a:gd name="connsiteX3" fmla="*/ 77010 w 78009"/>
                  <a:gd name="connsiteY3" fmla="*/ 6467 h 10266"/>
                  <a:gd name="connsiteX4" fmla="*/ 77010 w 78009"/>
                  <a:gd name="connsiteY4" fmla="*/ 3800 h 10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09" h="10266">
                    <a:moveTo>
                      <a:pt x="77010" y="3800"/>
                    </a:moveTo>
                    <a:cubicBezTo>
                      <a:pt x="51768" y="-3154"/>
                      <a:pt x="26813" y="1037"/>
                      <a:pt x="1286" y="3800"/>
                    </a:cubicBezTo>
                    <a:cubicBezTo>
                      <a:pt x="-429" y="3990"/>
                      <a:pt x="-429" y="6276"/>
                      <a:pt x="1286" y="6467"/>
                    </a:cubicBezTo>
                    <a:cubicBezTo>
                      <a:pt x="26813" y="9229"/>
                      <a:pt x="51768" y="13420"/>
                      <a:pt x="77010" y="6467"/>
                    </a:cubicBezTo>
                    <a:cubicBezTo>
                      <a:pt x="78343" y="6181"/>
                      <a:pt x="78343" y="4181"/>
                      <a:pt x="77010" y="3800"/>
                    </a:cubicBezTo>
                    <a:close/>
                  </a:path>
                </a:pathLst>
              </a:custGeom>
              <a:grpFill/>
              <a:ln w="9525"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D761B722-CDDA-F53A-4597-35AC7B7CF194}"/>
                  </a:ext>
                </a:extLst>
              </p:cNvPr>
              <p:cNvSpPr/>
              <p:nvPr/>
            </p:nvSpPr>
            <p:spPr>
              <a:xfrm>
                <a:off x="9179218" y="2502593"/>
                <a:ext cx="81343" cy="11030"/>
              </a:xfrm>
              <a:custGeom>
                <a:avLst/>
                <a:gdLst>
                  <a:gd name="connsiteX0" fmla="*/ 80415 w 81343"/>
                  <a:gd name="connsiteY0" fmla="*/ 4196 h 11030"/>
                  <a:gd name="connsiteX1" fmla="*/ 1643 w 81343"/>
                  <a:gd name="connsiteY1" fmla="*/ 3815 h 11030"/>
                  <a:gd name="connsiteX2" fmla="*/ 1643 w 81343"/>
                  <a:gd name="connsiteY2" fmla="*/ 7244 h 11030"/>
                  <a:gd name="connsiteX3" fmla="*/ 80415 w 81343"/>
                  <a:gd name="connsiteY3" fmla="*/ 6863 h 11030"/>
                  <a:gd name="connsiteX4" fmla="*/ 80415 w 81343"/>
                  <a:gd name="connsiteY4" fmla="*/ 4196 h 11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43" h="11030">
                    <a:moveTo>
                      <a:pt x="80415" y="4196"/>
                    </a:moveTo>
                    <a:cubicBezTo>
                      <a:pt x="54602" y="-3424"/>
                      <a:pt x="27837" y="1148"/>
                      <a:pt x="1643" y="3815"/>
                    </a:cubicBezTo>
                    <a:cubicBezTo>
                      <a:pt x="-548" y="4005"/>
                      <a:pt x="-548" y="6958"/>
                      <a:pt x="1643" y="7244"/>
                    </a:cubicBezTo>
                    <a:cubicBezTo>
                      <a:pt x="27837" y="9816"/>
                      <a:pt x="54602" y="14483"/>
                      <a:pt x="80415" y="6863"/>
                    </a:cubicBezTo>
                    <a:cubicBezTo>
                      <a:pt x="81653" y="6387"/>
                      <a:pt x="81653" y="4577"/>
                      <a:pt x="80415" y="4196"/>
                    </a:cubicBezTo>
                    <a:close/>
                  </a:path>
                </a:pathLst>
              </a:custGeom>
              <a:grpFill/>
              <a:ln w="9525" cap="flat">
                <a:no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7E833C30-F351-3113-0D31-82C8398A4D75}"/>
                  </a:ext>
                </a:extLst>
              </p:cNvPr>
              <p:cNvSpPr/>
              <p:nvPr/>
            </p:nvSpPr>
            <p:spPr>
              <a:xfrm>
                <a:off x="8745831" y="2145124"/>
                <a:ext cx="95869" cy="13699"/>
              </a:xfrm>
              <a:custGeom>
                <a:avLst/>
                <a:gdLst>
                  <a:gd name="connsiteX0" fmla="*/ 94226 w 95869"/>
                  <a:gd name="connsiteY0" fmla="*/ 5335 h 13699"/>
                  <a:gd name="connsiteX1" fmla="*/ 40695 w 95869"/>
                  <a:gd name="connsiteY1" fmla="*/ 382 h 13699"/>
                  <a:gd name="connsiteX2" fmla="*/ 214 w 95869"/>
                  <a:gd name="connsiteY2" fmla="*/ 6478 h 13699"/>
                  <a:gd name="connsiteX3" fmla="*/ 214 w 95869"/>
                  <a:gd name="connsiteY3" fmla="*/ 7621 h 13699"/>
                  <a:gd name="connsiteX4" fmla="*/ 33933 w 95869"/>
                  <a:gd name="connsiteY4" fmla="*/ 13622 h 13699"/>
                  <a:gd name="connsiteX5" fmla="*/ 94226 w 95869"/>
                  <a:gd name="connsiteY5" fmla="*/ 8764 h 13699"/>
                  <a:gd name="connsiteX6" fmla="*/ 94226 w 95869"/>
                  <a:gd name="connsiteY6" fmla="*/ 5335 h 1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69" h="13699">
                    <a:moveTo>
                      <a:pt x="94226" y="5335"/>
                    </a:moveTo>
                    <a:cubicBezTo>
                      <a:pt x="76224" y="3430"/>
                      <a:pt x="58888" y="382"/>
                      <a:pt x="40695" y="382"/>
                    </a:cubicBezTo>
                    <a:cubicBezTo>
                      <a:pt x="27646" y="382"/>
                      <a:pt x="10787" y="-2285"/>
                      <a:pt x="214" y="6478"/>
                    </a:cubicBezTo>
                    <a:cubicBezTo>
                      <a:pt x="-71" y="6764"/>
                      <a:pt x="-71" y="7335"/>
                      <a:pt x="214" y="7621"/>
                    </a:cubicBezTo>
                    <a:cubicBezTo>
                      <a:pt x="9549" y="15336"/>
                      <a:pt x="22407" y="13431"/>
                      <a:pt x="33933" y="13622"/>
                    </a:cubicBezTo>
                    <a:cubicBezTo>
                      <a:pt x="54507" y="13907"/>
                      <a:pt x="73843" y="10955"/>
                      <a:pt x="94226" y="8764"/>
                    </a:cubicBezTo>
                    <a:cubicBezTo>
                      <a:pt x="96417" y="8573"/>
                      <a:pt x="96417" y="5621"/>
                      <a:pt x="94226" y="5335"/>
                    </a:cubicBezTo>
                    <a:close/>
                  </a:path>
                </a:pathLst>
              </a:custGeom>
              <a:grpFill/>
              <a:ln w="9525" cap="flat">
                <a:no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AB6AF4EC-8B1A-70D0-EED9-C94B202CBE51}"/>
                  </a:ext>
                </a:extLst>
              </p:cNvPr>
              <p:cNvSpPr/>
              <p:nvPr/>
            </p:nvSpPr>
            <p:spPr>
              <a:xfrm>
                <a:off x="8980098" y="2139082"/>
                <a:ext cx="99488" cy="14275"/>
              </a:xfrm>
              <a:custGeom>
                <a:avLst/>
                <a:gdLst>
                  <a:gd name="connsiteX0" fmla="*/ 98560 w 99488"/>
                  <a:gd name="connsiteY0" fmla="*/ 5852 h 14275"/>
                  <a:gd name="connsiteX1" fmla="*/ 1214 w 99488"/>
                  <a:gd name="connsiteY1" fmla="*/ 5566 h 14275"/>
                  <a:gd name="connsiteX2" fmla="*/ 1214 w 99488"/>
                  <a:gd name="connsiteY2" fmla="*/ 8709 h 14275"/>
                  <a:gd name="connsiteX3" fmla="*/ 98560 w 99488"/>
                  <a:gd name="connsiteY3" fmla="*/ 8424 h 14275"/>
                  <a:gd name="connsiteX4" fmla="*/ 98560 w 99488"/>
                  <a:gd name="connsiteY4" fmla="*/ 5852 h 14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88" h="14275">
                    <a:moveTo>
                      <a:pt x="98560" y="5852"/>
                    </a:moveTo>
                    <a:cubicBezTo>
                      <a:pt x="67318" y="1185"/>
                      <a:pt x="32075" y="-4435"/>
                      <a:pt x="1214" y="5566"/>
                    </a:cubicBezTo>
                    <a:cubicBezTo>
                      <a:pt x="-405" y="6042"/>
                      <a:pt x="-405" y="8233"/>
                      <a:pt x="1214" y="8709"/>
                    </a:cubicBezTo>
                    <a:cubicBezTo>
                      <a:pt x="31980" y="18711"/>
                      <a:pt x="67222" y="13091"/>
                      <a:pt x="98560" y="8424"/>
                    </a:cubicBezTo>
                    <a:cubicBezTo>
                      <a:pt x="99798" y="8138"/>
                      <a:pt x="99798" y="5947"/>
                      <a:pt x="98560" y="5852"/>
                    </a:cubicBezTo>
                    <a:close/>
                  </a:path>
                </a:pathLst>
              </a:custGeom>
              <a:grpFill/>
              <a:ln w="9525"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9556991E-2D8E-56D4-2355-7F80AF12BC88}"/>
                  </a:ext>
                </a:extLst>
              </p:cNvPr>
              <p:cNvSpPr/>
              <p:nvPr/>
            </p:nvSpPr>
            <p:spPr>
              <a:xfrm>
                <a:off x="9172574" y="2141523"/>
                <a:ext cx="99988" cy="9299"/>
              </a:xfrm>
              <a:custGeom>
                <a:avLst/>
                <a:gdLst>
                  <a:gd name="connsiteX0" fmla="*/ 98774 w 99988"/>
                  <a:gd name="connsiteY0" fmla="*/ 3316 h 9299"/>
                  <a:gd name="connsiteX1" fmla="*/ 2286 w 99988"/>
                  <a:gd name="connsiteY1" fmla="*/ 2268 h 9299"/>
                  <a:gd name="connsiteX2" fmla="*/ 2286 w 99988"/>
                  <a:gd name="connsiteY2" fmla="*/ 7031 h 9299"/>
                  <a:gd name="connsiteX3" fmla="*/ 98774 w 99988"/>
                  <a:gd name="connsiteY3" fmla="*/ 5983 h 9299"/>
                  <a:gd name="connsiteX4" fmla="*/ 98774 w 99988"/>
                  <a:gd name="connsiteY4" fmla="*/ 3316 h 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88" h="9299">
                    <a:moveTo>
                      <a:pt x="98774" y="3316"/>
                    </a:moveTo>
                    <a:cubicBezTo>
                      <a:pt x="65723" y="-113"/>
                      <a:pt x="35624" y="-1542"/>
                      <a:pt x="2286" y="2268"/>
                    </a:cubicBezTo>
                    <a:cubicBezTo>
                      <a:pt x="-762" y="2649"/>
                      <a:pt x="-762" y="6650"/>
                      <a:pt x="2286" y="7031"/>
                    </a:cubicBezTo>
                    <a:cubicBezTo>
                      <a:pt x="35624" y="10841"/>
                      <a:pt x="65723" y="9412"/>
                      <a:pt x="98774" y="5983"/>
                    </a:cubicBezTo>
                    <a:cubicBezTo>
                      <a:pt x="100393" y="5793"/>
                      <a:pt x="100393" y="3506"/>
                      <a:pt x="98774" y="3316"/>
                    </a:cubicBezTo>
                    <a:close/>
                  </a:path>
                </a:pathLst>
              </a:custGeom>
              <a:grpFill/>
              <a:ln w="9525" cap="flat">
                <a:no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1DB21635-3A94-A97C-1D4B-A9162072CF60}"/>
                  </a:ext>
                </a:extLst>
              </p:cNvPr>
              <p:cNvSpPr/>
              <p:nvPr/>
            </p:nvSpPr>
            <p:spPr>
              <a:xfrm>
                <a:off x="9038391" y="2403169"/>
                <a:ext cx="65365" cy="10834"/>
              </a:xfrm>
              <a:custGeom>
                <a:avLst/>
                <a:gdLst>
                  <a:gd name="connsiteX0" fmla="*/ 64365 w 65365"/>
                  <a:gd name="connsiteY0" fmla="*/ 4084 h 10834"/>
                  <a:gd name="connsiteX1" fmla="*/ 643 w 65365"/>
                  <a:gd name="connsiteY1" fmla="*/ 4751 h 10834"/>
                  <a:gd name="connsiteX2" fmla="*/ 643 w 65365"/>
                  <a:gd name="connsiteY2" fmla="*/ 6084 h 10834"/>
                  <a:gd name="connsiteX3" fmla="*/ 64365 w 65365"/>
                  <a:gd name="connsiteY3" fmla="*/ 6751 h 10834"/>
                  <a:gd name="connsiteX4" fmla="*/ 64365 w 65365"/>
                  <a:gd name="connsiteY4" fmla="*/ 4084 h 10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65" h="10834">
                    <a:moveTo>
                      <a:pt x="64365" y="4084"/>
                    </a:moveTo>
                    <a:cubicBezTo>
                      <a:pt x="42458" y="-3917"/>
                      <a:pt x="22741" y="1798"/>
                      <a:pt x="643" y="4751"/>
                    </a:cubicBezTo>
                    <a:cubicBezTo>
                      <a:pt x="-214" y="4846"/>
                      <a:pt x="-214" y="5989"/>
                      <a:pt x="643" y="6084"/>
                    </a:cubicBezTo>
                    <a:cubicBezTo>
                      <a:pt x="22741" y="9037"/>
                      <a:pt x="42458" y="14752"/>
                      <a:pt x="64365" y="6751"/>
                    </a:cubicBezTo>
                    <a:cubicBezTo>
                      <a:pt x="65699" y="6179"/>
                      <a:pt x="65699" y="4560"/>
                      <a:pt x="64365" y="4084"/>
                    </a:cubicBezTo>
                    <a:close/>
                  </a:path>
                </a:pathLst>
              </a:custGeom>
              <a:grpFill/>
              <a:ln w="9525" cap="flat">
                <a:no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28DEF696-9A98-CC50-3717-18745AE94110}"/>
                  </a:ext>
                </a:extLst>
              </p:cNvPr>
              <p:cNvSpPr/>
              <p:nvPr/>
            </p:nvSpPr>
            <p:spPr>
              <a:xfrm>
                <a:off x="9173555" y="2154316"/>
                <a:ext cx="77803" cy="262788"/>
              </a:xfrm>
              <a:custGeom>
                <a:avLst/>
                <a:gdLst>
                  <a:gd name="connsiteX0" fmla="*/ 76649 w 77803"/>
                  <a:gd name="connsiteY0" fmla="*/ 256080 h 262788"/>
                  <a:gd name="connsiteX1" fmla="*/ 50645 w 77803"/>
                  <a:gd name="connsiteY1" fmla="*/ 252651 h 262788"/>
                  <a:gd name="connsiteX2" fmla="*/ 63218 w 77803"/>
                  <a:gd name="connsiteY2" fmla="*/ 211979 h 262788"/>
                  <a:gd name="connsiteX3" fmla="*/ 60075 w 77803"/>
                  <a:gd name="connsiteY3" fmla="*/ 211122 h 262788"/>
                  <a:gd name="connsiteX4" fmla="*/ 42263 w 77803"/>
                  <a:gd name="connsiteY4" fmla="*/ 239125 h 262788"/>
                  <a:gd name="connsiteX5" fmla="*/ 46740 w 77803"/>
                  <a:gd name="connsiteY5" fmla="*/ 123396 h 262788"/>
                  <a:gd name="connsiteX6" fmla="*/ 46549 w 77803"/>
                  <a:gd name="connsiteY6" fmla="*/ 55102 h 262788"/>
                  <a:gd name="connsiteX7" fmla="*/ 46835 w 77803"/>
                  <a:gd name="connsiteY7" fmla="*/ 25670 h 262788"/>
                  <a:gd name="connsiteX8" fmla="*/ 68934 w 77803"/>
                  <a:gd name="connsiteY8" fmla="*/ 50054 h 262788"/>
                  <a:gd name="connsiteX9" fmla="*/ 72362 w 77803"/>
                  <a:gd name="connsiteY9" fmla="*/ 48625 h 262788"/>
                  <a:gd name="connsiteX10" fmla="*/ 41502 w 77803"/>
                  <a:gd name="connsiteY10" fmla="*/ 1476 h 262788"/>
                  <a:gd name="connsiteX11" fmla="*/ 41120 w 77803"/>
                  <a:gd name="connsiteY11" fmla="*/ 429 h 262788"/>
                  <a:gd name="connsiteX12" fmla="*/ 39692 w 77803"/>
                  <a:gd name="connsiteY12" fmla="*/ 429 h 262788"/>
                  <a:gd name="connsiteX13" fmla="*/ 39692 w 77803"/>
                  <a:gd name="connsiteY13" fmla="*/ 524 h 262788"/>
                  <a:gd name="connsiteX14" fmla="*/ 31500 w 77803"/>
                  <a:gd name="connsiteY14" fmla="*/ 3381 h 262788"/>
                  <a:gd name="connsiteX15" fmla="*/ 6164 w 77803"/>
                  <a:gd name="connsiteY15" fmla="*/ 54435 h 262788"/>
                  <a:gd name="connsiteX16" fmla="*/ 7878 w 77803"/>
                  <a:gd name="connsiteY16" fmla="*/ 56150 h 262788"/>
                  <a:gd name="connsiteX17" fmla="*/ 34262 w 77803"/>
                  <a:gd name="connsiteY17" fmla="*/ 25003 h 262788"/>
                  <a:gd name="connsiteX18" fmla="*/ 34358 w 77803"/>
                  <a:gd name="connsiteY18" fmla="*/ 45577 h 262788"/>
                  <a:gd name="connsiteX19" fmla="*/ 34167 w 77803"/>
                  <a:gd name="connsiteY19" fmla="*/ 123396 h 262788"/>
                  <a:gd name="connsiteX20" fmla="*/ 38358 w 77803"/>
                  <a:gd name="connsiteY20" fmla="*/ 236268 h 262788"/>
                  <a:gd name="connsiteX21" fmla="*/ 2163 w 77803"/>
                  <a:gd name="connsiteY21" fmla="*/ 205026 h 262788"/>
                  <a:gd name="connsiteX22" fmla="*/ 163 w 77803"/>
                  <a:gd name="connsiteY22" fmla="*/ 206550 h 262788"/>
                  <a:gd name="connsiteX23" fmla="*/ 34929 w 77803"/>
                  <a:gd name="connsiteY23" fmla="*/ 251508 h 262788"/>
                  <a:gd name="connsiteX24" fmla="*/ 9878 w 77803"/>
                  <a:gd name="connsiteY24" fmla="*/ 255413 h 262788"/>
                  <a:gd name="connsiteX25" fmla="*/ 9878 w 77803"/>
                  <a:gd name="connsiteY25" fmla="*/ 258842 h 262788"/>
                  <a:gd name="connsiteX26" fmla="*/ 76744 w 77803"/>
                  <a:gd name="connsiteY26" fmla="*/ 258270 h 262788"/>
                  <a:gd name="connsiteX27" fmla="*/ 76649 w 77803"/>
                  <a:gd name="connsiteY27" fmla="*/ 256080 h 26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803" h="262788">
                    <a:moveTo>
                      <a:pt x="76649" y="256080"/>
                    </a:moveTo>
                    <a:cubicBezTo>
                      <a:pt x="67885" y="255127"/>
                      <a:pt x="59218" y="253698"/>
                      <a:pt x="50645" y="252651"/>
                    </a:cubicBezTo>
                    <a:cubicBezTo>
                      <a:pt x="57884" y="239220"/>
                      <a:pt x="63694" y="228076"/>
                      <a:pt x="63218" y="211979"/>
                    </a:cubicBezTo>
                    <a:cubicBezTo>
                      <a:pt x="63218" y="210360"/>
                      <a:pt x="60932" y="209598"/>
                      <a:pt x="60075" y="211122"/>
                    </a:cubicBezTo>
                    <a:cubicBezTo>
                      <a:pt x="54741" y="220932"/>
                      <a:pt x="48074" y="229695"/>
                      <a:pt x="42263" y="239125"/>
                    </a:cubicBezTo>
                    <a:cubicBezTo>
                      <a:pt x="47216" y="200549"/>
                      <a:pt x="46740" y="162544"/>
                      <a:pt x="46740" y="123396"/>
                    </a:cubicBezTo>
                    <a:cubicBezTo>
                      <a:pt x="46740" y="100632"/>
                      <a:pt x="46645" y="77867"/>
                      <a:pt x="46549" y="55102"/>
                    </a:cubicBezTo>
                    <a:cubicBezTo>
                      <a:pt x="46549" y="45577"/>
                      <a:pt x="47312" y="35481"/>
                      <a:pt x="46835" y="25670"/>
                    </a:cubicBezTo>
                    <a:cubicBezTo>
                      <a:pt x="54741" y="33385"/>
                      <a:pt x="62456" y="41196"/>
                      <a:pt x="68934" y="50054"/>
                    </a:cubicBezTo>
                    <a:cubicBezTo>
                      <a:pt x="70171" y="51768"/>
                      <a:pt x="72839" y="50721"/>
                      <a:pt x="72362" y="48625"/>
                    </a:cubicBezTo>
                    <a:cubicBezTo>
                      <a:pt x="68648" y="29480"/>
                      <a:pt x="58075" y="11954"/>
                      <a:pt x="41502" y="1476"/>
                    </a:cubicBezTo>
                    <a:cubicBezTo>
                      <a:pt x="41311" y="1095"/>
                      <a:pt x="41215" y="810"/>
                      <a:pt x="41120" y="429"/>
                    </a:cubicBezTo>
                    <a:cubicBezTo>
                      <a:pt x="40835" y="-143"/>
                      <a:pt x="39977" y="-143"/>
                      <a:pt x="39692" y="429"/>
                    </a:cubicBezTo>
                    <a:cubicBezTo>
                      <a:pt x="39692" y="429"/>
                      <a:pt x="39692" y="524"/>
                      <a:pt x="39692" y="524"/>
                    </a:cubicBezTo>
                    <a:cubicBezTo>
                      <a:pt x="36739" y="-524"/>
                      <a:pt x="32929" y="524"/>
                      <a:pt x="31500" y="3381"/>
                    </a:cubicBezTo>
                    <a:cubicBezTo>
                      <a:pt x="23213" y="20526"/>
                      <a:pt x="14450" y="37386"/>
                      <a:pt x="6164" y="54435"/>
                    </a:cubicBezTo>
                    <a:cubicBezTo>
                      <a:pt x="5592" y="55578"/>
                      <a:pt x="6735" y="56817"/>
                      <a:pt x="7878" y="56150"/>
                    </a:cubicBezTo>
                    <a:cubicBezTo>
                      <a:pt x="20070" y="49292"/>
                      <a:pt x="27309" y="37005"/>
                      <a:pt x="34262" y="25003"/>
                    </a:cubicBezTo>
                    <a:cubicBezTo>
                      <a:pt x="34072" y="31766"/>
                      <a:pt x="34358" y="38719"/>
                      <a:pt x="34358" y="45577"/>
                    </a:cubicBezTo>
                    <a:cubicBezTo>
                      <a:pt x="34262" y="71485"/>
                      <a:pt x="34167" y="97393"/>
                      <a:pt x="34167" y="123396"/>
                    </a:cubicBezTo>
                    <a:cubicBezTo>
                      <a:pt x="34167" y="161592"/>
                      <a:pt x="33786" y="198644"/>
                      <a:pt x="38358" y="236268"/>
                    </a:cubicBezTo>
                    <a:cubicBezTo>
                      <a:pt x="26737" y="225219"/>
                      <a:pt x="14831" y="215217"/>
                      <a:pt x="2163" y="205026"/>
                    </a:cubicBezTo>
                    <a:cubicBezTo>
                      <a:pt x="1020" y="204168"/>
                      <a:pt x="-504" y="205216"/>
                      <a:pt x="163" y="206550"/>
                    </a:cubicBezTo>
                    <a:cubicBezTo>
                      <a:pt x="9307" y="223980"/>
                      <a:pt x="23404" y="236077"/>
                      <a:pt x="34929" y="251508"/>
                    </a:cubicBezTo>
                    <a:cubicBezTo>
                      <a:pt x="26547" y="251508"/>
                      <a:pt x="18260" y="252460"/>
                      <a:pt x="9878" y="255413"/>
                    </a:cubicBezTo>
                    <a:cubicBezTo>
                      <a:pt x="8164" y="255984"/>
                      <a:pt x="8164" y="258270"/>
                      <a:pt x="9878" y="258842"/>
                    </a:cubicBezTo>
                    <a:cubicBezTo>
                      <a:pt x="32167" y="266748"/>
                      <a:pt x="54169" y="260747"/>
                      <a:pt x="76744" y="258270"/>
                    </a:cubicBezTo>
                    <a:cubicBezTo>
                      <a:pt x="78173" y="258270"/>
                      <a:pt x="78173" y="256270"/>
                      <a:pt x="76649" y="256080"/>
                    </a:cubicBezTo>
                    <a:close/>
                  </a:path>
                </a:pathLst>
              </a:custGeom>
              <a:grpFill/>
              <a:ln w="9525" cap="flat">
                <a:no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CAF5C190-B396-0747-8098-76A3D866916E}"/>
                  </a:ext>
                </a:extLst>
              </p:cNvPr>
              <p:cNvSpPr/>
              <p:nvPr/>
            </p:nvSpPr>
            <p:spPr>
              <a:xfrm>
                <a:off x="8819510" y="2022919"/>
                <a:ext cx="88643" cy="62198"/>
              </a:xfrm>
              <a:custGeom>
                <a:avLst/>
                <a:gdLst>
                  <a:gd name="connsiteX0" fmla="*/ 86365 w 88643"/>
                  <a:gd name="connsiteY0" fmla="*/ 52102 h 62198"/>
                  <a:gd name="connsiteX1" fmla="*/ 58076 w 88643"/>
                  <a:gd name="connsiteY1" fmla="*/ 37243 h 62198"/>
                  <a:gd name="connsiteX2" fmla="*/ 53218 w 88643"/>
                  <a:gd name="connsiteY2" fmla="*/ 14478 h 62198"/>
                  <a:gd name="connsiteX3" fmla="*/ 53313 w 88643"/>
                  <a:gd name="connsiteY3" fmla="*/ 8954 h 62198"/>
                  <a:gd name="connsiteX4" fmla="*/ 54361 w 88643"/>
                  <a:gd name="connsiteY4" fmla="*/ 5620 h 62198"/>
                  <a:gd name="connsiteX5" fmla="*/ 48931 w 88643"/>
                  <a:gd name="connsiteY5" fmla="*/ 0 h 62198"/>
                  <a:gd name="connsiteX6" fmla="*/ 47598 w 88643"/>
                  <a:gd name="connsiteY6" fmla="*/ 0 h 62198"/>
                  <a:gd name="connsiteX7" fmla="*/ 43788 w 88643"/>
                  <a:gd name="connsiteY7" fmla="*/ 1619 h 62198"/>
                  <a:gd name="connsiteX8" fmla="*/ 42073 w 88643"/>
                  <a:gd name="connsiteY8" fmla="*/ 5429 h 62198"/>
                  <a:gd name="connsiteX9" fmla="*/ 41978 w 88643"/>
                  <a:gd name="connsiteY9" fmla="*/ 5715 h 62198"/>
                  <a:gd name="connsiteX10" fmla="*/ 40930 w 88643"/>
                  <a:gd name="connsiteY10" fmla="*/ 20288 h 62198"/>
                  <a:gd name="connsiteX11" fmla="*/ 18166 w 88643"/>
                  <a:gd name="connsiteY11" fmla="*/ 39338 h 62198"/>
                  <a:gd name="connsiteX12" fmla="*/ 10069 w 88643"/>
                  <a:gd name="connsiteY12" fmla="*/ 32766 h 62198"/>
                  <a:gd name="connsiteX13" fmla="*/ 36358 w 88643"/>
                  <a:gd name="connsiteY13" fmla="*/ 17050 h 62198"/>
                  <a:gd name="connsiteX14" fmla="*/ 39216 w 88643"/>
                  <a:gd name="connsiteY14" fmla="*/ 15431 h 62198"/>
                  <a:gd name="connsiteX15" fmla="*/ 39406 w 88643"/>
                  <a:gd name="connsiteY15" fmla="*/ 14954 h 62198"/>
                  <a:gd name="connsiteX16" fmla="*/ 39502 w 88643"/>
                  <a:gd name="connsiteY16" fmla="*/ 14573 h 62198"/>
                  <a:gd name="connsiteX17" fmla="*/ 37977 w 88643"/>
                  <a:gd name="connsiteY17" fmla="*/ 10763 h 62198"/>
                  <a:gd name="connsiteX18" fmla="*/ 8641 w 88643"/>
                  <a:gd name="connsiteY18" fmla="*/ 47149 h 62198"/>
                  <a:gd name="connsiteX19" fmla="*/ 38168 w 88643"/>
                  <a:gd name="connsiteY19" fmla="*/ 43815 h 62198"/>
                  <a:gd name="connsiteX20" fmla="*/ 43026 w 88643"/>
                  <a:gd name="connsiteY20" fmla="*/ 39719 h 62198"/>
                  <a:gd name="connsiteX21" fmla="*/ 49122 w 88643"/>
                  <a:gd name="connsiteY21" fmla="*/ 52673 h 62198"/>
                  <a:gd name="connsiteX22" fmla="*/ 87603 w 88643"/>
                  <a:gd name="connsiteY22" fmla="*/ 55435 h 62198"/>
                  <a:gd name="connsiteX23" fmla="*/ 86365 w 88643"/>
                  <a:gd name="connsiteY23" fmla="*/ 52102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643" h="62198">
                    <a:moveTo>
                      <a:pt x="86365" y="52102"/>
                    </a:moveTo>
                    <a:cubicBezTo>
                      <a:pt x="72744" y="54674"/>
                      <a:pt x="63314" y="50292"/>
                      <a:pt x="58076" y="37243"/>
                    </a:cubicBezTo>
                    <a:cubicBezTo>
                      <a:pt x="55313" y="30480"/>
                      <a:pt x="53694" y="22289"/>
                      <a:pt x="53218" y="14478"/>
                    </a:cubicBezTo>
                    <a:cubicBezTo>
                      <a:pt x="53313" y="12668"/>
                      <a:pt x="53408" y="10858"/>
                      <a:pt x="53313" y="8954"/>
                    </a:cubicBezTo>
                    <a:cubicBezTo>
                      <a:pt x="53979" y="8001"/>
                      <a:pt x="54361" y="6763"/>
                      <a:pt x="54361" y="5620"/>
                    </a:cubicBezTo>
                    <a:cubicBezTo>
                      <a:pt x="54361" y="2762"/>
                      <a:pt x="52551" y="0"/>
                      <a:pt x="48931" y="0"/>
                    </a:cubicBezTo>
                    <a:cubicBezTo>
                      <a:pt x="48455" y="0"/>
                      <a:pt x="48074" y="0"/>
                      <a:pt x="47598" y="0"/>
                    </a:cubicBezTo>
                    <a:cubicBezTo>
                      <a:pt x="45979" y="0"/>
                      <a:pt x="44740" y="572"/>
                      <a:pt x="43788" y="1619"/>
                    </a:cubicBezTo>
                    <a:cubicBezTo>
                      <a:pt x="42740" y="2572"/>
                      <a:pt x="41978" y="3905"/>
                      <a:pt x="42073" y="5429"/>
                    </a:cubicBezTo>
                    <a:cubicBezTo>
                      <a:pt x="42073" y="5525"/>
                      <a:pt x="41978" y="5620"/>
                      <a:pt x="41978" y="5715"/>
                    </a:cubicBezTo>
                    <a:cubicBezTo>
                      <a:pt x="41502" y="10668"/>
                      <a:pt x="41025" y="15526"/>
                      <a:pt x="40930" y="20288"/>
                    </a:cubicBezTo>
                    <a:cubicBezTo>
                      <a:pt x="38359" y="31052"/>
                      <a:pt x="31405" y="39624"/>
                      <a:pt x="18166" y="39338"/>
                    </a:cubicBezTo>
                    <a:cubicBezTo>
                      <a:pt x="14356" y="39243"/>
                      <a:pt x="9022" y="37433"/>
                      <a:pt x="10069" y="32766"/>
                    </a:cubicBezTo>
                    <a:cubicBezTo>
                      <a:pt x="12355" y="22955"/>
                      <a:pt x="27500" y="16193"/>
                      <a:pt x="36358" y="17050"/>
                    </a:cubicBezTo>
                    <a:cubicBezTo>
                      <a:pt x="37501" y="17145"/>
                      <a:pt x="38740" y="16383"/>
                      <a:pt x="39216" y="15431"/>
                    </a:cubicBezTo>
                    <a:cubicBezTo>
                      <a:pt x="39311" y="15335"/>
                      <a:pt x="39406" y="15145"/>
                      <a:pt x="39406" y="14954"/>
                    </a:cubicBezTo>
                    <a:cubicBezTo>
                      <a:pt x="39406" y="14859"/>
                      <a:pt x="39502" y="14669"/>
                      <a:pt x="39502" y="14573"/>
                    </a:cubicBezTo>
                    <a:cubicBezTo>
                      <a:pt x="39978" y="13145"/>
                      <a:pt x="39216" y="11525"/>
                      <a:pt x="37977" y="10763"/>
                    </a:cubicBezTo>
                    <a:cubicBezTo>
                      <a:pt x="19404" y="-667"/>
                      <a:pt x="-16505" y="34671"/>
                      <a:pt x="8641" y="47149"/>
                    </a:cubicBezTo>
                    <a:cubicBezTo>
                      <a:pt x="17975" y="51816"/>
                      <a:pt x="29786" y="49244"/>
                      <a:pt x="38168" y="43815"/>
                    </a:cubicBezTo>
                    <a:cubicBezTo>
                      <a:pt x="39978" y="42577"/>
                      <a:pt x="41597" y="41243"/>
                      <a:pt x="43026" y="39719"/>
                    </a:cubicBezTo>
                    <a:cubicBezTo>
                      <a:pt x="44360" y="44101"/>
                      <a:pt x="46169" y="48482"/>
                      <a:pt x="49122" y="52673"/>
                    </a:cubicBezTo>
                    <a:cubicBezTo>
                      <a:pt x="58361" y="66389"/>
                      <a:pt x="75601" y="63437"/>
                      <a:pt x="87603" y="55435"/>
                    </a:cubicBezTo>
                    <a:cubicBezTo>
                      <a:pt x="89603" y="54293"/>
                      <a:pt x="88460" y="51721"/>
                      <a:pt x="86365" y="52102"/>
                    </a:cubicBezTo>
                    <a:close/>
                  </a:path>
                </a:pathLst>
              </a:custGeom>
              <a:grpFill/>
              <a:ln w="9525" cap="flat">
                <a:no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46BE10E8-1213-7363-1FA8-72448A2D869F}"/>
                  </a:ext>
                </a:extLst>
              </p:cNvPr>
              <p:cNvSpPr/>
              <p:nvPr/>
            </p:nvSpPr>
            <p:spPr>
              <a:xfrm>
                <a:off x="9281870" y="2216692"/>
                <a:ext cx="91006" cy="98728"/>
              </a:xfrm>
              <a:custGeom>
                <a:avLst/>
                <a:gdLst>
                  <a:gd name="connsiteX0" fmla="*/ 87587 w 91006"/>
                  <a:gd name="connsiteY0" fmla="*/ 69879 h 98728"/>
                  <a:gd name="connsiteX1" fmla="*/ 57202 w 91006"/>
                  <a:gd name="connsiteY1" fmla="*/ 79309 h 98728"/>
                  <a:gd name="connsiteX2" fmla="*/ 36819 w 91006"/>
                  <a:gd name="connsiteY2" fmla="*/ 76642 h 98728"/>
                  <a:gd name="connsiteX3" fmla="*/ 17863 w 91006"/>
                  <a:gd name="connsiteY3" fmla="*/ 83404 h 98728"/>
                  <a:gd name="connsiteX4" fmla="*/ 11196 w 91006"/>
                  <a:gd name="connsiteY4" fmla="*/ 67783 h 98728"/>
                  <a:gd name="connsiteX5" fmla="*/ 33485 w 91006"/>
                  <a:gd name="connsiteY5" fmla="*/ 4823 h 98728"/>
                  <a:gd name="connsiteX6" fmla="*/ 26150 w 91006"/>
                  <a:gd name="connsiteY6" fmla="*/ 632 h 98728"/>
                  <a:gd name="connsiteX7" fmla="*/ 2433 w 91006"/>
                  <a:gd name="connsiteY7" fmla="*/ 69022 h 98728"/>
                  <a:gd name="connsiteX8" fmla="*/ 52 w 91006"/>
                  <a:gd name="connsiteY8" fmla="*/ 76832 h 98728"/>
                  <a:gd name="connsiteX9" fmla="*/ 2528 w 91006"/>
                  <a:gd name="connsiteY9" fmla="*/ 78261 h 98728"/>
                  <a:gd name="connsiteX10" fmla="*/ 4243 w 91006"/>
                  <a:gd name="connsiteY10" fmla="*/ 76261 h 98728"/>
                  <a:gd name="connsiteX11" fmla="*/ 19483 w 91006"/>
                  <a:gd name="connsiteY11" fmla="*/ 97501 h 98728"/>
                  <a:gd name="connsiteX12" fmla="*/ 38914 w 91006"/>
                  <a:gd name="connsiteY12" fmla="*/ 90643 h 98728"/>
                  <a:gd name="connsiteX13" fmla="*/ 63774 w 91006"/>
                  <a:gd name="connsiteY13" fmla="*/ 94549 h 98728"/>
                  <a:gd name="connsiteX14" fmla="*/ 90730 w 91006"/>
                  <a:gd name="connsiteY14" fmla="*/ 72070 h 98728"/>
                  <a:gd name="connsiteX15" fmla="*/ 87587 w 91006"/>
                  <a:gd name="connsiteY15" fmla="*/ 69879 h 98728"/>
                  <a:gd name="connsiteX16" fmla="*/ 22245 w 91006"/>
                  <a:gd name="connsiteY16" fmla="*/ 16634 h 98728"/>
                  <a:gd name="connsiteX17" fmla="*/ 9481 w 91006"/>
                  <a:gd name="connsiteY17" fmla="*/ 51591 h 98728"/>
                  <a:gd name="connsiteX18" fmla="*/ 22245 w 91006"/>
                  <a:gd name="connsiteY18" fmla="*/ 16634 h 9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006" h="98728">
                    <a:moveTo>
                      <a:pt x="87587" y="69879"/>
                    </a:moveTo>
                    <a:cubicBezTo>
                      <a:pt x="78252" y="77404"/>
                      <a:pt x="68823" y="79499"/>
                      <a:pt x="57202" y="79309"/>
                    </a:cubicBezTo>
                    <a:cubicBezTo>
                      <a:pt x="50439" y="79213"/>
                      <a:pt x="43200" y="73689"/>
                      <a:pt x="36819" y="76642"/>
                    </a:cubicBezTo>
                    <a:cubicBezTo>
                      <a:pt x="28913" y="80261"/>
                      <a:pt x="26912" y="96263"/>
                      <a:pt x="17863" y="83404"/>
                    </a:cubicBezTo>
                    <a:cubicBezTo>
                      <a:pt x="14721" y="78832"/>
                      <a:pt x="12625" y="73498"/>
                      <a:pt x="11196" y="67783"/>
                    </a:cubicBezTo>
                    <a:cubicBezTo>
                      <a:pt x="24246" y="49781"/>
                      <a:pt x="32437" y="25969"/>
                      <a:pt x="33485" y="4823"/>
                    </a:cubicBezTo>
                    <a:cubicBezTo>
                      <a:pt x="33675" y="1108"/>
                      <a:pt x="29198" y="-1178"/>
                      <a:pt x="26150" y="632"/>
                    </a:cubicBezTo>
                    <a:cubicBezTo>
                      <a:pt x="2433" y="14634"/>
                      <a:pt x="-2615" y="43685"/>
                      <a:pt x="2433" y="69022"/>
                    </a:cubicBezTo>
                    <a:cubicBezTo>
                      <a:pt x="1576" y="71593"/>
                      <a:pt x="719" y="74165"/>
                      <a:pt x="52" y="76832"/>
                    </a:cubicBezTo>
                    <a:cubicBezTo>
                      <a:pt x="-329" y="78261"/>
                      <a:pt x="1481" y="79309"/>
                      <a:pt x="2528" y="78261"/>
                    </a:cubicBezTo>
                    <a:cubicBezTo>
                      <a:pt x="3100" y="77689"/>
                      <a:pt x="3671" y="76927"/>
                      <a:pt x="4243" y="76261"/>
                    </a:cubicBezTo>
                    <a:cubicBezTo>
                      <a:pt x="6815" y="84738"/>
                      <a:pt x="11387" y="93787"/>
                      <a:pt x="19483" y="97501"/>
                    </a:cubicBezTo>
                    <a:cubicBezTo>
                      <a:pt x="27770" y="101216"/>
                      <a:pt x="33389" y="95787"/>
                      <a:pt x="38914" y="90643"/>
                    </a:cubicBezTo>
                    <a:cubicBezTo>
                      <a:pt x="47105" y="94263"/>
                      <a:pt x="53582" y="96358"/>
                      <a:pt x="63774" y="94549"/>
                    </a:cubicBezTo>
                    <a:cubicBezTo>
                      <a:pt x="75300" y="92453"/>
                      <a:pt x="84729" y="81309"/>
                      <a:pt x="90730" y="72070"/>
                    </a:cubicBezTo>
                    <a:cubicBezTo>
                      <a:pt x="91873" y="70260"/>
                      <a:pt x="89206" y="68641"/>
                      <a:pt x="87587" y="69879"/>
                    </a:cubicBezTo>
                    <a:close/>
                    <a:moveTo>
                      <a:pt x="22245" y="16634"/>
                    </a:moveTo>
                    <a:cubicBezTo>
                      <a:pt x="19769" y="29017"/>
                      <a:pt x="14530" y="40256"/>
                      <a:pt x="9481" y="51591"/>
                    </a:cubicBezTo>
                    <a:cubicBezTo>
                      <a:pt x="9958" y="38637"/>
                      <a:pt x="14244" y="25683"/>
                      <a:pt x="22245" y="16634"/>
                    </a:cubicBezTo>
                    <a:close/>
                  </a:path>
                </a:pathLst>
              </a:custGeom>
              <a:grpFill/>
              <a:ln w="9525" cap="flat">
                <a:noFill/>
                <a:prstDash val="solid"/>
                <a:miter/>
              </a:ln>
            </p:spPr>
            <p:txBody>
              <a:bodyPr rtlCol="0" anchor="ctr"/>
              <a:lstStyle/>
              <a:p>
                <a:endParaRPr lang="en-US"/>
              </a:p>
            </p:txBody>
          </p:sp>
          <p:sp>
            <p:nvSpPr>
              <p:cNvPr id="728" name="Freeform: Shape 727">
                <a:extLst>
                  <a:ext uri="{FF2B5EF4-FFF2-40B4-BE49-F238E27FC236}">
                    <a16:creationId xmlns:a16="http://schemas.microsoft.com/office/drawing/2014/main" id="{535FD47E-B6CA-1AA6-0E93-886811263ABD}"/>
                  </a:ext>
                </a:extLst>
              </p:cNvPr>
              <p:cNvSpPr/>
              <p:nvPr/>
            </p:nvSpPr>
            <p:spPr>
              <a:xfrm>
                <a:off x="7930442" y="2569237"/>
                <a:ext cx="131589" cy="109943"/>
              </a:xfrm>
              <a:custGeom>
                <a:avLst/>
                <a:gdLst>
                  <a:gd name="connsiteX0" fmla="*/ 130089 w 131589"/>
                  <a:gd name="connsiteY0" fmla="*/ 56710 h 109943"/>
                  <a:gd name="connsiteX1" fmla="*/ 87131 w 131589"/>
                  <a:gd name="connsiteY1" fmla="*/ 43756 h 109943"/>
                  <a:gd name="connsiteX2" fmla="*/ 69224 w 131589"/>
                  <a:gd name="connsiteY2" fmla="*/ 4036 h 109943"/>
                  <a:gd name="connsiteX3" fmla="*/ 54936 w 131589"/>
                  <a:gd name="connsiteY3" fmla="*/ 4036 h 109943"/>
                  <a:gd name="connsiteX4" fmla="*/ 32553 w 131589"/>
                  <a:gd name="connsiteY4" fmla="*/ 50899 h 109943"/>
                  <a:gd name="connsiteX5" fmla="*/ 1310 w 131589"/>
                  <a:gd name="connsiteY5" fmla="*/ 60710 h 109943"/>
                  <a:gd name="connsiteX6" fmla="*/ 2263 w 131589"/>
                  <a:gd name="connsiteY6" fmla="*/ 64234 h 109943"/>
                  <a:gd name="connsiteX7" fmla="*/ 27981 w 131589"/>
                  <a:gd name="connsiteY7" fmla="*/ 60329 h 109943"/>
                  <a:gd name="connsiteX8" fmla="*/ 27600 w 131589"/>
                  <a:gd name="connsiteY8" fmla="*/ 61186 h 109943"/>
                  <a:gd name="connsiteX9" fmla="*/ 2644 w 131589"/>
                  <a:gd name="connsiteY9" fmla="*/ 107097 h 109943"/>
                  <a:gd name="connsiteX10" fmla="*/ 5406 w 131589"/>
                  <a:gd name="connsiteY10" fmla="*/ 109859 h 109943"/>
                  <a:gd name="connsiteX11" fmla="*/ 38172 w 131589"/>
                  <a:gd name="connsiteY11" fmla="*/ 74331 h 109943"/>
                  <a:gd name="connsiteX12" fmla="*/ 46745 w 131589"/>
                  <a:gd name="connsiteY12" fmla="*/ 58138 h 109943"/>
                  <a:gd name="connsiteX13" fmla="*/ 72843 w 131589"/>
                  <a:gd name="connsiteY13" fmla="*/ 56519 h 109943"/>
                  <a:gd name="connsiteX14" fmla="*/ 93512 w 131589"/>
                  <a:gd name="connsiteY14" fmla="*/ 105668 h 109943"/>
                  <a:gd name="connsiteX15" fmla="*/ 97418 w 131589"/>
                  <a:gd name="connsiteY15" fmla="*/ 104620 h 109943"/>
                  <a:gd name="connsiteX16" fmla="*/ 91703 w 131589"/>
                  <a:gd name="connsiteY16" fmla="*/ 56805 h 109943"/>
                  <a:gd name="connsiteX17" fmla="*/ 127707 w 131589"/>
                  <a:gd name="connsiteY17" fmla="*/ 62520 h 109943"/>
                  <a:gd name="connsiteX18" fmla="*/ 130089 w 131589"/>
                  <a:gd name="connsiteY18" fmla="*/ 56710 h 109943"/>
                  <a:gd name="connsiteX19" fmla="*/ 52746 w 131589"/>
                  <a:gd name="connsiteY19" fmla="*/ 46232 h 109943"/>
                  <a:gd name="connsiteX20" fmla="*/ 61699 w 131589"/>
                  <a:gd name="connsiteY20" fmla="*/ 27849 h 109943"/>
                  <a:gd name="connsiteX21" fmla="*/ 68081 w 131589"/>
                  <a:gd name="connsiteY21" fmla="*/ 44041 h 109943"/>
                  <a:gd name="connsiteX22" fmla="*/ 52746 w 131589"/>
                  <a:gd name="connsiteY22" fmla="*/ 46232 h 109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1589" h="109943">
                    <a:moveTo>
                      <a:pt x="130089" y="56710"/>
                    </a:moveTo>
                    <a:cubicBezTo>
                      <a:pt x="116468" y="48328"/>
                      <a:pt x="101990" y="44613"/>
                      <a:pt x="87131" y="43756"/>
                    </a:cubicBezTo>
                    <a:cubicBezTo>
                      <a:pt x="81988" y="30230"/>
                      <a:pt x="75606" y="16990"/>
                      <a:pt x="69224" y="4036"/>
                    </a:cubicBezTo>
                    <a:cubicBezTo>
                      <a:pt x="66557" y="-1298"/>
                      <a:pt x="57604" y="-1393"/>
                      <a:pt x="54936" y="4036"/>
                    </a:cubicBezTo>
                    <a:cubicBezTo>
                      <a:pt x="47316" y="19562"/>
                      <a:pt x="40173" y="35374"/>
                      <a:pt x="32553" y="50899"/>
                    </a:cubicBezTo>
                    <a:cubicBezTo>
                      <a:pt x="21885" y="53852"/>
                      <a:pt x="11407" y="57281"/>
                      <a:pt x="1310" y="60710"/>
                    </a:cubicBezTo>
                    <a:cubicBezTo>
                      <a:pt x="-975" y="61472"/>
                      <a:pt x="-23" y="64615"/>
                      <a:pt x="2263" y="64234"/>
                    </a:cubicBezTo>
                    <a:cubicBezTo>
                      <a:pt x="10645" y="62901"/>
                      <a:pt x="19313" y="61567"/>
                      <a:pt x="27981" y="60329"/>
                    </a:cubicBezTo>
                    <a:cubicBezTo>
                      <a:pt x="27886" y="60615"/>
                      <a:pt x="27695" y="60901"/>
                      <a:pt x="27600" y="61186"/>
                    </a:cubicBezTo>
                    <a:cubicBezTo>
                      <a:pt x="19789" y="76617"/>
                      <a:pt x="9121" y="91095"/>
                      <a:pt x="2644" y="107097"/>
                    </a:cubicBezTo>
                    <a:cubicBezTo>
                      <a:pt x="1977" y="108716"/>
                      <a:pt x="3882" y="110335"/>
                      <a:pt x="5406" y="109859"/>
                    </a:cubicBezTo>
                    <a:cubicBezTo>
                      <a:pt x="20932" y="104906"/>
                      <a:pt x="30552" y="87666"/>
                      <a:pt x="38172" y="74331"/>
                    </a:cubicBezTo>
                    <a:cubicBezTo>
                      <a:pt x="41220" y="68997"/>
                      <a:pt x="43983" y="63568"/>
                      <a:pt x="46745" y="58138"/>
                    </a:cubicBezTo>
                    <a:cubicBezTo>
                      <a:pt x="55412" y="57281"/>
                      <a:pt x="64080" y="56710"/>
                      <a:pt x="72843" y="56519"/>
                    </a:cubicBezTo>
                    <a:cubicBezTo>
                      <a:pt x="79035" y="73188"/>
                      <a:pt x="85321" y="89857"/>
                      <a:pt x="93512" y="105668"/>
                    </a:cubicBezTo>
                    <a:cubicBezTo>
                      <a:pt x="94561" y="107668"/>
                      <a:pt x="97227" y="106525"/>
                      <a:pt x="97418" y="104620"/>
                    </a:cubicBezTo>
                    <a:cubicBezTo>
                      <a:pt x="98942" y="88142"/>
                      <a:pt x="96370" y="72235"/>
                      <a:pt x="91703" y="56805"/>
                    </a:cubicBezTo>
                    <a:cubicBezTo>
                      <a:pt x="103990" y="57472"/>
                      <a:pt x="115992" y="59186"/>
                      <a:pt x="127707" y="62520"/>
                    </a:cubicBezTo>
                    <a:cubicBezTo>
                      <a:pt x="131136" y="63568"/>
                      <a:pt x="133137" y="58615"/>
                      <a:pt x="130089" y="56710"/>
                    </a:cubicBezTo>
                    <a:close/>
                    <a:moveTo>
                      <a:pt x="52746" y="46232"/>
                    </a:moveTo>
                    <a:cubicBezTo>
                      <a:pt x="55698" y="40136"/>
                      <a:pt x="58746" y="34040"/>
                      <a:pt x="61699" y="27849"/>
                    </a:cubicBezTo>
                    <a:cubicBezTo>
                      <a:pt x="63890" y="33183"/>
                      <a:pt x="65986" y="38612"/>
                      <a:pt x="68081" y="44041"/>
                    </a:cubicBezTo>
                    <a:cubicBezTo>
                      <a:pt x="62938" y="44613"/>
                      <a:pt x="57889" y="45375"/>
                      <a:pt x="52746" y="46232"/>
                    </a:cubicBezTo>
                    <a:close/>
                  </a:path>
                </a:pathLst>
              </a:custGeom>
              <a:grpFill/>
              <a:ln w="9525" cap="flat">
                <a:noFill/>
                <a:prstDash val="solid"/>
                <a:miter/>
              </a:ln>
            </p:spPr>
            <p:txBody>
              <a:bodyPr rtlCol="0" anchor="ctr"/>
              <a:lstStyle/>
              <a:p>
                <a:endParaRPr lang="en-US"/>
              </a:p>
            </p:txBody>
          </p:sp>
          <p:sp>
            <p:nvSpPr>
              <p:cNvPr id="729" name="Freeform: Shape 728">
                <a:extLst>
                  <a:ext uri="{FF2B5EF4-FFF2-40B4-BE49-F238E27FC236}">
                    <a16:creationId xmlns:a16="http://schemas.microsoft.com/office/drawing/2014/main" id="{9A4AAC33-6373-FD36-DF72-5A7D82E3FC4C}"/>
                  </a:ext>
                </a:extLst>
              </p:cNvPr>
              <p:cNvSpPr/>
              <p:nvPr/>
            </p:nvSpPr>
            <p:spPr>
              <a:xfrm>
                <a:off x="8832343" y="2563558"/>
                <a:ext cx="78159" cy="122581"/>
              </a:xfrm>
              <a:custGeom>
                <a:avLst/>
                <a:gdLst>
                  <a:gd name="connsiteX0" fmla="*/ 64483 w 78159"/>
                  <a:gd name="connsiteY0" fmla="*/ 60770 h 122581"/>
                  <a:gd name="connsiteX1" fmla="*/ 75913 w 78159"/>
                  <a:gd name="connsiteY1" fmla="*/ 32290 h 122581"/>
                  <a:gd name="connsiteX2" fmla="*/ 16763 w 78159"/>
                  <a:gd name="connsiteY2" fmla="*/ 0 h 122581"/>
                  <a:gd name="connsiteX3" fmla="*/ 9238 w 78159"/>
                  <a:gd name="connsiteY3" fmla="*/ 9906 h 122581"/>
                  <a:gd name="connsiteX4" fmla="*/ 20192 w 78159"/>
                  <a:gd name="connsiteY4" fmla="*/ 102870 h 122581"/>
                  <a:gd name="connsiteX5" fmla="*/ 25907 w 78159"/>
                  <a:gd name="connsiteY5" fmla="*/ 101346 h 122581"/>
                  <a:gd name="connsiteX6" fmla="*/ 25526 w 78159"/>
                  <a:gd name="connsiteY6" fmla="*/ 16574 h 122581"/>
                  <a:gd name="connsiteX7" fmla="*/ 54482 w 78159"/>
                  <a:gd name="connsiteY7" fmla="*/ 28099 h 122581"/>
                  <a:gd name="connsiteX8" fmla="*/ 36289 w 78159"/>
                  <a:gd name="connsiteY8" fmla="*/ 62198 h 122581"/>
                  <a:gd name="connsiteX9" fmla="*/ 39623 w 78159"/>
                  <a:gd name="connsiteY9" fmla="*/ 74200 h 122581"/>
                  <a:gd name="connsiteX10" fmla="*/ 60578 w 78159"/>
                  <a:gd name="connsiteY10" fmla="*/ 93154 h 122581"/>
                  <a:gd name="connsiteX11" fmla="*/ 1714 w 78159"/>
                  <a:gd name="connsiteY11" fmla="*/ 114681 h 122581"/>
                  <a:gd name="connsiteX12" fmla="*/ 1237 w 78159"/>
                  <a:gd name="connsiteY12" fmla="*/ 118205 h 122581"/>
                  <a:gd name="connsiteX13" fmla="*/ 76199 w 78159"/>
                  <a:gd name="connsiteY13" fmla="*/ 90488 h 122581"/>
                  <a:gd name="connsiteX14" fmla="*/ 64483 w 78159"/>
                  <a:gd name="connsiteY14" fmla="*/ 60770 h 122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159" h="122581">
                    <a:moveTo>
                      <a:pt x="64483" y="60770"/>
                    </a:moveTo>
                    <a:cubicBezTo>
                      <a:pt x="72580" y="53912"/>
                      <a:pt x="77723" y="44863"/>
                      <a:pt x="75913" y="32290"/>
                    </a:cubicBezTo>
                    <a:cubicBezTo>
                      <a:pt x="72389" y="7334"/>
                      <a:pt x="36384" y="95"/>
                      <a:pt x="16763" y="0"/>
                    </a:cubicBezTo>
                    <a:cubicBezTo>
                      <a:pt x="11333" y="0"/>
                      <a:pt x="8286" y="5048"/>
                      <a:pt x="9238" y="9906"/>
                    </a:cubicBezTo>
                    <a:cubicBezTo>
                      <a:pt x="15144" y="40196"/>
                      <a:pt x="6857" y="74390"/>
                      <a:pt x="20192" y="102870"/>
                    </a:cubicBezTo>
                    <a:cubicBezTo>
                      <a:pt x="21621" y="105823"/>
                      <a:pt x="25716" y="104108"/>
                      <a:pt x="25907" y="101346"/>
                    </a:cubicBezTo>
                    <a:cubicBezTo>
                      <a:pt x="27907" y="73533"/>
                      <a:pt x="28384" y="44482"/>
                      <a:pt x="25526" y="16574"/>
                    </a:cubicBezTo>
                    <a:cubicBezTo>
                      <a:pt x="36003" y="18002"/>
                      <a:pt x="46100" y="20955"/>
                      <a:pt x="54482" y="28099"/>
                    </a:cubicBezTo>
                    <a:cubicBezTo>
                      <a:pt x="71817" y="42863"/>
                      <a:pt x="49433" y="57245"/>
                      <a:pt x="36289" y="62198"/>
                    </a:cubicBezTo>
                    <a:cubicBezTo>
                      <a:pt x="28860" y="65056"/>
                      <a:pt x="32003" y="77057"/>
                      <a:pt x="39623" y="74200"/>
                    </a:cubicBezTo>
                    <a:cubicBezTo>
                      <a:pt x="58006" y="67342"/>
                      <a:pt x="73723" y="72771"/>
                      <a:pt x="60578" y="93154"/>
                    </a:cubicBezTo>
                    <a:cubicBezTo>
                      <a:pt x="49243" y="110776"/>
                      <a:pt x="20954" y="116776"/>
                      <a:pt x="1714" y="114681"/>
                    </a:cubicBezTo>
                    <a:cubicBezTo>
                      <a:pt x="-382" y="114491"/>
                      <a:pt x="-573" y="117634"/>
                      <a:pt x="1237" y="118205"/>
                    </a:cubicBezTo>
                    <a:cubicBezTo>
                      <a:pt x="29431" y="127540"/>
                      <a:pt x="65150" y="123539"/>
                      <a:pt x="76199" y="90488"/>
                    </a:cubicBezTo>
                    <a:cubicBezTo>
                      <a:pt x="81628" y="73914"/>
                      <a:pt x="75151" y="64389"/>
                      <a:pt x="64483" y="60770"/>
                    </a:cubicBezTo>
                    <a:close/>
                  </a:path>
                </a:pathLst>
              </a:custGeom>
              <a:grpFill/>
              <a:ln w="9525" cap="flat">
                <a:noFill/>
                <a:prstDash val="solid"/>
                <a:miter/>
              </a:ln>
            </p:spPr>
            <p:txBody>
              <a:bodyPr rtlCol="0" anchor="ctr"/>
              <a:lstStyle/>
              <a:p>
                <a:endParaRPr lang="en-US"/>
              </a:p>
            </p:txBody>
          </p:sp>
          <p:sp>
            <p:nvSpPr>
              <p:cNvPr id="747" name="Freeform: Shape 746">
                <a:extLst>
                  <a:ext uri="{FF2B5EF4-FFF2-40B4-BE49-F238E27FC236}">
                    <a16:creationId xmlns:a16="http://schemas.microsoft.com/office/drawing/2014/main" id="{BBA02F7C-5C65-2B52-DAC6-3C61DEA0A14D}"/>
                  </a:ext>
                </a:extLst>
              </p:cNvPr>
              <p:cNvSpPr/>
              <p:nvPr/>
            </p:nvSpPr>
            <p:spPr>
              <a:xfrm>
                <a:off x="8392849" y="1608645"/>
                <a:ext cx="47937" cy="77839"/>
              </a:xfrm>
              <a:custGeom>
                <a:avLst/>
                <a:gdLst>
                  <a:gd name="connsiteX0" fmla="*/ 46587 w 47937"/>
                  <a:gd name="connsiteY0" fmla="*/ 71183 h 77839"/>
                  <a:gd name="connsiteX1" fmla="*/ 18107 w 47937"/>
                  <a:gd name="connsiteY1" fmla="*/ 57658 h 77839"/>
                  <a:gd name="connsiteX2" fmla="*/ 16297 w 47937"/>
                  <a:gd name="connsiteY2" fmla="*/ 32321 h 77839"/>
                  <a:gd name="connsiteX3" fmla="*/ 30584 w 47937"/>
                  <a:gd name="connsiteY3" fmla="*/ 12890 h 77839"/>
                  <a:gd name="connsiteX4" fmla="*/ 45158 w 47937"/>
                  <a:gd name="connsiteY4" fmla="*/ 10319 h 77839"/>
                  <a:gd name="connsiteX5" fmla="*/ 23822 w 47937"/>
                  <a:gd name="connsiteY5" fmla="*/ 1460 h 77839"/>
                  <a:gd name="connsiteX6" fmla="*/ 2676 w 47937"/>
                  <a:gd name="connsiteY6" fmla="*/ 28511 h 77839"/>
                  <a:gd name="connsiteX7" fmla="*/ 46491 w 47937"/>
                  <a:gd name="connsiteY7" fmla="*/ 74898 h 77839"/>
                  <a:gd name="connsiteX8" fmla="*/ 46587 w 47937"/>
                  <a:gd name="connsiteY8" fmla="*/ 71183 h 7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37" h="77839">
                    <a:moveTo>
                      <a:pt x="46587" y="71183"/>
                    </a:moveTo>
                    <a:cubicBezTo>
                      <a:pt x="37062" y="68897"/>
                      <a:pt x="24203" y="66040"/>
                      <a:pt x="18107" y="57658"/>
                    </a:cubicBezTo>
                    <a:cubicBezTo>
                      <a:pt x="12773" y="50419"/>
                      <a:pt x="13916" y="40418"/>
                      <a:pt x="16297" y="32321"/>
                    </a:cubicBezTo>
                    <a:cubicBezTo>
                      <a:pt x="18583" y="24701"/>
                      <a:pt x="23441" y="16891"/>
                      <a:pt x="30584" y="12890"/>
                    </a:cubicBezTo>
                    <a:cubicBezTo>
                      <a:pt x="33728" y="11176"/>
                      <a:pt x="44396" y="14414"/>
                      <a:pt x="45158" y="10319"/>
                    </a:cubicBezTo>
                    <a:cubicBezTo>
                      <a:pt x="47348" y="-635"/>
                      <a:pt x="30394" y="-1492"/>
                      <a:pt x="23822" y="1460"/>
                    </a:cubicBezTo>
                    <a:cubicBezTo>
                      <a:pt x="12963" y="6318"/>
                      <a:pt x="6486" y="17748"/>
                      <a:pt x="2676" y="28511"/>
                    </a:cubicBezTo>
                    <a:cubicBezTo>
                      <a:pt x="-7992" y="58896"/>
                      <a:pt x="14582" y="87185"/>
                      <a:pt x="46491" y="74898"/>
                    </a:cubicBezTo>
                    <a:cubicBezTo>
                      <a:pt x="48206" y="74327"/>
                      <a:pt x="48587" y="71660"/>
                      <a:pt x="46587" y="71183"/>
                    </a:cubicBezTo>
                    <a:close/>
                  </a:path>
                </a:pathLst>
              </a:custGeom>
              <a:grpFill/>
              <a:ln w="9525" cap="flat">
                <a:noFill/>
                <a:prstDash val="solid"/>
                <a:miter/>
              </a:ln>
            </p:spPr>
            <p:txBody>
              <a:bodyPr rtlCol="0" anchor="ctr"/>
              <a:lstStyle/>
              <a:p>
                <a:endParaRPr lang="en-US"/>
              </a:p>
            </p:txBody>
          </p:sp>
        </p:grpSp>
        <p:grpSp>
          <p:nvGrpSpPr>
            <p:cNvPr id="808" name="Graphic 6">
              <a:extLst>
                <a:ext uri="{FF2B5EF4-FFF2-40B4-BE49-F238E27FC236}">
                  <a16:creationId xmlns:a16="http://schemas.microsoft.com/office/drawing/2014/main" id="{9C0C40C2-C540-58F3-300C-7CC58BA9F26C}"/>
                </a:ext>
              </a:extLst>
            </p:cNvPr>
            <p:cNvGrpSpPr/>
            <p:nvPr/>
          </p:nvGrpSpPr>
          <p:grpSpPr>
            <a:xfrm>
              <a:off x="8162591" y="2681352"/>
              <a:ext cx="572291" cy="200118"/>
              <a:chOff x="8162591" y="2681352"/>
              <a:chExt cx="572291" cy="200118"/>
            </a:xfrm>
            <a:grpFill/>
          </p:grpSpPr>
          <p:sp>
            <p:nvSpPr>
              <p:cNvPr id="809" name="Freeform: Shape 808">
                <a:extLst>
                  <a:ext uri="{FF2B5EF4-FFF2-40B4-BE49-F238E27FC236}">
                    <a16:creationId xmlns:a16="http://schemas.microsoft.com/office/drawing/2014/main" id="{6FE80B51-7BE3-35FC-E316-47B65DD4AE24}"/>
                  </a:ext>
                </a:extLst>
              </p:cNvPr>
              <p:cNvSpPr/>
              <p:nvPr/>
            </p:nvSpPr>
            <p:spPr>
              <a:xfrm>
                <a:off x="8162591" y="2681352"/>
                <a:ext cx="459557" cy="200118"/>
              </a:xfrm>
              <a:custGeom>
                <a:avLst/>
                <a:gdLst>
                  <a:gd name="connsiteX0" fmla="*/ 458200 w 459557"/>
                  <a:gd name="connsiteY0" fmla="*/ 38035 h 200118"/>
                  <a:gd name="connsiteX1" fmla="*/ 370475 w 459557"/>
                  <a:gd name="connsiteY1" fmla="*/ 35463 h 200118"/>
                  <a:gd name="connsiteX2" fmla="*/ 354378 w 459557"/>
                  <a:gd name="connsiteY2" fmla="*/ 411 h 200118"/>
                  <a:gd name="connsiteX3" fmla="*/ 352092 w 459557"/>
                  <a:gd name="connsiteY3" fmla="*/ 1744 h 200118"/>
                  <a:gd name="connsiteX4" fmla="*/ 360474 w 459557"/>
                  <a:gd name="connsiteY4" fmla="*/ 35272 h 200118"/>
                  <a:gd name="connsiteX5" fmla="*/ 231601 w 459557"/>
                  <a:gd name="connsiteY5" fmla="*/ 34510 h 200118"/>
                  <a:gd name="connsiteX6" fmla="*/ 201692 w 459557"/>
                  <a:gd name="connsiteY6" fmla="*/ 34606 h 200118"/>
                  <a:gd name="connsiteX7" fmla="*/ 207026 w 459557"/>
                  <a:gd name="connsiteY7" fmla="*/ 28700 h 200118"/>
                  <a:gd name="connsiteX8" fmla="*/ 204740 w 459557"/>
                  <a:gd name="connsiteY8" fmla="*/ 26414 h 200118"/>
                  <a:gd name="connsiteX9" fmla="*/ 195501 w 459557"/>
                  <a:gd name="connsiteY9" fmla="*/ 34606 h 200118"/>
                  <a:gd name="connsiteX10" fmla="*/ 110538 w 459557"/>
                  <a:gd name="connsiteY10" fmla="*/ 34891 h 200118"/>
                  <a:gd name="connsiteX11" fmla="*/ 714 w 459557"/>
                  <a:gd name="connsiteY11" fmla="*/ 38416 h 200118"/>
                  <a:gd name="connsiteX12" fmla="*/ 714 w 459557"/>
                  <a:gd name="connsiteY12" fmla="*/ 40416 h 200118"/>
                  <a:gd name="connsiteX13" fmla="*/ 110538 w 459557"/>
                  <a:gd name="connsiteY13" fmla="*/ 43940 h 200118"/>
                  <a:gd name="connsiteX14" fmla="*/ 184737 w 459557"/>
                  <a:gd name="connsiteY14" fmla="*/ 44226 h 200118"/>
                  <a:gd name="connsiteX15" fmla="*/ 139017 w 459557"/>
                  <a:gd name="connsiteY15" fmla="*/ 86898 h 200118"/>
                  <a:gd name="connsiteX16" fmla="*/ 78724 w 459557"/>
                  <a:gd name="connsiteY16" fmla="*/ 153192 h 200118"/>
                  <a:gd name="connsiteX17" fmla="*/ 80153 w 459557"/>
                  <a:gd name="connsiteY17" fmla="*/ 154621 h 200118"/>
                  <a:gd name="connsiteX18" fmla="*/ 140160 w 459557"/>
                  <a:gd name="connsiteY18" fmla="*/ 100519 h 200118"/>
                  <a:gd name="connsiteX19" fmla="*/ 164164 w 459557"/>
                  <a:gd name="connsiteY19" fmla="*/ 75658 h 200118"/>
                  <a:gd name="connsiteX20" fmla="*/ 191500 w 459557"/>
                  <a:gd name="connsiteY20" fmla="*/ 108805 h 200118"/>
                  <a:gd name="connsiteX21" fmla="*/ 200263 w 459557"/>
                  <a:gd name="connsiteY21" fmla="*/ 109948 h 200118"/>
                  <a:gd name="connsiteX22" fmla="*/ 223790 w 459557"/>
                  <a:gd name="connsiteY22" fmla="*/ 73849 h 200118"/>
                  <a:gd name="connsiteX23" fmla="*/ 196739 w 459557"/>
                  <a:gd name="connsiteY23" fmla="*/ 95852 h 200118"/>
                  <a:gd name="connsiteX24" fmla="*/ 167973 w 459557"/>
                  <a:gd name="connsiteY24" fmla="*/ 71848 h 200118"/>
                  <a:gd name="connsiteX25" fmla="*/ 193024 w 459557"/>
                  <a:gd name="connsiteY25" fmla="*/ 44226 h 200118"/>
                  <a:gd name="connsiteX26" fmla="*/ 198453 w 459557"/>
                  <a:gd name="connsiteY26" fmla="*/ 44226 h 200118"/>
                  <a:gd name="connsiteX27" fmla="*/ 225885 w 459557"/>
                  <a:gd name="connsiteY27" fmla="*/ 75277 h 200118"/>
                  <a:gd name="connsiteX28" fmla="*/ 263890 w 459557"/>
                  <a:gd name="connsiteY28" fmla="*/ 113854 h 200118"/>
                  <a:gd name="connsiteX29" fmla="*/ 318659 w 459557"/>
                  <a:gd name="connsiteY29" fmla="*/ 165479 h 200118"/>
                  <a:gd name="connsiteX30" fmla="*/ 293132 w 459557"/>
                  <a:gd name="connsiteY30" fmla="*/ 198055 h 200118"/>
                  <a:gd name="connsiteX31" fmla="*/ 294846 w 459557"/>
                  <a:gd name="connsiteY31" fmla="*/ 199769 h 200118"/>
                  <a:gd name="connsiteX32" fmla="*/ 323707 w 459557"/>
                  <a:gd name="connsiteY32" fmla="*/ 170051 h 200118"/>
                  <a:gd name="connsiteX33" fmla="*/ 349806 w 459557"/>
                  <a:gd name="connsiteY33" fmla="*/ 193006 h 200118"/>
                  <a:gd name="connsiteX34" fmla="*/ 352378 w 459557"/>
                  <a:gd name="connsiteY34" fmla="*/ 190435 h 200118"/>
                  <a:gd name="connsiteX35" fmla="*/ 331136 w 459557"/>
                  <a:gd name="connsiteY35" fmla="*/ 166146 h 200118"/>
                  <a:gd name="connsiteX36" fmla="*/ 335328 w 459557"/>
                  <a:gd name="connsiteY36" fmla="*/ 167098 h 200118"/>
                  <a:gd name="connsiteX37" fmla="*/ 397240 w 459557"/>
                  <a:gd name="connsiteY37" fmla="*/ 131189 h 200118"/>
                  <a:gd name="connsiteX38" fmla="*/ 395907 w 459557"/>
                  <a:gd name="connsiteY38" fmla="*/ 128141 h 200118"/>
                  <a:gd name="connsiteX39" fmla="*/ 342853 w 459557"/>
                  <a:gd name="connsiteY39" fmla="*/ 153097 h 200118"/>
                  <a:gd name="connsiteX40" fmla="*/ 335709 w 459557"/>
                  <a:gd name="connsiteY40" fmla="*/ 153954 h 200118"/>
                  <a:gd name="connsiteX41" fmla="*/ 372094 w 459557"/>
                  <a:gd name="connsiteY41" fmla="*/ 61561 h 200118"/>
                  <a:gd name="connsiteX42" fmla="*/ 372475 w 459557"/>
                  <a:gd name="connsiteY42" fmla="*/ 61180 h 200118"/>
                  <a:gd name="connsiteX43" fmla="*/ 402669 w 459557"/>
                  <a:gd name="connsiteY43" fmla="*/ 88231 h 200118"/>
                  <a:gd name="connsiteX44" fmla="*/ 404765 w 459557"/>
                  <a:gd name="connsiteY44" fmla="*/ 86136 h 200118"/>
                  <a:gd name="connsiteX45" fmla="*/ 374094 w 459557"/>
                  <a:gd name="connsiteY45" fmla="*/ 44797 h 200118"/>
                  <a:gd name="connsiteX46" fmla="*/ 371713 w 459557"/>
                  <a:gd name="connsiteY46" fmla="*/ 43464 h 200118"/>
                  <a:gd name="connsiteX47" fmla="*/ 371713 w 459557"/>
                  <a:gd name="connsiteY47" fmla="*/ 43273 h 200118"/>
                  <a:gd name="connsiteX48" fmla="*/ 458200 w 459557"/>
                  <a:gd name="connsiteY48" fmla="*/ 40702 h 200118"/>
                  <a:gd name="connsiteX49" fmla="*/ 458200 w 459557"/>
                  <a:gd name="connsiteY49" fmla="*/ 38035 h 200118"/>
                  <a:gd name="connsiteX50" fmla="*/ 330089 w 459557"/>
                  <a:gd name="connsiteY50" fmla="*/ 147477 h 200118"/>
                  <a:gd name="connsiteX51" fmla="*/ 326851 w 459557"/>
                  <a:gd name="connsiteY51" fmla="*/ 135285 h 200118"/>
                  <a:gd name="connsiteX52" fmla="*/ 318945 w 459557"/>
                  <a:gd name="connsiteY52" fmla="*/ 119664 h 200118"/>
                  <a:gd name="connsiteX53" fmla="*/ 316373 w 459557"/>
                  <a:gd name="connsiteY53" fmla="*/ 120712 h 200118"/>
                  <a:gd name="connsiteX54" fmla="*/ 315516 w 459557"/>
                  <a:gd name="connsiteY54" fmla="*/ 128808 h 200118"/>
                  <a:gd name="connsiteX55" fmla="*/ 319992 w 459557"/>
                  <a:gd name="connsiteY55" fmla="*/ 150811 h 200118"/>
                  <a:gd name="connsiteX56" fmla="*/ 321611 w 459557"/>
                  <a:gd name="connsiteY56" fmla="*/ 155478 h 200118"/>
                  <a:gd name="connsiteX57" fmla="*/ 279606 w 459557"/>
                  <a:gd name="connsiteY57" fmla="*/ 110806 h 200118"/>
                  <a:gd name="connsiteX58" fmla="*/ 241030 w 459557"/>
                  <a:gd name="connsiteY58" fmla="*/ 72801 h 200118"/>
                  <a:gd name="connsiteX59" fmla="*/ 211789 w 459557"/>
                  <a:gd name="connsiteY59" fmla="*/ 44226 h 200118"/>
                  <a:gd name="connsiteX60" fmla="*/ 231601 w 459557"/>
                  <a:gd name="connsiteY60" fmla="*/ 44321 h 200118"/>
                  <a:gd name="connsiteX61" fmla="*/ 361140 w 459557"/>
                  <a:gd name="connsiteY61" fmla="*/ 43559 h 200118"/>
                  <a:gd name="connsiteX62" fmla="*/ 361140 w 459557"/>
                  <a:gd name="connsiteY62" fmla="*/ 48417 h 200118"/>
                  <a:gd name="connsiteX63" fmla="*/ 335994 w 459557"/>
                  <a:gd name="connsiteY63" fmla="*/ 69562 h 200118"/>
                  <a:gd name="connsiteX64" fmla="*/ 337137 w 459557"/>
                  <a:gd name="connsiteY64" fmla="*/ 71467 h 200118"/>
                  <a:gd name="connsiteX65" fmla="*/ 360664 w 459557"/>
                  <a:gd name="connsiteY65" fmla="*/ 61371 h 200118"/>
                  <a:gd name="connsiteX66" fmla="*/ 330089 w 459557"/>
                  <a:gd name="connsiteY66" fmla="*/ 147477 h 2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59557" h="200118">
                    <a:moveTo>
                      <a:pt x="458200" y="38035"/>
                    </a:moveTo>
                    <a:cubicBezTo>
                      <a:pt x="428958" y="36796"/>
                      <a:pt x="399717" y="36034"/>
                      <a:pt x="370475" y="35463"/>
                    </a:cubicBezTo>
                    <a:cubicBezTo>
                      <a:pt x="367998" y="22985"/>
                      <a:pt x="362855" y="11079"/>
                      <a:pt x="354378" y="411"/>
                    </a:cubicBezTo>
                    <a:cubicBezTo>
                      <a:pt x="353521" y="-637"/>
                      <a:pt x="351520" y="506"/>
                      <a:pt x="352092" y="1744"/>
                    </a:cubicBezTo>
                    <a:cubicBezTo>
                      <a:pt x="356663" y="12793"/>
                      <a:pt x="359235" y="24033"/>
                      <a:pt x="360474" y="35272"/>
                    </a:cubicBezTo>
                    <a:cubicBezTo>
                      <a:pt x="317516" y="34606"/>
                      <a:pt x="274653" y="34415"/>
                      <a:pt x="231601" y="34510"/>
                    </a:cubicBezTo>
                    <a:cubicBezTo>
                      <a:pt x="221599" y="34510"/>
                      <a:pt x="211598" y="34606"/>
                      <a:pt x="201692" y="34606"/>
                    </a:cubicBezTo>
                    <a:cubicBezTo>
                      <a:pt x="203502" y="32605"/>
                      <a:pt x="205216" y="30700"/>
                      <a:pt x="207026" y="28700"/>
                    </a:cubicBezTo>
                    <a:cubicBezTo>
                      <a:pt x="208360" y="27176"/>
                      <a:pt x="206264" y="25081"/>
                      <a:pt x="204740" y="26414"/>
                    </a:cubicBezTo>
                    <a:cubicBezTo>
                      <a:pt x="201692" y="29177"/>
                      <a:pt x="198644" y="31939"/>
                      <a:pt x="195501" y="34606"/>
                    </a:cubicBezTo>
                    <a:cubicBezTo>
                      <a:pt x="167212" y="34701"/>
                      <a:pt x="138922" y="34701"/>
                      <a:pt x="110538" y="34891"/>
                    </a:cubicBezTo>
                    <a:cubicBezTo>
                      <a:pt x="74152" y="35177"/>
                      <a:pt x="36814" y="33463"/>
                      <a:pt x="714" y="38416"/>
                    </a:cubicBezTo>
                    <a:cubicBezTo>
                      <a:pt x="-238" y="38511"/>
                      <a:pt x="-238" y="40321"/>
                      <a:pt x="714" y="40416"/>
                    </a:cubicBezTo>
                    <a:cubicBezTo>
                      <a:pt x="36814" y="45369"/>
                      <a:pt x="74152" y="43750"/>
                      <a:pt x="110538" y="43940"/>
                    </a:cubicBezTo>
                    <a:cubicBezTo>
                      <a:pt x="135303" y="44131"/>
                      <a:pt x="159973" y="44131"/>
                      <a:pt x="184737" y="44226"/>
                    </a:cubicBezTo>
                    <a:cubicBezTo>
                      <a:pt x="169211" y="58132"/>
                      <a:pt x="153781" y="72039"/>
                      <a:pt x="139017" y="86898"/>
                    </a:cubicBezTo>
                    <a:cubicBezTo>
                      <a:pt x="118538" y="107662"/>
                      <a:pt x="93298" y="127760"/>
                      <a:pt x="78724" y="153192"/>
                    </a:cubicBezTo>
                    <a:cubicBezTo>
                      <a:pt x="78248" y="154049"/>
                      <a:pt x="79201" y="155097"/>
                      <a:pt x="80153" y="154621"/>
                    </a:cubicBezTo>
                    <a:cubicBezTo>
                      <a:pt x="103203" y="141381"/>
                      <a:pt x="121396" y="119092"/>
                      <a:pt x="140160" y="100519"/>
                    </a:cubicBezTo>
                    <a:cubicBezTo>
                      <a:pt x="148352" y="92422"/>
                      <a:pt x="156353" y="84040"/>
                      <a:pt x="164164" y="75658"/>
                    </a:cubicBezTo>
                    <a:cubicBezTo>
                      <a:pt x="173974" y="86707"/>
                      <a:pt x="184642" y="94899"/>
                      <a:pt x="191500" y="108805"/>
                    </a:cubicBezTo>
                    <a:cubicBezTo>
                      <a:pt x="193024" y="111853"/>
                      <a:pt x="197977" y="112520"/>
                      <a:pt x="200263" y="109948"/>
                    </a:cubicBezTo>
                    <a:cubicBezTo>
                      <a:pt x="205026" y="104329"/>
                      <a:pt x="232553" y="82612"/>
                      <a:pt x="223790" y="73849"/>
                    </a:cubicBezTo>
                    <a:cubicBezTo>
                      <a:pt x="217885" y="67943"/>
                      <a:pt x="204454" y="85088"/>
                      <a:pt x="196739" y="95852"/>
                    </a:cubicBezTo>
                    <a:cubicBezTo>
                      <a:pt x="189881" y="84993"/>
                      <a:pt x="180165" y="73182"/>
                      <a:pt x="167973" y="71848"/>
                    </a:cubicBezTo>
                    <a:cubicBezTo>
                      <a:pt x="176451" y="62704"/>
                      <a:pt x="184737" y="53560"/>
                      <a:pt x="193024" y="44226"/>
                    </a:cubicBezTo>
                    <a:cubicBezTo>
                      <a:pt x="194834" y="44226"/>
                      <a:pt x="196644" y="44226"/>
                      <a:pt x="198453" y="44226"/>
                    </a:cubicBezTo>
                    <a:cubicBezTo>
                      <a:pt x="204930" y="56418"/>
                      <a:pt x="216075" y="65467"/>
                      <a:pt x="225885" y="75277"/>
                    </a:cubicBezTo>
                    <a:cubicBezTo>
                      <a:pt x="238554" y="88136"/>
                      <a:pt x="251222" y="100995"/>
                      <a:pt x="263890" y="113854"/>
                    </a:cubicBezTo>
                    <a:cubicBezTo>
                      <a:pt x="281702" y="131951"/>
                      <a:pt x="299990" y="148810"/>
                      <a:pt x="318659" y="165479"/>
                    </a:cubicBezTo>
                    <a:cubicBezTo>
                      <a:pt x="310563" y="177100"/>
                      <a:pt x="301990" y="188053"/>
                      <a:pt x="293132" y="198055"/>
                    </a:cubicBezTo>
                    <a:cubicBezTo>
                      <a:pt x="292084" y="199293"/>
                      <a:pt x="293608" y="200817"/>
                      <a:pt x="294846" y="199769"/>
                    </a:cubicBezTo>
                    <a:cubicBezTo>
                      <a:pt x="304371" y="191768"/>
                      <a:pt x="314278" y="181672"/>
                      <a:pt x="323707" y="170051"/>
                    </a:cubicBezTo>
                    <a:cubicBezTo>
                      <a:pt x="332375" y="177671"/>
                      <a:pt x="341043" y="185386"/>
                      <a:pt x="349806" y="193006"/>
                    </a:cubicBezTo>
                    <a:cubicBezTo>
                      <a:pt x="351520" y="194530"/>
                      <a:pt x="353806" y="192244"/>
                      <a:pt x="352378" y="190435"/>
                    </a:cubicBezTo>
                    <a:cubicBezTo>
                      <a:pt x="345234" y="182243"/>
                      <a:pt x="338185" y="174242"/>
                      <a:pt x="331136" y="166146"/>
                    </a:cubicBezTo>
                    <a:cubicBezTo>
                      <a:pt x="332375" y="166622"/>
                      <a:pt x="333708" y="167003"/>
                      <a:pt x="335328" y="167098"/>
                    </a:cubicBezTo>
                    <a:cubicBezTo>
                      <a:pt x="358950" y="169099"/>
                      <a:pt x="379904" y="143191"/>
                      <a:pt x="397240" y="131189"/>
                    </a:cubicBezTo>
                    <a:cubicBezTo>
                      <a:pt x="398669" y="130141"/>
                      <a:pt x="397811" y="127379"/>
                      <a:pt x="395907" y="128141"/>
                    </a:cubicBezTo>
                    <a:cubicBezTo>
                      <a:pt x="377619" y="135285"/>
                      <a:pt x="360854" y="145572"/>
                      <a:pt x="342853" y="153097"/>
                    </a:cubicBezTo>
                    <a:cubicBezTo>
                      <a:pt x="339805" y="154335"/>
                      <a:pt x="337519" y="154525"/>
                      <a:pt x="335709" y="153954"/>
                    </a:cubicBezTo>
                    <a:cubicBezTo>
                      <a:pt x="354949" y="126236"/>
                      <a:pt x="369999" y="93089"/>
                      <a:pt x="372094" y="61561"/>
                    </a:cubicBezTo>
                    <a:cubicBezTo>
                      <a:pt x="372189" y="61466"/>
                      <a:pt x="372380" y="61276"/>
                      <a:pt x="372475" y="61180"/>
                    </a:cubicBezTo>
                    <a:cubicBezTo>
                      <a:pt x="381238" y="71563"/>
                      <a:pt x="391335" y="80040"/>
                      <a:pt x="402669" y="88231"/>
                    </a:cubicBezTo>
                    <a:cubicBezTo>
                      <a:pt x="403908" y="89089"/>
                      <a:pt x="405622" y="87374"/>
                      <a:pt x="404765" y="86136"/>
                    </a:cubicBezTo>
                    <a:cubicBezTo>
                      <a:pt x="394763" y="71944"/>
                      <a:pt x="386191" y="57466"/>
                      <a:pt x="374094" y="44797"/>
                    </a:cubicBezTo>
                    <a:cubicBezTo>
                      <a:pt x="373523" y="44131"/>
                      <a:pt x="372666" y="43750"/>
                      <a:pt x="371713" y="43464"/>
                    </a:cubicBezTo>
                    <a:cubicBezTo>
                      <a:pt x="371713" y="43369"/>
                      <a:pt x="371713" y="43273"/>
                      <a:pt x="371713" y="43273"/>
                    </a:cubicBezTo>
                    <a:cubicBezTo>
                      <a:pt x="400479" y="42702"/>
                      <a:pt x="429339" y="42035"/>
                      <a:pt x="458200" y="40702"/>
                    </a:cubicBezTo>
                    <a:cubicBezTo>
                      <a:pt x="460010" y="40702"/>
                      <a:pt x="460010" y="38035"/>
                      <a:pt x="458200" y="38035"/>
                    </a:cubicBezTo>
                    <a:close/>
                    <a:moveTo>
                      <a:pt x="330089" y="147477"/>
                    </a:moveTo>
                    <a:cubicBezTo>
                      <a:pt x="328755" y="143762"/>
                      <a:pt x="327994" y="139285"/>
                      <a:pt x="326851" y="135285"/>
                    </a:cubicBezTo>
                    <a:cubicBezTo>
                      <a:pt x="324946" y="128617"/>
                      <a:pt x="322278" y="124903"/>
                      <a:pt x="318945" y="119664"/>
                    </a:cubicBezTo>
                    <a:cubicBezTo>
                      <a:pt x="318087" y="118235"/>
                      <a:pt x="316087" y="119188"/>
                      <a:pt x="316373" y="120712"/>
                    </a:cubicBezTo>
                    <a:cubicBezTo>
                      <a:pt x="316754" y="122902"/>
                      <a:pt x="315135" y="126236"/>
                      <a:pt x="315516" y="128808"/>
                    </a:cubicBezTo>
                    <a:cubicBezTo>
                      <a:pt x="316564" y="136237"/>
                      <a:pt x="317992" y="143477"/>
                      <a:pt x="319992" y="150811"/>
                    </a:cubicBezTo>
                    <a:cubicBezTo>
                      <a:pt x="320469" y="152430"/>
                      <a:pt x="320945" y="154049"/>
                      <a:pt x="321611" y="155478"/>
                    </a:cubicBezTo>
                    <a:cubicBezTo>
                      <a:pt x="308086" y="140238"/>
                      <a:pt x="294370" y="125284"/>
                      <a:pt x="279606" y="110806"/>
                    </a:cubicBezTo>
                    <a:cubicBezTo>
                      <a:pt x="266747" y="98137"/>
                      <a:pt x="253889" y="85469"/>
                      <a:pt x="241030" y="72801"/>
                    </a:cubicBezTo>
                    <a:cubicBezTo>
                      <a:pt x="231601" y="63562"/>
                      <a:pt x="222552" y="52322"/>
                      <a:pt x="211789" y="44226"/>
                    </a:cubicBezTo>
                    <a:cubicBezTo>
                      <a:pt x="218361" y="44226"/>
                      <a:pt x="225028" y="44321"/>
                      <a:pt x="231601" y="44321"/>
                    </a:cubicBezTo>
                    <a:cubicBezTo>
                      <a:pt x="274844" y="44416"/>
                      <a:pt x="317992" y="44226"/>
                      <a:pt x="361140" y="43559"/>
                    </a:cubicBezTo>
                    <a:cubicBezTo>
                      <a:pt x="361236" y="45178"/>
                      <a:pt x="361140" y="46798"/>
                      <a:pt x="361140" y="48417"/>
                    </a:cubicBezTo>
                    <a:cubicBezTo>
                      <a:pt x="352187" y="54799"/>
                      <a:pt x="343233" y="61276"/>
                      <a:pt x="335994" y="69562"/>
                    </a:cubicBezTo>
                    <a:cubicBezTo>
                      <a:pt x="335137" y="70515"/>
                      <a:pt x="335994" y="71658"/>
                      <a:pt x="337137" y="71467"/>
                    </a:cubicBezTo>
                    <a:cubicBezTo>
                      <a:pt x="345805" y="70324"/>
                      <a:pt x="353330" y="65943"/>
                      <a:pt x="360664" y="61371"/>
                    </a:cubicBezTo>
                    <a:cubicBezTo>
                      <a:pt x="357902" y="91184"/>
                      <a:pt x="346091" y="120616"/>
                      <a:pt x="330089" y="147477"/>
                    </a:cubicBezTo>
                    <a:close/>
                  </a:path>
                </a:pathLst>
              </a:custGeom>
              <a:grpFill/>
              <a:ln w="9525" cap="flat">
                <a:noFill/>
                <a:prstDash val="solid"/>
                <a:miter/>
              </a:ln>
            </p:spPr>
            <p:txBody>
              <a:bodyPr rtlCol="0" anchor="ctr"/>
              <a:lstStyle/>
              <a:p>
                <a:endParaRPr lang="en-US"/>
              </a:p>
            </p:txBody>
          </p:sp>
          <p:sp>
            <p:nvSpPr>
              <p:cNvPr id="810" name="Freeform: Shape 809">
                <a:extLst>
                  <a:ext uri="{FF2B5EF4-FFF2-40B4-BE49-F238E27FC236}">
                    <a16:creationId xmlns:a16="http://schemas.microsoft.com/office/drawing/2014/main" id="{27E98B9B-DF75-7B41-9C92-4C31864AD8D5}"/>
                  </a:ext>
                </a:extLst>
              </p:cNvPr>
              <p:cNvSpPr/>
              <p:nvPr/>
            </p:nvSpPr>
            <p:spPr>
              <a:xfrm>
                <a:off x="8586434" y="2764775"/>
                <a:ext cx="49948" cy="75984"/>
              </a:xfrm>
              <a:custGeom>
                <a:avLst/>
                <a:gdLst>
                  <a:gd name="connsiteX0" fmla="*/ 48930 w 49948"/>
                  <a:gd name="connsiteY0" fmla="*/ 33194 h 75984"/>
                  <a:gd name="connsiteX1" fmla="*/ 39976 w 49948"/>
                  <a:gd name="connsiteY1" fmla="*/ 31574 h 75984"/>
                  <a:gd name="connsiteX2" fmla="*/ 36643 w 49948"/>
                  <a:gd name="connsiteY2" fmla="*/ 11953 h 75984"/>
                  <a:gd name="connsiteX3" fmla="*/ 35595 w 49948"/>
                  <a:gd name="connsiteY3" fmla="*/ 11858 h 75984"/>
                  <a:gd name="connsiteX4" fmla="*/ 32452 w 49948"/>
                  <a:gd name="connsiteY4" fmla="*/ 13667 h 75984"/>
                  <a:gd name="connsiteX5" fmla="*/ 27975 w 49948"/>
                  <a:gd name="connsiteY5" fmla="*/ 31193 h 75984"/>
                  <a:gd name="connsiteX6" fmla="*/ 16831 w 49948"/>
                  <a:gd name="connsiteY6" fmla="*/ 29384 h 75984"/>
                  <a:gd name="connsiteX7" fmla="*/ 9115 w 49948"/>
                  <a:gd name="connsiteY7" fmla="*/ 1475 h 75984"/>
                  <a:gd name="connsiteX8" fmla="*/ 7210 w 49948"/>
                  <a:gd name="connsiteY8" fmla="*/ 332 h 75984"/>
                  <a:gd name="connsiteX9" fmla="*/ 7877 w 49948"/>
                  <a:gd name="connsiteY9" fmla="*/ 35480 h 75984"/>
                  <a:gd name="connsiteX10" fmla="*/ 27785 w 49948"/>
                  <a:gd name="connsiteY10" fmla="*/ 41957 h 75984"/>
                  <a:gd name="connsiteX11" fmla="*/ 27880 w 49948"/>
                  <a:gd name="connsiteY11" fmla="*/ 41957 h 75984"/>
                  <a:gd name="connsiteX12" fmla="*/ 33119 w 49948"/>
                  <a:gd name="connsiteY12" fmla="*/ 75199 h 75984"/>
                  <a:gd name="connsiteX13" fmla="*/ 35309 w 49948"/>
                  <a:gd name="connsiteY13" fmla="*/ 75199 h 75984"/>
                  <a:gd name="connsiteX14" fmla="*/ 39405 w 49948"/>
                  <a:gd name="connsiteY14" fmla="*/ 40909 h 75984"/>
                  <a:gd name="connsiteX15" fmla="*/ 49501 w 49948"/>
                  <a:gd name="connsiteY15" fmla="*/ 35384 h 75984"/>
                  <a:gd name="connsiteX16" fmla="*/ 48930 w 49948"/>
                  <a:gd name="connsiteY16" fmla="*/ 33194 h 7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948" h="75984">
                    <a:moveTo>
                      <a:pt x="48930" y="33194"/>
                    </a:moveTo>
                    <a:cubicBezTo>
                      <a:pt x="45692" y="32527"/>
                      <a:pt x="42929" y="31955"/>
                      <a:pt x="39976" y="31574"/>
                    </a:cubicBezTo>
                    <a:cubicBezTo>
                      <a:pt x="40358" y="20811"/>
                      <a:pt x="39691" y="12239"/>
                      <a:pt x="36643" y="11953"/>
                    </a:cubicBezTo>
                    <a:cubicBezTo>
                      <a:pt x="36262" y="11953"/>
                      <a:pt x="35976" y="11858"/>
                      <a:pt x="35595" y="11858"/>
                    </a:cubicBezTo>
                    <a:cubicBezTo>
                      <a:pt x="34452" y="11762"/>
                      <a:pt x="33023" y="12620"/>
                      <a:pt x="32452" y="13667"/>
                    </a:cubicBezTo>
                    <a:cubicBezTo>
                      <a:pt x="29785" y="19097"/>
                      <a:pt x="28547" y="25002"/>
                      <a:pt x="27975" y="31193"/>
                    </a:cubicBezTo>
                    <a:cubicBezTo>
                      <a:pt x="24260" y="31003"/>
                      <a:pt x="20450" y="30527"/>
                      <a:pt x="16831" y="29384"/>
                    </a:cubicBezTo>
                    <a:cubicBezTo>
                      <a:pt x="2829" y="25097"/>
                      <a:pt x="6639" y="12334"/>
                      <a:pt x="9115" y="1475"/>
                    </a:cubicBezTo>
                    <a:cubicBezTo>
                      <a:pt x="9401" y="428"/>
                      <a:pt x="7972" y="-525"/>
                      <a:pt x="7210" y="332"/>
                    </a:cubicBezTo>
                    <a:cubicBezTo>
                      <a:pt x="-1553" y="10334"/>
                      <a:pt x="-3458" y="26717"/>
                      <a:pt x="7877" y="35480"/>
                    </a:cubicBezTo>
                    <a:cubicBezTo>
                      <a:pt x="13592" y="39861"/>
                      <a:pt x="20736" y="41480"/>
                      <a:pt x="27785" y="41957"/>
                    </a:cubicBezTo>
                    <a:cubicBezTo>
                      <a:pt x="27785" y="41957"/>
                      <a:pt x="27880" y="41957"/>
                      <a:pt x="27880" y="41957"/>
                    </a:cubicBezTo>
                    <a:cubicBezTo>
                      <a:pt x="28547" y="53387"/>
                      <a:pt x="31118" y="65007"/>
                      <a:pt x="33119" y="75199"/>
                    </a:cubicBezTo>
                    <a:cubicBezTo>
                      <a:pt x="33309" y="76247"/>
                      <a:pt x="35119" y="76247"/>
                      <a:pt x="35309" y="75199"/>
                    </a:cubicBezTo>
                    <a:cubicBezTo>
                      <a:pt x="35976" y="71674"/>
                      <a:pt x="38262" y="55863"/>
                      <a:pt x="39405" y="40909"/>
                    </a:cubicBezTo>
                    <a:cubicBezTo>
                      <a:pt x="42834" y="39861"/>
                      <a:pt x="46072" y="38051"/>
                      <a:pt x="49501" y="35384"/>
                    </a:cubicBezTo>
                    <a:cubicBezTo>
                      <a:pt x="50359" y="34908"/>
                      <a:pt x="49883" y="33384"/>
                      <a:pt x="48930" y="33194"/>
                    </a:cubicBezTo>
                    <a:close/>
                  </a:path>
                </a:pathLst>
              </a:custGeom>
              <a:grpFill/>
              <a:ln w="9525" cap="flat">
                <a:noFill/>
                <a:prstDash val="solid"/>
                <a:miter/>
              </a:ln>
            </p:spPr>
            <p:txBody>
              <a:bodyPr rtlCol="0" anchor="ctr"/>
              <a:lstStyle/>
              <a:p>
                <a:endParaRPr lang="en-US"/>
              </a:p>
            </p:txBody>
          </p:sp>
          <p:sp>
            <p:nvSpPr>
              <p:cNvPr id="811" name="Freeform: Shape 810">
                <a:extLst>
                  <a:ext uri="{FF2B5EF4-FFF2-40B4-BE49-F238E27FC236}">
                    <a16:creationId xmlns:a16="http://schemas.microsoft.com/office/drawing/2014/main" id="{1BA3E6C2-BDED-B2E0-99CA-BCCC7BF2427B}"/>
                  </a:ext>
                </a:extLst>
              </p:cNvPr>
              <p:cNvSpPr/>
              <p:nvPr/>
            </p:nvSpPr>
            <p:spPr>
              <a:xfrm>
                <a:off x="8651156" y="2755756"/>
                <a:ext cx="49326" cy="89405"/>
              </a:xfrm>
              <a:custGeom>
                <a:avLst/>
                <a:gdLst>
                  <a:gd name="connsiteX0" fmla="*/ 48788 w 49326"/>
                  <a:gd name="connsiteY0" fmla="*/ 9255 h 89405"/>
                  <a:gd name="connsiteX1" fmla="*/ 11165 w 49326"/>
                  <a:gd name="connsiteY1" fmla="*/ 5636 h 89405"/>
                  <a:gd name="connsiteX2" fmla="*/ 20 w 49326"/>
                  <a:gd name="connsiteY2" fmla="*/ 48403 h 89405"/>
                  <a:gd name="connsiteX3" fmla="*/ 7926 w 49326"/>
                  <a:gd name="connsiteY3" fmla="*/ 52975 h 89405"/>
                  <a:gd name="connsiteX4" fmla="*/ 28595 w 49326"/>
                  <a:gd name="connsiteY4" fmla="*/ 65739 h 89405"/>
                  <a:gd name="connsiteX5" fmla="*/ 21452 w 49326"/>
                  <a:gd name="connsiteY5" fmla="*/ 77550 h 89405"/>
                  <a:gd name="connsiteX6" fmla="*/ 8593 w 49326"/>
                  <a:gd name="connsiteY6" fmla="*/ 71168 h 89405"/>
                  <a:gd name="connsiteX7" fmla="*/ 6211 w 49326"/>
                  <a:gd name="connsiteY7" fmla="*/ 72120 h 89405"/>
                  <a:gd name="connsiteX8" fmla="*/ 10593 w 49326"/>
                  <a:gd name="connsiteY8" fmla="*/ 85646 h 89405"/>
                  <a:gd name="connsiteX9" fmla="*/ 23166 w 49326"/>
                  <a:gd name="connsiteY9" fmla="*/ 89075 h 89405"/>
                  <a:gd name="connsiteX10" fmla="*/ 39073 w 49326"/>
                  <a:gd name="connsiteY10" fmla="*/ 70025 h 89405"/>
                  <a:gd name="connsiteX11" fmla="*/ 35168 w 49326"/>
                  <a:gd name="connsiteY11" fmla="*/ 43831 h 89405"/>
                  <a:gd name="connsiteX12" fmla="*/ 11165 w 49326"/>
                  <a:gd name="connsiteY12" fmla="*/ 40307 h 89405"/>
                  <a:gd name="connsiteX13" fmla="*/ 15260 w 49326"/>
                  <a:gd name="connsiteY13" fmla="*/ 17447 h 89405"/>
                  <a:gd name="connsiteX14" fmla="*/ 47836 w 49326"/>
                  <a:gd name="connsiteY14" fmla="*/ 11446 h 89405"/>
                  <a:gd name="connsiteX15" fmla="*/ 48788 w 49326"/>
                  <a:gd name="connsiteY15" fmla="*/ 9255 h 89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326" h="89405">
                    <a:moveTo>
                      <a:pt x="48788" y="9255"/>
                    </a:moveTo>
                    <a:cubicBezTo>
                      <a:pt x="37834" y="1635"/>
                      <a:pt x="22404" y="-5223"/>
                      <a:pt x="11165" y="5636"/>
                    </a:cubicBezTo>
                    <a:cubicBezTo>
                      <a:pt x="877" y="15637"/>
                      <a:pt x="1163" y="35163"/>
                      <a:pt x="20" y="48403"/>
                    </a:cubicBezTo>
                    <a:cubicBezTo>
                      <a:pt x="-361" y="52785"/>
                      <a:pt x="4688" y="54499"/>
                      <a:pt x="7926" y="52975"/>
                    </a:cubicBezTo>
                    <a:cubicBezTo>
                      <a:pt x="21452" y="46593"/>
                      <a:pt x="32500" y="49165"/>
                      <a:pt x="28595" y="65739"/>
                    </a:cubicBezTo>
                    <a:cubicBezTo>
                      <a:pt x="27548" y="70120"/>
                      <a:pt x="25452" y="75168"/>
                      <a:pt x="21452" y="77550"/>
                    </a:cubicBezTo>
                    <a:cubicBezTo>
                      <a:pt x="19356" y="78788"/>
                      <a:pt x="10498" y="72692"/>
                      <a:pt x="8593" y="71168"/>
                    </a:cubicBezTo>
                    <a:cubicBezTo>
                      <a:pt x="7736" y="70501"/>
                      <a:pt x="6117" y="70787"/>
                      <a:pt x="6211" y="72120"/>
                    </a:cubicBezTo>
                    <a:cubicBezTo>
                      <a:pt x="6593" y="77740"/>
                      <a:pt x="5831" y="81455"/>
                      <a:pt x="10593" y="85646"/>
                    </a:cubicBezTo>
                    <a:cubicBezTo>
                      <a:pt x="13927" y="88599"/>
                      <a:pt x="18784" y="90123"/>
                      <a:pt x="23166" y="89075"/>
                    </a:cubicBezTo>
                    <a:cubicBezTo>
                      <a:pt x="31929" y="86789"/>
                      <a:pt x="36691" y="78026"/>
                      <a:pt x="39073" y="70025"/>
                    </a:cubicBezTo>
                    <a:cubicBezTo>
                      <a:pt x="41740" y="61167"/>
                      <a:pt x="41073" y="51261"/>
                      <a:pt x="35168" y="43831"/>
                    </a:cubicBezTo>
                    <a:cubicBezTo>
                      <a:pt x="29358" y="36497"/>
                      <a:pt x="19547" y="37545"/>
                      <a:pt x="11165" y="40307"/>
                    </a:cubicBezTo>
                    <a:cubicBezTo>
                      <a:pt x="11831" y="32592"/>
                      <a:pt x="12784" y="24876"/>
                      <a:pt x="15260" y="17447"/>
                    </a:cubicBezTo>
                    <a:cubicBezTo>
                      <a:pt x="20118" y="2778"/>
                      <a:pt x="36977" y="8303"/>
                      <a:pt x="47836" y="11446"/>
                    </a:cubicBezTo>
                    <a:cubicBezTo>
                      <a:pt x="49265" y="11732"/>
                      <a:pt x="49836" y="9922"/>
                      <a:pt x="48788" y="9255"/>
                    </a:cubicBezTo>
                    <a:close/>
                  </a:path>
                </a:pathLst>
              </a:custGeom>
              <a:grpFill/>
              <a:ln w="9525" cap="flat">
                <a:noFill/>
                <a:prstDash val="solid"/>
                <a:miter/>
              </a:ln>
            </p:spPr>
            <p:txBody>
              <a:bodyPr rtlCol="0" anchor="ctr"/>
              <a:lstStyle/>
              <a:p>
                <a:endParaRPr lang="en-US"/>
              </a:p>
            </p:txBody>
          </p:sp>
          <p:sp>
            <p:nvSpPr>
              <p:cNvPr id="812" name="Freeform: Shape 811">
                <a:extLst>
                  <a:ext uri="{FF2B5EF4-FFF2-40B4-BE49-F238E27FC236}">
                    <a16:creationId xmlns:a16="http://schemas.microsoft.com/office/drawing/2014/main" id="{8B8B399A-6146-EFA5-0C70-FB391D9113C8}"/>
                  </a:ext>
                </a:extLst>
              </p:cNvPr>
              <p:cNvSpPr/>
              <p:nvPr/>
            </p:nvSpPr>
            <p:spPr>
              <a:xfrm>
                <a:off x="8702791" y="2736921"/>
                <a:ext cx="32092" cy="25754"/>
              </a:xfrm>
              <a:custGeom>
                <a:avLst/>
                <a:gdLst>
                  <a:gd name="connsiteX0" fmla="*/ 18203 w 32092"/>
                  <a:gd name="connsiteY0" fmla="*/ 658 h 25754"/>
                  <a:gd name="connsiteX1" fmla="*/ 1058 w 32092"/>
                  <a:gd name="connsiteY1" fmla="*/ 9802 h 25754"/>
                  <a:gd name="connsiteX2" fmla="*/ 2582 w 32092"/>
                  <a:gd name="connsiteY2" fmla="*/ 20470 h 25754"/>
                  <a:gd name="connsiteX3" fmla="*/ 17537 w 32092"/>
                  <a:gd name="connsiteY3" fmla="*/ 25709 h 25754"/>
                  <a:gd name="connsiteX4" fmla="*/ 18680 w 32092"/>
                  <a:gd name="connsiteY4" fmla="*/ 23137 h 25754"/>
                  <a:gd name="connsiteX5" fmla="*/ 23728 w 32092"/>
                  <a:gd name="connsiteY5" fmla="*/ 21994 h 25754"/>
                  <a:gd name="connsiteX6" fmla="*/ 31538 w 32092"/>
                  <a:gd name="connsiteY6" fmla="*/ 9612 h 25754"/>
                  <a:gd name="connsiteX7" fmla="*/ 18203 w 32092"/>
                  <a:gd name="connsiteY7" fmla="*/ 658 h 25754"/>
                  <a:gd name="connsiteX8" fmla="*/ 13250 w 32092"/>
                  <a:gd name="connsiteY8" fmla="*/ 17422 h 25754"/>
                  <a:gd name="connsiteX9" fmla="*/ 11631 w 32092"/>
                  <a:gd name="connsiteY9" fmla="*/ 15422 h 25754"/>
                  <a:gd name="connsiteX10" fmla="*/ 10869 w 32092"/>
                  <a:gd name="connsiteY10" fmla="*/ 14279 h 25754"/>
                  <a:gd name="connsiteX11" fmla="*/ 10869 w 32092"/>
                  <a:gd name="connsiteY11" fmla="*/ 14279 h 25754"/>
                  <a:gd name="connsiteX12" fmla="*/ 13441 w 32092"/>
                  <a:gd name="connsiteY12" fmla="*/ 12755 h 25754"/>
                  <a:gd name="connsiteX13" fmla="*/ 19060 w 32092"/>
                  <a:gd name="connsiteY13" fmla="*/ 10850 h 25754"/>
                  <a:gd name="connsiteX14" fmla="*/ 21346 w 32092"/>
                  <a:gd name="connsiteY14" fmla="*/ 10374 h 25754"/>
                  <a:gd name="connsiteX15" fmla="*/ 13250 w 32092"/>
                  <a:gd name="connsiteY15" fmla="*/ 17422 h 2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92" h="25754">
                    <a:moveTo>
                      <a:pt x="18203" y="658"/>
                    </a:moveTo>
                    <a:cubicBezTo>
                      <a:pt x="12203" y="1706"/>
                      <a:pt x="4201" y="3992"/>
                      <a:pt x="1058" y="9802"/>
                    </a:cubicBezTo>
                    <a:cubicBezTo>
                      <a:pt x="-847" y="13231"/>
                      <a:pt x="-85" y="17613"/>
                      <a:pt x="2582" y="20470"/>
                    </a:cubicBezTo>
                    <a:cubicBezTo>
                      <a:pt x="6678" y="24661"/>
                      <a:pt x="12203" y="24471"/>
                      <a:pt x="17537" y="25709"/>
                    </a:cubicBezTo>
                    <a:cubicBezTo>
                      <a:pt x="19156" y="26090"/>
                      <a:pt x="20013" y="23995"/>
                      <a:pt x="18680" y="23137"/>
                    </a:cubicBezTo>
                    <a:cubicBezTo>
                      <a:pt x="20394" y="23137"/>
                      <a:pt x="22299" y="22852"/>
                      <a:pt x="23728" y="21994"/>
                    </a:cubicBezTo>
                    <a:cubicBezTo>
                      <a:pt x="28300" y="19327"/>
                      <a:pt x="30204" y="14565"/>
                      <a:pt x="31538" y="9612"/>
                    </a:cubicBezTo>
                    <a:cubicBezTo>
                      <a:pt x="34395" y="-961"/>
                      <a:pt x="25633" y="-675"/>
                      <a:pt x="18203" y="658"/>
                    </a:cubicBezTo>
                    <a:close/>
                    <a:moveTo>
                      <a:pt x="13250" y="17422"/>
                    </a:moveTo>
                    <a:cubicBezTo>
                      <a:pt x="12774" y="16756"/>
                      <a:pt x="12203" y="16089"/>
                      <a:pt x="11631" y="15422"/>
                    </a:cubicBezTo>
                    <a:cubicBezTo>
                      <a:pt x="11536" y="15232"/>
                      <a:pt x="11154" y="14660"/>
                      <a:pt x="10869" y="14279"/>
                    </a:cubicBezTo>
                    <a:lnTo>
                      <a:pt x="10869" y="14279"/>
                    </a:lnTo>
                    <a:cubicBezTo>
                      <a:pt x="11631" y="13708"/>
                      <a:pt x="12488" y="13231"/>
                      <a:pt x="13441" y="12755"/>
                    </a:cubicBezTo>
                    <a:cubicBezTo>
                      <a:pt x="15060" y="11993"/>
                      <a:pt x="17155" y="11422"/>
                      <a:pt x="19060" y="10850"/>
                    </a:cubicBezTo>
                    <a:cubicBezTo>
                      <a:pt x="19727" y="10660"/>
                      <a:pt x="20489" y="10469"/>
                      <a:pt x="21346" y="10374"/>
                    </a:cubicBezTo>
                    <a:cubicBezTo>
                      <a:pt x="19823" y="13898"/>
                      <a:pt x="17346" y="16089"/>
                      <a:pt x="13250" y="17422"/>
                    </a:cubicBezTo>
                    <a:close/>
                  </a:path>
                </a:pathLst>
              </a:custGeom>
              <a:grpFill/>
              <a:ln w="9525" cap="flat">
                <a:noFill/>
                <a:prstDash val="solid"/>
                <a:miter/>
              </a:ln>
            </p:spPr>
            <p:txBody>
              <a:bodyPr rtlCol="0" anchor="ctr"/>
              <a:lstStyle/>
              <a:p>
                <a:endParaRPr lang="en-US"/>
              </a:p>
            </p:txBody>
          </p:sp>
        </p:grpSp>
        <p:grpSp>
          <p:nvGrpSpPr>
            <p:cNvPr id="813" name="Graphic 6">
              <a:extLst>
                <a:ext uri="{FF2B5EF4-FFF2-40B4-BE49-F238E27FC236}">
                  <a16:creationId xmlns:a16="http://schemas.microsoft.com/office/drawing/2014/main" id="{CECEF5B8-302C-789D-4C5F-052F56A3F2D4}"/>
                </a:ext>
              </a:extLst>
            </p:cNvPr>
            <p:cNvGrpSpPr/>
            <p:nvPr/>
          </p:nvGrpSpPr>
          <p:grpSpPr>
            <a:xfrm>
              <a:off x="9146982" y="1734493"/>
              <a:ext cx="269792" cy="239976"/>
              <a:chOff x="9146982" y="1734493"/>
              <a:chExt cx="269792" cy="239976"/>
            </a:xfrm>
            <a:grpFill/>
          </p:grpSpPr>
          <p:sp>
            <p:nvSpPr>
              <p:cNvPr id="814" name="Freeform: Shape 813">
                <a:extLst>
                  <a:ext uri="{FF2B5EF4-FFF2-40B4-BE49-F238E27FC236}">
                    <a16:creationId xmlns:a16="http://schemas.microsoft.com/office/drawing/2014/main" id="{5C41377B-8A99-2061-9C42-8B43A167BA10}"/>
                  </a:ext>
                </a:extLst>
              </p:cNvPr>
              <p:cNvSpPr/>
              <p:nvPr/>
            </p:nvSpPr>
            <p:spPr>
              <a:xfrm>
                <a:off x="9146982" y="1734493"/>
                <a:ext cx="269792" cy="239976"/>
              </a:xfrm>
              <a:custGeom>
                <a:avLst/>
                <a:gdLst>
                  <a:gd name="connsiteX0" fmla="*/ 239715 w 269792"/>
                  <a:gd name="connsiteY0" fmla="*/ 34776 h 239976"/>
                  <a:gd name="connsiteX1" fmla="*/ 113794 w 269792"/>
                  <a:gd name="connsiteY1" fmla="*/ 10963 h 239976"/>
                  <a:gd name="connsiteX2" fmla="*/ 105793 w 269792"/>
                  <a:gd name="connsiteY2" fmla="*/ 13916 h 239976"/>
                  <a:gd name="connsiteX3" fmla="*/ 104650 w 269792"/>
                  <a:gd name="connsiteY3" fmla="*/ 12582 h 239976"/>
                  <a:gd name="connsiteX4" fmla="*/ 15877 w 269792"/>
                  <a:gd name="connsiteY4" fmla="*/ 22774 h 239976"/>
                  <a:gd name="connsiteX5" fmla="*/ 447 w 269792"/>
                  <a:gd name="connsiteY5" fmla="*/ 61065 h 239976"/>
                  <a:gd name="connsiteX6" fmla="*/ 11305 w 269792"/>
                  <a:gd name="connsiteY6" fmla="*/ 83067 h 239976"/>
                  <a:gd name="connsiteX7" fmla="*/ 24735 w 269792"/>
                  <a:gd name="connsiteY7" fmla="*/ 93735 h 239976"/>
                  <a:gd name="connsiteX8" fmla="*/ 37975 w 269792"/>
                  <a:gd name="connsiteY8" fmla="*/ 100022 h 239976"/>
                  <a:gd name="connsiteX9" fmla="*/ 37499 w 269792"/>
                  <a:gd name="connsiteY9" fmla="*/ 135455 h 239976"/>
                  <a:gd name="connsiteX10" fmla="*/ 80075 w 269792"/>
                  <a:gd name="connsiteY10" fmla="*/ 215560 h 239976"/>
                  <a:gd name="connsiteX11" fmla="*/ 242858 w 269792"/>
                  <a:gd name="connsiteY11" fmla="*/ 192605 h 239976"/>
                  <a:gd name="connsiteX12" fmla="*/ 239715 w 269792"/>
                  <a:gd name="connsiteY12" fmla="*/ 34776 h 239976"/>
                  <a:gd name="connsiteX13" fmla="*/ 107889 w 269792"/>
                  <a:gd name="connsiteY13" fmla="*/ 50778 h 239976"/>
                  <a:gd name="connsiteX14" fmla="*/ 105698 w 269792"/>
                  <a:gd name="connsiteY14" fmla="*/ 61350 h 239976"/>
                  <a:gd name="connsiteX15" fmla="*/ 94077 w 269792"/>
                  <a:gd name="connsiteY15" fmla="*/ 33918 h 239976"/>
                  <a:gd name="connsiteX16" fmla="*/ 103222 w 269792"/>
                  <a:gd name="connsiteY16" fmla="*/ 28870 h 239976"/>
                  <a:gd name="connsiteX17" fmla="*/ 107889 w 269792"/>
                  <a:gd name="connsiteY17" fmla="*/ 50778 h 239976"/>
                  <a:gd name="connsiteX18" fmla="*/ 71694 w 269792"/>
                  <a:gd name="connsiteY18" fmla="*/ 73638 h 239976"/>
                  <a:gd name="connsiteX19" fmla="*/ 66455 w 269792"/>
                  <a:gd name="connsiteY19" fmla="*/ 60588 h 239976"/>
                  <a:gd name="connsiteX20" fmla="*/ 69313 w 269792"/>
                  <a:gd name="connsiteY20" fmla="*/ 56112 h 239976"/>
                  <a:gd name="connsiteX21" fmla="*/ 74647 w 269792"/>
                  <a:gd name="connsiteY21" fmla="*/ 49635 h 239976"/>
                  <a:gd name="connsiteX22" fmla="*/ 81028 w 269792"/>
                  <a:gd name="connsiteY22" fmla="*/ 70399 h 239976"/>
                  <a:gd name="connsiteX23" fmla="*/ 86362 w 269792"/>
                  <a:gd name="connsiteY23" fmla="*/ 83163 h 239976"/>
                  <a:gd name="connsiteX24" fmla="*/ 82552 w 269792"/>
                  <a:gd name="connsiteY24" fmla="*/ 85544 h 239976"/>
                  <a:gd name="connsiteX25" fmla="*/ 78838 w 269792"/>
                  <a:gd name="connsiteY25" fmla="*/ 87354 h 239976"/>
                  <a:gd name="connsiteX26" fmla="*/ 71694 w 269792"/>
                  <a:gd name="connsiteY26" fmla="*/ 73638 h 239976"/>
                  <a:gd name="connsiteX27" fmla="*/ 73122 w 269792"/>
                  <a:gd name="connsiteY27" fmla="*/ 89735 h 239976"/>
                  <a:gd name="connsiteX28" fmla="*/ 56454 w 269792"/>
                  <a:gd name="connsiteY28" fmla="*/ 93450 h 239976"/>
                  <a:gd name="connsiteX29" fmla="*/ 62264 w 269792"/>
                  <a:gd name="connsiteY29" fmla="*/ 69066 h 239976"/>
                  <a:gd name="connsiteX30" fmla="*/ 62645 w 269792"/>
                  <a:gd name="connsiteY30" fmla="*/ 68685 h 239976"/>
                  <a:gd name="connsiteX31" fmla="*/ 73122 w 269792"/>
                  <a:gd name="connsiteY31" fmla="*/ 89735 h 239976"/>
                  <a:gd name="connsiteX32" fmla="*/ 79885 w 269792"/>
                  <a:gd name="connsiteY32" fmla="*/ 44396 h 239976"/>
                  <a:gd name="connsiteX33" fmla="*/ 88648 w 269792"/>
                  <a:gd name="connsiteY33" fmla="*/ 37443 h 239976"/>
                  <a:gd name="connsiteX34" fmla="*/ 95316 w 269792"/>
                  <a:gd name="connsiteY34" fmla="*/ 52016 h 239976"/>
                  <a:gd name="connsiteX35" fmla="*/ 102269 w 269792"/>
                  <a:gd name="connsiteY35" fmla="*/ 68018 h 239976"/>
                  <a:gd name="connsiteX36" fmla="*/ 92172 w 269792"/>
                  <a:gd name="connsiteY36" fmla="*/ 79067 h 239976"/>
                  <a:gd name="connsiteX37" fmla="*/ 86934 w 269792"/>
                  <a:gd name="connsiteY37" fmla="*/ 65256 h 239976"/>
                  <a:gd name="connsiteX38" fmla="*/ 79885 w 269792"/>
                  <a:gd name="connsiteY38" fmla="*/ 44396 h 239976"/>
                  <a:gd name="connsiteX39" fmla="*/ 40166 w 269792"/>
                  <a:gd name="connsiteY39" fmla="*/ 92116 h 239976"/>
                  <a:gd name="connsiteX40" fmla="*/ 32736 w 269792"/>
                  <a:gd name="connsiteY40" fmla="*/ 89544 h 239976"/>
                  <a:gd name="connsiteX41" fmla="*/ 16544 w 269792"/>
                  <a:gd name="connsiteY41" fmla="*/ 69828 h 239976"/>
                  <a:gd name="connsiteX42" fmla="*/ 15306 w 269792"/>
                  <a:gd name="connsiteY42" fmla="*/ 58493 h 239976"/>
                  <a:gd name="connsiteX43" fmla="*/ 14449 w 269792"/>
                  <a:gd name="connsiteY43" fmla="*/ 58398 h 239976"/>
                  <a:gd name="connsiteX44" fmla="*/ 13686 w 269792"/>
                  <a:gd name="connsiteY44" fmla="*/ 63160 h 239976"/>
                  <a:gd name="connsiteX45" fmla="*/ 22164 w 269792"/>
                  <a:gd name="connsiteY45" fmla="*/ 32109 h 239976"/>
                  <a:gd name="connsiteX46" fmla="*/ 91029 w 269792"/>
                  <a:gd name="connsiteY46" fmla="*/ 15916 h 239976"/>
                  <a:gd name="connsiteX47" fmla="*/ 95601 w 269792"/>
                  <a:gd name="connsiteY47" fmla="*/ 18964 h 239976"/>
                  <a:gd name="connsiteX48" fmla="*/ 42738 w 269792"/>
                  <a:gd name="connsiteY48" fmla="*/ 85734 h 239976"/>
                  <a:gd name="connsiteX49" fmla="*/ 40166 w 269792"/>
                  <a:gd name="connsiteY49" fmla="*/ 92116 h 239976"/>
                  <a:gd name="connsiteX50" fmla="*/ 150275 w 269792"/>
                  <a:gd name="connsiteY50" fmla="*/ 228990 h 239976"/>
                  <a:gd name="connsiteX51" fmla="*/ 44833 w 269792"/>
                  <a:gd name="connsiteY51" fmla="*/ 114690 h 239976"/>
                  <a:gd name="connsiteX52" fmla="*/ 50548 w 269792"/>
                  <a:gd name="connsiteY52" fmla="*/ 127073 h 239976"/>
                  <a:gd name="connsiteX53" fmla="*/ 55215 w 269792"/>
                  <a:gd name="connsiteY53" fmla="*/ 125835 h 239976"/>
                  <a:gd name="connsiteX54" fmla="*/ 55787 w 269792"/>
                  <a:gd name="connsiteY54" fmla="*/ 102403 h 239976"/>
                  <a:gd name="connsiteX55" fmla="*/ 78647 w 269792"/>
                  <a:gd name="connsiteY55" fmla="*/ 98498 h 239976"/>
                  <a:gd name="connsiteX56" fmla="*/ 92744 w 269792"/>
                  <a:gd name="connsiteY56" fmla="*/ 91354 h 239976"/>
                  <a:gd name="connsiteX57" fmla="*/ 93506 w 269792"/>
                  <a:gd name="connsiteY57" fmla="*/ 92116 h 239976"/>
                  <a:gd name="connsiteX58" fmla="*/ 95316 w 269792"/>
                  <a:gd name="connsiteY58" fmla="*/ 91354 h 239976"/>
                  <a:gd name="connsiteX59" fmla="*/ 95030 w 269792"/>
                  <a:gd name="connsiteY59" fmla="*/ 89830 h 239976"/>
                  <a:gd name="connsiteX60" fmla="*/ 113699 w 269792"/>
                  <a:gd name="connsiteY60" fmla="*/ 24584 h 239976"/>
                  <a:gd name="connsiteX61" fmla="*/ 127986 w 269792"/>
                  <a:gd name="connsiteY61" fmla="*/ 20107 h 239976"/>
                  <a:gd name="connsiteX62" fmla="*/ 251431 w 269792"/>
                  <a:gd name="connsiteY62" fmla="*/ 74400 h 239976"/>
                  <a:gd name="connsiteX63" fmla="*/ 150275 w 269792"/>
                  <a:gd name="connsiteY63" fmla="*/ 228990 h 23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69792" h="239976">
                    <a:moveTo>
                      <a:pt x="239715" y="34776"/>
                    </a:moveTo>
                    <a:cubicBezTo>
                      <a:pt x="207615" y="2486"/>
                      <a:pt x="155419" y="-2277"/>
                      <a:pt x="113794" y="10963"/>
                    </a:cubicBezTo>
                    <a:cubicBezTo>
                      <a:pt x="111127" y="11820"/>
                      <a:pt x="108460" y="12773"/>
                      <a:pt x="105793" y="13916"/>
                    </a:cubicBezTo>
                    <a:cubicBezTo>
                      <a:pt x="105412" y="13440"/>
                      <a:pt x="105031" y="12963"/>
                      <a:pt x="104650" y="12582"/>
                    </a:cubicBezTo>
                    <a:cubicBezTo>
                      <a:pt x="80742" y="-11611"/>
                      <a:pt x="37404" y="3153"/>
                      <a:pt x="15877" y="22774"/>
                    </a:cubicBezTo>
                    <a:cubicBezTo>
                      <a:pt x="5495" y="32299"/>
                      <a:pt x="-1935" y="46777"/>
                      <a:pt x="447" y="61065"/>
                    </a:cubicBezTo>
                    <a:cubicBezTo>
                      <a:pt x="1876" y="69542"/>
                      <a:pt x="5971" y="76495"/>
                      <a:pt x="11305" y="83067"/>
                    </a:cubicBezTo>
                    <a:cubicBezTo>
                      <a:pt x="15592" y="88306"/>
                      <a:pt x="19973" y="91449"/>
                      <a:pt x="24735" y="93735"/>
                    </a:cubicBezTo>
                    <a:cubicBezTo>
                      <a:pt x="28545" y="96593"/>
                      <a:pt x="33023" y="98593"/>
                      <a:pt x="37975" y="100022"/>
                    </a:cubicBezTo>
                    <a:cubicBezTo>
                      <a:pt x="35594" y="111833"/>
                      <a:pt x="35785" y="124406"/>
                      <a:pt x="37499" y="135455"/>
                    </a:cubicBezTo>
                    <a:cubicBezTo>
                      <a:pt x="42261" y="166030"/>
                      <a:pt x="55787" y="195843"/>
                      <a:pt x="80075" y="215560"/>
                    </a:cubicBezTo>
                    <a:cubicBezTo>
                      <a:pt x="130749" y="256613"/>
                      <a:pt x="204473" y="243849"/>
                      <a:pt x="242858" y="192605"/>
                    </a:cubicBezTo>
                    <a:cubicBezTo>
                      <a:pt x="276958" y="147266"/>
                      <a:pt x="281625" y="76971"/>
                      <a:pt x="239715" y="34776"/>
                    </a:cubicBezTo>
                    <a:close/>
                    <a:moveTo>
                      <a:pt x="107889" y="50778"/>
                    </a:moveTo>
                    <a:cubicBezTo>
                      <a:pt x="107794" y="54492"/>
                      <a:pt x="107031" y="58017"/>
                      <a:pt x="105698" y="61350"/>
                    </a:cubicBezTo>
                    <a:cubicBezTo>
                      <a:pt x="103793" y="51540"/>
                      <a:pt x="99983" y="41253"/>
                      <a:pt x="94077" y="33918"/>
                    </a:cubicBezTo>
                    <a:cubicBezTo>
                      <a:pt x="97030" y="32109"/>
                      <a:pt x="100078" y="30394"/>
                      <a:pt x="103222" y="28870"/>
                    </a:cubicBezTo>
                    <a:cubicBezTo>
                      <a:pt x="106555" y="35538"/>
                      <a:pt x="107984" y="43443"/>
                      <a:pt x="107889" y="50778"/>
                    </a:cubicBezTo>
                    <a:close/>
                    <a:moveTo>
                      <a:pt x="71694" y="73638"/>
                    </a:moveTo>
                    <a:cubicBezTo>
                      <a:pt x="69979" y="69066"/>
                      <a:pt x="68836" y="64589"/>
                      <a:pt x="66455" y="60588"/>
                    </a:cubicBezTo>
                    <a:cubicBezTo>
                      <a:pt x="67312" y="59064"/>
                      <a:pt x="68265" y="57540"/>
                      <a:pt x="69313" y="56112"/>
                    </a:cubicBezTo>
                    <a:cubicBezTo>
                      <a:pt x="70932" y="53826"/>
                      <a:pt x="72837" y="51730"/>
                      <a:pt x="74647" y="49635"/>
                    </a:cubicBezTo>
                    <a:cubicBezTo>
                      <a:pt x="76361" y="56683"/>
                      <a:pt x="78647" y="63541"/>
                      <a:pt x="81028" y="70399"/>
                    </a:cubicBezTo>
                    <a:cubicBezTo>
                      <a:pt x="82552" y="74876"/>
                      <a:pt x="84172" y="79162"/>
                      <a:pt x="86362" y="83163"/>
                    </a:cubicBezTo>
                    <a:cubicBezTo>
                      <a:pt x="85124" y="84020"/>
                      <a:pt x="83790" y="84782"/>
                      <a:pt x="82552" y="85544"/>
                    </a:cubicBezTo>
                    <a:cubicBezTo>
                      <a:pt x="81314" y="86211"/>
                      <a:pt x="80075" y="86782"/>
                      <a:pt x="78838" y="87354"/>
                    </a:cubicBezTo>
                    <a:cubicBezTo>
                      <a:pt x="76551" y="82782"/>
                      <a:pt x="73599" y="78495"/>
                      <a:pt x="71694" y="73638"/>
                    </a:cubicBezTo>
                    <a:close/>
                    <a:moveTo>
                      <a:pt x="73122" y="89735"/>
                    </a:moveTo>
                    <a:cubicBezTo>
                      <a:pt x="67693" y="91735"/>
                      <a:pt x="62074" y="92973"/>
                      <a:pt x="56454" y="93450"/>
                    </a:cubicBezTo>
                    <a:cubicBezTo>
                      <a:pt x="57311" y="85163"/>
                      <a:pt x="58930" y="77067"/>
                      <a:pt x="62264" y="69066"/>
                    </a:cubicBezTo>
                    <a:cubicBezTo>
                      <a:pt x="62359" y="68970"/>
                      <a:pt x="62550" y="68780"/>
                      <a:pt x="62645" y="68685"/>
                    </a:cubicBezTo>
                    <a:cubicBezTo>
                      <a:pt x="63883" y="76971"/>
                      <a:pt x="67026" y="86592"/>
                      <a:pt x="73122" y="89735"/>
                    </a:cubicBezTo>
                    <a:close/>
                    <a:moveTo>
                      <a:pt x="79885" y="44396"/>
                    </a:moveTo>
                    <a:cubicBezTo>
                      <a:pt x="82647" y="41919"/>
                      <a:pt x="85600" y="39633"/>
                      <a:pt x="88648" y="37443"/>
                    </a:cubicBezTo>
                    <a:cubicBezTo>
                      <a:pt x="90744" y="42396"/>
                      <a:pt x="93315" y="47158"/>
                      <a:pt x="95316" y="52016"/>
                    </a:cubicBezTo>
                    <a:cubicBezTo>
                      <a:pt x="97506" y="57350"/>
                      <a:pt x="99888" y="62684"/>
                      <a:pt x="102269" y="68018"/>
                    </a:cubicBezTo>
                    <a:cubicBezTo>
                      <a:pt x="99507" y="72209"/>
                      <a:pt x="96078" y="75924"/>
                      <a:pt x="92172" y="79067"/>
                    </a:cubicBezTo>
                    <a:cubicBezTo>
                      <a:pt x="90553" y="74400"/>
                      <a:pt x="88553" y="69923"/>
                      <a:pt x="86934" y="65256"/>
                    </a:cubicBezTo>
                    <a:cubicBezTo>
                      <a:pt x="84457" y="58207"/>
                      <a:pt x="82457" y="51254"/>
                      <a:pt x="79885" y="44396"/>
                    </a:cubicBezTo>
                    <a:close/>
                    <a:moveTo>
                      <a:pt x="40166" y="92116"/>
                    </a:moveTo>
                    <a:cubicBezTo>
                      <a:pt x="37594" y="91449"/>
                      <a:pt x="35022" y="90687"/>
                      <a:pt x="32736" y="89544"/>
                    </a:cubicBezTo>
                    <a:cubicBezTo>
                      <a:pt x="26260" y="83448"/>
                      <a:pt x="20354" y="76876"/>
                      <a:pt x="16544" y="69828"/>
                    </a:cubicBezTo>
                    <a:cubicBezTo>
                      <a:pt x="15687" y="66399"/>
                      <a:pt x="15210" y="62684"/>
                      <a:pt x="15306" y="58493"/>
                    </a:cubicBezTo>
                    <a:cubicBezTo>
                      <a:pt x="15306" y="58017"/>
                      <a:pt x="14544" y="57921"/>
                      <a:pt x="14449" y="58398"/>
                    </a:cubicBezTo>
                    <a:cubicBezTo>
                      <a:pt x="14067" y="60112"/>
                      <a:pt x="13877" y="61636"/>
                      <a:pt x="13686" y="63160"/>
                    </a:cubicBezTo>
                    <a:cubicBezTo>
                      <a:pt x="10543" y="53349"/>
                      <a:pt x="12067" y="42872"/>
                      <a:pt x="22164" y="32109"/>
                    </a:cubicBezTo>
                    <a:cubicBezTo>
                      <a:pt x="38166" y="14964"/>
                      <a:pt x="69217" y="4581"/>
                      <a:pt x="91029" y="15916"/>
                    </a:cubicBezTo>
                    <a:cubicBezTo>
                      <a:pt x="92744" y="16773"/>
                      <a:pt x="94173" y="17821"/>
                      <a:pt x="95601" y="18964"/>
                    </a:cubicBezTo>
                    <a:cubicBezTo>
                      <a:pt x="70074" y="32966"/>
                      <a:pt x="47310" y="58112"/>
                      <a:pt x="42738" y="85734"/>
                    </a:cubicBezTo>
                    <a:cubicBezTo>
                      <a:pt x="41595" y="87830"/>
                      <a:pt x="40832" y="89925"/>
                      <a:pt x="40166" y="92116"/>
                    </a:cubicBezTo>
                    <a:close/>
                    <a:moveTo>
                      <a:pt x="150275" y="228990"/>
                    </a:moveTo>
                    <a:cubicBezTo>
                      <a:pt x="91315" y="230800"/>
                      <a:pt x="41404" y="170793"/>
                      <a:pt x="44833" y="114690"/>
                    </a:cubicBezTo>
                    <a:cubicBezTo>
                      <a:pt x="46262" y="118881"/>
                      <a:pt x="48072" y="122977"/>
                      <a:pt x="50548" y="127073"/>
                    </a:cubicBezTo>
                    <a:cubicBezTo>
                      <a:pt x="51786" y="129264"/>
                      <a:pt x="55120" y="128311"/>
                      <a:pt x="55215" y="125835"/>
                    </a:cubicBezTo>
                    <a:cubicBezTo>
                      <a:pt x="55406" y="117738"/>
                      <a:pt x="55406" y="109928"/>
                      <a:pt x="55787" y="102403"/>
                    </a:cubicBezTo>
                    <a:cubicBezTo>
                      <a:pt x="63502" y="102308"/>
                      <a:pt x="71408" y="101070"/>
                      <a:pt x="78647" y="98498"/>
                    </a:cubicBezTo>
                    <a:cubicBezTo>
                      <a:pt x="83695" y="96688"/>
                      <a:pt x="88457" y="94212"/>
                      <a:pt x="92744" y="91354"/>
                    </a:cubicBezTo>
                    <a:cubicBezTo>
                      <a:pt x="93030" y="91640"/>
                      <a:pt x="93220" y="91926"/>
                      <a:pt x="93506" y="92116"/>
                    </a:cubicBezTo>
                    <a:cubicBezTo>
                      <a:pt x="94077" y="92592"/>
                      <a:pt x="95411" y="92402"/>
                      <a:pt x="95316" y="91354"/>
                    </a:cubicBezTo>
                    <a:cubicBezTo>
                      <a:pt x="95220" y="90783"/>
                      <a:pt x="95125" y="90306"/>
                      <a:pt x="95030" y="89830"/>
                    </a:cubicBezTo>
                    <a:cubicBezTo>
                      <a:pt x="115604" y="74590"/>
                      <a:pt x="125796" y="47539"/>
                      <a:pt x="113699" y="24584"/>
                    </a:cubicBezTo>
                    <a:cubicBezTo>
                      <a:pt x="118461" y="22869"/>
                      <a:pt x="123224" y="21345"/>
                      <a:pt x="127986" y="20107"/>
                    </a:cubicBezTo>
                    <a:cubicBezTo>
                      <a:pt x="175802" y="8106"/>
                      <a:pt x="232475" y="25822"/>
                      <a:pt x="251431" y="74400"/>
                    </a:cubicBezTo>
                    <a:cubicBezTo>
                      <a:pt x="278577" y="144027"/>
                      <a:pt x="224760" y="226800"/>
                      <a:pt x="150275" y="228990"/>
                    </a:cubicBezTo>
                    <a:close/>
                  </a:path>
                </a:pathLst>
              </a:custGeom>
              <a:grpFill/>
              <a:ln w="9525" cap="flat">
                <a:noFill/>
                <a:prstDash val="solid"/>
                <a:miter/>
              </a:ln>
            </p:spPr>
            <p:txBody>
              <a:bodyPr rtlCol="0" anchor="ctr"/>
              <a:lstStyle/>
              <a:p>
                <a:endParaRPr lang="en-US"/>
              </a:p>
            </p:txBody>
          </p:sp>
          <p:sp>
            <p:nvSpPr>
              <p:cNvPr id="815" name="Freeform: Shape 814">
                <a:extLst>
                  <a:ext uri="{FF2B5EF4-FFF2-40B4-BE49-F238E27FC236}">
                    <a16:creationId xmlns:a16="http://schemas.microsoft.com/office/drawing/2014/main" id="{38EE4BD1-A6A2-2248-1581-55F36D956D03}"/>
                  </a:ext>
                </a:extLst>
              </p:cNvPr>
              <p:cNvSpPr/>
              <p:nvPr/>
            </p:nvSpPr>
            <p:spPr>
              <a:xfrm>
                <a:off x="9262183" y="1823021"/>
                <a:ext cx="84376" cy="85122"/>
              </a:xfrm>
              <a:custGeom>
                <a:avLst/>
                <a:gdLst>
                  <a:gd name="connsiteX0" fmla="*/ 81746 w 84376"/>
                  <a:gd name="connsiteY0" fmla="*/ 39878 h 85122"/>
                  <a:gd name="connsiteX1" fmla="*/ 69078 w 84376"/>
                  <a:gd name="connsiteY1" fmla="*/ 39973 h 85122"/>
                  <a:gd name="connsiteX2" fmla="*/ 69364 w 84376"/>
                  <a:gd name="connsiteY2" fmla="*/ 31687 h 85122"/>
                  <a:gd name="connsiteX3" fmla="*/ 16976 w 84376"/>
                  <a:gd name="connsiteY3" fmla="*/ 540 h 85122"/>
                  <a:gd name="connsiteX4" fmla="*/ 12976 w 84376"/>
                  <a:gd name="connsiteY4" fmla="*/ 4540 h 85122"/>
                  <a:gd name="connsiteX5" fmla="*/ 16881 w 84376"/>
                  <a:gd name="connsiteY5" fmla="*/ 35782 h 85122"/>
                  <a:gd name="connsiteX6" fmla="*/ 2880 w 84376"/>
                  <a:gd name="connsiteY6" fmla="*/ 37973 h 85122"/>
                  <a:gd name="connsiteX7" fmla="*/ 2880 w 84376"/>
                  <a:gd name="connsiteY7" fmla="*/ 40164 h 85122"/>
                  <a:gd name="connsiteX8" fmla="*/ 17929 w 84376"/>
                  <a:gd name="connsiteY8" fmla="*/ 44450 h 85122"/>
                  <a:gd name="connsiteX9" fmla="*/ 17643 w 84376"/>
                  <a:gd name="connsiteY9" fmla="*/ 61119 h 85122"/>
                  <a:gd name="connsiteX10" fmla="*/ 1546 w 84376"/>
                  <a:gd name="connsiteY10" fmla="*/ 66834 h 85122"/>
                  <a:gd name="connsiteX11" fmla="*/ 403 w 84376"/>
                  <a:gd name="connsiteY11" fmla="*/ 69596 h 85122"/>
                  <a:gd name="connsiteX12" fmla="*/ 25549 w 84376"/>
                  <a:gd name="connsiteY12" fmla="*/ 61119 h 85122"/>
                  <a:gd name="connsiteX13" fmla="*/ 26311 w 84376"/>
                  <a:gd name="connsiteY13" fmla="*/ 45974 h 85122"/>
                  <a:gd name="connsiteX14" fmla="*/ 48218 w 84376"/>
                  <a:gd name="connsiteY14" fmla="*/ 48451 h 85122"/>
                  <a:gd name="connsiteX15" fmla="*/ 58601 w 84376"/>
                  <a:gd name="connsiteY15" fmla="*/ 49879 h 85122"/>
                  <a:gd name="connsiteX16" fmla="*/ 53933 w 84376"/>
                  <a:gd name="connsiteY16" fmla="*/ 84074 h 85122"/>
                  <a:gd name="connsiteX17" fmla="*/ 54981 w 84376"/>
                  <a:gd name="connsiteY17" fmla="*/ 85122 h 85122"/>
                  <a:gd name="connsiteX18" fmla="*/ 68221 w 84376"/>
                  <a:gd name="connsiteY18" fmla="*/ 50546 h 85122"/>
                  <a:gd name="connsiteX19" fmla="*/ 83365 w 84376"/>
                  <a:gd name="connsiteY19" fmla="*/ 45974 h 85122"/>
                  <a:gd name="connsiteX20" fmla="*/ 81746 w 84376"/>
                  <a:gd name="connsiteY20" fmla="*/ 39878 h 85122"/>
                  <a:gd name="connsiteX21" fmla="*/ 44028 w 84376"/>
                  <a:gd name="connsiteY21" fmla="*/ 38449 h 85122"/>
                  <a:gd name="connsiteX22" fmla="*/ 25263 w 84376"/>
                  <a:gd name="connsiteY22" fmla="*/ 36163 h 85122"/>
                  <a:gd name="connsiteX23" fmla="*/ 21263 w 84376"/>
                  <a:gd name="connsiteY23" fmla="*/ 8255 h 85122"/>
                  <a:gd name="connsiteX24" fmla="*/ 60220 w 84376"/>
                  <a:gd name="connsiteY24" fmla="*/ 39878 h 85122"/>
                  <a:gd name="connsiteX25" fmla="*/ 44028 w 84376"/>
                  <a:gd name="connsiteY25" fmla="*/ 38449 h 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4376" h="85122">
                    <a:moveTo>
                      <a:pt x="81746" y="39878"/>
                    </a:moveTo>
                    <a:cubicBezTo>
                      <a:pt x="77746" y="38545"/>
                      <a:pt x="73364" y="39592"/>
                      <a:pt x="69078" y="39973"/>
                    </a:cubicBezTo>
                    <a:cubicBezTo>
                      <a:pt x="69269" y="36259"/>
                      <a:pt x="69364" y="33306"/>
                      <a:pt x="69364" y="31687"/>
                    </a:cubicBezTo>
                    <a:cubicBezTo>
                      <a:pt x="68316" y="2254"/>
                      <a:pt x="40789" y="-1746"/>
                      <a:pt x="16976" y="540"/>
                    </a:cubicBezTo>
                    <a:cubicBezTo>
                      <a:pt x="14786" y="730"/>
                      <a:pt x="12881" y="2254"/>
                      <a:pt x="12976" y="4540"/>
                    </a:cubicBezTo>
                    <a:cubicBezTo>
                      <a:pt x="13261" y="15018"/>
                      <a:pt x="15357" y="25400"/>
                      <a:pt x="16881" y="35782"/>
                    </a:cubicBezTo>
                    <a:cubicBezTo>
                      <a:pt x="12023" y="35782"/>
                      <a:pt x="7261" y="36354"/>
                      <a:pt x="2880" y="37973"/>
                    </a:cubicBezTo>
                    <a:cubicBezTo>
                      <a:pt x="1737" y="38354"/>
                      <a:pt x="1831" y="39783"/>
                      <a:pt x="2880" y="40164"/>
                    </a:cubicBezTo>
                    <a:cubicBezTo>
                      <a:pt x="7547" y="42164"/>
                      <a:pt x="12690" y="43498"/>
                      <a:pt x="17929" y="44450"/>
                    </a:cubicBezTo>
                    <a:cubicBezTo>
                      <a:pt x="18405" y="49975"/>
                      <a:pt x="18595" y="55594"/>
                      <a:pt x="17643" y="61119"/>
                    </a:cubicBezTo>
                    <a:cubicBezTo>
                      <a:pt x="16024" y="70644"/>
                      <a:pt x="8499" y="67691"/>
                      <a:pt x="1546" y="66834"/>
                    </a:cubicBezTo>
                    <a:cubicBezTo>
                      <a:pt x="117" y="66643"/>
                      <a:pt x="-455" y="68644"/>
                      <a:pt x="403" y="69596"/>
                    </a:cubicBezTo>
                    <a:cubicBezTo>
                      <a:pt x="10690" y="80455"/>
                      <a:pt x="23072" y="74454"/>
                      <a:pt x="25549" y="61119"/>
                    </a:cubicBezTo>
                    <a:cubicBezTo>
                      <a:pt x="26501" y="56071"/>
                      <a:pt x="26597" y="51022"/>
                      <a:pt x="26311" y="45974"/>
                    </a:cubicBezTo>
                    <a:cubicBezTo>
                      <a:pt x="33740" y="47022"/>
                      <a:pt x="41265" y="47593"/>
                      <a:pt x="48218" y="48451"/>
                    </a:cubicBezTo>
                    <a:cubicBezTo>
                      <a:pt x="50885" y="48736"/>
                      <a:pt x="54600" y="49403"/>
                      <a:pt x="58601" y="49879"/>
                    </a:cubicBezTo>
                    <a:cubicBezTo>
                      <a:pt x="56410" y="61405"/>
                      <a:pt x="54029" y="72739"/>
                      <a:pt x="53933" y="84074"/>
                    </a:cubicBezTo>
                    <a:cubicBezTo>
                      <a:pt x="53933" y="84646"/>
                      <a:pt x="54410" y="85122"/>
                      <a:pt x="54981" y="85122"/>
                    </a:cubicBezTo>
                    <a:cubicBezTo>
                      <a:pt x="62506" y="85217"/>
                      <a:pt x="66411" y="66262"/>
                      <a:pt x="68221" y="50546"/>
                    </a:cubicBezTo>
                    <a:cubicBezTo>
                      <a:pt x="74507" y="50546"/>
                      <a:pt x="80413" y="49594"/>
                      <a:pt x="83365" y="45974"/>
                    </a:cubicBezTo>
                    <a:cubicBezTo>
                      <a:pt x="85175" y="43783"/>
                      <a:pt x="84509" y="40735"/>
                      <a:pt x="81746" y="39878"/>
                    </a:cubicBezTo>
                    <a:close/>
                    <a:moveTo>
                      <a:pt x="44028" y="38449"/>
                    </a:moveTo>
                    <a:cubicBezTo>
                      <a:pt x="38217" y="37878"/>
                      <a:pt x="31740" y="36830"/>
                      <a:pt x="25263" y="36163"/>
                    </a:cubicBezTo>
                    <a:cubicBezTo>
                      <a:pt x="23929" y="26829"/>
                      <a:pt x="21930" y="17494"/>
                      <a:pt x="21263" y="8255"/>
                    </a:cubicBezTo>
                    <a:cubicBezTo>
                      <a:pt x="43932" y="6922"/>
                      <a:pt x="63649" y="13208"/>
                      <a:pt x="60220" y="39878"/>
                    </a:cubicBezTo>
                    <a:cubicBezTo>
                      <a:pt x="54886" y="39592"/>
                      <a:pt x="49456" y="39021"/>
                      <a:pt x="44028" y="38449"/>
                    </a:cubicBezTo>
                    <a:close/>
                  </a:path>
                </a:pathLst>
              </a:custGeom>
              <a:grpFill/>
              <a:ln w="9525" cap="flat">
                <a:noFill/>
                <a:prstDash val="solid"/>
                <a:miter/>
              </a:ln>
            </p:spPr>
            <p:txBody>
              <a:bodyPr rtlCol="0" anchor="ctr"/>
              <a:lstStyle/>
              <a:p>
                <a:endParaRPr lang="en-US"/>
              </a:p>
            </p:txBody>
          </p:sp>
        </p:grpSp>
        <p:grpSp>
          <p:nvGrpSpPr>
            <p:cNvPr id="816" name="Graphic 6">
              <a:extLst>
                <a:ext uri="{FF2B5EF4-FFF2-40B4-BE49-F238E27FC236}">
                  <a16:creationId xmlns:a16="http://schemas.microsoft.com/office/drawing/2014/main" id="{527B649B-AC7B-582D-6472-DC40EABB3186}"/>
                </a:ext>
              </a:extLst>
            </p:cNvPr>
            <p:cNvGrpSpPr/>
            <p:nvPr/>
          </p:nvGrpSpPr>
          <p:grpSpPr>
            <a:xfrm>
              <a:off x="7380352" y="2613580"/>
              <a:ext cx="1869076" cy="1122621"/>
              <a:chOff x="7380352" y="2613580"/>
              <a:chExt cx="1869076" cy="1122621"/>
            </a:xfrm>
            <a:grpFill/>
          </p:grpSpPr>
          <p:sp>
            <p:nvSpPr>
              <p:cNvPr id="817" name="Freeform: Shape 816">
                <a:extLst>
                  <a:ext uri="{FF2B5EF4-FFF2-40B4-BE49-F238E27FC236}">
                    <a16:creationId xmlns:a16="http://schemas.microsoft.com/office/drawing/2014/main" id="{521E1221-F173-6753-DA19-6EFC48D3A4F3}"/>
                  </a:ext>
                </a:extLst>
              </p:cNvPr>
              <p:cNvSpPr/>
              <p:nvPr/>
            </p:nvSpPr>
            <p:spPr>
              <a:xfrm>
                <a:off x="7387971" y="2613580"/>
                <a:ext cx="1826894" cy="1086977"/>
              </a:xfrm>
              <a:custGeom>
                <a:avLst/>
                <a:gdLst>
                  <a:gd name="connsiteX0" fmla="*/ 1286542 w 1826894"/>
                  <a:gd name="connsiteY0" fmla="*/ 991918 h 1086977"/>
                  <a:gd name="connsiteX1" fmla="*/ 1275302 w 1826894"/>
                  <a:gd name="connsiteY1" fmla="*/ 991632 h 1086977"/>
                  <a:gd name="connsiteX2" fmla="*/ 1273873 w 1826894"/>
                  <a:gd name="connsiteY2" fmla="*/ 991251 h 1086977"/>
                  <a:gd name="connsiteX3" fmla="*/ 1162050 w 1826894"/>
                  <a:gd name="connsiteY3" fmla="*/ 985631 h 1086977"/>
                  <a:gd name="connsiteX4" fmla="*/ 945356 w 1826894"/>
                  <a:gd name="connsiteY4" fmla="*/ 985727 h 1086977"/>
                  <a:gd name="connsiteX5" fmla="*/ 746760 w 1826894"/>
                  <a:gd name="connsiteY5" fmla="*/ 985822 h 1086977"/>
                  <a:gd name="connsiteX6" fmla="*/ 779812 w 1826894"/>
                  <a:gd name="connsiteY6" fmla="*/ 973630 h 1086977"/>
                  <a:gd name="connsiteX7" fmla="*/ 938974 w 1826894"/>
                  <a:gd name="connsiteY7" fmla="*/ 840185 h 1086977"/>
                  <a:gd name="connsiteX8" fmla="*/ 1136428 w 1826894"/>
                  <a:gd name="connsiteY8" fmla="*/ 591868 h 1086977"/>
                  <a:gd name="connsiteX9" fmla="*/ 1804130 w 1826894"/>
                  <a:gd name="connsiteY9" fmla="*/ 587296 h 1086977"/>
                  <a:gd name="connsiteX10" fmla="*/ 1753648 w 1826894"/>
                  <a:gd name="connsiteY10" fmla="*/ 634350 h 1086977"/>
                  <a:gd name="connsiteX11" fmla="*/ 1755838 w 1826894"/>
                  <a:gd name="connsiteY11" fmla="*/ 637112 h 1086977"/>
                  <a:gd name="connsiteX12" fmla="*/ 1824038 w 1826894"/>
                  <a:gd name="connsiteY12" fmla="*/ 590344 h 1086977"/>
                  <a:gd name="connsiteX13" fmla="*/ 1825943 w 1826894"/>
                  <a:gd name="connsiteY13" fmla="*/ 586534 h 1086977"/>
                  <a:gd name="connsiteX14" fmla="*/ 1826895 w 1826894"/>
                  <a:gd name="connsiteY14" fmla="*/ 584819 h 1086977"/>
                  <a:gd name="connsiteX15" fmla="*/ 1825943 w 1826894"/>
                  <a:gd name="connsiteY15" fmla="*/ 583105 h 1086977"/>
                  <a:gd name="connsiteX16" fmla="*/ 1822418 w 1826894"/>
                  <a:gd name="connsiteY16" fmla="*/ 578057 h 1086977"/>
                  <a:gd name="connsiteX17" fmla="*/ 1759458 w 1826894"/>
                  <a:gd name="connsiteY17" fmla="*/ 539671 h 1086977"/>
                  <a:gd name="connsiteX18" fmla="*/ 1756505 w 1826894"/>
                  <a:gd name="connsiteY18" fmla="*/ 540433 h 1086977"/>
                  <a:gd name="connsiteX19" fmla="*/ 1797748 w 1826894"/>
                  <a:gd name="connsiteY19" fmla="*/ 582343 h 1086977"/>
                  <a:gd name="connsiteX20" fmla="*/ 1150525 w 1826894"/>
                  <a:gd name="connsiteY20" fmla="*/ 577866 h 1086977"/>
                  <a:gd name="connsiteX21" fmla="*/ 1244918 w 1826894"/>
                  <a:gd name="connsiteY21" fmla="*/ 505857 h 1086977"/>
                  <a:gd name="connsiteX22" fmla="*/ 1522666 w 1826894"/>
                  <a:gd name="connsiteY22" fmla="*/ 478520 h 1086977"/>
                  <a:gd name="connsiteX23" fmla="*/ 1523524 w 1826894"/>
                  <a:gd name="connsiteY23" fmla="*/ 475472 h 1086977"/>
                  <a:gd name="connsiteX24" fmla="*/ 1223105 w 1826894"/>
                  <a:gd name="connsiteY24" fmla="*/ 501095 h 1086977"/>
                  <a:gd name="connsiteX25" fmla="*/ 1130046 w 1826894"/>
                  <a:gd name="connsiteY25" fmla="*/ 577962 h 1086977"/>
                  <a:gd name="connsiteX26" fmla="*/ 310515 w 1826894"/>
                  <a:gd name="connsiteY26" fmla="*/ 578152 h 1086977"/>
                  <a:gd name="connsiteX27" fmla="*/ 298609 w 1826894"/>
                  <a:gd name="connsiteY27" fmla="*/ 167339 h 1086977"/>
                  <a:gd name="connsiteX28" fmla="*/ 308134 w 1826894"/>
                  <a:gd name="connsiteY28" fmla="*/ 23035 h 1086977"/>
                  <a:gd name="connsiteX29" fmla="*/ 306228 w 1826894"/>
                  <a:gd name="connsiteY29" fmla="*/ 22749 h 1086977"/>
                  <a:gd name="connsiteX30" fmla="*/ 295465 w 1826894"/>
                  <a:gd name="connsiteY30" fmla="*/ 568341 h 1086977"/>
                  <a:gd name="connsiteX31" fmla="*/ 297085 w 1826894"/>
                  <a:gd name="connsiteY31" fmla="*/ 578152 h 1086977"/>
                  <a:gd name="connsiteX32" fmla="*/ 176117 w 1826894"/>
                  <a:gd name="connsiteY32" fmla="*/ 578152 h 1086977"/>
                  <a:gd name="connsiteX33" fmla="*/ 176308 w 1826894"/>
                  <a:gd name="connsiteY33" fmla="*/ 36084 h 1086977"/>
                  <a:gd name="connsiteX34" fmla="*/ 213836 w 1826894"/>
                  <a:gd name="connsiteY34" fmla="*/ 93615 h 1086977"/>
                  <a:gd name="connsiteX35" fmla="*/ 216598 w 1826894"/>
                  <a:gd name="connsiteY35" fmla="*/ 92472 h 1086977"/>
                  <a:gd name="connsiteX36" fmla="*/ 180689 w 1826894"/>
                  <a:gd name="connsiteY36" fmla="*/ 5223 h 1086977"/>
                  <a:gd name="connsiteX37" fmla="*/ 168878 w 1826894"/>
                  <a:gd name="connsiteY37" fmla="*/ 1985 h 1086977"/>
                  <a:gd name="connsiteX38" fmla="*/ 167449 w 1826894"/>
                  <a:gd name="connsiteY38" fmla="*/ 1794 h 1086977"/>
                  <a:gd name="connsiteX39" fmla="*/ 158686 w 1826894"/>
                  <a:gd name="connsiteY39" fmla="*/ 10271 h 1086977"/>
                  <a:gd name="connsiteX40" fmla="*/ 158686 w 1826894"/>
                  <a:gd name="connsiteY40" fmla="*/ 13891 h 1086977"/>
                  <a:gd name="connsiteX41" fmla="*/ 136303 w 1826894"/>
                  <a:gd name="connsiteY41" fmla="*/ 46371 h 1086977"/>
                  <a:gd name="connsiteX42" fmla="*/ 119063 w 1826894"/>
                  <a:gd name="connsiteY42" fmla="*/ 86662 h 1086977"/>
                  <a:gd name="connsiteX43" fmla="*/ 120205 w 1826894"/>
                  <a:gd name="connsiteY43" fmla="*/ 87138 h 1086977"/>
                  <a:gd name="connsiteX44" fmla="*/ 144018 w 1826894"/>
                  <a:gd name="connsiteY44" fmla="*/ 57039 h 1086977"/>
                  <a:gd name="connsiteX45" fmla="*/ 158686 w 1826894"/>
                  <a:gd name="connsiteY45" fmla="*/ 35989 h 1086977"/>
                  <a:gd name="connsiteX46" fmla="*/ 158877 w 1826894"/>
                  <a:gd name="connsiteY46" fmla="*/ 578057 h 1086977"/>
                  <a:gd name="connsiteX47" fmla="*/ 74676 w 1826894"/>
                  <a:gd name="connsiteY47" fmla="*/ 577962 h 1086977"/>
                  <a:gd name="connsiteX48" fmla="*/ 69246 w 1826894"/>
                  <a:gd name="connsiteY48" fmla="*/ 577962 h 1086977"/>
                  <a:gd name="connsiteX49" fmla="*/ 69056 w 1826894"/>
                  <a:gd name="connsiteY49" fmla="*/ 577962 h 1086977"/>
                  <a:gd name="connsiteX50" fmla="*/ 62674 w 1826894"/>
                  <a:gd name="connsiteY50" fmla="*/ 577962 h 1086977"/>
                  <a:gd name="connsiteX51" fmla="*/ 62579 w 1826894"/>
                  <a:gd name="connsiteY51" fmla="*/ 577962 h 1086977"/>
                  <a:gd name="connsiteX52" fmla="*/ 46767 w 1826894"/>
                  <a:gd name="connsiteY52" fmla="*/ 577962 h 1086977"/>
                  <a:gd name="connsiteX53" fmla="*/ 40005 w 1826894"/>
                  <a:gd name="connsiteY53" fmla="*/ 584915 h 1086977"/>
                  <a:gd name="connsiteX54" fmla="*/ 46767 w 1826894"/>
                  <a:gd name="connsiteY54" fmla="*/ 591868 h 1086977"/>
                  <a:gd name="connsiteX55" fmla="*/ 62579 w 1826894"/>
                  <a:gd name="connsiteY55" fmla="*/ 591868 h 1086977"/>
                  <a:gd name="connsiteX56" fmla="*/ 62674 w 1826894"/>
                  <a:gd name="connsiteY56" fmla="*/ 591868 h 1086977"/>
                  <a:gd name="connsiteX57" fmla="*/ 69056 w 1826894"/>
                  <a:gd name="connsiteY57" fmla="*/ 591868 h 1086977"/>
                  <a:gd name="connsiteX58" fmla="*/ 69246 w 1826894"/>
                  <a:gd name="connsiteY58" fmla="*/ 591868 h 1086977"/>
                  <a:gd name="connsiteX59" fmla="*/ 74676 w 1826894"/>
                  <a:gd name="connsiteY59" fmla="*/ 591868 h 1086977"/>
                  <a:gd name="connsiteX60" fmla="*/ 158877 w 1826894"/>
                  <a:gd name="connsiteY60" fmla="*/ 591773 h 1086977"/>
                  <a:gd name="connsiteX61" fmla="*/ 158972 w 1826894"/>
                  <a:gd name="connsiteY61" fmla="*/ 938673 h 1086977"/>
                  <a:gd name="connsiteX62" fmla="*/ 158877 w 1826894"/>
                  <a:gd name="connsiteY62" fmla="*/ 986108 h 1086977"/>
                  <a:gd name="connsiteX63" fmla="*/ 7906 w 1826894"/>
                  <a:gd name="connsiteY63" fmla="*/ 986203 h 1086977"/>
                  <a:gd name="connsiteX64" fmla="*/ 0 w 1826894"/>
                  <a:gd name="connsiteY64" fmla="*/ 994395 h 1086977"/>
                  <a:gd name="connsiteX65" fmla="*/ 7906 w 1826894"/>
                  <a:gd name="connsiteY65" fmla="*/ 1002586 h 1086977"/>
                  <a:gd name="connsiteX66" fmla="*/ 159258 w 1826894"/>
                  <a:gd name="connsiteY66" fmla="*/ 1002681 h 1086977"/>
                  <a:gd name="connsiteX67" fmla="*/ 159639 w 1826894"/>
                  <a:gd name="connsiteY67" fmla="*/ 1014016 h 1086977"/>
                  <a:gd name="connsiteX68" fmla="*/ 165545 w 1826894"/>
                  <a:gd name="connsiteY68" fmla="*/ 1085072 h 1086977"/>
                  <a:gd name="connsiteX69" fmla="*/ 167449 w 1826894"/>
                  <a:gd name="connsiteY69" fmla="*/ 1086978 h 1086977"/>
                  <a:gd name="connsiteX70" fmla="*/ 169354 w 1826894"/>
                  <a:gd name="connsiteY70" fmla="*/ 1085072 h 1086977"/>
                  <a:gd name="connsiteX71" fmla="*/ 174498 w 1826894"/>
                  <a:gd name="connsiteY71" fmla="*/ 1023827 h 1086977"/>
                  <a:gd name="connsiteX72" fmla="*/ 268224 w 1826894"/>
                  <a:gd name="connsiteY72" fmla="*/ 1062498 h 1086977"/>
                  <a:gd name="connsiteX73" fmla="*/ 270320 w 1826894"/>
                  <a:gd name="connsiteY73" fmla="*/ 1059831 h 1086977"/>
                  <a:gd name="connsiteX74" fmla="*/ 181451 w 1826894"/>
                  <a:gd name="connsiteY74" fmla="*/ 1009444 h 1086977"/>
                  <a:gd name="connsiteX75" fmla="*/ 189262 w 1826894"/>
                  <a:gd name="connsiteY75" fmla="*/ 1002681 h 1086977"/>
                  <a:gd name="connsiteX76" fmla="*/ 664845 w 1826894"/>
                  <a:gd name="connsiteY76" fmla="*/ 1002872 h 1086977"/>
                  <a:gd name="connsiteX77" fmla="*/ 604361 w 1826894"/>
                  <a:gd name="connsiteY77" fmla="*/ 1063546 h 1086977"/>
                  <a:gd name="connsiteX78" fmla="*/ 605885 w 1826894"/>
                  <a:gd name="connsiteY78" fmla="*/ 1065546 h 1086977"/>
                  <a:gd name="connsiteX79" fmla="*/ 685895 w 1826894"/>
                  <a:gd name="connsiteY79" fmla="*/ 1004586 h 1086977"/>
                  <a:gd name="connsiteX80" fmla="*/ 687705 w 1826894"/>
                  <a:gd name="connsiteY80" fmla="*/ 1002872 h 1086977"/>
                  <a:gd name="connsiteX81" fmla="*/ 935831 w 1826894"/>
                  <a:gd name="connsiteY81" fmla="*/ 1002967 h 1086977"/>
                  <a:gd name="connsiteX82" fmla="*/ 1152525 w 1826894"/>
                  <a:gd name="connsiteY82" fmla="*/ 1003062 h 1086977"/>
                  <a:gd name="connsiteX83" fmla="*/ 1273778 w 1826894"/>
                  <a:gd name="connsiteY83" fmla="*/ 997442 h 1086977"/>
                  <a:gd name="connsiteX84" fmla="*/ 1275207 w 1826894"/>
                  <a:gd name="connsiteY84" fmla="*/ 997062 h 1086977"/>
                  <a:gd name="connsiteX85" fmla="*/ 1286447 w 1826894"/>
                  <a:gd name="connsiteY85" fmla="*/ 996776 h 1086977"/>
                  <a:gd name="connsiteX86" fmla="*/ 1288637 w 1826894"/>
                  <a:gd name="connsiteY86" fmla="*/ 994490 h 1086977"/>
                  <a:gd name="connsiteX87" fmla="*/ 1286542 w 1826894"/>
                  <a:gd name="connsiteY87" fmla="*/ 991918 h 1086977"/>
                  <a:gd name="connsiteX88" fmla="*/ 679037 w 1826894"/>
                  <a:gd name="connsiteY88" fmla="*/ 591868 h 1086977"/>
                  <a:gd name="connsiteX89" fmla="*/ 655796 w 1826894"/>
                  <a:gd name="connsiteY89" fmla="*/ 648256 h 1086977"/>
                  <a:gd name="connsiteX90" fmla="*/ 662844 w 1826894"/>
                  <a:gd name="connsiteY90" fmla="*/ 650161 h 1086977"/>
                  <a:gd name="connsiteX91" fmla="*/ 682847 w 1826894"/>
                  <a:gd name="connsiteY91" fmla="*/ 616919 h 1086977"/>
                  <a:gd name="connsiteX92" fmla="*/ 681133 w 1826894"/>
                  <a:gd name="connsiteY92" fmla="*/ 631492 h 1086977"/>
                  <a:gd name="connsiteX93" fmla="*/ 680752 w 1826894"/>
                  <a:gd name="connsiteY93" fmla="*/ 687689 h 1086977"/>
                  <a:gd name="connsiteX94" fmla="*/ 680561 w 1826894"/>
                  <a:gd name="connsiteY94" fmla="*/ 791131 h 1086977"/>
                  <a:gd name="connsiteX95" fmla="*/ 684847 w 1826894"/>
                  <a:gd name="connsiteY95" fmla="*/ 980107 h 1086977"/>
                  <a:gd name="connsiteX96" fmla="*/ 683800 w 1826894"/>
                  <a:gd name="connsiteY96" fmla="*/ 980107 h 1086977"/>
                  <a:gd name="connsiteX97" fmla="*/ 669798 w 1826894"/>
                  <a:gd name="connsiteY97" fmla="*/ 961152 h 1086977"/>
                  <a:gd name="connsiteX98" fmla="*/ 648081 w 1826894"/>
                  <a:gd name="connsiteY98" fmla="*/ 932672 h 1086977"/>
                  <a:gd name="connsiteX99" fmla="*/ 644937 w 1826894"/>
                  <a:gd name="connsiteY99" fmla="*/ 934006 h 1086977"/>
                  <a:gd name="connsiteX100" fmla="*/ 667893 w 1826894"/>
                  <a:gd name="connsiteY100" fmla="*/ 979916 h 1086977"/>
                  <a:gd name="connsiteX101" fmla="*/ 533114 w 1826894"/>
                  <a:gd name="connsiteY101" fmla="*/ 941054 h 1086977"/>
                  <a:gd name="connsiteX102" fmla="*/ 358807 w 1826894"/>
                  <a:gd name="connsiteY102" fmla="*/ 740648 h 1086977"/>
                  <a:gd name="connsiteX103" fmla="*/ 313087 w 1826894"/>
                  <a:gd name="connsiteY103" fmla="*/ 591582 h 1086977"/>
                  <a:gd name="connsiteX104" fmla="*/ 679037 w 1826894"/>
                  <a:gd name="connsiteY104" fmla="*/ 591868 h 1086977"/>
                  <a:gd name="connsiteX105" fmla="*/ 210978 w 1826894"/>
                  <a:gd name="connsiteY105" fmla="*/ 985917 h 1086977"/>
                  <a:gd name="connsiteX106" fmla="*/ 217932 w 1826894"/>
                  <a:gd name="connsiteY106" fmla="*/ 980107 h 1086977"/>
                  <a:gd name="connsiteX107" fmla="*/ 238315 w 1826894"/>
                  <a:gd name="connsiteY107" fmla="*/ 949437 h 1086977"/>
                  <a:gd name="connsiteX108" fmla="*/ 236982 w 1826894"/>
                  <a:gd name="connsiteY108" fmla="*/ 948674 h 1086977"/>
                  <a:gd name="connsiteX109" fmla="*/ 209550 w 1826894"/>
                  <a:gd name="connsiteY109" fmla="*/ 971630 h 1086977"/>
                  <a:gd name="connsiteX110" fmla="*/ 192977 w 1826894"/>
                  <a:gd name="connsiteY110" fmla="*/ 985822 h 1086977"/>
                  <a:gd name="connsiteX111" fmla="*/ 176403 w 1826894"/>
                  <a:gd name="connsiteY111" fmla="*/ 985822 h 1086977"/>
                  <a:gd name="connsiteX112" fmla="*/ 176022 w 1826894"/>
                  <a:gd name="connsiteY112" fmla="*/ 936387 h 1086977"/>
                  <a:gd name="connsiteX113" fmla="*/ 176117 w 1826894"/>
                  <a:gd name="connsiteY113" fmla="*/ 591487 h 1086977"/>
                  <a:gd name="connsiteX114" fmla="*/ 299466 w 1826894"/>
                  <a:gd name="connsiteY114" fmla="*/ 591487 h 1086977"/>
                  <a:gd name="connsiteX115" fmla="*/ 580549 w 1826894"/>
                  <a:gd name="connsiteY115" fmla="*/ 979440 h 1086977"/>
                  <a:gd name="connsiteX116" fmla="*/ 599980 w 1826894"/>
                  <a:gd name="connsiteY116" fmla="*/ 985727 h 1086977"/>
                  <a:gd name="connsiteX117" fmla="*/ 210978 w 1826894"/>
                  <a:gd name="connsiteY117" fmla="*/ 985917 h 1086977"/>
                  <a:gd name="connsiteX118" fmla="*/ 744093 w 1826894"/>
                  <a:gd name="connsiteY118" fmla="*/ 904669 h 1086977"/>
                  <a:gd name="connsiteX119" fmla="*/ 692658 w 1826894"/>
                  <a:gd name="connsiteY119" fmla="*/ 970677 h 1086977"/>
                  <a:gd name="connsiteX120" fmla="*/ 695706 w 1826894"/>
                  <a:gd name="connsiteY120" fmla="*/ 791036 h 1086977"/>
                  <a:gd name="connsiteX121" fmla="*/ 695515 w 1826894"/>
                  <a:gd name="connsiteY121" fmla="*/ 687594 h 1086977"/>
                  <a:gd name="connsiteX122" fmla="*/ 695230 w 1826894"/>
                  <a:gd name="connsiteY122" fmla="*/ 640731 h 1086977"/>
                  <a:gd name="connsiteX123" fmla="*/ 690467 w 1826894"/>
                  <a:gd name="connsiteY123" fmla="*/ 603298 h 1086977"/>
                  <a:gd name="connsiteX124" fmla="*/ 737616 w 1826894"/>
                  <a:gd name="connsiteY124" fmla="*/ 655209 h 1086977"/>
                  <a:gd name="connsiteX125" fmla="*/ 740283 w 1826894"/>
                  <a:gd name="connsiteY125" fmla="*/ 654066 h 1086977"/>
                  <a:gd name="connsiteX126" fmla="*/ 701230 w 1826894"/>
                  <a:gd name="connsiteY126" fmla="*/ 591773 h 1086977"/>
                  <a:gd name="connsiteX127" fmla="*/ 1116520 w 1826894"/>
                  <a:gd name="connsiteY127" fmla="*/ 591677 h 1086977"/>
                  <a:gd name="connsiteX128" fmla="*/ 1065943 w 1826894"/>
                  <a:gd name="connsiteY128" fmla="*/ 650828 h 1086977"/>
                  <a:gd name="connsiteX129" fmla="*/ 921068 w 1826894"/>
                  <a:gd name="connsiteY129" fmla="*/ 834946 h 1086977"/>
                  <a:gd name="connsiteX130" fmla="*/ 755332 w 1826894"/>
                  <a:gd name="connsiteY130" fmla="*/ 965820 h 1086977"/>
                  <a:gd name="connsiteX131" fmla="*/ 708279 w 1826894"/>
                  <a:gd name="connsiteY131" fmla="*/ 977821 h 1086977"/>
                  <a:gd name="connsiteX132" fmla="*/ 746570 w 1826894"/>
                  <a:gd name="connsiteY132" fmla="*/ 905621 h 1086977"/>
                  <a:gd name="connsiteX133" fmla="*/ 744093 w 1826894"/>
                  <a:gd name="connsiteY133" fmla="*/ 904669 h 108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826894" h="1086977">
                    <a:moveTo>
                      <a:pt x="1286542" y="991918"/>
                    </a:moveTo>
                    <a:cubicBezTo>
                      <a:pt x="1282827" y="991823"/>
                      <a:pt x="1279017" y="991728"/>
                      <a:pt x="1275302" y="991632"/>
                    </a:cubicBezTo>
                    <a:cubicBezTo>
                      <a:pt x="1274921" y="991442"/>
                      <a:pt x="1274445" y="991251"/>
                      <a:pt x="1273873" y="991251"/>
                    </a:cubicBezTo>
                    <a:cubicBezTo>
                      <a:pt x="1119568" y="984012"/>
                      <a:pt x="1316450" y="985631"/>
                      <a:pt x="1162050" y="985631"/>
                    </a:cubicBezTo>
                    <a:cubicBezTo>
                      <a:pt x="1004125" y="985631"/>
                      <a:pt x="1103280" y="985631"/>
                      <a:pt x="945356" y="985727"/>
                    </a:cubicBezTo>
                    <a:cubicBezTo>
                      <a:pt x="879157" y="985727"/>
                      <a:pt x="812959" y="985822"/>
                      <a:pt x="746760" y="985822"/>
                    </a:cubicBezTo>
                    <a:cubicBezTo>
                      <a:pt x="757904" y="982488"/>
                      <a:pt x="768953" y="978488"/>
                      <a:pt x="779812" y="973630"/>
                    </a:cubicBezTo>
                    <a:cubicBezTo>
                      <a:pt x="843439" y="945055"/>
                      <a:pt x="894397" y="892477"/>
                      <a:pt x="938974" y="840185"/>
                    </a:cubicBezTo>
                    <a:cubicBezTo>
                      <a:pt x="1005554" y="762080"/>
                      <a:pt x="1063181" y="667496"/>
                      <a:pt x="1136428" y="591868"/>
                    </a:cubicBezTo>
                    <a:cubicBezTo>
                      <a:pt x="1359027" y="591487"/>
                      <a:pt x="1581626" y="590249"/>
                      <a:pt x="1804130" y="587296"/>
                    </a:cubicBezTo>
                    <a:cubicBezTo>
                      <a:pt x="1787176" y="602917"/>
                      <a:pt x="1770602" y="618824"/>
                      <a:pt x="1753648" y="634350"/>
                    </a:cubicBezTo>
                    <a:cubicBezTo>
                      <a:pt x="1752124" y="635778"/>
                      <a:pt x="1754124" y="638064"/>
                      <a:pt x="1755838" y="637112"/>
                    </a:cubicBezTo>
                    <a:cubicBezTo>
                      <a:pt x="1780222" y="623777"/>
                      <a:pt x="1804702" y="610632"/>
                      <a:pt x="1824038" y="590344"/>
                    </a:cubicBezTo>
                    <a:cubicBezTo>
                      <a:pt x="1825085" y="589201"/>
                      <a:pt x="1825657" y="587867"/>
                      <a:pt x="1825943" y="586534"/>
                    </a:cubicBezTo>
                    <a:cubicBezTo>
                      <a:pt x="1826514" y="586153"/>
                      <a:pt x="1826895" y="585486"/>
                      <a:pt x="1826895" y="584819"/>
                    </a:cubicBezTo>
                    <a:cubicBezTo>
                      <a:pt x="1826895" y="584058"/>
                      <a:pt x="1826514" y="583486"/>
                      <a:pt x="1825943" y="583105"/>
                    </a:cubicBezTo>
                    <a:cubicBezTo>
                      <a:pt x="1825466" y="581105"/>
                      <a:pt x="1824418" y="579200"/>
                      <a:pt x="1822418" y="578057"/>
                    </a:cubicBezTo>
                    <a:cubicBezTo>
                      <a:pt x="1804321" y="567389"/>
                      <a:pt x="1770507" y="559007"/>
                      <a:pt x="1759458" y="539671"/>
                    </a:cubicBezTo>
                    <a:cubicBezTo>
                      <a:pt x="1758696" y="538337"/>
                      <a:pt x="1756410" y="538909"/>
                      <a:pt x="1756505" y="540433"/>
                    </a:cubicBezTo>
                    <a:cubicBezTo>
                      <a:pt x="1756981" y="561483"/>
                      <a:pt x="1778698" y="572437"/>
                      <a:pt x="1797748" y="582343"/>
                    </a:cubicBezTo>
                    <a:cubicBezTo>
                      <a:pt x="1582007" y="579485"/>
                      <a:pt x="1366266" y="578342"/>
                      <a:pt x="1150525" y="577866"/>
                    </a:cubicBezTo>
                    <a:cubicBezTo>
                      <a:pt x="1179100" y="550148"/>
                      <a:pt x="1210056" y="525479"/>
                      <a:pt x="1244918" y="505857"/>
                    </a:cubicBezTo>
                    <a:cubicBezTo>
                      <a:pt x="1328642" y="458708"/>
                      <a:pt x="1430845" y="464900"/>
                      <a:pt x="1522666" y="478520"/>
                    </a:cubicBezTo>
                    <a:cubicBezTo>
                      <a:pt x="1524667" y="478806"/>
                      <a:pt x="1525619" y="475853"/>
                      <a:pt x="1523524" y="475472"/>
                    </a:cubicBezTo>
                    <a:cubicBezTo>
                      <a:pt x="1421320" y="454137"/>
                      <a:pt x="1315307" y="444707"/>
                      <a:pt x="1223105" y="501095"/>
                    </a:cubicBezTo>
                    <a:cubicBezTo>
                      <a:pt x="1188625" y="522145"/>
                      <a:pt x="1158144" y="548815"/>
                      <a:pt x="1130046" y="577962"/>
                    </a:cubicBezTo>
                    <a:cubicBezTo>
                      <a:pt x="856869" y="577485"/>
                      <a:pt x="583692" y="578057"/>
                      <a:pt x="310515" y="578152"/>
                    </a:cubicBezTo>
                    <a:cubicBezTo>
                      <a:pt x="285655" y="443373"/>
                      <a:pt x="290608" y="300593"/>
                      <a:pt x="298609" y="167339"/>
                    </a:cubicBezTo>
                    <a:cubicBezTo>
                      <a:pt x="301466" y="119237"/>
                      <a:pt x="305371" y="71136"/>
                      <a:pt x="308134" y="23035"/>
                    </a:cubicBezTo>
                    <a:cubicBezTo>
                      <a:pt x="308229" y="21987"/>
                      <a:pt x="306419" y="21701"/>
                      <a:pt x="306228" y="22749"/>
                    </a:cubicBezTo>
                    <a:cubicBezTo>
                      <a:pt x="279273" y="201724"/>
                      <a:pt x="267843" y="388795"/>
                      <a:pt x="295465" y="568341"/>
                    </a:cubicBezTo>
                    <a:cubicBezTo>
                      <a:pt x="295942" y="571580"/>
                      <a:pt x="296513" y="574913"/>
                      <a:pt x="297085" y="578152"/>
                    </a:cubicBezTo>
                    <a:cubicBezTo>
                      <a:pt x="256794" y="578152"/>
                      <a:pt x="216408" y="578152"/>
                      <a:pt x="176117" y="578152"/>
                    </a:cubicBezTo>
                    <a:cubicBezTo>
                      <a:pt x="176213" y="397463"/>
                      <a:pt x="176213" y="216773"/>
                      <a:pt x="176308" y="36084"/>
                    </a:cubicBezTo>
                    <a:cubicBezTo>
                      <a:pt x="186309" y="56563"/>
                      <a:pt x="201263" y="74375"/>
                      <a:pt x="213836" y="93615"/>
                    </a:cubicBezTo>
                    <a:cubicBezTo>
                      <a:pt x="214789" y="95044"/>
                      <a:pt x="216979" y="94187"/>
                      <a:pt x="216598" y="92472"/>
                    </a:cubicBezTo>
                    <a:cubicBezTo>
                      <a:pt x="209359" y="61135"/>
                      <a:pt x="189357" y="35989"/>
                      <a:pt x="180689" y="5223"/>
                    </a:cubicBezTo>
                    <a:cubicBezTo>
                      <a:pt x="179261" y="175"/>
                      <a:pt x="172593" y="-1825"/>
                      <a:pt x="168878" y="1985"/>
                    </a:cubicBezTo>
                    <a:cubicBezTo>
                      <a:pt x="168402" y="1889"/>
                      <a:pt x="167926" y="1794"/>
                      <a:pt x="167449" y="1794"/>
                    </a:cubicBezTo>
                    <a:cubicBezTo>
                      <a:pt x="163068" y="1794"/>
                      <a:pt x="158686" y="4652"/>
                      <a:pt x="158686" y="10271"/>
                    </a:cubicBezTo>
                    <a:lnTo>
                      <a:pt x="158686" y="13891"/>
                    </a:lnTo>
                    <a:cubicBezTo>
                      <a:pt x="150590" y="24273"/>
                      <a:pt x="143351" y="35513"/>
                      <a:pt x="136303" y="46371"/>
                    </a:cubicBezTo>
                    <a:cubicBezTo>
                      <a:pt x="129349" y="57039"/>
                      <a:pt x="116681" y="72851"/>
                      <a:pt x="119063" y="86662"/>
                    </a:cubicBezTo>
                    <a:cubicBezTo>
                      <a:pt x="119158" y="87138"/>
                      <a:pt x="119824" y="87424"/>
                      <a:pt x="120205" y="87138"/>
                    </a:cubicBezTo>
                    <a:cubicBezTo>
                      <a:pt x="130587" y="80471"/>
                      <a:pt x="137160" y="66945"/>
                      <a:pt x="144018" y="57039"/>
                    </a:cubicBezTo>
                    <a:cubicBezTo>
                      <a:pt x="148780" y="50181"/>
                      <a:pt x="153638" y="42942"/>
                      <a:pt x="158686" y="35989"/>
                    </a:cubicBezTo>
                    <a:cubicBezTo>
                      <a:pt x="158686" y="216678"/>
                      <a:pt x="158782" y="397367"/>
                      <a:pt x="158877" y="578057"/>
                    </a:cubicBezTo>
                    <a:cubicBezTo>
                      <a:pt x="130778" y="578057"/>
                      <a:pt x="102775" y="578057"/>
                      <a:pt x="74676" y="577962"/>
                    </a:cubicBezTo>
                    <a:cubicBezTo>
                      <a:pt x="72866" y="577962"/>
                      <a:pt x="71056" y="577962"/>
                      <a:pt x="69246" y="577962"/>
                    </a:cubicBezTo>
                    <a:cubicBezTo>
                      <a:pt x="69152" y="577962"/>
                      <a:pt x="69152" y="577962"/>
                      <a:pt x="69056" y="577962"/>
                    </a:cubicBezTo>
                    <a:cubicBezTo>
                      <a:pt x="66960" y="577962"/>
                      <a:pt x="64865" y="577962"/>
                      <a:pt x="62674" y="577962"/>
                    </a:cubicBezTo>
                    <a:cubicBezTo>
                      <a:pt x="62674" y="577962"/>
                      <a:pt x="62579" y="577962"/>
                      <a:pt x="62579" y="577962"/>
                    </a:cubicBezTo>
                    <a:lnTo>
                      <a:pt x="46767" y="577962"/>
                    </a:lnTo>
                    <a:cubicBezTo>
                      <a:pt x="42291" y="577962"/>
                      <a:pt x="40005" y="581486"/>
                      <a:pt x="40005" y="584915"/>
                    </a:cubicBezTo>
                    <a:cubicBezTo>
                      <a:pt x="40005" y="588344"/>
                      <a:pt x="42291" y="591868"/>
                      <a:pt x="46767" y="591868"/>
                    </a:cubicBezTo>
                    <a:lnTo>
                      <a:pt x="62579" y="591868"/>
                    </a:lnTo>
                    <a:cubicBezTo>
                      <a:pt x="62579" y="591868"/>
                      <a:pt x="62674" y="591868"/>
                      <a:pt x="62674" y="591868"/>
                    </a:cubicBezTo>
                    <a:cubicBezTo>
                      <a:pt x="64770" y="591868"/>
                      <a:pt x="66865" y="591868"/>
                      <a:pt x="69056" y="591868"/>
                    </a:cubicBezTo>
                    <a:cubicBezTo>
                      <a:pt x="69152" y="591868"/>
                      <a:pt x="69152" y="591868"/>
                      <a:pt x="69246" y="591868"/>
                    </a:cubicBezTo>
                    <a:cubicBezTo>
                      <a:pt x="71056" y="591868"/>
                      <a:pt x="72866" y="591868"/>
                      <a:pt x="74676" y="591868"/>
                    </a:cubicBezTo>
                    <a:cubicBezTo>
                      <a:pt x="102775" y="591868"/>
                      <a:pt x="130778" y="591868"/>
                      <a:pt x="158877" y="591773"/>
                    </a:cubicBezTo>
                    <a:cubicBezTo>
                      <a:pt x="158877" y="707406"/>
                      <a:pt x="158877" y="823040"/>
                      <a:pt x="158972" y="938673"/>
                    </a:cubicBezTo>
                    <a:cubicBezTo>
                      <a:pt x="158972" y="954485"/>
                      <a:pt x="158782" y="970296"/>
                      <a:pt x="158877" y="986108"/>
                    </a:cubicBezTo>
                    <a:cubicBezTo>
                      <a:pt x="108585" y="986203"/>
                      <a:pt x="58198" y="986108"/>
                      <a:pt x="7906" y="986203"/>
                    </a:cubicBezTo>
                    <a:cubicBezTo>
                      <a:pt x="2572" y="986203"/>
                      <a:pt x="0" y="990299"/>
                      <a:pt x="0" y="994395"/>
                    </a:cubicBezTo>
                    <a:cubicBezTo>
                      <a:pt x="0" y="998490"/>
                      <a:pt x="2667" y="1002586"/>
                      <a:pt x="7906" y="1002586"/>
                    </a:cubicBezTo>
                    <a:cubicBezTo>
                      <a:pt x="58388" y="1002681"/>
                      <a:pt x="108775" y="1002681"/>
                      <a:pt x="159258" y="1002681"/>
                    </a:cubicBezTo>
                    <a:cubicBezTo>
                      <a:pt x="159353" y="1006491"/>
                      <a:pt x="159448" y="1010206"/>
                      <a:pt x="159639" y="1014016"/>
                    </a:cubicBezTo>
                    <a:cubicBezTo>
                      <a:pt x="160972" y="1037733"/>
                      <a:pt x="164878" y="1061355"/>
                      <a:pt x="165545" y="1085072"/>
                    </a:cubicBezTo>
                    <a:cubicBezTo>
                      <a:pt x="165545" y="1086311"/>
                      <a:pt x="166497" y="1086978"/>
                      <a:pt x="167449" y="1086978"/>
                    </a:cubicBezTo>
                    <a:cubicBezTo>
                      <a:pt x="168402" y="1086978"/>
                      <a:pt x="169450" y="1086406"/>
                      <a:pt x="169354" y="1085072"/>
                    </a:cubicBezTo>
                    <a:cubicBezTo>
                      <a:pt x="169926" y="1064594"/>
                      <a:pt x="172498" y="1044210"/>
                      <a:pt x="174498" y="1023827"/>
                    </a:cubicBezTo>
                    <a:cubicBezTo>
                      <a:pt x="206216" y="1035352"/>
                      <a:pt x="237839" y="1047830"/>
                      <a:pt x="268224" y="1062498"/>
                    </a:cubicBezTo>
                    <a:cubicBezTo>
                      <a:pt x="269843" y="1063260"/>
                      <a:pt x="271843" y="1061165"/>
                      <a:pt x="270320" y="1059831"/>
                    </a:cubicBezTo>
                    <a:cubicBezTo>
                      <a:pt x="243935" y="1037352"/>
                      <a:pt x="214598" y="1019160"/>
                      <a:pt x="181451" y="1009444"/>
                    </a:cubicBezTo>
                    <a:cubicBezTo>
                      <a:pt x="183928" y="1007158"/>
                      <a:pt x="186594" y="1004872"/>
                      <a:pt x="189262" y="1002681"/>
                    </a:cubicBezTo>
                    <a:cubicBezTo>
                      <a:pt x="347758" y="1002872"/>
                      <a:pt x="506349" y="1002872"/>
                      <a:pt x="664845" y="1002872"/>
                    </a:cubicBezTo>
                    <a:cubicBezTo>
                      <a:pt x="644176" y="1022588"/>
                      <a:pt x="621316" y="1040591"/>
                      <a:pt x="604361" y="1063546"/>
                    </a:cubicBezTo>
                    <a:cubicBezTo>
                      <a:pt x="603695" y="1064498"/>
                      <a:pt x="604838" y="1066022"/>
                      <a:pt x="605885" y="1065546"/>
                    </a:cubicBezTo>
                    <a:cubicBezTo>
                      <a:pt x="637508" y="1053354"/>
                      <a:pt x="659130" y="1024208"/>
                      <a:pt x="685895" y="1004586"/>
                    </a:cubicBezTo>
                    <a:cubicBezTo>
                      <a:pt x="686562" y="1004110"/>
                      <a:pt x="687134" y="1003443"/>
                      <a:pt x="687705" y="1002872"/>
                    </a:cubicBezTo>
                    <a:cubicBezTo>
                      <a:pt x="770382" y="1002872"/>
                      <a:pt x="853154" y="1002967"/>
                      <a:pt x="935831" y="1002967"/>
                    </a:cubicBezTo>
                    <a:cubicBezTo>
                      <a:pt x="1093755" y="1002967"/>
                      <a:pt x="994600" y="1003062"/>
                      <a:pt x="1152525" y="1003062"/>
                    </a:cubicBezTo>
                    <a:cubicBezTo>
                      <a:pt x="1310068" y="1003062"/>
                      <a:pt x="1116330" y="1004777"/>
                      <a:pt x="1273778" y="997442"/>
                    </a:cubicBezTo>
                    <a:cubicBezTo>
                      <a:pt x="1274350" y="997442"/>
                      <a:pt x="1274826" y="997252"/>
                      <a:pt x="1275207" y="997062"/>
                    </a:cubicBezTo>
                    <a:cubicBezTo>
                      <a:pt x="1278921" y="996966"/>
                      <a:pt x="1282732" y="996871"/>
                      <a:pt x="1286447" y="996776"/>
                    </a:cubicBezTo>
                    <a:cubicBezTo>
                      <a:pt x="1287970" y="996776"/>
                      <a:pt x="1288732" y="995633"/>
                      <a:pt x="1288637" y="994490"/>
                    </a:cubicBezTo>
                    <a:cubicBezTo>
                      <a:pt x="1288732" y="993061"/>
                      <a:pt x="1288066" y="991918"/>
                      <a:pt x="1286542" y="991918"/>
                    </a:cubicBezTo>
                    <a:close/>
                    <a:moveTo>
                      <a:pt x="679037" y="591868"/>
                    </a:moveTo>
                    <a:cubicBezTo>
                      <a:pt x="670084" y="609965"/>
                      <a:pt x="657510" y="627872"/>
                      <a:pt x="655796" y="648256"/>
                    </a:cubicBezTo>
                    <a:cubicBezTo>
                      <a:pt x="655415" y="652352"/>
                      <a:pt x="660940" y="653018"/>
                      <a:pt x="662844" y="650161"/>
                    </a:cubicBezTo>
                    <a:cubicBezTo>
                      <a:pt x="670179" y="639683"/>
                      <a:pt x="676560" y="628349"/>
                      <a:pt x="682847" y="616919"/>
                    </a:cubicBezTo>
                    <a:cubicBezTo>
                      <a:pt x="681990" y="621491"/>
                      <a:pt x="681323" y="626253"/>
                      <a:pt x="681133" y="631492"/>
                    </a:cubicBezTo>
                    <a:cubicBezTo>
                      <a:pt x="680466" y="650161"/>
                      <a:pt x="680752" y="668925"/>
                      <a:pt x="680752" y="687689"/>
                    </a:cubicBezTo>
                    <a:cubicBezTo>
                      <a:pt x="680752" y="722170"/>
                      <a:pt x="680656" y="756650"/>
                      <a:pt x="680561" y="791131"/>
                    </a:cubicBezTo>
                    <a:cubicBezTo>
                      <a:pt x="680466" y="853043"/>
                      <a:pt x="674655" y="918766"/>
                      <a:pt x="684847" y="980107"/>
                    </a:cubicBezTo>
                    <a:cubicBezTo>
                      <a:pt x="684466" y="980107"/>
                      <a:pt x="684180" y="980107"/>
                      <a:pt x="683800" y="980107"/>
                    </a:cubicBezTo>
                    <a:cubicBezTo>
                      <a:pt x="679228" y="973725"/>
                      <a:pt x="674655" y="967439"/>
                      <a:pt x="669798" y="961152"/>
                    </a:cubicBezTo>
                    <a:cubicBezTo>
                      <a:pt x="662654" y="951913"/>
                      <a:pt x="657034" y="940197"/>
                      <a:pt x="648081" y="932672"/>
                    </a:cubicBezTo>
                    <a:cubicBezTo>
                      <a:pt x="646747" y="931529"/>
                      <a:pt x="645128" y="932291"/>
                      <a:pt x="644937" y="934006"/>
                    </a:cubicBezTo>
                    <a:cubicBezTo>
                      <a:pt x="642938" y="950389"/>
                      <a:pt x="657034" y="965343"/>
                      <a:pt x="667893" y="979916"/>
                    </a:cubicBezTo>
                    <a:cubicBezTo>
                      <a:pt x="621316" y="978107"/>
                      <a:pt x="575120" y="963057"/>
                      <a:pt x="533114" y="941054"/>
                    </a:cubicBezTo>
                    <a:cubicBezTo>
                      <a:pt x="451771" y="898382"/>
                      <a:pt x="394906" y="823516"/>
                      <a:pt x="358807" y="740648"/>
                    </a:cubicBezTo>
                    <a:cubicBezTo>
                      <a:pt x="338042" y="692928"/>
                      <a:pt x="323374" y="642827"/>
                      <a:pt x="313087" y="591582"/>
                    </a:cubicBezTo>
                    <a:cubicBezTo>
                      <a:pt x="435197" y="591582"/>
                      <a:pt x="557117" y="591773"/>
                      <a:pt x="679037" y="591868"/>
                    </a:cubicBezTo>
                    <a:close/>
                    <a:moveTo>
                      <a:pt x="210978" y="985917"/>
                    </a:moveTo>
                    <a:cubicBezTo>
                      <a:pt x="213360" y="984012"/>
                      <a:pt x="215741" y="982107"/>
                      <a:pt x="217932" y="980107"/>
                    </a:cubicBezTo>
                    <a:cubicBezTo>
                      <a:pt x="224409" y="974392"/>
                      <a:pt x="242221" y="959914"/>
                      <a:pt x="238315" y="949437"/>
                    </a:cubicBezTo>
                    <a:cubicBezTo>
                      <a:pt x="238125" y="948865"/>
                      <a:pt x="237554" y="948484"/>
                      <a:pt x="236982" y="948674"/>
                    </a:cubicBezTo>
                    <a:cubicBezTo>
                      <a:pt x="227266" y="951532"/>
                      <a:pt x="217265" y="965153"/>
                      <a:pt x="209550" y="971630"/>
                    </a:cubicBezTo>
                    <a:cubicBezTo>
                      <a:pt x="204121" y="976106"/>
                      <a:pt x="198596" y="981060"/>
                      <a:pt x="192977" y="985822"/>
                    </a:cubicBezTo>
                    <a:cubicBezTo>
                      <a:pt x="187452" y="985822"/>
                      <a:pt x="181927" y="985822"/>
                      <a:pt x="176403" y="985822"/>
                    </a:cubicBezTo>
                    <a:cubicBezTo>
                      <a:pt x="176498" y="969344"/>
                      <a:pt x="176117" y="952770"/>
                      <a:pt x="176022" y="936387"/>
                    </a:cubicBezTo>
                    <a:cubicBezTo>
                      <a:pt x="176117" y="821421"/>
                      <a:pt x="176117" y="706454"/>
                      <a:pt x="176117" y="591487"/>
                    </a:cubicBezTo>
                    <a:cubicBezTo>
                      <a:pt x="217265" y="591487"/>
                      <a:pt x="258413" y="591487"/>
                      <a:pt x="299466" y="591487"/>
                    </a:cubicBezTo>
                    <a:cubicBezTo>
                      <a:pt x="330041" y="758460"/>
                      <a:pt x="412337" y="918004"/>
                      <a:pt x="580549" y="979440"/>
                    </a:cubicBezTo>
                    <a:cubicBezTo>
                      <a:pt x="587026" y="981821"/>
                      <a:pt x="593503" y="983822"/>
                      <a:pt x="599980" y="985727"/>
                    </a:cubicBezTo>
                    <a:cubicBezTo>
                      <a:pt x="470345" y="985822"/>
                      <a:pt x="340709" y="985822"/>
                      <a:pt x="210978" y="985917"/>
                    </a:cubicBezTo>
                    <a:close/>
                    <a:moveTo>
                      <a:pt x="744093" y="904669"/>
                    </a:moveTo>
                    <a:cubicBezTo>
                      <a:pt x="729615" y="929148"/>
                      <a:pt x="709898" y="948770"/>
                      <a:pt x="692658" y="970677"/>
                    </a:cubicBezTo>
                    <a:cubicBezTo>
                      <a:pt x="700849" y="912003"/>
                      <a:pt x="695801" y="849900"/>
                      <a:pt x="695706" y="791036"/>
                    </a:cubicBezTo>
                    <a:cubicBezTo>
                      <a:pt x="695610" y="756555"/>
                      <a:pt x="695610" y="722075"/>
                      <a:pt x="695515" y="687594"/>
                    </a:cubicBezTo>
                    <a:cubicBezTo>
                      <a:pt x="695515" y="671973"/>
                      <a:pt x="695420" y="656352"/>
                      <a:pt x="695230" y="640731"/>
                    </a:cubicBezTo>
                    <a:cubicBezTo>
                      <a:pt x="695039" y="626920"/>
                      <a:pt x="692848" y="615680"/>
                      <a:pt x="690467" y="603298"/>
                    </a:cubicBezTo>
                    <a:cubicBezTo>
                      <a:pt x="708279" y="618252"/>
                      <a:pt x="723709" y="637016"/>
                      <a:pt x="737616" y="655209"/>
                    </a:cubicBezTo>
                    <a:cubicBezTo>
                      <a:pt x="738473" y="656352"/>
                      <a:pt x="740950" y="655781"/>
                      <a:pt x="740283" y="654066"/>
                    </a:cubicBezTo>
                    <a:cubicBezTo>
                      <a:pt x="730377" y="630158"/>
                      <a:pt x="719709" y="608918"/>
                      <a:pt x="701230" y="591773"/>
                    </a:cubicBezTo>
                    <a:cubicBezTo>
                      <a:pt x="839724" y="591868"/>
                      <a:pt x="978122" y="591963"/>
                      <a:pt x="1116520" y="591677"/>
                    </a:cubicBezTo>
                    <a:cubicBezTo>
                      <a:pt x="1098899" y="610823"/>
                      <a:pt x="1082135" y="630825"/>
                      <a:pt x="1065943" y="650828"/>
                    </a:cubicBezTo>
                    <a:cubicBezTo>
                      <a:pt x="1016794" y="711597"/>
                      <a:pt x="972026" y="775700"/>
                      <a:pt x="921068" y="834946"/>
                    </a:cubicBezTo>
                    <a:cubicBezTo>
                      <a:pt x="875157" y="888286"/>
                      <a:pt x="822103" y="940197"/>
                      <a:pt x="755332" y="965820"/>
                    </a:cubicBezTo>
                    <a:cubicBezTo>
                      <a:pt x="739807" y="971820"/>
                      <a:pt x="724090" y="975630"/>
                      <a:pt x="708279" y="977821"/>
                    </a:cubicBezTo>
                    <a:cubicBezTo>
                      <a:pt x="724472" y="955818"/>
                      <a:pt x="737521" y="930291"/>
                      <a:pt x="746570" y="905621"/>
                    </a:cubicBezTo>
                    <a:cubicBezTo>
                      <a:pt x="747236" y="904193"/>
                      <a:pt x="744950" y="903336"/>
                      <a:pt x="744093" y="904669"/>
                    </a:cubicBezTo>
                    <a:close/>
                  </a:path>
                </a:pathLst>
              </a:custGeom>
              <a:grpFill/>
              <a:ln w="9525" cap="flat">
                <a:noFill/>
                <a:prstDash val="solid"/>
                <a:miter/>
              </a:ln>
            </p:spPr>
            <p:txBody>
              <a:bodyPr rtlCol="0" anchor="ctr"/>
              <a:lstStyle/>
              <a:p>
                <a:endParaRPr lang="en-US"/>
              </a:p>
            </p:txBody>
          </p:sp>
          <p:sp>
            <p:nvSpPr>
              <p:cNvPr id="818" name="Freeform: Shape 817">
                <a:extLst>
                  <a:ext uri="{FF2B5EF4-FFF2-40B4-BE49-F238E27FC236}">
                    <a16:creationId xmlns:a16="http://schemas.microsoft.com/office/drawing/2014/main" id="{5FA8644C-E86F-9B16-F6C2-63257BB86B79}"/>
                  </a:ext>
                </a:extLst>
              </p:cNvPr>
              <p:cNvSpPr/>
              <p:nvPr/>
            </p:nvSpPr>
            <p:spPr>
              <a:xfrm>
                <a:off x="7445942" y="3054221"/>
                <a:ext cx="67839" cy="98070"/>
              </a:xfrm>
              <a:custGeom>
                <a:avLst/>
                <a:gdLst>
                  <a:gd name="connsiteX0" fmla="*/ 60900 w 67839"/>
                  <a:gd name="connsiteY0" fmla="*/ 17686 h 98070"/>
                  <a:gd name="connsiteX1" fmla="*/ 3465 w 67839"/>
                  <a:gd name="connsiteY1" fmla="*/ 19782 h 98070"/>
                  <a:gd name="connsiteX2" fmla="*/ 2036 w 67839"/>
                  <a:gd name="connsiteY2" fmla="*/ 62454 h 98070"/>
                  <a:gd name="connsiteX3" fmla="*/ 19181 w 67839"/>
                  <a:gd name="connsiteY3" fmla="*/ 97315 h 98070"/>
                  <a:gd name="connsiteX4" fmla="*/ 22229 w 67839"/>
                  <a:gd name="connsiteY4" fmla="*/ 95982 h 98070"/>
                  <a:gd name="connsiteX5" fmla="*/ 20991 w 67839"/>
                  <a:gd name="connsiteY5" fmla="*/ 90553 h 98070"/>
                  <a:gd name="connsiteX6" fmla="*/ 45470 w 67839"/>
                  <a:gd name="connsiteY6" fmla="*/ 91600 h 98070"/>
                  <a:gd name="connsiteX7" fmla="*/ 60900 w 67839"/>
                  <a:gd name="connsiteY7" fmla="*/ 17686 h 98070"/>
                  <a:gd name="connsiteX8" fmla="*/ 48994 w 67839"/>
                  <a:gd name="connsiteY8" fmla="*/ 70169 h 98070"/>
                  <a:gd name="connsiteX9" fmla="*/ 22038 w 67839"/>
                  <a:gd name="connsiteY9" fmla="*/ 75694 h 98070"/>
                  <a:gd name="connsiteX10" fmla="*/ 19562 w 67839"/>
                  <a:gd name="connsiteY10" fmla="*/ 71122 h 98070"/>
                  <a:gd name="connsiteX11" fmla="*/ 16038 w 67839"/>
                  <a:gd name="connsiteY11" fmla="*/ 49976 h 98070"/>
                  <a:gd name="connsiteX12" fmla="*/ 40421 w 67839"/>
                  <a:gd name="connsiteY12" fmla="*/ 17401 h 98070"/>
                  <a:gd name="connsiteX13" fmla="*/ 48994 w 67839"/>
                  <a:gd name="connsiteY13" fmla="*/ 70169 h 9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839" h="98070">
                    <a:moveTo>
                      <a:pt x="60900" y="17686"/>
                    </a:moveTo>
                    <a:cubicBezTo>
                      <a:pt x="49375" y="-6698"/>
                      <a:pt x="12799" y="-5745"/>
                      <a:pt x="3465" y="19782"/>
                    </a:cubicBezTo>
                    <a:cubicBezTo>
                      <a:pt x="-1584" y="33498"/>
                      <a:pt x="-250" y="48357"/>
                      <a:pt x="2036" y="62454"/>
                    </a:cubicBezTo>
                    <a:cubicBezTo>
                      <a:pt x="4322" y="76741"/>
                      <a:pt x="11656" y="85600"/>
                      <a:pt x="19181" y="97315"/>
                    </a:cubicBezTo>
                    <a:cubicBezTo>
                      <a:pt x="20134" y="98839"/>
                      <a:pt x="22896" y="97887"/>
                      <a:pt x="22229" y="95982"/>
                    </a:cubicBezTo>
                    <a:cubicBezTo>
                      <a:pt x="21562" y="94172"/>
                      <a:pt x="21277" y="92362"/>
                      <a:pt x="20991" y="90553"/>
                    </a:cubicBezTo>
                    <a:cubicBezTo>
                      <a:pt x="26706" y="96363"/>
                      <a:pt x="34707" y="98173"/>
                      <a:pt x="45470" y="91600"/>
                    </a:cubicBezTo>
                    <a:cubicBezTo>
                      <a:pt x="70616" y="76265"/>
                      <a:pt x="72711" y="42642"/>
                      <a:pt x="60900" y="17686"/>
                    </a:cubicBezTo>
                    <a:close/>
                    <a:moveTo>
                      <a:pt x="48994" y="70169"/>
                    </a:moveTo>
                    <a:cubicBezTo>
                      <a:pt x="44041" y="81694"/>
                      <a:pt x="30325" y="87219"/>
                      <a:pt x="22038" y="75694"/>
                    </a:cubicBezTo>
                    <a:cubicBezTo>
                      <a:pt x="21086" y="74360"/>
                      <a:pt x="20324" y="72646"/>
                      <a:pt x="19562" y="71122"/>
                    </a:cubicBezTo>
                    <a:cubicBezTo>
                      <a:pt x="18514" y="64073"/>
                      <a:pt x="16800" y="57025"/>
                      <a:pt x="16038" y="49976"/>
                    </a:cubicBezTo>
                    <a:cubicBezTo>
                      <a:pt x="14514" y="35689"/>
                      <a:pt x="18324" y="5780"/>
                      <a:pt x="40421" y="17401"/>
                    </a:cubicBezTo>
                    <a:cubicBezTo>
                      <a:pt x="56519" y="25878"/>
                      <a:pt x="54900" y="56453"/>
                      <a:pt x="48994" y="70169"/>
                    </a:cubicBezTo>
                    <a:close/>
                  </a:path>
                </a:pathLst>
              </a:custGeom>
              <a:grpFill/>
              <a:ln w="9525" cap="flat">
                <a:noFill/>
                <a:prstDash val="solid"/>
                <a:miter/>
              </a:ln>
            </p:spPr>
            <p:txBody>
              <a:bodyPr rtlCol="0" anchor="ctr"/>
              <a:lstStyle/>
              <a:p>
                <a:endParaRPr lang="en-US"/>
              </a:p>
            </p:txBody>
          </p:sp>
          <p:sp>
            <p:nvSpPr>
              <p:cNvPr id="819" name="Freeform: Shape 818">
                <a:extLst>
                  <a:ext uri="{FF2B5EF4-FFF2-40B4-BE49-F238E27FC236}">
                    <a16:creationId xmlns:a16="http://schemas.microsoft.com/office/drawing/2014/main" id="{0CC720EE-666B-1861-82F8-CF21B6A3CF45}"/>
                  </a:ext>
                </a:extLst>
              </p:cNvPr>
              <p:cNvSpPr/>
              <p:nvPr/>
            </p:nvSpPr>
            <p:spPr>
              <a:xfrm>
                <a:off x="8123888" y="3341084"/>
                <a:ext cx="60383" cy="73394"/>
              </a:xfrm>
              <a:custGeom>
                <a:avLst/>
                <a:gdLst>
                  <a:gd name="connsiteX0" fmla="*/ 59610 w 60383"/>
                  <a:gd name="connsiteY0" fmla="*/ 63341 h 73394"/>
                  <a:gd name="connsiteX1" fmla="*/ 41037 w 60383"/>
                  <a:gd name="connsiteY1" fmla="*/ 4667 h 73394"/>
                  <a:gd name="connsiteX2" fmla="*/ 29225 w 60383"/>
                  <a:gd name="connsiteY2" fmla="*/ 3143 h 73394"/>
                  <a:gd name="connsiteX3" fmla="*/ 79 w 60383"/>
                  <a:gd name="connsiteY3" fmla="*/ 62770 h 73394"/>
                  <a:gd name="connsiteX4" fmla="*/ 5318 w 60383"/>
                  <a:gd name="connsiteY4" fmla="*/ 65818 h 73394"/>
                  <a:gd name="connsiteX5" fmla="*/ 31988 w 60383"/>
                  <a:gd name="connsiteY5" fmla="*/ 25527 h 73394"/>
                  <a:gd name="connsiteX6" fmla="*/ 43132 w 60383"/>
                  <a:gd name="connsiteY6" fmla="*/ 58960 h 73394"/>
                  <a:gd name="connsiteX7" fmla="*/ 26082 w 60383"/>
                  <a:gd name="connsiteY7" fmla="*/ 59150 h 73394"/>
                  <a:gd name="connsiteX8" fmla="*/ 7223 w 60383"/>
                  <a:gd name="connsiteY8" fmla="*/ 65532 h 73394"/>
                  <a:gd name="connsiteX9" fmla="*/ 7223 w 60383"/>
                  <a:gd name="connsiteY9" fmla="*/ 68199 h 73394"/>
                  <a:gd name="connsiteX10" fmla="*/ 23034 w 60383"/>
                  <a:gd name="connsiteY10" fmla="*/ 72676 h 73394"/>
                  <a:gd name="connsiteX11" fmla="*/ 52181 w 60383"/>
                  <a:gd name="connsiteY11" fmla="*/ 73247 h 73394"/>
                  <a:gd name="connsiteX12" fmla="*/ 59610 w 60383"/>
                  <a:gd name="connsiteY12" fmla="*/ 63341 h 7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83" h="73394">
                    <a:moveTo>
                      <a:pt x="59610" y="63341"/>
                    </a:moveTo>
                    <a:cubicBezTo>
                      <a:pt x="50466" y="44672"/>
                      <a:pt x="44275" y="25241"/>
                      <a:pt x="41037" y="4667"/>
                    </a:cubicBezTo>
                    <a:cubicBezTo>
                      <a:pt x="40179" y="-857"/>
                      <a:pt x="31607" y="-1619"/>
                      <a:pt x="29225" y="3143"/>
                    </a:cubicBezTo>
                    <a:cubicBezTo>
                      <a:pt x="19510" y="22479"/>
                      <a:pt x="5127" y="41434"/>
                      <a:pt x="79" y="62770"/>
                    </a:cubicBezTo>
                    <a:cubicBezTo>
                      <a:pt x="-587" y="65627"/>
                      <a:pt x="3127" y="68294"/>
                      <a:pt x="5318" y="65818"/>
                    </a:cubicBezTo>
                    <a:cubicBezTo>
                      <a:pt x="15605" y="53816"/>
                      <a:pt x="24177" y="39719"/>
                      <a:pt x="31988" y="25527"/>
                    </a:cubicBezTo>
                    <a:cubicBezTo>
                      <a:pt x="34750" y="36957"/>
                      <a:pt x="38465" y="48101"/>
                      <a:pt x="43132" y="58960"/>
                    </a:cubicBezTo>
                    <a:cubicBezTo>
                      <a:pt x="37513" y="58674"/>
                      <a:pt x="31797" y="58864"/>
                      <a:pt x="26082" y="59150"/>
                    </a:cubicBezTo>
                    <a:cubicBezTo>
                      <a:pt x="19415" y="59531"/>
                      <a:pt x="10937" y="59055"/>
                      <a:pt x="7223" y="65532"/>
                    </a:cubicBezTo>
                    <a:cubicBezTo>
                      <a:pt x="6746" y="66294"/>
                      <a:pt x="6651" y="67437"/>
                      <a:pt x="7223" y="68199"/>
                    </a:cubicBezTo>
                    <a:cubicBezTo>
                      <a:pt x="11033" y="73533"/>
                      <a:pt x="16938" y="73057"/>
                      <a:pt x="23034" y="72676"/>
                    </a:cubicBezTo>
                    <a:cubicBezTo>
                      <a:pt x="32655" y="72009"/>
                      <a:pt x="42751" y="71342"/>
                      <a:pt x="52181" y="73247"/>
                    </a:cubicBezTo>
                    <a:cubicBezTo>
                      <a:pt x="57991" y="74390"/>
                      <a:pt x="62182" y="68675"/>
                      <a:pt x="59610" y="63341"/>
                    </a:cubicBezTo>
                    <a:close/>
                  </a:path>
                </a:pathLst>
              </a:custGeom>
              <a:grpFill/>
              <a:ln w="9525" cap="flat">
                <a:noFill/>
                <a:prstDash val="solid"/>
                <a:miter/>
              </a:ln>
            </p:spPr>
            <p:txBody>
              <a:bodyPr rtlCol="0" anchor="ctr"/>
              <a:lstStyle/>
              <a:p>
                <a:endParaRPr lang="en-US"/>
              </a:p>
            </p:txBody>
          </p:sp>
          <p:sp>
            <p:nvSpPr>
              <p:cNvPr id="820" name="Freeform: Shape 819">
                <a:extLst>
                  <a:ext uri="{FF2B5EF4-FFF2-40B4-BE49-F238E27FC236}">
                    <a16:creationId xmlns:a16="http://schemas.microsoft.com/office/drawing/2014/main" id="{30D555F5-C22D-B1A8-2A85-3C77F4514478}"/>
                  </a:ext>
                </a:extLst>
              </p:cNvPr>
              <p:cNvSpPr/>
              <p:nvPr/>
            </p:nvSpPr>
            <p:spPr>
              <a:xfrm>
                <a:off x="8202627" y="3351743"/>
                <a:ext cx="84437" cy="100497"/>
              </a:xfrm>
              <a:custGeom>
                <a:avLst/>
                <a:gdLst>
                  <a:gd name="connsiteX0" fmla="*/ 82027 w 84437"/>
                  <a:gd name="connsiteY0" fmla="*/ 7438 h 100497"/>
                  <a:gd name="connsiteX1" fmla="*/ 48594 w 84437"/>
                  <a:gd name="connsiteY1" fmla="*/ 29250 h 100497"/>
                  <a:gd name="connsiteX2" fmla="*/ 42974 w 84437"/>
                  <a:gd name="connsiteY2" fmla="*/ 4104 h 100497"/>
                  <a:gd name="connsiteX3" fmla="*/ 34116 w 84437"/>
                  <a:gd name="connsiteY3" fmla="*/ 5342 h 100497"/>
                  <a:gd name="connsiteX4" fmla="*/ 19924 w 84437"/>
                  <a:gd name="connsiteY4" fmla="*/ 26869 h 100497"/>
                  <a:gd name="connsiteX5" fmla="*/ 5922 w 84437"/>
                  <a:gd name="connsiteY5" fmla="*/ 2199 h 100497"/>
                  <a:gd name="connsiteX6" fmla="*/ 1540 w 84437"/>
                  <a:gd name="connsiteY6" fmla="*/ 1628 h 100497"/>
                  <a:gd name="connsiteX7" fmla="*/ 18781 w 84437"/>
                  <a:gd name="connsiteY7" fmla="*/ 35537 h 100497"/>
                  <a:gd name="connsiteX8" fmla="*/ 37926 w 84437"/>
                  <a:gd name="connsiteY8" fmla="*/ 24964 h 100497"/>
                  <a:gd name="connsiteX9" fmla="*/ 39831 w 84437"/>
                  <a:gd name="connsiteY9" fmla="*/ 34965 h 100497"/>
                  <a:gd name="connsiteX10" fmla="*/ 23733 w 84437"/>
                  <a:gd name="connsiteY10" fmla="*/ 48586 h 100497"/>
                  <a:gd name="connsiteX11" fmla="*/ 18971 w 84437"/>
                  <a:gd name="connsiteY11" fmla="*/ 97259 h 100497"/>
                  <a:gd name="connsiteX12" fmla="*/ 47070 w 84437"/>
                  <a:gd name="connsiteY12" fmla="*/ 77828 h 100497"/>
                  <a:gd name="connsiteX13" fmla="*/ 50499 w 84437"/>
                  <a:gd name="connsiteY13" fmla="*/ 39632 h 100497"/>
                  <a:gd name="connsiteX14" fmla="*/ 52023 w 84437"/>
                  <a:gd name="connsiteY14" fmla="*/ 38013 h 100497"/>
                  <a:gd name="connsiteX15" fmla="*/ 83931 w 84437"/>
                  <a:gd name="connsiteY15" fmla="*/ 9629 h 100497"/>
                  <a:gd name="connsiteX16" fmla="*/ 82027 w 84437"/>
                  <a:gd name="connsiteY16" fmla="*/ 7438 h 100497"/>
                  <a:gd name="connsiteX17" fmla="*/ 34973 w 84437"/>
                  <a:gd name="connsiteY17" fmla="*/ 80590 h 100497"/>
                  <a:gd name="connsiteX18" fmla="*/ 23353 w 84437"/>
                  <a:gd name="connsiteY18" fmla="*/ 77637 h 100497"/>
                  <a:gd name="connsiteX19" fmla="*/ 41831 w 84437"/>
                  <a:gd name="connsiteY19" fmla="*/ 48014 h 100497"/>
                  <a:gd name="connsiteX20" fmla="*/ 42593 w 84437"/>
                  <a:gd name="connsiteY20" fmla="*/ 60778 h 100497"/>
                  <a:gd name="connsiteX21" fmla="*/ 34973 w 84437"/>
                  <a:gd name="connsiteY21" fmla="*/ 80590 h 10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4437" h="100497">
                    <a:moveTo>
                      <a:pt x="82027" y="7438"/>
                    </a:moveTo>
                    <a:cubicBezTo>
                      <a:pt x="71835" y="16106"/>
                      <a:pt x="59929" y="22297"/>
                      <a:pt x="48594" y="29250"/>
                    </a:cubicBezTo>
                    <a:cubicBezTo>
                      <a:pt x="46689" y="20392"/>
                      <a:pt x="44308" y="11819"/>
                      <a:pt x="42974" y="4104"/>
                    </a:cubicBezTo>
                    <a:cubicBezTo>
                      <a:pt x="42022" y="-1039"/>
                      <a:pt x="34402" y="485"/>
                      <a:pt x="34116" y="5342"/>
                    </a:cubicBezTo>
                    <a:cubicBezTo>
                      <a:pt x="33735" y="14582"/>
                      <a:pt x="31258" y="26393"/>
                      <a:pt x="19924" y="26869"/>
                    </a:cubicBezTo>
                    <a:cubicBezTo>
                      <a:pt x="7827" y="27440"/>
                      <a:pt x="6303" y="10295"/>
                      <a:pt x="5922" y="2199"/>
                    </a:cubicBezTo>
                    <a:cubicBezTo>
                      <a:pt x="5827" y="-373"/>
                      <a:pt x="2302" y="-849"/>
                      <a:pt x="1540" y="1628"/>
                    </a:cubicBezTo>
                    <a:cubicBezTo>
                      <a:pt x="-2937" y="15820"/>
                      <a:pt x="2207" y="33155"/>
                      <a:pt x="18781" y="35537"/>
                    </a:cubicBezTo>
                    <a:cubicBezTo>
                      <a:pt x="28020" y="36870"/>
                      <a:pt x="34116" y="31917"/>
                      <a:pt x="37926" y="24964"/>
                    </a:cubicBezTo>
                    <a:cubicBezTo>
                      <a:pt x="38592" y="28298"/>
                      <a:pt x="39259" y="31631"/>
                      <a:pt x="39831" y="34965"/>
                    </a:cubicBezTo>
                    <a:cubicBezTo>
                      <a:pt x="34020" y="38966"/>
                      <a:pt x="28591" y="43252"/>
                      <a:pt x="23733" y="48586"/>
                    </a:cubicBezTo>
                    <a:cubicBezTo>
                      <a:pt x="12971" y="60492"/>
                      <a:pt x="5731" y="84019"/>
                      <a:pt x="18971" y="97259"/>
                    </a:cubicBezTo>
                    <a:cubicBezTo>
                      <a:pt x="30592" y="108974"/>
                      <a:pt x="42879" y="85733"/>
                      <a:pt x="47070" y="77828"/>
                    </a:cubicBezTo>
                    <a:cubicBezTo>
                      <a:pt x="53070" y="66588"/>
                      <a:pt x="52785" y="53063"/>
                      <a:pt x="50499" y="39632"/>
                    </a:cubicBezTo>
                    <a:cubicBezTo>
                      <a:pt x="50975" y="39156"/>
                      <a:pt x="51547" y="38585"/>
                      <a:pt x="52023" y="38013"/>
                    </a:cubicBezTo>
                    <a:cubicBezTo>
                      <a:pt x="61643" y="27536"/>
                      <a:pt x="74121" y="19916"/>
                      <a:pt x="83931" y="9629"/>
                    </a:cubicBezTo>
                    <a:cubicBezTo>
                      <a:pt x="85360" y="8105"/>
                      <a:pt x="83455" y="6200"/>
                      <a:pt x="82027" y="7438"/>
                    </a:cubicBezTo>
                    <a:close/>
                    <a:moveTo>
                      <a:pt x="34973" y="80590"/>
                    </a:moveTo>
                    <a:cubicBezTo>
                      <a:pt x="28877" y="90686"/>
                      <a:pt x="23353" y="90686"/>
                      <a:pt x="23353" y="77637"/>
                    </a:cubicBezTo>
                    <a:cubicBezTo>
                      <a:pt x="23353" y="66398"/>
                      <a:pt x="32782" y="56492"/>
                      <a:pt x="41831" y="48014"/>
                    </a:cubicBezTo>
                    <a:cubicBezTo>
                      <a:pt x="42307" y="52205"/>
                      <a:pt x="42593" y="56492"/>
                      <a:pt x="42593" y="60778"/>
                    </a:cubicBezTo>
                    <a:cubicBezTo>
                      <a:pt x="42498" y="68303"/>
                      <a:pt x="38783" y="74303"/>
                      <a:pt x="34973" y="80590"/>
                    </a:cubicBezTo>
                    <a:close/>
                  </a:path>
                </a:pathLst>
              </a:custGeom>
              <a:grpFill/>
              <a:ln w="9525" cap="flat">
                <a:noFill/>
                <a:prstDash val="solid"/>
                <a:miter/>
              </a:ln>
            </p:spPr>
            <p:txBody>
              <a:bodyPr rtlCol="0" anchor="ctr"/>
              <a:lstStyle/>
              <a:p>
                <a:endParaRPr lang="en-US"/>
              </a:p>
            </p:txBody>
          </p:sp>
          <p:sp>
            <p:nvSpPr>
              <p:cNvPr id="821" name="Freeform: Shape 820">
                <a:extLst>
                  <a:ext uri="{FF2B5EF4-FFF2-40B4-BE49-F238E27FC236}">
                    <a16:creationId xmlns:a16="http://schemas.microsoft.com/office/drawing/2014/main" id="{5DBF7250-3846-3974-E280-EDC02B911F3C}"/>
                  </a:ext>
                </a:extLst>
              </p:cNvPr>
              <p:cNvSpPr/>
              <p:nvPr/>
            </p:nvSpPr>
            <p:spPr>
              <a:xfrm>
                <a:off x="9182899" y="3277829"/>
                <a:ext cx="66529" cy="59177"/>
              </a:xfrm>
              <a:custGeom>
                <a:avLst/>
                <a:gdLst>
                  <a:gd name="connsiteX0" fmla="*/ 63971 w 66529"/>
                  <a:gd name="connsiteY0" fmla="*/ 4771 h 59177"/>
                  <a:gd name="connsiteX1" fmla="*/ 52636 w 66529"/>
                  <a:gd name="connsiteY1" fmla="*/ 9057 h 59177"/>
                  <a:gd name="connsiteX2" fmla="*/ 39396 w 66529"/>
                  <a:gd name="connsiteY2" fmla="*/ 18201 h 59177"/>
                  <a:gd name="connsiteX3" fmla="*/ 17965 w 66529"/>
                  <a:gd name="connsiteY3" fmla="*/ 199 h 59177"/>
                  <a:gd name="connsiteX4" fmla="*/ 14631 w 66529"/>
                  <a:gd name="connsiteY4" fmla="*/ 4580 h 59177"/>
                  <a:gd name="connsiteX5" fmla="*/ 29490 w 66529"/>
                  <a:gd name="connsiteY5" fmla="*/ 26202 h 59177"/>
                  <a:gd name="connsiteX6" fmla="*/ 344 w 66529"/>
                  <a:gd name="connsiteY6" fmla="*/ 52872 h 59177"/>
                  <a:gd name="connsiteX7" fmla="*/ 1678 w 66529"/>
                  <a:gd name="connsiteY7" fmla="*/ 55158 h 59177"/>
                  <a:gd name="connsiteX8" fmla="*/ 35587 w 66529"/>
                  <a:gd name="connsiteY8" fmla="*/ 35727 h 59177"/>
                  <a:gd name="connsiteX9" fmla="*/ 51112 w 66529"/>
                  <a:gd name="connsiteY9" fmla="*/ 58873 h 59177"/>
                  <a:gd name="connsiteX10" fmla="*/ 54160 w 66529"/>
                  <a:gd name="connsiteY10" fmla="*/ 57635 h 59177"/>
                  <a:gd name="connsiteX11" fmla="*/ 45683 w 66529"/>
                  <a:gd name="connsiteY11" fmla="*/ 27726 h 59177"/>
                  <a:gd name="connsiteX12" fmla="*/ 56732 w 66529"/>
                  <a:gd name="connsiteY12" fmla="*/ 18677 h 59177"/>
                  <a:gd name="connsiteX13" fmla="*/ 66067 w 66529"/>
                  <a:gd name="connsiteY13" fmla="*/ 7438 h 59177"/>
                  <a:gd name="connsiteX14" fmla="*/ 63971 w 66529"/>
                  <a:gd name="connsiteY14" fmla="*/ 4771 h 5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529" h="59177">
                    <a:moveTo>
                      <a:pt x="63971" y="4771"/>
                    </a:moveTo>
                    <a:cubicBezTo>
                      <a:pt x="60542" y="6485"/>
                      <a:pt x="56351" y="7152"/>
                      <a:pt x="52636" y="9057"/>
                    </a:cubicBezTo>
                    <a:cubicBezTo>
                      <a:pt x="47969" y="11438"/>
                      <a:pt x="43587" y="14867"/>
                      <a:pt x="39396" y="18201"/>
                    </a:cubicBezTo>
                    <a:cubicBezTo>
                      <a:pt x="33777" y="10486"/>
                      <a:pt x="26824" y="3914"/>
                      <a:pt x="17965" y="199"/>
                    </a:cubicBezTo>
                    <a:cubicBezTo>
                      <a:pt x="15489" y="-849"/>
                      <a:pt x="13298" y="2485"/>
                      <a:pt x="14631" y="4580"/>
                    </a:cubicBezTo>
                    <a:cubicBezTo>
                      <a:pt x="19299" y="12010"/>
                      <a:pt x="24633" y="18963"/>
                      <a:pt x="29490" y="26202"/>
                    </a:cubicBezTo>
                    <a:cubicBezTo>
                      <a:pt x="19203" y="34394"/>
                      <a:pt x="9297" y="43252"/>
                      <a:pt x="344" y="52872"/>
                    </a:cubicBezTo>
                    <a:cubicBezTo>
                      <a:pt x="-513" y="53825"/>
                      <a:pt x="344" y="55634"/>
                      <a:pt x="1678" y="55158"/>
                    </a:cubicBezTo>
                    <a:cubicBezTo>
                      <a:pt x="13679" y="50491"/>
                      <a:pt x="25204" y="43538"/>
                      <a:pt x="35587" y="35727"/>
                    </a:cubicBezTo>
                    <a:cubicBezTo>
                      <a:pt x="39873" y="44014"/>
                      <a:pt x="43111" y="53825"/>
                      <a:pt x="51112" y="58873"/>
                    </a:cubicBezTo>
                    <a:cubicBezTo>
                      <a:pt x="52351" y="59635"/>
                      <a:pt x="53779" y="58873"/>
                      <a:pt x="54160" y="57635"/>
                    </a:cubicBezTo>
                    <a:cubicBezTo>
                      <a:pt x="57685" y="47538"/>
                      <a:pt x="51017" y="36489"/>
                      <a:pt x="45683" y="27726"/>
                    </a:cubicBezTo>
                    <a:cubicBezTo>
                      <a:pt x="49398" y="24678"/>
                      <a:pt x="53112" y="21725"/>
                      <a:pt x="56732" y="18677"/>
                    </a:cubicBezTo>
                    <a:cubicBezTo>
                      <a:pt x="60637" y="15439"/>
                      <a:pt x="62637" y="10486"/>
                      <a:pt x="66067" y="7438"/>
                    </a:cubicBezTo>
                    <a:cubicBezTo>
                      <a:pt x="67400" y="6009"/>
                      <a:pt x="65590" y="3914"/>
                      <a:pt x="63971" y="4771"/>
                    </a:cubicBezTo>
                    <a:close/>
                  </a:path>
                </a:pathLst>
              </a:custGeom>
              <a:grpFill/>
              <a:ln w="9525" cap="flat">
                <a:noFill/>
                <a:prstDash val="solid"/>
                <a:miter/>
              </a:ln>
            </p:spPr>
            <p:txBody>
              <a:bodyPr rtlCol="0" anchor="ctr"/>
              <a:lstStyle/>
              <a:p>
                <a:endParaRPr lang="en-US"/>
              </a:p>
            </p:txBody>
          </p:sp>
          <p:sp>
            <p:nvSpPr>
              <p:cNvPr id="822" name="Freeform: Shape 821">
                <a:extLst>
                  <a:ext uri="{FF2B5EF4-FFF2-40B4-BE49-F238E27FC236}">
                    <a16:creationId xmlns:a16="http://schemas.microsoft.com/office/drawing/2014/main" id="{7CDFFE08-3F9F-3ECB-812C-BA1A03CE40B2}"/>
                  </a:ext>
                </a:extLst>
              </p:cNvPr>
              <p:cNvSpPr/>
              <p:nvPr/>
            </p:nvSpPr>
            <p:spPr>
              <a:xfrm>
                <a:off x="7380352" y="2630629"/>
                <a:ext cx="94362" cy="163066"/>
              </a:xfrm>
              <a:custGeom>
                <a:avLst/>
                <a:gdLst>
                  <a:gd name="connsiteX0" fmla="*/ 90772 w 94362"/>
                  <a:gd name="connsiteY0" fmla="*/ 20463 h 163066"/>
                  <a:gd name="connsiteX1" fmla="*/ 60197 w 94362"/>
                  <a:gd name="connsiteY1" fmla="*/ 62754 h 163066"/>
                  <a:gd name="connsiteX2" fmla="*/ 56006 w 94362"/>
                  <a:gd name="connsiteY2" fmla="*/ 25512 h 163066"/>
                  <a:gd name="connsiteX3" fmla="*/ 56863 w 94362"/>
                  <a:gd name="connsiteY3" fmla="*/ 5604 h 163066"/>
                  <a:gd name="connsiteX4" fmla="*/ 45719 w 94362"/>
                  <a:gd name="connsiteY4" fmla="*/ 4080 h 163066"/>
                  <a:gd name="connsiteX5" fmla="*/ 45624 w 94362"/>
                  <a:gd name="connsiteY5" fmla="*/ 5604 h 163066"/>
                  <a:gd name="connsiteX6" fmla="*/ 45528 w 94362"/>
                  <a:gd name="connsiteY6" fmla="*/ 5604 h 163066"/>
                  <a:gd name="connsiteX7" fmla="*/ 45528 w 94362"/>
                  <a:gd name="connsiteY7" fmla="*/ 5890 h 163066"/>
                  <a:gd name="connsiteX8" fmla="*/ 45338 w 94362"/>
                  <a:gd name="connsiteY8" fmla="*/ 22464 h 163066"/>
                  <a:gd name="connsiteX9" fmla="*/ 25335 w 94362"/>
                  <a:gd name="connsiteY9" fmla="*/ 44466 h 163066"/>
                  <a:gd name="connsiteX10" fmla="*/ 9238 w 94362"/>
                  <a:gd name="connsiteY10" fmla="*/ 5604 h 163066"/>
                  <a:gd name="connsiteX11" fmla="*/ 4476 w 94362"/>
                  <a:gd name="connsiteY11" fmla="*/ 4366 h 163066"/>
                  <a:gd name="connsiteX12" fmla="*/ 22383 w 94362"/>
                  <a:gd name="connsiteY12" fmla="*/ 54753 h 163066"/>
                  <a:gd name="connsiteX13" fmla="*/ 47719 w 94362"/>
                  <a:gd name="connsiteY13" fmla="*/ 43800 h 163066"/>
                  <a:gd name="connsiteX14" fmla="*/ 49338 w 94362"/>
                  <a:gd name="connsiteY14" fmla="*/ 56373 h 163066"/>
                  <a:gd name="connsiteX15" fmla="*/ 51338 w 94362"/>
                  <a:gd name="connsiteY15" fmla="*/ 75232 h 163066"/>
                  <a:gd name="connsiteX16" fmla="*/ 32479 w 94362"/>
                  <a:gd name="connsiteY16" fmla="*/ 111332 h 163066"/>
                  <a:gd name="connsiteX17" fmla="*/ 53910 w 94362"/>
                  <a:gd name="connsiteY17" fmla="*/ 162100 h 163066"/>
                  <a:gd name="connsiteX18" fmla="*/ 64483 w 94362"/>
                  <a:gd name="connsiteY18" fmla="*/ 96854 h 163066"/>
                  <a:gd name="connsiteX19" fmla="*/ 62768 w 94362"/>
                  <a:gd name="connsiteY19" fmla="*/ 80852 h 163066"/>
                  <a:gd name="connsiteX20" fmla="*/ 94106 w 94362"/>
                  <a:gd name="connsiteY20" fmla="*/ 22654 h 163066"/>
                  <a:gd name="connsiteX21" fmla="*/ 90772 w 94362"/>
                  <a:gd name="connsiteY21" fmla="*/ 20463 h 163066"/>
                  <a:gd name="connsiteX22" fmla="*/ 54101 w 94362"/>
                  <a:gd name="connsiteY22" fmla="*/ 133049 h 163066"/>
                  <a:gd name="connsiteX23" fmla="*/ 42576 w 94362"/>
                  <a:gd name="connsiteY23" fmla="*/ 142479 h 163066"/>
                  <a:gd name="connsiteX24" fmla="*/ 53339 w 94362"/>
                  <a:gd name="connsiteY24" fmla="*/ 98759 h 163066"/>
                  <a:gd name="connsiteX25" fmla="*/ 53434 w 94362"/>
                  <a:gd name="connsiteY25" fmla="*/ 98664 h 163066"/>
                  <a:gd name="connsiteX26" fmla="*/ 54101 w 94362"/>
                  <a:gd name="connsiteY26" fmla="*/ 133049 h 16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4362" h="163066">
                    <a:moveTo>
                      <a:pt x="90772" y="20463"/>
                    </a:moveTo>
                    <a:cubicBezTo>
                      <a:pt x="81247" y="35227"/>
                      <a:pt x="70388" y="48753"/>
                      <a:pt x="60197" y="62754"/>
                    </a:cubicBezTo>
                    <a:cubicBezTo>
                      <a:pt x="58197" y="50277"/>
                      <a:pt x="56387" y="37704"/>
                      <a:pt x="56006" y="25512"/>
                    </a:cubicBezTo>
                    <a:cubicBezTo>
                      <a:pt x="57435" y="18939"/>
                      <a:pt x="57625" y="12081"/>
                      <a:pt x="56863" y="5604"/>
                    </a:cubicBezTo>
                    <a:cubicBezTo>
                      <a:pt x="56196" y="-111"/>
                      <a:pt x="46767" y="-2778"/>
                      <a:pt x="45719" y="4080"/>
                    </a:cubicBezTo>
                    <a:cubicBezTo>
                      <a:pt x="45624" y="4557"/>
                      <a:pt x="45624" y="5128"/>
                      <a:pt x="45624" y="5604"/>
                    </a:cubicBezTo>
                    <a:cubicBezTo>
                      <a:pt x="45624" y="5604"/>
                      <a:pt x="45624" y="5604"/>
                      <a:pt x="45528" y="5604"/>
                    </a:cubicBezTo>
                    <a:cubicBezTo>
                      <a:pt x="45528" y="5700"/>
                      <a:pt x="45528" y="5795"/>
                      <a:pt x="45528" y="5890"/>
                    </a:cubicBezTo>
                    <a:cubicBezTo>
                      <a:pt x="44957" y="11319"/>
                      <a:pt x="44957" y="16844"/>
                      <a:pt x="45338" y="22464"/>
                    </a:cubicBezTo>
                    <a:cubicBezTo>
                      <a:pt x="43623" y="33322"/>
                      <a:pt x="38194" y="43038"/>
                      <a:pt x="25335" y="44466"/>
                    </a:cubicBezTo>
                    <a:cubicBezTo>
                      <a:pt x="4476" y="46752"/>
                      <a:pt x="7809" y="18082"/>
                      <a:pt x="9238" y="5604"/>
                    </a:cubicBezTo>
                    <a:cubicBezTo>
                      <a:pt x="9524" y="3128"/>
                      <a:pt x="5523" y="2080"/>
                      <a:pt x="4476" y="4366"/>
                    </a:cubicBezTo>
                    <a:cubicBezTo>
                      <a:pt x="-3240" y="21511"/>
                      <a:pt x="-3144" y="53134"/>
                      <a:pt x="22383" y="54753"/>
                    </a:cubicBezTo>
                    <a:cubicBezTo>
                      <a:pt x="33813" y="55420"/>
                      <a:pt x="42099" y="50943"/>
                      <a:pt x="47719" y="43800"/>
                    </a:cubicBezTo>
                    <a:cubicBezTo>
                      <a:pt x="48290" y="48086"/>
                      <a:pt x="48957" y="52277"/>
                      <a:pt x="49338" y="56373"/>
                    </a:cubicBezTo>
                    <a:cubicBezTo>
                      <a:pt x="50005" y="62659"/>
                      <a:pt x="50672" y="68946"/>
                      <a:pt x="51338" y="75232"/>
                    </a:cubicBezTo>
                    <a:cubicBezTo>
                      <a:pt x="43909" y="86472"/>
                      <a:pt x="37242" y="98187"/>
                      <a:pt x="32479" y="111332"/>
                    </a:cubicBezTo>
                    <a:cubicBezTo>
                      <a:pt x="27431" y="125143"/>
                      <a:pt x="27336" y="170196"/>
                      <a:pt x="53910" y="162100"/>
                    </a:cubicBezTo>
                    <a:cubicBezTo>
                      <a:pt x="72770" y="156290"/>
                      <a:pt x="65340" y="109617"/>
                      <a:pt x="64483" y="96854"/>
                    </a:cubicBezTo>
                    <a:cubicBezTo>
                      <a:pt x="64102" y="91710"/>
                      <a:pt x="63531" y="86281"/>
                      <a:pt x="62768" y="80852"/>
                    </a:cubicBezTo>
                    <a:cubicBezTo>
                      <a:pt x="73627" y="61611"/>
                      <a:pt x="85629" y="42847"/>
                      <a:pt x="94106" y="22654"/>
                    </a:cubicBezTo>
                    <a:cubicBezTo>
                      <a:pt x="95249" y="20178"/>
                      <a:pt x="92296" y="18273"/>
                      <a:pt x="90772" y="20463"/>
                    </a:cubicBezTo>
                    <a:close/>
                    <a:moveTo>
                      <a:pt x="54101" y="133049"/>
                    </a:moveTo>
                    <a:cubicBezTo>
                      <a:pt x="53815" y="141050"/>
                      <a:pt x="50100" y="162195"/>
                      <a:pt x="42576" y="142479"/>
                    </a:cubicBezTo>
                    <a:cubicBezTo>
                      <a:pt x="37528" y="129144"/>
                      <a:pt x="47719" y="110189"/>
                      <a:pt x="53339" y="98759"/>
                    </a:cubicBezTo>
                    <a:cubicBezTo>
                      <a:pt x="53339" y="98759"/>
                      <a:pt x="53339" y="98664"/>
                      <a:pt x="53434" y="98664"/>
                    </a:cubicBezTo>
                    <a:cubicBezTo>
                      <a:pt x="54196" y="110094"/>
                      <a:pt x="54577" y="121619"/>
                      <a:pt x="54101" y="133049"/>
                    </a:cubicBezTo>
                    <a:close/>
                  </a:path>
                </a:pathLst>
              </a:custGeom>
              <a:grpFill/>
              <a:ln w="9525" cap="flat">
                <a:noFill/>
                <a:prstDash val="solid"/>
                <a:miter/>
              </a:ln>
            </p:spPr>
            <p:txBody>
              <a:bodyPr rtlCol="0" anchor="ctr"/>
              <a:lstStyle/>
              <a:p>
                <a:endParaRPr lang="en-US"/>
              </a:p>
            </p:txBody>
          </p:sp>
          <p:sp>
            <p:nvSpPr>
              <p:cNvPr id="823" name="Freeform: Shape 822">
                <a:extLst>
                  <a:ext uri="{FF2B5EF4-FFF2-40B4-BE49-F238E27FC236}">
                    <a16:creationId xmlns:a16="http://schemas.microsoft.com/office/drawing/2014/main" id="{2AEDC1C4-008F-AEDC-0AD9-B72D3EBDD50A}"/>
                  </a:ext>
                </a:extLst>
              </p:cNvPr>
              <p:cNvSpPr/>
              <p:nvPr/>
            </p:nvSpPr>
            <p:spPr>
              <a:xfrm>
                <a:off x="7702857" y="3663154"/>
                <a:ext cx="61036" cy="56577"/>
              </a:xfrm>
              <a:custGeom>
                <a:avLst/>
                <a:gdLst>
                  <a:gd name="connsiteX0" fmla="*/ 59541 w 61036"/>
                  <a:gd name="connsiteY0" fmla="*/ 45690 h 56577"/>
                  <a:gd name="connsiteX1" fmla="*/ 35348 w 61036"/>
                  <a:gd name="connsiteY1" fmla="*/ 3589 h 56577"/>
                  <a:gd name="connsiteX2" fmla="*/ 26109 w 61036"/>
                  <a:gd name="connsiteY2" fmla="*/ 2351 h 56577"/>
                  <a:gd name="connsiteX3" fmla="*/ 106 w 61036"/>
                  <a:gd name="connsiteY3" fmla="*/ 52071 h 56577"/>
                  <a:gd name="connsiteX4" fmla="*/ 3248 w 61036"/>
                  <a:gd name="connsiteY4" fmla="*/ 53881 h 56577"/>
                  <a:gd name="connsiteX5" fmla="*/ 7535 w 61036"/>
                  <a:gd name="connsiteY5" fmla="*/ 48071 h 56577"/>
                  <a:gd name="connsiteX6" fmla="*/ 9249 w 61036"/>
                  <a:gd name="connsiteY6" fmla="*/ 53119 h 56577"/>
                  <a:gd name="connsiteX7" fmla="*/ 55827 w 61036"/>
                  <a:gd name="connsiteY7" fmla="*/ 54643 h 56577"/>
                  <a:gd name="connsiteX8" fmla="*/ 59541 w 61036"/>
                  <a:gd name="connsiteY8" fmla="*/ 45690 h 56577"/>
                  <a:gd name="connsiteX9" fmla="*/ 11345 w 61036"/>
                  <a:gd name="connsiteY9" fmla="*/ 45213 h 56577"/>
                  <a:gd name="connsiteX10" fmla="*/ 8868 w 61036"/>
                  <a:gd name="connsiteY10" fmla="*/ 46166 h 56577"/>
                  <a:gd name="connsiteX11" fmla="*/ 28204 w 61036"/>
                  <a:gd name="connsiteY11" fmla="*/ 16733 h 56577"/>
                  <a:gd name="connsiteX12" fmla="*/ 44206 w 61036"/>
                  <a:gd name="connsiteY12" fmla="*/ 44547 h 56577"/>
                  <a:gd name="connsiteX13" fmla="*/ 11345 w 61036"/>
                  <a:gd name="connsiteY13" fmla="*/ 45213 h 5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036" h="56577">
                    <a:moveTo>
                      <a:pt x="59541" y="45690"/>
                    </a:moveTo>
                    <a:cubicBezTo>
                      <a:pt x="47444" y="33498"/>
                      <a:pt x="38682" y="20639"/>
                      <a:pt x="35348" y="3589"/>
                    </a:cubicBezTo>
                    <a:cubicBezTo>
                      <a:pt x="34395" y="-1269"/>
                      <a:pt x="28394" y="-697"/>
                      <a:pt x="26109" y="2351"/>
                    </a:cubicBezTo>
                    <a:cubicBezTo>
                      <a:pt x="14298" y="17781"/>
                      <a:pt x="7154" y="34259"/>
                      <a:pt x="106" y="52071"/>
                    </a:cubicBezTo>
                    <a:cubicBezTo>
                      <a:pt x="-561" y="53786"/>
                      <a:pt x="2105" y="55310"/>
                      <a:pt x="3248" y="53881"/>
                    </a:cubicBezTo>
                    <a:cubicBezTo>
                      <a:pt x="4773" y="51976"/>
                      <a:pt x="6106" y="49976"/>
                      <a:pt x="7535" y="48071"/>
                    </a:cubicBezTo>
                    <a:cubicBezTo>
                      <a:pt x="6773" y="49881"/>
                      <a:pt x="7059" y="52071"/>
                      <a:pt x="9249" y="53119"/>
                    </a:cubicBezTo>
                    <a:cubicBezTo>
                      <a:pt x="23156" y="59691"/>
                      <a:pt x="41063" y="54929"/>
                      <a:pt x="55827" y="54643"/>
                    </a:cubicBezTo>
                    <a:cubicBezTo>
                      <a:pt x="60398" y="54643"/>
                      <a:pt x="62780" y="49023"/>
                      <a:pt x="59541" y="45690"/>
                    </a:cubicBezTo>
                    <a:close/>
                    <a:moveTo>
                      <a:pt x="11345" y="45213"/>
                    </a:moveTo>
                    <a:cubicBezTo>
                      <a:pt x="10392" y="45213"/>
                      <a:pt x="9535" y="45594"/>
                      <a:pt x="8868" y="46166"/>
                    </a:cubicBezTo>
                    <a:cubicBezTo>
                      <a:pt x="15631" y="36546"/>
                      <a:pt x="21632" y="26449"/>
                      <a:pt x="28204" y="16733"/>
                    </a:cubicBezTo>
                    <a:cubicBezTo>
                      <a:pt x="31729" y="27021"/>
                      <a:pt x="37253" y="36165"/>
                      <a:pt x="44206" y="44547"/>
                    </a:cubicBezTo>
                    <a:cubicBezTo>
                      <a:pt x="33252" y="44642"/>
                      <a:pt x="22204" y="44737"/>
                      <a:pt x="11345" y="45213"/>
                    </a:cubicBezTo>
                    <a:close/>
                  </a:path>
                </a:pathLst>
              </a:custGeom>
              <a:grpFill/>
              <a:ln w="9525" cap="flat">
                <a:noFill/>
                <a:prstDash val="solid"/>
                <a:miter/>
              </a:ln>
            </p:spPr>
            <p:txBody>
              <a:bodyPr rtlCol="0" anchor="ctr"/>
              <a:lstStyle/>
              <a:p>
                <a:endParaRPr lang="en-US"/>
              </a:p>
            </p:txBody>
          </p:sp>
          <p:sp>
            <p:nvSpPr>
              <p:cNvPr id="824" name="Freeform: Shape 823">
                <a:extLst>
                  <a:ext uri="{FF2B5EF4-FFF2-40B4-BE49-F238E27FC236}">
                    <a16:creationId xmlns:a16="http://schemas.microsoft.com/office/drawing/2014/main" id="{9F4A0187-3DAA-0143-C5C3-A9E35C38EF2C}"/>
                  </a:ext>
                </a:extLst>
              </p:cNvPr>
              <p:cNvSpPr/>
              <p:nvPr/>
            </p:nvSpPr>
            <p:spPr>
              <a:xfrm>
                <a:off x="7797799" y="3650447"/>
                <a:ext cx="73373" cy="85754"/>
              </a:xfrm>
              <a:custGeom>
                <a:avLst/>
                <a:gdLst>
                  <a:gd name="connsiteX0" fmla="*/ 70803 w 73373"/>
                  <a:gd name="connsiteY0" fmla="*/ 61445 h 85754"/>
                  <a:gd name="connsiteX1" fmla="*/ 49657 w 73373"/>
                  <a:gd name="connsiteY1" fmla="*/ 70018 h 85754"/>
                  <a:gd name="connsiteX2" fmla="*/ 38323 w 73373"/>
                  <a:gd name="connsiteY2" fmla="*/ 47348 h 85754"/>
                  <a:gd name="connsiteX3" fmla="*/ 43847 w 73373"/>
                  <a:gd name="connsiteY3" fmla="*/ 40395 h 85754"/>
                  <a:gd name="connsiteX4" fmla="*/ 70517 w 73373"/>
                  <a:gd name="connsiteY4" fmla="*/ 2866 h 85754"/>
                  <a:gd name="connsiteX5" fmla="*/ 67374 w 73373"/>
                  <a:gd name="connsiteY5" fmla="*/ 485 h 85754"/>
                  <a:gd name="connsiteX6" fmla="*/ 36608 w 73373"/>
                  <a:gd name="connsiteY6" fmla="*/ 33251 h 85754"/>
                  <a:gd name="connsiteX7" fmla="*/ 33751 w 73373"/>
                  <a:gd name="connsiteY7" fmla="*/ 36680 h 85754"/>
                  <a:gd name="connsiteX8" fmla="*/ 603 w 73373"/>
                  <a:gd name="connsiteY8" fmla="*/ 9915 h 85754"/>
                  <a:gd name="connsiteX9" fmla="*/ 1556 w 73373"/>
                  <a:gd name="connsiteY9" fmla="*/ 13439 h 85754"/>
                  <a:gd name="connsiteX10" fmla="*/ 27274 w 73373"/>
                  <a:gd name="connsiteY10" fmla="*/ 44777 h 85754"/>
                  <a:gd name="connsiteX11" fmla="*/ 10510 w 73373"/>
                  <a:gd name="connsiteY11" fmla="*/ 71065 h 85754"/>
                  <a:gd name="connsiteX12" fmla="*/ 12320 w 73373"/>
                  <a:gd name="connsiteY12" fmla="*/ 72875 h 85754"/>
                  <a:gd name="connsiteX13" fmla="*/ 31370 w 73373"/>
                  <a:gd name="connsiteY13" fmla="*/ 55635 h 85754"/>
                  <a:gd name="connsiteX14" fmla="*/ 37084 w 73373"/>
                  <a:gd name="connsiteY14" fmla="*/ 69446 h 85754"/>
                  <a:gd name="connsiteX15" fmla="*/ 55372 w 73373"/>
                  <a:gd name="connsiteY15" fmla="*/ 85734 h 85754"/>
                  <a:gd name="connsiteX16" fmla="*/ 73279 w 73373"/>
                  <a:gd name="connsiteY16" fmla="*/ 62493 h 85754"/>
                  <a:gd name="connsiteX17" fmla="*/ 70803 w 73373"/>
                  <a:gd name="connsiteY17" fmla="*/ 61445 h 8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373" h="85754">
                    <a:moveTo>
                      <a:pt x="70803" y="61445"/>
                    </a:moveTo>
                    <a:cubicBezTo>
                      <a:pt x="65564" y="68589"/>
                      <a:pt x="56515" y="79829"/>
                      <a:pt x="49657" y="70018"/>
                    </a:cubicBezTo>
                    <a:cubicBezTo>
                      <a:pt x="44895" y="63160"/>
                      <a:pt x="41561" y="55159"/>
                      <a:pt x="38323" y="47348"/>
                    </a:cubicBezTo>
                    <a:cubicBezTo>
                      <a:pt x="40132" y="45062"/>
                      <a:pt x="41942" y="42776"/>
                      <a:pt x="43847" y="40395"/>
                    </a:cubicBezTo>
                    <a:cubicBezTo>
                      <a:pt x="53182" y="28394"/>
                      <a:pt x="63183" y="16297"/>
                      <a:pt x="70517" y="2866"/>
                    </a:cubicBezTo>
                    <a:cubicBezTo>
                      <a:pt x="71660" y="771"/>
                      <a:pt x="69088" y="-848"/>
                      <a:pt x="67374" y="485"/>
                    </a:cubicBezTo>
                    <a:cubicBezTo>
                      <a:pt x="55563" y="9724"/>
                      <a:pt x="46229" y="21821"/>
                      <a:pt x="36608" y="33251"/>
                    </a:cubicBezTo>
                    <a:cubicBezTo>
                      <a:pt x="35655" y="34394"/>
                      <a:pt x="34703" y="35537"/>
                      <a:pt x="33751" y="36680"/>
                    </a:cubicBezTo>
                    <a:cubicBezTo>
                      <a:pt x="28417" y="24869"/>
                      <a:pt x="14129" y="-3039"/>
                      <a:pt x="603" y="9915"/>
                    </a:cubicBezTo>
                    <a:cubicBezTo>
                      <a:pt x="-540" y="11058"/>
                      <a:pt x="32" y="12963"/>
                      <a:pt x="1556" y="13439"/>
                    </a:cubicBezTo>
                    <a:cubicBezTo>
                      <a:pt x="14796" y="17345"/>
                      <a:pt x="21749" y="30775"/>
                      <a:pt x="27274" y="44777"/>
                    </a:cubicBezTo>
                    <a:cubicBezTo>
                      <a:pt x="20796" y="52968"/>
                      <a:pt x="14891" y="61445"/>
                      <a:pt x="10510" y="71065"/>
                    </a:cubicBezTo>
                    <a:cubicBezTo>
                      <a:pt x="10033" y="72208"/>
                      <a:pt x="11081" y="73732"/>
                      <a:pt x="12320" y="72875"/>
                    </a:cubicBezTo>
                    <a:cubicBezTo>
                      <a:pt x="19653" y="68018"/>
                      <a:pt x="25750" y="62017"/>
                      <a:pt x="31370" y="55635"/>
                    </a:cubicBezTo>
                    <a:cubicBezTo>
                      <a:pt x="33179" y="60683"/>
                      <a:pt x="35084" y="65446"/>
                      <a:pt x="37084" y="69446"/>
                    </a:cubicBezTo>
                    <a:cubicBezTo>
                      <a:pt x="40799" y="76876"/>
                      <a:pt x="46229" y="85258"/>
                      <a:pt x="55372" y="85734"/>
                    </a:cubicBezTo>
                    <a:cubicBezTo>
                      <a:pt x="67755" y="86401"/>
                      <a:pt x="70517" y="70970"/>
                      <a:pt x="73279" y="62493"/>
                    </a:cubicBezTo>
                    <a:cubicBezTo>
                      <a:pt x="73851" y="60969"/>
                      <a:pt x="71660" y="60302"/>
                      <a:pt x="70803" y="61445"/>
                    </a:cubicBezTo>
                    <a:close/>
                  </a:path>
                </a:pathLst>
              </a:custGeom>
              <a:grpFill/>
              <a:ln w="9525" cap="flat">
                <a:noFill/>
                <a:prstDash val="solid"/>
                <a:miter/>
              </a:ln>
            </p:spPr>
            <p:txBody>
              <a:bodyPr rtlCol="0" anchor="ctr"/>
              <a:lstStyle/>
              <a:p>
                <a:endParaRPr lang="en-US"/>
              </a:p>
            </p:txBody>
          </p:sp>
        </p:grpSp>
        <p:grpSp>
          <p:nvGrpSpPr>
            <p:cNvPr id="825" name="Graphic 6">
              <a:extLst>
                <a:ext uri="{FF2B5EF4-FFF2-40B4-BE49-F238E27FC236}">
                  <a16:creationId xmlns:a16="http://schemas.microsoft.com/office/drawing/2014/main" id="{64585426-E939-2A59-6A56-D19B92540F22}"/>
                </a:ext>
              </a:extLst>
            </p:cNvPr>
            <p:cNvGrpSpPr/>
            <p:nvPr/>
          </p:nvGrpSpPr>
          <p:grpSpPr>
            <a:xfrm>
              <a:off x="8852085" y="3476532"/>
              <a:ext cx="479657" cy="212968"/>
              <a:chOff x="8852085" y="3476532"/>
              <a:chExt cx="479657" cy="212968"/>
            </a:xfrm>
            <a:grpFill/>
          </p:grpSpPr>
          <p:grpSp>
            <p:nvGrpSpPr>
              <p:cNvPr id="826" name="Graphic 6">
                <a:extLst>
                  <a:ext uri="{FF2B5EF4-FFF2-40B4-BE49-F238E27FC236}">
                    <a16:creationId xmlns:a16="http://schemas.microsoft.com/office/drawing/2014/main" id="{0EC41F60-1A1A-D331-96D2-F9E31C30CA0E}"/>
                  </a:ext>
                </a:extLst>
              </p:cNvPr>
              <p:cNvGrpSpPr/>
              <p:nvPr/>
            </p:nvGrpSpPr>
            <p:grpSpPr>
              <a:xfrm>
                <a:off x="8852085" y="3476532"/>
                <a:ext cx="206952" cy="212968"/>
                <a:chOff x="8852085" y="3476532"/>
                <a:chExt cx="206952" cy="212968"/>
              </a:xfrm>
              <a:grpFill/>
            </p:grpSpPr>
            <p:sp>
              <p:nvSpPr>
                <p:cNvPr id="827" name="Freeform: Shape 826">
                  <a:extLst>
                    <a:ext uri="{FF2B5EF4-FFF2-40B4-BE49-F238E27FC236}">
                      <a16:creationId xmlns:a16="http://schemas.microsoft.com/office/drawing/2014/main" id="{7F5BFF32-C73E-3190-B9E8-AEFE81498CA8}"/>
                    </a:ext>
                  </a:extLst>
                </p:cNvPr>
                <p:cNvSpPr/>
                <p:nvPr/>
              </p:nvSpPr>
              <p:spPr>
                <a:xfrm>
                  <a:off x="8852085" y="3476532"/>
                  <a:ext cx="206952" cy="212968"/>
                </a:xfrm>
                <a:custGeom>
                  <a:avLst/>
                  <a:gdLst>
                    <a:gd name="connsiteX0" fmla="*/ 202951 w 206952"/>
                    <a:gd name="connsiteY0" fmla="*/ 77721 h 212968"/>
                    <a:gd name="connsiteX1" fmla="*/ 76173 w 206952"/>
                    <a:gd name="connsiteY1" fmla="*/ 5712 h 212968"/>
                    <a:gd name="connsiteX2" fmla="*/ 1021 w 206952"/>
                    <a:gd name="connsiteY2" fmla="*/ 89341 h 212968"/>
                    <a:gd name="connsiteX3" fmla="*/ 90937 w 206952"/>
                    <a:gd name="connsiteY3" fmla="*/ 212404 h 212968"/>
                    <a:gd name="connsiteX4" fmla="*/ 202951 w 206952"/>
                    <a:gd name="connsiteY4" fmla="*/ 77721 h 212968"/>
                    <a:gd name="connsiteX5" fmla="*/ 74458 w 206952"/>
                    <a:gd name="connsiteY5" fmla="*/ 194212 h 212968"/>
                    <a:gd name="connsiteX6" fmla="*/ 15309 w 206952"/>
                    <a:gd name="connsiteY6" fmla="*/ 86674 h 212968"/>
                    <a:gd name="connsiteX7" fmla="*/ 49694 w 206952"/>
                    <a:gd name="connsiteY7" fmla="*/ 28000 h 212968"/>
                    <a:gd name="connsiteX8" fmla="*/ 51980 w 206952"/>
                    <a:gd name="connsiteY8" fmla="*/ 30096 h 212968"/>
                    <a:gd name="connsiteX9" fmla="*/ 88746 w 206952"/>
                    <a:gd name="connsiteY9" fmla="*/ 15808 h 212968"/>
                    <a:gd name="connsiteX10" fmla="*/ 98747 w 206952"/>
                    <a:gd name="connsiteY10" fmla="*/ 15427 h 212968"/>
                    <a:gd name="connsiteX11" fmla="*/ 100747 w 206952"/>
                    <a:gd name="connsiteY11" fmla="*/ 14380 h 212968"/>
                    <a:gd name="connsiteX12" fmla="*/ 134847 w 206952"/>
                    <a:gd name="connsiteY12" fmla="*/ 21238 h 212968"/>
                    <a:gd name="connsiteX13" fmla="*/ 191235 w 206952"/>
                    <a:gd name="connsiteY13" fmla="*/ 86579 h 212968"/>
                    <a:gd name="connsiteX14" fmla="*/ 74458 w 206952"/>
                    <a:gd name="connsiteY14" fmla="*/ 194212 h 21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952" h="212968">
                      <a:moveTo>
                        <a:pt x="202951" y="77721"/>
                      </a:moveTo>
                      <a:cubicBezTo>
                        <a:pt x="187235" y="27714"/>
                        <a:pt x="123226" y="-16005"/>
                        <a:pt x="76173" y="5712"/>
                      </a:cubicBezTo>
                      <a:cubicBezTo>
                        <a:pt x="35692" y="5807"/>
                        <a:pt x="5878" y="50479"/>
                        <a:pt x="1021" y="89341"/>
                      </a:cubicBezTo>
                      <a:cubicBezTo>
                        <a:pt x="-6504" y="149825"/>
                        <a:pt x="27976" y="205165"/>
                        <a:pt x="90937" y="212404"/>
                      </a:cubicBezTo>
                      <a:cubicBezTo>
                        <a:pt x="160279" y="220310"/>
                        <a:pt x="223716" y="143539"/>
                        <a:pt x="202951" y="77721"/>
                      </a:cubicBezTo>
                      <a:close/>
                      <a:moveTo>
                        <a:pt x="74458" y="194212"/>
                      </a:moveTo>
                      <a:cubicBezTo>
                        <a:pt x="27500" y="181924"/>
                        <a:pt x="9308" y="130394"/>
                        <a:pt x="15309" y="86674"/>
                      </a:cubicBezTo>
                      <a:cubicBezTo>
                        <a:pt x="19023" y="59528"/>
                        <a:pt x="31215" y="39716"/>
                        <a:pt x="49694" y="28000"/>
                      </a:cubicBezTo>
                      <a:cubicBezTo>
                        <a:pt x="48931" y="29334"/>
                        <a:pt x="50646" y="30858"/>
                        <a:pt x="51980" y="30096"/>
                      </a:cubicBezTo>
                      <a:cubicBezTo>
                        <a:pt x="64172" y="23143"/>
                        <a:pt x="76364" y="18189"/>
                        <a:pt x="88746" y="15808"/>
                      </a:cubicBezTo>
                      <a:cubicBezTo>
                        <a:pt x="91985" y="15523"/>
                        <a:pt x="95318" y="15427"/>
                        <a:pt x="98747" y="15427"/>
                      </a:cubicBezTo>
                      <a:cubicBezTo>
                        <a:pt x="99700" y="15427"/>
                        <a:pt x="100367" y="14951"/>
                        <a:pt x="100747" y="14380"/>
                      </a:cubicBezTo>
                      <a:cubicBezTo>
                        <a:pt x="111892" y="13998"/>
                        <a:pt x="123226" y="15999"/>
                        <a:pt x="134847" y="21238"/>
                      </a:cubicBezTo>
                      <a:cubicBezTo>
                        <a:pt x="161612" y="33334"/>
                        <a:pt x="182567" y="58861"/>
                        <a:pt x="191235" y="86579"/>
                      </a:cubicBezTo>
                      <a:cubicBezTo>
                        <a:pt x="212190" y="152873"/>
                        <a:pt x="133609" y="209642"/>
                        <a:pt x="74458" y="194212"/>
                      </a:cubicBezTo>
                      <a:close/>
                    </a:path>
                  </a:pathLst>
                </a:custGeom>
                <a:grpFill/>
                <a:ln w="9525" cap="flat">
                  <a:noFill/>
                  <a:prstDash val="solid"/>
                  <a:miter/>
                </a:ln>
              </p:spPr>
              <p:txBody>
                <a:bodyPr rtlCol="0" anchor="ctr"/>
                <a:lstStyle/>
                <a:p>
                  <a:endParaRPr lang="en-US"/>
                </a:p>
              </p:txBody>
            </p:sp>
            <p:sp>
              <p:nvSpPr>
                <p:cNvPr id="868" name="Freeform: Shape 867">
                  <a:extLst>
                    <a:ext uri="{FF2B5EF4-FFF2-40B4-BE49-F238E27FC236}">
                      <a16:creationId xmlns:a16="http://schemas.microsoft.com/office/drawing/2014/main" id="{A0AD1092-00C3-A1D9-21AE-A08F4E942278}"/>
                    </a:ext>
                  </a:extLst>
                </p:cNvPr>
                <p:cNvSpPr/>
                <p:nvPr/>
              </p:nvSpPr>
              <p:spPr>
                <a:xfrm>
                  <a:off x="8917019" y="3576745"/>
                  <a:ext cx="79438" cy="15786"/>
                </a:xfrm>
                <a:custGeom>
                  <a:avLst/>
                  <a:gdLst>
                    <a:gd name="connsiteX0" fmla="*/ 72009 w 79438"/>
                    <a:gd name="connsiteY0" fmla="*/ 273 h 15786"/>
                    <a:gd name="connsiteX1" fmla="*/ 31909 w 79438"/>
                    <a:gd name="connsiteY1" fmla="*/ 178 h 15786"/>
                    <a:gd name="connsiteX2" fmla="*/ 2096 w 79438"/>
                    <a:gd name="connsiteY2" fmla="*/ 3988 h 15786"/>
                    <a:gd name="connsiteX3" fmla="*/ 1905 w 79438"/>
                    <a:gd name="connsiteY3" fmla="*/ 4179 h 15786"/>
                    <a:gd name="connsiteX4" fmla="*/ 1238 w 79438"/>
                    <a:gd name="connsiteY4" fmla="*/ 4750 h 15786"/>
                    <a:gd name="connsiteX5" fmla="*/ 762 w 79438"/>
                    <a:gd name="connsiteY5" fmla="*/ 5322 h 15786"/>
                    <a:gd name="connsiteX6" fmla="*/ 571 w 79438"/>
                    <a:gd name="connsiteY6" fmla="*/ 5702 h 15786"/>
                    <a:gd name="connsiteX7" fmla="*/ 191 w 79438"/>
                    <a:gd name="connsiteY7" fmla="*/ 6560 h 15786"/>
                    <a:gd name="connsiteX8" fmla="*/ 95 w 79438"/>
                    <a:gd name="connsiteY8" fmla="*/ 7036 h 15786"/>
                    <a:gd name="connsiteX9" fmla="*/ 0 w 79438"/>
                    <a:gd name="connsiteY9" fmla="*/ 7893 h 15786"/>
                    <a:gd name="connsiteX10" fmla="*/ 95 w 79438"/>
                    <a:gd name="connsiteY10" fmla="*/ 8750 h 15786"/>
                    <a:gd name="connsiteX11" fmla="*/ 191 w 79438"/>
                    <a:gd name="connsiteY11" fmla="*/ 9227 h 15786"/>
                    <a:gd name="connsiteX12" fmla="*/ 571 w 79438"/>
                    <a:gd name="connsiteY12" fmla="*/ 10084 h 15786"/>
                    <a:gd name="connsiteX13" fmla="*/ 762 w 79438"/>
                    <a:gd name="connsiteY13" fmla="*/ 10465 h 15786"/>
                    <a:gd name="connsiteX14" fmla="*/ 1238 w 79438"/>
                    <a:gd name="connsiteY14" fmla="*/ 11037 h 15786"/>
                    <a:gd name="connsiteX15" fmla="*/ 1905 w 79438"/>
                    <a:gd name="connsiteY15" fmla="*/ 11608 h 15786"/>
                    <a:gd name="connsiteX16" fmla="*/ 2096 w 79438"/>
                    <a:gd name="connsiteY16" fmla="*/ 11798 h 15786"/>
                    <a:gd name="connsiteX17" fmla="*/ 31909 w 79438"/>
                    <a:gd name="connsiteY17" fmla="*/ 15608 h 15786"/>
                    <a:gd name="connsiteX18" fmla="*/ 72009 w 79438"/>
                    <a:gd name="connsiteY18" fmla="*/ 15513 h 15786"/>
                    <a:gd name="connsiteX19" fmla="*/ 79439 w 79438"/>
                    <a:gd name="connsiteY19" fmla="*/ 7893 h 15786"/>
                    <a:gd name="connsiteX20" fmla="*/ 72009 w 79438"/>
                    <a:gd name="connsiteY20" fmla="*/ 273 h 1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438" h="15786">
                      <a:moveTo>
                        <a:pt x="72009" y="273"/>
                      </a:moveTo>
                      <a:cubicBezTo>
                        <a:pt x="58674" y="178"/>
                        <a:pt x="45244" y="83"/>
                        <a:pt x="31909" y="178"/>
                      </a:cubicBezTo>
                      <a:cubicBezTo>
                        <a:pt x="22289" y="178"/>
                        <a:pt x="10668" y="-1251"/>
                        <a:pt x="2096" y="3988"/>
                      </a:cubicBezTo>
                      <a:cubicBezTo>
                        <a:pt x="2000" y="3988"/>
                        <a:pt x="2000" y="4083"/>
                        <a:pt x="1905" y="4179"/>
                      </a:cubicBezTo>
                      <a:cubicBezTo>
                        <a:pt x="1620" y="4369"/>
                        <a:pt x="1429" y="4559"/>
                        <a:pt x="1238" y="4750"/>
                      </a:cubicBezTo>
                      <a:cubicBezTo>
                        <a:pt x="1048" y="4940"/>
                        <a:pt x="858" y="5131"/>
                        <a:pt x="762" y="5322"/>
                      </a:cubicBezTo>
                      <a:cubicBezTo>
                        <a:pt x="667" y="5417"/>
                        <a:pt x="571" y="5607"/>
                        <a:pt x="571" y="5702"/>
                      </a:cubicBezTo>
                      <a:cubicBezTo>
                        <a:pt x="381" y="5988"/>
                        <a:pt x="286" y="6274"/>
                        <a:pt x="191" y="6560"/>
                      </a:cubicBezTo>
                      <a:cubicBezTo>
                        <a:pt x="191" y="6750"/>
                        <a:pt x="95" y="6846"/>
                        <a:pt x="95" y="7036"/>
                      </a:cubicBezTo>
                      <a:cubicBezTo>
                        <a:pt x="95" y="7322"/>
                        <a:pt x="0" y="7607"/>
                        <a:pt x="0" y="7893"/>
                      </a:cubicBezTo>
                      <a:cubicBezTo>
                        <a:pt x="0" y="8179"/>
                        <a:pt x="0" y="8465"/>
                        <a:pt x="95" y="8750"/>
                      </a:cubicBezTo>
                      <a:cubicBezTo>
                        <a:pt x="95" y="8941"/>
                        <a:pt x="95" y="9036"/>
                        <a:pt x="191" y="9227"/>
                      </a:cubicBezTo>
                      <a:cubicBezTo>
                        <a:pt x="286" y="9513"/>
                        <a:pt x="381" y="9798"/>
                        <a:pt x="571" y="10084"/>
                      </a:cubicBezTo>
                      <a:cubicBezTo>
                        <a:pt x="667" y="10274"/>
                        <a:pt x="762" y="10370"/>
                        <a:pt x="762" y="10465"/>
                      </a:cubicBezTo>
                      <a:cubicBezTo>
                        <a:pt x="858" y="10656"/>
                        <a:pt x="1048" y="10846"/>
                        <a:pt x="1238" y="11037"/>
                      </a:cubicBezTo>
                      <a:cubicBezTo>
                        <a:pt x="1429" y="11227"/>
                        <a:pt x="1620" y="11417"/>
                        <a:pt x="1905" y="11608"/>
                      </a:cubicBezTo>
                      <a:cubicBezTo>
                        <a:pt x="2000" y="11703"/>
                        <a:pt x="2000" y="11703"/>
                        <a:pt x="2096" y="11798"/>
                      </a:cubicBezTo>
                      <a:cubicBezTo>
                        <a:pt x="10763" y="17037"/>
                        <a:pt x="22384" y="15608"/>
                        <a:pt x="31909" y="15608"/>
                      </a:cubicBezTo>
                      <a:cubicBezTo>
                        <a:pt x="45244" y="15608"/>
                        <a:pt x="58674" y="15608"/>
                        <a:pt x="72009" y="15513"/>
                      </a:cubicBezTo>
                      <a:cubicBezTo>
                        <a:pt x="76962" y="15513"/>
                        <a:pt x="79439" y="11703"/>
                        <a:pt x="79439" y="7893"/>
                      </a:cubicBezTo>
                      <a:cubicBezTo>
                        <a:pt x="79439" y="4083"/>
                        <a:pt x="76962" y="178"/>
                        <a:pt x="72009" y="273"/>
                      </a:cubicBezTo>
                      <a:close/>
                    </a:path>
                  </a:pathLst>
                </a:custGeom>
                <a:grpFill/>
                <a:ln w="9525" cap="flat">
                  <a:noFill/>
                  <a:prstDash val="solid"/>
                  <a:miter/>
                </a:ln>
              </p:spPr>
              <p:txBody>
                <a:bodyPr rtlCol="0" anchor="ctr"/>
                <a:lstStyle/>
                <a:p>
                  <a:endParaRPr lang="en-US"/>
                </a:p>
              </p:txBody>
            </p:sp>
          </p:grpSp>
          <p:grpSp>
            <p:nvGrpSpPr>
              <p:cNvPr id="869" name="Graphic 6">
                <a:extLst>
                  <a:ext uri="{FF2B5EF4-FFF2-40B4-BE49-F238E27FC236}">
                    <a16:creationId xmlns:a16="http://schemas.microsoft.com/office/drawing/2014/main" id="{072F2682-870E-C9D7-A25D-94A8F615B523}"/>
                  </a:ext>
                </a:extLst>
              </p:cNvPr>
              <p:cNvGrpSpPr/>
              <p:nvPr/>
            </p:nvGrpSpPr>
            <p:grpSpPr>
              <a:xfrm>
                <a:off x="9124786" y="3476532"/>
                <a:ext cx="206956" cy="212968"/>
                <a:chOff x="9124786" y="3476532"/>
                <a:chExt cx="206956" cy="212968"/>
              </a:xfrm>
              <a:grpFill/>
            </p:grpSpPr>
            <p:sp>
              <p:nvSpPr>
                <p:cNvPr id="870" name="Freeform: Shape 869">
                  <a:extLst>
                    <a:ext uri="{FF2B5EF4-FFF2-40B4-BE49-F238E27FC236}">
                      <a16:creationId xmlns:a16="http://schemas.microsoft.com/office/drawing/2014/main" id="{DC4B13BF-EB19-8942-C834-3C7CCC7572C2}"/>
                    </a:ext>
                  </a:extLst>
                </p:cNvPr>
                <p:cNvSpPr/>
                <p:nvPr/>
              </p:nvSpPr>
              <p:spPr>
                <a:xfrm>
                  <a:off x="9124786" y="3476532"/>
                  <a:ext cx="206956" cy="212968"/>
                </a:xfrm>
                <a:custGeom>
                  <a:avLst/>
                  <a:gdLst>
                    <a:gd name="connsiteX0" fmla="*/ 202951 w 206956"/>
                    <a:gd name="connsiteY0" fmla="*/ 77721 h 212968"/>
                    <a:gd name="connsiteX1" fmla="*/ 76173 w 206956"/>
                    <a:gd name="connsiteY1" fmla="*/ 5712 h 212968"/>
                    <a:gd name="connsiteX2" fmla="*/ 1021 w 206956"/>
                    <a:gd name="connsiteY2" fmla="*/ 89341 h 212968"/>
                    <a:gd name="connsiteX3" fmla="*/ 90937 w 206956"/>
                    <a:gd name="connsiteY3" fmla="*/ 212404 h 212968"/>
                    <a:gd name="connsiteX4" fmla="*/ 202951 w 206956"/>
                    <a:gd name="connsiteY4" fmla="*/ 77721 h 212968"/>
                    <a:gd name="connsiteX5" fmla="*/ 74554 w 206956"/>
                    <a:gd name="connsiteY5" fmla="*/ 194212 h 212968"/>
                    <a:gd name="connsiteX6" fmla="*/ 15403 w 206956"/>
                    <a:gd name="connsiteY6" fmla="*/ 86674 h 212968"/>
                    <a:gd name="connsiteX7" fmla="*/ 49789 w 206956"/>
                    <a:gd name="connsiteY7" fmla="*/ 28000 h 212968"/>
                    <a:gd name="connsiteX8" fmla="*/ 52075 w 206956"/>
                    <a:gd name="connsiteY8" fmla="*/ 30096 h 212968"/>
                    <a:gd name="connsiteX9" fmla="*/ 88841 w 206956"/>
                    <a:gd name="connsiteY9" fmla="*/ 15808 h 212968"/>
                    <a:gd name="connsiteX10" fmla="*/ 98842 w 206956"/>
                    <a:gd name="connsiteY10" fmla="*/ 15427 h 212968"/>
                    <a:gd name="connsiteX11" fmla="*/ 100843 w 206956"/>
                    <a:gd name="connsiteY11" fmla="*/ 14380 h 212968"/>
                    <a:gd name="connsiteX12" fmla="*/ 135037 w 206956"/>
                    <a:gd name="connsiteY12" fmla="*/ 21238 h 212968"/>
                    <a:gd name="connsiteX13" fmla="*/ 191426 w 206956"/>
                    <a:gd name="connsiteY13" fmla="*/ 86579 h 212968"/>
                    <a:gd name="connsiteX14" fmla="*/ 74554 w 206956"/>
                    <a:gd name="connsiteY14" fmla="*/ 194212 h 21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956" h="212968">
                      <a:moveTo>
                        <a:pt x="202951" y="77721"/>
                      </a:moveTo>
                      <a:cubicBezTo>
                        <a:pt x="187235" y="27714"/>
                        <a:pt x="123226" y="-16005"/>
                        <a:pt x="76173" y="5712"/>
                      </a:cubicBezTo>
                      <a:cubicBezTo>
                        <a:pt x="35692" y="5807"/>
                        <a:pt x="5878" y="50479"/>
                        <a:pt x="1021" y="89341"/>
                      </a:cubicBezTo>
                      <a:cubicBezTo>
                        <a:pt x="-6504" y="149825"/>
                        <a:pt x="27976" y="205165"/>
                        <a:pt x="90937" y="212404"/>
                      </a:cubicBezTo>
                      <a:cubicBezTo>
                        <a:pt x="160374" y="220310"/>
                        <a:pt x="223715" y="143539"/>
                        <a:pt x="202951" y="77721"/>
                      </a:cubicBezTo>
                      <a:close/>
                      <a:moveTo>
                        <a:pt x="74554" y="194212"/>
                      </a:moveTo>
                      <a:cubicBezTo>
                        <a:pt x="27596" y="181924"/>
                        <a:pt x="9402" y="130394"/>
                        <a:pt x="15403" y="86674"/>
                      </a:cubicBezTo>
                      <a:cubicBezTo>
                        <a:pt x="19118" y="59528"/>
                        <a:pt x="31310" y="39716"/>
                        <a:pt x="49789" y="28000"/>
                      </a:cubicBezTo>
                      <a:cubicBezTo>
                        <a:pt x="49027" y="29334"/>
                        <a:pt x="50741" y="30858"/>
                        <a:pt x="52075" y="30096"/>
                      </a:cubicBezTo>
                      <a:cubicBezTo>
                        <a:pt x="64267" y="23143"/>
                        <a:pt x="76459" y="18189"/>
                        <a:pt x="88841" y="15808"/>
                      </a:cubicBezTo>
                      <a:cubicBezTo>
                        <a:pt x="92080" y="15523"/>
                        <a:pt x="95414" y="15427"/>
                        <a:pt x="98842" y="15427"/>
                      </a:cubicBezTo>
                      <a:cubicBezTo>
                        <a:pt x="99795" y="15427"/>
                        <a:pt x="100462" y="14951"/>
                        <a:pt x="100843" y="14380"/>
                      </a:cubicBezTo>
                      <a:cubicBezTo>
                        <a:pt x="111987" y="13998"/>
                        <a:pt x="123322" y="15999"/>
                        <a:pt x="135037" y="21238"/>
                      </a:cubicBezTo>
                      <a:cubicBezTo>
                        <a:pt x="161802" y="33334"/>
                        <a:pt x="182758" y="58861"/>
                        <a:pt x="191426" y="86579"/>
                      </a:cubicBezTo>
                      <a:cubicBezTo>
                        <a:pt x="212190" y="152873"/>
                        <a:pt x="133704" y="209642"/>
                        <a:pt x="74554" y="194212"/>
                      </a:cubicBezTo>
                      <a:close/>
                    </a:path>
                  </a:pathLst>
                </a:custGeom>
                <a:grpFill/>
                <a:ln w="9525" cap="flat">
                  <a:noFill/>
                  <a:prstDash val="solid"/>
                  <a:miter/>
                </a:ln>
              </p:spPr>
              <p:txBody>
                <a:bodyPr rtlCol="0" anchor="ctr"/>
                <a:lstStyle/>
                <a:p>
                  <a:endParaRPr lang="en-US"/>
                </a:p>
              </p:txBody>
            </p:sp>
            <p:sp>
              <p:nvSpPr>
                <p:cNvPr id="871" name="Freeform: Shape 870">
                  <a:extLst>
                    <a:ext uri="{FF2B5EF4-FFF2-40B4-BE49-F238E27FC236}">
                      <a16:creationId xmlns:a16="http://schemas.microsoft.com/office/drawing/2014/main" id="{0ACD5161-1D28-1108-D434-59B0F045BF7C}"/>
                    </a:ext>
                  </a:extLst>
                </p:cNvPr>
                <p:cNvSpPr/>
                <p:nvPr/>
              </p:nvSpPr>
              <p:spPr>
                <a:xfrm>
                  <a:off x="9189815" y="3553110"/>
                  <a:ext cx="79438" cy="68870"/>
                </a:xfrm>
                <a:custGeom>
                  <a:avLst/>
                  <a:gdLst>
                    <a:gd name="connsiteX0" fmla="*/ 71914 w 79438"/>
                    <a:gd name="connsiteY0" fmla="*/ 23908 h 68870"/>
                    <a:gd name="connsiteX1" fmla="*/ 51149 w 79438"/>
                    <a:gd name="connsiteY1" fmla="*/ 23813 h 68870"/>
                    <a:gd name="connsiteX2" fmla="*/ 49339 w 79438"/>
                    <a:gd name="connsiteY2" fmla="*/ 9144 h 68870"/>
                    <a:gd name="connsiteX3" fmla="*/ 49339 w 79438"/>
                    <a:gd name="connsiteY3" fmla="*/ 6287 h 68870"/>
                    <a:gd name="connsiteX4" fmla="*/ 42863 w 79438"/>
                    <a:gd name="connsiteY4" fmla="*/ 0 h 68870"/>
                    <a:gd name="connsiteX5" fmla="*/ 36386 w 79438"/>
                    <a:gd name="connsiteY5" fmla="*/ 6287 h 68870"/>
                    <a:gd name="connsiteX6" fmla="*/ 36386 w 79438"/>
                    <a:gd name="connsiteY6" fmla="*/ 9144 h 68870"/>
                    <a:gd name="connsiteX7" fmla="*/ 34576 w 79438"/>
                    <a:gd name="connsiteY7" fmla="*/ 23813 h 68870"/>
                    <a:gd name="connsiteX8" fmla="*/ 31909 w 79438"/>
                    <a:gd name="connsiteY8" fmla="*/ 23813 h 68870"/>
                    <a:gd name="connsiteX9" fmla="*/ 2096 w 79438"/>
                    <a:gd name="connsiteY9" fmla="*/ 27622 h 68870"/>
                    <a:gd name="connsiteX10" fmla="*/ 1905 w 79438"/>
                    <a:gd name="connsiteY10" fmla="*/ 27813 h 68870"/>
                    <a:gd name="connsiteX11" fmla="*/ 1238 w 79438"/>
                    <a:gd name="connsiteY11" fmla="*/ 28385 h 68870"/>
                    <a:gd name="connsiteX12" fmla="*/ 762 w 79438"/>
                    <a:gd name="connsiteY12" fmla="*/ 28956 h 68870"/>
                    <a:gd name="connsiteX13" fmla="*/ 571 w 79438"/>
                    <a:gd name="connsiteY13" fmla="*/ 29337 h 68870"/>
                    <a:gd name="connsiteX14" fmla="*/ 191 w 79438"/>
                    <a:gd name="connsiteY14" fmla="*/ 30194 h 68870"/>
                    <a:gd name="connsiteX15" fmla="*/ 95 w 79438"/>
                    <a:gd name="connsiteY15" fmla="*/ 30671 h 68870"/>
                    <a:gd name="connsiteX16" fmla="*/ 0 w 79438"/>
                    <a:gd name="connsiteY16" fmla="*/ 31528 h 68870"/>
                    <a:gd name="connsiteX17" fmla="*/ 95 w 79438"/>
                    <a:gd name="connsiteY17" fmla="*/ 32385 h 68870"/>
                    <a:gd name="connsiteX18" fmla="*/ 191 w 79438"/>
                    <a:gd name="connsiteY18" fmla="*/ 32861 h 68870"/>
                    <a:gd name="connsiteX19" fmla="*/ 571 w 79438"/>
                    <a:gd name="connsiteY19" fmla="*/ 33719 h 68870"/>
                    <a:gd name="connsiteX20" fmla="*/ 762 w 79438"/>
                    <a:gd name="connsiteY20" fmla="*/ 34099 h 68870"/>
                    <a:gd name="connsiteX21" fmla="*/ 1238 w 79438"/>
                    <a:gd name="connsiteY21" fmla="*/ 34671 h 68870"/>
                    <a:gd name="connsiteX22" fmla="*/ 1905 w 79438"/>
                    <a:gd name="connsiteY22" fmla="*/ 35243 h 68870"/>
                    <a:gd name="connsiteX23" fmla="*/ 2096 w 79438"/>
                    <a:gd name="connsiteY23" fmla="*/ 35433 h 68870"/>
                    <a:gd name="connsiteX24" fmla="*/ 31909 w 79438"/>
                    <a:gd name="connsiteY24" fmla="*/ 39243 h 68870"/>
                    <a:gd name="connsiteX25" fmla="*/ 34671 w 79438"/>
                    <a:gd name="connsiteY25" fmla="*/ 39243 h 68870"/>
                    <a:gd name="connsiteX26" fmla="*/ 35719 w 79438"/>
                    <a:gd name="connsiteY26" fmla="*/ 60293 h 68870"/>
                    <a:gd name="connsiteX27" fmla="*/ 37433 w 79438"/>
                    <a:gd name="connsiteY27" fmla="*/ 64865 h 68870"/>
                    <a:gd name="connsiteX28" fmla="*/ 42863 w 79438"/>
                    <a:gd name="connsiteY28" fmla="*/ 68866 h 68870"/>
                    <a:gd name="connsiteX29" fmla="*/ 48292 w 79438"/>
                    <a:gd name="connsiteY29" fmla="*/ 64865 h 68870"/>
                    <a:gd name="connsiteX30" fmla="*/ 50006 w 79438"/>
                    <a:gd name="connsiteY30" fmla="*/ 60293 h 68870"/>
                    <a:gd name="connsiteX31" fmla="*/ 51054 w 79438"/>
                    <a:gd name="connsiteY31" fmla="*/ 39243 h 68870"/>
                    <a:gd name="connsiteX32" fmla="*/ 72009 w 79438"/>
                    <a:gd name="connsiteY32" fmla="*/ 39148 h 68870"/>
                    <a:gd name="connsiteX33" fmla="*/ 79439 w 79438"/>
                    <a:gd name="connsiteY33" fmla="*/ 31528 h 68870"/>
                    <a:gd name="connsiteX34" fmla="*/ 71914 w 79438"/>
                    <a:gd name="connsiteY34" fmla="*/ 23908 h 6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9438" h="68870">
                      <a:moveTo>
                        <a:pt x="71914" y="23908"/>
                      </a:moveTo>
                      <a:cubicBezTo>
                        <a:pt x="64961" y="23908"/>
                        <a:pt x="58008" y="23908"/>
                        <a:pt x="51149" y="23813"/>
                      </a:cubicBezTo>
                      <a:cubicBezTo>
                        <a:pt x="50959" y="18764"/>
                        <a:pt x="50387" y="13906"/>
                        <a:pt x="49339" y="9144"/>
                      </a:cubicBezTo>
                      <a:cubicBezTo>
                        <a:pt x="49339" y="8192"/>
                        <a:pt x="49339" y="7239"/>
                        <a:pt x="49339" y="6287"/>
                      </a:cubicBezTo>
                      <a:cubicBezTo>
                        <a:pt x="49339" y="2096"/>
                        <a:pt x="46101" y="0"/>
                        <a:pt x="42863" y="0"/>
                      </a:cubicBezTo>
                      <a:cubicBezTo>
                        <a:pt x="39624" y="0"/>
                        <a:pt x="36290" y="2000"/>
                        <a:pt x="36386" y="6287"/>
                      </a:cubicBezTo>
                      <a:cubicBezTo>
                        <a:pt x="36386" y="7239"/>
                        <a:pt x="36386" y="8192"/>
                        <a:pt x="36386" y="9144"/>
                      </a:cubicBezTo>
                      <a:cubicBezTo>
                        <a:pt x="35338" y="13906"/>
                        <a:pt x="34766" y="18764"/>
                        <a:pt x="34576" y="23813"/>
                      </a:cubicBezTo>
                      <a:cubicBezTo>
                        <a:pt x="33718" y="23813"/>
                        <a:pt x="32861" y="23813"/>
                        <a:pt x="31909" y="23813"/>
                      </a:cubicBezTo>
                      <a:cubicBezTo>
                        <a:pt x="22289" y="23813"/>
                        <a:pt x="10668" y="22384"/>
                        <a:pt x="2096" y="27622"/>
                      </a:cubicBezTo>
                      <a:cubicBezTo>
                        <a:pt x="2000" y="27622"/>
                        <a:pt x="2000" y="27718"/>
                        <a:pt x="1905" y="27813"/>
                      </a:cubicBezTo>
                      <a:cubicBezTo>
                        <a:pt x="1619" y="28004"/>
                        <a:pt x="1429" y="28194"/>
                        <a:pt x="1238" y="28385"/>
                      </a:cubicBezTo>
                      <a:cubicBezTo>
                        <a:pt x="1048" y="28575"/>
                        <a:pt x="858" y="28765"/>
                        <a:pt x="762" y="28956"/>
                      </a:cubicBezTo>
                      <a:cubicBezTo>
                        <a:pt x="667" y="29051"/>
                        <a:pt x="571" y="29242"/>
                        <a:pt x="571" y="29337"/>
                      </a:cubicBezTo>
                      <a:cubicBezTo>
                        <a:pt x="381" y="29623"/>
                        <a:pt x="286" y="29909"/>
                        <a:pt x="191" y="30194"/>
                      </a:cubicBezTo>
                      <a:cubicBezTo>
                        <a:pt x="191" y="30385"/>
                        <a:pt x="95" y="30480"/>
                        <a:pt x="95" y="30671"/>
                      </a:cubicBezTo>
                      <a:cubicBezTo>
                        <a:pt x="95" y="30956"/>
                        <a:pt x="0" y="31242"/>
                        <a:pt x="0" y="31528"/>
                      </a:cubicBezTo>
                      <a:cubicBezTo>
                        <a:pt x="0" y="31813"/>
                        <a:pt x="0" y="32099"/>
                        <a:pt x="95" y="32385"/>
                      </a:cubicBezTo>
                      <a:cubicBezTo>
                        <a:pt x="95" y="32576"/>
                        <a:pt x="95" y="32671"/>
                        <a:pt x="191" y="32861"/>
                      </a:cubicBezTo>
                      <a:cubicBezTo>
                        <a:pt x="286" y="33147"/>
                        <a:pt x="381" y="33433"/>
                        <a:pt x="571" y="33719"/>
                      </a:cubicBezTo>
                      <a:cubicBezTo>
                        <a:pt x="667" y="33909"/>
                        <a:pt x="762" y="34004"/>
                        <a:pt x="762" y="34099"/>
                      </a:cubicBezTo>
                      <a:cubicBezTo>
                        <a:pt x="858" y="34290"/>
                        <a:pt x="1048" y="34480"/>
                        <a:pt x="1238" y="34671"/>
                      </a:cubicBezTo>
                      <a:cubicBezTo>
                        <a:pt x="1429" y="34862"/>
                        <a:pt x="1619" y="35052"/>
                        <a:pt x="1905" y="35243"/>
                      </a:cubicBezTo>
                      <a:cubicBezTo>
                        <a:pt x="2000" y="35338"/>
                        <a:pt x="2000" y="35338"/>
                        <a:pt x="2096" y="35433"/>
                      </a:cubicBezTo>
                      <a:cubicBezTo>
                        <a:pt x="10763" y="40672"/>
                        <a:pt x="22384" y="39243"/>
                        <a:pt x="31909" y="39243"/>
                      </a:cubicBezTo>
                      <a:cubicBezTo>
                        <a:pt x="32861" y="39243"/>
                        <a:pt x="33814" y="39243"/>
                        <a:pt x="34671" y="39243"/>
                      </a:cubicBezTo>
                      <a:cubicBezTo>
                        <a:pt x="35052" y="46387"/>
                        <a:pt x="35623" y="53530"/>
                        <a:pt x="35719" y="60293"/>
                      </a:cubicBezTo>
                      <a:cubicBezTo>
                        <a:pt x="35719" y="62294"/>
                        <a:pt x="36386" y="63722"/>
                        <a:pt x="37433" y="64865"/>
                      </a:cubicBezTo>
                      <a:cubicBezTo>
                        <a:pt x="38005" y="67532"/>
                        <a:pt x="40386" y="68961"/>
                        <a:pt x="42863" y="68866"/>
                      </a:cubicBezTo>
                      <a:cubicBezTo>
                        <a:pt x="45339" y="68961"/>
                        <a:pt x="47720" y="67532"/>
                        <a:pt x="48292" y="64865"/>
                      </a:cubicBezTo>
                      <a:cubicBezTo>
                        <a:pt x="49339" y="63722"/>
                        <a:pt x="50006" y="62294"/>
                        <a:pt x="50006" y="60293"/>
                      </a:cubicBezTo>
                      <a:cubicBezTo>
                        <a:pt x="50102" y="53530"/>
                        <a:pt x="50673" y="46387"/>
                        <a:pt x="51054" y="39243"/>
                      </a:cubicBezTo>
                      <a:cubicBezTo>
                        <a:pt x="58008" y="39243"/>
                        <a:pt x="65056" y="39243"/>
                        <a:pt x="72009" y="39148"/>
                      </a:cubicBezTo>
                      <a:cubicBezTo>
                        <a:pt x="76962" y="39148"/>
                        <a:pt x="79439" y="35338"/>
                        <a:pt x="79439" y="31528"/>
                      </a:cubicBezTo>
                      <a:cubicBezTo>
                        <a:pt x="79343" y="27718"/>
                        <a:pt x="76867" y="23813"/>
                        <a:pt x="71914" y="23908"/>
                      </a:cubicBezTo>
                      <a:close/>
                    </a:path>
                  </a:pathLst>
                </a:custGeom>
                <a:grpFill/>
                <a:ln w="9525" cap="flat">
                  <a:noFill/>
                  <a:prstDash val="solid"/>
                  <a:miter/>
                </a:ln>
              </p:spPr>
              <p:txBody>
                <a:bodyPr rtlCol="0" anchor="ctr"/>
                <a:lstStyle/>
                <a:p>
                  <a:endParaRPr lang="en-US"/>
                </a:p>
              </p:txBody>
            </p:sp>
          </p:grpSp>
        </p:grpSp>
        <p:grpSp>
          <p:nvGrpSpPr>
            <p:cNvPr id="872" name="Graphic 6">
              <a:extLst>
                <a:ext uri="{FF2B5EF4-FFF2-40B4-BE49-F238E27FC236}">
                  <a16:creationId xmlns:a16="http://schemas.microsoft.com/office/drawing/2014/main" id="{98CC1AC0-48B3-D762-9487-E6A573DEEE17}"/>
                </a:ext>
              </a:extLst>
            </p:cNvPr>
            <p:cNvGrpSpPr/>
            <p:nvPr/>
          </p:nvGrpSpPr>
          <p:grpSpPr>
            <a:xfrm>
              <a:off x="3329776" y="4694494"/>
              <a:ext cx="206956" cy="212981"/>
              <a:chOff x="3329776" y="4694494"/>
              <a:chExt cx="206956" cy="212981"/>
            </a:xfrm>
            <a:grpFill/>
          </p:grpSpPr>
          <p:sp>
            <p:nvSpPr>
              <p:cNvPr id="873" name="Freeform: Shape 872">
                <a:extLst>
                  <a:ext uri="{FF2B5EF4-FFF2-40B4-BE49-F238E27FC236}">
                    <a16:creationId xmlns:a16="http://schemas.microsoft.com/office/drawing/2014/main" id="{2E251670-2D29-F143-05DC-95148763F11E}"/>
                  </a:ext>
                </a:extLst>
              </p:cNvPr>
              <p:cNvSpPr/>
              <p:nvPr/>
            </p:nvSpPr>
            <p:spPr>
              <a:xfrm>
                <a:off x="3329776" y="4694494"/>
                <a:ext cx="206956" cy="212981"/>
              </a:xfrm>
              <a:custGeom>
                <a:avLst/>
                <a:gdLst>
                  <a:gd name="connsiteX0" fmla="*/ 202951 w 206956"/>
                  <a:gd name="connsiteY0" fmla="*/ 77721 h 212981"/>
                  <a:gd name="connsiteX1" fmla="*/ 76173 w 206956"/>
                  <a:gd name="connsiteY1" fmla="*/ 5712 h 212981"/>
                  <a:gd name="connsiteX2" fmla="*/ 1021 w 206956"/>
                  <a:gd name="connsiteY2" fmla="*/ 89341 h 212981"/>
                  <a:gd name="connsiteX3" fmla="*/ 90937 w 206956"/>
                  <a:gd name="connsiteY3" fmla="*/ 212404 h 212981"/>
                  <a:gd name="connsiteX4" fmla="*/ 202951 w 206956"/>
                  <a:gd name="connsiteY4" fmla="*/ 77721 h 212981"/>
                  <a:gd name="connsiteX5" fmla="*/ 74554 w 206956"/>
                  <a:gd name="connsiteY5" fmla="*/ 194307 h 212981"/>
                  <a:gd name="connsiteX6" fmla="*/ 15404 w 206956"/>
                  <a:gd name="connsiteY6" fmla="*/ 86770 h 212981"/>
                  <a:gd name="connsiteX7" fmla="*/ 49789 w 206956"/>
                  <a:gd name="connsiteY7" fmla="*/ 28096 h 212981"/>
                  <a:gd name="connsiteX8" fmla="*/ 52075 w 206956"/>
                  <a:gd name="connsiteY8" fmla="*/ 30191 h 212981"/>
                  <a:gd name="connsiteX9" fmla="*/ 88841 w 206956"/>
                  <a:gd name="connsiteY9" fmla="*/ 15904 h 212981"/>
                  <a:gd name="connsiteX10" fmla="*/ 98843 w 206956"/>
                  <a:gd name="connsiteY10" fmla="*/ 15523 h 212981"/>
                  <a:gd name="connsiteX11" fmla="*/ 100843 w 206956"/>
                  <a:gd name="connsiteY11" fmla="*/ 14475 h 212981"/>
                  <a:gd name="connsiteX12" fmla="*/ 134942 w 206956"/>
                  <a:gd name="connsiteY12" fmla="*/ 21333 h 212981"/>
                  <a:gd name="connsiteX13" fmla="*/ 191330 w 206956"/>
                  <a:gd name="connsiteY13" fmla="*/ 86674 h 212981"/>
                  <a:gd name="connsiteX14" fmla="*/ 74554 w 206956"/>
                  <a:gd name="connsiteY14" fmla="*/ 194307 h 21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956" h="212981">
                    <a:moveTo>
                      <a:pt x="202951" y="77721"/>
                    </a:moveTo>
                    <a:cubicBezTo>
                      <a:pt x="187235" y="27714"/>
                      <a:pt x="123227" y="-16005"/>
                      <a:pt x="76173" y="5712"/>
                    </a:cubicBezTo>
                    <a:cubicBezTo>
                      <a:pt x="35692" y="5807"/>
                      <a:pt x="5879" y="50479"/>
                      <a:pt x="1021" y="89341"/>
                    </a:cubicBezTo>
                    <a:cubicBezTo>
                      <a:pt x="-6504" y="149825"/>
                      <a:pt x="27977" y="205165"/>
                      <a:pt x="90937" y="212404"/>
                    </a:cubicBezTo>
                    <a:cubicBezTo>
                      <a:pt x="160374" y="220405"/>
                      <a:pt x="223715" y="143634"/>
                      <a:pt x="202951" y="77721"/>
                    </a:cubicBezTo>
                    <a:close/>
                    <a:moveTo>
                      <a:pt x="74554" y="194307"/>
                    </a:moveTo>
                    <a:cubicBezTo>
                      <a:pt x="27596" y="182020"/>
                      <a:pt x="9403" y="130489"/>
                      <a:pt x="15404" y="86770"/>
                    </a:cubicBezTo>
                    <a:cubicBezTo>
                      <a:pt x="19118" y="59623"/>
                      <a:pt x="31310" y="39811"/>
                      <a:pt x="49789" y="28096"/>
                    </a:cubicBezTo>
                    <a:cubicBezTo>
                      <a:pt x="49027" y="29429"/>
                      <a:pt x="50741" y="30953"/>
                      <a:pt x="52075" y="30191"/>
                    </a:cubicBezTo>
                    <a:cubicBezTo>
                      <a:pt x="64267" y="23238"/>
                      <a:pt x="76459" y="18285"/>
                      <a:pt x="88841" y="15904"/>
                    </a:cubicBezTo>
                    <a:cubicBezTo>
                      <a:pt x="92080" y="15618"/>
                      <a:pt x="95414" y="15523"/>
                      <a:pt x="98843" y="15523"/>
                    </a:cubicBezTo>
                    <a:cubicBezTo>
                      <a:pt x="99795" y="15523"/>
                      <a:pt x="100462" y="15046"/>
                      <a:pt x="100843" y="14475"/>
                    </a:cubicBezTo>
                    <a:cubicBezTo>
                      <a:pt x="111987" y="14094"/>
                      <a:pt x="123322" y="16094"/>
                      <a:pt x="134942" y="21333"/>
                    </a:cubicBezTo>
                    <a:cubicBezTo>
                      <a:pt x="161708" y="33430"/>
                      <a:pt x="182663" y="58956"/>
                      <a:pt x="191330" y="86674"/>
                    </a:cubicBezTo>
                    <a:cubicBezTo>
                      <a:pt x="212190" y="152968"/>
                      <a:pt x="133704" y="209737"/>
                      <a:pt x="74554" y="194307"/>
                    </a:cubicBezTo>
                    <a:close/>
                  </a:path>
                </a:pathLst>
              </a:custGeom>
              <a:grpFill/>
              <a:ln w="9525" cap="flat">
                <a:noFill/>
                <a:prstDash val="solid"/>
                <a:miter/>
              </a:ln>
            </p:spPr>
            <p:txBody>
              <a:bodyPr rtlCol="0" anchor="ctr"/>
              <a:lstStyle/>
              <a:p>
                <a:endParaRPr lang="en-US"/>
              </a:p>
            </p:txBody>
          </p:sp>
          <p:sp>
            <p:nvSpPr>
              <p:cNvPr id="874" name="Freeform: Shape 873">
                <a:extLst>
                  <a:ext uri="{FF2B5EF4-FFF2-40B4-BE49-F238E27FC236}">
                    <a16:creationId xmlns:a16="http://schemas.microsoft.com/office/drawing/2014/main" id="{4840F078-1774-A20E-AAB7-3F016FBB35A6}"/>
                  </a:ext>
                </a:extLst>
              </p:cNvPr>
              <p:cNvSpPr/>
              <p:nvPr/>
            </p:nvSpPr>
            <p:spPr>
              <a:xfrm>
                <a:off x="3394710" y="4794706"/>
                <a:ext cx="79438" cy="15786"/>
              </a:xfrm>
              <a:custGeom>
                <a:avLst/>
                <a:gdLst>
                  <a:gd name="connsiteX0" fmla="*/ 72009 w 79438"/>
                  <a:gd name="connsiteY0" fmla="*/ 273 h 15786"/>
                  <a:gd name="connsiteX1" fmla="*/ 31909 w 79438"/>
                  <a:gd name="connsiteY1" fmla="*/ 178 h 15786"/>
                  <a:gd name="connsiteX2" fmla="*/ 2096 w 79438"/>
                  <a:gd name="connsiteY2" fmla="*/ 3988 h 15786"/>
                  <a:gd name="connsiteX3" fmla="*/ 1905 w 79438"/>
                  <a:gd name="connsiteY3" fmla="*/ 4179 h 15786"/>
                  <a:gd name="connsiteX4" fmla="*/ 1238 w 79438"/>
                  <a:gd name="connsiteY4" fmla="*/ 4750 h 15786"/>
                  <a:gd name="connsiteX5" fmla="*/ 762 w 79438"/>
                  <a:gd name="connsiteY5" fmla="*/ 5322 h 15786"/>
                  <a:gd name="connsiteX6" fmla="*/ 571 w 79438"/>
                  <a:gd name="connsiteY6" fmla="*/ 5703 h 15786"/>
                  <a:gd name="connsiteX7" fmla="*/ 190 w 79438"/>
                  <a:gd name="connsiteY7" fmla="*/ 6560 h 15786"/>
                  <a:gd name="connsiteX8" fmla="*/ 95 w 79438"/>
                  <a:gd name="connsiteY8" fmla="*/ 7036 h 15786"/>
                  <a:gd name="connsiteX9" fmla="*/ 0 w 79438"/>
                  <a:gd name="connsiteY9" fmla="*/ 7893 h 15786"/>
                  <a:gd name="connsiteX10" fmla="*/ 95 w 79438"/>
                  <a:gd name="connsiteY10" fmla="*/ 8750 h 15786"/>
                  <a:gd name="connsiteX11" fmla="*/ 190 w 79438"/>
                  <a:gd name="connsiteY11" fmla="*/ 9227 h 15786"/>
                  <a:gd name="connsiteX12" fmla="*/ 571 w 79438"/>
                  <a:gd name="connsiteY12" fmla="*/ 10084 h 15786"/>
                  <a:gd name="connsiteX13" fmla="*/ 762 w 79438"/>
                  <a:gd name="connsiteY13" fmla="*/ 10465 h 15786"/>
                  <a:gd name="connsiteX14" fmla="*/ 1238 w 79438"/>
                  <a:gd name="connsiteY14" fmla="*/ 11037 h 15786"/>
                  <a:gd name="connsiteX15" fmla="*/ 1905 w 79438"/>
                  <a:gd name="connsiteY15" fmla="*/ 11608 h 15786"/>
                  <a:gd name="connsiteX16" fmla="*/ 2096 w 79438"/>
                  <a:gd name="connsiteY16" fmla="*/ 11798 h 15786"/>
                  <a:gd name="connsiteX17" fmla="*/ 31909 w 79438"/>
                  <a:gd name="connsiteY17" fmla="*/ 15608 h 15786"/>
                  <a:gd name="connsiteX18" fmla="*/ 72009 w 79438"/>
                  <a:gd name="connsiteY18" fmla="*/ 15513 h 15786"/>
                  <a:gd name="connsiteX19" fmla="*/ 79438 w 79438"/>
                  <a:gd name="connsiteY19" fmla="*/ 7893 h 15786"/>
                  <a:gd name="connsiteX20" fmla="*/ 72009 w 79438"/>
                  <a:gd name="connsiteY20" fmla="*/ 273 h 1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438" h="15786">
                    <a:moveTo>
                      <a:pt x="72009" y="273"/>
                    </a:moveTo>
                    <a:cubicBezTo>
                      <a:pt x="58674" y="178"/>
                      <a:pt x="45244" y="83"/>
                      <a:pt x="31909" y="178"/>
                    </a:cubicBezTo>
                    <a:cubicBezTo>
                      <a:pt x="22288" y="178"/>
                      <a:pt x="10668" y="-1251"/>
                      <a:pt x="2096" y="3988"/>
                    </a:cubicBezTo>
                    <a:cubicBezTo>
                      <a:pt x="2000" y="3988"/>
                      <a:pt x="2000" y="4083"/>
                      <a:pt x="1905" y="4179"/>
                    </a:cubicBezTo>
                    <a:cubicBezTo>
                      <a:pt x="1619" y="4369"/>
                      <a:pt x="1429" y="4559"/>
                      <a:pt x="1238" y="4750"/>
                    </a:cubicBezTo>
                    <a:cubicBezTo>
                      <a:pt x="1048" y="4940"/>
                      <a:pt x="857" y="5131"/>
                      <a:pt x="762" y="5322"/>
                    </a:cubicBezTo>
                    <a:cubicBezTo>
                      <a:pt x="667" y="5417"/>
                      <a:pt x="571" y="5607"/>
                      <a:pt x="571" y="5703"/>
                    </a:cubicBezTo>
                    <a:cubicBezTo>
                      <a:pt x="381" y="5988"/>
                      <a:pt x="286" y="6274"/>
                      <a:pt x="190" y="6560"/>
                    </a:cubicBezTo>
                    <a:cubicBezTo>
                      <a:pt x="190" y="6750"/>
                      <a:pt x="95" y="6846"/>
                      <a:pt x="95" y="7036"/>
                    </a:cubicBezTo>
                    <a:cubicBezTo>
                      <a:pt x="95" y="7322"/>
                      <a:pt x="0" y="7607"/>
                      <a:pt x="0" y="7893"/>
                    </a:cubicBezTo>
                    <a:cubicBezTo>
                      <a:pt x="0" y="8179"/>
                      <a:pt x="0" y="8465"/>
                      <a:pt x="95" y="8750"/>
                    </a:cubicBezTo>
                    <a:cubicBezTo>
                      <a:pt x="95" y="8941"/>
                      <a:pt x="95" y="9036"/>
                      <a:pt x="190" y="9227"/>
                    </a:cubicBezTo>
                    <a:cubicBezTo>
                      <a:pt x="286" y="9513"/>
                      <a:pt x="381" y="9798"/>
                      <a:pt x="571" y="10084"/>
                    </a:cubicBezTo>
                    <a:cubicBezTo>
                      <a:pt x="667" y="10274"/>
                      <a:pt x="762" y="10370"/>
                      <a:pt x="762" y="10465"/>
                    </a:cubicBezTo>
                    <a:cubicBezTo>
                      <a:pt x="857" y="10656"/>
                      <a:pt x="1048" y="10846"/>
                      <a:pt x="1238" y="11037"/>
                    </a:cubicBezTo>
                    <a:cubicBezTo>
                      <a:pt x="1429" y="11227"/>
                      <a:pt x="1619" y="11417"/>
                      <a:pt x="1905" y="11608"/>
                    </a:cubicBezTo>
                    <a:cubicBezTo>
                      <a:pt x="2000" y="11703"/>
                      <a:pt x="2000" y="11703"/>
                      <a:pt x="2096" y="11798"/>
                    </a:cubicBezTo>
                    <a:cubicBezTo>
                      <a:pt x="10763" y="17037"/>
                      <a:pt x="22384" y="15608"/>
                      <a:pt x="31909" y="15608"/>
                    </a:cubicBezTo>
                    <a:cubicBezTo>
                      <a:pt x="45244" y="15608"/>
                      <a:pt x="58674" y="15608"/>
                      <a:pt x="72009" y="15513"/>
                    </a:cubicBezTo>
                    <a:cubicBezTo>
                      <a:pt x="76962" y="15513"/>
                      <a:pt x="79438" y="11703"/>
                      <a:pt x="79438" y="7893"/>
                    </a:cubicBezTo>
                    <a:cubicBezTo>
                      <a:pt x="79438" y="4083"/>
                      <a:pt x="76962" y="273"/>
                      <a:pt x="72009" y="273"/>
                    </a:cubicBezTo>
                    <a:close/>
                  </a:path>
                </a:pathLst>
              </a:custGeom>
              <a:grpFill/>
              <a:ln w="9525" cap="flat">
                <a:noFill/>
                <a:prstDash val="solid"/>
                <a:miter/>
              </a:ln>
            </p:spPr>
            <p:txBody>
              <a:bodyPr rtlCol="0" anchor="ctr"/>
              <a:lstStyle/>
              <a:p>
                <a:endParaRPr lang="en-US"/>
              </a:p>
            </p:txBody>
          </p:sp>
        </p:grpSp>
        <p:grpSp>
          <p:nvGrpSpPr>
            <p:cNvPr id="875" name="Graphic 6">
              <a:extLst>
                <a:ext uri="{FF2B5EF4-FFF2-40B4-BE49-F238E27FC236}">
                  <a16:creationId xmlns:a16="http://schemas.microsoft.com/office/drawing/2014/main" id="{8056F0CE-BA19-816F-FEBF-2B21DA35B30C}"/>
                </a:ext>
              </a:extLst>
            </p:cNvPr>
            <p:cNvGrpSpPr/>
            <p:nvPr/>
          </p:nvGrpSpPr>
          <p:grpSpPr>
            <a:xfrm>
              <a:off x="2804663" y="5153504"/>
              <a:ext cx="206956" cy="212980"/>
              <a:chOff x="2804663" y="5153504"/>
              <a:chExt cx="206956" cy="212980"/>
            </a:xfrm>
            <a:grpFill/>
          </p:grpSpPr>
          <p:sp>
            <p:nvSpPr>
              <p:cNvPr id="876" name="Freeform: Shape 875">
                <a:extLst>
                  <a:ext uri="{FF2B5EF4-FFF2-40B4-BE49-F238E27FC236}">
                    <a16:creationId xmlns:a16="http://schemas.microsoft.com/office/drawing/2014/main" id="{0052551D-3609-644F-D9BE-47562E8738E2}"/>
                  </a:ext>
                </a:extLst>
              </p:cNvPr>
              <p:cNvSpPr/>
              <p:nvPr/>
            </p:nvSpPr>
            <p:spPr>
              <a:xfrm>
                <a:off x="2804663" y="5153504"/>
                <a:ext cx="206956" cy="212980"/>
              </a:xfrm>
              <a:custGeom>
                <a:avLst/>
                <a:gdLst>
                  <a:gd name="connsiteX0" fmla="*/ 202951 w 206956"/>
                  <a:gd name="connsiteY0" fmla="*/ 77721 h 212980"/>
                  <a:gd name="connsiteX1" fmla="*/ 76173 w 206956"/>
                  <a:gd name="connsiteY1" fmla="*/ 5712 h 212980"/>
                  <a:gd name="connsiteX2" fmla="*/ 1021 w 206956"/>
                  <a:gd name="connsiteY2" fmla="*/ 89341 h 212980"/>
                  <a:gd name="connsiteX3" fmla="*/ 90937 w 206956"/>
                  <a:gd name="connsiteY3" fmla="*/ 212404 h 212980"/>
                  <a:gd name="connsiteX4" fmla="*/ 202951 w 206956"/>
                  <a:gd name="connsiteY4" fmla="*/ 77721 h 212980"/>
                  <a:gd name="connsiteX5" fmla="*/ 74554 w 206956"/>
                  <a:gd name="connsiteY5" fmla="*/ 194212 h 212980"/>
                  <a:gd name="connsiteX6" fmla="*/ 15404 w 206956"/>
                  <a:gd name="connsiteY6" fmla="*/ 86674 h 212980"/>
                  <a:gd name="connsiteX7" fmla="*/ 49789 w 206956"/>
                  <a:gd name="connsiteY7" fmla="*/ 28000 h 212980"/>
                  <a:gd name="connsiteX8" fmla="*/ 52075 w 206956"/>
                  <a:gd name="connsiteY8" fmla="*/ 30096 h 212980"/>
                  <a:gd name="connsiteX9" fmla="*/ 88841 w 206956"/>
                  <a:gd name="connsiteY9" fmla="*/ 15808 h 212980"/>
                  <a:gd name="connsiteX10" fmla="*/ 98843 w 206956"/>
                  <a:gd name="connsiteY10" fmla="*/ 15427 h 212980"/>
                  <a:gd name="connsiteX11" fmla="*/ 100843 w 206956"/>
                  <a:gd name="connsiteY11" fmla="*/ 14380 h 212980"/>
                  <a:gd name="connsiteX12" fmla="*/ 134942 w 206956"/>
                  <a:gd name="connsiteY12" fmla="*/ 21238 h 212980"/>
                  <a:gd name="connsiteX13" fmla="*/ 191330 w 206956"/>
                  <a:gd name="connsiteY13" fmla="*/ 86579 h 212980"/>
                  <a:gd name="connsiteX14" fmla="*/ 74554 w 206956"/>
                  <a:gd name="connsiteY14" fmla="*/ 194212 h 21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956" h="212980">
                    <a:moveTo>
                      <a:pt x="202951" y="77721"/>
                    </a:moveTo>
                    <a:cubicBezTo>
                      <a:pt x="187235" y="27714"/>
                      <a:pt x="123227" y="-16005"/>
                      <a:pt x="76173" y="5712"/>
                    </a:cubicBezTo>
                    <a:cubicBezTo>
                      <a:pt x="35692" y="5807"/>
                      <a:pt x="5879" y="50479"/>
                      <a:pt x="1021" y="89341"/>
                    </a:cubicBezTo>
                    <a:cubicBezTo>
                      <a:pt x="-6504" y="149825"/>
                      <a:pt x="27977" y="205165"/>
                      <a:pt x="90937" y="212404"/>
                    </a:cubicBezTo>
                    <a:cubicBezTo>
                      <a:pt x="160374" y="220405"/>
                      <a:pt x="223715" y="143539"/>
                      <a:pt x="202951" y="77721"/>
                    </a:cubicBezTo>
                    <a:close/>
                    <a:moveTo>
                      <a:pt x="74554" y="194212"/>
                    </a:moveTo>
                    <a:cubicBezTo>
                      <a:pt x="27596" y="181924"/>
                      <a:pt x="9403" y="130394"/>
                      <a:pt x="15404" y="86674"/>
                    </a:cubicBezTo>
                    <a:cubicBezTo>
                      <a:pt x="19118" y="59528"/>
                      <a:pt x="31310" y="39716"/>
                      <a:pt x="49789" y="28000"/>
                    </a:cubicBezTo>
                    <a:cubicBezTo>
                      <a:pt x="49027" y="29334"/>
                      <a:pt x="50741" y="30858"/>
                      <a:pt x="52075" y="30096"/>
                    </a:cubicBezTo>
                    <a:cubicBezTo>
                      <a:pt x="64267" y="23143"/>
                      <a:pt x="76459" y="18189"/>
                      <a:pt x="88841" y="15808"/>
                    </a:cubicBezTo>
                    <a:cubicBezTo>
                      <a:pt x="92080" y="15523"/>
                      <a:pt x="95414" y="15427"/>
                      <a:pt x="98843" y="15427"/>
                    </a:cubicBezTo>
                    <a:cubicBezTo>
                      <a:pt x="99795" y="15427"/>
                      <a:pt x="100462" y="14951"/>
                      <a:pt x="100843" y="14380"/>
                    </a:cubicBezTo>
                    <a:cubicBezTo>
                      <a:pt x="111987" y="13998"/>
                      <a:pt x="123322" y="15999"/>
                      <a:pt x="134942" y="21238"/>
                    </a:cubicBezTo>
                    <a:cubicBezTo>
                      <a:pt x="161708" y="33334"/>
                      <a:pt x="182663" y="58861"/>
                      <a:pt x="191330" y="86579"/>
                    </a:cubicBezTo>
                    <a:cubicBezTo>
                      <a:pt x="212190" y="152873"/>
                      <a:pt x="133704" y="209642"/>
                      <a:pt x="74554" y="194212"/>
                    </a:cubicBezTo>
                    <a:close/>
                  </a:path>
                </a:pathLst>
              </a:custGeom>
              <a:grpFill/>
              <a:ln w="9525" cap="flat">
                <a:noFill/>
                <a:prstDash val="solid"/>
                <a:miter/>
              </a:ln>
            </p:spPr>
            <p:txBody>
              <a:bodyPr rtlCol="0" anchor="ctr"/>
              <a:lstStyle/>
              <a:p>
                <a:endParaRPr lang="en-US"/>
              </a:p>
            </p:txBody>
          </p:sp>
          <p:sp>
            <p:nvSpPr>
              <p:cNvPr id="877" name="Freeform: Shape 876">
                <a:extLst>
                  <a:ext uri="{FF2B5EF4-FFF2-40B4-BE49-F238E27FC236}">
                    <a16:creationId xmlns:a16="http://schemas.microsoft.com/office/drawing/2014/main" id="{44CA9681-EE62-317F-9872-35C679AE634D}"/>
                  </a:ext>
                </a:extLst>
              </p:cNvPr>
              <p:cNvSpPr/>
              <p:nvPr/>
            </p:nvSpPr>
            <p:spPr>
              <a:xfrm>
                <a:off x="2869691" y="5230082"/>
                <a:ext cx="79438" cy="68870"/>
              </a:xfrm>
              <a:custGeom>
                <a:avLst/>
                <a:gdLst>
                  <a:gd name="connsiteX0" fmla="*/ 71914 w 79438"/>
                  <a:gd name="connsiteY0" fmla="*/ 23908 h 68870"/>
                  <a:gd name="connsiteX1" fmla="*/ 51149 w 79438"/>
                  <a:gd name="connsiteY1" fmla="*/ 23813 h 68870"/>
                  <a:gd name="connsiteX2" fmla="*/ 49340 w 79438"/>
                  <a:gd name="connsiteY2" fmla="*/ 9144 h 68870"/>
                  <a:gd name="connsiteX3" fmla="*/ 49340 w 79438"/>
                  <a:gd name="connsiteY3" fmla="*/ 6287 h 68870"/>
                  <a:gd name="connsiteX4" fmla="*/ 42863 w 79438"/>
                  <a:gd name="connsiteY4" fmla="*/ 0 h 68870"/>
                  <a:gd name="connsiteX5" fmla="*/ 36385 w 79438"/>
                  <a:gd name="connsiteY5" fmla="*/ 6287 h 68870"/>
                  <a:gd name="connsiteX6" fmla="*/ 36385 w 79438"/>
                  <a:gd name="connsiteY6" fmla="*/ 9144 h 68870"/>
                  <a:gd name="connsiteX7" fmla="*/ 34576 w 79438"/>
                  <a:gd name="connsiteY7" fmla="*/ 23813 h 68870"/>
                  <a:gd name="connsiteX8" fmla="*/ 31909 w 79438"/>
                  <a:gd name="connsiteY8" fmla="*/ 23813 h 68870"/>
                  <a:gd name="connsiteX9" fmla="*/ 2096 w 79438"/>
                  <a:gd name="connsiteY9" fmla="*/ 27622 h 68870"/>
                  <a:gd name="connsiteX10" fmla="*/ 1905 w 79438"/>
                  <a:gd name="connsiteY10" fmla="*/ 27813 h 68870"/>
                  <a:gd name="connsiteX11" fmla="*/ 1238 w 79438"/>
                  <a:gd name="connsiteY11" fmla="*/ 28385 h 68870"/>
                  <a:gd name="connsiteX12" fmla="*/ 762 w 79438"/>
                  <a:gd name="connsiteY12" fmla="*/ 28956 h 68870"/>
                  <a:gd name="connsiteX13" fmla="*/ 572 w 79438"/>
                  <a:gd name="connsiteY13" fmla="*/ 29337 h 68870"/>
                  <a:gd name="connsiteX14" fmla="*/ 191 w 79438"/>
                  <a:gd name="connsiteY14" fmla="*/ 30194 h 68870"/>
                  <a:gd name="connsiteX15" fmla="*/ 95 w 79438"/>
                  <a:gd name="connsiteY15" fmla="*/ 30671 h 68870"/>
                  <a:gd name="connsiteX16" fmla="*/ 0 w 79438"/>
                  <a:gd name="connsiteY16" fmla="*/ 31528 h 68870"/>
                  <a:gd name="connsiteX17" fmla="*/ 95 w 79438"/>
                  <a:gd name="connsiteY17" fmla="*/ 32385 h 68870"/>
                  <a:gd name="connsiteX18" fmla="*/ 191 w 79438"/>
                  <a:gd name="connsiteY18" fmla="*/ 32861 h 68870"/>
                  <a:gd name="connsiteX19" fmla="*/ 572 w 79438"/>
                  <a:gd name="connsiteY19" fmla="*/ 33719 h 68870"/>
                  <a:gd name="connsiteX20" fmla="*/ 762 w 79438"/>
                  <a:gd name="connsiteY20" fmla="*/ 34100 h 68870"/>
                  <a:gd name="connsiteX21" fmla="*/ 1238 w 79438"/>
                  <a:gd name="connsiteY21" fmla="*/ 34671 h 68870"/>
                  <a:gd name="connsiteX22" fmla="*/ 1905 w 79438"/>
                  <a:gd name="connsiteY22" fmla="*/ 35243 h 68870"/>
                  <a:gd name="connsiteX23" fmla="*/ 2096 w 79438"/>
                  <a:gd name="connsiteY23" fmla="*/ 35433 h 68870"/>
                  <a:gd name="connsiteX24" fmla="*/ 31909 w 79438"/>
                  <a:gd name="connsiteY24" fmla="*/ 39243 h 68870"/>
                  <a:gd name="connsiteX25" fmla="*/ 34671 w 79438"/>
                  <a:gd name="connsiteY25" fmla="*/ 39243 h 68870"/>
                  <a:gd name="connsiteX26" fmla="*/ 35719 w 79438"/>
                  <a:gd name="connsiteY26" fmla="*/ 60293 h 68870"/>
                  <a:gd name="connsiteX27" fmla="*/ 37433 w 79438"/>
                  <a:gd name="connsiteY27" fmla="*/ 64865 h 68870"/>
                  <a:gd name="connsiteX28" fmla="*/ 42863 w 79438"/>
                  <a:gd name="connsiteY28" fmla="*/ 68866 h 68870"/>
                  <a:gd name="connsiteX29" fmla="*/ 48292 w 79438"/>
                  <a:gd name="connsiteY29" fmla="*/ 64865 h 68870"/>
                  <a:gd name="connsiteX30" fmla="*/ 50006 w 79438"/>
                  <a:gd name="connsiteY30" fmla="*/ 60293 h 68870"/>
                  <a:gd name="connsiteX31" fmla="*/ 51054 w 79438"/>
                  <a:gd name="connsiteY31" fmla="*/ 39243 h 68870"/>
                  <a:gd name="connsiteX32" fmla="*/ 72009 w 79438"/>
                  <a:gd name="connsiteY32" fmla="*/ 39148 h 68870"/>
                  <a:gd name="connsiteX33" fmla="*/ 79439 w 79438"/>
                  <a:gd name="connsiteY33" fmla="*/ 31528 h 68870"/>
                  <a:gd name="connsiteX34" fmla="*/ 71914 w 79438"/>
                  <a:gd name="connsiteY34" fmla="*/ 23908 h 6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9438" h="68870">
                    <a:moveTo>
                      <a:pt x="71914" y="23908"/>
                    </a:moveTo>
                    <a:cubicBezTo>
                      <a:pt x="64960" y="23908"/>
                      <a:pt x="58007" y="23908"/>
                      <a:pt x="51149" y="23813"/>
                    </a:cubicBezTo>
                    <a:cubicBezTo>
                      <a:pt x="50959" y="18764"/>
                      <a:pt x="50387" y="13906"/>
                      <a:pt x="49340" y="9144"/>
                    </a:cubicBezTo>
                    <a:cubicBezTo>
                      <a:pt x="49340" y="8192"/>
                      <a:pt x="49340" y="7239"/>
                      <a:pt x="49340" y="6287"/>
                    </a:cubicBezTo>
                    <a:cubicBezTo>
                      <a:pt x="49340" y="2096"/>
                      <a:pt x="46101" y="0"/>
                      <a:pt x="42863" y="0"/>
                    </a:cubicBezTo>
                    <a:cubicBezTo>
                      <a:pt x="39624" y="0"/>
                      <a:pt x="36290" y="2000"/>
                      <a:pt x="36385" y="6287"/>
                    </a:cubicBezTo>
                    <a:cubicBezTo>
                      <a:pt x="36385" y="7239"/>
                      <a:pt x="36385" y="8192"/>
                      <a:pt x="36385" y="9144"/>
                    </a:cubicBezTo>
                    <a:cubicBezTo>
                      <a:pt x="35338" y="13906"/>
                      <a:pt x="34766" y="18764"/>
                      <a:pt x="34576" y="23813"/>
                    </a:cubicBezTo>
                    <a:cubicBezTo>
                      <a:pt x="33719" y="23813"/>
                      <a:pt x="32861" y="23813"/>
                      <a:pt x="31909" y="23813"/>
                    </a:cubicBezTo>
                    <a:cubicBezTo>
                      <a:pt x="22289" y="23813"/>
                      <a:pt x="10668" y="22384"/>
                      <a:pt x="2096" y="27622"/>
                    </a:cubicBezTo>
                    <a:cubicBezTo>
                      <a:pt x="2000" y="27622"/>
                      <a:pt x="2000" y="27718"/>
                      <a:pt x="1905" y="27813"/>
                    </a:cubicBezTo>
                    <a:cubicBezTo>
                      <a:pt x="1619" y="28004"/>
                      <a:pt x="1429" y="28194"/>
                      <a:pt x="1238" y="28385"/>
                    </a:cubicBezTo>
                    <a:cubicBezTo>
                      <a:pt x="1048" y="28575"/>
                      <a:pt x="857" y="28765"/>
                      <a:pt x="762" y="28956"/>
                    </a:cubicBezTo>
                    <a:cubicBezTo>
                      <a:pt x="667" y="29051"/>
                      <a:pt x="572" y="29242"/>
                      <a:pt x="572" y="29337"/>
                    </a:cubicBezTo>
                    <a:cubicBezTo>
                      <a:pt x="381" y="29623"/>
                      <a:pt x="286" y="29909"/>
                      <a:pt x="191" y="30194"/>
                    </a:cubicBezTo>
                    <a:cubicBezTo>
                      <a:pt x="191" y="30385"/>
                      <a:pt x="95" y="30480"/>
                      <a:pt x="95" y="30671"/>
                    </a:cubicBezTo>
                    <a:cubicBezTo>
                      <a:pt x="95" y="30956"/>
                      <a:pt x="0" y="31242"/>
                      <a:pt x="0" y="31528"/>
                    </a:cubicBezTo>
                    <a:cubicBezTo>
                      <a:pt x="0" y="31813"/>
                      <a:pt x="0" y="32099"/>
                      <a:pt x="95" y="32385"/>
                    </a:cubicBezTo>
                    <a:cubicBezTo>
                      <a:pt x="95" y="32576"/>
                      <a:pt x="95" y="32671"/>
                      <a:pt x="191" y="32861"/>
                    </a:cubicBezTo>
                    <a:cubicBezTo>
                      <a:pt x="286" y="33147"/>
                      <a:pt x="381" y="33433"/>
                      <a:pt x="572" y="33719"/>
                    </a:cubicBezTo>
                    <a:cubicBezTo>
                      <a:pt x="667" y="33909"/>
                      <a:pt x="762" y="34004"/>
                      <a:pt x="762" y="34100"/>
                    </a:cubicBezTo>
                    <a:cubicBezTo>
                      <a:pt x="857" y="34290"/>
                      <a:pt x="1048" y="34480"/>
                      <a:pt x="1238" y="34671"/>
                    </a:cubicBezTo>
                    <a:cubicBezTo>
                      <a:pt x="1429" y="34862"/>
                      <a:pt x="1619" y="35052"/>
                      <a:pt x="1905" y="35243"/>
                    </a:cubicBezTo>
                    <a:cubicBezTo>
                      <a:pt x="2000" y="35338"/>
                      <a:pt x="2000" y="35338"/>
                      <a:pt x="2096" y="35433"/>
                    </a:cubicBezTo>
                    <a:cubicBezTo>
                      <a:pt x="10763" y="40672"/>
                      <a:pt x="22384" y="39243"/>
                      <a:pt x="31909" y="39243"/>
                    </a:cubicBezTo>
                    <a:cubicBezTo>
                      <a:pt x="32861" y="39243"/>
                      <a:pt x="33814" y="39243"/>
                      <a:pt x="34671" y="39243"/>
                    </a:cubicBezTo>
                    <a:cubicBezTo>
                      <a:pt x="35052" y="46387"/>
                      <a:pt x="35624" y="53530"/>
                      <a:pt x="35719" y="60293"/>
                    </a:cubicBezTo>
                    <a:cubicBezTo>
                      <a:pt x="35719" y="62294"/>
                      <a:pt x="36385" y="63722"/>
                      <a:pt x="37433" y="64865"/>
                    </a:cubicBezTo>
                    <a:cubicBezTo>
                      <a:pt x="38005" y="67532"/>
                      <a:pt x="40386" y="68961"/>
                      <a:pt x="42863" y="68866"/>
                    </a:cubicBezTo>
                    <a:cubicBezTo>
                      <a:pt x="45339" y="68961"/>
                      <a:pt x="47720" y="67532"/>
                      <a:pt x="48292" y="64865"/>
                    </a:cubicBezTo>
                    <a:cubicBezTo>
                      <a:pt x="49340" y="63722"/>
                      <a:pt x="50006" y="62294"/>
                      <a:pt x="50006" y="60293"/>
                    </a:cubicBezTo>
                    <a:cubicBezTo>
                      <a:pt x="50102" y="53530"/>
                      <a:pt x="50673" y="46387"/>
                      <a:pt x="51054" y="39243"/>
                    </a:cubicBezTo>
                    <a:cubicBezTo>
                      <a:pt x="58007" y="39243"/>
                      <a:pt x="65056" y="39243"/>
                      <a:pt x="72009" y="39148"/>
                    </a:cubicBezTo>
                    <a:cubicBezTo>
                      <a:pt x="76962" y="39148"/>
                      <a:pt x="79439" y="35338"/>
                      <a:pt x="79439" y="31528"/>
                    </a:cubicBezTo>
                    <a:cubicBezTo>
                      <a:pt x="79343" y="27718"/>
                      <a:pt x="76867" y="23908"/>
                      <a:pt x="71914" y="23908"/>
                    </a:cubicBezTo>
                    <a:close/>
                  </a:path>
                </a:pathLst>
              </a:custGeom>
              <a:grpFill/>
              <a:ln w="9525" cap="flat">
                <a:noFill/>
                <a:prstDash val="solid"/>
                <a:miter/>
              </a:ln>
            </p:spPr>
            <p:txBody>
              <a:bodyPr rtlCol="0" anchor="ctr"/>
              <a:lstStyle/>
              <a:p>
                <a:endParaRPr lang="en-US"/>
              </a:p>
            </p:txBody>
          </p:sp>
        </p:grpSp>
        <p:grpSp>
          <p:nvGrpSpPr>
            <p:cNvPr id="878" name="Graphic 6">
              <a:extLst>
                <a:ext uri="{FF2B5EF4-FFF2-40B4-BE49-F238E27FC236}">
                  <a16:creationId xmlns:a16="http://schemas.microsoft.com/office/drawing/2014/main" id="{DF03612C-66E1-E8FA-C0F4-8A093DDC7D45}"/>
                </a:ext>
              </a:extLst>
            </p:cNvPr>
            <p:cNvGrpSpPr/>
            <p:nvPr/>
          </p:nvGrpSpPr>
          <p:grpSpPr>
            <a:xfrm>
              <a:off x="5471626" y="3037605"/>
              <a:ext cx="1661144" cy="504720"/>
              <a:chOff x="5471626" y="3037605"/>
              <a:chExt cx="1661144" cy="504720"/>
            </a:xfrm>
            <a:grpFill/>
          </p:grpSpPr>
          <p:sp>
            <p:nvSpPr>
              <p:cNvPr id="879" name="Freeform: Shape 878">
                <a:extLst>
                  <a:ext uri="{FF2B5EF4-FFF2-40B4-BE49-F238E27FC236}">
                    <a16:creationId xmlns:a16="http://schemas.microsoft.com/office/drawing/2014/main" id="{31E36872-7AF8-CC48-74AB-3F7E7943A04C}"/>
                  </a:ext>
                </a:extLst>
              </p:cNvPr>
              <p:cNvSpPr/>
              <p:nvPr/>
            </p:nvSpPr>
            <p:spPr>
              <a:xfrm>
                <a:off x="5471626" y="3111330"/>
                <a:ext cx="139162" cy="361861"/>
              </a:xfrm>
              <a:custGeom>
                <a:avLst/>
                <a:gdLst>
                  <a:gd name="connsiteX0" fmla="*/ 139075 w 139162"/>
                  <a:gd name="connsiteY0" fmla="*/ 127075 h 361861"/>
                  <a:gd name="connsiteX1" fmla="*/ 136408 w 139162"/>
                  <a:gd name="connsiteY1" fmla="*/ 125932 h 361861"/>
                  <a:gd name="connsiteX2" fmla="*/ 84306 w 139162"/>
                  <a:gd name="connsiteY2" fmla="*/ 178986 h 361861"/>
                  <a:gd name="connsiteX3" fmla="*/ 81353 w 139162"/>
                  <a:gd name="connsiteY3" fmla="*/ 130218 h 361861"/>
                  <a:gd name="connsiteX4" fmla="*/ 120406 w 139162"/>
                  <a:gd name="connsiteY4" fmla="*/ 85831 h 361861"/>
                  <a:gd name="connsiteX5" fmla="*/ 125740 w 139162"/>
                  <a:gd name="connsiteY5" fmla="*/ 9250 h 361861"/>
                  <a:gd name="connsiteX6" fmla="*/ 90974 w 139162"/>
                  <a:gd name="connsiteY6" fmla="*/ 10870 h 361861"/>
                  <a:gd name="connsiteX7" fmla="*/ 66018 w 139162"/>
                  <a:gd name="connsiteY7" fmla="*/ 92308 h 361861"/>
                  <a:gd name="connsiteX8" fmla="*/ 65161 w 139162"/>
                  <a:gd name="connsiteY8" fmla="*/ 125074 h 361861"/>
                  <a:gd name="connsiteX9" fmla="*/ 61923 w 139162"/>
                  <a:gd name="connsiteY9" fmla="*/ 128027 h 361861"/>
                  <a:gd name="connsiteX10" fmla="*/ 867 w 139162"/>
                  <a:gd name="connsiteY10" fmla="*/ 176033 h 361861"/>
                  <a:gd name="connsiteX11" fmla="*/ 1725 w 139162"/>
                  <a:gd name="connsiteY11" fmla="*/ 179272 h 361861"/>
                  <a:gd name="connsiteX12" fmla="*/ 58112 w 139162"/>
                  <a:gd name="connsiteY12" fmla="*/ 149458 h 361861"/>
                  <a:gd name="connsiteX13" fmla="*/ 65828 w 139162"/>
                  <a:gd name="connsiteY13" fmla="*/ 143267 h 361861"/>
                  <a:gd name="connsiteX14" fmla="*/ 69257 w 139162"/>
                  <a:gd name="connsiteY14" fmla="*/ 188320 h 361861"/>
                  <a:gd name="connsiteX15" fmla="*/ 46683 w 139162"/>
                  <a:gd name="connsiteY15" fmla="*/ 200322 h 361861"/>
                  <a:gd name="connsiteX16" fmla="*/ 49254 w 139162"/>
                  <a:gd name="connsiteY16" fmla="*/ 209752 h 361861"/>
                  <a:gd name="connsiteX17" fmla="*/ 70590 w 139162"/>
                  <a:gd name="connsiteY17" fmla="*/ 205084 h 361861"/>
                  <a:gd name="connsiteX18" fmla="*/ 71733 w 139162"/>
                  <a:gd name="connsiteY18" fmla="*/ 221944 h 361861"/>
                  <a:gd name="connsiteX19" fmla="*/ 63732 w 139162"/>
                  <a:gd name="connsiteY19" fmla="*/ 301096 h 361861"/>
                  <a:gd name="connsiteX20" fmla="*/ 52874 w 139162"/>
                  <a:gd name="connsiteY20" fmla="*/ 334339 h 361861"/>
                  <a:gd name="connsiteX21" fmla="*/ 34586 w 139162"/>
                  <a:gd name="connsiteY21" fmla="*/ 336625 h 361861"/>
                  <a:gd name="connsiteX22" fmla="*/ 27537 w 139162"/>
                  <a:gd name="connsiteY22" fmla="*/ 340720 h 361861"/>
                  <a:gd name="connsiteX23" fmla="*/ 46778 w 139162"/>
                  <a:gd name="connsiteY23" fmla="*/ 361771 h 361861"/>
                  <a:gd name="connsiteX24" fmla="*/ 68781 w 139162"/>
                  <a:gd name="connsiteY24" fmla="*/ 336625 h 361861"/>
                  <a:gd name="connsiteX25" fmla="*/ 86116 w 139162"/>
                  <a:gd name="connsiteY25" fmla="*/ 205084 h 361861"/>
                  <a:gd name="connsiteX26" fmla="*/ 85640 w 139162"/>
                  <a:gd name="connsiteY26" fmla="*/ 198322 h 361861"/>
                  <a:gd name="connsiteX27" fmla="*/ 139075 w 139162"/>
                  <a:gd name="connsiteY27" fmla="*/ 127075 h 361861"/>
                  <a:gd name="connsiteX28" fmla="*/ 81353 w 139162"/>
                  <a:gd name="connsiteY28" fmla="*/ 92404 h 361861"/>
                  <a:gd name="connsiteX29" fmla="*/ 90974 w 139162"/>
                  <a:gd name="connsiteY29" fmla="*/ 42302 h 361861"/>
                  <a:gd name="connsiteX30" fmla="*/ 100118 w 139162"/>
                  <a:gd name="connsiteY30" fmla="*/ 24109 h 361861"/>
                  <a:gd name="connsiteX31" fmla="*/ 119835 w 139162"/>
                  <a:gd name="connsiteY31" fmla="*/ 44493 h 361861"/>
                  <a:gd name="connsiteX32" fmla="*/ 80973 w 139162"/>
                  <a:gd name="connsiteY32" fmla="*/ 110596 h 361861"/>
                  <a:gd name="connsiteX33" fmla="*/ 81353 w 139162"/>
                  <a:gd name="connsiteY33" fmla="*/ 92404 h 36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9162" h="361861">
                    <a:moveTo>
                      <a:pt x="139075" y="127075"/>
                    </a:moveTo>
                    <a:cubicBezTo>
                      <a:pt x="139646" y="125456"/>
                      <a:pt x="137265" y="124598"/>
                      <a:pt x="136408" y="125932"/>
                    </a:cubicBezTo>
                    <a:cubicBezTo>
                      <a:pt x="122311" y="147744"/>
                      <a:pt x="104595" y="164889"/>
                      <a:pt x="84306" y="178986"/>
                    </a:cubicBezTo>
                    <a:cubicBezTo>
                      <a:pt x="83068" y="162698"/>
                      <a:pt x="81925" y="146506"/>
                      <a:pt x="81353" y="130218"/>
                    </a:cubicBezTo>
                    <a:cubicBezTo>
                      <a:pt x="95927" y="116883"/>
                      <a:pt x="109262" y="102119"/>
                      <a:pt x="120406" y="85831"/>
                    </a:cubicBezTo>
                    <a:cubicBezTo>
                      <a:pt x="136503" y="62305"/>
                      <a:pt x="140123" y="34587"/>
                      <a:pt x="125740" y="9250"/>
                    </a:cubicBezTo>
                    <a:cubicBezTo>
                      <a:pt x="116882" y="-6371"/>
                      <a:pt x="100308" y="297"/>
                      <a:pt x="90974" y="10870"/>
                    </a:cubicBezTo>
                    <a:cubicBezTo>
                      <a:pt x="72210" y="32301"/>
                      <a:pt x="68209" y="65162"/>
                      <a:pt x="66018" y="92308"/>
                    </a:cubicBezTo>
                    <a:cubicBezTo>
                      <a:pt x="65161" y="103167"/>
                      <a:pt x="64970" y="114121"/>
                      <a:pt x="65161" y="125074"/>
                    </a:cubicBezTo>
                    <a:cubicBezTo>
                      <a:pt x="64018" y="126027"/>
                      <a:pt x="62970" y="127075"/>
                      <a:pt x="61923" y="128027"/>
                    </a:cubicBezTo>
                    <a:cubicBezTo>
                      <a:pt x="44682" y="143458"/>
                      <a:pt x="21727" y="165937"/>
                      <a:pt x="867" y="176033"/>
                    </a:cubicBezTo>
                    <a:cubicBezTo>
                      <a:pt x="-752" y="176795"/>
                      <a:pt x="105" y="179272"/>
                      <a:pt x="1725" y="179272"/>
                    </a:cubicBezTo>
                    <a:cubicBezTo>
                      <a:pt x="21441" y="180034"/>
                      <a:pt x="43539" y="160222"/>
                      <a:pt x="58112" y="149458"/>
                    </a:cubicBezTo>
                    <a:cubicBezTo>
                      <a:pt x="60779" y="147458"/>
                      <a:pt x="63256" y="145363"/>
                      <a:pt x="65828" y="143267"/>
                    </a:cubicBezTo>
                    <a:cubicBezTo>
                      <a:pt x="66685" y="158317"/>
                      <a:pt x="68019" y="173366"/>
                      <a:pt x="69257" y="188320"/>
                    </a:cubicBezTo>
                    <a:cubicBezTo>
                      <a:pt x="62018" y="192607"/>
                      <a:pt x="54493" y="196607"/>
                      <a:pt x="46683" y="200322"/>
                    </a:cubicBezTo>
                    <a:cubicBezTo>
                      <a:pt x="42206" y="202417"/>
                      <a:pt x="44301" y="210228"/>
                      <a:pt x="49254" y="209752"/>
                    </a:cubicBezTo>
                    <a:cubicBezTo>
                      <a:pt x="56779" y="209085"/>
                      <a:pt x="63923" y="207370"/>
                      <a:pt x="70590" y="205084"/>
                    </a:cubicBezTo>
                    <a:cubicBezTo>
                      <a:pt x="71067" y="210704"/>
                      <a:pt x="71448" y="216324"/>
                      <a:pt x="71733" y="221944"/>
                    </a:cubicBezTo>
                    <a:cubicBezTo>
                      <a:pt x="73353" y="249852"/>
                      <a:pt x="70495" y="274236"/>
                      <a:pt x="63732" y="301096"/>
                    </a:cubicBezTo>
                    <a:cubicBezTo>
                      <a:pt x="60875" y="312431"/>
                      <a:pt x="57541" y="323671"/>
                      <a:pt x="52874" y="334339"/>
                    </a:cubicBezTo>
                    <a:cubicBezTo>
                      <a:pt x="46587" y="348721"/>
                      <a:pt x="44492" y="343387"/>
                      <a:pt x="34586" y="336625"/>
                    </a:cubicBezTo>
                    <a:cubicBezTo>
                      <a:pt x="31538" y="334529"/>
                      <a:pt x="27633" y="337291"/>
                      <a:pt x="27537" y="340720"/>
                    </a:cubicBezTo>
                    <a:cubicBezTo>
                      <a:pt x="27252" y="351388"/>
                      <a:pt x="34871" y="363009"/>
                      <a:pt x="46778" y="361771"/>
                    </a:cubicBezTo>
                    <a:cubicBezTo>
                      <a:pt x="58589" y="360532"/>
                      <a:pt x="64970" y="346150"/>
                      <a:pt x="68781" y="336625"/>
                    </a:cubicBezTo>
                    <a:cubicBezTo>
                      <a:pt x="85926" y="293381"/>
                      <a:pt x="89259" y="251185"/>
                      <a:pt x="86116" y="205084"/>
                    </a:cubicBezTo>
                    <a:cubicBezTo>
                      <a:pt x="85926" y="202798"/>
                      <a:pt x="85735" y="200512"/>
                      <a:pt x="85640" y="198322"/>
                    </a:cubicBezTo>
                    <a:cubicBezTo>
                      <a:pt x="111643" y="183367"/>
                      <a:pt x="129645" y="156126"/>
                      <a:pt x="139075" y="127075"/>
                    </a:cubicBezTo>
                    <a:close/>
                    <a:moveTo>
                      <a:pt x="81353" y="92404"/>
                    </a:moveTo>
                    <a:cubicBezTo>
                      <a:pt x="82211" y="75259"/>
                      <a:pt x="85354" y="58495"/>
                      <a:pt x="90974" y="42302"/>
                    </a:cubicBezTo>
                    <a:cubicBezTo>
                      <a:pt x="93260" y="35825"/>
                      <a:pt x="96594" y="29920"/>
                      <a:pt x="100118" y="24109"/>
                    </a:cubicBezTo>
                    <a:cubicBezTo>
                      <a:pt x="111929" y="4774"/>
                      <a:pt x="119739" y="36778"/>
                      <a:pt x="119835" y="44493"/>
                    </a:cubicBezTo>
                    <a:cubicBezTo>
                      <a:pt x="120406" y="68877"/>
                      <a:pt x="100403" y="92118"/>
                      <a:pt x="80973" y="110596"/>
                    </a:cubicBezTo>
                    <a:cubicBezTo>
                      <a:pt x="81068" y="104596"/>
                      <a:pt x="81068" y="98500"/>
                      <a:pt x="81353" y="92404"/>
                    </a:cubicBezTo>
                    <a:close/>
                  </a:path>
                </a:pathLst>
              </a:custGeom>
              <a:grpFill/>
              <a:ln w="9525" cap="flat">
                <a:noFill/>
                <a:prstDash val="solid"/>
                <a:miter/>
              </a:ln>
            </p:spPr>
            <p:txBody>
              <a:bodyPr rtlCol="0" anchor="ctr"/>
              <a:lstStyle/>
              <a:p>
                <a:endParaRPr lang="en-US"/>
              </a:p>
            </p:txBody>
          </p:sp>
          <p:sp>
            <p:nvSpPr>
              <p:cNvPr id="880" name="Freeform: Shape 879">
                <a:extLst>
                  <a:ext uri="{FF2B5EF4-FFF2-40B4-BE49-F238E27FC236}">
                    <a16:creationId xmlns:a16="http://schemas.microsoft.com/office/drawing/2014/main" id="{008E02AE-3DF6-7C59-8980-311093E09108}"/>
                  </a:ext>
                </a:extLst>
              </p:cNvPr>
              <p:cNvSpPr/>
              <p:nvPr/>
            </p:nvSpPr>
            <p:spPr>
              <a:xfrm>
                <a:off x="5641739" y="3210044"/>
                <a:ext cx="43888" cy="171800"/>
              </a:xfrm>
              <a:custGeom>
                <a:avLst/>
                <a:gdLst>
                  <a:gd name="connsiteX0" fmla="*/ 14968 w 43888"/>
                  <a:gd name="connsiteY0" fmla="*/ 85701 h 171800"/>
                  <a:gd name="connsiteX1" fmla="*/ 43829 w 43888"/>
                  <a:gd name="connsiteY1" fmla="*/ 1976 h 171800"/>
                  <a:gd name="connsiteX2" fmla="*/ 41638 w 43888"/>
                  <a:gd name="connsiteY2" fmla="*/ 261 h 171800"/>
                  <a:gd name="connsiteX3" fmla="*/ 299 w 43888"/>
                  <a:gd name="connsiteY3" fmla="*/ 85701 h 171800"/>
                  <a:gd name="connsiteX4" fmla="*/ 39352 w 43888"/>
                  <a:gd name="connsiteY4" fmla="*/ 171711 h 171800"/>
                  <a:gd name="connsiteX5" fmla="*/ 41829 w 43888"/>
                  <a:gd name="connsiteY5" fmla="*/ 169235 h 171800"/>
                  <a:gd name="connsiteX6" fmla="*/ 26874 w 43888"/>
                  <a:gd name="connsiteY6" fmla="*/ 138279 h 171800"/>
                  <a:gd name="connsiteX7" fmla="*/ 14968 w 43888"/>
                  <a:gd name="connsiteY7" fmla="*/ 85701 h 1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88" h="171800">
                    <a:moveTo>
                      <a:pt x="14968" y="85701"/>
                    </a:moveTo>
                    <a:cubicBezTo>
                      <a:pt x="15539" y="54649"/>
                      <a:pt x="35256" y="30456"/>
                      <a:pt x="43829" y="1976"/>
                    </a:cubicBezTo>
                    <a:cubicBezTo>
                      <a:pt x="44210" y="833"/>
                      <a:pt x="42686" y="-596"/>
                      <a:pt x="41638" y="261"/>
                    </a:cubicBezTo>
                    <a:cubicBezTo>
                      <a:pt x="17254" y="18931"/>
                      <a:pt x="2395" y="55697"/>
                      <a:pt x="299" y="85701"/>
                    </a:cubicBezTo>
                    <a:cubicBezTo>
                      <a:pt x="-1796" y="114657"/>
                      <a:pt x="6681" y="162663"/>
                      <a:pt x="39352" y="171711"/>
                    </a:cubicBezTo>
                    <a:cubicBezTo>
                      <a:pt x="40971" y="172188"/>
                      <a:pt x="42019" y="170664"/>
                      <a:pt x="41829" y="169235"/>
                    </a:cubicBezTo>
                    <a:cubicBezTo>
                      <a:pt x="39828" y="157043"/>
                      <a:pt x="33161" y="148756"/>
                      <a:pt x="26874" y="138279"/>
                    </a:cubicBezTo>
                    <a:cubicBezTo>
                      <a:pt x="17349" y="122563"/>
                      <a:pt x="14587" y="103798"/>
                      <a:pt x="14968" y="85701"/>
                    </a:cubicBezTo>
                    <a:close/>
                  </a:path>
                </a:pathLst>
              </a:custGeom>
              <a:grpFill/>
              <a:ln w="9525" cap="flat">
                <a:noFill/>
                <a:prstDash val="solid"/>
                <a:miter/>
              </a:ln>
            </p:spPr>
            <p:txBody>
              <a:bodyPr rtlCol="0" anchor="ctr"/>
              <a:lstStyle/>
              <a:p>
                <a:endParaRPr lang="en-US"/>
              </a:p>
            </p:txBody>
          </p:sp>
          <p:sp>
            <p:nvSpPr>
              <p:cNvPr id="881" name="Freeform: Shape 880">
                <a:extLst>
                  <a:ext uri="{FF2B5EF4-FFF2-40B4-BE49-F238E27FC236}">
                    <a16:creationId xmlns:a16="http://schemas.microsoft.com/office/drawing/2014/main" id="{B5C84EAE-AF3E-9BA9-54BD-C0EBD714C8A8}"/>
                  </a:ext>
                </a:extLst>
              </p:cNvPr>
              <p:cNvSpPr/>
              <p:nvPr/>
            </p:nvSpPr>
            <p:spPr>
              <a:xfrm>
                <a:off x="5692361" y="3259041"/>
                <a:ext cx="127979" cy="80539"/>
              </a:xfrm>
              <a:custGeom>
                <a:avLst/>
                <a:gdLst>
                  <a:gd name="connsiteX0" fmla="*/ 121604 w 127979"/>
                  <a:gd name="connsiteY0" fmla="*/ 20606 h 80539"/>
                  <a:gd name="connsiteX1" fmla="*/ 96648 w 127979"/>
                  <a:gd name="connsiteY1" fmla="*/ 2794 h 80539"/>
                  <a:gd name="connsiteX2" fmla="*/ 97410 w 127979"/>
                  <a:gd name="connsiteY2" fmla="*/ 18415 h 80539"/>
                  <a:gd name="connsiteX3" fmla="*/ 111126 w 127979"/>
                  <a:gd name="connsiteY3" fmla="*/ 36894 h 80539"/>
                  <a:gd name="connsiteX4" fmla="*/ 95505 w 127979"/>
                  <a:gd name="connsiteY4" fmla="*/ 60992 h 80539"/>
                  <a:gd name="connsiteX5" fmla="*/ 60929 w 127979"/>
                  <a:gd name="connsiteY5" fmla="*/ 44323 h 80539"/>
                  <a:gd name="connsiteX6" fmla="*/ 45118 w 127979"/>
                  <a:gd name="connsiteY6" fmla="*/ 42228 h 80539"/>
                  <a:gd name="connsiteX7" fmla="*/ 17972 w 127979"/>
                  <a:gd name="connsiteY7" fmla="*/ 56134 h 80539"/>
                  <a:gd name="connsiteX8" fmla="*/ 25687 w 127979"/>
                  <a:gd name="connsiteY8" fmla="*/ 1461 h 80539"/>
                  <a:gd name="connsiteX9" fmla="*/ 24353 w 127979"/>
                  <a:gd name="connsiteY9" fmla="*/ 127 h 80539"/>
                  <a:gd name="connsiteX10" fmla="*/ 11971 w 127979"/>
                  <a:gd name="connsiteY10" fmla="*/ 69469 h 80539"/>
                  <a:gd name="connsiteX11" fmla="*/ 50166 w 127979"/>
                  <a:gd name="connsiteY11" fmla="*/ 68707 h 80539"/>
                  <a:gd name="connsiteX12" fmla="*/ 121604 w 127979"/>
                  <a:gd name="connsiteY12" fmla="*/ 20606 h 8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79" h="80539">
                    <a:moveTo>
                      <a:pt x="121604" y="20606"/>
                    </a:moveTo>
                    <a:cubicBezTo>
                      <a:pt x="117508" y="14129"/>
                      <a:pt x="105507" y="984"/>
                      <a:pt x="96648" y="2794"/>
                    </a:cubicBezTo>
                    <a:cubicBezTo>
                      <a:pt x="88361" y="4509"/>
                      <a:pt x="94267" y="14605"/>
                      <a:pt x="97410" y="18415"/>
                    </a:cubicBezTo>
                    <a:cubicBezTo>
                      <a:pt x="102458" y="24702"/>
                      <a:pt x="110078" y="27845"/>
                      <a:pt x="111126" y="36894"/>
                    </a:cubicBezTo>
                    <a:cubicBezTo>
                      <a:pt x="112365" y="47371"/>
                      <a:pt x="103601" y="56134"/>
                      <a:pt x="95505" y="60992"/>
                    </a:cubicBezTo>
                    <a:cubicBezTo>
                      <a:pt x="79313" y="70612"/>
                      <a:pt x="59215" y="65183"/>
                      <a:pt x="60929" y="44323"/>
                    </a:cubicBezTo>
                    <a:cubicBezTo>
                      <a:pt x="61691" y="35370"/>
                      <a:pt x="46451" y="33274"/>
                      <a:pt x="45118" y="42228"/>
                    </a:cubicBezTo>
                    <a:cubicBezTo>
                      <a:pt x="42641" y="58801"/>
                      <a:pt x="32354" y="71374"/>
                      <a:pt x="17972" y="56134"/>
                    </a:cubicBezTo>
                    <a:cubicBezTo>
                      <a:pt x="2922" y="40323"/>
                      <a:pt x="16067" y="16034"/>
                      <a:pt x="25687" y="1461"/>
                    </a:cubicBezTo>
                    <a:cubicBezTo>
                      <a:pt x="26258" y="604"/>
                      <a:pt x="25211" y="-349"/>
                      <a:pt x="24353" y="127"/>
                    </a:cubicBezTo>
                    <a:cubicBezTo>
                      <a:pt x="-602" y="15272"/>
                      <a:pt x="-9175" y="46895"/>
                      <a:pt x="11971" y="69469"/>
                    </a:cubicBezTo>
                    <a:cubicBezTo>
                      <a:pt x="25782" y="84138"/>
                      <a:pt x="40451" y="79947"/>
                      <a:pt x="50166" y="68707"/>
                    </a:cubicBezTo>
                    <a:cubicBezTo>
                      <a:pt x="72264" y="99473"/>
                      <a:pt x="150655" y="65564"/>
                      <a:pt x="121604" y="20606"/>
                    </a:cubicBezTo>
                    <a:close/>
                  </a:path>
                </a:pathLst>
              </a:custGeom>
              <a:grpFill/>
              <a:ln w="9525" cap="flat">
                <a:noFill/>
                <a:prstDash val="solid"/>
                <a:miter/>
              </a:ln>
            </p:spPr>
            <p:txBody>
              <a:bodyPr rtlCol="0" anchor="ctr"/>
              <a:lstStyle/>
              <a:p>
                <a:endParaRPr lang="en-US"/>
              </a:p>
            </p:txBody>
          </p:sp>
          <p:sp>
            <p:nvSpPr>
              <p:cNvPr id="882" name="Freeform: Shape 881">
                <a:extLst>
                  <a:ext uri="{FF2B5EF4-FFF2-40B4-BE49-F238E27FC236}">
                    <a16:creationId xmlns:a16="http://schemas.microsoft.com/office/drawing/2014/main" id="{96AE524B-F3E6-007B-B34B-88BD6629E896}"/>
                  </a:ext>
                </a:extLst>
              </p:cNvPr>
              <p:cNvSpPr/>
              <p:nvPr/>
            </p:nvSpPr>
            <p:spPr>
              <a:xfrm>
                <a:off x="5802740" y="3192665"/>
                <a:ext cx="56363" cy="214623"/>
              </a:xfrm>
              <a:custGeom>
                <a:avLst/>
                <a:gdLst>
                  <a:gd name="connsiteX0" fmla="*/ 1508 w 56363"/>
                  <a:gd name="connsiteY0" fmla="*/ 20 h 214623"/>
                  <a:gd name="connsiteX1" fmla="*/ 365 w 56363"/>
                  <a:gd name="connsiteY1" fmla="*/ 2020 h 214623"/>
                  <a:gd name="connsiteX2" fmla="*/ 33227 w 56363"/>
                  <a:gd name="connsiteY2" fmla="*/ 46311 h 214623"/>
                  <a:gd name="connsiteX3" fmla="*/ 40465 w 56363"/>
                  <a:gd name="connsiteY3" fmla="*/ 105080 h 214623"/>
                  <a:gd name="connsiteX4" fmla="*/ 2175 w 56363"/>
                  <a:gd name="connsiteY4" fmla="*/ 211856 h 214623"/>
                  <a:gd name="connsiteX5" fmla="*/ 4652 w 56363"/>
                  <a:gd name="connsiteY5" fmla="*/ 214332 h 214623"/>
                  <a:gd name="connsiteX6" fmla="*/ 56182 w 56363"/>
                  <a:gd name="connsiteY6" fmla="*/ 99270 h 214623"/>
                  <a:gd name="connsiteX7" fmla="*/ 1508 w 56363"/>
                  <a:gd name="connsiteY7" fmla="*/ 20 h 21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363" h="214623">
                    <a:moveTo>
                      <a:pt x="1508" y="20"/>
                    </a:moveTo>
                    <a:cubicBezTo>
                      <a:pt x="270" y="-171"/>
                      <a:pt x="-492" y="1067"/>
                      <a:pt x="365" y="2020"/>
                    </a:cubicBezTo>
                    <a:cubicBezTo>
                      <a:pt x="12462" y="16879"/>
                      <a:pt x="25797" y="27928"/>
                      <a:pt x="33227" y="46311"/>
                    </a:cubicBezTo>
                    <a:cubicBezTo>
                      <a:pt x="40751" y="64980"/>
                      <a:pt x="41704" y="85268"/>
                      <a:pt x="40465" y="105080"/>
                    </a:cubicBezTo>
                    <a:cubicBezTo>
                      <a:pt x="37989" y="142895"/>
                      <a:pt x="20177" y="179185"/>
                      <a:pt x="2175" y="211856"/>
                    </a:cubicBezTo>
                    <a:cubicBezTo>
                      <a:pt x="1318" y="213380"/>
                      <a:pt x="3032" y="215380"/>
                      <a:pt x="4652" y="214332"/>
                    </a:cubicBezTo>
                    <a:cubicBezTo>
                      <a:pt x="41228" y="189377"/>
                      <a:pt x="53800" y="141466"/>
                      <a:pt x="56182" y="99270"/>
                    </a:cubicBezTo>
                    <a:cubicBezTo>
                      <a:pt x="58182" y="63932"/>
                      <a:pt x="43895" y="5830"/>
                      <a:pt x="1508" y="20"/>
                    </a:cubicBezTo>
                    <a:close/>
                  </a:path>
                </a:pathLst>
              </a:custGeom>
              <a:grpFill/>
              <a:ln w="9525" cap="flat">
                <a:noFill/>
                <a:prstDash val="solid"/>
                <a:miter/>
              </a:ln>
            </p:spPr>
            <p:txBody>
              <a:bodyPr rtlCol="0" anchor="ctr"/>
              <a:lstStyle/>
              <a:p>
                <a:endParaRPr lang="en-US"/>
              </a:p>
            </p:txBody>
          </p:sp>
          <p:sp>
            <p:nvSpPr>
              <p:cNvPr id="883" name="Freeform: Shape 882">
                <a:extLst>
                  <a:ext uri="{FF2B5EF4-FFF2-40B4-BE49-F238E27FC236}">
                    <a16:creationId xmlns:a16="http://schemas.microsoft.com/office/drawing/2014/main" id="{8F3DEB18-2539-E086-FBF9-DC3418A9023A}"/>
                  </a:ext>
                </a:extLst>
              </p:cNvPr>
              <p:cNvSpPr/>
              <p:nvPr/>
            </p:nvSpPr>
            <p:spPr>
              <a:xfrm>
                <a:off x="5898211" y="3229144"/>
                <a:ext cx="88770" cy="16415"/>
              </a:xfrm>
              <a:custGeom>
                <a:avLst/>
                <a:gdLst>
                  <a:gd name="connsiteX0" fmla="*/ 88156 w 88770"/>
                  <a:gd name="connsiteY0" fmla="*/ 6498 h 16415"/>
                  <a:gd name="connsiteX1" fmla="*/ 53771 w 88770"/>
                  <a:gd name="connsiteY1" fmla="*/ 878 h 16415"/>
                  <a:gd name="connsiteX2" fmla="*/ 2526 w 88770"/>
                  <a:gd name="connsiteY2" fmla="*/ 2974 h 16415"/>
                  <a:gd name="connsiteX3" fmla="*/ 812 w 88770"/>
                  <a:gd name="connsiteY3" fmla="*/ 7165 h 16415"/>
                  <a:gd name="connsiteX4" fmla="*/ 37197 w 88770"/>
                  <a:gd name="connsiteY4" fmla="*/ 15928 h 16415"/>
                  <a:gd name="connsiteX5" fmla="*/ 87680 w 88770"/>
                  <a:gd name="connsiteY5" fmla="*/ 9832 h 16415"/>
                  <a:gd name="connsiteX6" fmla="*/ 88156 w 88770"/>
                  <a:gd name="connsiteY6" fmla="*/ 6498 h 1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770" h="16415">
                    <a:moveTo>
                      <a:pt x="88156" y="6498"/>
                    </a:moveTo>
                    <a:cubicBezTo>
                      <a:pt x="79393" y="-2551"/>
                      <a:pt x="65296" y="307"/>
                      <a:pt x="53771" y="878"/>
                    </a:cubicBezTo>
                    <a:cubicBezTo>
                      <a:pt x="36721" y="1736"/>
                      <a:pt x="19481" y="1164"/>
                      <a:pt x="2526" y="2974"/>
                    </a:cubicBezTo>
                    <a:cubicBezTo>
                      <a:pt x="717" y="3164"/>
                      <a:pt x="-1093" y="5641"/>
                      <a:pt x="812" y="7165"/>
                    </a:cubicBezTo>
                    <a:cubicBezTo>
                      <a:pt x="11480" y="15452"/>
                      <a:pt x="24148" y="15928"/>
                      <a:pt x="37197" y="15928"/>
                    </a:cubicBezTo>
                    <a:cubicBezTo>
                      <a:pt x="51580" y="15928"/>
                      <a:pt x="75774" y="18976"/>
                      <a:pt x="87680" y="9832"/>
                    </a:cubicBezTo>
                    <a:cubicBezTo>
                      <a:pt x="88823" y="8975"/>
                      <a:pt x="89204" y="7546"/>
                      <a:pt x="88156" y="6498"/>
                    </a:cubicBezTo>
                    <a:close/>
                  </a:path>
                </a:pathLst>
              </a:custGeom>
              <a:grpFill/>
              <a:ln w="9525" cap="flat">
                <a:noFill/>
                <a:prstDash val="solid"/>
                <a:miter/>
              </a:ln>
            </p:spPr>
            <p:txBody>
              <a:bodyPr rtlCol="0" anchor="ctr"/>
              <a:lstStyle/>
              <a:p>
                <a:endParaRPr lang="en-US"/>
              </a:p>
            </p:txBody>
          </p:sp>
          <p:sp>
            <p:nvSpPr>
              <p:cNvPr id="884" name="Freeform: Shape 883">
                <a:extLst>
                  <a:ext uri="{FF2B5EF4-FFF2-40B4-BE49-F238E27FC236}">
                    <a16:creationId xmlns:a16="http://schemas.microsoft.com/office/drawing/2014/main" id="{61421BC6-9135-77F6-846C-D43EC9C1EFA3}"/>
                  </a:ext>
                </a:extLst>
              </p:cNvPr>
              <p:cNvSpPr/>
              <p:nvPr/>
            </p:nvSpPr>
            <p:spPr>
              <a:xfrm>
                <a:off x="5894379" y="3253470"/>
                <a:ext cx="79397" cy="13664"/>
              </a:xfrm>
              <a:custGeom>
                <a:avLst/>
                <a:gdLst>
                  <a:gd name="connsiteX0" fmla="*/ 78177 w 79397"/>
                  <a:gd name="connsiteY0" fmla="*/ 7508 h 13664"/>
                  <a:gd name="connsiteX1" fmla="*/ 929 w 79397"/>
                  <a:gd name="connsiteY1" fmla="*/ 5317 h 13664"/>
                  <a:gd name="connsiteX2" fmla="*/ 929 w 79397"/>
                  <a:gd name="connsiteY2" fmla="*/ 7794 h 13664"/>
                  <a:gd name="connsiteX3" fmla="*/ 77796 w 79397"/>
                  <a:gd name="connsiteY3" fmla="*/ 10747 h 13664"/>
                  <a:gd name="connsiteX4" fmla="*/ 78177 w 79397"/>
                  <a:gd name="connsiteY4" fmla="*/ 7508 h 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97" h="13664">
                    <a:moveTo>
                      <a:pt x="78177" y="7508"/>
                    </a:moveTo>
                    <a:cubicBezTo>
                      <a:pt x="53316" y="-302"/>
                      <a:pt x="26075" y="-3541"/>
                      <a:pt x="929" y="5317"/>
                    </a:cubicBezTo>
                    <a:cubicBezTo>
                      <a:pt x="-310" y="5698"/>
                      <a:pt x="-310" y="7318"/>
                      <a:pt x="929" y="7794"/>
                    </a:cubicBezTo>
                    <a:cubicBezTo>
                      <a:pt x="25503" y="16462"/>
                      <a:pt x="52364" y="13795"/>
                      <a:pt x="77796" y="10747"/>
                    </a:cubicBezTo>
                    <a:cubicBezTo>
                      <a:pt x="79605" y="10651"/>
                      <a:pt x="80081" y="8175"/>
                      <a:pt x="78177" y="7508"/>
                    </a:cubicBezTo>
                    <a:close/>
                  </a:path>
                </a:pathLst>
              </a:custGeom>
              <a:grpFill/>
              <a:ln w="9525" cap="flat">
                <a:noFill/>
                <a:prstDash val="solid"/>
                <a:miter/>
              </a:ln>
            </p:spPr>
            <p:txBody>
              <a:bodyPr rtlCol="0" anchor="ctr"/>
              <a:lstStyle/>
              <a:p>
                <a:endParaRPr lang="en-US"/>
              </a:p>
            </p:txBody>
          </p:sp>
          <p:sp>
            <p:nvSpPr>
              <p:cNvPr id="885" name="Freeform: Shape 884">
                <a:extLst>
                  <a:ext uri="{FF2B5EF4-FFF2-40B4-BE49-F238E27FC236}">
                    <a16:creationId xmlns:a16="http://schemas.microsoft.com/office/drawing/2014/main" id="{9488E84E-1319-A12F-2895-69C40CF9230C}"/>
                  </a:ext>
                </a:extLst>
              </p:cNvPr>
              <p:cNvSpPr/>
              <p:nvPr/>
            </p:nvSpPr>
            <p:spPr>
              <a:xfrm>
                <a:off x="5995194" y="3068121"/>
                <a:ext cx="174449" cy="442283"/>
              </a:xfrm>
              <a:custGeom>
                <a:avLst/>
                <a:gdLst>
                  <a:gd name="connsiteX0" fmla="*/ 156146 w 174449"/>
                  <a:gd name="connsiteY0" fmla="*/ 358 h 442283"/>
                  <a:gd name="connsiteX1" fmla="*/ 112807 w 174449"/>
                  <a:gd name="connsiteY1" fmla="*/ 30647 h 442283"/>
                  <a:gd name="connsiteX2" fmla="*/ 83470 w 174449"/>
                  <a:gd name="connsiteY2" fmla="*/ 201335 h 442283"/>
                  <a:gd name="connsiteX3" fmla="*/ 72135 w 174449"/>
                  <a:gd name="connsiteY3" fmla="*/ 328113 h 442283"/>
                  <a:gd name="connsiteX4" fmla="*/ 52609 w 174449"/>
                  <a:gd name="connsiteY4" fmla="*/ 402694 h 442283"/>
                  <a:gd name="connsiteX5" fmla="*/ 32225 w 174449"/>
                  <a:gd name="connsiteY5" fmla="*/ 424697 h 442283"/>
                  <a:gd name="connsiteX6" fmla="*/ 4984 w 174449"/>
                  <a:gd name="connsiteY6" fmla="*/ 421458 h 442283"/>
                  <a:gd name="connsiteX7" fmla="*/ 698 w 174449"/>
                  <a:gd name="connsiteY7" fmla="*/ 428983 h 442283"/>
                  <a:gd name="connsiteX8" fmla="*/ 66325 w 174449"/>
                  <a:gd name="connsiteY8" fmla="*/ 406408 h 442283"/>
                  <a:gd name="connsiteX9" fmla="*/ 91756 w 174449"/>
                  <a:gd name="connsiteY9" fmla="*/ 269820 h 442283"/>
                  <a:gd name="connsiteX10" fmla="*/ 99281 w 174449"/>
                  <a:gd name="connsiteY10" fmla="*/ 153901 h 442283"/>
                  <a:gd name="connsiteX11" fmla="*/ 113664 w 174449"/>
                  <a:gd name="connsiteY11" fmla="*/ 61889 h 442283"/>
                  <a:gd name="connsiteX12" fmla="*/ 129380 w 174449"/>
                  <a:gd name="connsiteY12" fmla="*/ 26075 h 442283"/>
                  <a:gd name="connsiteX13" fmla="*/ 144239 w 174449"/>
                  <a:gd name="connsiteY13" fmla="*/ 13978 h 442283"/>
                  <a:gd name="connsiteX14" fmla="*/ 166909 w 174449"/>
                  <a:gd name="connsiteY14" fmla="*/ 31314 h 442283"/>
                  <a:gd name="connsiteX15" fmla="*/ 169004 w 174449"/>
                  <a:gd name="connsiteY15" fmla="*/ 32171 h 442283"/>
                  <a:gd name="connsiteX16" fmla="*/ 156146 w 174449"/>
                  <a:gd name="connsiteY16" fmla="*/ 358 h 44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449" h="442283">
                    <a:moveTo>
                      <a:pt x="156146" y="358"/>
                    </a:moveTo>
                    <a:cubicBezTo>
                      <a:pt x="136429" y="-2785"/>
                      <a:pt x="120998" y="15407"/>
                      <a:pt x="112807" y="30647"/>
                    </a:cubicBezTo>
                    <a:cubicBezTo>
                      <a:pt x="86137" y="80082"/>
                      <a:pt x="86423" y="146662"/>
                      <a:pt x="83470" y="201335"/>
                    </a:cubicBezTo>
                    <a:cubicBezTo>
                      <a:pt x="81279" y="243531"/>
                      <a:pt x="78231" y="286298"/>
                      <a:pt x="72135" y="328113"/>
                    </a:cubicBezTo>
                    <a:cubicBezTo>
                      <a:pt x="68515" y="353354"/>
                      <a:pt x="63658" y="379548"/>
                      <a:pt x="52609" y="402694"/>
                    </a:cubicBezTo>
                    <a:cubicBezTo>
                      <a:pt x="48323" y="411647"/>
                      <a:pt x="41846" y="421172"/>
                      <a:pt x="32225" y="424697"/>
                    </a:cubicBezTo>
                    <a:cubicBezTo>
                      <a:pt x="23272" y="428030"/>
                      <a:pt x="13937" y="421839"/>
                      <a:pt x="4984" y="421458"/>
                    </a:cubicBezTo>
                    <a:cubicBezTo>
                      <a:pt x="1269" y="421267"/>
                      <a:pt x="-1303" y="425840"/>
                      <a:pt x="698" y="428983"/>
                    </a:cubicBezTo>
                    <a:cubicBezTo>
                      <a:pt x="21367" y="460891"/>
                      <a:pt x="56133" y="428125"/>
                      <a:pt x="66325" y="406408"/>
                    </a:cubicBezTo>
                    <a:cubicBezTo>
                      <a:pt x="85756" y="364975"/>
                      <a:pt x="88328" y="314683"/>
                      <a:pt x="91756" y="269820"/>
                    </a:cubicBezTo>
                    <a:cubicBezTo>
                      <a:pt x="94709" y="231244"/>
                      <a:pt x="96329" y="192572"/>
                      <a:pt x="99281" y="153901"/>
                    </a:cubicBezTo>
                    <a:cubicBezTo>
                      <a:pt x="101663" y="122945"/>
                      <a:pt x="105473" y="91893"/>
                      <a:pt x="113664" y="61889"/>
                    </a:cubicBezTo>
                    <a:cubicBezTo>
                      <a:pt x="117093" y="49221"/>
                      <a:pt x="122046" y="37029"/>
                      <a:pt x="129380" y="26075"/>
                    </a:cubicBezTo>
                    <a:cubicBezTo>
                      <a:pt x="133000" y="20646"/>
                      <a:pt x="138143" y="16360"/>
                      <a:pt x="144239" y="13978"/>
                    </a:cubicBezTo>
                    <a:cubicBezTo>
                      <a:pt x="164242" y="6263"/>
                      <a:pt x="165671" y="19503"/>
                      <a:pt x="166909" y="31314"/>
                    </a:cubicBezTo>
                    <a:cubicBezTo>
                      <a:pt x="167004" y="32362"/>
                      <a:pt x="168147" y="32933"/>
                      <a:pt x="169004" y="32171"/>
                    </a:cubicBezTo>
                    <a:cubicBezTo>
                      <a:pt x="181482" y="20551"/>
                      <a:pt x="170528" y="2644"/>
                      <a:pt x="156146" y="358"/>
                    </a:cubicBezTo>
                    <a:close/>
                  </a:path>
                </a:pathLst>
              </a:custGeom>
              <a:grpFill/>
              <a:ln w="9525" cap="flat">
                <a:noFill/>
                <a:prstDash val="solid"/>
                <a:miter/>
              </a:ln>
            </p:spPr>
            <p:txBody>
              <a:bodyPr rtlCol="0" anchor="ctr"/>
              <a:lstStyle/>
              <a:p>
                <a:endParaRPr lang="en-US"/>
              </a:p>
            </p:txBody>
          </p:sp>
          <p:sp>
            <p:nvSpPr>
              <p:cNvPr id="886" name="Freeform: Shape 885">
                <a:extLst>
                  <a:ext uri="{FF2B5EF4-FFF2-40B4-BE49-F238E27FC236}">
                    <a16:creationId xmlns:a16="http://schemas.microsoft.com/office/drawing/2014/main" id="{430C53B3-B508-4977-2C5B-578E04A51224}"/>
                  </a:ext>
                </a:extLst>
              </p:cNvPr>
              <p:cNvSpPr/>
              <p:nvPr/>
            </p:nvSpPr>
            <p:spPr>
              <a:xfrm>
                <a:off x="6195090" y="3037605"/>
                <a:ext cx="111090" cy="52232"/>
              </a:xfrm>
              <a:custGeom>
                <a:avLst/>
                <a:gdLst>
                  <a:gd name="connsiteX0" fmla="*/ 74360 w 111090"/>
                  <a:gd name="connsiteY0" fmla="*/ 2203 h 52232"/>
                  <a:gd name="connsiteX1" fmla="*/ 52453 w 111090"/>
                  <a:gd name="connsiteY1" fmla="*/ 11919 h 52232"/>
                  <a:gd name="connsiteX2" fmla="*/ 41975 w 111090"/>
                  <a:gd name="connsiteY2" fmla="*/ 16967 h 52232"/>
                  <a:gd name="connsiteX3" fmla="*/ 6542 w 111090"/>
                  <a:gd name="connsiteY3" fmla="*/ 2203 h 52232"/>
                  <a:gd name="connsiteX4" fmla="*/ 351 w 111090"/>
                  <a:gd name="connsiteY4" fmla="*/ 8394 h 52232"/>
                  <a:gd name="connsiteX5" fmla="*/ 30926 w 111090"/>
                  <a:gd name="connsiteY5" fmla="*/ 33826 h 52232"/>
                  <a:gd name="connsiteX6" fmla="*/ 40737 w 111090"/>
                  <a:gd name="connsiteY6" fmla="*/ 30778 h 52232"/>
                  <a:gd name="connsiteX7" fmla="*/ 99697 w 111090"/>
                  <a:gd name="connsiteY7" fmla="*/ 45542 h 52232"/>
                  <a:gd name="connsiteX8" fmla="*/ 74360 w 111090"/>
                  <a:gd name="connsiteY8" fmla="*/ 2203 h 52232"/>
                  <a:gd name="connsiteX9" fmla="*/ 12733 w 111090"/>
                  <a:gd name="connsiteY9" fmla="*/ 15157 h 52232"/>
                  <a:gd name="connsiteX10" fmla="*/ 28354 w 111090"/>
                  <a:gd name="connsiteY10" fmla="*/ 22110 h 52232"/>
                  <a:gd name="connsiteX11" fmla="*/ 12733 w 111090"/>
                  <a:gd name="connsiteY11" fmla="*/ 15157 h 52232"/>
                  <a:gd name="connsiteX12" fmla="*/ 87695 w 111090"/>
                  <a:gd name="connsiteY12" fmla="*/ 38398 h 52232"/>
                  <a:gd name="connsiteX13" fmla="*/ 57120 w 111090"/>
                  <a:gd name="connsiteY13" fmla="*/ 28111 h 52232"/>
                  <a:gd name="connsiteX14" fmla="*/ 53881 w 111090"/>
                  <a:gd name="connsiteY14" fmla="*/ 25825 h 52232"/>
                  <a:gd name="connsiteX15" fmla="*/ 76170 w 111090"/>
                  <a:gd name="connsiteY15" fmla="*/ 13728 h 52232"/>
                  <a:gd name="connsiteX16" fmla="*/ 88743 w 111090"/>
                  <a:gd name="connsiteY16" fmla="*/ 12966 h 52232"/>
                  <a:gd name="connsiteX17" fmla="*/ 87695 w 111090"/>
                  <a:gd name="connsiteY17" fmla="*/ 38398 h 5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090" h="52232">
                    <a:moveTo>
                      <a:pt x="74360" y="2203"/>
                    </a:moveTo>
                    <a:cubicBezTo>
                      <a:pt x="66454" y="4299"/>
                      <a:pt x="57977" y="9252"/>
                      <a:pt x="52453" y="11919"/>
                    </a:cubicBezTo>
                    <a:cubicBezTo>
                      <a:pt x="49595" y="13347"/>
                      <a:pt x="45880" y="15157"/>
                      <a:pt x="41975" y="16967"/>
                    </a:cubicBezTo>
                    <a:cubicBezTo>
                      <a:pt x="31307" y="9156"/>
                      <a:pt x="19972" y="1917"/>
                      <a:pt x="6542" y="2203"/>
                    </a:cubicBezTo>
                    <a:cubicBezTo>
                      <a:pt x="2923" y="2298"/>
                      <a:pt x="827" y="4965"/>
                      <a:pt x="351" y="8394"/>
                    </a:cubicBezTo>
                    <a:cubicBezTo>
                      <a:pt x="-2316" y="30207"/>
                      <a:pt x="10447" y="39255"/>
                      <a:pt x="30926" y="33826"/>
                    </a:cubicBezTo>
                    <a:cubicBezTo>
                      <a:pt x="33879" y="33064"/>
                      <a:pt x="37213" y="32016"/>
                      <a:pt x="40737" y="30778"/>
                    </a:cubicBezTo>
                    <a:cubicBezTo>
                      <a:pt x="59882" y="45256"/>
                      <a:pt x="79218" y="61734"/>
                      <a:pt x="99697" y="45542"/>
                    </a:cubicBezTo>
                    <a:cubicBezTo>
                      <a:pt x="129605" y="21825"/>
                      <a:pt x="93315" y="-8465"/>
                      <a:pt x="74360" y="2203"/>
                    </a:cubicBezTo>
                    <a:close/>
                    <a:moveTo>
                      <a:pt x="12733" y="15157"/>
                    </a:moveTo>
                    <a:cubicBezTo>
                      <a:pt x="17972" y="16300"/>
                      <a:pt x="23115" y="18872"/>
                      <a:pt x="28354" y="22110"/>
                    </a:cubicBezTo>
                    <a:cubicBezTo>
                      <a:pt x="20544" y="24111"/>
                      <a:pt x="14067" y="23158"/>
                      <a:pt x="12733" y="15157"/>
                    </a:cubicBezTo>
                    <a:close/>
                    <a:moveTo>
                      <a:pt x="87695" y="38398"/>
                    </a:moveTo>
                    <a:cubicBezTo>
                      <a:pt x="77408" y="42589"/>
                      <a:pt x="65121" y="33445"/>
                      <a:pt x="57120" y="28111"/>
                    </a:cubicBezTo>
                    <a:cubicBezTo>
                      <a:pt x="56072" y="27349"/>
                      <a:pt x="54929" y="26587"/>
                      <a:pt x="53881" y="25825"/>
                    </a:cubicBezTo>
                    <a:cubicBezTo>
                      <a:pt x="61787" y="22396"/>
                      <a:pt x="69693" y="18300"/>
                      <a:pt x="76170" y="13728"/>
                    </a:cubicBezTo>
                    <a:cubicBezTo>
                      <a:pt x="80361" y="12871"/>
                      <a:pt x="84647" y="12204"/>
                      <a:pt x="88743" y="12966"/>
                    </a:cubicBezTo>
                    <a:cubicBezTo>
                      <a:pt x="104078" y="15729"/>
                      <a:pt x="98744" y="33921"/>
                      <a:pt x="87695" y="38398"/>
                    </a:cubicBezTo>
                    <a:close/>
                  </a:path>
                </a:pathLst>
              </a:custGeom>
              <a:grpFill/>
              <a:ln w="9525" cap="flat">
                <a:noFill/>
                <a:prstDash val="solid"/>
                <a:miter/>
              </a:ln>
            </p:spPr>
            <p:txBody>
              <a:bodyPr rtlCol="0" anchor="ctr"/>
              <a:lstStyle/>
              <a:p>
                <a:endParaRPr lang="en-US"/>
              </a:p>
            </p:txBody>
          </p:sp>
          <p:sp>
            <p:nvSpPr>
              <p:cNvPr id="887" name="Freeform: Shape 886">
                <a:extLst>
                  <a:ext uri="{FF2B5EF4-FFF2-40B4-BE49-F238E27FC236}">
                    <a16:creationId xmlns:a16="http://schemas.microsoft.com/office/drawing/2014/main" id="{803BD714-9129-8550-C22A-C41D33E71CEC}"/>
                  </a:ext>
                </a:extLst>
              </p:cNvPr>
              <p:cNvSpPr/>
              <p:nvPr/>
            </p:nvSpPr>
            <p:spPr>
              <a:xfrm>
                <a:off x="6064996" y="3501890"/>
                <a:ext cx="52754" cy="13194"/>
              </a:xfrm>
              <a:custGeom>
                <a:avLst/>
                <a:gdLst>
                  <a:gd name="connsiteX0" fmla="*/ 51387 w 52754"/>
                  <a:gd name="connsiteY0" fmla="*/ 4262 h 13194"/>
                  <a:gd name="connsiteX1" fmla="*/ 27575 w 52754"/>
                  <a:gd name="connsiteY1" fmla="*/ 166 h 13194"/>
                  <a:gd name="connsiteX2" fmla="*/ 714 w 52754"/>
                  <a:gd name="connsiteY2" fmla="*/ 4262 h 13194"/>
                  <a:gd name="connsiteX3" fmla="*/ 714 w 52754"/>
                  <a:gd name="connsiteY3" fmla="*/ 6643 h 13194"/>
                  <a:gd name="connsiteX4" fmla="*/ 24527 w 52754"/>
                  <a:gd name="connsiteY4" fmla="*/ 11120 h 13194"/>
                  <a:gd name="connsiteX5" fmla="*/ 50435 w 52754"/>
                  <a:gd name="connsiteY5" fmla="*/ 11691 h 13194"/>
                  <a:gd name="connsiteX6" fmla="*/ 51387 w 52754"/>
                  <a:gd name="connsiteY6" fmla="*/ 4262 h 1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54" h="13194">
                    <a:moveTo>
                      <a:pt x="51387" y="4262"/>
                    </a:moveTo>
                    <a:cubicBezTo>
                      <a:pt x="46149" y="-1263"/>
                      <a:pt x="34528" y="166"/>
                      <a:pt x="27575" y="166"/>
                    </a:cubicBezTo>
                    <a:cubicBezTo>
                      <a:pt x="18431" y="166"/>
                      <a:pt x="9192" y="547"/>
                      <a:pt x="714" y="4262"/>
                    </a:cubicBezTo>
                    <a:cubicBezTo>
                      <a:pt x="-238" y="4643"/>
                      <a:pt x="-238" y="6262"/>
                      <a:pt x="714" y="6643"/>
                    </a:cubicBezTo>
                    <a:cubicBezTo>
                      <a:pt x="8334" y="9977"/>
                      <a:pt x="16335" y="10453"/>
                      <a:pt x="24527" y="11120"/>
                    </a:cubicBezTo>
                    <a:cubicBezTo>
                      <a:pt x="32147" y="11691"/>
                      <a:pt x="43482" y="15120"/>
                      <a:pt x="50435" y="11691"/>
                    </a:cubicBezTo>
                    <a:cubicBezTo>
                      <a:pt x="53292" y="10263"/>
                      <a:pt x="53388" y="6357"/>
                      <a:pt x="51387" y="4262"/>
                    </a:cubicBezTo>
                    <a:close/>
                  </a:path>
                </a:pathLst>
              </a:custGeom>
              <a:grpFill/>
              <a:ln w="9525" cap="flat">
                <a:noFill/>
                <a:prstDash val="solid"/>
                <a:miter/>
              </a:ln>
            </p:spPr>
            <p:txBody>
              <a:bodyPr rtlCol="0" anchor="ctr"/>
              <a:lstStyle/>
              <a:p>
                <a:endParaRPr lang="en-US"/>
              </a:p>
            </p:txBody>
          </p:sp>
          <p:sp>
            <p:nvSpPr>
              <p:cNvPr id="888" name="Freeform: Shape 887">
                <a:extLst>
                  <a:ext uri="{FF2B5EF4-FFF2-40B4-BE49-F238E27FC236}">
                    <a16:creationId xmlns:a16="http://schemas.microsoft.com/office/drawing/2014/main" id="{C2375665-FE0D-5C6A-D7AF-D5A879FA72ED}"/>
                  </a:ext>
                </a:extLst>
              </p:cNvPr>
              <p:cNvSpPr/>
              <p:nvPr/>
            </p:nvSpPr>
            <p:spPr>
              <a:xfrm>
                <a:off x="6132919" y="3498913"/>
                <a:ext cx="87528" cy="43412"/>
              </a:xfrm>
              <a:custGeom>
                <a:avLst/>
                <a:gdLst>
                  <a:gd name="connsiteX0" fmla="*/ 61283 w 87528"/>
                  <a:gd name="connsiteY0" fmla="*/ 190 h 43412"/>
                  <a:gd name="connsiteX1" fmla="*/ 60997 w 87528"/>
                  <a:gd name="connsiteY1" fmla="*/ 0 h 43412"/>
                  <a:gd name="connsiteX2" fmla="*/ 59950 w 87528"/>
                  <a:gd name="connsiteY2" fmla="*/ 190 h 43412"/>
                  <a:gd name="connsiteX3" fmla="*/ 52710 w 87528"/>
                  <a:gd name="connsiteY3" fmla="*/ 2000 h 43412"/>
                  <a:gd name="connsiteX4" fmla="*/ 37089 w 87528"/>
                  <a:gd name="connsiteY4" fmla="*/ 9811 h 43412"/>
                  <a:gd name="connsiteX5" fmla="*/ 29088 w 87528"/>
                  <a:gd name="connsiteY5" fmla="*/ 13716 h 43412"/>
                  <a:gd name="connsiteX6" fmla="*/ 6133 w 87528"/>
                  <a:gd name="connsiteY6" fmla="*/ 1334 h 43412"/>
                  <a:gd name="connsiteX7" fmla="*/ 37 w 87528"/>
                  <a:gd name="connsiteY7" fmla="*/ 6001 h 43412"/>
                  <a:gd name="connsiteX8" fmla="*/ 28326 w 87528"/>
                  <a:gd name="connsiteY8" fmla="*/ 24575 h 43412"/>
                  <a:gd name="connsiteX9" fmla="*/ 82047 w 87528"/>
                  <a:gd name="connsiteY9" fmla="*/ 34576 h 43412"/>
                  <a:gd name="connsiteX10" fmla="*/ 61283 w 87528"/>
                  <a:gd name="connsiteY10" fmla="*/ 190 h 43412"/>
                  <a:gd name="connsiteX11" fmla="*/ 64426 w 87528"/>
                  <a:gd name="connsiteY11" fmla="*/ 31909 h 43412"/>
                  <a:gd name="connsiteX12" fmla="*/ 37851 w 87528"/>
                  <a:gd name="connsiteY12" fmla="*/ 20860 h 43412"/>
                  <a:gd name="connsiteX13" fmla="*/ 49377 w 87528"/>
                  <a:gd name="connsiteY13" fmla="*/ 14002 h 43412"/>
                  <a:gd name="connsiteX14" fmla="*/ 61378 w 87528"/>
                  <a:gd name="connsiteY14" fmla="*/ 11906 h 43412"/>
                  <a:gd name="connsiteX15" fmla="*/ 73665 w 87528"/>
                  <a:gd name="connsiteY15" fmla="*/ 18002 h 43412"/>
                  <a:gd name="connsiteX16" fmla="*/ 64426 w 87528"/>
                  <a:gd name="connsiteY16" fmla="*/ 31909 h 4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528" h="43412">
                    <a:moveTo>
                      <a:pt x="61283" y="190"/>
                    </a:moveTo>
                    <a:cubicBezTo>
                      <a:pt x="61188" y="95"/>
                      <a:pt x="61092" y="0"/>
                      <a:pt x="60997" y="0"/>
                    </a:cubicBezTo>
                    <a:cubicBezTo>
                      <a:pt x="60616" y="0"/>
                      <a:pt x="60330" y="190"/>
                      <a:pt x="59950" y="190"/>
                    </a:cubicBezTo>
                    <a:cubicBezTo>
                      <a:pt x="57473" y="286"/>
                      <a:pt x="54996" y="953"/>
                      <a:pt x="52710" y="2000"/>
                    </a:cubicBezTo>
                    <a:cubicBezTo>
                      <a:pt x="47281" y="4096"/>
                      <a:pt x="41947" y="7429"/>
                      <a:pt x="37089" y="9811"/>
                    </a:cubicBezTo>
                    <a:cubicBezTo>
                      <a:pt x="34708" y="10954"/>
                      <a:pt x="31946" y="12383"/>
                      <a:pt x="29088" y="13716"/>
                    </a:cubicBezTo>
                    <a:cubicBezTo>
                      <a:pt x="22135" y="8287"/>
                      <a:pt x="14992" y="3048"/>
                      <a:pt x="6133" y="1334"/>
                    </a:cubicBezTo>
                    <a:cubicBezTo>
                      <a:pt x="2990" y="762"/>
                      <a:pt x="228" y="2667"/>
                      <a:pt x="37" y="6001"/>
                    </a:cubicBezTo>
                    <a:cubicBezTo>
                      <a:pt x="-820" y="26003"/>
                      <a:pt x="13277" y="28956"/>
                      <a:pt x="28326" y="24575"/>
                    </a:cubicBezTo>
                    <a:cubicBezTo>
                      <a:pt x="45567" y="38100"/>
                      <a:pt x="63093" y="53530"/>
                      <a:pt x="82047" y="34576"/>
                    </a:cubicBezTo>
                    <a:cubicBezTo>
                      <a:pt x="96906" y="19621"/>
                      <a:pt x="78714" y="190"/>
                      <a:pt x="61283" y="190"/>
                    </a:cubicBezTo>
                    <a:close/>
                    <a:moveTo>
                      <a:pt x="64426" y="31909"/>
                    </a:moveTo>
                    <a:cubicBezTo>
                      <a:pt x="55568" y="34480"/>
                      <a:pt x="45757" y="27432"/>
                      <a:pt x="37851" y="20860"/>
                    </a:cubicBezTo>
                    <a:cubicBezTo>
                      <a:pt x="41947" y="18860"/>
                      <a:pt x="45852" y="16573"/>
                      <a:pt x="49377" y="14002"/>
                    </a:cubicBezTo>
                    <a:cubicBezTo>
                      <a:pt x="52996" y="14764"/>
                      <a:pt x="58425" y="12287"/>
                      <a:pt x="61378" y="11906"/>
                    </a:cubicBezTo>
                    <a:cubicBezTo>
                      <a:pt x="66236" y="11335"/>
                      <a:pt x="70903" y="14192"/>
                      <a:pt x="73665" y="18002"/>
                    </a:cubicBezTo>
                    <a:cubicBezTo>
                      <a:pt x="78714" y="25051"/>
                      <a:pt x="70332" y="30194"/>
                      <a:pt x="64426" y="31909"/>
                    </a:cubicBezTo>
                    <a:close/>
                  </a:path>
                </a:pathLst>
              </a:custGeom>
              <a:grpFill/>
              <a:ln w="9525" cap="flat">
                <a:noFill/>
                <a:prstDash val="solid"/>
                <a:miter/>
              </a:ln>
            </p:spPr>
            <p:txBody>
              <a:bodyPr rtlCol="0" anchor="ctr"/>
              <a:lstStyle/>
              <a:p>
                <a:endParaRPr lang="en-US"/>
              </a:p>
            </p:txBody>
          </p:sp>
          <p:sp>
            <p:nvSpPr>
              <p:cNvPr id="889" name="Freeform: Shape 888">
                <a:extLst>
                  <a:ext uri="{FF2B5EF4-FFF2-40B4-BE49-F238E27FC236}">
                    <a16:creationId xmlns:a16="http://schemas.microsoft.com/office/drawing/2014/main" id="{50F6AB54-3D4B-307E-EE28-1A89F1118FB3}"/>
                  </a:ext>
                </a:extLst>
              </p:cNvPr>
              <p:cNvSpPr/>
              <p:nvPr/>
            </p:nvSpPr>
            <p:spPr>
              <a:xfrm>
                <a:off x="6155842" y="3173512"/>
                <a:ext cx="88296" cy="235258"/>
              </a:xfrm>
              <a:custGeom>
                <a:avLst/>
                <a:gdLst>
                  <a:gd name="connsiteX0" fmla="*/ 64935 w 88296"/>
                  <a:gd name="connsiteY0" fmla="*/ 5361 h 235258"/>
                  <a:gd name="connsiteX1" fmla="*/ 37884 w 88296"/>
                  <a:gd name="connsiteY1" fmla="*/ 95372 h 235258"/>
                  <a:gd name="connsiteX2" fmla="*/ 1118 w 88296"/>
                  <a:gd name="connsiteY2" fmla="*/ 125185 h 235258"/>
                  <a:gd name="connsiteX3" fmla="*/ 3023 w 88296"/>
                  <a:gd name="connsiteY3" fmla="*/ 129662 h 235258"/>
                  <a:gd name="connsiteX4" fmla="*/ 38646 w 88296"/>
                  <a:gd name="connsiteY4" fmla="*/ 112517 h 235258"/>
                  <a:gd name="connsiteX5" fmla="*/ 39694 w 88296"/>
                  <a:gd name="connsiteY5" fmla="*/ 150998 h 235258"/>
                  <a:gd name="connsiteX6" fmla="*/ 14072 w 88296"/>
                  <a:gd name="connsiteY6" fmla="*/ 161094 h 235258"/>
                  <a:gd name="connsiteX7" fmla="*/ 14643 w 88296"/>
                  <a:gd name="connsiteY7" fmla="*/ 165285 h 235258"/>
                  <a:gd name="connsiteX8" fmla="*/ 39218 w 88296"/>
                  <a:gd name="connsiteY8" fmla="*/ 166333 h 235258"/>
                  <a:gd name="connsiteX9" fmla="*/ 38646 w 88296"/>
                  <a:gd name="connsiteY9" fmla="*/ 174810 h 235258"/>
                  <a:gd name="connsiteX10" fmla="*/ 28454 w 88296"/>
                  <a:gd name="connsiteY10" fmla="*/ 207957 h 235258"/>
                  <a:gd name="connsiteX11" fmla="*/ 7214 w 88296"/>
                  <a:gd name="connsiteY11" fmla="*/ 230246 h 235258"/>
                  <a:gd name="connsiteX12" fmla="*/ 10071 w 88296"/>
                  <a:gd name="connsiteY12" fmla="*/ 235199 h 235258"/>
                  <a:gd name="connsiteX13" fmla="*/ 50838 w 88296"/>
                  <a:gd name="connsiteY13" fmla="*/ 181573 h 235258"/>
                  <a:gd name="connsiteX14" fmla="*/ 53124 w 88296"/>
                  <a:gd name="connsiteY14" fmla="*/ 159856 h 235258"/>
                  <a:gd name="connsiteX15" fmla="*/ 83128 w 88296"/>
                  <a:gd name="connsiteY15" fmla="*/ 125852 h 235258"/>
                  <a:gd name="connsiteX16" fmla="*/ 80080 w 88296"/>
                  <a:gd name="connsiteY16" fmla="*/ 123566 h 235258"/>
                  <a:gd name="connsiteX17" fmla="*/ 53410 w 88296"/>
                  <a:gd name="connsiteY17" fmla="*/ 143187 h 235258"/>
                  <a:gd name="connsiteX18" fmla="*/ 51695 w 88296"/>
                  <a:gd name="connsiteY18" fmla="*/ 101277 h 235258"/>
                  <a:gd name="connsiteX19" fmla="*/ 85033 w 88296"/>
                  <a:gd name="connsiteY19" fmla="*/ 41556 h 235258"/>
                  <a:gd name="connsiteX20" fmla="*/ 64935 w 88296"/>
                  <a:gd name="connsiteY20" fmla="*/ 5361 h 235258"/>
                  <a:gd name="connsiteX21" fmla="*/ 73222 w 88296"/>
                  <a:gd name="connsiteY21" fmla="*/ 33459 h 235258"/>
                  <a:gd name="connsiteX22" fmla="*/ 51124 w 88296"/>
                  <a:gd name="connsiteY22" fmla="*/ 80132 h 235258"/>
                  <a:gd name="connsiteX23" fmla="*/ 51124 w 88296"/>
                  <a:gd name="connsiteY23" fmla="*/ 79465 h 235258"/>
                  <a:gd name="connsiteX24" fmla="*/ 59696 w 88296"/>
                  <a:gd name="connsiteY24" fmla="*/ 31173 h 235258"/>
                  <a:gd name="connsiteX25" fmla="*/ 75984 w 88296"/>
                  <a:gd name="connsiteY25" fmla="*/ 13362 h 235258"/>
                  <a:gd name="connsiteX26" fmla="*/ 73222 w 88296"/>
                  <a:gd name="connsiteY26" fmla="*/ 33459 h 23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296" h="235258">
                    <a:moveTo>
                      <a:pt x="64935" y="5361"/>
                    </a:moveTo>
                    <a:cubicBezTo>
                      <a:pt x="37027" y="25077"/>
                      <a:pt x="36646" y="63368"/>
                      <a:pt x="37884" y="95372"/>
                    </a:cubicBezTo>
                    <a:cubicBezTo>
                      <a:pt x="27407" y="105849"/>
                      <a:pt x="15119" y="115374"/>
                      <a:pt x="1118" y="125185"/>
                    </a:cubicBezTo>
                    <a:cubicBezTo>
                      <a:pt x="-1073" y="126709"/>
                      <a:pt x="165" y="130329"/>
                      <a:pt x="3023" y="129662"/>
                    </a:cubicBezTo>
                    <a:cubicBezTo>
                      <a:pt x="16834" y="125947"/>
                      <a:pt x="28454" y="119946"/>
                      <a:pt x="38646" y="112517"/>
                    </a:cubicBezTo>
                    <a:cubicBezTo>
                      <a:pt x="39218" y="125376"/>
                      <a:pt x="39694" y="138139"/>
                      <a:pt x="39694" y="150998"/>
                    </a:cubicBezTo>
                    <a:cubicBezTo>
                      <a:pt x="31312" y="154713"/>
                      <a:pt x="22454" y="157094"/>
                      <a:pt x="14072" y="161094"/>
                    </a:cubicBezTo>
                    <a:cubicBezTo>
                      <a:pt x="12071" y="162047"/>
                      <a:pt x="13024" y="164619"/>
                      <a:pt x="14643" y="165285"/>
                    </a:cubicBezTo>
                    <a:cubicBezTo>
                      <a:pt x="23025" y="168619"/>
                      <a:pt x="31312" y="168524"/>
                      <a:pt x="39218" y="166333"/>
                    </a:cubicBezTo>
                    <a:cubicBezTo>
                      <a:pt x="39027" y="169095"/>
                      <a:pt x="38932" y="171953"/>
                      <a:pt x="38646" y="174810"/>
                    </a:cubicBezTo>
                    <a:cubicBezTo>
                      <a:pt x="37503" y="186526"/>
                      <a:pt x="34265" y="197766"/>
                      <a:pt x="28454" y="207957"/>
                    </a:cubicBezTo>
                    <a:cubicBezTo>
                      <a:pt x="23216" y="217387"/>
                      <a:pt x="13215" y="221673"/>
                      <a:pt x="7214" y="230246"/>
                    </a:cubicBezTo>
                    <a:cubicBezTo>
                      <a:pt x="5690" y="232437"/>
                      <a:pt x="7785" y="235104"/>
                      <a:pt x="10071" y="235199"/>
                    </a:cubicBezTo>
                    <a:cubicBezTo>
                      <a:pt x="35693" y="236913"/>
                      <a:pt x="47504" y="201195"/>
                      <a:pt x="50838" y="181573"/>
                    </a:cubicBezTo>
                    <a:cubicBezTo>
                      <a:pt x="52076" y="174429"/>
                      <a:pt x="52743" y="167095"/>
                      <a:pt x="53124" y="159856"/>
                    </a:cubicBezTo>
                    <a:cubicBezTo>
                      <a:pt x="66174" y="151474"/>
                      <a:pt x="76937" y="138044"/>
                      <a:pt x="83128" y="125852"/>
                    </a:cubicBezTo>
                    <a:cubicBezTo>
                      <a:pt x="84080" y="123852"/>
                      <a:pt x="81794" y="122042"/>
                      <a:pt x="80080" y="123566"/>
                    </a:cubicBezTo>
                    <a:cubicBezTo>
                      <a:pt x="71888" y="130805"/>
                      <a:pt x="62554" y="136996"/>
                      <a:pt x="53410" y="143187"/>
                    </a:cubicBezTo>
                    <a:cubicBezTo>
                      <a:pt x="53219" y="129186"/>
                      <a:pt x="52362" y="115184"/>
                      <a:pt x="51695" y="101277"/>
                    </a:cubicBezTo>
                    <a:cubicBezTo>
                      <a:pt x="67126" y="85275"/>
                      <a:pt x="77794" y="64701"/>
                      <a:pt x="85033" y="41556"/>
                    </a:cubicBezTo>
                    <a:cubicBezTo>
                      <a:pt x="90177" y="25077"/>
                      <a:pt x="92748" y="-14261"/>
                      <a:pt x="64935" y="5361"/>
                    </a:cubicBezTo>
                    <a:close/>
                    <a:moveTo>
                      <a:pt x="73222" y="33459"/>
                    </a:moveTo>
                    <a:cubicBezTo>
                      <a:pt x="68460" y="52319"/>
                      <a:pt x="60840" y="67178"/>
                      <a:pt x="51124" y="80132"/>
                    </a:cubicBezTo>
                    <a:cubicBezTo>
                      <a:pt x="51124" y="79941"/>
                      <a:pt x="51124" y="79751"/>
                      <a:pt x="51124" y="79465"/>
                    </a:cubicBezTo>
                    <a:cubicBezTo>
                      <a:pt x="51124" y="63082"/>
                      <a:pt x="52458" y="46128"/>
                      <a:pt x="59696" y="31173"/>
                    </a:cubicBezTo>
                    <a:cubicBezTo>
                      <a:pt x="60935" y="28697"/>
                      <a:pt x="76079" y="13552"/>
                      <a:pt x="75984" y="13362"/>
                    </a:cubicBezTo>
                    <a:cubicBezTo>
                      <a:pt x="77889" y="19362"/>
                      <a:pt x="74651" y="27744"/>
                      <a:pt x="73222" y="33459"/>
                    </a:cubicBezTo>
                    <a:close/>
                  </a:path>
                </a:pathLst>
              </a:custGeom>
              <a:grpFill/>
              <a:ln w="9525" cap="flat">
                <a:noFill/>
                <a:prstDash val="solid"/>
                <a:miter/>
              </a:ln>
            </p:spPr>
            <p:txBody>
              <a:bodyPr rtlCol="0" anchor="ctr"/>
              <a:lstStyle/>
              <a:p>
                <a:endParaRPr lang="en-US"/>
              </a:p>
            </p:txBody>
          </p:sp>
          <p:sp>
            <p:nvSpPr>
              <p:cNvPr id="890" name="Freeform: Shape 889">
                <a:extLst>
                  <a:ext uri="{FF2B5EF4-FFF2-40B4-BE49-F238E27FC236}">
                    <a16:creationId xmlns:a16="http://schemas.microsoft.com/office/drawing/2014/main" id="{DA349D68-C387-A457-B76B-1D2633004D26}"/>
                  </a:ext>
                </a:extLst>
              </p:cNvPr>
              <p:cNvSpPr/>
              <p:nvPr/>
            </p:nvSpPr>
            <p:spPr>
              <a:xfrm>
                <a:off x="6279142" y="3218011"/>
                <a:ext cx="38408" cy="171227"/>
              </a:xfrm>
              <a:custGeom>
                <a:avLst/>
                <a:gdLst>
                  <a:gd name="connsiteX0" fmla="*/ 36314 w 38408"/>
                  <a:gd name="connsiteY0" fmla="*/ 390 h 171227"/>
                  <a:gd name="connsiteX1" fmla="*/ 28313 w 38408"/>
                  <a:gd name="connsiteY1" fmla="*/ 170793 h 171227"/>
                  <a:gd name="connsiteX2" fmla="*/ 31266 w 38408"/>
                  <a:gd name="connsiteY2" fmla="*/ 169078 h 171227"/>
                  <a:gd name="connsiteX3" fmla="*/ 14787 w 38408"/>
                  <a:gd name="connsiteY3" fmla="*/ 91640 h 171227"/>
                  <a:gd name="connsiteX4" fmla="*/ 38314 w 38408"/>
                  <a:gd name="connsiteY4" fmla="*/ 2010 h 171227"/>
                  <a:gd name="connsiteX5" fmla="*/ 36314 w 38408"/>
                  <a:gd name="connsiteY5" fmla="*/ 390 h 17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08" h="171227">
                    <a:moveTo>
                      <a:pt x="36314" y="390"/>
                    </a:moveTo>
                    <a:cubicBezTo>
                      <a:pt x="-3977" y="36586"/>
                      <a:pt x="-16359" y="133360"/>
                      <a:pt x="28313" y="170793"/>
                    </a:cubicBezTo>
                    <a:cubicBezTo>
                      <a:pt x="29551" y="171840"/>
                      <a:pt x="31932" y="170888"/>
                      <a:pt x="31266" y="169078"/>
                    </a:cubicBezTo>
                    <a:cubicBezTo>
                      <a:pt x="22979" y="143075"/>
                      <a:pt x="14883" y="119358"/>
                      <a:pt x="14787" y="91640"/>
                    </a:cubicBezTo>
                    <a:cubicBezTo>
                      <a:pt x="14692" y="59350"/>
                      <a:pt x="25646" y="31061"/>
                      <a:pt x="38314" y="2010"/>
                    </a:cubicBezTo>
                    <a:cubicBezTo>
                      <a:pt x="38790" y="581"/>
                      <a:pt x="37362" y="-657"/>
                      <a:pt x="36314" y="390"/>
                    </a:cubicBezTo>
                    <a:close/>
                  </a:path>
                </a:pathLst>
              </a:custGeom>
              <a:grpFill/>
              <a:ln w="9525" cap="flat">
                <a:noFill/>
                <a:prstDash val="solid"/>
                <a:miter/>
              </a:ln>
            </p:spPr>
            <p:txBody>
              <a:bodyPr rtlCol="0" anchor="ctr"/>
              <a:lstStyle/>
              <a:p>
                <a:endParaRPr lang="en-US"/>
              </a:p>
            </p:txBody>
          </p:sp>
          <p:sp>
            <p:nvSpPr>
              <p:cNvPr id="891" name="Freeform: Shape 890">
                <a:extLst>
                  <a:ext uri="{FF2B5EF4-FFF2-40B4-BE49-F238E27FC236}">
                    <a16:creationId xmlns:a16="http://schemas.microsoft.com/office/drawing/2014/main" id="{2175FAE1-0FBE-4844-198C-99B068E4C994}"/>
                  </a:ext>
                </a:extLst>
              </p:cNvPr>
              <p:cNvSpPr/>
              <p:nvPr/>
            </p:nvSpPr>
            <p:spPr>
              <a:xfrm>
                <a:off x="6333010" y="3250998"/>
                <a:ext cx="66223" cy="87249"/>
              </a:xfrm>
              <a:custGeom>
                <a:avLst/>
                <a:gdLst>
                  <a:gd name="connsiteX0" fmla="*/ 64932 w 66223"/>
                  <a:gd name="connsiteY0" fmla="*/ 71512 h 87249"/>
                  <a:gd name="connsiteX1" fmla="*/ 25594 w 66223"/>
                  <a:gd name="connsiteY1" fmla="*/ 51700 h 87249"/>
                  <a:gd name="connsiteX2" fmla="*/ 28165 w 66223"/>
                  <a:gd name="connsiteY2" fmla="*/ 46557 h 87249"/>
                  <a:gd name="connsiteX3" fmla="*/ 53407 w 66223"/>
                  <a:gd name="connsiteY3" fmla="*/ 2170 h 87249"/>
                  <a:gd name="connsiteX4" fmla="*/ 51121 w 66223"/>
                  <a:gd name="connsiteY4" fmla="*/ 456 h 87249"/>
                  <a:gd name="connsiteX5" fmla="*/ 18545 w 66223"/>
                  <a:gd name="connsiteY5" fmla="*/ 40556 h 87249"/>
                  <a:gd name="connsiteX6" fmla="*/ 1876 w 66223"/>
                  <a:gd name="connsiteY6" fmla="*/ 13505 h 87249"/>
                  <a:gd name="connsiteX7" fmla="*/ 257 w 66223"/>
                  <a:gd name="connsiteY7" fmla="*/ 14172 h 87249"/>
                  <a:gd name="connsiteX8" fmla="*/ 11782 w 66223"/>
                  <a:gd name="connsiteY8" fmla="*/ 53415 h 87249"/>
                  <a:gd name="connsiteX9" fmla="*/ 4639 w 66223"/>
                  <a:gd name="connsiteY9" fmla="*/ 85514 h 87249"/>
                  <a:gd name="connsiteX10" fmla="*/ 7877 w 66223"/>
                  <a:gd name="connsiteY10" fmla="*/ 86371 h 87249"/>
                  <a:gd name="connsiteX11" fmla="*/ 19783 w 66223"/>
                  <a:gd name="connsiteY11" fmla="*/ 64178 h 87249"/>
                  <a:gd name="connsiteX12" fmla="*/ 20450 w 66223"/>
                  <a:gd name="connsiteY12" fmla="*/ 65035 h 87249"/>
                  <a:gd name="connsiteX13" fmla="*/ 40738 w 66223"/>
                  <a:gd name="connsiteY13" fmla="*/ 79132 h 87249"/>
                  <a:gd name="connsiteX14" fmla="*/ 65694 w 66223"/>
                  <a:gd name="connsiteY14" fmla="*/ 73894 h 87249"/>
                  <a:gd name="connsiteX15" fmla="*/ 64932 w 66223"/>
                  <a:gd name="connsiteY15" fmla="*/ 71512 h 87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223" h="87249">
                    <a:moveTo>
                      <a:pt x="64932" y="71512"/>
                    </a:moveTo>
                    <a:cubicBezTo>
                      <a:pt x="45596" y="72751"/>
                      <a:pt x="34452" y="63892"/>
                      <a:pt x="25594" y="51700"/>
                    </a:cubicBezTo>
                    <a:cubicBezTo>
                      <a:pt x="26451" y="49986"/>
                      <a:pt x="27213" y="48271"/>
                      <a:pt x="28165" y="46557"/>
                    </a:cubicBezTo>
                    <a:cubicBezTo>
                      <a:pt x="36262" y="31603"/>
                      <a:pt x="46644" y="17887"/>
                      <a:pt x="53407" y="2170"/>
                    </a:cubicBezTo>
                    <a:cubicBezTo>
                      <a:pt x="54073" y="742"/>
                      <a:pt x="52454" y="-782"/>
                      <a:pt x="51121" y="456"/>
                    </a:cubicBezTo>
                    <a:cubicBezTo>
                      <a:pt x="40453" y="10457"/>
                      <a:pt x="27880" y="24840"/>
                      <a:pt x="18545" y="40556"/>
                    </a:cubicBezTo>
                    <a:cubicBezTo>
                      <a:pt x="13211" y="31412"/>
                      <a:pt x="8258" y="21697"/>
                      <a:pt x="1876" y="13505"/>
                    </a:cubicBezTo>
                    <a:cubicBezTo>
                      <a:pt x="1305" y="12743"/>
                      <a:pt x="353" y="13505"/>
                      <a:pt x="257" y="14172"/>
                    </a:cubicBezTo>
                    <a:cubicBezTo>
                      <a:pt x="-1267" y="27793"/>
                      <a:pt x="4162" y="41604"/>
                      <a:pt x="11782" y="53415"/>
                    </a:cubicBezTo>
                    <a:cubicBezTo>
                      <a:pt x="6829" y="64273"/>
                      <a:pt x="3972" y="75227"/>
                      <a:pt x="4639" y="85514"/>
                    </a:cubicBezTo>
                    <a:cubicBezTo>
                      <a:pt x="4734" y="87324"/>
                      <a:pt x="6925" y="87895"/>
                      <a:pt x="7877" y="86371"/>
                    </a:cubicBezTo>
                    <a:cubicBezTo>
                      <a:pt x="12640" y="79513"/>
                      <a:pt x="16259" y="71798"/>
                      <a:pt x="19783" y="64178"/>
                    </a:cubicBezTo>
                    <a:cubicBezTo>
                      <a:pt x="19974" y="64464"/>
                      <a:pt x="20260" y="64750"/>
                      <a:pt x="20450" y="65035"/>
                    </a:cubicBezTo>
                    <a:cubicBezTo>
                      <a:pt x="25879" y="71512"/>
                      <a:pt x="32928" y="76084"/>
                      <a:pt x="40738" y="79132"/>
                    </a:cubicBezTo>
                    <a:cubicBezTo>
                      <a:pt x="50073" y="82847"/>
                      <a:pt x="57788" y="78751"/>
                      <a:pt x="65694" y="73894"/>
                    </a:cubicBezTo>
                    <a:cubicBezTo>
                      <a:pt x="66646" y="73322"/>
                      <a:pt x="66265" y="71417"/>
                      <a:pt x="64932" y="71512"/>
                    </a:cubicBezTo>
                    <a:close/>
                  </a:path>
                </a:pathLst>
              </a:custGeom>
              <a:grpFill/>
              <a:ln w="9525" cap="flat">
                <a:noFill/>
                <a:prstDash val="solid"/>
                <a:miter/>
              </a:ln>
            </p:spPr>
            <p:txBody>
              <a:bodyPr rtlCol="0" anchor="ctr"/>
              <a:lstStyle/>
              <a:p>
                <a:endParaRPr lang="en-US"/>
              </a:p>
            </p:txBody>
          </p:sp>
          <p:sp>
            <p:nvSpPr>
              <p:cNvPr id="892" name="Freeform: Shape 891">
                <a:extLst>
                  <a:ext uri="{FF2B5EF4-FFF2-40B4-BE49-F238E27FC236}">
                    <a16:creationId xmlns:a16="http://schemas.microsoft.com/office/drawing/2014/main" id="{3D8E318A-9928-51A4-305F-5D0A141ED7F8}"/>
                  </a:ext>
                </a:extLst>
              </p:cNvPr>
              <p:cNvSpPr/>
              <p:nvPr/>
            </p:nvSpPr>
            <p:spPr>
              <a:xfrm>
                <a:off x="6411608" y="3210177"/>
                <a:ext cx="51675" cy="204528"/>
              </a:xfrm>
              <a:custGeom>
                <a:avLst/>
                <a:gdLst>
                  <a:gd name="connsiteX0" fmla="*/ 2622 w 51675"/>
                  <a:gd name="connsiteY0" fmla="*/ 414 h 204528"/>
                  <a:gd name="connsiteX1" fmla="*/ 241 w 51675"/>
                  <a:gd name="connsiteY1" fmla="*/ 2223 h 204528"/>
                  <a:gd name="connsiteX2" fmla="*/ 38912 w 51675"/>
                  <a:gd name="connsiteY2" fmla="*/ 97378 h 204528"/>
                  <a:gd name="connsiteX3" fmla="*/ 20244 w 51675"/>
                  <a:gd name="connsiteY3" fmla="*/ 202439 h 204528"/>
                  <a:gd name="connsiteX4" fmla="*/ 23387 w 51675"/>
                  <a:gd name="connsiteY4" fmla="*/ 203773 h 204528"/>
                  <a:gd name="connsiteX5" fmla="*/ 2622 w 51675"/>
                  <a:gd name="connsiteY5" fmla="*/ 414 h 20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675" h="204528">
                    <a:moveTo>
                      <a:pt x="2622" y="414"/>
                    </a:moveTo>
                    <a:cubicBezTo>
                      <a:pt x="1384" y="-729"/>
                      <a:pt x="-712" y="700"/>
                      <a:pt x="241" y="2223"/>
                    </a:cubicBezTo>
                    <a:cubicBezTo>
                      <a:pt x="18720" y="32227"/>
                      <a:pt x="34436" y="61850"/>
                      <a:pt x="38912" y="97378"/>
                    </a:cubicBezTo>
                    <a:cubicBezTo>
                      <a:pt x="43294" y="132526"/>
                      <a:pt x="32436" y="169768"/>
                      <a:pt x="20244" y="202439"/>
                    </a:cubicBezTo>
                    <a:cubicBezTo>
                      <a:pt x="19577" y="204344"/>
                      <a:pt x="22339" y="205297"/>
                      <a:pt x="23387" y="203773"/>
                    </a:cubicBezTo>
                    <a:cubicBezTo>
                      <a:pt x="66059" y="139955"/>
                      <a:pt x="61487" y="53182"/>
                      <a:pt x="2622" y="414"/>
                    </a:cubicBezTo>
                    <a:close/>
                  </a:path>
                </a:pathLst>
              </a:custGeom>
              <a:grpFill/>
              <a:ln w="9525" cap="flat">
                <a:noFill/>
                <a:prstDash val="solid"/>
                <a:miter/>
              </a:ln>
            </p:spPr>
            <p:txBody>
              <a:bodyPr rtlCol="0" anchor="ctr"/>
              <a:lstStyle/>
              <a:p>
                <a:endParaRPr lang="en-US"/>
              </a:p>
            </p:txBody>
          </p:sp>
          <p:sp>
            <p:nvSpPr>
              <p:cNvPr id="893" name="Freeform: Shape 892">
                <a:extLst>
                  <a:ext uri="{FF2B5EF4-FFF2-40B4-BE49-F238E27FC236}">
                    <a16:creationId xmlns:a16="http://schemas.microsoft.com/office/drawing/2014/main" id="{D4CCCE90-B21A-C4FB-E365-8F21B14DC191}"/>
                  </a:ext>
                </a:extLst>
              </p:cNvPr>
              <p:cNvSpPr/>
              <p:nvPr/>
            </p:nvSpPr>
            <p:spPr>
              <a:xfrm>
                <a:off x="6513686" y="3276592"/>
                <a:ext cx="15702" cy="31042"/>
              </a:xfrm>
              <a:custGeom>
                <a:avLst/>
                <a:gdLst>
                  <a:gd name="connsiteX0" fmla="*/ 3318 w 15702"/>
                  <a:gd name="connsiteY0" fmla="*/ 3056 h 31042"/>
                  <a:gd name="connsiteX1" fmla="*/ 842 w 15702"/>
                  <a:gd name="connsiteY1" fmla="*/ 17915 h 31042"/>
                  <a:gd name="connsiteX2" fmla="*/ 7604 w 15702"/>
                  <a:gd name="connsiteY2" fmla="*/ 30202 h 31042"/>
                  <a:gd name="connsiteX3" fmla="*/ 10652 w 15702"/>
                  <a:gd name="connsiteY3" fmla="*/ 29821 h 31042"/>
                  <a:gd name="connsiteX4" fmla="*/ 13224 w 15702"/>
                  <a:gd name="connsiteY4" fmla="*/ 14867 h 31042"/>
                  <a:gd name="connsiteX5" fmla="*/ 15415 w 15702"/>
                  <a:gd name="connsiteY5" fmla="*/ 8199 h 31042"/>
                  <a:gd name="connsiteX6" fmla="*/ 3318 w 15702"/>
                  <a:gd name="connsiteY6" fmla="*/ 3056 h 3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 h="31042">
                    <a:moveTo>
                      <a:pt x="3318" y="3056"/>
                    </a:moveTo>
                    <a:cubicBezTo>
                      <a:pt x="270" y="7342"/>
                      <a:pt x="-968" y="12867"/>
                      <a:pt x="842" y="17915"/>
                    </a:cubicBezTo>
                    <a:cubicBezTo>
                      <a:pt x="2461" y="22392"/>
                      <a:pt x="5699" y="25916"/>
                      <a:pt x="7604" y="30202"/>
                    </a:cubicBezTo>
                    <a:cubicBezTo>
                      <a:pt x="8271" y="31631"/>
                      <a:pt x="10271" y="31059"/>
                      <a:pt x="10652" y="29821"/>
                    </a:cubicBezTo>
                    <a:cubicBezTo>
                      <a:pt x="12272" y="25059"/>
                      <a:pt x="12272" y="19820"/>
                      <a:pt x="13224" y="14867"/>
                    </a:cubicBezTo>
                    <a:cubicBezTo>
                      <a:pt x="14272" y="12295"/>
                      <a:pt x="15034" y="9723"/>
                      <a:pt x="15415" y="8199"/>
                    </a:cubicBezTo>
                    <a:cubicBezTo>
                      <a:pt x="17510" y="484"/>
                      <a:pt x="7604" y="-2945"/>
                      <a:pt x="3318" y="3056"/>
                    </a:cubicBezTo>
                    <a:close/>
                  </a:path>
                </a:pathLst>
              </a:custGeom>
              <a:grpFill/>
              <a:ln w="9525" cap="flat">
                <a:noFill/>
                <a:prstDash val="solid"/>
                <a:miter/>
              </a:ln>
            </p:spPr>
            <p:txBody>
              <a:bodyPr rtlCol="0" anchor="ctr"/>
              <a:lstStyle/>
              <a:p>
                <a:endParaRPr lang="en-US"/>
              </a:p>
            </p:txBody>
          </p:sp>
          <p:sp>
            <p:nvSpPr>
              <p:cNvPr id="894" name="Freeform: Shape 893">
                <a:extLst>
                  <a:ext uri="{FF2B5EF4-FFF2-40B4-BE49-F238E27FC236}">
                    <a16:creationId xmlns:a16="http://schemas.microsoft.com/office/drawing/2014/main" id="{4FFE5DDA-5C14-BB75-1A42-1CA263D485BC}"/>
                  </a:ext>
                </a:extLst>
              </p:cNvPr>
              <p:cNvSpPr/>
              <p:nvPr/>
            </p:nvSpPr>
            <p:spPr>
              <a:xfrm>
                <a:off x="6570241" y="3227632"/>
                <a:ext cx="105474" cy="93497"/>
              </a:xfrm>
              <a:custGeom>
                <a:avLst/>
                <a:gdLst>
                  <a:gd name="connsiteX0" fmla="*/ 102307 w 105474"/>
                  <a:gd name="connsiteY0" fmla="*/ 76018 h 93497"/>
                  <a:gd name="connsiteX1" fmla="*/ 41633 w 105474"/>
                  <a:gd name="connsiteY1" fmla="*/ 71351 h 93497"/>
                  <a:gd name="connsiteX2" fmla="*/ 26012 w 105474"/>
                  <a:gd name="connsiteY2" fmla="*/ 54587 h 93497"/>
                  <a:gd name="connsiteX3" fmla="*/ 56016 w 105474"/>
                  <a:gd name="connsiteY3" fmla="*/ 16011 h 93497"/>
                  <a:gd name="connsiteX4" fmla="*/ 20487 w 105474"/>
                  <a:gd name="connsiteY4" fmla="*/ 9819 h 93497"/>
                  <a:gd name="connsiteX5" fmla="*/ 10962 w 105474"/>
                  <a:gd name="connsiteY5" fmla="*/ 52682 h 93497"/>
                  <a:gd name="connsiteX6" fmla="*/ 294 w 105474"/>
                  <a:gd name="connsiteY6" fmla="*/ 62397 h 93497"/>
                  <a:gd name="connsiteX7" fmla="*/ 961 w 105474"/>
                  <a:gd name="connsiteY7" fmla="*/ 64112 h 93497"/>
                  <a:gd name="connsiteX8" fmla="*/ 14487 w 105474"/>
                  <a:gd name="connsiteY8" fmla="*/ 61445 h 93497"/>
                  <a:gd name="connsiteX9" fmla="*/ 22202 w 105474"/>
                  <a:gd name="connsiteY9" fmla="*/ 72970 h 93497"/>
                  <a:gd name="connsiteX10" fmla="*/ 104688 w 105474"/>
                  <a:gd name="connsiteY10" fmla="*/ 80209 h 93497"/>
                  <a:gd name="connsiteX11" fmla="*/ 102307 w 105474"/>
                  <a:gd name="connsiteY11" fmla="*/ 76018 h 93497"/>
                  <a:gd name="connsiteX12" fmla="*/ 21440 w 105474"/>
                  <a:gd name="connsiteY12" fmla="*/ 27536 h 93497"/>
                  <a:gd name="connsiteX13" fmla="*/ 41823 w 105474"/>
                  <a:gd name="connsiteY13" fmla="*/ 11058 h 93497"/>
                  <a:gd name="connsiteX14" fmla="*/ 37918 w 105474"/>
                  <a:gd name="connsiteY14" fmla="*/ 25059 h 93497"/>
                  <a:gd name="connsiteX15" fmla="*/ 21630 w 105474"/>
                  <a:gd name="connsiteY15" fmla="*/ 42966 h 93497"/>
                  <a:gd name="connsiteX16" fmla="*/ 21440 w 105474"/>
                  <a:gd name="connsiteY16" fmla="*/ 27536 h 9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474" h="93497">
                    <a:moveTo>
                      <a:pt x="102307" y="76018"/>
                    </a:moveTo>
                    <a:cubicBezTo>
                      <a:pt x="80495" y="82590"/>
                      <a:pt x="61540" y="84019"/>
                      <a:pt x="41633" y="71351"/>
                    </a:cubicBezTo>
                    <a:cubicBezTo>
                      <a:pt x="35346" y="67350"/>
                      <a:pt x="29822" y="61350"/>
                      <a:pt x="26012" y="54587"/>
                    </a:cubicBezTo>
                    <a:cubicBezTo>
                      <a:pt x="39823" y="44205"/>
                      <a:pt x="51920" y="27536"/>
                      <a:pt x="56016" y="16011"/>
                    </a:cubicBezTo>
                    <a:cubicBezTo>
                      <a:pt x="64683" y="-8754"/>
                      <a:pt x="30584" y="199"/>
                      <a:pt x="20487" y="9819"/>
                    </a:cubicBezTo>
                    <a:cubicBezTo>
                      <a:pt x="8486" y="21249"/>
                      <a:pt x="6390" y="37728"/>
                      <a:pt x="10962" y="52682"/>
                    </a:cubicBezTo>
                    <a:cubicBezTo>
                      <a:pt x="7343" y="55825"/>
                      <a:pt x="3819" y="59064"/>
                      <a:pt x="294" y="62397"/>
                    </a:cubicBezTo>
                    <a:cubicBezTo>
                      <a:pt x="-372" y="63064"/>
                      <a:pt x="199" y="64017"/>
                      <a:pt x="961" y="64112"/>
                    </a:cubicBezTo>
                    <a:cubicBezTo>
                      <a:pt x="5343" y="64493"/>
                      <a:pt x="9914" y="63445"/>
                      <a:pt x="14487" y="61445"/>
                    </a:cubicBezTo>
                    <a:cubicBezTo>
                      <a:pt x="16582" y="65541"/>
                      <a:pt x="19059" y="69541"/>
                      <a:pt x="22202" y="72970"/>
                    </a:cubicBezTo>
                    <a:cubicBezTo>
                      <a:pt x="44204" y="97259"/>
                      <a:pt x="78590" y="100402"/>
                      <a:pt x="104688" y="80209"/>
                    </a:cubicBezTo>
                    <a:cubicBezTo>
                      <a:pt x="106688" y="78495"/>
                      <a:pt x="104498" y="75351"/>
                      <a:pt x="102307" y="76018"/>
                    </a:cubicBezTo>
                    <a:close/>
                    <a:moveTo>
                      <a:pt x="21440" y="27536"/>
                    </a:moveTo>
                    <a:cubicBezTo>
                      <a:pt x="23821" y="18106"/>
                      <a:pt x="33632" y="13820"/>
                      <a:pt x="41823" y="11058"/>
                    </a:cubicBezTo>
                    <a:cubicBezTo>
                      <a:pt x="51920" y="7629"/>
                      <a:pt x="40013" y="22107"/>
                      <a:pt x="37918" y="25059"/>
                    </a:cubicBezTo>
                    <a:cubicBezTo>
                      <a:pt x="33155" y="31727"/>
                      <a:pt x="27536" y="37442"/>
                      <a:pt x="21630" y="42966"/>
                    </a:cubicBezTo>
                    <a:cubicBezTo>
                      <a:pt x="20392" y="37918"/>
                      <a:pt x="20202" y="32584"/>
                      <a:pt x="21440" y="27536"/>
                    </a:cubicBezTo>
                    <a:close/>
                  </a:path>
                </a:pathLst>
              </a:custGeom>
              <a:grpFill/>
              <a:ln w="9525" cap="flat">
                <a:noFill/>
                <a:prstDash val="solid"/>
                <a:miter/>
              </a:ln>
            </p:spPr>
            <p:txBody>
              <a:bodyPr rtlCol="0" anchor="ctr"/>
              <a:lstStyle/>
              <a:p>
                <a:endParaRPr lang="en-US"/>
              </a:p>
            </p:txBody>
          </p:sp>
          <p:sp>
            <p:nvSpPr>
              <p:cNvPr id="895" name="Freeform: Shape 894">
                <a:extLst>
                  <a:ext uri="{FF2B5EF4-FFF2-40B4-BE49-F238E27FC236}">
                    <a16:creationId xmlns:a16="http://schemas.microsoft.com/office/drawing/2014/main" id="{0AA451EA-B048-0326-D855-B0B3184666DB}"/>
                  </a:ext>
                </a:extLst>
              </p:cNvPr>
              <p:cNvSpPr/>
              <p:nvPr/>
            </p:nvSpPr>
            <p:spPr>
              <a:xfrm>
                <a:off x="6630895" y="3137834"/>
                <a:ext cx="83395" cy="14267"/>
              </a:xfrm>
              <a:custGeom>
                <a:avLst/>
                <a:gdLst>
                  <a:gd name="connsiteX0" fmla="*/ 79467 w 83395"/>
                  <a:gd name="connsiteY0" fmla="*/ 2177 h 14267"/>
                  <a:gd name="connsiteX1" fmla="*/ 1076 w 83395"/>
                  <a:gd name="connsiteY1" fmla="*/ 8559 h 14267"/>
                  <a:gd name="connsiteX2" fmla="*/ 1076 w 83395"/>
                  <a:gd name="connsiteY2" fmla="*/ 11512 h 14267"/>
                  <a:gd name="connsiteX3" fmla="*/ 36795 w 83395"/>
                  <a:gd name="connsiteY3" fmla="*/ 13607 h 14267"/>
                  <a:gd name="connsiteX4" fmla="*/ 79467 w 83395"/>
                  <a:gd name="connsiteY4" fmla="*/ 12750 h 14267"/>
                  <a:gd name="connsiteX5" fmla="*/ 79467 w 83395"/>
                  <a:gd name="connsiteY5" fmla="*/ 2177 h 1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95" h="14267">
                    <a:moveTo>
                      <a:pt x="79467" y="2177"/>
                    </a:moveTo>
                    <a:cubicBezTo>
                      <a:pt x="55845" y="-2300"/>
                      <a:pt x="23746" y="272"/>
                      <a:pt x="1076" y="8559"/>
                    </a:cubicBezTo>
                    <a:cubicBezTo>
                      <a:pt x="-162" y="9035"/>
                      <a:pt x="-543" y="11226"/>
                      <a:pt x="1076" y="11512"/>
                    </a:cubicBezTo>
                    <a:cubicBezTo>
                      <a:pt x="12887" y="13512"/>
                      <a:pt x="24794" y="13512"/>
                      <a:pt x="36795" y="13607"/>
                    </a:cubicBezTo>
                    <a:cubicBezTo>
                      <a:pt x="50892" y="13798"/>
                      <a:pt x="65561" y="15417"/>
                      <a:pt x="79467" y="12750"/>
                    </a:cubicBezTo>
                    <a:cubicBezTo>
                      <a:pt x="84706" y="11797"/>
                      <a:pt x="84706" y="3225"/>
                      <a:pt x="79467" y="2177"/>
                    </a:cubicBezTo>
                    <a:close/>
                  </a:path>
                </a:pathLst>
              </a:custGeom>
              <a:grpFill/>
              <a:ln w="9525" cap="flat">
                <a:noFill/>
                <a:prstDash val="solid"/>
                <a:miter/>
              </a:ln>
            </p:spPr>
            <p:txBody>
              <a:bodyPr rtlCol="0" anchor="ctr"/>
              <a:lstStyle/>
              <a:p>
                <a:endParaRPr lang="en-US"/>
              </a:p>
            </p:txBody>
          </p:sp>
          <p:sp>
            <p:nvSpPr>
              <p:cNvPr id="1088" name="Freeform: Shape 1087">
                <a:extLst>
                  <a:ext uri="{FF2B5EF4-FFF2-40B4-BE49-F238E27FC236}">
                    <a16:creationId xmlns:a16="http://schemas.microsoft.com/office/drawing/2014/main" id="{30D0F751-B786-1ED4-0040-3A2FD74255F9}"/>
                  </a:ext>
                </a:extLst>
              </p:cNvPr>
              <p:cNvSpPr/>
              <p:nvPr/>
            </p:nvSpPr>
            <p:spPr>
              <a:xfrm>
                <a:off x="6726840" y="3106037"/>
                <a:ext cx="50197" cy="87669"/>
              </a:xfrm>
              <a:custGeom>
                <a:avLst/>
                <a:gdLst>
                  <a:gd name="connsiteX0" fmla="*/ 48387 w 50197"/>
                  <a:gd name="connsiteY0" fmla="*/ 78170 h 87669"/>
                  <a:gd name="connsiteX1" fmla="*/ 16192 w 50197"/>
                  <a:gd name="connsiteY1" fmla="*/ 69883 h 87669"/>
                  <a:gd name="connsiteX2" fmla="*/ 16383 w 50197"/>
                  <a:gd name="connsiteY2" fmla="*/ 69693 h 87669"/>
                  <a:gd name="connsiteX3" fmla="*/ 27813 w 50197"/>
                  <a:gd name="connsiteY3" fmla="*/ 54453 h 87669"/>
                  <a:gd name="connsiteX4" fmla="*/ 41243 w 50197"/>
                  <a:gd name="connsiteY4" fmla="*/ 20925 h 87669"/>
                  <a:gd name="connsiteX5" fmla="*/ 34862 w 50197"/>
                  <a:gd name="connsiteY5" fmla="*/ 1113 h 87669"/>
                  <a:gd name="connsiteX6" fmla="*/ 14478 w 50197"/>
                  <a:gd name="connsiteY6" fmla="*/ 10733 h 87669"/>
                  <a:gd name="connsiteX7" fmla="*/ 15240 w 50197"/>
                  <a:gd name="connsiteY7" fmla="*/ 12067 h 87669"/>
                  <a:gd name="connsiteX8" fmla="*/ 28765 w 50197"/>
                  <a:gd name="connsiteY8" fmla="*/ 13876 h 87669"/>
                  <a:gd name="connsiteX9" fmla="*/ 22288 w 50197"/>
                  <a:gd name="connsiteY9" fmla="*/ 35879 h 87669"/>
                  <a:gd name="connsiteX10" fmla="*/ 9525 w 50197"/>
                  <a:gd name="connsiteY10" fmla="*/ 58549 h 87669"/>
                  <a:gd name="connsiteX11" fmla="*/ 0 w 50197"/>
                  <a:gd name="connsiteY11" fmla="*/ 74932 h 87669"/>
                  <a:gd name="connsiteX12" fmla="*/ 6382 w 50197"/>
                  <a:gd name="connsiteY12" fmla="*/ 79789 h 87669"/>
                  <a:gd name="connsiteX13" fmla="*/ 29908 w 50197"/>
                  <a:gd name="connsiteY13" fmla="*/ 86743 h 87669"/>
                  <a:gd name="connsiteX14" fmla="*/ 49339 w 50197"/>
                  <a:gd name="connsiteY14" fmla="*/ 81694 h 87669"/>
                  <a:gd name="connsiteX15" fmla="*/ 48387 w 50197"/>
                  <a:gd name="connsiteY15" fmla="*/ 78170 h 87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197" h="87669">
                    <a:moveTo>
                      <a:pt x="48387" y="78170"/>
                    </a:moveTo>
                    <a:cubicBezTo>
                      <a:pt x="36671" y="78837"/>
                      <a:pt x="27051" y="71979"/>
                      <a:pt x="16192" y="69883"/>
                    </a:cubicBezTo>
                    <a:cubicBezTo>
                      <a:pt x="16288" y="69788"/>
                      <a:pt x="16288" y="69788"/>
                      <a:pt x="16383" y="69693"/>
                    </a:cubicBezTo>
                    <a:cubicBezTo>
                      <a:pt x="20860" y="65311"/>
                      <a:pt x="24574" y="59787"/>
                      <a:pt x="27813" y="54453"/>
                    </a:cubicBezTo>
                    <a:cubicBezTo>
                      <a:pt x="34004" y="44261"/>
                      <a:pt x="39052" y="32736"/>
                      <a:pt x="41243" y="20925"/>
                    </a:cubicBezTo>
                    <a:cubicBezTo>
                      <a:pt x="42577" y="13972"/>
                      <a:pt x="42291" y="4542"/>
                      <a:pt x="34862" y="1113"/>
                    </a:cubicBezTo>
                    <a:cubicBezTo>
                      <a:pt x="26860" y="-2602"/>
                      <a:pt x="17716" y="3589"/>
                      <a:pt x="14478" y="10733"/>
                    </a:cubicBezTo>
                    <a:cubicBezTo>
                      <a:pt x="14192" y="11400"/>
                      <a:pt x="14478" y="11971"/>
                      <a:pt x="15240" y="12067"/>
                    </a:cubicBezTo>
                    <a:cubicBezTo>
                      <a:pt x="19907" y="12448"/>
                      <a:pt x="28575" y="8638"/>
                      <a:pt x="28765" y="13876"/>
                    </a:cubicBezTo>
                    <a:cubicBezTo>
                      <a:pt x="29051" y="21306"/>
                      <a:pt x="25241" y="29307"/>
                      <a:pt x="22288" y="35879"/>
                    </a:cubicBezTo>
                    <a:cubicBezTo>
                      <a:pt x="18669" y="43785"/>
                      <a:pt x="14288" y="51310"/>
                      <a:pt x="9525" y="58549"/>
                    </a:cubicBezTo>
                    <a:cubicBezTo>
                      <a:pt x="5715" y="64359"/>
                      <a:pt x="95" y="67978"/>
                      <a:pt x="0" y="74932"/>
                    </a:cubicBezTo>
                    <a:cubicBezTo>
                      <a:pt x="0" y="78361"/>
                      <a:pt x="3238" y="80456"/>
                      <a:pt x="6382" y="79789"/>
                    </a:cubicBezTo>
                    <a:cubicBezTo>
                      <a:pt x="14668" y="77980"/>
                      <a:pt x="22479" y="84171"/>
                      <a:pt x="29908" y="86743"/>
                    </a:cubicBezTo>
                    <a:cubicBezTo>
                      <a:pt x="37719" y="89410"/>
                      <a:pt x="43148" y="85885"/>
                      <a:pt x="49339" y="81694"/>
                    </a:cubicBezTo>
                    <a:cubicBezTo>
                      <a:pt x="50768" y="80742"/>
                      <a:pt x="50387" y="78075"/>
                      <a:pt x="48387" y="78170"/>
                    </a:cubicBezTo>
                    <a:close/>
                  </a:path>
                </a:pathLst>
              </a:custGeom>
              <a:grpFill/>
              <a:ln w="9525" cap="flat">
                <a:noFill/>
                <a:prstDash val="solid"/>
                <a:miter/>
              </a:ln>
            </p:spPr>
            <p:txBody>
              <a:bodyPr rtlCol="0" anchor="ctr"/>
              <a:lstStyle/>
              <a:p>
                <a:endParaRPr lang="en-US"/>
              </a:p>
            </p:txBody>
          </p:sp>
          <p:sp>
            <p:nvSpPr>
              <p:cNvPr id="1089" name="Freeform: Shape 1088">
                <a:extLst>
                  <a:ext uri="{FF2B5EF4-FFF2-40B4-BE49-F238E27FC236}">
                    <a16:creationId xmlns:a16="http://schemas.microsoft.com/office/drawing/2014/main" id="{D23C9A9F-B289-BC7C-1C2A-0F34844DE61C}"/>
                  </a:ext>
                </a:extLst>
              </p:cNvPr>
              <p:cNvSpPr/>
              <p:nvPr/>
            </p:nvSpPr>
            <p:spPr>
              <a:xfrm>
                <a:off x="6791689" y="3100567"/>
                <a:ext cx="87374" cy="78963"/>
              </a:xfrm>
              <a:custGeom>
                <a:avLst/>
                <a:gdLst>
                  <a:gd name="connsiteX0" fmla="*/ 87360 w 87374"/>
                  <a:gd name="connsiteY0" fmla="*/ 11631 h 78963"/>
                  <a:gd name="connsiteX1" fmla="*/ 85456 w 87374"/>
                  <a:gd name="connsiteY1" fmla="*/ 9726 h 78963"/>
                  <a:gd name="connsiteX2" fmla="*/ 60595 w 87374"/>
                  <a:gd name="connsiteY2" fmla="*/ 12679 h 78963"/>
                  <a:gd name="connsiteX3" fmla="*/ 34020 w 87374"/>
                  <a:gd name="connsiteY3" fmla="*/ 2677 h 78963"/>
                  <a:gd name="connsiteX4" fmla="*/ 31449 w 87374"/>
                  <a:gd name="connsiteY4" fmla="*/ 1725 h 78963"/>
                  <a:gd name="connsiteX5" fmla="*/ 16 w 87374"/>
                  <a:gd name="connsiteY5" fmla="*/ 18870 h 78963"/>
                  <a:gd name="connsiteX6" fmla="*/ 2302 w 87374"/>
                  <a:gd name="connsiteY6" fmla="*/ 20203 h 78963"/>
                  <a:gd name="connsiteX7" fmla="*/ 27163 w 87374"/>
                  <a:gd name="connsiteY7" fmla="*/ 11535 h 78963"/>
                  <a:gd name="connsiteX8" fmla="*/ 30877 w 87374"/>
                  <a:gd name="connsiteY8" fmla="*/ 78210 h 78963"/>
                  <a:gd name="connsiteX9" fmla="*/ 32973 w 87374"/>
                  <a:gd name="connsiteY9" fmla="*/ 77925 h 78963"/>
                  <a:gd name="connsiteX10" fmla="*/ 33735 w 87374"/>
                  <a:gd name="connsiteY10" fmla="*/ 13440 h 78963"/>
                  <a:gd name="connsiteX11" fmla="*/ 46403 w 87374"/>
                  <a:gd name="connsiteY11" fmla="*/ 18679 h 78963"/>
                  <a:gd name="connsiteX12" fmla="*/ 44593 w 87374"/>
                  <a:gd name="connsiteY12" fmla="*/ 25347 h 78963"/>
                  <a:gd name="connsiteX13" fmla="*/ 44022 w 87374"/>
                  <a:gd name="connsiteY13" fmla="*/ 36396 h 78963"/>
                  <a:gd name="connsiteX14" fmla="*/ 45736 w 87374"/>
                  <a:gd name="connsiteY14" fmla="*/ 58398 h 78963"/>
                  <a:gd name="connsiteX15" fmla="*/ 71168 w 87374"/>
                  <a:gd name="connsiteY15" fmla="*/ 68781 h 78963"/>
                  <a:gd name="connsiteX16" fmla="*/ 70501 w 87374"/>
                  <a:gd name="connsiteY16" fmla="*/ 66304 h 78963"/>
                  <a:gd name="connsiteX17" fmla="*/ 58500 w 87374"/>
                  <a:gd name="connsiteY17" fmla="*/ 61351 h 78963"/>
                  <a:gd name="connsiteX18" fmla="*/ 54880 w 87374"/>
                  <a:gd name="connsiteY18" fmla="*/ 46206 h 78963"/>
                  <a:gd name="connsiteX19" fmla="*/ 53547 w 87374"/>
                  <a:gd name="connsiteY19" fmla="*/ 29538 h 78963"/>
                  <a:gd name="connsiteX20" fmla="*/ 49832 w 87374"/>
                  <a:gd name="connsiteY20" fmla="*/ 20203 h 78963"/>
                  <a:gd name="connsiteX21" fmla="*/ 54880 w 87374"/>
                  <a:gd name="connsiteY21" fmla="*/ 22299 h 78963"/>
                  <a:gd name="connsiteX22" fmla="*/ 87360 w 87374"/>
                  <a:gd name="connsiteY22" fmla="*/ 11631 h 78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74" h="78963">
                    <a:moveTo>
                      <a:pt x="87360" y="11631"/>
                    </a:moveTo>
                    <a:cubicBezTo>
                      <a:pt x="87360" y="10583"/>
                      <a:pt x="86503" y="9821"/>
                      <a:pt x="85456" y="9726"/>
                    </a:cubicBezTo>
                    <a:cubicBezTo>
                      <a:pt x="76502" y="9154"/>
                      <a:pt x="70311" y="14964"/>
                      <a:pt x="60595" y="12679"/>
                    </a:cubicBezTo>
                    <a:cubicBezTo>
                      <a:pt x="51451" y="10583"/>
                      <a:pt x="42879" y="5916"/>
                      <a:pt x="34020" y="2677"/>
                    </a:cubicBezTo>
                    <a:cubicBezTo>
                      <a:pt x="33449" y="1820"/>
                      <a:pt x="32497" y="1534"/>
                      <a:pt x="31449" y="1725"/>
                    </a:cubicBezTo>
                    <a:cubicBezTo>
                      <a:pt x="16114" y="-3228"/>
                      <a:pt x="3255" y="2487"/>
                      <a:pt x="16" y="18870"/>
                    </a:cubicBezTo>
                    <a:cubicBezTo>
                      <a:pt x="-174" y="20108"/>
                      <a:pt x="1350" y="21251"/>
                      <a:pt x="2302" y="20203"/>
                    </a:cubicBezTo>
                    <a:cubicBezTo>
                      <a:pt x="10399" y="10964"/>
                      <a:pt x="18590" y="9630"/>
                      <a:pt x="27163" y="11535"/>
                    </a:cubicBezTo>
                    <a:cubicBezTo>
                      <a:pt x="21352" y="34014"/>
                      <a:pt x="22400" y="55827"/>
                      <a:pt x="30877" y="78210"/>
                    </a:cubicBezTo>
                    <a:cubicBezTo>
                      <a:pt x="31258" y="79258"/>
                      <a:pt x="33068" y="79258"/>
                      <a:pt x="32973" y="77925"/>
                    </a:cubicBezTo>
                    <a:cubicBezTo>
                      <a:pt x="32116" y="56779"/>
                      <a:pt x="32401" y="34872"/>
                      <a:pt x="33735" y="13440"/>
                    </a:cubicBezTo>
                    <a:cubicBezTo>
                      <a:pt x="37831" y="14964"/>
                      <a:pt x="42117" y="16774"/>
                      <a:pt x="46403" y="18679"/>
                    </a:cubicBezTo>
                    <a:cubicBezTo>
                      <a:pt x="46022" y="20870"/>
                      <a:pt x="44689" y="23156"/>
                      <a:pt x="44593" y="25347"/>
                    </a:cubicBezTo>
                    <a:cubicBezTo>
                      <a:pt x="44403" y="29062"/>
                      <a:pt x="44212" y="32681"/>
                      <a:pt x="44022" y="36396"/>
                    </a:cubicBezTo>
                    <a:cubicBezTo>
                      <a:pt x="43831" y="43730"/>
                      <a:pt x="44212" y="51159"/>
                      <a:pt x="45736" y="58398"/>
                    </a:cubicBezTo>
                    <a:cubicBezTo>
                      <a:pt x="48499" y="71448"/>
                      <a:pt x="60976" y="79830"/>
                      <a:pt x="71168" y="68781"/>
                    </a:cubicBezTo>
                    <a:cubicBezTo>
                      <a:pt x="71835" y="68019"/>
                      <a:pt x="71644" y="66590"/>
                      <a:pt x="70501" y="66304"/>
                    </a:cubicBezTo>
                    <a:cubicBezTo>
                      <a:pt x="67167" y="65638"/>
                      <a:pt x="60500" y="64209"/>
                      <a:pt x="58500" y="61351"/>
                    </a:cubicBezTo>
                    <a:cubicBezTo>
                      <a:pt x="55547" y="57255"/>
                      <a:pt x="55261" y="50969"/>
                      <a:pt x="54880" y="46206"/>
                    </a:cubicBezTo>
                    <a:cubicBezTo>
                      <a:pt x="54404" y="40682"/>
                      <a:pt x="54404" y="34967"/>
                      <a:pt x="53547" y="29538"/>
                    </a:cubicBezTo>
                    <a:cubicBezTo>
                      <a:pt x="52880" y="25442"/>
                      <a:pt x="51451" y="22965"/>
                      <a:pt x="49832" y="20203"/>
                    </a:cubicBezTo>
                    <a:cubicBezTo>
                      <a:pt x="51547" y="20870"/>
                      <a:pt x="53166" y="21632"/>
                      <a:pt x="54880" y="22299"/>
                    </a:cubicBezTo>
                    <a:cubicBezTo>
                      <a:pt x="64500" y="25633"/>
                      <a:pt x="88027" y="27252"/>
                      <a:pt x="87360" y="11631"/>
                    </a:cubicBezTo>
                    <a:close/>
                  </a:path>
                </a:pathLst>
              </a:custGeom>
              <a:grpFill/>
              <a:ln w="9525" cap="flat">
                <a:noFill/>
                <a:prstDash val="solid"/>
                <a:miter/>
              </a:ln>
            </p:spPr>
            <p:txBody>
              <a:bodyPr rtlCol="0" anchor="ctr"/>
              <a:lstStyle/>
              <a:p>
                <a:endParaRPr lang="en-US"/>
              </a:p>
            </p:txBody>
          </p:sp>
          <p:sp>
            <p:nvSpPr>
              <p:cNvPr id="1090" name="Freeform: Shape 1089">
                <a:extLst>
                  <a:ext uri="{FF2B5EF4-FFF2-40B4-BE49-F238E27FC236}">
                    <a16:creationId xmlns:a16="http://schemas.microsoft.com/office/drawing/2014/main" id="{FD688800-67ED-DD96-D1C5-32BC1FC52FCB}"/>
                  </a:ext>
                </a:extLst>
              </p:cNvPr>
              <p:cNvSpPr/>
              <p:nvPr/>
            </p:nvSpPr>
            <p:spPr>
              <a:xfrm>
                <a:off x="6891792" y="3120661"/>
                <a:ext cx="28006" cy="61557"/>
              </a:xfrm>
              <a:custGeom>
                <a:avLst/>
                <a:gdLst>
                  <a:gd name="connsiteX0" fmla="*/ 27834 w 28006"/>
                  <a:gd name="connsiteY0" fmla="*/ 42496 h 61557"/>
                  <a:gd name="connsiteX1" fmla="*/ 24977 w 28006"/>
                  <a:gd name="connsiteY1" fmla="*/ 41353 h 61557"/>
                  <a:gd name="connsiteX2" fmla="*/ 18309 w 28006"/>
                  <a:gd name="connsiteY2" fmla="*/ 47354 h 61557"/>
                  <a:gd name="connsiteX3" fmla="*/ 15261 w 28006"/>
                  <a:gd name="connsiteY3" fmla="*/ 5539 h 61557"/>
                  <a:gd name="connsiteX4" fmla="*/ 15166 w 28006"/>
                  <a:gd name="connsiteY4" fmla="*/ 5539 h 61557"/>
                  <a:gd name="connsiteX5" fmla="*/ 6498 w 28006"/>
                  <a:gd name="connsiteY5" fmla="*/ 3158 h 61557"/>
                  <a:gd name="connsiteX6" fmla="*/ 1736 w 28006"/>
                  <a:gd name="connsiteY6" fmla="*/ 24494 h 61557"/>
                  <a:gd name="connsiteX7" fmla="*/ 21 w 28006"/>
                  <a:gd name="connsiteY7" fmla="*/ 29637 h 61557"/>
                  <a:gd name="connsiteX8" fmla="*/ 1450 w 28006"/>
                  <a:gd name="connsiteY8" fmla="*/ 30209 h 61557"/>
                  <a:gd name="connsiteX9" fmla="*/ 1736 w 28006"/>
                  <a:gd name="connsiteY9" fmla="*/ 29732 h 61557"/>
                  <a:gd name="connsiteX10" fmla="*/ 10784 w 28006"/>
                  <a:gd name="connsiteY10" fmla="*/ 58403 h 61557"/>
                  <a:gd name="connsiteX11" fmla="*/ 17738 w 28006"/>
                  <a:gd name="connsiteY11" fmla="*/ 61260 h 61557"/>
                  <a:gd name="connsiteX12" fmla="*/ 27834 w 28006"/>
                  <a:gd name="connsiteY12" fmla="*/ 42496 h 6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06" h="61557">
                    <a:moveTo>
                      <a:pt x="27834" y="42496"/>
                    </a:moveTo>
                    <a:cubicBezTo>
                      <a:pt x="27739" y="41162"/>
                      <a:pt x="26025" y="40115"/>
                      <a:pt x="24977" y="41353"/>
                    </a:cubicBezTo>
                    <a:cubicBezTo>
                      <a:pt x="23167" y="43544"/>
                      <a:pt x="20786" y="45734"/>
                      <a:pt x="18309" y="47354"/>
                    </a:cubicBezTo>
                    <a:cubicBezTo>
                      <a:pt x="11642" y="34590"/>
                      <a:pt x="13356" y="19731"/>
                      <a:pt x="15261" y="5539"/>
                    </a:cubicBezTo>
                    <a:lnTo>
                      <a:pt x="15166" y="5539"/>
                    </a:lnTo>
                    <a:cubicBezTo>
                      <a:pt x="16690" y="395"/>
                      <a:pt x="8784" y="-2652"/>
                      <a:pt x="6498" y="3158"/>
                    </a:cubicBezTo>
                    <a:cubicBezTo>
                      <a:pt x="3831" y="9825"/>
                      <a:pt x="2117" y="17159"/>
                      <a:pt x="1736" y="24494"/>
                    </a:cubicBezTo>
                    <a:cubicBezTo>
                      <a:pt x="974" y="26303"/>
                      <a:pt x="307" y="28018"/>
                      <a:pt x="21" y="29637"/>
                    </a:cubicBezTo>
                    <a:cubicBezTo>
                      <a:pt x="-169" y="30494"/>
                      <a:pt x="974" y="30971"/>
                      <a:pt x="1450" y="30209"/>
                    </a:cubicBezTo>
                    <a:cubicBezTo>
                      <a:pt x="1545" y="30018"/>
                      <a:pt x="1641" y="29923"/>
                      <a:pt x="1736" y="29732"/>
                    </a:cubicBezTo>
                    <a:cubicBezTo>
                      <a:pt x="2022" y="40019"/>
                      <a:pt x="4689" y="50021"/>
                      <a:pt x="10784" y="58403"/>
                    </a:cubicBezTo>
                    <a:cubicBezTo>
                      <a:pt x="12309" y="60403"/>
                      <a:pt x="15071" y="62308"/>
                      <a:pt x="17738" y="61260"/>
                    </a:cubicBezTo>
                    <a:cubicBezTo>
                      <a:pt x="27644" y="57069"/>
                      <a:pt x="28501" y="52402"/>
                      <a:pt x="27834" y="42496"/>
                    </a:cubicBezTo>
                    <a:close/>
                  </a:path>
                </a:pathLst>
              </a:custGeom>
              <a:grpFill/>
              <a:ln w="9525" cap="flat">
                <a:noFill/>
                <a:prstDash val="solid"/>
                <a:miter/>
              </a:ln>
            </p:spPr>
            <p:txBody>
              <a:bodyPr rtlCol="0" anchor="ctr"/>
              <a:lstStyle/>
              <a:p>
                <a:endParaRPr lang="en-US"/>
              </a:p>
            </p:txBody>
          </p:sp>
          <p:grpSp>
            <p:nvGrpSpPr>
              <p:cNvPr id="1091" name="Graphic 6">
                <a:extLst>
                  <a:ext uri="{FF2B5EF4-FFF2-40B4-BE49-F238E27FC236}">
                    <a16:creationId xmlns:a16="http://schemas.microsoft.com/office/drawing/2014/main" id="{8C706362-7555-E477-6C23-8DD8ABAA2CC6}"/>
                  </a:ext>
                </a:extLst>
              </p:cNvPr>
              <p:cNvGrpSpPr/>
              <p:nvPr/>
            </p:nvGrpSpPr>
            <p:grpSpPr>
              <a:xfrm>
                <a:off x="6904325" y="3069054"/>
                <a:ext cx="11764" cy="16879"/>
                <a:chOff x="6904325" y="3069054"/>
                <a:chExt cx="11764" cy="16879"/>
              </a:xfrm>
              <a:grpFill/>
            </p:grpSpPr>
            <p:sp>
              <p:nvSpPr>
                <p:cNvPr id="1092" name="Freeform: Shape 1091">
                  <a:extLst>
                    <a:ext uri="{FF2B5EF4-FFF2-40B4-BE49-F238E27FC236}">
                      <a16:creationId xmlns:a16="http://schemas.microsoft.com/office/drawing/2014/main" id="{549F3A43-5949-888C-3298-5CC35128DCFA}"/>
                    </a:ext>
                  </a:extLst>
                </p:cNvPr>
                <p:cNvSpPr/>
                <p:nvPr/>
              </p:nvSpPr>
              <p:spPr>
                <a:xfrm>
                  <a:off x="6912985" y="3069866"/>
                  <a:ext cx="1021" cy="1088"/>
                </a:xfrm>
                <a:custGeom>
                  <a:avLst/>
                  <a:gdLst>
                    <a:gd name="connsiteX0" fmla="*/ 1022 w 1021"/>
                    <a:gd name="connsiteY0" fmla="*/ 1088 h 1088"/>
                    <a:gd name="connsiteX1" fmla="*/ 1022 w 1021"/>
                    <a:gd name="connsiteY1" fmla="*/ 1088 h 1088"/>
                    <a:gd name="connsiteX2" fmla="*/ 1022 w 1021"/>
                    <a:gd name="connsiteY2" fmla="*/ 1088 h 1088"/>
                  </a:gdLst>
                  <a:ahLst/>
                  <a:cxnLst>
                    <a:cxn ang="0">
                      <a:pos x="connsiteX0" y="connsiteY0"/>
                    </a:cxn>
                    <a:cxn ang="0">
                      <a:pos x="connsiteX1" y="connsiteY1"/>
                    </a:cxn>
                    <a:cxn ang="0">
                      <a:pos x="connsiteX2" y="connsiteY2"/>
                    </a:cxn>
                  </a:cxnLst>
                  <a:rect l="l" t="t" r="r" b="b"/>
                  <a:pathLst>
                    <a:path w="1021" h="1088">
                      <a:moveTo>
                        <a:pt x="1022" y="1088"/>
                      </a:moveTo>
                      <a:cubicBezTo>
                        <a:pt x="1022" y="1088"/>
                        <a:pt x="1022" y="993"/>
                        <a:pt x="1022" y="1088"/>
                      </a:cubicBezTo>
                      <a:cubicBezTo>
                        <a:pt x="-1074" y="-1102"/>
                        <a:pt x="641" y="612"/>
                        <a:pt x="1022" y="1088"/>
                      </a:cubicBezTo>
                      <a:close/>
                    </a:path>
                  </a:pathLst>
                </a:custGeom>
                <a:grpFill/>
                <a:ln w="9525" cap="flat">
                  <a:noFill/>
                  <a:prstDash val="solid"/>
                  <a:miter/>
                </a:ln>
              </p:spPr>
              <p:txBody>
                <a:bodyPr rtlCol="0" anchor="ctr"/>
                <a:lstStyle/>
                <a:p>
                  <a:endParaRPr lang="en-US"/>
                </a:p>
              </p:txBody>
            </p:sp>
            <p:sp>
              <p:nvSpPr>
                <p:cNvPr id="1093" name="Freeform: Shape 1092">
                  <a:extLst>
                    <a:ext uri="{FF2B5EF4-FFF2-40B4-BE49-F238E27FC236}">
                      <a16:creationId xmlns:a16="http://schemas.microsoft.com/office/drawing/2014/main" id="{5AA69DD8-38F9-16E6-11D8-0906BB71EDA3}"/>
                    </a:ext>
                  </a:extLst>
                </p:cNvPr>
                <p:cNvSpPr/>
                <p:nvPr/>
              </p:nvSpPr>
              <p:spPr>
                <a:xfrm>
                  <a:off x="6914007" y="3070955"/>
                  <a:ext cx="142" cy="71"/>
                </a:xfrm>
                <a:custGeom>
                  <a:avLst/>
                  <a:gdLst>
                    <a:gd name="connsiteX0" fmla="*/ 0 w 142"/>
                    <a:gd name="connsiteY0" fmla="*/ 0 h 71"/>
                    <a:gd name="connsiteX1" fmla="*/ 0 w 142"/>
                    <a:gd name="connsiteY1" fmla="*/ 0 h 71"/>
                    <a:gd name="connsiteX2" fmla="*/ 0 w 142"/>
                    <a:gd name="connsiteY2" fmla="*/ 0 h 71"/>
                  </a:gdLst>
                  <a:ahLst/>
                  <a:cxnLst>
                    <a:cxn ang="0">
                      <a:pos x="connsiteX0" y="connsiteY0"/>
                    </a:cxn>
                    <a:cxn ang="0">
                      <a:pos x="connsiteX1" y="connsiteY1"/>
                    </a:cxn>
                    <a:cxn ang="0">
                      <a:pos x="connsiteX2" y="connsiteY2"/>
                    </a:cxn>
                  </a:cxnLst>
                  <a:rect l="l" t="t" r="r" b="b"/>
                  <a:pathLst>
                    <a:path w="142" h="71">
                      <a:moveTo>
                        <a:pt x="0" y="0"/>
                      </a:moveTo>
                      <a:lnTo>
                        <a:pt x="0" y="0"/>
                      </a:lnTo>
                      <a:cubicBezTo>
                        <a:pt x="190" y="95"/>
                        <a:pt x="190" y="95"/>
                        <a:pt x="0" y="0"/>
                      </a:cubicBezTo>
                      <a:close/>
                    </a:path>
                  </a:pathLst>
                </a:custGeom>
                <a:grpFill/>
                <a:ln w="9525" cap="flat">
                  <a:noFill/>
                  <a:prstDash val="solid"/>
                  <a:miter/>
                </a:ln>
              </p:spPr>
              <p:txBody>
                <a:bodyPr rtlCol="0" anchor="ctr"/>
                <a:lstStyle/>
                <a:p>
                  <a:endParaRPr lang="en-US"/>
                </a:p>
              </p:txBody>
            </p:sp>
            <p:sp>
              <p:nvSpPr>
                <p:cNvPr id="1094" name="Freeform: Shape 1093">
                  <a:extLst>
                    <a:ext uri="{FF2B5EF4-FFF2-40B4-BE49-F238E27FC236}">
                      <a16:creationId xmlns:a16="http://schemas.microsoft.com/office/drawing/2014/main" id="{BB6891B8-7FC9-CB0C-10A7-1ED5BDD789CA}"/>
                    </a:ext>
                  </a:extLst>
                </p:cNvPr>
                <p:cNvSpPr/>
                <p:nvPr/>
              </p:nvSpPr>
              <p:spPr>
                <a:xfrm>
                  <a:off x="6904325" y="3069054"/>
                  <a:ext cx="11764" cy="16879"/>
                </a:xfrm>
                <a:custGeom>
                  <a:avLst/>
                  <a:gdLst>
                    <a:gd name="connsiteX0" fmla="*/ 11110 w 11764"/>
                    <a:gd name="connsiteY0" fmla="*/ 4187 h 16879"/>
                    <a:gd name="connsiteX1" fmla="*/ 9776 w 11764"/>
                    <a:gd name="connsiteY1" fmla="*/ 1901 h 16879"/>
                    <a:gd name="connsiteX2" fmla="*/ 9110 w 11764"/>
                    <a:gd name="connsiteY2" fmla="*/ 1234 h 16879"/>
                    <a:gd name="connsiteX3" fmla="*/ 4156 w 11764"/>
                    <a:gd name="connsiteY3" fmla="*/ 472 h 16879"/>
                    <a:gd name="connsiteX4" fmla="*/ 3395 w 11764"/>
                    <a:gd name="connsiteY4" fmla="*/ 1139 h 16879"/>
                    <a:gd name="connsiteX5" fmla="*/ 251 w 11764"/>
                    <a:gd name="connsiteY5" fmla="*/ 5997 h 16879"/>
                    <a:gd name="connsiteX6" fmla="*/ 4919 w 11764"/>
                    <a:gd name="connsiteY6" fmla="*/ 16379 h 16879"/>
                    <a:gd name="connsiteX7" fmla="*/ 7204 w 11764"/>
                    <a:gd name="connsiteY7" fmla="*/ 16379 h 16879"/>
                    <a:gd name="connsiteX8" fmla="*/ 11110 w 11764"/>
                    <a:gd name="connsiteY8" fmla="*/ 4187 h 16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4" h="16879">
                      <a:moveTo>
                        <a:pt x="11110" y="4187"/>
                      </a:moveTo>
                      <a:cubicBezTo>
                        <a:pt x="10824" y="3330"/>
                        <a:pt x="10443" y="2568"/>
                        <a:pt x="9776" y="1901"/>
                      </a:cubicBezTo>
                      <a:cubicBezTo>
                        <a:pt x="9681" y="1806"/>
                        <a:pt x="9490" y="1616"/>
                        <a:pt x="9110" y="1234"/>
                      </a:cubicBezTo>
                      <a:cubicBezTo>
                        <a:pt x="7681" y="-194"/>
                        <a:pt x="5871" y="-290"/>
                        <a:pt x="4156" y="472"/>
                      </a:cubicBezTo>
                      <a:cubicBezTo>
                        <a:pt x="3680" y="663"/>
                        <a:pt x="346" y="3139"/>
                        <a:pt x="3395" y="1139"/>
                      </a:cubicBezTo>
                      <a:cubicBezTo>
                        <a:pt x="1775" y="2187"/>
                        <a:pt x="728" y="4092"/>
                        <a:pt x="251" y="5997"/>
                      </a:cubicBezTo>
                      <a:cubicBezTo>
                        <a:pt x="-987" y="10283"/>
                        <a:pt x="2633" y="13426"/>
                        <a:pt x="4919" y="16379"/>
                      </a:cubicBezTo>
                      <a:cubicBezTo>
                        <a:pt x="5395" y="17046"/>
                        <a:pt x="6633" y="17046"/>
                        <a:pt x="7204" y="16379"/>
                      </a:cubicBezTo>
                      <a:cubicBezTo>
                        <a:pt x="10157" y="12283"/>
                        <a:pt x="13110" y="9521"/>
                        <a:pt x="11110" y="4187"/>
                      </a:cubicBezTo>
                      <a:close/>
                    </a:path>
                  </a:pathLst>
                </a:custGeom>
                <a:grpFill/>
                <a:ln w="9525" cap="flat">
                  <a:noFill/>
                  <a:prstDash val="solid"/>
                  <a:miter/>
                </a:ln>
              </p:spPr>
              <p:txBody>
                <a:bodyPr rtlCol="0" anchor="ctr"/>
                <a:lstStyle/>
                <a:p>
                  <a:endParaRPr lang="en-US"/>
                </a:p>
              </p:txBody>
            </p:sp>
          </p:grpSp>
          <p:sp>
            <p:nvSpPr>
              <p:cNvPr id="1095" name="Freeform: Shape 1094">
                <a:extLst>
                  <a:ext uri="{FF2B5EF4-FFF2-40B4-BE49-F238E27FC236}">
                    <a16:creationId xmlns:a16="http://schemas.microsoft.com/office/drawing/2014/main" id="{5F32BAFF-C7AD-BBDC-E37B-7D2B993FFC51}"/>
                  </a:ext>
                </a:extLst>
              </p:cNvPr>
              <p:cNvSpPr/>
              <p:nvPr/>
            </p:nvSpPr>
            <p:spPr>
              <a:xfrm>
                <a:off x="6937303" y="3097615"/>
                <a:ext cx="64433" cy="89343"/>
              </a:xfrm>
              <a:custGeom>
                <a:avLst/>
                <a:gdLst>
                  <a:gd name="connsiteX0" fmla="*/ 63190 w 64433"/>
                  <a:gd name="connsiteY0" fmla="*/ 47444 h 89343"/>
                  <a:gd name="connsiteX1" fmla="*/ 61190 w 64433"/>
                  <a:gd name="connsiteY1" fmla="*/ 47444 h 89343"/>
                  <a:gd name="connsiteX2" fmla="*/ 37092 w 64433"/>
                  <a:gd name="connsiteY2" fmla="*/ 77162 h 89343"/>
                  <a:gd name="connsiteX3" fmla="*/ 29567 w 64433"/>
                  <a:gd name="connsiteY3" fmla="*/ 43824 h 89343"/>
                  <a:gd name="connsiteX4" fmla="*/ 29472 w 64433"/>
                  <a:gd name="connsiteY4" fmla="*/ 43253 h 89343"/>
                  <a:gd name="connsiteX5" fmla="*/ 31662 w 64433"/>
                  <a:gd name="connsiteY5" fmla="*/ 38967 h 89343"/>
                  <a:gd name="connsiteX6" fmla="*/ 51094 w 64433"/>
                  <a:gd name="connsiteY6" fmla="*/ 2200 h 89343"/>
                  <a:gd name="connsiteX7" fmla="*/ 48141 w 64433"/>
                  <a:gd name="connsiteY7" fmla="*/ 486 h 89343"/>
                  <a:gd name="connsiteX8" fmla="*/ 25947 w 64433"/>
                  <a:gd name="connsiteY8" fmla="*/ 29727 h 89343"/>
                  <a:gd name="connsiteX9" fmla="*/ 230 w 64433"/>
                  <a:gd name="connsiteY9" fmla="*/ 13821 h 89343"/>
                  <a:gd name="connsiteX10" fmla="*/ 1087 w 64433"/>
                  <a:gd name="connsiteY10" fmla="*/ 15345 h 89343"/>
                  <a:gd name="connsiteX11" fmla="*/ 18994 w 64433"/>
                  <a:gd name="connsiteY11" fmla="*/ 40395 h 89343"/>
                  <a:gd name="connsiteX12" fmla="*/ 9184 w 64433"/>
                  <a:gd name="connsiteY12" fmla="*/ 73638 h 89343"/>
                  <a:gd name="connsiteX13" fmla="*/ 12327 w 64433"/>
                  <a:gd name="connsiteY13" fmla="*/ 74495 h 89343"/>
                  <a:gd name="connsiteX14" fmla="*/ 21471 w 64433"/>
                  <a:gd name="connsiteY14" fmla="*/ 59445 h 89343"/>
                  <a:gd name="connsiteX15" fmla="*/ 29758 w 64433"/>
                  <a:gd name="connsiteY15" fmla="*/ 84306 h 89343"/>
                  <a:gd name="connsiteX16" fmla="*/ 54713 w 64433"/>
                  <a:gd name="connsiteY16" fmla="*/ 83734 h 89343"/>
                  <a:gd name="connsiteX17" fmla="*/ 63190 w 64433"/>
                  <a:gd name="connsiteY17" fmla="*/ 47444 h 8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33" h="89343">
                    <a:moveTo>
                      <a:pt x="63190" y="47444"/>
                    </a:moveTo>
                    <a:cubicBezTo>
                      <a:pt x="63000" y="46396"/>
                      <a:pt x="61476" y="46491"/>
                      <a:pt x="61190" y="47444"/>
                    </a:cubicBezTo>
                    <a:cubicBezTo>
                      <a:pt x="58999" y="54492"/>
                      <a:pt x="48331" y="87449"/>
                      <a:pt x="37092" y="77162"/>
                    </a:cubicBezTo>
                    <a:cubicBezTo>
                      <a:pt x="29758" y="70399"/>
                      <a:pt x="30805" y="52778"/>
                      <a:pt x="29567" y="43824"/>
                    </a:cubicBezTo>
                    <a:cubicBezTo>
                      <a:pt x="29567" y="43634"/>
                      <a:pt x="29472" y="43443"/>
                      <a:pt x="29472" y="43253"/>
                    </a:cubicBezTo>
                    <a:cubicBezTo>
                      <a:pt x="30234" y="41824"/>
                      <a:pt x="30901" y="40300"/>
                      <a:pt x="31662" y="38967"/>
                    </a:cubicBezTo>
                    <a:cubicBezTo>
                      <a:pt x="38616" y="26870"/>
                      <a:pt x="47093" y="15726"/>
                      <a:pt x="51094" y="2200"/>
                    </a:cubicBezTo>
                    <a:cubicBezTo>
                      <a:pt x="51570" y="581"/>
                      <a:pt x="49379" y="-753"/>
                      <a:pt x="48141" y="486"/>
                    </a:cubicBezTo>
                    <a:cubicBezTo>
                      <a:pt x="39854" y="9439"/>
                      <a:pt x="32710" y="19536"/>
                      <a:pt x="25947" y="29727"/>
                    </a:cubicBezTo>
                    <a:cubicBezTo>
                      <a:pt x="21090" y="15345"/>
                      <a:pt x="11851" y="-181"/>
                      <a:pt x="230" y="13821"/>
                    </a:cubicBezTo>
                    <a:cubicBezTo>
                      <a:pt x="-341" y="14487"/>
                      <a:pt x="230" y="15535"/>
                      <a:pt x="1087" y="15345"/>
                    </a:cubicBezTo>
                    <a:cubicBezTo>
                      <a:pt x="11565" y="13154"/>
                      <a:pt x="16613" y="27918"/>
                      <a:pt x="18994" y="40395"/>
                    </a:cubicBezTo>
                    <a:cubicBezTo>
                      <a:pt x="12803" y="50206"/>
                      <a:pt x="6421" y="62208"/>
                      <a:pt x="9184" y="73638"/>
                    </a:cubicBezTo>
                    <a:cubicBezTo>
                      <a:pt x="9469" y="74971"/>
                      <a:pt x="11374" y="75543"/>
                      <a:pt x="12327" y="74495"/>
                    </a:cubicBezTo>
                    <a:cubicBezTo>
                      <a:pt x="16042" y="70113"/>
                      <a:pt x="18899" y="64779"/>
                      <a:pt x="21471" y="59445"/>
                    </a:cubicBezTo>
                    <a:cubicBezTo>
                      <a:pt x="22519" y="68304"/>
                      <a:pt x="24138" y="77162"/>
                      <a:pt x="29758" y="84306"/>
                    </a:cubicBezTo>
                    <a:cubicBezTo>
                      <a:pt x="36235" y="92402"/>
                      <a:pt x="48141" y="89640"/>
                      <a:pt x="54713" y="83734"/>
                    </a:cubicBezTo>
                    <a:cubicBezTo>
                      <a:pt x="64524" y="75162"/>
                      <a:pt x="65952" y="59160"/>
                      <a:pt x="63190" y="47444"/>
                    </a:cubicBezTo>
                    <a:close/>
                  </a:path>
                </a:pathLst>
              </a:custGeom>
              <a:grpFill/>
              <a:ln w="9525" cap="flat">
                <a:noFill/>
                <a:prstDash val="solid"/>
                <a:miter/>
              </a:ln>
            </p:spPr>
            <p:txBody>
              <a:bodyPr rtlCol="0" anchor="ctr"/>
              <a:lstStyle/>
              <a:p>
                <a:endParaRPr lang="en-US"/>
              </a:p>
            </p:txBody>
          </p:sp>
          <p:sp>
            <p:nvSpPr>
              <p:cNvPr id="1096" name="Freeform: Shape 1095">
                <a:extLst>
                  <a:ext uri="{FF2B5EF4-FFF2-40B4-BE49-F238E27FC236}">
                    <a16:creationId xmlns:a16="http://schemas.microsoft.com/office/drawing/2014/main" id="{BF1A8DFC-C83E-AF2F-BF92-6F8A4311015C}"/>
                  </a:ext>
                </a:extLst>
              </p:cNvPr>
              <p:cNvSpPr/>
              <p:nvPr/>
            </p:nvSpPr>
            <p:spPr>
              <a:xfrm>
                <a:off x="7020439" y="3103241"/>
                <a:ext cx="112330" cy="73194"/>
              </a:xfrm>
              <a:custGeom>
                <a:avLst/>
                <a:gdLst>
                  <a:gd name="connsiteX0" fmla="*/ 111880 w 112330"/>
                  <a:gd name="connsiteY0" fmla="*/ 23530 h 73194"/>
                  <a:gd name="connsiteX1" fmla="*/ 74638 w 112330"/>
                  <a:gd name="connsiteY1" fmla="*/ 6766 h 73194"/>
                  <a:gd name="connsiteX2" fmla="*/ 74066 w 112330"/>
                  <a:gd name="connsiteY2" fmla="*/ 10862 h 73194"/>
                  <a:gd name="connsiteX3" fmla="*/ 96641 w 112330"/>
                  <a:gd name="connsiteY3" fmla="*/ 26864 h 73194"/>
                  <a:gd name="connsiteX4" fmla="*/ 86353 w 112330"/>
                  <a:gd name="connsiteY4" fmla="*/ 46866 h 73194"/>
                  <a:gd name="connsiteX5" fmla="*/ 63875 w 112330"/>
                  <a:gd name="connsiteY5" fmla="*/ 59058 h 73194"/>
                  <a:gd name="connsiteX6" fmla="*/ 51587 w 112330"/>
                  <a:gd name="connsiteY6" fmla="*/ 42199 h 73194"/>
                  <a:gd name="connsiteX7" fmla="*/ 39110 w 112330"/>
                  <a:gd name="connsiteY7" fmla="*/ 42199 h 73194"/>
                  <a:gd name="connsiteX8" fmla="*/ 31585 w 112330"/>
                  <a:gd name="connsiteY8" fmla="*/ 55820 h 73194"/>
                  <a:gd name="connsiteX9" fmla="*/ 15678 w 112330"/>
                  <a:gd name="connsiteY9" fmla="*/ 45914 h 73194"/>
                  <a:gd name="connsiteX10" fmla="*/ 9868 w 112330"/>
                  <a:gd name="connsiteY10" fmla="*/ 25530 h 73194"/>
                  <a:gd name="connsiteX11" fmla="*/ 30823 w 112330"/>
                  <a:gd name="connsiteY11" fmla="*/ 2575 h 73194"/>
                  <a:gd name="connsiteX12" fmla="*/ 30156 w 112330"/>
                  <a:gd name="connsiteY12" fmla="*/ 3 h 73194"/>
                  <a:gd name="connsiteX13" fmla="*/ 914 w 112330"/>
                  <a:gd name="connsiteY13" fmla="*/ 23149 h 73194"/>
                  <a:gd name="connsiteX14" fmla="*/ 9296 w 112330"/>
                  <a:gd name="connsiteY14" fmla="*/ 54105 h 73194"/>
                  <a:gd name="connsiteX15" fmla="*/ 34252 w 112330"/>
                  <a:gd name="connsiteY15" fmla="*/ 67345 h 73194"/>
                  <a:gd name="connsiteX16" fmla="*/ 43967 w 112330"/>
                  <a:gd name="connsiteY16" fmla="*/ 62583 h 73194"/>
                  <a:gd name="connsiteX17" fmla="*/ 60064 w 112330"/>
                  <a:gd name="connsiteY17" fmla="*/ 72965 h 73194"/>
                  <a:gd name="connsiteX18" fmla="*/ 95974 w 112330"/>
                  <a:gd name="connsiteY18" fmla="*/ 58296 h 73194"/>
                  <a:gd name="connsiteX19" fmla="*/ 111880 w 112330"/>
                  <a:gd name="connsiteY19" fmla="*/ 23530 h 7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2330" h="73194">
                    <a:moveTo>
                      <a:pt x="111880" y="23530"/>
                    </a:moveTo>
                    <a:cubicBezTo>
                      <a:pt x="108928" y="8195"/>
                      <a:pt x="88163" y="-1711"/>
                      <a:pt x="74638" y="6766"/>
                    </a:cubicBezTo>
                    <a:cubicBezTo>
                      <a:pt x="73209" y="7623"/>
                      <a:pt x="72923" y="9624"/>
                      <a:pt x="74066" y="10862"/>
                    </a:cubicBezTo>
                    <a:cubicBezTo>
                      <a:pt x="80067" y="16767"/>
                      <a:pt x="94450" y="19149"/>
                      <a:pt x="96641" y="26864"/>
                    </a:cubicBezTo>
                    <a:cubicBezTo>
                      <a:pt x="98355" y="32960"/>
                      <a:pt x="91402" y="41818"/>
                      <a:pt x="86353" y="46866"/>
                    </a:cubicBezTo>
                    <a:cubicBezTo>
                      <a:pt x="80543" y="52677"/>
                      <a:pt x="72257" y="58296"/>
                      <a:pt x="63875" y="59058"/>
                    </a:cubicBezTo>
                    <a:cubicBezTo>
                      <a:pt x="54064" y="59916"/>
                      <a:pt x="51873" y="50581"/>
                      <a:pt x="51587" y="42199"/>
                    </a:cubicBezTo>
                    <a:cubicBezTo>
                      <a:pt x="51302" y="34103"/>
                      <a:pt x="39491" y="34198"/>
                      <a:pt x="39110" y="42199"/>
                    </a:cubicBezTo>
                    <a:cubicBezTo>
                      <a:pt x="38824" y="47247"/>
                      <a:pt x="38157" y="55725"/>
                      <a:pt x="31585" y="55820"/>
                    </a:cubicBezTo>
                    <a:cubicBezTo>
                      <a:pt x="25393" y="55915"/>
                      <a:pt x="19202" y="50486"/>
                      <a:pt x="15678" y="45914"/>
                    </a:cubicBezTo>
                    <a:cubicBezTo>
                      <a:pt x="11296" y="40199"/>
                      <a:pt x="8534" y="32769"/>
                      <a:pt x="9868" y="25530"/>
                    </a:cubicBezTo>
                    <a:cubicBezTo>
                      <a:pt x="11868" y="14005"/>
                      <a:pt x="22441" y="9052"/>
                      <a:pt x="30823" y="2575"/>
                    </a:cubicBezTo>
                    <a:cubicBezTo>
                      <a:pt x="31775" y="1813"/>
                      <a:pt x="31680" y="-92"/>
                      <a:pt x="30156" y="3"/>
                    </a:cubicBezTo>
                    <a:cubicBezTo>
                      <a:pt x="17011" y="861"/>
                      <a:pt x="4438" y="10290"/>
                      <a:pt x="914" y="23149"/>
                    </a:cubicBezTo>
                    <a:cubicBezTo>
                      <a:pt x="-2039" y="33912"/>
                      <a:pt x="2534" y="45819"/>
                      <a:pt x="9296" y="54105"/>
                    </a:cubicBezTo>
                    <a:cubicBezTo>
                      <a:pt x="15202" y="61344"/>
                      <a:pt x="24346" y="68679"/>
                      <a:pt x="34252" y="67345"/>
                    </a:cubicBezTo>
                    <a:cubicBezTo>
                      <a:pt x="38347" y="66774"/>
                      <a:pt x="41491" y="64964"/>
                      <a:pt x="43967" y="62583"/>
                    </a:cubicBezTo>
                    <a:cubicBezTo>
                      <a:pt x="47301" y="68012"/>
                      <a:pt x="52444" y="72012"/>
                      <a:pt x="60064" y="72965"/>
                    </a:cubicBezTo>
                    <a:cubicBezTo>
                      <a:pt x="73209" y="74679"/>
                      <a:pt x="86449" y="66488"/>
                      <a:pt x="95974" y="58296"/>
                    </a:cubicBezTo>
                    <a:cubicBezTo>
                      <a:pt x="105594" y="49819"/>
                      <a:pt x="114452" y="36770"/>
                      <a:pt x="111880" y="23530"/>
                    </a:cubicBezTo>
                    <a:close/>
                  </a:path>
                </a:pathLst>
              </a:custGeom>
              <a:grpFill/>
              <a:ln w="9525" cap="flat">
                <a:noFill/>
                <a:prstDash val="solid"/>
                <a:miter/>
              </a:ln>
            </p:spPr>
            <p:txBody>
              <a:bodyPr rtlCol="0" anchor="ctr"/>
              <a:lstStyle/>
              <a:p>
                <a:endParaRPr lang="en-US"/>
              </a:p>
            </p:txBody>
          </p:sp>
        </p:grpSp>
        <p:grpSp>
          <p:nvGrpSpPr>
            <p:cNvPr id="1097" name="Graphic 6">
              <a:extLst>
                <a:ext uri="{FF2B5EF4-FFF2-40B4-BE49-F238E27FC236}">
                  <a16:creationId xmlns:a16="http://schemas.microsoft.com/office/drawing/2014/main" id="{AF276B64-E96D-CBCC-1430-6395781CC386}"/>
                </a:ext>
              </a:extLst>
            </p:cNvPr>
            <p:cNvGrpSpPr/>
            <p:nvPr/>
          </p:nvGrpSpPr>
          <p:grpSpPr>
            <a:xfrm>
              <a:off x="4922566" y="3574287"/>
              <a:ext cx="1131773" cy="348087"/>
              <a:chOff x="4922566" y="3574287"/>
              <a:chExt cx="1131773" cy="348087"/>
            </a:xfrm>
            <a:grpFill/>
          </p:grpSpPr>
          <p:sp>
            <p:nvSpPr>
              <p:cNvPr id="1098" name="Freeform: Shape 1097">
                <a:extLst>
                  <a:ext uri="{FF2B5EF4-FFF2-40B4-BE49-F238E27FC236}">
                    <a16:creationId xmlns:a16="http://schemas.microsoft.com/office/drawing/2014/main" id="{0787C83A-C57B-AC29-C110-635A7D0BFCC0}"/>
                  </a:ext>
                </a:extLst>
              </p:cNvPr>
              <p:cNvSpPr/>
              <p:nvPr/>
            </p:nvSpPr>
            <p:spPr>
              <a:xfrm>
                <a:off x="4922566" y="3635830"/>
                <a:ext cx="101361" cy="196118"/>
              </a:xfrm>
              <a:custGeom>
                <a:avLst/>
                <a:gdLst>
                  <a:gd name="connsiteX0" fmla="*/ 79487 w 101361"/>
                  <a:gd name="connsiteY0" fmla="*/ 57108 h 196118"/>
                  <a:gd name="connsiteX1" fmla="*/ 97489 w 101361"/>
                  <a:gd name="connsiteY1" fmla="*/ 1863 h 196118"/>
                  <a:gd name="connsiteX2" fmla="*/ 94822 w 101361"/>
                  <a:gd name="connsiteY2" fmla="*/ 720 h 196118"/>
                  <a:gd name="connsiteX3" fmla="*/ 71391 w 101361"/>
                  <a:gd name="connsiteY3" fmla="*/ 52059 h 196118"/>
                  <a:gd name="connsiteX4" fmla="*/ 55770 w 101361"/>
                  <a:gd name="connsiteY4" fmla="*/ 47487 h 196118"/>
                  <a:gd name="connsiteX5" fmla="*/ 5478 w 101361"/>
                  <a:gd name="connsiteY5" fmla="*/ 112734 h 196118"/>
                  <a:gd name="connsiteX6" fmla="*/ 30338 w 101361"/>
                  <a:gd name="connsiteY6" fmla="*/ 148452 h 196118"/>
                  <a:gd name="connsiteX7" fmla="*/ 30529 w 101361"/>
                  <a:gd name="connsiteY7" fmla="*/ 148548 h 196118"/>
                  <a:gd name="connsiteX8" fmla="*/ 22528 w 101361"/>
                  <a:gd name="connsiteY8" fmla="*/ 191886 h 196118"/>
                  <a:gd name="connsiteX9" fmla="*/ 31195 w 101361"/>
                  <a:gd name="connsiteY9" fmla="*/ 193029 h 196118"/>
                  <a:gd name="connsiteX10" fmla="*/ 44721 w 101361"/>
                  <a:gd name="connsiteY10" fmla="*/ 153786 h 196118"/>
                  <a:gd name="connsiteX11" fmla="*/ 100347 w 101361"/>
                  <a:gd name="connsiteY11" fmla="*/ 112734 h 196118"/>
                  <a:gd name="connsiteX12" fmla="*/ 79487 w 101361"/>
                  <a:gd name="connsiteY12" fmla="*/ 57108 h 196118"/>
                  <a:gd name="connsiteX13" fmla="*/ 35291 w 101361"/>
                  <a:gd name="connsiteY13" fmla="*/ 133212 h 196118"/>
                  <a:gd name="connsiteX14" fmla="*/ 16146 w 101361"/>
                  <a:gd name="connsiteY14" fmla="*/ 105971 h 196118"/>
                  <a:gd name="connsiteX15" fmla="*/ 52150 w 101361"/>
                  <a:gd name="connsiteY15" fmla="*/ 65680 h 196118"/>
                  <a:gd name="connsiteX16" fmla="*/ 63961 w 101361"/>
                  <a:gd name="connsiteY16" fmla="*/ 68823 h 196118"/>
                  <a:gd name="connsiteX17" fmla="*/ 49769 w 101361"/>
                  <a:gd name="connsiteY17" fmla="*/ 100827 h 196118"/>
                  <a:gd name="connsiteX18" fmla="*/ 35958 w 101361"/>
                  <a:gd name="connsiteY18" fmla="*/ 133498 h 196118"/>
                  <a:gd name="connsiteX19" fmla="*/ 35291 w 101361"/>
                  <a:gd name="connsiteY19" fmla="*/ 133212 h 196118"/>
                  <a:gd name="connsiteX20" fmla="*/ 49864 w 101361"/>
                  <a:gd name="connsiteY20" fmla="*/ 136832 h 196118"/>
                  <a:gd name="connsiteX21" fmla="*/ 63295 w 101361"/>
                  <a:gd name="connsiteY21" fmla="*/ 97303 h 196118"/>
                  <a:gd name="connsiteX22" fmla="*/ 72343 w 101361"/>
                  <a:gd name="connsiteY22" fmla="*/ 75110 h 196118"/>
                  <a:gd name="connsiteX23" fmla="*/ 82916 w 101361"/>
                  <a:gd name="connsiteY23" fmla="*/ 107400 h 196118"/>
                  <a:gd name="connsiteX24" fmla="*/ 49864 w 101361"/>
                  <a:gd name="connsiteY24" fmla="*/ 136832 h 19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1361" h="196118">
                    <a:moveTo>
                      <a:pt x="79487" y="57108"/>
                    </a:moveTo>
                    <a:cubicBezTo>
                      <a:pt x="86440" y="39105"/>
                      <a:pt x="92917" y="20913"/>
                      <a:pt x="97489" y="1863"/>
                    </a:cubicBezTo>
                    <a:cubicBezTo>
                      <a:pt x="97870" y="339"/>
                      <a:pt x="95584" y="-804"/>
                      <a:pt x="94822" y="720"/>
                    </a:cubicBezTo>
                    <a:cubicBezTo>
                      <a:pt x="87012" y="17865"/>
                      <a:pt x="79201" y="34914"/>
                      <a:pt x="71391" y="52059"/>
                    </a:cubicBezTo>
                    <a:cubicBezTo>
                      <a:pt x="66628" y="49678"/>
                      <a:pt x="61390" y="48154"/>
                      <a:pt x="55770" y="47487"/>
                    </a:cubicBezTo>
                    <a:cubicBezTo>
                      <a:pt x="20813" y="43487"/>
                      <a:pt x="-13667" y="80444"/>
                      <a:pt x="5478" y="112734"/>
                    </a:cubicBezTo>
                    <a:cubicBezTo>
                      <a:pt x="8907" y="127307"/>
                      <a:pt x="17670" y="140737"/>
                      <a:pt x="30338" y="148452"/>
                    </a:cubicBezTo>
                    <a:cubicBezTo>
                      <a:pt x="30433" y="148452"/>
                      <a:pt x="30529" y="148548"/>
                      <a:pt x="30529" y="148548"/>
                    </a:cubicBezTo>
                    <a:cubicBezTo>
                      <a:pt x="25766" y="162930"/>
                      <a:pt x="22432" y="177599"/>
                      <a:pt x="22528" y="191886"/>
                    </a:cubicBezTo>
                    <a:cubicBezTo>
                      <a:pt x="22623" y="197221"/>
                      <a:pt x="29386" y="197411"/>
                      <a:pt x="31195" y="193029"/>
                    </a:cubicBezTo>
                    <a:cubicBezTo>
                      <a:pt x="36434" y="180266"/>
                      <a:pt x="40720" y="167121"/>
                      <a:pt x="44721" y="153786"/>
                    </a:cubicBezTo>
                    <a:cubicBezTo>
                      <a:pt x="69962" y="158263"/>
                      <a:pt x="95394" y="137975"/>
                      <a:pt x="100347" y="112734"/>
                    </a:cubicBezTo>
                    <a:cubicBezTo>
                      <a:pt x="104442" y="91874"/>
                      <a:pt x="95870" y="69585"/>
                      <a:pt x="79487" y="57108"/>
                    </a:cubicBezTo>
                    <a:close/>
                    <a:moveTo>
                      <a:pt x="35291" y="133212"/>
                    </a:moveTo>
                    <a:cubicBezTo>
                      <a:pt x="24814" y="127688"/>
                      <a:pt x="19003" y="117401"/>
                      <a:pt x="16146" y="105971"/>
                    </a:cubicBezTo>
                    <a:cubicBezTo>
                      <a:pt x="21766" y="85683"/>
                      <a:pt x="24052" y="64728"/>
                      <a:pt x="52150" y="65680"/>
                    </a:cubicBezTo>
                    <a:cubicBezTo>
                      <a:pt x="56627" y="65871"/>
                      <a:pt x="60437" y="67109"/>
                      <a:pt x="63961" y="68823"/>
                    </a:cubicBezTo>
                    <a:cubicBezTo>
                      <a:pt x="59199" y="79491"/>
                      <a:pt x="54341" y="90064"/>
                      <a:pt x="49769" y="100827"/>
                    </a:cubicBezTo>
                    <a:cubicBezTo>
                      <a:pt x="45388" y="111210"/>
                      <a:pt x="40434" y="122163"/>
                      <a:pt x="35958" y="133498"/>
                    </a:cubicBezTo>
                    <a:cubicBezTo>
                      <a:pt x="35767" y="133403"/>
                      <a:pt x="35577" y="133308"/>
                      <a:pt x="35291" y="133212"/>
                    </a:cubicBezTo>
                    <a:close/>
                    <a:moveTo>
                      <a:pt x="49864" y="136832"/>
                    </a:moveTo>
                    <a:cubicBezTo>
                      <a:pt x="53865" y="123497"/>
                      <a:pt x="58056" y="110162"/>
                      <a:pt x="63295" y="97303"/>
                    </a:cubicBezTo>
                    <a:cubicBezTo>
                      <a:pt x="66247" y="89874"/>
                      <a:pt x="69295" y="82539"/>
                      <a:pt x="72343" y="75110"/>
                    </a:cubicBezTo>
                    <a:cubicBezTo>
                      <a:pt x="79963" y="83492"/>
                      <a:pt x="83488" y="95970"/>
                      <a:pt x="82916" y="107400"/>
                    </a:cubicBezTo>
                    <a:cubicBezTo>
                      <a:pt x="81964" y="125402"/>
                      <a:pt x="66247" y="137117"/>
                      <a:pt x="49864" y="136832"/>
                    </a:cubicBezTo>
                    <a:close/>
                  </a:path>
                </a:pathLst>
              </a:custGeom>
              <a:grpFill/>
              <a:ln w="9525" cap="flat">
                <a:noFill/>
                <a:prstDash val="solid"/>
                <a:miter/>
              </a:ln>
            </p:spPr>
            <p:txBody>
              <a:bodyPr rtlCol="0" anchor="ctr"/>
              <a:lstStyle/>
              <a:p>
                <a:endParaRPr lang="en-US"/>
              </a:p>
            </p:txBody>
          </p:sp>
          <p:sp>
            <p:nvSpPr>
              <p:cNvPr id="1099" name="Freeform: Shape 1098">
                <a:extLst>
                  <a:ext uri="{FF2B5EF4-FFF2-40B4-BE49-F238E27FC236}">
                    <a16:creationId xmlns:a16="http://schemas.microsoft.com/office/drawing/2014/main" id="{2F8D71F0-5C9D-7D1E-8728-F7413736E7E3}"/>
                  </a:ext>
                </a:extLst>
              </p:cNvPr>
              <p:cNvSpPr/>
              <p:nvPr/>
            </p:nvSpPr>
            <p:spPr>
              <a:xfrm>
                <a:off x="5058678" y="3678563"/>
                <a:ext cx="28255" cy="133791"/>
              </a:xfrm>
              <a:custGeom>
                <a:avLst/>
                <a:gdLst>
                  <a:gd name="connsiteX0" fmla="*/ 28243 w 28255"/>
                  <a:gd name="connsiteY0" fmla="*/ 1611 h 133791"/>
                  <a:gd name="connsiteX1" fmla="*/ 25481 w 28255"/>
                  <a:gd name="connsiteY1" fmla="*/ 468 h 133791"/>
                  <a:gd name="connsiteX2" fmla="*/ 13860 w 28255"/>
                  <a:gd name="connsiteY2" fmla="*/ 132103 h 133791"/>
                  <a:gd name="connsiteX3" fmla="*/ 20814 w 28255"/>
                  <a:gd name="connsiteY3" fmla="*/ 130198 h 133791"/>
                  <a:gd name="connsiteX4" fmla="*/ 14432 w 28255"/>
                  <a:gd name="connsiteY4" fmla="*/ 67714 h 133791"/>
                  <a:gd name="connsiteX5" fmla="*/ 28243 w 28255"/>
                  <a:gd name="connsiteY5" fmla="*/ 1611 h 13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55" h="133791">
                    <a:moveTo>
                      <a:pt x="28243" y="1611"/>
                    </a:moveTo>
                    <a:cubicBezTo>
                      <a:pt x="28434" y="277"/>
                      <a:pt x="26338" y="-580"/>
                      <a:pt x="25481" y="468"/>
                    </a:cubicBezTo>
                    <a:cubicBezTo>
                      <a:pt x="621" y="31805"/>
                      <a:pt x="-11095" y="98004"/>
                      <a:pt x="13860" y="132103"/>
                    </a:cubicBezTo>
                    <a:cubicBezTo>
                      <a:pt x="15956" y="134961"/>
                      <a:pt x="20719" y="134103"/>
                      <a:pt x="20814" y="130198"/>
                    </a:cubicBezTo>
                    <a:cubicBezTo>
                      <a:pt x="21481" y="109243"/>
                      <a:pt x="13765" y="89050"/>
                      <a:pt x="14432" y="67714"/>
                    </a:cubicBezTo>
                    <a:cubicBezTo>
                      <a:pt x="15194" y="44664"/>
                      <a:pt x="25672" y="24185"/>
                      <a:pt x="28243" y="1611"/>
                    </a:cubicBezTo>
                    <a:close/>
                  </a:path>
                </a:pathLst>
              </a:custGeom>
              <a:grpFill/>
              <a:ln w="9525" cap="flat">
                <a:noFill/>
                <a:prstDash val="solid"/>
                <a:miter/>
              </a:ln>
            </p:spPr>
            <p:txBody>
              <a:bodyPr rtlCol="0" anchor="ctr"/>
              <a:lstStyle/>
              <a:p>
                <a:endParaRPr lang="en-US"/>
              </a:p>
            </p:txBody>
          </p:sp>
          <p:sp>
            <p:nvSpPr>
              <p:cNvPr id="1100" name="Freeform: Shape 1099">
                <a:extLst>
                  <a:ext uri="{FF2B5EF4-FFF2-40B4-BE49-F238E27FC236}">
                    <a16:creationId xmlns:a16="http://schemas.microsoft.com/office/drawing/2014/main" id="{E71C0811-2535-4855-2FAD-D0B7D0916FD4}"/>
                  </a:ext>
                </a:extLst>
              </p:cNvPr>
              <p:cNvSpPr/>
              <p:nvPr/>
            </p:nvSpPr>
            <p:spPr>
              <a:xfrm>
                <a:off x="5102710" y="3696002"/>
                <a:ext cx="70751" cy="76455"/>
              </a:xfrm>
              <a:custGeom>
                <a:avLst/>
                <a:gdLst>
                  <a:gd name="connsiteX0" fmla="*/ 69840 w 70751"/>
                  <a:gd name="connsiteY0" fmla="*/ 43322 h 76455"/>
                  <a:gd name="connsiteX1" fmla="*/ 66697 w 70751"/>
                  <a:gd name="connsiteY1" fmla="*/ 43322 h 76455"/>
                  <a:gd name="connsiteX2" fmla="*/ 39360 w 70751"/>
                  <a:gd name="connsiteY2" fmla="*/ 54848 h 76455"/>
                  <a:gd name="connsiteX3" fmla="*/ 37646 w 70751"/>
                  <a:gd name="connsiteY3" fmla="*/ 41322 h 76455"/>
                  <a:gd name="connsiteX4" fmla="*/ 63935 w 70751"/>
                  <a:gd name="connsiteY4" fmla="*/ 5032 h 76455"/>
                  <a:gd name="connsiteX5" fmla="*/ 59363 w 70751"/>
                  <a:gd name="connsiteY5" fmla="*/ 460 h 76455"/>
                  <a:gd name="connsiteX6" fmla="*/ 35646 w 70751"/>
                  <a:gd name="connsiteY6" fmla="*/ 25034 h 76455"/>
                  <a:gd name="connsiteX7" fmla="*/ 33550 w 70751"/>
                  <a:gd name="connsiteY7" fmla="*/ 19605 h 76455"/>
                  <a:gd name="connsiteX8" fmla="*/ 11643 w 70751"/>
                  <a:gd name="connsiteY8" fmla="*/ 650 h 76455"/>
                  <a:gd name="connsiteX9" fmla="*/ 308 w 70751"/>
                  <a:gd name="connsiteY9" fmla="*/ 20272 h 76455"/>
                  <a:gd name="connsiteX10" fmla="*/ 2403 w 70751"/>
                  <a:gd name="connsiteY10" fmla="*/ 20843 h 76455"/>
                  <a:gd name="connsiteX11" fmla="*/ 6976 w 70751"/>
                  <a:gd name="connsiteY11" fmla="*/ 14176 h 76455"/>
                  <a:gd name="connsiteX12" fmla="*/ 20596 w 70751"/>
                  <a:gd name="connsiteY12" fmla="*/ 20367 h 76455"/>
                  <a:gd name="connsiteX13" fmla="*/ 25835 w 70751"/>
                  <a:gd name="connsiteY13" fmla="*/ 37131 h 76455"/>
                  <a:gd name="connsiteX14" fmla="*/ 25930 w 70751"/>
                  <a:gd name="connsiteY14" fmla="*/ 38560 h 76455"/>
                  <a:gd name="connsiteX15" fmla="*/ 9452 w 70751"/>
                  <a:gd name="connsiteY15" fmla="*/ 74374 h 76455"/>
                  <a:gd name="connsiteX16" fmla="*/ 12214 w 70751"/>
                  <a:gd name="connsiteY16" fmla="*/ 75993 h 76455"/>
                  <a:gd name="connsiteX17" fmla="*/ 27645 w 70751"/>
                  <a:gd name="connsiteY17" fmla="*/ 57038 h 76455"/>
                  <a:gd name="connsiteX18" fmla="*/ 32979 w 70751"/>
                  <a:gd name="connsiteY18" fmla="*/ 69421 h 76455"/>
                  <a:gd name="connsiteX19" fmla="*/ 60887 w 70751"/>
                  <a:gd name="connsiteY19" fmla="*/ 71421 h 76455"/>
                  <a:gd name="connsiteX20" fmla="*/ 69840 w 70751"/>
                  <a:gd name="connsiteY20" fmla="*/ 43322 h 7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0751" h="76455">
                    <a:moveTo>
                      <a:pt x="69840" y="43322"/>
                    </a:moveTo>
                    <a:cubicBezTo>
                      <a:pt x="69555" y="41608"/>
                      <a:pt x="67173" y="41893"/>
                      <a:pt x="66697" y="43322"/>
                    </a:cubicBezTo>
                    <a:cubicBezTo>
                      <a:pt x="63173" y="53990"/>
                      <a:pt x="44504" y="73898"/>
                      <a:pt x="39360" y="54848"/>
                    </a:cubicBezTo>
                    <a:cubicBezTo>
                      <a:pt x="38218" y="50561"/>
                      <a:pt x="37932" y="45894"/>
                      <a:pt x="37646" y="41322"/>
                    </a:cubicBezTo>
                    <a:cubicBezTo>
                      <a:pt x="46028" y="28940"/>
                      <a:pt x="56410" y="17891"/>
                      <a:pt x="63935" y="5032"/>
                    </a:cubicBezTo>
                    <a:cubicBezTo>
                      <a:pt x="65554" y="2174"/>
                      <a:pt x="62220" y="-1255"/>
                      <a:pt x="59363" y="460"/>
                    </a:cubicBezTo>
                    <a:cubicBezTo>
                      <a:pt x="49647" y="6556"/>
                      <a:pt x="42409" y="15795"/>
                      <a:pt x="35646" y="25034"/>
                    </a:cubicBezTo>
                    <a:cubicBezTo>
                      <a:pt x="35169" y="23129"/>
                      <a:pt x="34503" y="21319"/>
                      <a:pt x="33550" y="19605"/>
                    </a:cubicBezTo>
                    <a:cubicBezTo>
                      <a:pt x="29740" y="12271"/>
                      <a:pt x="20977" y="650"/>
                      <a:pt x="11643" y="650"/>
                    </a:cubicBezTo>
                    <a:cubicBezTo>
                      <a:pt x="1832" y="650"/>
                      <a:pt x="-1026" y="12652"/>
                      <a:pt x="308" y="20272"/>
                    </a:cubicBezTo>
                    <a:cubicBezTo>
                      <a:pt x="498" y="21129"/>
                      <a:pt x="1832" y="21510"/>
                      <a:pt x="2403" y="20843"/>
                    </a:cubicBezTo>
                    <a:cubicBezTo>
                      <a:pt x="4785" y="17986"/>
                      <a:pt x="5166" y="17414"/>
                      <a:pt x="6976" y="14176"/>
                    </a:cubicBezTo>
                    <a:cubicBezTo>
                      <a:pt x="12024" y="5127"/>
                      <a:pt x="18596" y="17414"/>
                      <a:pt x="20596" y="20367"/>
                    </a:cubicBezTo>
                    <a:cubicBezTo>
                      <a:pt x="24406" y="25891"/>
                      <a:pt x="25359" y="30273"/>
                      <a:pt x="25835" y="37131"/>
                    </a:cubicBezTo>
                    <a:cubicBezTo>
                      <a:pt x="25835" y="37607"/>
                      <a:pt x="25930" y="38083"/>
                      <a:pt x="25930" y="38560"/>
                    </a:cubicBezTo>
                    <a:cubicBezTo>
                      <a:pt x="18310" y="49514"/>
                      <a:pt x="11357" y="61229"/>
                      <a:pt x="9452" y="74374"/>
                    </a:cubicBezTo>
                    <a:cubicBezTo>
                      <a:pt x="9261" y="75993"/>
                      <a:pt x="10881" y="77136"/>
                      <a:pt x="12214" y="75993"/>
                    </a:cubicBezTo>
                    <a:cubicBezTo>
                      <a:pt x="18596" y="70564"/>
                      <a:pt x="23263" y="63896"/>
                      <a:pt x="27645" y="57038"/>
                    </a:cubicBezTo>
                    <a:cubicBezTo>
                      <a:pt x="28597" y="61610"/>
                      <a:pt x="30121" y="65897"/>
                      <a:pt x="32979" y="69421"/>
                    </a:cubicBezTo>
                    <a:cubicBezTo>
                      <a:pt x="40313" y="78469"/>
                      <a:pt x="52029" y="78089"/>
                      <a:pt x="60887" y="71421"/>
                    </a:cubicBezTo>
                    <a:cubicBezTo>
                      <a:pt x="70984" y="63706"/>
                      <a:pt x="71936" y="54466"/>
                      <a:pt x="69840" y="43322"/>
                    </a:cubicBezTo>
                    <a:close/>
                  </a:path>
                </a:pathLst>
              </a:custGeom>
              <a:grpFill/>
              <a:ln w="9525" cap="flat">
                <a:noFill/>
                <a:prstDash val="solid"/>
                <a:miter/>
              </a:ln>
            </p:spPr>
            <p:txBody>
              <a:bodyPr rtlCol="0" anchor="ctr"/>
              <a:lstStyle/>
              <a:p>
                <a:endParaRPr lang="en-US"/>
              </a:p>
            </p:txBody>
          </p:sp>
          <p:sp>
            <p:nvSpPr>
              <p:cNvPr id="1101" name="Freeform: Shape 1100">
                <a:extLst>
                  <a:ext uri="{FF2B5EF4-FFF2-40B4-BE49-F238E27FC236}">
                    <a16:creationId xmlns:a16="http://schemas.microsoft.com/office/drawing/2014/main" id="{AFD19D98-34B2-CEF9-1262-C9F1A6B83345}"/>
                  </a:ext>
                </a:extLst>
              </p:cNvPr>
              <p:cNvSpPr/>
              <p:nvPr/>
            </p:nvSpPr>
            <p:spPr>
              <a:xfrm>
                <a:off x="5179646" y="3662838"/>
                <a:ext cx="40508" cy="137553"/>
              </a:xfrm>
              <a:custGeom>
                <a:avLst/>
                <a:gdLst>
                  <a:gd name="connsiteX0" fmla="*/ 40149 w 40508"/>
                  <a:gd name="connsiteY0" fmla="*/ 55340 h 137553"/>
                  <a:gd name="connsiteX1" fmla="*/ 1382 w 40508"/>
                  <a:gd name="connsiteY1" fmla="*/ 191 h 137553"/>
                  <a:gd name="connsiteX2" fmla="*/ 48 w 40508"/>
                  <a:gd name="connsiteY2" fmla="*/ 953 h 137553"/>
                  <a:gd name="connsiteX3" fmla="*/ 26623 w 40508"/>
                  <a:gd name="connsiteY3" fmla="*/ 48673 h 137553"/>
                  <a:gd name="connsiteX4" fmla="*/ 11574 w 40508"/>
                  <a:gd name="connsiteY4" fmla="*/ 136112 h 137553"/>
                  <a:gd name="connsiteX5" fmla="*/ 13669 w 40508"/>
                  <a:gd name="connsiteY5" fmla="*/ 136970 h 137553"/>
                  <a:gd name="connsiteX6" fmla="*/ 40149 w 40508"/>
                  <a:gd name="connsiteY6" fmla="*/ 55340 h 13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508" h="137553">
                    <a:moveTo>
                      <a:pt x="40149" y="55340"/>
                    </a:moveTo>
                    <a:cubicBezTo>
                      <a:pt x="38053" y="31147"/>
                      <a:pt x="18241" y="15145"/>
                      <a:pt x="1382" y="191"/>
                    </a:cubicBezTo>
                    <a:cubicBezTo>
                      <a:pt x="811" y="-286"/>
                      <a:pt x="-237" y="191"/>
                      <a:pt x="48" y="953"/>
                    </a:cubicBezTo>
                    <a:cubicBezTo>
                      <a:pt x="6335" y="18574"/>
                      <a:pt x="20718" y="30766"/>
                      <a:pt x="26623" y="48673"/>
                    </a:cubicBezTo>
                    <a:cubicBezTo>
                      <a:pt x="35863" y="76391"/>
                      <a:pt x="18146" y="109443"/>
                      <a:pt x="11574" y="136112"/>
                    </a:cubicBezTo>
                    <a:cubicBezTo>
                      <a:pt x="11288" y="137446"/>
                      <a:pt x="13003" y="138113"/>
                      <a:pt x="13669" y="136970"/>
                    </a:cubicBezTo>
                    <a:cubicBezTo>
                      <a:pt x="30338" y="111728"/>
                      <a:pt x="42816" y="86297"/>
                      <a:pt x="40149" y="55340"/>
                    </a:cubicBezTo>
                    <a:close/>
                  </a:path>
                </a:pathLst>
              </a:custGeom>
              <a:grpFill/>
              <a:ln w="9525" cap="flat">
                <a:noFill/>
                <a:prstDash val="solid"/>
                <a:miter/>
              </a:ln>
            </p:spPr>
            <p:txBody>
              <a:bodyPr rtlCol="0" anchor="ctr"/>
              <a:lstStyle/>
              <a:p>
                <a:endParaRPr lang="en-US"/>
              </a:p>
            </p:txBody>
          </p:sp>
          <p:sp>
            <p:nvSpPr>
              <p:cNvPr id="1102" name="Freeform: Shape 1101">
                <a:extLst>
                  <a:ext uri="{FF2B5EF4-FFF2-40B4-BE49-F238E27FC236}">
                    <a16:creationId xmlns:a16="http://schemas.microsoft.com/office/drawing/2014/main" id="{D0748AFA-8317-17D5-404D-65F4A70F6E99}"/>
                  </a:ext>
                </a:extLst>
              </p:cNvPr>
              <p:cNvSpPr/>
              <p:nvPr/>
            </p:nvSpPr>
            <p:spPr>
              <a:xfrm>
                <a:off x="5258092" y="3719475"/>
                <a:ext cx="70667" cy="14906"/>
              </a:xfrm>
              <a:custGeom>
                <a:avLst/>
                <a:gdLst>
                  <a:gd name="connsiteX0" fmla="*/ 69811 w 70667"/>
                  <a:gd name="connsiteY0" fmla="*/ 6229 h 14906"/>
                  <a:gd name="connsiteX1" fmla="*/ 39236 w 70667"/>
                  <a:gd name="connsiteY1" fmla="*/ 609 h 14906"/>
                  <a:gd name="connsiteX2" fmla="*/ 755 w 70667"/>
                  <a:gd name="connsiteY2" fmla="*/ 2609 h 14906"/>
                  <a:gd name="connsiteX3" fmla="*/ 279 w 70667"/>
                  <a:gd name="connsiteY3" fmla="*/ 4324 h 14906"/>
                  <a:gd name="connsiteX4" fmla="*/ 29521 w 70667"/>
                  <a:gd name="connsiteY4" fmla="*/ 12896 h 14906"/>
                  <a:gd name="connsiteX5" fmla="*/ 69240 w 70667"/>
                  <a:gd name="connsiteY5" fmla="*/ 10991 h 14906"/>
                  <a:gd name="connsiteX6" fmla="*/ 69811 w 70667"/>
                  <a:gd name="connsiteY6" fmla="*/ 6229 h 1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667" h="14906">
                    <a:moveTo>
                      <a:pt x="69811" y="6229"/>
                    </a:moveTo>
                    <a:cubicBezTo>
                      <a:pt x="62191" y="-1487"/>
                      <a:pt x="49237" y="609"/>
                      <a:pt x="39236" y="609"/>
                    </a:cubicBezTo>
                    <a:cubicBezTo>
                      <a:pt x="26758" y="609"/>
                      <a:pt x="12661" y="-1677"/>
                      <a:pt x="755" y="2609"/>
                    </a:cubicBezTo>
                    <a:cubicBezTo>
                      <a:pt x="88" y="2895"/>
                      <a:pt x="-293" y="3752"/>
                      <a:pt x="279" y="4324"/>
                    </a:cubicBezTo>
                    <a:cubicBezTo>
                      <a:pt x="8375" y="11658"/>
                      <a:pt x="19043" y="11944"/>
                      <a:pt x="29521" y="12896"/>
                    </a:cubicBezTo>
                    <a:cubicBezTo>
                      <a:pt x="40855" y="14039"/>
                      <a:pt x="59429" y="17659"/>
                      <a:pt x="69240" y="10991"/>
                    </a:cubicBezTo>
                    <a:cubicBezTo>
                      <a:pt x="70764" y="9848"/>
                      <a:pt x="71240" y="7657"/>
                      <a:pt x="69811" y="6229"/>
                    </a:cubicBezTo>
                    <a:close/>
                  </a:path>
                </a:pathLst>
              </a:custGeom>
              <a:grpFill/>
              <a:ln w="9525" cap="flat">
                <a:noFill/>
                <a:prstDash val="solid"/>
                <a:miter/>
              </a:ln>
            </p:spPr>
            <p:txBody>
              <a:bodyPr rtlCol="0" anchor="ctr"/>
              <a:lstStyle/>
              <a:p>
                <a:endParaRPr lang="en-US"/>
              </a:p>
            </p:txBody>
          </p:sp>
          <p:sp>
            <p:nvSpPr>
              <p:cNvPr id="1103" name="Freeform: Shape 1102">
                <a:extLst>
                  <a:ext uri="{FF2B5EF4-FFF2-40B4-BE49-F238E27FC236}">
                    <a16:creationId xmlns:a16="http://schemas.microsoft.com/office/drawing/2014/main" id="{4CE4EC1B-4975-2C1F-638D-53BC0E650A24}"/>
                  </a:ext>
                </a:extLst>
              </p:cNvPr>
              <p:cNvSpPr/>
              <p:nvPr/>
            </p:nvSpPr>
            <p:spPr>
              <a:xfrm>
                <a:off x="5262456" y="3740253"/>
                <a:ext cx="60341" cy="15109"/>
              </a:xfrm>
              <a:custGeom>
                <a:avLst/>
                <a:gdLst>
                  <a:gd name="connsiteX0" fmla="*/ 59827 w 60341"/>
                  <a:gd name="connsiteY0" fmla="*/ 10120 h 15109"/>
                  <a:gd name="connsiteX1" fmla="*/ 32300 w 60341"/>
                  <a:gd name="connsiteY1" fmla="*/ 1262 h 15109"/>
                  <a:gd name="connsiteX2" fmla="*/ 13441 w 60341"/>
                  <a:gd name="connsiteY2" fmla="*/ 881 h 15109"/>
                  <a:gd name="connsiteX3" fmla="*/ 1058 w 60341"/>
                  <a:gd name="connsiteY3" fmla="*/ 500 h 15109"/>
                  <a:gd name="connsiteX4" fmla="*/ 10 w 60341"/>
                  <a:gd name="connsiteY4" fmla="*/ 1929 h 15109"/>
                  <a:gd name="connsiteX5" fmla="*/ 59066 w 60341"/>
                  <a:gd name="connsiteY5" fmla="*/ 13168 h 15109"/>
                  <a:gd name="connsiteX6" fmla="*/ 59827 w 60341"/>
                  <a:gd name="connsiteY6" fmla="*/ 10120 h 15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341" h="15109">
                    <a:moveTo>
                      <a:pt x="59827" y="10120"/>
                    </a:moveTo>
                    <a:cubicBezTo>
                      <a:pt x="52589" y="2500"/>
                      <a:pt x="42206" y="1547"/>
                      <a:pt x="32300" y="1262"/>
                    </a:cubicBezTo>
                    <a:cubicBezTo>
                      <a:pt x="26014" y="1166"/>
                      <a:pt x="19727" y="1166"/>
                      <a:pt x="13441" y="881"/>
                    </a:cubicBezTo>
                    <a:cubicBezTo>
                      <a:pt x="9345" y="690"/>
                      <a:pt x="5059" y="-738"/>
                      <a:pt x="1058" y="500"/>
                    </a:cubicBezTo>
                    <a:cubicBezTo>
                      <a:pt x="487" y="690"/>
                      <a:pt x="-85" y="1262"/>
                      <a:pt x="10" y="1929"/>
                    </a:cubicBezTo>
                    <a:cubicBezTo>
                      <a:pt x="1439" y="19550"/>
                      <a:pt x="48207" y="15073"/>
                      <a:pt x="59066" y="13168"/>
                    </a:cubicBezTo>
                    <a:cubicBezTo>
                      <a:pt x="60494" y="12882"/>
                      <a:pt x="60685" y="10977"/>
                      <a:pt x="59827" y="10120"/>
                    </a:cubicBezTo>
                    <a:close/>
                  </a:path>
                </a:pathLst>
              </a:custGeom>
              <a:grpFill/>
              <a:ln w="9525" cap="flat">
                <a:noFill/>
                <a:prstDash val="solid"/>
                <a:miter/>
              </a:ln>
            </p:spPr>
            <p:txBody>
              <a:bodyPr rtlCol="0" anchor="ctr"/>
              <a:lstStyle/>
              <a:p>
                <a:endParaRPr lang="en-US"/>
              </a:p>
            </p:txBody>
          </p:sp>
          <p:sp>
            <p:nvSpPr>
              <p:cNvPr id="1104" name="Freeform: Shape 1103">
                <a:extLst>
                  <a:ext uri="{FF2B5EF4-FFF2-40B4-BE49-F238E27FC236}">
                    <a16:creationId xmlns:a16="http://schemas.microsoft.com/office/drawing/2014/main" id="{38324863-6FF7-39E2-891C-8AC43551F007}"/>
                  </a:ext>
                </a:extLst>
              </p:cNvPr>
              <p:cNvSpPr/>
              <p:nvPr/>
            </p:nvSpPr>
            <p:spPr>
              <a:xfrm>
                <a:off x="5521046" y="3574287"/>
                <a:ext cx="75309" cy="126425"/>
              </a:xfrm>
              <a:custGeom>
                <a:avLst/>
                <a:gdLst>
                  <a:gd name="connsiteX0" fmla="*/ 63652 w 75309"/>
                  <a:gd name="connsiteY0" fmla="*/ 2731 h 126425"/>
                  <a:gd name="connsiteX1" fmla="*/ 405 w 75309"/>
                  <a:gd name="connsiteY1" fmla="*/ 76169 h 126425"/>
                  <a:gd name="connsiteX2" fmla="*/ 3453 w 75309"/>
                  <a:gd name="connsiteY2" fmla="*/ 79217 h 126425"/>
                  <a:gd name="connsiteX3" fmla="*/ 55174 w 75309"/>
                  <a:gd name="connsiteY3" fmla="*/ 33973 h 126425"/>
                  <a:gd name="connsiteX4" fmla="*/ 43459 w 75309"/>
                  <a:gd name="connsiteY4" fmla="*/ 120174 h 126425"/>
                  <a:gd name="connsiteX5" fmla="*/ 56412 w 75309"/>
                  <a:gd name="connsiteY5" fmla="*/ 120174 h 126425"/>
                  <a:gd name="connsiteX6" fmla="*/ 74986 w 75309"/>
                  <a:gd name="connsiteY6" fmla="*/ 7494 h 126425"/>
                  <a:gd name="connsiteX7" fmla="*/ 63652 w 75309"/>
                  <a:gd name="connsiteY7" fmla="*/ 2731 h 12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09" h="126425">
                    <a:moveTo>
                      <a:pt x="63652" y="2731"/>
                    </a:moveTo>
                    <a:cubicBezTo>
                      <a:pt x="44411" y="28925"/>
                      <a:pt x="19455" y="50165"/>
                      <a:pt x="405" y="76169"/>
                    </a:cubicBezTo>
                    <a:cubicBezTo>
                      <a:pt x="-1023" y="78169"/>
                      <a:pt x="1644" y="79979"/>
                      <a:pt x="3453" y="79217"/>
                    </a:cubicBezTo>
                    <a:cubicBezTo>
                      <a:pt x="23742" y="69692"/>
                      <a:pt x="40506" y="52166"/>
                      <a:pt x="55174" y="33973"/>
                    </a:cubicBezTo>
                    <a:cubicBezTo>
                      <a:pt x="48793" y="62262"/>
                      <a:pt x="45459" y="91028"/>
                      <a:pt x="43459" y="120174"/>
                    </a:cubicBezTo>
                    <a:cubicBezTo>
                      <a:pt x="42887" y="128556"/>
                      <a:pt x="55841" y="128461"/>
                      <a:pt x="56412" y="120174"/>
                    </a:cubicBezTo>
                    <a:cubicBezTo>
                      <a:pt x="58984" y="81979"/>
                      <a:pt x="64223" y="44355"/>
                      <a:pt x="74986" y="7494"/>
                    </a:cubicBezTo>
                    <a:cubicBezTo>
                      <a:pt x="77177" y="350"/>
                      <a:pt x="67652" y="-2603"/>
                      <a:pt x="63652" y="2731"/>
                    </a:cubicBezTo>
                    <a:close/>
                  </a:path>
                </a:pathLst>
              </a:custGeom>
              <a:grpFill/>
              <a:ln w="9525" cap="flat">
                <a:noFill/>
                <a:prstDash val="solid"/>
                <a:miter/>
              </a:ln>
            </p:spPr>
            <p:txBody>
              <a:bodyPr rtlCol="0" anchor="ctr"/>
              <a:lstStyle/>
              <a:p>
                <a:endParaRPr lang="en-US"/>
              </a:p>
            </p:txBody>
          </p:sp>
          <p:sp>
            <p:nvSpPr>
              <p:cNvPr id="1105" name="Freeform: Shape 1104">
                <a:extLst>
                  <a:ext uri="{FF2B5EF4-FFF2-40B4-BE49-F238E27FC236}">
                    <a16:creationId xmlns:a16="http://schemas.microsoft.com/office/drawing/2014/main" id="{D7F995E3-7EFE-79ED-221F-94E621EA6754}"/>
                  </a:ext>
                </a:extLst>
              </p:cNvPr>
              <p:cNvSpPr/>
              <p:nvPr/>
            </p:nvSpPr>
            <p:spPr>
              <a:xfrm>
                <a:off x="5365384" y="3737085"/>
                <a:ext cx="436518" cy="15149"/>
              </a:xfrm>
              <a:custGeom>
                <a:avLst/>
                <a:gdLst>
                  <a:gd name="connsiteX0" fmla="*/ 433149 w 436518"/>
                  <a:gd name="connsiteY0" fmla="*/ 2906 h 15149"/>
                  <a:gd name="connsiteX1" fmla="*/ 336280 w 436518"/>
                  <a:gd name="connsiteY1" fmla="*/ 906 h 15149"/>
                  <a:gd name="connsiteX2" fmla="*/ 219123 w 436518"/>
                  <a:gd name="connsiteY2" fmla="*/ 1192 h 15149"/>
                  <a:gd name="connsiteX3" fmla="*/ 109490 w 436518"/>
                  <a:gd name="connsiteY3" fmla="*/ 1477 h 15149"/>
                  <a:gd name="connsiteX4" fmla="*/ 714 w 436518"/>
                  <a:gd name="connsiteY4" fmla="*/ 6430 h 15149"/>
                  <a:gd name="connsiteX5" fmla="*/ 714 w 436518"/>
                  <a:gd name="connsiteY5" fmla="*/ 8431 h 15149"/>
                  <a:gd name="connsiteX6" fmla="*/ 100441 w 436518"/>
                  <a:gd name="connsiteY6" fmla="*/ 13384 h 15149"/>
                  <a:gd name="connsiteX7" fmla="*/ 219218 w 436518"/>
                  <a:gd name="connsiteY7" fmla="*/ 13765 h 15149"/>
                  <a:gd name="connsiteX8" fmla="*/ 327517 w 436518"/>
                  <a:gd name="connsiteY8" fmla="*/ 14050 h 15149"/>
                  <a:gd name="connsiteX9" fmla="*/ 433245 w 436518"/>
                  <a:gd name="connsiteY9" fmla="*/ 12050 h 15149"/>
                  <a:gd name="connsiteX10" fmla="*/ 433149 w 436518"/>
                  <a:gd name="connsiteY10" fmla="*/ 2906 h 15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6518" h="15149">
                    <a:moveTo>
                      <a:pt x="433149" y="2906"/>
                    </a:moveTo>
                    <a:cubicBezTo>
                      <a:pt x="401527" y="-2047"/>
                      <a:pt x="368189" y="811"/>
                      <a:pt x="336280" y="906"/>
                    </a:cubicBezTo>
                    <a:cubicBezTo>
                      <a:pt x="297228" y="1001"/>
                      <a:pt x="258175" y="1096"/>
                      <a:pt x="219123" y="1192"/>
                    </a:cubicBezTo>
                    <a:cubicBezTo>
                      <a:pt x="182547" y="1287"/>
                      <a:pt x="146066" y="1382"/>
                      <a:pt x="109490" y="1477"/>
                    </a:cubicBezTo>
                    <a:cubicBezTo>
                      <a:pt x="74533" y="1573"/>
                      <a:pt x="34528" y="-3285"/>
                      <a:pt x="714" y="6430"/>
                    </a:cubicBezTo>
                    <a:cubicBezTo>
                      <a:pt x="-238" y="6716"/>
                      <a:pt x="-238" y="8145"/>
                      <a:pt x="714" y="8431"/>
                    </a:cubicBezTo>
                    <a:cubicBezTo>
                      <a:pt x="31956" y="17384"/>
                      <a:pt x="68247" y="13288"/>
                      <a:pt x="100441" y="13384"/>
                    </a:cubicBezTo>
                    <a:cubicBezTo>
                      <a:pt x="140065" y="13479"/>
                      <a:pt x="179594" y="13669"/>
                      <a:pt x="219218" y="13765"/>
                    </a:cubicBezTo>
                    <a:cubicBezTo>
                      <a:pt x="255318" y="13860"/>
                      <a:pt x="291418" y="13955"/>
                      <a:pt x="327517" y="14050"/>
                    </a:cubicBezTo>
                    <a:cubicBezTo>
                      <a:pt x="362283" y="14146"/>
                      <a:pt x="398860" y="17479"/>
                      <a:pt x="433245" y="12050"/>
                    </a:cubicBezTo>
                    <a:cubicBezTo>
                      <a:pt x="437626" y="11193"/>
                      <a:pt x="437626" y="3573"/>
                      <a:pt x="433149" y="2906"/>
                    </a:cubicBezTo>
                    <a:close/>
                  </a:path>
                </a:pathLst>
              </a:custGeom>
              <a:grpFill/>
              <a:ln w="9525" cap="flat">
                <a:noFill/>
                <a:prstDash val="solid"/>
                <a:miter/>
              </a:ln>
            </p:spPr>
            <p:txBody>
              <a:bodyPr rtlCol="0" anchor="ctr"/>
              <a:lstStyle/>
              <a:p>
                <a:endParaRPr lang="en-US"/>
              </a:p>
            </p:txBody>
          </p:sp>
          <p:sp>
            <p:nvSpPr>
              <p:cNvPr id="1106" name="Freeform: Shape 1105">
                <a:extLst>
                  <a:ext uri="{FF2B5EF4-FFF2-40B4-BE49-F238E27FC236}">
                    <a16:creationId xmlns:a16="http://schemas.microsoft.com/office/drawing/2014/main" id="{E5A1BEBC-ED6F-4CB7-37AE-101AF6DA2FC9}"/>
                  </a:ext>
                </a:extLst>
              </p:cNvPr>
              <p:cNvSpPr/>
              <p:nvPr/>
            </p:nvSpPr>
            <p:spPr>
              <a:xfrm>
                <a:off x="5355154" y="3774090"/>
                <a:ext cx="474426" cy="147164"/>
              </a:xfrm>
              <a:custGeom>
                <a:avLst/>
                <a:gdLst>
                  <a:gd name="connsiteX0" fmla="*/ 473098 w 474426"/>
                  <a:gd name="connsiteY0" fmla="*/ 0 h 147164"/>
                  <a:gd name="connsiteX1" fmla="*/ 279836 w 474426"/>
                  <a:gd name="connsiteY1" fmla="*/ 6191 h 147164"/>
                  <a:gd name="connsiteX2" fmla="*/ 94479 w 474426"/>
                  <a:gd name="connsiteY2" fmla="*/ 12573 h 147164"/>
                  <a:gd name="connsiteX3" fmla="*/ 89240 w 474426"/>
                  <a:gd name="connsiteY3" fmla="*/ 16573 h 147164"/>
                  <a:gd name="connsiteX4" fmla="*/ 49902 w 474426"/>
                  <a:gd name="connsiteY4" fmla="*/ 129445 h 147164"/>
                  <a:gd name="connsiteX5" fmla="*/ 56665 w 474426"/>
                  <a:gd name="connsiteY5" fmla="*/ 56102 h 147164"/>
                  <a:gd name="connsiteX6" fmla="*/ 51617 w 474426"/>
                  <a:gd name="connsiteY6" fmla="*/ 51054 h 147164"/>
                  <a:gd name="connsiteX7" fmla="*/ 1134 w 474426"/>
                  <a:gd name="connsiteY7" fmla="*/ 56864 h 147164"/>
                  <a:gd name="connsiteX8" fmla="*/ 1611 w 474426"/>
                  <a:gd name="connsiteY8" fmla="*/ 60103 h 147164"/>
                  <a:gd name="connsiteX9" fmla="*/ 45997 w 474426"/>
                  <a:gd name="connsiteY9" fmla="*/ 60674 h 147164"/>
                  <a:gd name="connsiteX10" fmla="*/ 41806 w 474426"/>
                  <a:gd name="connsiteY10" fmla="*/ 143256 h 147164"/>
                  <a:gd name="connsiteX11" fmla="*/ 50664 w 474426"/>
                  <a:gd name="connsiteY11" fmla="*/ 145637 h 147164"/>
                  <a:gd name="connsiteX12" fmla="*/ 87050 w 474426"/>
                  <a:gd name="connsiteY12" fmla="*/ 60103 h 147164"/>
                  <a:gd name="connsiteX13" fmla="*/ 94193 w 474426"/>
                  <a:gd name="connsiteY13" fmla="*/ 35623 h 147164"/>
                  <a:gd name="connsiteX14" fmla="*/ 109719 w 474426"/>
                  <a:gd name="connsiteY14" fmla="*/ 25051 h 147164"/>
                  <a:gd name="connsiteX15" fmla="*/ 182681 w 474426"/>
                  <a:gd name="connsiteY15" fmla="*/ 25813 h 147164"/>
                  <a:gd name="connsiteX16" fmla="*/ 323079 w 474426"/>
                  <a:gd name="connsiteY16" fmla="*/ 14668 h 147164"/>
                  <a:gd name="connsiteX17" fmla="*/ 473574 w 474426"/>
                  <a:gd name="connsiteY17" fmla="*/ 2762 h 147164"/>
                  <a:gd name="connsiteX18" fmla="*/ 473098 w 474426"/>
                  <a:gd name="connsiteY18" fmla="*/ 0 h 1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4426" h="147164">
                    <a:moveTo>
                      <a:pt x="473098" y="0"/>
                    </a:moveTo>
                    <a:cubicBezTo>
                      <a:pt x="409376" y="571"/>
                      <a:pt x="343082" y="-1238"/>
                      <a:pt x="279836" y="6191"/>
                    </a:cubicBezTo>
                    <a:cubicBezTo>
                      <a:pt x="218495" y="13430"/>
                      <a:pt x="156106" y="19336"/>
                      <a:pt x="94479" y="12573"/>
                    </a:cubicBezTo>
                    <a:cubicBezTo>
                      <a:pt x="91907" y="12287"/>
                      <a:pt x="90003" y="14478"/>
                      <a:pt x="89240" y="16573"/>
                    </a:cubicBezTo>
                    <a:cubicBezTo>
                      <a:pt x="75715" y="51911"/>
                      <a:pt x="72191" y="97631"/>
                      <a:pt x="49902" y="129445"/>
                    </a:cubicBezTo>
                    <a:cubicBezTo>
                      <a:pt x="46759" y="104870"/>
                      <a:pt x="54093" y="80867"/>
                      <a:pt x="56665" y="56102"/>
                    </a:cubicBezTo>
                    <a:cubicBezTo>
                      <a:pt x="56951" y="53245"/>
                      <a:pt x="54188" y="51244"/>
                      <a:pt x="51617" y="51054"/>
                    </a:cubicBezTo>
                    <a:cubicBezTo>
                      <a:pt x="34186" y="49911"/>
                      <a:pt x="17803" y="51340"/>
                      <a:pt x="1134" y="56864"/>
                    </a:cubicBezTo>
                    <a:cubicBezTo>
                      <a:pt x="-580" y="57436"/>
                      <a:pt x="-295" y="60007"/>
                      <a:pt x="1611" y="60103"/>
                    </a:cubicBezTo>
                    <a:cubicBezTo>
                      <a:pt x="16470" y="60769"/>
                      <a:pt x="31138" y="59531"/>
                      <a:pt x="45997" y="60674"/>
                    </a:cubicBezTo>
                    <a:cubicBezTo>
                      <a:pt x="42092" y="88678"/>
                      <a:pt x="34472" y="114967"/>
                      <a:pt x="41806" y="143256"/>
                    </a:cubicBezTo>
                    <a:cubicBezTo>
                      <a:pt x="42758" y="146971"/>
                      <a:pt x="47997" y="148590"/>
                      <a:pt x="50664" y="145637"/>
                    </a:cubicBezTo>
                    <a:cubicBezTo>
                      <a:pt x="71619" y="122587"/>
                      <a:pt x="78858" y="89249"/>
                      <a:pt x="87050" y="60103"/>
                    </a:cubicBezTo>
                    <a:cubicBezTo>
                      <a:pt x="89336" y="51911"/>
                      <a:pt x="91717" y="43720"/>
                      <a:pt x="94193" y="35623"/>
                    </a:cubicBezTo>
                    <a:cubicBezTo>
                      <a:pt x="97718" y="24289"/>
                      <a:pt x="97622" y="24003"/>
                      <a:pt x="109719" y="25051"/>
                    </a:cubicBezTo>
                    <a:cubicBezTo>
                      <a:pt x="133913" y="27146"/>
                      <a:pt x="158392" y="26765"/>
                      <a:pt x="182681" y="25813"/>
                    </a:cubicBezTo>
                    <a:cubicBezTo>
                      <a:pt x="229639" y="24003"/>
                      <a:pt x="276121" y="16383"/>
                      <a:pt x="323079" y="14668"/>
                    </a:cubicBezTo>
                    <a:cubicBezTo>
                      <a:pt x="373371" y="12859"/>
                      <a:pt x="424806" y="17145"/>
                      <a:pt x="473574" y="2762"/>
                    </a:cubicBezTo>
                    <a:cubicBezTo>
                      <a:pt x="474908" y="2286"/>
                      <a:pt x="474622" y="0"/>
                      <a:pt x="473098" y="0"/>
                    </a:cubicBezTo>
                    <a:close/>
                  </a:path>
                </a:pathLst>
              </a:custGeom>
              <a:grpFill/>
              <a:ln w="9525" cap="flat">
                <a:noFill/>
                <a:prstDash val="solid"/>
                <a:miter/>
              </a:ln>
            </p:spPr>
            <p:txBody>
              <a:bodyPr rtlCol="0" anchor="ctr"/>
              <a:lstStyle/>
              <a:p>
                <a:endParaRPr lang="en-US"/>
              </a:p>
            </p:txBody>
          </p:sp>
          <p:sp>
            <p:nvSpPr>
              <p:cNvPr id="1107" name="Freeform: Shape 1106">
                <a:extLst>
                  <a:ext uri="{FF2B5EF4-FFF2-40B4-BE49-F238E27FC236}">
                    <a16:creationId xmlns:a16="http://schemas.microsoft.com/office/drawing/2014/main" id="{7B3968E2-B9B8-B4EC-7CCA-CDB0EBA2EDE8}"/>
                  </a:ext>
                </a:extLst>
              </p:cNvPr>
              <p:cNvSpPr/>
              <p:nvPr/>
            </p:nvSpPr>
            <p:spPr>
              <a:xfrm>
                <a:off x="5471569" y="3834822"/>
                <a:ext cx="67671" cy="87553"/>
              </a:xfrm>
              <a:custGeom>
                <a:avLst/>
                <a:gdLst>
                  <a:gd name="connsiteX0" fmla="*/ 65694 w 67671"/>
                  <a:gd name="connsiteY0" fmla="*/ 72523 h 87553"/>
                  <a:gd name="connsiteX1" fmla="*/ 20926 w 67671"/>
                  <a:gd name="connsiteY1" fmla="*/ 73857 h 87553"/>
                  <a:gd name="connsiteX2" fmla="*/ 37595 w 67671"/>
                  <a:gd name="connsiteY2" fmla="*/ 19850 h 87553"/>
                  <a:gd name="connsiteX3" fmla="*/ 257 w 67671"/>
                  <a:gd name="connsiteY3" fmla="*/ 11087 h 87553"/>
                  <a:gd name="connsiteX4" fmla="*/ 1876 w 67671"/>
                  <a:gd name="connsiteY4" fmla="*/ 13945 h 87553"/>
                  <a:gd name="connsiteX5" fmla="*/ 23403 w 67671"/>
                  <a:gd name="connsiteY5" fmla="*/ 10897 h 87553"/>
                  <a:gd name="connsiteX6" fmla="*/ 24451 w 67671"/>
                  <a:gd name="connsiteY6" fmla="*/ 31280 h 87553"/>
                  <a:gd name="connsiteX7" fmla="*/ 4067 w 67671"/>
                  <a:gd name="connsiteY7" fmla="*/ 78238 h 87553"/>
                  <a:gd name="connsiteX8" fmla="*/ 10544 w 67671"/>
                  <a:gd name="connsiteY8" fmla="*/ 86715 h 87553"/>
                  <a:gd name="connsiteX9" fmla="*/ 67504 w 67671"/>
                  <a:gd name="connsiteY9" fmla="*/ 74809 h 87553"/>
                  <a:gd name="connsiteX10" fmla="*/ 65694 w 67671"/>
                  <a:gd name="connsiteY10" fmla="*/ 72523 h 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671" h="87553">
                    <a:moveTo>
                      <a:pt x="65694" y="72523"/>
                    </a:moveTo>
                    <a:cubicBezTo>
                      <a:pt x="50930" y="77381"/>
                      <a:pt x="35881" y="73571"/>
                      <a:pt x="20926" y="73857"/>
                    </a:cubicBezTo>
                    <a:cubicBezTo>
                      <a:pt x="30832" y="57664"/>
                      <a:pt x="37405" y="38043"/>
                      <a:pt x="37595" y="19850"/>
                    </a:cubicBezTo>
                    <a:cubicBezTo>
                      <a:pt x="37690" y="-3581"/>
                      <a:pt x="12639" y="-5963"/>
                      <a:pt x="257" y="11087"/>
                    </a:cubicBezTo>
                    <a:cubicBezTo>
                      <a:pt x="-505" y="12135"/>
                      <a:pt x="543" y="14135"/>
                      <a:pt x="1876" y="13945"/>
                    </a:cubicBezTo>
                    <a:cubicBezTo>
                      <a:pt x="7972" y="13182"/>
                      <a:pt x="17497" y="7658"/>
                      <a:pt x="23403" y="10897"/>
                    </a:cubicBezTo>
                    <a:cubicBezTo>
                      <a:pt x="28546" y="13659"/>
                      <a:pt x="25213" y="27280"/>
                      <a:pt x="24451" y="31280"/>
                    </a:cubicBezTo>
                    <a:cubicBezTo>
                      <a:pt x="21117" y="47758"/>
                      <a:pt x="14068" y="64618"/>
                      <a:pt x="4067" y="78238"/>
                    </a:cubicBezTo>
                    <a:cubicBezTo>
                      <a:pt x="1019" y="82429"/>
                      <a:pt x="6067" y="88144"/>
                      <a:pt x="10544" y="86715"/>
                    </a:cubicBezTo>
                    <a:cubicBezTo>
                      <a:pt x="30451" y="80429"/>
                      <a:pt x="55121" y="98717"/>
                      <a:pt x="67504" y="74809"/>
                    </a:cubicBezTo>
                    <a:cubicBezTo>
                      <a:pt x="68075" y="73666"/>
                      <a:pt x="67123" y="72047"/>
                      <a:pt x="65694" y="72523"/>
                    </a:cubicBezTo>
                    <a:close/>
                  </a:path>
                </a:pathLst>
              </a:custGeom>
              <a:grpFill/>
              <a:ln w="9525" cap="flat">
                <a:noFill/>
                <a:prstDash val="solid"/>
                <a:miter/>
              </a:ln>
            </p:spPr>
            <p:txBody>
              <a:bodyPr rtlCol="0" anchor="ctr"/>
              <a:lstStyle/>
              <a:p>
                <a:endParaRPr lang="en-US"/>
              </a:p>
            </p:txBody>
          </p:sp>
          <p:sp>
            <p:nvSpPr>
              <p:cNvPr id="1108" name="Freeform: Shape 1107">
                <a:extLst>
                  <a:ext uri="{FF2B5EF4-FFF2-40B4-BE49-F238E27FC236}">
                    <a16:creationId xmlns:a16="http://schemas.microsoft.com/office/drawing/2014/main" id="{35CC6CD4-1AFD-A791-B03F-F628F56A884A}"/>
                  </a:ext>
                </a:extLst>
              </p:cNvPr>
              <p:cNvSpPr/>
              <p:nvPr/>
            </p:nvSpPr>
            <p:spPr>
              <a:xfrm>
                <a:off x="5549169" y="3829561"/>
                <a:ext cx="114549" cy="89812"/>
              </a:xfrm>
              <a:custGeom>
                <a:avLst/>
                <a:gdLst>
                  <a:gd name="connsiteX0" fmla="*/ 114396 w 114549"/>
                  <a:gd name="connsiteY0" fmla="*/ 5394 h 89812"/>
                  <a:gd name="connsiteX1" fmla="*/ 112395 w 114549"/>
                  <a:gd name="connsiteY1" fmla="*/ 3394 h 89812"/>
                  <a:gd name="connsiteX2" fmla="*/ 84678 w 114549"/>
                  <a:gd name="connsiteY2" fmla="*/ 12348 h 89812"/>
                  <a:gd name="connsiteX3" fmla="*/ 49911 w 114549"/>
                  <a:gd name="connsiteY3" fmla="*/ 3013 h 89812"/>
                  <a:gd name="connsiteX4" fmla="*/ 286 w 114549"/>
                  <a:gd name="connsiteY4" fmla="*/ 18253 h 89812"/>
                  <a:gd name="connsiteX5" fmla="*/ 4287 w 114549"/>
                  <a:gd name="connsiteY5" fmla="*/ 22254 h 89812"/>
                  <a:gd name="connsiteX6" fmla="*/ 41148 w 114549"/>
                  <a:gd name="connsiteY6" fmla="*/ 15110 h 89812"/>
                  <a:gd name="connsiteX7" fmla="*/ 40958 w 114549"/>
                  <a:gd name="connsiteY7" fmla="*/ 35874 h 89812"/>
                  <a:gd name="connsiteX8" fmla="*/ 42767 w 114549"/>
                  <a:gd name="connsiteY8" fmla="*/ 77118 h 89812"/>
                  <a:gd name="connsiteX9" fmla="*/ 46482 w 114549"/>
                  <a:gd name="connsiteY9" fmla="*/ 80832 h 89812"/>
                  <a:gd name="connsiteX10" fmla="*/ 49340 w 114549"/>
                  <a:gd name="connsiteY10" fmla="*/ 80832 h 89812"/>
                  <a:gd name="connsiteX11" fmla="*/ 53245 w 114549"/>
                  <a:gd name="connsiteY11" fmla="*/ 75689 h 89812"/>
                  <a:gd name="connsiteX12" fmla="*/ 49340 w 114549"/>
                  <a:gd name="connsiteY12" fmla="*/ 16920 h 89812"/>
                  <a:gd name="connsiteX13" fmla="*/ 66485 w 114549"/>
                  <a:gd name="connsiteY13" fmla="*/ 21777 h 89812"/>
                  <a:gd name="connsiteX14" fmla="*/ 65342 w 114549"/>
                  <a:gd name="connsiteY14" fmla="*/ 52162 h 89812"/>
                  <a:gd name="connsiteX15" fmla="*/ 76962 w 114549"/>
                  <a:gd name="connsiteY15" fmla="*/ 81309 h 89812"/>
                  <a:gd name="connsiteX16" fmla="*/ 95917 w 114549"/>
                  <a:gd name="connsiteY16" fmla="*/ 89024 h 89812"/>
                  <a:gd name="connsiteX17" fmla="*/ 104204 w 114549"/>
                  <a:gd name="connsiteY17" fmla="*/ 66354 h 89812"/>
                  <a:gd name="connsiteX18" fmla="*/ 101823 w 114549"/>
                  <a:gd name="connsiteY18" fmla="*/ 65783 h 89812"/>
                  <a:gd name="connsiteX19" fmla="*/ 91345 w 114549"/>
                  <a:gd name="connsiteY19" fmla="*/ 77975 h 89812"/>
                  <a:gd name="connsiteX20" fmla="*/ 80487 w 114549"/>
                  <a:gd name="connsiteY20" fmla="*/ 65116 h 89812"/>
                  <a:gd name="connsiteX21" fmla="*/ 76962 w 114549"/>
                  <a:gd name="connsiteY21" fmla="*/ 24540 h 89812"/>
                  <a:gd name="connsiteX22" fmla="*/ 114396 w 114549"/>
                  <a:gd name="connsiteY22" fmla="*/ 5394 h 8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4549" h="89812">
                    <a:moveTo>
                      <a:pt x="114396" y="5394"/>
                    </a:moveTo>
                    <a:cubicBezTo>
                      <a:pt x="114300" y="4347"/>
                      <a:pt x="113538" y="3299"/>
                      <a:pt x="112395" y="3394"/>
                    </a:cubicBezTo>
                    <a:cubicBezTo>
                      <a:pt x="102108" y="4347"/>
                      <a:pt x="96012" y="12633"/>
                      <a:pt x="84678" y="12348"/>
                    </a:cubicBezTo>
                    <a:cubicBezTo>
                      <a:pt x="73057" y="12157"/>
                      <a:pt x="60865" y="6252"/>
                      <a:pt x="49911" y="3013"/>
                    </a:cubicBezTo>
                    <a:cubicBezTo>
                      <a:pt x="31147" y="-2607"/>
                      <a:pt x="9430" y="-1845"/>
                      <a:pt x="286" y="18253"/>
                    </a:cubicBezTo>
                    <a:cubicBezTo>
                      <a:pt x="-857" y="20634"/>
                      <a:pt x="1620" y="23968"/>
                      <a:pt x="4287" y="22254"/>
                    </a:cubicBezTo>
                    <a:cubicBezTo>
                      <a:pt x="17622" y="13586"/>
                      <a:pt x="29242" y="12919"/>
                      <a:pt x="41148" y="15110"/>
                    </a:cubicBezTo>
                    <a:cubicBezTo>
                      <a:pt x="39339" y="21682"/>
                      <a:pt x="40767" y="31874"/>
                      <a:pt x="40958" y="35874"/>
                    </a:cubicBezTo>
                    <a:cubicBezTo>
                      <a:pt x="41339" y="49400"/>
                      <a:pt x="40577" y="63783"/>
                      <a:pt x="42767" y="77118"/>
                    </a:cubicBezTo>
                    <a:cubicBezTo>
                      <a:pt x="43053" y="78832"/>
                      <a:pt x="44863" y="80547"/>
                      <a:pt x="46482" y="80832"/>
                    </a:cubicBezTo>
                    <a:cubicBezTo>
                      <a:pt x="47530" y="81023"/>
                      <a:pt x="48292" y="81118"/>
                      <a:pt x="49340" y="80832"/>
                    </a:cubicBezTo>
                    <a:cubicBezTo>
                      <a:pt x="51816" y="80166"/>
                      <a:pt x="53055" y="78070"/>
                      <a:pt x="53245" y="75689"/>
                    </a:cubicBezTo>
                    <a:cubicBezTo>
                      <a:pt x="53721" y="70355"/>
                      <a:pt x="52769" y="33207"/>
                      <a:pt x="49340" y="16920"/>
                    </a:cubicBezTo>
                    <a:cubicBezTo>
                      <a:pt x="54864" y="18349"/>
                      <a:pt x="60579" y="20158"/>
                      <a:pt x="66485" y="21777"/>
                    </a:cubicBezTo>
                    <a:cubicBezTo>
                      <a:pt x="64389" y="31683"/>
                      <a:pt x="64770" y="42732"/>
                      <a:pt x="65342" y="52162"/>
                    </a:cubicBezTo>
                    <a:cubicBezTo>
                      <a:pt x="65913" y="62449"/>
                      <a:pt x="70390" y="73308"/>
                      <a:pt x="76962" y="81309"/>
                    </a:cubicBezTo>
                    <a:cubicBezTo>
                      <a:pt x="81630" y="86833"/>
                      <a:pt x="88297" y="91786"/>
                      <a:pt x="95917" y="89024"/>
                    </a:cubicBezTo>
                    <a:cubicBezTo>
                      <a:pt x="104680" y="85881"/>
                      <a:pt x="108966" y="74165"/>
                      <a:pt x="104204" y="66354"/>
                    </a:cubicBezTo>
                    <a:cubicBezTo>
                      <a:pt x="103728" y="65592"/>
                      <a:pt x="102680" y="65211"/>
                      <a:pt x="101823" y="65783"/>
                    </a:cubicBezTo>
                    <a:cubicBezTo>
                      <a:pt x="97631" y="68355"/>
                      <a:pt x="95250" y="76546"/>
                      <a:pt x="91345" y="77975"/>
                    </a:cubicBezTo>
                    <a:cubicBezTo>
                      <a:pt x="87630" y="79308"/>
                      <a:pt x="81630" y="67307"/>
                      <a:pt x="80487" y="65116"/>
                    </a:cubicBezTo>
                    <a:cubicBezTo>
                      <a:pt x="73914" y="52257"/>
                      <a:pt x="78105" y="37970"/>
                      <a:pt x="76962" y="24540"/>
                    </a:cubicBezTo>
                    <a:cubicBezTo>
                      <a:pt x="90964" y="26921"/>
                      <a:pt x="116777" y="23682"/>
                      <a:pt x="114396" y="5394"/>
                    </a:cubicBezTo>
                    <a:close/>
                  </a:path>
                </a:pathLst>
              </a:custGeom>
              <a:grpFill/>
              <a:ln w="9525" cap="flat">
                <a:noFill/>
                <a:prstDash val="solid"/>
                <a:miter/>
              </a:ln>
            </p:spPr>
            <p:txBody>
              <a:bodyPr rtlCol="0" anchor="ctr"/>
              <a:lstStyle/>
              <a:p>
                <a:endParaRPr lang="en-US"/>
              </a:p>
            </p:txBody>
          </p:sp>
          <p:sp>
            <p:nvSpPr>
              <p:cNvPr id="1109" name="Freeform: Shape 1108">
                <a:extLst>
                  <a:ext uri="{FF2B5EF4-FFF2-40B4-BE49-F238E27FC236}">
                    <a16:creationId xmlns:a16="http://schemas.microsoft.com/office/drawing/2014/main" id="{8F57427A-5571-64BE-A59F-4AD2C78E5B2B}"/>
                  </a:ext>
                </a:extLst>
              </p:cNvPr>
              <p:cNvSpPr/>
              <p:nvPr/>
            </p:nvSpPr>
            <p:spPr>
              <a:xfrm>
                <a:off x="5689510" y="3821509"/>
                <a:ext cx="78158" cy="100009"/>
              </a:xfrm>
              <a:custGeom>
                <a:avLst/>
                <a:gdLst>
                  <a:gd name="connsiteX0" fmla="*/ 69590 w 78158"/>
                  <a:gd name="connsiteY0" fmla="*/ 42021 h 100009"/>
                  <a:gd name="connsiteX1" fmla="*/ 22156 w 78158"/>
                  <a:gd name="connsiteY1" fmla="*/ 40116 h 100009"/>
                  <a:gd name="connsiteX2" fmla="*/ 36158 w 78158"/>
                  <a:gd name="connsiteY2" fmla="*/ 19637 h 100009"/>
                  <a:gd name="connsiteX3" fmla="*/ 10631 w 78158"/>
                  <a:gd name="connsiteY3" fmla="*/ 6778 h 100009"/>
                  <a:gd name="connsiteX4" fmla="*/ 11774 w 78158"/>
                  <a:gd name="connsiteY4" fmla="*/ 11160 h 100009"/>
                  <a:gd name="connsiteX5" fmla="*/ 21108 w 78158"/>
                  <a:gd name="connsiteY5" fmla="*/ 12589 h 100009"/>
                  <a:gd name="connsiteX6" fmla="*/ 25014 w 78158"/>
                  <a:gd name="connsiteY6" fmla="*/ 12493 h 100009"/>
                  <a:gd name="connsiteX7" fmla="*/ 17774 w 78158"/>
                  <a:gd name="connsiteY7" fmla="*/ 24876 h 100009"/>
                  <a:gd name="connsiteX8" fmla="*/ 725 w 78158"/>
                  <a:gd name="connsiteY8" fmla="*/ 52594 h 100009"/>
                  <a:gd name="connsiteX9" fmla="*/ 47873 w 78158"/>
                  <a:gd name="connsiteY9" fmla="*/ 99457 h 100009"/>
                  <a:gd name="connsiteX10" fmla="*/ 69590 w 78158"/>
                  <a:gd name="connsiteY10" fmla="*/ 42021 h 100009"/>
                  <a:gd name="connsiteX11" fmla="*/ 15679 w 78158"/>
                  <a:gd name="connsiteY11" fmla="*/ 70977 h 100009"/>
                  <a:gd name="connsiteX12" fmla="*/ 13679 w 78158"/>
                  <a:gd name="connsiteY12" fmla="*/ 56785 h 100009"/>
                  <a:gd name="connsiteX13" fmla="*/ 65781 w 78158"/>
                  <a:gd name="connsiteY13" fmla="*/ 60404 h 100009"/>
                  <a:gd name="connsiteX14" fmla="*/ 15679 w 78158"/>
                  <a:gd name="connsiteY14" fmla="*/ 70977 h 1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158" h="100009">
                    <a:moveTo>
                      <a:pt x="69590" y="42021"/>
                    </a:moveTo>
                    <a:cubicBezTo>
                      <a:pt x="58065" y="30781"/>
                      <a:pt x="35681" y="30591"/>
                      <a:pt x="22156" y="40116"/>
                    </a:cubicBezTo>
                    <a:cubicBezTo>
                      <a:pt x="27204" y="32972"/>
                      <a:pt x="33205" y="26209"/>
                      <a:pt x="36158" y="19637"/>
                    </a:cubicBezTo>
                    <a:cubicBezTo>
                      <a:pt x="44825" y="682"/>
                      <a:pt x="22823" y="-6461"/>
                      <a:pt x="10631" y="6778"/>
                    </a:cubicBezTo>
                    <a:cubicBezTo>
                      <a:pt x="9297" y="8207"/>
                      <a:pt x="9773" y="10683"/>
                      <a:pt x="11774" y="11160"/>
                    </a:cubicBezTo>
                    <a:cubicBezTo>
                      <a:pt x="14917" y="12017"/>
                      <a:pt x="17870" y="12303"/>
                      <a:pt x="21108" y="12589"/>
                    </a:cubicBezTo>
                    <a:cubicBezTo>
                      <a:pt x="22442" y="12493"/>
                      <a:pt x="23680" y="12493"/>
                      <a:pt x="25014" y="12493"/>
                    </a:cubicBezTo>
                    <a:cubicBezTo>
                      <a:pt x="24156" y="16684"/>
                      <a:pt x="19775" y="21828"/>
                      <a:pt x="17774" y="24876"/>
                    </a:cubicBezTo>
                    <a:cubicBezTo>
                      <a:pt x="11869" y="33544"/>
                      <a:pt x="2820" y="42021"/>
                      <a:pt x="725" y="52594"/>
                    </a:cubicBezTo>
                    <a:cubicBezTo>
                      <a:pt x="-4705" y="79549"/>
                      <a:pt x="21299" y="104029"/>
                      <a:pt x="47873" y="99457"/>
                    </a:cubicBezTo>
                    <a:cubicBezTo>
                      <a:pt x="72448" y="95361"/>
                      <a:pt x="89117" y="61071"/>
                      <a:pt x="69590" y="42021"/>
                    </a:cubicBezTo>
                    <a:close/>
                    <a:moveTo>
                      <a:pt x="15679" y="70977"/>
                    </a:moveTo>
                    <a:cubicBezTo>
                      <a:pt x="13107" y="66119"/>
                      <a:pt x="12726" y="61452"/>
                      <a:pt x="13679" y="56785"/>
                    </a:cubicBezTo>
                    <a:cubicBezTo>
                      <a:pt x="25966" y="45831"/>
                      <a:pt x="63399" y="33734"/>
                      <a:pt x="65781" y="60404"/>
                    </a:cubicBezTo>
                    <a:cubicBezTo>
                      <a:pt x="68638" y="91837"/>
                      <a:pt x="28061" y="94027"/>
                      <a:pt x="15679" y="70977"/>
                    </a:cubicBezTo>
                    <a:close/>
                  </a:path>
                </a:pathLst>
              </a:custGeom>
              <a:grpFill/>
              <a:ln w="9525" cap="flat">
                <a:noFill/>
                <a:prstDash val="solid"/>
                <a:miter/>
              </a:ln>
            </p:spPr>
            <p:txBody>
              <a:bodyPr rtlCol="0" anchor="ctr"/>
              <a:lstStyle/>
              <a:p>
                <a:endParaRPr lang="en-US"/>
              </a:p>
            </p:txBody>
          </p:sp>
          <p:sp>
            <p:nvSpPr>
              <p:cNvPr id="1110" name="Freeform: Shape 1109">
                <a:extLst>
                  <a:ext uri="{FF2B5EF4-FFF2-40B4-BE49-F238E27FC236}">
                    <a16:creationId xmlns:a16="http://schemas.microsoft.com/office/drawing/2014/main" id="{DACF88B7-5BD8-396C-BA60-FA72EBA69908}"/>
                  </a:ext>
                </a:extLst>
              </p:cNvPr>
              <p:cNvSpPr/>
              <p:nvPr/>
            </p:nvSpPr>
            <p:spPr>
              <a:xfrm>
                <a:off x="5783468" y="3813223"/>
                <a:ext cx="57881" cy="41249"/>
              </a:xfrm>
              <a:custGeom>
                <a:avLst/>
                <a:gdLst>
                  <a:gd name="connsiteX0" fmla="*/ 56976 w 57881"/>
                  <a:gd name="connsiteY0" fmla="*/ 32400 h 41249"/>
                  <a:gd name="connsiteX1" fmla="*/ 34020 w 57881"/>
                  <a:gd name="connsiteY1" fmla="*/ 28590 h 41249"/>
                  <a:gd name="connsiteX2" fmla="*/ 23924 w 57881"/>
                  <a:gd name="connsiteY2" fmla="*/ 29066 h 41249"/>
                  <a:gd name="connsiteX3" fmla="*/ 24876 w 57881"/>
                  <a:gd name="connsiteY3" fmla="*/ 5444 h 41249"/>
                  <a:gd name="connsiteX4" fmla="*/ 111 w 57881"/>
                  <a:gd name="connsiteY4" fmla="*/ 9349 h 41249"/>
                  <a:gd name="connsiteX5" fmla="*/ 1826 w 57881"/>
                  <a:gd name="connsiteY5" fmla="*/ 11635 h 41249"/>
                  <a:gd name="connsiteX6" fmla="*/ 16780 w 57881"/>
                  <a:gd name="connsiteY6" fmla="*/ 12302 h 41249"/>
                  <a:gd name="connsiteX7" fmla="*/ 7541 w 57881"/>
                  <a:gd name="connsiteY7" fmla="*/ 32305 h 41249"/>
                  <a:gd name="connsiteX8" fmla="*/ 12684 w 57881"/>
                  <a:gd name="connsiteY8" fmla="*/ 41163 h 41249"/>
                  <a:gd name="connsiteX9" fmla="*/ 37735 w 57881"/>
                  <a:gd name="connsiteY9" fmla="*/ 38972 h 41249"/>
                  <a:gd name="connsiteX10" fmla="*/ 56785 w 57881"/>
                  <a:gd name="connsiteY10" fmla="*/ 34972 h 41249"/>
                  <a:gd name="connsiteX11" fmla="*/ 56976 w 57881"/>
                  <a:gd name="connsiteY11" fmla="*/ 32400 h 41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881" h="41249">
                    <a:moveTo>
                      <a:pt x="56976" y="32400"/>
                    </a:moveTo>
                    <a:cubicBezTo>
                      <a:pt x="49260" y="30971"/>
                      <a:pt x="41926" y="28780"/>
                      <a:pt x="34020" y="28590"/>
                    </a:cubicBezTo>
                    <a:cubicBezTo>
                      <a:pt x="30687" y="28494"/>
                      <a:pt x="27257" y="28780"/>
                      <a:pt x="23924" y="29066"/>
                    </a:cubicBezTo>
                    <a:cubicBezTo>
                      <a:pt x="28401" y="21636"/>
                      <a:pt x="30401" y="13064"/>
                      <a:pt x="24876" y="5444"/>
                    </a:cubicBezTo>
                    <a:cubicBezTo>
                      <a:pt x="18209" y="-3795"/>
                      <a:pt x="4016" y="-461"/>
                      <a:pt x="111" y="9349"/>
                    </a:cubicBezTo>
                    <a:cubicBezTo>
                      <a:pt x="-365" y="10492"/>
                      <a:pt x="778" y="11635"/>
                      <a:pt x="1826" y="11635"/>
                    </a:cubicBezTo>
                    <a:cubicBezTo>
                      <a:pt x="6112" y="11635"/>
                      <a:pt x="14018" y="8206"/>
                      <a:pt x="16780" y="12302"/>
                    </a:cubicBezTo>
                    <a:cubicBezTo>
                      <a:pt x="21066" y="18493"/>
                      <a:pt x="11160" y="28685"/>
                      <a:pt x="7541" y="32305"/>
                    </a:cubicBezTo>
                    <a:cubicBezTo>
                      <a:pt x="3445" y="36305"/>
                      <a:pt x="7731" y="42020"/>
                      <a:pt x="12684" y="41163"/>
                    </a:cubicBezTo>
                    <a:cubicBezTo>
                      <a:pt x="20971" y="39734"/>
                      <a:pt x="29353" y="39639"/>
                      <a:pt x="37735" y="38972"/>
                    </a:cubicBezTo>
                    <a:cubicBezTo>
                      <a:pt x="44212" y="38400"/>
                      <a:pt x="50498" y="36115"/>
                      <a:pt x="56785" y="34972"/>
                    </a:cubicBezTo>
                    <a:cubicBezTo>
                      <a:pt x="58214" y="34686"/>
                      <a:pt x="58214" y="32685"/>
                      <a:pt x="56976" y="32400"/>
                    </a:cubicBezTo>
                    <a:close/>
                  </a:path>
                </a:pathLst>
              </a:custGeom>
              <a:grpFill/>
              <a:ln w="9525" cap="flat">
                <a:noFill/>
                <a:prstDash val="solid"/>
                <a:miter/>
              </a:ln>
            </p:spPr>
            <p:txBody>
              <a:bodyPr rtlCol="0" anchor="ctr"/>
              <a:lstStyle/>
              <a:p>
                <a:endParaRPr lang="en-US"/>
              </a:p>
            </p:txBody>
          </p:sp>
          <p:sp>
            <p:nvSpPr>
              <p:cNvPr id="1111" name="Freeform: Shape 1110">
                <a:extLst>
                  <a:ext uri="{FF2B5EF4-FFF2-40B4-BE49-F238E27FC236}">
                    <a16:creationId xmlns:a16="http://schemas.microsoft.com/office/drawing/2014/main" id="{89F33D36-3833-215C-5821-BC3BDE376734}"/>
                  </a:ext>
                </a:extLst>
              </p:cNvPr>
              <p:cNvSpPr/>
              <p:nvPr/>
            </p:nvSpPr>
            <p:spPr>
              <a:xfrm>
                <a:off x="5879592" y="3733135"/>
                <a:ext cx="21526" cy="23076"/>
              </a:xfrm>
              <a:custGeom>
                <a:avLst/>
                <a:gdLst>
                  <a:gd name="connsiteX0" fmla="*/ 9810 w 21526"/>
                  <a:gd name="connsiteY0" fmla="*/ 3331 h 23076"/>
                  <a:gd name="connsiteX1" fmla="*/ 7619 w 21526"/>
                  <a:gd name="connsiteY1" fmla="*/ 8189 h 23076"/>
                  <a:gd name="connsiteX2" fmla="*/ 5143 w 21526"/>
                  <a:gd name="connsiteY2" fmla="*/ 11904 h 23076"/>
                  <a:gd name="connsiteX3" fmla="*/ 190 w 21526"/>
                  <a:gd name="connsiteY3" fmla="*/ 17905 h 23076"/>
                  <a:gd name="connsiteX4" fmla="*/ 1619 w 21526"/>
                  <a:gd name="connsiteY4" fmla="*/ 19333 h 23076"/>
                  <a:gd name="connsiteX5" fmla="*/ 7238 w 21526"/>
                  <a:gd name="connsiteY5" fmla="*/ 16952 h 23076"/>
                  <a:gd name="connsiteX6" fmla="*/ 15715 w 21526"/>
                  <a:gd name="connsiteY6" fmla="*/ 22953 h 23076"/>
                  <a:gd name="connsiteX7" fmla="*/ 16763 w 21526"/>
                  <a:gd name="connsiteY7" fmla="*/ 22000 h 23076"/>
                  <a:gd name="connsiteX8" fmla="*/ 16763 w 21526"/>
                  <a:gd name="connsiteY8" fmla="*/ 22000 h 23076"/>
                  <a:gd name="connsiteX9" fmla="*/ 17716 w 21526"/>
                  <a:gd name="connsiteY9" fmla="*/ 20857 h 23076"/>
                  <a:gd name="connsiteX10" fmla="*/ 19716 w 21526"/>
                  <a:gd name="connsiteY10" fmla="*/ 17238 h 23076"/>
                  <a:gd name="connsiteX11" fmla="*/ 20954 w 21526"/>
                  <a:gd name="connsiteY11" fmla="*/ 9713 h 23076"/>
                  <a:gd name="connsiteX12" fmla="*/ 9810 w 21526"/>
                  <a:gd name="connsiteY12" fmla="*/ 3331 h 2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26" h="23076">
                    <a:moveTo>
                      <a:pt x="9810" y="3331"/>
                    </a:moveTo>
                    <a:cubicBezTo>
                      <a:pt x="8857" y="4570"/>
                      <a:pt x="8096" y="6380"/>
                      <a:pt x="7619" y="8189"/>
                    </a:cubicBezTo>
                    <a:cubicBezTo>
                      <a:pt x="6953" y="9428"/>
                      <a:pt x="6286" y="10666"/>
                      <a:pt x="5143" y="11904"/>
                    </a:cubicBezTo>
                    <a:cubicBezTo>
                      <a:pt x="3333" y="13809"/>
                      <a:pt x="1619" y="15714"/>
                      <a:pt x="190" y="17905"/>
                    </a:cubicBezTo>
                    <a:cubicBezTo>
                      <a:pt x="-477" y="18857"/>
                      <a:pt x="761" y="19905"/>
                      <a:pt x="1619" y="19333"/>
                    </a:cubicBezTo>
                    <a:cubicBezTo>
                      <a:pt x="3333" y="18286"/>
                      <a:pt x="5238" y="17619"/>
                      <a:pt x="7238" y="16952"/>
                    </a:cubicBezTo>
                    <a:cubicBezTo>
                      <a:pt x="8096" y="20857"/>
                      <a:pt x="10667" y="23715"/>
                      <a:pt x="15715" y="22953"/>
                    </a:cubicBezTo>
                    <a:cubicBezTo>
                      <a:pt x="16192" y="22858"/>
                      <a:pt x="16573" y="22477"/>
                      <a:pt x="16763" y="22000"/>
                    </a:cubicBezTo>
                    <a:cubicBezTo>
                      <a:pt x="16763" y="22000"/>
                      <a:pt x="16763" y="22000"/>
                      <a:pt x="16763" y="22000"/>
                    </a:cubicBezTo>
                    <a:cubicBezTo>
                      <a:pt x="17049" y="21620"/>
                      <a:pt x="17335" y="21239"/>
                      <a:pt x="17716" y="20857"/>
                    </a:cubicBezTo>
                    <a:cubicBezTo>
                      <a:pt x="18573" y="20191"/>
                      <a:pt x="19430" y="18286"/>
                      <a:pt x="19716" y="17238"/>
                    </a:cubicBezTo>
                    <a:cubicBezTo>
                      <a:pt x="20383" y="14762"/>
                      <a:pt x="19811" y="12190"/>
                      <a:pt x="20954" y="9713"/>
                    </a:cubicBezTo>
                    <a:cubicBezTo>
                      <a:pt x="24098" y="2379"/>
                      <a:pt x="13430" y="-4193"/>
                      <a:pt x="9810" y="3331"/>
                    </a:cubicBezTo>
                    <a:close/>
                  </a:path>
                </a:pathLst>
              </a:custGeom>
              <a:grpFill/>
              <a:ln w="9525" cap="flat">
                <a:noFill/>
                <a:prstDash val="solid"/>
                <a:miter/>
              </a:ln>
            </p:spPr>
            <p:txBody>
              <a:bodyPr rtlCol="0" anchor="ctr"/>
              <a:lstStyle/>
              <a:p>
                <a:endParaRPr lang="en-US"/>
              </a:p>
            </p:txBody>
          </p:sp>
          <p:sp>
            <p:nvSpPr>
              <p:cNvPr id="1112" name="Freeform: Shape 1111">
                <a:extLst>
                  <a:ext uri="{FF2B5EF4-FFF2-40B4-BE49-F238E27FC236}">
                    <a16:creationId xmlns:a16="http://schemas.microsoft.com/office/drawing/2014/main" id="{578A64BC-017B-E044-BFB1-01BF9143C6B8}"/>
                  </a:ext>
                </a:extLst>
              </p:cNvPr>
              <p:cNvSpPr/>
              <p:nvPr/>
            </p:nvSpPr>
            <p:spPr>
              <a:xfrm>
                <a:off x="5964892" y="3688074"/>
                <a:ext cx="89448" cy="120764"/>
              </a:xfrm>
              <a:custGeom>
                <a:avLst/>
                <a:gdLst>
                  <a:gd name="connsiteX0" fmla="*/ 87769 w 89448"/>
                  <a:gd name="connsiteY0" fmla="*/ 113734 h 120764"/>
                  <a:gd name="connsiteX1" fmla="*/ 24142 w 89448"/>
                  <a:gd name="connsiteY1" fmla="*/ 75158 h 120764"/>
                  <a:gd name="connsiteX2" fmla="*/ 56813 w 89448"/>
                  <a:gd name="connsiteY2" fmla="*/ 386 h 120764"/>
                  <a:gd name="connsiteX3" fmla="*/ 23475 w 89448"/>
                  <a:gd name="connsiteY3" fmla="*/ 15436 h 120764"/>
                  <a:gd name="connsiteX4" fmla="*/ 4044 w 89448"/>
                  <a:gd name="connsiteY4" fmla="*/ 60870 h 120764"/>
                  <a:gd name="connsiteX5" fmla="*/ 5092 w 89448"/>
                  <a:gd name="connsiteY5" fmla="*/ 65061 h 120764"/>
                  <a:gd name="connsiteX6" fmla="*/ 1854 w 89448"/>
                  <a:gd name="connsiteY6" fmla="*/ 64585 h 120764"/>
                  <a:gd name="connsiteX7" fmla="*/ 425 w 89448"/>
                  <a:gd name="connsiteY7" fmla="*/ 67061 h 120764"/>
                  <a:gd name="connsiteX8" fmla="*/ 7664 w 89448"/>
                  <a:gd name="connsiteY8" fmla="*/ 72681 h 120764"/>
                  <a:gd name="connsiteX9" fmla="*/ 87769 w 89448"/>
                  <a:gd name="connsiteY9" fmla="*/ 118211 h 120764"/>
                  <a:gd name="connsiteX10" fmla="*/ 87769 w 89448"/>
                  <a:gd name="connsiteY10" fmla="*/ 113734 h 120764"/>
                  <a:gd name="connsiteX11" fmla="*/ 53574 w 89448"/>
                  <a:gd name="connsiteY11" fmla="*/ 11721 h 120764"/>
                  <a:gd name="connsiteX12" fmla="*/ 45383 w 89448"/>
                  <a:gd name="connsiteY12" fmla="*/ 44487 h 120764"/>
                  <a:gd name="connsiteX13" fmla="*/ 18999 w 89448"/>
                  <a:gd name="connsiteY13" fmla="*/ 64680 h 120764"/>
                  <a:gd name="connsiteX14" fmla="*/ 53574 w 89448"/>
                  <a:gd name="connsiteY14" fmla="*/ 11721 h 12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448" h="120764">
                    <a:moveTo>
                      <a:pt x="87769" y="113734"/>
                    </a:moveTo>
                    <a:cubicBezTo>
                      <a:pt x="63766" y="105828"/>
                      <a:pt x="39382" y="96303"/>
                      <a:pt x="24142" y="75158"/>
                    </a:cubicBezTo>
                    <a:cubicBezTo>
                      <a:pt x="55003" y="68681"/>
                      <a:pt x="82626" y="6292"/>
                      <a:pt x="56813" y="386"/>
                    </a:cubicBezTo>
                    <a:cubicBezTo>
                      <a:pt x="45478" y="-2185"/>
                      <a:pt x="31000" y="8673"/>
                      <a:pt x="23475" y="15436"/>
                    </a:cubicBezTo>
                    <a:cubicBezTo>
                      <a:pt x="10521" y="27057"/>
                      <a:pt x="711" y="42677"/>
                      <a:pt x="4044" y="60870"/>
                    </a:cubicBezTo>
                    <a:cubicBezTo>
                      <a:pt x="4330" y="62299"/>
                      <a:pt x="4711" y="63632"/>
                      <a:pt x="5092" y="65061"/>
                    </a:cubicBezTo>
                    <a:cubicBezTo>
                      <a:pt x="3949" y="64871"/>
                      <a:pt x="2901" y="64871"/>
                      <a:pt x="1854" y="64585"/>
                    </a:cubicBezTo>
                    <a:cubicBezTo>
                      <a:pt x="425" y="64204"/>
                      <a:pt x="-623" y="66014"/>
                      <a:pt x="425" y="67061"/>
                    </a:cubicBezTo>
                    <a:cubicBezTo>
                      <a:pt x="2806" y="69538"/>
                      <a:pt x="5187" y="71348"/>
                      <a:pt x="7664" y="72681"/>
                    </a:cubicBezTo>
                    <a:cubicBezTo>
                      <a:pt x="20046" y="102685"/>
                      <a:pt x="56432" y="129260"/>
                      <a:pt x="87769" y="118211"/>
                    </a:cubicBezTo>
                    <a:cubicBezTo>
                      <a:pt x="89960" y="117449"/>
                      <a:pt x="90055" y="114401"/>
                      <a:pt x="87769" y="113734"/>
                    </a:cubicBezTo>
                    <a:close/>
                    <a:moveTo>
                      <a:pt x="53574" y="11721"/>
                    </a:moveTo>
                    <a:cubicBezTo>
                      <a:pt x="62623" y="10864"/>
                      <a:pt x="47002" y="41916"/>
                      <a:pt x="45383" y="44487"/>
                    </a:cubicBezTo>
                    <a:cubicBezTo>
                      <a:pt x="38620" y="54965"/>
                      <a:pt x="29762" y="62204"/>
                      <a:pt x="18999" y="64680"/>
                    </a:cubicBezTo>
                    <a:cubicBezTo>
                      <a:pt x="12331" y="42011"/>
                      <a:pt x="28524" y="14198"/>
                      <a:pt x="53574" y="11721"/>
                    </a:cubicBezTo>
                    <a:close/>
                  </a:path>
                </a:pathLst>
              </a:custGeom>
              <a:grpFill/>
              <a:ln w="9525" cap="flat">
                <a:noFill/>
                <a:prstDash val="solid"/>
                <a:miter/>
              </a:ln>
            </p:spPr>
            <p:txBody>
              <a:bodyPr rtlCol="0" anchor="ctr"/>
              <a:lstStyle/>
              <a:p>
                <a:endParaRPr lang="en-US"/>
              </a:p>
            </p:txBody>
          </p:sp>
        </p:grpSp>
        <p:grpSp>
          <p:nvGrpSpPr>
            <p:cNvPr id="1113" name="Graphic 6">
              <a:extLst>
                <a:ext uri="{FF2B5EF4-FFF2-40B4-BE49-F238E27FC236}">
                  <a16:creationId xmlns:a16="http://schemas.microsoft.com/office/drawing/2014/main" id="{95555DB3-58FB-A928-6F24-1C6BDD845E9A}"/>
                </a:ext>
              </a:extLst>
            </p:cNvPr>
            <p:cNvGrpSpPr/>
            <p:nvPr/>
          </p:nvGrpSpPr>
          <p:grpSpPr>
            <a:xfrm>
              <a:off x="2744873" y="3698414"/>
              <a:ext cx="1255133" cy="184916"/>
              <a:chOff x="2744873" y="3698414"/>
              <a:chExt cx="1255133" cy="184916"/>
            </a:xfrm>
            <a:grpFill/>
          </p:grpSpPr>
          <p:sp>
            <p:nvSpPr>
              <p:cNvPr id="1114" name="Freeform: Shape 1113">
                <a:extLst>
                  <a:ext uri="{FF2B5EF4-FFF2-40B4-BE49-F238E27FC236}">
                    <a16:creationId xmlns:a16="http://schemas.microsoft.com/office/drawing/2014/main" id="{5F303ABF-1274-0352-A697-80E4B01F569A}"/>
                  </a:ext>
                </a:extLst>
              </p:cNvPr>
              <p:cNvSpPr/>
              <p:nvPr/>
            </p:nvSpPr>
            <p:spPr>
              <a:xfrm>
                <a:off x="2744873" y="3773630"/>
                <a:ext cx="306626" cy="109700"/>
              </a:xfrm>
              <a:custGeom>
                <a:avLst/>
                <a:gdLst>
                  <a:gd name="connsiteX0" fmla="*/ 303032 w 306626"/>
                  <a:gd name="connsiteY0" fmla="*/ 53800 h 109700"/>
                  <a:gd name="connsiteX1" fmla="*/ 263217 w 306626"/>
                  <a:gd name="connsiteY1" fmla="*/ 62182 h 109700"/>
                  <a:gd name="connsiteX2" fmla="*/ 249120 w 306626"/>
                  <a:gd name="connsiteY2" fmla="*/ 27035 h 109700"/>
                  <a:gd name="connsiteX3" fmla="*/ 224164 w 306626"/>
                  <a:gd name="connsiteY3" fmla="*/ 36846 h 109700"/>
                  <a:gd name="connsiteX4" fmla="*/ 214544 w 306626"/>
                  <a:gd name="connsiteY4" fmla="*/ 49228 h 109700"/>
                  <a:gd name="connsiteX5" fmla="*/ 187874 w 306626"/>
                  <a:gd name="connsiteY5" fmla="*/ 20748 h 109700"/>
                  <a:gd name="connsiteX6" fmla="*/ 142916 w 306626"/>
                  <a:gd name="connsiteY6" fmla="*/ 84375 h 109700"/>
                  <a:gd name="connsiteX7" fmla="*/ 127009 w 306626"/>
                  <a:gd name="connsiteY7" fmla="*/ 20367 h 109700"/>
                  <a:gd name="connsiteX8" fmla="*/ 119675 w 306626"/>
                  <a:gd name="connsiteY8" fmla="*/ 16176 h 109700"/>
                  <a:gd name="connsiteX9" fmla="*/ 80337 w 306626"/>
                  <a:gd name="connsiteY9" fmla="*/ 39417 h 109700"/>
                  <a:gd name="connsiteX10" fmla="*/ 79003 w 306626"/>
                  <a:gd name="connsiteY10" fmla="*/ 37227 h 109700"/>
                  <a:gd name="connsiteX11" fmla="*/ 67383 w 306626"/>
                  <a:gd name="connsiteY11" fmla="*/ 19224 h 109700"/>
                  <a:gd name="connsiteX12" fmla="*/ 62620 w 306626"/>
                  <a:gd name="connsiteY12" fmla="*/ 11414 h 109700"/>
                  <a:gd name="connsiteX13" fmla="*/ 60811 w 306626"/>
                  <a:gd name="connsiteY13" fmla="*/ 9033 h 109700"/>
                  <a:gd name="connsiteX14" fmla="*/ 61573 w 306626"/>
                  <a:gd name="connsiteY14" fmla="*/ 7890 h 109700"/>
                  <a:gd name="connsiteX15" fmla="*/ 53191 w 306626"/>
                  <a:gd name="connsiteY15" fmla="*/ 1412 h 109700"/>
                  <a:gd name="connsiteX16" fmla="*/ 50714 w 306626"/>
                  <a:gd name="connsiteY16" fmla="*/ 3699 h 109700"/>
                  <a:gd name="connsiteX17" fmla="*/ 49285 w 306626"/>
                  <a:gd name="connsiteY17" fmla="*/ 7604 h 109700"/>
                  <a:gd name="connsiteX18" fmla="*/ 327 w 306626"/>
                  <a:gd name="connsiteY18" fmla="*/ 73136 h 109700"/>
                  <a:gd name="connsiteX19" fmla="*/ 4137 w 306626"/>
                  <a:gd name="connsiteY19" fmla="*/ 75422 h 109700"/>
                  <a:gd name="connsiteX20" fmla="*/ 53572 w 306626"/>
                  <a:gd name="connsiteY20" fmla="*/ 19129 h 109700"/>
                  <a:gd name="connsiteX21" fmla="*/ 70526 w 306626"/>
                  <a:gd name="connsiteY21" fmla="*/ 48466 h 109700"/>
                  <a:gd name="connsiteX22" fmla="*/ 56620 w 306626"/>
                  <a:gd name="connsiteY22" fmla="*/ 64754 h 109700"/>
                  <a:gd name="connsiteX23" fmla="*/ 66716 w 306626"/>
                  <a:gd name="connsiteY23" fmla="*/ 109331 h 109700"/>
                  <a:gd name="connsiteX24" fmla="*/ 95482 w 306626"/>
                  <a:gd name="connsiteY24" fmla="*/ 71898 h 109700"/>
                  <a:gd name="connsiteX25" fmla="*/ 86528 w 306626"/>
                  <a:gd name="connsiteY25" fmla="*/ 49704 h 109700"/>
                  <a:gd name="connsiteX26" fmla="*/ 117389 w 306626"/>
                  <a:gd name="connsiteY26" fmla="*/ 29797 h 109700"/>
                  <a:gd name="connsiteX27" fmla="*/ 137582 w 306626"/>
                  <a:gd name="connsiteY27" fmla="*/ 103521 h 109700"/>
                  <a:gd name="connsiteX28" fmla="*/ 147774 w 306626"/>
                  <a:gd name="connsiteY28" fmla="*/ 103521 h 109700"/>
                  <a:gd name="connsiteX29" fmla="*/ 171110 w 306626"/>
                  <a:gd name="connsiteY29" fmla="*/ 49133 h 109700"/>
                  <a:gd name="connsiteX30" fmla="*/ 203209 w 306626"/>
                  <a:gd name="connsiteY30" fmla="*/ 53800 h 109700"/>
                  <a:gd name="connsiteX31" fmla="*/ 203495 w 306626"/>
                  <a:gd name="connsiteY31" fmla="*/ 88662 h 109700"/>
                  <a:gd name="connsiteX32" fmla="*/ 215116 w 306626"/>
                  <a:gd name="connsiteY32" fmla="*/ 90281 h 109700"/>
                  <a:gd name="connsiteX33" fmla="*/ 222069 w 306626"/>
                  <a:gd name="connsiteY33" fmla="*/ 61706 h 109700"/>
                  <a:gd name="connsiteX34" fmla="*/ 242738 w 306626"/>
                  <a:gd name="connsiteY34" fmla="*/ 38655 h 109700"/>
                  <a:gd name="connsiteX35" fmla="*/ 251406 w 306626"/>
                  <a:gd name="connsiteY35" fmla="*/ 67135 h 109700"/>
                  <a:gd name="connsiteX36" fmla="*/ 255311 w 306626"/>
                  <a:gd name="connsiteY36" fmla="*/ 84090 h 109700"/>
                  <a:gd name="connsiteX37" fmla="*/ 306460 w 306626"/>
                  <a:gd name="connsiteY37" fmla="*/ 56372 h 109700"/>
                  <a:gd name="connsiteX38" fmla="*/ 303032 w 306626"/>
                  <a:gd name="connsiteY38" fmla="*/ 53800 h 109700"/>
                  <a:gd name="connsiteX39" fmla="*/ 62620 w 306626"/>
                  <a:gd name="connsiteY39" fmla="*/ 85614 h 109700"/>
                  <a:gd name="connsiteX40" fmla="*/ 76336 w 306626"/>
                  <a:gd name="connsiteY40" fmla="*/ 59325 h 109700"/>
                  <a:gd name="connsiteX41" fmla="*/ 82623 w 306626"/>
                  <a:gd name="connsiteY41" fmla="*/ 75422 h 109700"/>
                  <a:gd name="connsiteX42" fmla="*/ 62620 w 306626"/>
                  <a:gd name="connsiteY42" fmla="*/ 85614 h 1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6626" h="109700">
                    <a:moveTo>
                      <a:pt x="303032" y="53800"/>
                    </a:moveTo>
                    <a:cubicBezTo>
                      <a:pt x="292840" y="65802"/>
                      <a:pt x="263979" y="94662"/>
                      <a:pt x="263217" y="62182"/>
                    </a:cubicBezTo>
                    <a:cubicBezTo>
                      <a:pt x="262931" y="50847"/>
                      <a:pt x="257311" y="35131"/>
                      <a:pt x="249120" y="27035"/>
                    </a:cubicBezTo>
                    <a:cubicBezTo>
                      <a:pt x="241214" y="19129"/>
                      <a:pt x="229308" y="32369"/>
                      <a:pt x="224164" y="36846"/>
                    </a:cubicBezTo>
                    <a:cubicBezTo>
                      <a:pt x="220164" y="40370"/>
                      <a:pt x="217021" y="44561"/>
                      <a:pt x="214544" y="49228"/>
                    </a:cubicBezTo>
                    <a:cubicBezTo>
                      <a:pt x="212258" y="33893"/>
                      <a:pt x="205591" y="21034"/>
                      <a:pt x="187874" y="20748"/>
                    </a:cubicBezTo>
                    <a:cubicBezTo>
                      <a:pt x="162728" y="20367"/>
                      <a:pt x="151679" y="59706"/>
                      <a:pt x="142916" y="84375"/>
                    </a:cubicBezTo>
                    <a:cubicBezTo>
                      <a:pt x="136153" y="63420"/>
                      <a:pt x="133867" y="41322"/>
                      <a:pt x="127009" y="20367"/>
                    </a:cubicBezTo>
                    <a:cubicBezTo>
                      <a:pt x="126057" y="17415"/>
                      <a:pt x="122818" y="15129"/>
                      <a:pt x="119675" y="16176"/>
                    </a:cubicBezTo>
                    <a:cubicBezTo>
                      <a:pt x="105673" y="21034"/>
                      <a:pt x="92148" y="29321"/>
                      <a:pt x="80337" y="39417"/>
                    </a:cubicBezTo>
                    <a:cubicBezTo>
                      <a:pt x="79861" y="38655"/>
                      <a:pt x="79480" y="37989"/>
                      <a:pt x="79003" y="37227"/>
                    </a:cubicBezTo>
                    <a:cubicBezTo>
                      <a:pt x="75289" y="31131"/>
                      <a:pt x="71193" y="25225"/>
                      <a:pt x="67383" y="19224"/>
                    </a:cubicBezTo>
                    <a:cubicBezTo>
                      <a:pt x="65764" y="16653"/>
                      <a:pt x="64144" y="14081"/>
                      <a:pt x="62620" y="11414"/>
                    </a:cubicBezTo>
                    <a:cubicBezTo>
                      <a:pt x="61858" y="10080"/>
                      <a:pt x="61287" y="9414"/>
                      <a:pt x="60811" y="9033"/>
                    </a:cubicBezTo>
                    <a:cubicBezTo>
                      <a:pt x="61096" y="8652"/>
                      <a:pt x="61382" y="8271"/>
                      <a:pt x="61573" y="7890"/>
                    </a:cubicBezTo>
                    <a:cubicBezTo>
                      <a:pt x="65002" y="2651"/>
                      <a:pt x="57477" y="-2588"/>
                      <a:pt x="53191" y="1412"/>
                    </a:cubicBezTo>
                    <a:cubicBezTo>
                      <a:pt x="52333" y="2175"/>
                      <a:pt x="51571" y="2937"/>
                      <a:pt x="50714" y="3699"/>
                    </a:cubicBezTo>
                    <a:cubicBezTo>
                      <a:pt x="49666" y="4651"/>
                      <a:pt x="49285" y="6175"/>
                      <a:pt x="49285" y="7604"/>
                    </a:cubicBezTo>
                    <a:cubicBezTo>
                      <a:pt x="34998" y="31035"/>
                      <a:pt x="13471" y="48752"/>
                      <a:pt x="327" y="73136"/>
                    </a:cubicBezTo>
                    <a:cubicBezTo>
                      <a:pt x="-1102" y="75708"/>
                      <a:pt x="2518" y="77612"/>
                      <a:pt x="4137" y="75422"/>
                    </a:cubicBezTo>
                    <a:cubicBezTo>
                      <a:pt x="19472" y="55515"/>
                      <a:pt x="38141" y="38941"/>
                      <a:pt x="53572" y="19129"/>
                    </a:cubicBezTo>
                    <a:cubicBezTo>
                      <a:pt x="58429" y="29321"/>
                      <a:pt x="64811" y="38751"/>
                      <a:pt x="70526" y="48466"/>
                    </a:cubicBezTo>
                    <a:cubicBezTo>
                      <a:pt x="65383" y="53610"/>
                      <a:pt x="60715" y="59134"/>
                      <a:pt x="56620" y="64754"/>
                    </a:cubicBezTo>
                    <a:cubicBezTo>
                      <a:pt x="47190" y="77898"/>
                      <a:pt x="47380" y="105902"/>
                      <a:pt x="66716" y="109331"/>
                    </a:cubicBezTo>
                    <a:cubicBezTo>
                      <a:pt x="87576" y="113046"/>
                      <a:pt x="98244" y="87900"/>
                      <a:pt x="95482" y="71898"/>
                    </a:cubicBezTo>
                    <a:cubicBezTo>
                      <a:pt x="94148" y="64278"/>
                      <a:pt x="90529" y="56753"/>
                      <a:pt x="86528" y="49704"/>
                    </a:cubicBezTo>
                    <a:cubicBezTo>
                      <a:pt x="95767" y="41703"/>
                      <a:pt x="106340" y="34560"/>
                      <a:pt x="117389" y="29797"/>
                    </a:cubicBezTo>
                    <a:cubicBezTo>
                      <a:pt x="124533" y="54372"/>
                      <a:pt x="127105" y="79899"/>
                      <a:pt x="137582" y="103521"/>
                    </a:cubicBezTo>
                    <a:cubicBezTo>
                      <a:pt x="139392" y="107521"/>
                      <a:pt x="145869" y="107235"/>
                      <a:pt x="147774" y="103521"/>
                    </a:cubicBezTo>
                    <a:cubicBezTo>
                      <a:pt x="156918" y="85995"/>
                      <a:pt x="161681" y="66564"/>
                      <a:pt x="171110" y="49133"/>
                    </a:cubicBezTo>
                    <a:cubicBezTo>
                      <a:pt x="181492" y="29892"/>
                      <a:pt x="200257" y="30750"/>
                      <a:pt x="203209" y="53800"/>
                    </a:cubicBezTo>
                    <a:cubicBezTo>
                      <a:pt x="204638" y="65325"/>
                      <a:pt x="203590" y="77136"/>
                      <a:pt x="203495" y="88662"/>
                    </a:cubicBezTo>
                    <a:cubicBezTo>
                      <a:pt x="203400" y="95139"/>
                      <a:pt x="213973" y="96948"/>
                      <a:pt x="215116" y="90281"/>
                    </a:cubicBezTo>
                    <a:cubicBezTo>
                      <a:pt x="216830" y="80566"/>
                      <a:pt x="218926" y="71136"/>
                      <a:pt x="222069" y="61706"/>
                    </a:cubicBezTo>
                    <a:cubicBezTo>
                      <a:pt x="223783" y="56562"/>
                      <a:pt x="239881" y="32941"/>
                      <a:pt x="242738" y="38655"/>
                    </a:cubicBezTo>
                    <a:cubicBezTo>
                      <a:pt x="247596" y="48466"/>
                      <a:pt x="251311" y="55896"/>
                      <a:pt x="251406" y="67135"/>
                    </a:cubicBezTo>
                    <a:cubicBezTo>
                      <a:pt x="251406" y="72755"/>
                      <a:pt x="251692" y="79422"/>
                      <a:pt x="255311" y="84090"/>
                    </a:cubicBezTo>
                    <a:cubicBezTo>
                      <a:pt x="275600" y="110188"/>
                      <a:pt x="297888" y="72183"/>
                      <a:pt x="306460" y="56372"/>
                    </a:cubicBezTo>
                    <a:cubicBezTo>
                      <a:pt x="307318" y="54276"/>
                      <a:pt x="304651" y="51895"/>
                      <a:pt x="303032" y="53800"/>
                    </a:cubicBezTo>
                    <a:close/>
                    <a:moveTo>
                      <a:pt x="62620" y="85614"/>
                    </a:moveTo>
                    <a:cubicBezTo>
                      <a:pt x="61763" y="74755"/>
                      <a:pt x="69478" y="66564"/>
                      <a:pt x="76336" y="59325"/>
                    </a:cubicBezTo>
                    <a:cubicBezTo>
                      <a:pt x="78908" y="64468"/>
                      <a:pt x="81099" y="69802"/>
                      <a:pt x="82623" y="75422"/>
                    </a:cubicBezTo>
                    <a:cubicBezTo>
                      <a:pt x="86623" y="90186"/>
                      <a:pt x="63763" y="99329"/>
                      <a:pt x="62620" y="85614"/>
                    </a:cubicBezTo>
                    <a:close/>
                  </a:path>
                </a:pathLst>
              </a:custGeom>
              <a:grpFill/>
              <a:ln w="9525" cap="flat">
                <a:noFill/>
                <a:prstDash val="solid"/>
                <a:miter/>
              </a:ln>
            </p:spPr>
            <p:txBody>
              <a:bodyPr rtlCol="0" anchor="ctr"/>
              <a:lstStyle/>
              <a:p>
                <a:endParaRPr lang="en-US"/>
              </a:p>
            </p:txBody>
          </p:sp>
          <p:sp>
            <p:nvSpPr>
              <p:cNvPr id="1115" name="Freeform: Shape 1114">
                <a:extLst>
                  <a:ext uri="{FF2B5EF4-FFF2-40B4-BE49-F238E27FC236}">
                    <a16:creationId xmlns:a16="http://schemas.microsoft.com/office/drawing/2014/main" id="{0A6CE4D3-ACB0-044F-75B4-A6D8767C01B3}"/>
                  </a:ext>
                </a:extLst>
              </p:cNvPr>
              <p:cNvSpPr/>
              <p:nvPr/>
            </p:nvSpPr>
            <p:spPr>
              <a:xfrm>
                <a:off x="2858082" y="3710610"/>
                <a:ext cx="14547" cy="31452"/>
              </a:xfrm>
              <a:custGeom>
                <a:avLst/>
                <a:gdLst>
                  <a:gd name="connsiteX0" fmla="*/ 3418 w 14547"/>
                  <a:gd name="connsiteY0" fmla="*/ 1758 h 31452"/>
                  <a:gd name="connsiteX1" fmla="*/ 4085 w 14547"/>
                  <a:gd name="connsiteY1" fmla="*/ 996 h 31452"/>
                  <a:gd name="connsiteX2" fmla="*/ 275 w 14547"/>
                  <a:gd name="connsiteY2" fmla="*/ 7759 h 31452"/>
                  <a:gd name="connsiteX3" fmla="*/ 941 w 14547"/>
                  <a:gd name="connsiteY3" fmla="*/ 18237 h 31452"/>
                  <a:gd name="connsiteX4" fmla="*/ 3608 w 14547"/>
                  <a:gd name="connsiteY4" fmla="*/ 20427 h 31452"/>
                  <a:gd name="connsiteX5" fmla="*/ 6752 w 14547"/>
                  <a:gd name="connsiteY5" fmla="*/ 30524 h 31452"/>
                  <a:gd name="connsiteX6" fmla="*/ 9228 w 14547"/>
                  <a:gd name="connsiteY6" fmla="*/ 30524 h 31452"/>
                  <a:gd name="connsiteX7" fmla="*/ 14467 w 14547"/>
                  <a:gd name="connsiteY7" fmla="*/ 6330 h 31452"/>
                  <a:gd name="connsiteX8" fmla="*/ 3418 w 14547"/>
                  <a:gd name="connsiteY8" fmla="*/ 1758 h 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7" h="31452">
                    <a:moveTo>
                      <a:pt x="3418" y="1758"/>
                    </a:moveTo>
                    <a:cubicBezTo>
                      <a:pt x="4656" y="901"/>
                      <a:pt x="4847" y="615"/>
                      <a:pt x="4085" y="996"/>
                    </a:cubicBezTo>
                    <a:cubicBezTo>
                      <a:pt x="1322" y="1949"/>
                      <a:pt x="-773" y="4711"/>
                      <a:pt x="275" y="7759"/>
                    </a:cubicBezTo>
                    <a:cubicBezTo>
                      <a:pt x="1322" y="11093"/>
                      <a:pt x="751" y="14712"/>
                      <a:pt x="941" y="18237"/>
                    </a:cubicBezTo>
                    <a:cubicBezTo>
                      <a:pt x="1037" y="19665"/>
                      <a:pt x="2370" y="20427"/>
                      <a:pt x="3608" y="20427"/>
                    </a:cubicBezTo>
                    <a:cubicBezTo>
                      <a:pt x="4656" y="23761"/>
                      <a:pt x="5799" y="27095"/>
                      <a:pt x="6752" y="30524"/>
                    </a:cubicBezTo>
                    <a:cubicBezTo>
                      <a:pt x="7133" y="31762"/>
                      <a:pt x="8847" y="31762"/>
                      <a:pt x="9228" y="30524"/>
                    </a:cubicBezTo>
                    <a:cubicBezTo>
                      <a:pt x="11514" y="22523"/>
                      <a:pt x="15134" y="14807"/>
                      <a:pt x="14467" y="6330"/>
                    </a:cubicBezTo>
                    <a:cubicBezTo>
                      <a:pt x="13895" y="520"/>
                      <a:pt x="7799" y="-1957"/>
                      <a:pt x="3418" y="1758"/>
                    </a:cubicBezTo>
                    <a:close/>
                  </a:path>
                </a:pathLst>
              </a:custGeom>
              <a:grpFill/>
              <a:ln w="9525" cap="flat">
                <a:noFill/>
                <a:prstDash val="solid"/>
                <a:miter/>
              </a:ln>
            </p:spPr>
            <p:txBody>
              <a:bodyPr rtlCol="0" anchor="ctr"/>
              <a:lstStyle/>
              <a:p>
                <a:endParaRPr lang="en-US"/>
              </a:p>
            </p:txBody>
          </p:sp>
          <p:sp>
            <p:nvSpPr>
              <p:cNvPr id="1116" name="Freeform: Shape 1115">
                <a:extLst>
                  <a:ext uri="{FF2B5EF4-FFF2-40B4-BE49-F238E27FC236}">
                    <a16:creationId xmlns:a16="http://schemas.microsoft.com/office/drawing/2014/main" id="{967DD814-7923-D986-74DA-331DEA3E8ED9}"/>
                  </a:ext>
                </a:extLst>
              </p:cNvPr>
              <p:cNvSpPr/>
              <p:nvPr/>
            </p:nvSpPr>
            <p:spPr>
              <a:xfrm>
                <a:off x="3038757" y="3698414"/>
                <a:ext cx="61725" cy="85253"/>
              </a:xfrm>
              <a:custGeom>
                <a:avLst/>
                <a:gdLst>
                  <a:gd name="connsiteX0" fmla="*/ 60392 w 61725"/>
                  <a:gd name="connsiteY0" fmla="*/ 74628 h 85253"/>
                  <a:gd name="connsiteX1" fmla="*/ 16672 w 61725"/>
                  <a:gd name="connsiteY1" fmla="*/ 68913 h 85253"/>
                  <a:gd name="connsiteX2" fmla="*/ 43723 w 61725"/>
                  <a:gd name="connsiteY2" fmla="*/ 13002 h 85253"/>
                  <a:gd name="connsiteX3" fmla="*/ 11624 w 61725"/>
                  <a:gd name="connsiteY3" fmla="*/ 18050 h 85253"/>
                  <a:gd name="connsiteX4" fmla="*/ 13814 w 61725"/>
                  <a:gd name="connsiteY4" fmla="*/ 19764 h 85253"/>
                  <a:gd name="connsiteX5" fmla="*/ 29626 w 61725"/>
                  <a:gd name="connsiteY5" fmla="*/ 10239 h 85253"/>
                  <a:gd name="connsiteX6" fmla="*/ 31817 w 61725"/>
                  <a:gd name="connsiteY6" fmla="*/ 21003 h 85253"/>
                  <a:gd name="connsiteX7" fmla="*/ 2956 w 61725"/>
                  <a:gd name="connsiteY7" fmla="*/ 63389 h 85253"/>
                  <a:gd name="connsiteX8" fmla="*/ 1718 w 61725"/>
                  <a:gd name="connsiteY8" fmla="*/ 72628 h 85253"/>
                  <a:gd name="connsiteX9" fmla="*/ 29054 w 61725"/>
                  <a:gd name="connsiteY9" fmla="*/ 84820 h 85253"/>
                  <a:gd name="connsiteX10" fmla="*/ 61249 w 61725"/>
                  <a:gd name="connsiteY10" fmla="*/ 76534 h 85253"/>
                  <a:gd name="connsiteX11" fmla="*/ 60392 w 61725"/>
                  <a:gd name="connsiteY11" fmla="*/ 74628 h 8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725" h="85253">
                    <a:moveTo>
                      <a:pt x="60392" y="74628"/>
                    </a:moveTo>
                    <a:cubicBezTo>
                      <a:pt x="48104" y="76819"/>
                      <a:pt x="29150" y="75676"/>
                      <a:pt x="16672" y="68913"/>
                    </a:cubicBezTo>
                    <a:cubicBezTo>
                      <a:pt x="34007" y="56626"/>
                      <a:pt x="47247" y="34243"/>
                      <a:pt x="43723" y="13002"/>
                    </a:cubicBezTo>
                    <a:cubicBezTo>
                      <a:pt x="40008" y="-9572"/>
                      <a:pt x="14767" y="619"/>
                      <a:pt x="11624" y="18050"/>
                    </a:cubicBezTo>
                    <a:cubicBezTo>
                      <a:pt x="11433" y="19384"/>
                      <a:pt x="12576" y="20336"/>
                      <a:pt x="13814" y="19764"/>
                    </a:cubicBezTo>
                    <a:cubicBezTo>
                      <a:pt x="18767" y="17288"/>
                      <a:pt x="23911" y="10716"/>
                      <a:pt x="29626" y="10239"/>
                    </a:cubicBezTo>
                    <a:cubicBezTo>
                      <a:pt x="32293" y="10049"/>
                      <a:pt x="31912" y="19384"/>
                      <a:pt x="31817" y="21003"/>
                    </a:cubicBezTo>
                    <a:cubicBezTo>
                      <a:pt x="30864" y="38910"/>
                      <a:pt x="17529" y="54436"/>
                      <a:pt x="2956" y="63389"/>
                    </a:cubicBezTo>
                    <a:cubicBezTo>
                      <a:pt x="-92" y="65294"/>
                      <a:pt x="-1235" y="70152"/>
                      <a:pt x="1718" y="72628"/>
                    </a:cubicBezTo>
                    <a:cubicBezTo>
                      <a:pt x="9719" y="79486"/>
                      <a:pt x="18672" y="83201"/>
                      <a:pt x="29054" y="84820"/>
                    </a:cubicBezTo>
                    <a:cubicBezTo>
                      <a:pt x="41246" y="86725"/>
                      <a:pt x="50771" y="82058"/>
                      <a:pt x="61249" y="76534"/>
                    </a:cubicBezTo>
                    <a:cubicBezTo>
                      <a:pt x="62297" y="75962"/>
                      <a:pt x="61439" y="74438"/>
                      <a:pt x="60392" y="74628"/>
                    </a:cubicBezTo>
                    <a:close/>
                  </a:path>
                </a:pathLst>
              </a:custGeom>
              <a:grpFill/>
              <a:ln w="9525" cap="flat">
                <a:noFill/>
                <a:prstDash val="solid"/>
                <a:miter/>
              </a:ln>
            </p:spPr>
            <p:txBody>
              <a:bodyPr rtlCol="0" anchor="ctr"/>
              <a:lstStyle/>
              <a:p>
                <a:endParaRPr lang="en-US"/>
              </a:p>
            </p:txBody>
          </p:sp>
          <p:sp>
            <p:nvSpPr>
              <p:cNvPr id="1117" name="Freeform: Shape 1116">
                <a:extLst>
                  <a:ext uri="{FF2B5EF4-FFF2-40B4-BE49-F238E27FC236}">
                    <a16:creationId xmlns:a16="http://schemas.microsoft.com/office/drawing/2014/main" id="{E82C6178-EDD0-124E-A523-E9F842E77159}"/>
                  </a:ext>
                </a:extLst>
              </p:cNvPr>
              <p:cNvSpPr/>
              <p:nvPr/>
            </p:nvSpPr>
            <p:spPr>
              <a:xfrm>
                <a:off x="3061549" y="3773664"/>
                <a:ext cx="153727" cy="94007"/>
              </a:xfrm>
              <a:custGeom>
                <a:avLst/>
                <a:gdLst>
                  <a:gd name="connsiteX0" fmla="*/ 152567 w 153727"/>
                  <a:gd name="connsiteY0" fmla="*/ 89295 h 94007"/>
                  <a:gd name="connsiteX1" fmla="*/ 82653 w 153727"/>
                  <a:gd name="connsiteY1" fmla="*/ 49576 h 94007"/>
                  <a:gd name="connsiteX2" fmla="*/ 81605 w 153727"/>
                  <a:gd name="connsiteY2" fmla="*/ 49004 h 94007"/>
                  <a:gd name="connsiteX3" fmla="*/ 111514 w 153727"/>
                  <a:gd name="connsiteY3" fmla="*/ 4046 h 94007"/>
                  <a:gd name="connsiteX4" fmla="*/ 107323 w 153727"/>
                  <a:gd name="connsiteY4" fmla="*/ 807 h 94007"/>
                  <a:gd name="connsiteX5" fmla="*/ 70080 w 153727"/>
                  <a:gd name="connsiteY5" fmla="*/ 43194 h 94007"/>
                  <a:gd name="connsiteX6" fmla="*/ 41696 w 153727"/>
                  <a:gd name="connsiteY6" fmla="*/ 39003 h 94007"/>
                  <a:gd name="connsiteX7" fmla="*/ 3596 w 153727"/>
                  <a:gd name="connsiteY7" fmla="*/ 82532 h 94007"/>
                  <a:gd name="connsiteX8" fmla="*/ 73414 w 153727"/>
                  <a:gd name="connsiteY8" fmla="*/ 58624 h 94007"/>
                  <a:gd name="connsiteX9" fmla="*/ 76462 w 153727"/>
                  <a:gd name="connsiteY9" fmla="*/ 60148 h 94007"/>
                  <a:gd name="connsiteX10" fmla="*/ 152090 w 153727"/>
                  <a:gd name="connsiteY10" fmla="*/ 92438 h 94007"/>
                  <a:gd name="connsiteX11" fmla="*/ 152567 w 153727"/>
                  <a:gd name="connsiteY11" fmla="*/ 89295 h 94007"/>
                  <a:gd name="connsiteX12" fmla="*/ 28837 w 153727"/>
                  <a:gd name="connsiteY12" fmla="*/ 79865 h 94007"/>
                  <a:gd name="connsiteX13" fmla="*/ 15311 w 153727"/>
                  <a:gd name="connsiteY13" fmla="*/ 64911 h 94007"/>
                  <a:gd name="connsiteX14" fmla="*/ 28456 w 153727"/>
                  <a:gd name="connsiteY14" fmla="*/ 55957 h 94007"/>
                  <a:gd name="connsiteX15" fmla="*/ 61222 w 153727"/>
                  <a:gd name="connsiteY15" fmla="*/ 53576 h 94007"/>
                  <a:gd name="connsiteX16" fmla="*/ 28837 w 153727"/>
                  <a:gd name="connsiteY16" fmla="*/ 79865 h 94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727" h="94007">
                    <a:moveTo>
                      <a:pt x="152567" y="89295"/>
                    </a:moveTo>
                    <a:cubicBezTo>
                      <a:pt x="127706" y="79103"/>
                      <a:pt x="106085" y="62720"/>
                      <a:pt x="82653" y="49576"/>
                    </a:cubicBezTo>
                    <a:cubicBezTo>
                      <a:pt x="82272" y="49385"/>
                      <a:pt x="81986" y="49194"/>
                      <a:pt x="81605" y="49004"/>
                    </a:cubicBezTo>
                    <a:cubicBezTo>
                      <a:pt x="96369" y="30716"/>
                      <a:pt x="108085" y="12142"/>
                      <a:pt x="111514" y="4046"/>
                    </a:cubicBezTo>
                    <a:cubicBezTo>
                      <a:pt x="112752" y="1284"/>
                      <a:pt x="109704" y="-1383"/>
                      <a:pt x="107323" y="807"/>
                    </a:cubicBezTo>
                    <a:cubicBezTo>
                      <a:pt x="93512" y="13285"/>
                      <a:pt x="82177" y="28716"/>
                      <a:pt x="70080" y="43194"/>
                    </a:cubicBezTo>
                    <a:cubicBezTo>
                      <a:pt x="61127" y="39384"/>
                      <a:pt x="51697" y="37097"/>
                      <a:pt x="41696" y="39003"/>
                    </a:cubicBezTo>
                    <a:cubicBezTo>
                      <a:pt x="22646" y="42718"/>
                      <a:pt x="-11073" y="58243"/>
                      <a:pt x="3596" y="82532"/>
                    </a:cubicBezTo>
                    <a:cubicBezTo>
                      <a:pt x="19121" y="108345"/>
                      <a:pt x="48935" y="86342"/>
                      <a:pt x="73414" y="58624"/>
                    </a:cubicBezTo>
                    <a:cubicBezTo>
                      <a:pt x="74462" y="59101"/>
                      <a:pt x="75414" y="59577"/>
                      <a:pt x="76462" y="60148"/>
                    </a:cubicBezTo>
                    <a:cubicBezTo>
                      <a:pt x="101989" y="73578"/>
                      <a:pt x="122372" y="89866"/>
                      <a:pt x="152090" y="92438"/>
                    </a:cubicBezTo>
                    <a:cubicBezTo>
                      <a:pt x="154186" y="92724"/>
                      <a:pt x="154186" y="89961"/>
                      <a:pt x="152567" y="89295"/>
                    </a:cubicBezTo>
                    <a:close/>
                    <a:moveTo>
                      <a:pt x="28837" y="79865"/>
                    </a:moveTo>
                    <a:cubicBezTo>
                      <a:pt x="23217" y="82818"/>
                      <a:pt x="2834" y="80532"/>
                      <a:pt x="15311" y="64911"/>
                    </a:cubicBezTo>
                    <a:cubicBezTo>
                      <a:pt x="18645" y="60815"/>
                      <a:pt x="23884" y="58243"/>
                      <a:pt x="28456" y="55957"/>
                    </a:cubicBezTo>
                    <a:cubicBezTo>
                      <a:pt x="40362" y="49861"/>
                      <a:pt x="50649" y="50147"/>
                      <a:pt x="61222" y="53576"/>
                    </a:cubicBezTo>
                    <a:cubicBezTo>
                      <a:pt x="51792" y="63863"/>
                      <a:pt x="41410" y="73197"/>
                      <a:pt x="28837" y="79865"/>
                    </a:cubicBezTo>
                    <a:close/>
                  </a:path>
                </a:pathLst>
              </a:custGeom>
              <a:grpFill/>
              <a:ln w="9525" cap="flat">
                <a:noFill/>
                <a:prstDash val="solid"/>
                <a:miter/>
              </a:ln>
            </p:spPr>
            <p:txBody>
              <a:bodyPr rtlCol="0" anchor="ctr"/>
              <a:lstStyle/>
              <a:p>
                <a:endParaRPr lang="en-US"/>
              </a:p>
            </p:txBody>
          </p:sp>
          <p:sp>
            <p:nvSpPr>
              <p:cNvPr id="1118" name="Freeform: Shape 1117">
                <a:extLst>
                  <a:ext uri="{FF2B5EF4-FFF2-40B4-BE49-F238E27FC236}">
                    <a16:creationId xmlns:a16="http://schemas.microsoft.com/office/drawing/2014/main" id="{E6E3EB08-CBF3-72CE-B48F-D987AAD2E0D8}"/>
                  </a:ext>
                </a:extLst>
              </p:cNvPr>
              <p:cNvSpPr/>
              <p:nvPr/>
            </p:nvSpPr>
            <p:spPr>
              <a:xfrm>
                <a:off x="3269973" y="3776986"/>
                <a:ext cx="45359" cy="64791"/>
              </a:xfrm>
              <a:custGeom>
                <a:avLst/>
                <a:gdLst>
                  <a:gd name="connsiteX0" fmla="*/ 42727 w 45359"/>
                  <a:gd name="connsiteY0" fmla="*/ 25775 h 64791"/>
                  <a:gd name="connsiteX1" fmla="*/ 31201 w 45359"/>
                  <a:gd name="connsiteY1" fmla="*/ 24346 h 64791"/>
                  <a:gd name="connsiteX2" fmla="*/ 31106 w 45359"/>
                  <a:gd name="connsiteY2" fmla="*/ 914 h 64791"/>
                  <a:gd name="connsiteX3" fmla="*/ 29011 w 45359"/>
                  <a:gd name="connsiteY3" fmla="*/ 57 h 64791"/>
                  <a:gd name="connsiteX4" fmla="*/ 18724 w 45359"/>
                  <a:gd name="connsiteY4" fmla="*/ 23584 h 64791"/>
                  <a:gd name="connsiteX5" fmla="*/ 18628 w 45359"/>
                  <a:gd name="connsiteY5" fmla="*/ 25775 h 64791"/>
                  <a:gd name="connsiteX6" fmla="*/ 11389 w 45359"/>
                  <a:gd name="connsiteY6" fmla="*/ 26918 h 64791"/>
                  <a:gd name="connsiteX7" fmla="*/ 626 w 45359"/>
                  <a:gd name="connsiteY7" fmla="*/ 31966 h 64791"/>
                  <a:gd name="connsiteX8" fmla="*/ 817 w 45359"/>
                  <a:gd name="connsiteY8" fmla="*/ 33680 h 64791"/>
                  <a:gd name="connsiteX9" fmla="*/ 11294 w 45359"/>
                  <a:gd name="connsiteY9" fmla="*/ 35871 h 64791"/>
                  <a:gd name="connsiteX10" fmla="*/ 18343 w 45359"/>
                  <a:gd name="connsiteY10" fmla="*/ 36443 h 64791"/>
                  <a:gd name="connsiteX11" fmla="*/ 23486 w 45359"/>
                  <a:gd name="connsiteY11" fmla="*/ 63970 h 64791"/>
                  <a:gd name="connsiteX12" fmla="*/ 25677 w 45359"/>
                  <a:gd name="connsiteY12" fmla="*/ 63970 h 64791"/>
                  <a:gd name="connsiteX13" fmla="*/ 30154 w 45359"/>
                  <a:gd name="connsiteY13" fmla="*/ 36824 h 64791"/>
                  <a:gd name="connsiteX14" fmla="*/ 42631 w 45359"/>
                  <a:gd name="connsiteY14" fmla="*/ 35014 h 64791"/>
                  <a:gd name="connsiteX15" fmla="*/ 42727 w 45359"/>
                  <a:gd name="connsiteY15" fmla="*/ 25775 h 6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359" h="64791">
                    <a:moveTo>
                      <a:pt x="42727" y="25775"/>
                    </a:moveTo>
                    <a:cubicBezTo>
                      <a:pt x="39488" y="24155"/>
                      <a:pt x="35297" y="24060"/>
                      <a:pt x="31201" y="24346"/>
                    </a:cubicBezTo>
                    <a:cubicBezTo>
                      <a:pt x="32249" y="16345"/>
                      <a:pt x="34059" y="6915"/>
                      <a:pt x="31106" y="914"/>
                    </a:cubicBezTo>
                    <a:cubicBezTo>
                      <a:pt x="30725" y="152"/>
                      <a:pt x="29773" y="-133"/>
                      <a:pt x="29011" y="57"/>
                    </a:cubicBezTo>
                    <a:cubicBezTo>
                      <a:pt x="20248" y="2629"/>
                      <a:pt x="19676" y="16155"/>
                      <a:pt x="18724" y="23584"/>
                    </a:cubicBezTo>
                    <a:cubicBezTo>
                      <a:pt x="18628" y="24346"/>
                      <a:pt x="18724" y="25013"/>
                      <a:pt x="18628" y="25775"/>
                    </a:cubicBezTo>
                    <a:cubicBezTo>
                      <a:pt x="16247" y="26156"/>
                      <a:pt x="13771" y="26346"/>
                      <a:pt x="11389" y="26918"/>
                    </a:cubicBezTo>
                    <a:cubicBezTo>
                      <a:pt x="7389" y="27870"/>
                      <a:pt x="4436" y="30823"/>
                      <a:pt x="626" y="31966"/>
                    </a:cubicBezTo>
                    <a:cubicBezTo>
                      <a:pt x="-326" y="32252"/>
                      <a:pt x="-136" y="33776"/>
                      <a:pt x="817" y="33680"/>
                    </a:cubicBezTo>
                    <a:cubicBezTo>
                      <a:pt x="4055" y="33490"/>
                      <a:pt x="8151" y="35395"/>
                      <a:pt x="11294" y="35871"/>
                    </a:cubicBezTo>
                    <a:cubicBezTo>
                      <a:pt x="13580" y="36252"/>
                      <a:pt x="15962" y="36443"/>
                      <a:pt x="18343" y="36443"/>
                    </a:cubicBezTo>
                    <a:cubicBezTo>
                      <a:pt x="18819" y="45682"/>
                      <a:pt x="20914" y="54540"/>
                      <a:pt x="23486" y="63970"/>
                    </a:cubicBezTo>
                    <a:cubicBezTo>
                      <a:pt x="23772" y="65018"/>
                      <a:pt x="25391" y="65113"/>
                      <a:pt x="25677" y="63970"/>
                    </a:cubicBezTo>
                    <a:cubicBezTo>
                      <a:pt x="28153" y="54635"/>
                      <a:pt x="29582" y="46063"/>
                      <a:pt x="30154" y="36824"/>
                    </a:cubicBezTo>
                    <a:cubicBezTo>
                      <a:pt x="34631" y="36919"/>
                      <a:pt x="39202" y="36824"/>
                      <a:pt x="42631" y="35014"/>
                    </a:cubicBezTo>
                    <a:cubicBezTo>
                      <a:pt x="46156" y="33299"/>
                      <a:pt x="46346" y="27489"/>
                      <a:pt x="42727" y="25775"/>
                    </a:cubicBezTo>
                    <a:close/>
                  </a:path>
                </a:pathLst>
              </a:custGeom>
              <a:grpFill/>
              <a:ln w="9525" cap="flat">
                <a:noFill/>
                <a:prstDash val="solid"/>
                <a:miter/>
              </a:ln>
            </p:spPr>
            <p:txBody>
              <a:bodyPr rtlCol="0" anchor="ctr"/>
              <a:lstStyle/>
              <a:p>
                <a:endParaRPr lang="en-US"/>
              </a:p>
            </p:txBody>
          </p:sp>
          <p:sp>
            <p:nvSpPr>
              <p:cNvPr id="1119" name="Freeform: Shape 1118">
                <a:extLst>
                  <a:ext uri="{FF2B5EF4-FFF2-40B4-BE49-F238E27FC236}">
                    <a16:creationId xmlns:a16="http://schemas.microsoft.com/office/drawing/2014/main" id="{D66CD7BA-1604-3CF8-83E6-EF067B660FA4}"/>
                  </a:ext>
                </a:extLst>
              </p:cNvPr>
              <p:cNvSpPr/>
              <p:nvPr/>
            </p:nvSpPr>
            <p:spPr>
              <a:xfrm>
                <a:off x="3370895" y="3776968"/>
                <a:ext cx="241844" cy="92739"/>
              </a:xfrm>
              <a:custGeom>
                <a:avLst/>
                <a:gdLst>
                  <a:gd name="connsiteX0" fmla="*/ 225554 w 241844"/>
                  <a:gd name="connsiteY0" fmla="*/ 43128 h 92739"/>
                  <a:gd name="connsiteX1" fmla="*/ 232507 w 241844"/>
                  <a:gd name="connsiteY1" fmla="*/ 34079 h 92739"/>
                  <a:gd name="connsiteX2" fmla="*/ 241841 w 241844"/>
                  <a:gd name="connsiteY2" fmla="*/ 4266 h 92739"/>
                  <a:gd name="connsiteX3" fmla="*/ 239174 w 241844"/>
                  <a:gd name="connsiteY3" fmla="*/ 3885 h 92739"/>
                  <a:gd name="connsiteX4" fmla="*/ 216886 w 241844"/>
                  <a:gd name="connsiteY4" fmla="*/ 33603 h 92739"/>
                  <a:gd name="connsiteX5" fmla="*/ 181548 w 241844"/>
                  <a:gd name="connsiteY5" fmla="*/ 11124 h 92739"/>
                  <a:gd name="connsiteX6" fmla="*/ 174500 w 241844"/>
                  <a:gd name="connsiteY6" fmla="*/ 12077 h 92739"/>
                  <a:gd name="connsiteX7" fmla="*/ 150687 w 241844"/>
                  <a:gd name="connsiteY7" fmla="*/ 33317 h 92739"/>
                  <a:gd name="connsiteX8" fmla="*/ 148496 w 241844"/>
                  <a:gd name="connsiteY8" fmla="*/ 24840 h 92739"/>
                  <a:gd name="connsiteX9" fmla="*/ 98300 w 241844"/>
                  <a:gd name="connsiteY9" fmla="*/ 12553 h 92739"/>
                  <a:gd name="connsiteX10" fmla="*/ 87917 w 241844"/>
                  <a:gd name="connsiteY10" fmla="*/ 48462 h 92739"/>
                  <a:gd name="connsiteX11" fmla="*/ 87632 w 241844"/>
                  <a:gd name="connsiteY11" fmla="*/ 48748 h 92739"/>
                  <a:gd name="connsiteX12" fmla="*/ 37054 w 241844"/>
                  <a:gd name="connsiteY12" fmla="*/ 51891 h 92739"/>
                  <a:gd name="connsiteX13" fmla="*/ 27338 w 241844"/>
                  <a:gd name="connsiteY13" fmla="*/ 27984 h 92739"/>
                  <a:gd name="connsiteX14" fmla="*/ 51437 w 241844"/>
                  <a:gd name="connsiteY14" fmla="*/ 11600 h 92739"/>
                  <a:gd name="connsiteX15" fmla="*/ 51437 w 241844"/>
                  <a:gd name="connsiteY15" fmla="*/ 1504 h 92739"/>
                  <a:gd name="connsiteX16" fmla="*/ 16956 w 241844"/>
                  <a:gd name="connsiteY16" fmla="*/ 24364 h 92739"/>
                  <a:gd name="connsiteX17" fmla="*/ 2 w 241844"/>
                  <a:gd name="connsiteY17" fmla="*/ 68465 h 92739"/>
                  <a:gd name="connsiteX18" fmla="*/ 4764 w 241844"/>
                  <a:gd name="connsiteY18" fmla="*/ 69132 h 92739"/>
                  <a:gd name="connsiteX19" fmla="*/ 18861 w 241844"/>
                  <a:gd name="connsiteY19" fmla="*/ 38175 h 92739"/>
                  <a:gd name="connsiteX20" fmla="*/ 25624 w 241844"/>
                  <a:gd name="connsiteY20" fmla="*/ 54749 h 92739"/>
                  <a:gd name="connsiteX21" fmla="*/ 92870 w 241844"/>
                  <a:gd name="connsiteY21" fmla="*/ 64178 h 92739"/>
                  <a:gd name="connsiteX22" fmla="*/ 94109 w 241844"/>
                  <a:gd name="connsiteY22" fmla="*/ 66845 h 92739"/>
                  <a:gd name="connsiteX23" fmla="*/ 96680 w 241844"/>
                  <a:gd name="connsiteY23" fmla="*/ 66179 h 92739"/>
                  <a:gd name="connsiteX24" fmla="*/ 96871 w 241844"/>
                  <a:gd name="connsiteY24" fmla="*/ 64941 h 92739"/>
                  <a:gd name="connsiteX25" fmla="*/ 133066 w 241844"/>
                  <a:gd name="connsiteY25" fmla="*/ 67131 h 92739"/>
                  <a:gd name="connsiteX26" fmla="*/ 147163 w 241844"/>
                  <a:gd name="connsiteY26" fmla="*/ 50748 h 92739"/>
                  <a:gd name="connsiteX27" fmla="*/ 179167 w 241844"/>
                  <a:gd name="connsiteY27" fmla="*/ 23602 h 92739"/>
                  <a:gd name="connsiteX28" fmla="*/ 209647 w 241844"/>
                  <a:gd name="connsiteY28" fmla="*/ 43890 h 92739"/>
                  <a:gd name="connsiteX29" fmla="*/ 198693 w 241844"/>
                  <a:gd name="connsiteY29" fmla="*/ 64083 h 92739"/>
                  <a:gd name="connsiteX30" fmla="*/ 222220 w 241844"/>
                  <a:gd name="connsiteY30" fmla="*/ 92277 h 92739"/>
                  <a:gd name="connsiteX31" fmla="*/ 231554 w 241844"/>
                  <a:gd name="connsiteY31" fmla="*/ 54749 h 92739"/>
                  <a:gd name="connsiteX32" fmla="*/ 225554 w 241844"/>
                  <a:gd name="connsiteY32" fmla="*/ 43128 h 92739"/>
                  <a:gd name="connsiteX33" fmla="*/ 98585 w 241844"/>
                  <a:gd name="connsiteY33" fmla="*/ 49319 h 92739"/>
                  <a:gd name="connsiteX34" fmla="*/ 99347 w 241844"/>
                  <a:gd name="connsiteY34" fmla="*/ 41985 h 92739"/>
                  <a:gd name="connsiteX35" fmla="*/ 134971 w 241844"/>
                  <a:gd name="connsiteY35" fmla="*/ 26364 h 92739"/>
                  <a:gd name="connsiteX36" fmla="*/ 98585 w 241844"/>
                  <a:gd name="connsiteY36" fmla="*/ 49319 h 92739"/>
                  <a:gd name="connsiteX37" fmla="*/ 209837 w 241844"/>
                  <a:gd name="connsiteY37" fmla="*/ 70275 h 92739"/>
                  <a:gd name="connsiteX38" fmla="*/ 217648 w 241844"/>
                  <a:gd name="connsiteY38" fmla="*/ 53510 h 92739"/>
                  <a:gd name="connsiteX39" fmla="*/ 221172 w 241844"/>
                  <a:gd name="connsiteY39" fmla="*/ 63607 h 92739"/>
                  <a:gd name="connsiteX40" fmla="*/ 222220 w 241844"/>
                  <a:gd name="connsiteY40" fmla="*/ 71703 h 92739"/>
                  <a:gd name="connsiteX41" fmla="*/ 209837 w 241844"/>
                  <a:gd name="connsiteY41" fmla="*/ 70275 h 9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41844" h="92739">
                    <a:moveTo>
                      <a:pt x="225554" y="43128"/>
                    </a:moveTo>
                    <a:cubicBezTo>
                      <a:pt x="228125" y="39985"/>
                      <a:pt x="230602" y="36937"/>
                      <a:pt x="232507" y="34079"/>
                    </a:cubicBezTo>
                    <a:cubicBezTo>
                      <a:pt x="238031" y="26078"/>
                      <a:pt x="241365" y="13886"/>
                      <a:pt x="241841" y="4266"/>
                    </a:cubicBezTo>
                    <a:cubicBezTo>
                      <a:pt x="241937" y="2647"/>
                      <a:pt x="239555" y="2457"/>
                      <a:pt x="239174" y="3885"/>
                    </a:cubicBezTo>
                    <a:cubicBezTo>
                      <a:pt x="235555" y="15506"/>
                      <a:pt x="224506" y="24078"/>
                      <a:pt x="216886" y="33603"/>
                    </a:cubicBezTo>
                    <a:cubicBezTo>
                      <a:pt x="206313" y="24554"/>
                      <a:pt x="192597" y="18173"/>
                      <a:pt x="181548" y="11124"/>
                    </a:cubicBezTo>
                    <a:cubicBezTo>
                      <a:pt x="179357" y="9695"/>
                      <a:pt x="176309" y="10267"/>
                      <a:pt x="174500" y="12077"/>
                    </a:cubicBezTo>
                    <a:cubicBezTo>
                      <a:pt x="167451" y="19030"/>
                      <a:pt x="158117" y="25602"/>
                      <a:pt x="150687" y="33317"/>
                    </a:cubicBezTo>
                    <a:cubicBezTo>
                      <a:pt x="150401" y="30365"/>
                      <a:pt x="149830" y="27507"/>
                      <a:pt x="148496" y="24840"/>
                    </a:cubicBezTo>
                    <a:cubicBezTo>
                      <a:pt x="139638" y="7505"/>
                      <a:pt x="114111" y="837"/>
                      <a:pt x="98300" y="12553"/>
                    </a:cubicBezTo>
                    <a:cubicBezTo>
                      <a:pt x="87155" y="20840"/>
                      <a:pt x="85441" y="35223"/>
                      <a:pt x="87917" y="48462"/>
                    </a:cubicBezTo>
                    <a:cubicBezTo>
                      <a:pt x="87822" y="48558"/>
                      <a:pt x="87727" y="48653"/>
                      <a:pt x="87632" y="48748"/>
                    </a:cubicBezTo>
                    <a:cubicBezTo>
                      <a:pt x="74678" y="76656"/>
                      <a:pt x="53818" y="75894"/>
                      <a:pt x="37054" y="51891"/>
                    </a:cubicBezTo>
                    <a:cubicBezTo>
                      <a:pt x="32291" y="45128"/>
                      <a:pt x="28291" y="35984"/>
                      <a:pt x="27338" y="27984"/>
                    </a:cubicBezTo>
                    <a:cubicBezTo>
                      <a:pt x="34101" y="21125"/>
                      <a:pt x="42197" y="15506"/>
                      <a:pt x="51437" y="11600"/>
                    </a:cubicBezTo>
                    <a:cubicBezTo>
                      <a:pt x="55818" y="9791"/>
                      <a:pt x="56961" y="2837"/>
                      <a:pt x="51437" y="1504"/>
                    </a:cubicBezTo>
                    <a:cubicBezTo>
                      <a:pt x="26672" y="-4401"/>
                      <a:pt x="16956" y="7886"/>
                      <a:pt x="16956" y="24364"/>
                    </a:cubicBezTo>
                    <a:cubicBezTo>
                      <a:pt x="6860" y="36366"/>
                      <a:pt x="764" y="51225"/>
                      <a:pt x="2" y="68465"/>
                    </a:cubicBezTo>
                    <a:cubicBezTo>
                      <a:pt x="-94" y="71227"/>
                      <a:pt x="4097" y="71703"/>
                      <a:pt x="4764" y="69132"/>
                    </a:cubicBezTo>
                    <a:cubicBezTo>
                      <a:pt x="7526" y="57892"/>
                      <a:pt x="12384" y="47415"/>
                      <a:pt x="18861" y="38175"/>
                    </a:cubicBezTo>
                    <a:cubicBezTo>
                      <a:pt x="20385" y="43795"/>
                      <a:pt x="22671" y="49415"/>
                      <a:pt x="25624" y="54749"/>
                    </a:cubicBezTo>
                    <a:cubicBezTo>
                      <a:pt x="43245" y="85895"/>
                      <a:pt x="74392" y="91325"/>
                      <a:pt x="92870" y="64178"/>
                    </a:cubicBezTo>
                    <a:cubicBezTo>
                      <a:pt x="93251" y="65036"/>
                      <a:pt x="93632" y="65988"/>
                      <a:pt x="94109" y="66845"/>
                    </a:cubicBezTo>
                    <a:cubicBezTo>
                      <a:pt x="94775" y="68179"/>
                      <a:pt x="96490" y="67417"/>
                      <a:pt x="96680" y="66179"/>
                    </a:cubicBezTo>
                    <a:lnTo>
                      <a:pt x="96871" y="64941"/>
                    </a:lnTo>
                    <a:cubicBezTo>
                      <a:pt x="107063" y="73323"/>
                      <a:pt x="119540" y="75323"/>
                      <a:pt x="133066" y="67131"/>
                    </a:cubicBezTo>
                    <a:cubicBezTo>
                      <a:pt x="138781" y="63607"/>
                      <a:pt x="143924" y="57606"/>
                      <a:pt x="147163" y="50748"/>
                    </a:cubicBezTo>
                    <a:cubicBezTo>
                      <a:pt x="158117" y="42176"/>
                      <a:pt x="168785" y="32936"/>
                      <a:pt x="179167" y="23602"/>
                    </a:cubicBezTo>
                    <a:cubicBezTo>
                      <a:pt x="189263" y="30460"/>
                      <a:pt x="200217" y="35889"/>
                      <a:pt x="209647" y="43890"/>
                    </a:cubicBezTo>
                    <a:cubicBezTo>
                      <a:pt x="205361" y="50272"/>
                      <a:pt x="201455" y="56844"/>
                      <a:pt x="198693" y="64083"/>
                    </a:cubicBezTo>
                    <a:cubicBezTo>
                      <a:pt x="193073" y="78466"/>
                      <a:pt x="206123" y="95801"/>
                      <a:pt x="222220" y="92277"/>
                    </a:cubicBezTo>
                    <a:cubicBezTo>
                      <a:pt x="238984" y="88562"/>
                      <a:pt x="235174" y="66750"/>
                      <a:pt x="231554" y="54749"/>
                    </a:cubicBezTo>
                    <a:cubicBezTo>
                      <a:pt x="230126" y="50272"/>
                      <a:pt x="228030" y="46557"/>
                      <a:pt x="225554" y="43128"/>
                    </a:cubicBezTo>
                    <a:close/>
                    <a:moveTo>
                      <a:pt x="98585" y="49319"/>
                    </a:moveTo>
                    <a:cubicBezTo>
                      <a:pt x="98871" y="46843"/>
                      <a:pt x="99157" y="44462"/>
                      <a:pt x="99347" y="41985"/>
                    </a:cubicBezTo>
                    <a:cubicBezTo>
                      <a:pt x="100776" y="21887"/>
                      <a:pt x="118207" y="11219"/>
                      <a:pt x="134971" y="26364"/>
                    </a:cubicBezTo>
                    <a:cubicBezTo>
                      <a:pt x="150973" y="40842"/>
                      <a:pt x="118493" y="76085"/>
                      <a:pt x="98585" y="49319"/>
                    </a:cubicBezTo>
                    <a:close/>
                    <a:moveTo>
                      <a:pt x="209837" y="70275"/>
                    </a:moveTo>
                    <a:cubicBezTo>
                      <a:pt x="210695" y="64559"/>
                      <a:pt x="213838" y="58940"/>
                      <a:pt x="217648" y="53510"/>
                    </a:cubicBezTo>
                    <a:cubicBezTo>
                      <a:pt x="219172" y="56654"/>
                      <a:pt x="220220" y="59987"/>
                      <a:pt x="221172" y="63607"/>
                    </a:cubicBezTo>
                    <a:cubicBezTo>
                      <a:pt x="221744" y="66274"/>
                      <a:pt x="222125" y="68941"/>
                      <a:pt x="222220" y="71703"/>
                    </a:cubicBezTo>
                    <a:cubicBezTo>
                      <a:pt x="222791" y="79514"/>
                      <a:pt x="208218" y="81038"/>
                      <a:pt x="209837" y="70275"/>
                    </a:cubicBezTo>
                    <a:close/>
                  </a:path>
                </a:pathLst>
              </a:custGeom>
              <a:grpFill/>
              <a:ln w="9525" cap="flat">
                <a:noFill/>
                <a:prstDash val="solid"/>
                <a:miter/>
              </a:ln>
            </p:spPr>
            <p:txBody>
              <a:bodyPr rtlCol="0" anchor="ctr"/>
              <a:lstStyle/>
              <a:p>
                <a:endParaRPr lang="en-US"/>
              </a:p>
            </p:txBody>
          </p:sp>
          <p:sp>
            <p:nvSpPr>
              <p:cNvPr id="1120" name="Freeform: Shape 1119">
                <a:extLst>
                  <a:ext uri="{FF2B5EF4-FFF2-40B4-BE49-F238E27FC236}">
                    <a16:creationId xmlns:a16="http://schemas.microsoft.com/office/drawing/2014/main" id="{9C1566E1-999C-D745-E831-4F0985578F01}"/>
                  </a:ext>
                </a:extLst>
              </p:cNvPr>
              <p:cNvSpPr/>
              <p:nvPr/>
            </p:nvSpPr>
            <p:spPr>
              <a:xfrm>
                <a:off x="3602346" y="3702167"/>
                <a:ext cx="55789" cy="56920"/>
              </a:xfrm>
              <a:custGeom>
                <a:avLst/>
                <a:gdLst>
                  <a:gd name="connsiteX0" fmla="*/ 55063 w 55789"/>
                  <a:gd name="connsiteY0" fmla="*/ 53921 h 56920"/>
                  <a:gd name="connsiteX1" fmla="*/ 34013 w 55789"/>
                  <a:gd name="connsiteY1" fmla="*/ 43920 h 56920"/>
                  <a:gd name="connsiteX2" fmla="*/ 19535 w 55789"/>
                  <a:gd name="connsiteY2" fmla="*/ 42015 h 56920"/>
                  <a:gd name="connsiteX3" fmla="*/ 22868 w 55789"/>
                  <a:gd name="connsiteY3" fmla="*/ 5344 h 56920"/>
                  <a:gd name="connsiteX4" fmla="*/ 8 w 55789"/>
                  <a:gd name="connsiteY4" fmla="*/ 19536 h 56920"/>
                  <a:gd name="connsiteX5" fmla="*/ 3342 w 55789"/>
                  <a:gd name="connsiteY5" fmla="*/ 20870 h 56920"/>
                  <a:gd name="connsiteX6" fmla="*/ 14486 w 55789"/>
                  <a:gd name="connsiteY6" fmla="*/ 15440 h 56920"/>
                  <a:gd name="connsiteX7" fmla="*/ 2390 w 55789"/>
                  <a:gd name="connsiteY7" fmla="*/ 43730 h 56920"/>
                  <a:gd name="connsiteX8" fmla="*/ 6771 w 55789"/>
                  <a:gd name="connsiteY8" fmla="*/ 54207 h 56920"/>
                  <a:gd name="connsiteX9" fmla="*/ 30679 w 55789"/>
                  <a:gd name="connsiteY9" fmla="*/ 56398 h 56920"/>
                  <a:gd name="connsiteX10" fmla="*/ 54396 w 55789"/>
                  <a:gd name="connsiteY10" fmla="*/ 56779 h 56920"/>
                  <a:gd name="connsiteX11" fmla="*/ 55063 w 55789"/>
                  <a:gd name="connsiteY11" fmla="*/ 53921 h 5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789" h="56920">
                    <a:moveTo>
                      <a:pt x="55063" y="53921"/>
                    </a:moveTo>
                    <a:cubicBezTo>
                      <a:pt x="48014" y="50302"/>
                      <a:pt x="41728" y="46016"/>
                      <a:pt x="34013" y="43920"/>
                    </a:cubicBezTo>
                    <a:cubicBezTo>
                      <a:pt x="29345" y="42682"/>
                      <a:pt x="24488" y="42205"/>
                      <a:pt x="19535" y="42015"/>
                    </a:cubicBezTo>
                    <a:cubicBezTo>
                      <a:pt x="26869" y="30871"/>
                      <a:pt x="31155" y="16393"/>
                      <a:pt x="22868" y="5344"/>
                    </a:cubicBezTo>
                    <a:cubicBezTo>
                      <a:pt x="12486" y="-8563"/>
                      <a:pt x="-373" y="7725"/>
                      <a:pt x="8" y="19536"/>
                    </a:cubicBezTo>
                    <a:cubicBezTo>
                      <a:pt x="104" y="21155"/>
                      <a:pt x="2104" y="22108"/>
                      <a:pt x="3342" y="20870"/>
                    </a:cubicBezTo>
                    <a:cubicBezTo>
                      <a:pt x="6676" y="17536"/>
                      <a:pt x="12296" y="7439"/>
                      <a:pt x="14486" y="15440"/>
                    </a:cubicBezTo>
                    <a:cubicBezTo>
                      <a:pt x="17439" y="25918"/>
                      <a:pt x="9248" y="36967"/>
                      <a:pt x="2390" y="43730"/>
                    </a:cubicBezTo>
                    <a:cubicBezTo>
                      <a:pt x="-1516" y="47540"/>
                      <a:pt x="1437" y="54207"/>
                      <a:pt x="6771" y="54207"/>
                    </a:cubicBezTo>
                    <a:cubicBezTo>
                      <a:pt x="14772" y="54302"/>
                      <a:pt x="22773" y="55160"/>
                      <a:pt x="30679" y="56398"/>
                    </a:cubicBezTo>
                    <a:cubicBezTo>
                      <a:pt x="38585" y="57636"/>
                      <a:pt x="46490" y="56207"/>
                      <a:pt x="54396" y="56779"/>
                    </a:cubicBezTo>
                    <a:cubicBezTo>
                      <a:pt x="55730" y="56874"/>
                      <a:pt x="56396" y="54588"/>
                      <a:pt x="55063" y="53921"/>
                    </a:cubicBezTo>
                    <a:close/>
                  </a:path>
                </a:pathLst>
              </a:custGeom>
              <a:grpFill/>
              <a:ln w="9525" cap="flat">
                <a:noFill/>
                <a:prstDash val="solid"/>
                <a:miter/>
              </a:ln>
            </p:spPr>
            <p:txBody>
              <a:bodyPr rtlCol="0" anchor="ctr"/>
              <a:lstStyle/>
              <a:p>
                <a:endParaRPr lang="en-US"/>
              </a:p>
            </p:txBody>
          </p:sp>
          <p:sp>
            <p:nvSpPr>
              <p:cNvPr id="1121" name="Freeform: Shape 1120">
                <a:extLst>
                  <a:ext uri="{FF2B5EF4-FFF2-40B4-BE49-F238E27FC236}">
                    <a16:creationId xmlns:a16="http://schemas.microsoft.com/office/drawing/2014/main" id="{02B6B369-AD84-3EC7-B4CB-7290105F9961}"/>
                  </a:ext>
                </a:extLst>
              </p:cNvPr>
              <p:cNvSpPr/>
              <p:nvPr/>
            </p:nvSpPr>
            <p:spPr>
              <a:xfrm>
                <a:off x="3629326" y="3772141"/>
                <a:ext cx="121459" cy="85139"/>
              </a:xfrm>
              <a:custGeom>
                <a:avLst/>
                <a:gdLst>
                  <a:gd name="connsiteX0" fmla="*/ 120190 w 121459"/>
                  <a:gd name="connsiteY0" fmla="*/ 81578 h 85139"/>
                  <a:gd name="connsiteX1" fmla="*/ 60087 w 121459"/>
                  <a:gd name="connsiteY1" fmla="*/ 39858 h 85139"/>
                  <a:gd name="connsiteX2" fmla="*/ 109713 w 121459"/>
                  <a:gd name="connsiteY2" fmla="*/ 3187 h 85139"/>
                  <a:gd name="connsiteX3" fmla="*/ 107903 w 121459"/>
                  <a:gd name="connsiteY3" fmla="*/ 44 h 85139"/>
                  <a:gd name="connsiteX4" fmla="*/ 56277 w 121459"/>
                  <a:gd name="connsiteY4" fmla="*/ 29571 h 85139"/>
                  <a:gd name="connsiteX5" fmla="*/ 50467 w 121459"/>
                  <a:gd name="connsiteY5" fmla="*/ 33191 h 85139"/>
                  <a:gd name="connsiteX6" fmla="*/ 365 w 121459"/>
                  <a:gd name="connsiteY6" fmla="*/ 39763 h 85139"/>
                  <a:gd name="connsiteX7" fmla="*/ 35798 w 121459"/>
                  <a:gd name="connsiteY7" fmla="*/ 53193 h 85139"/>
                  <a:gd name="connsiteX8" fmla="*/ 50086 w 121459"/>
                  <a:gd name="connsiteY8" fmla="*/ 45764 h 85139"/>
                  <a:gd name="connsiteX9" fmla="*/ 74565 w 121459"/>
                  <a:gd name="connsiteY9" fmla="*/ 67386 h 85139"/>
                  <a:gd name="connsiteX10" fmla="*/ 120666 w 121459"/>
                  <a:gd name="connsiteY10" fmla="*/ 83959 h 85139"/>
                  <a:gd name="connsiteX11" fmla="*/ 120190 w 121459"/>
                  <a:gd name="connsiteY11" fmla="*/ 81578 h 85139"/>
                  <a:gd name="connsiteX12" fmla="*/ 25035 w 121459"/>
                  <a:gd name="connsiteY12" fmla="*/ 46621 h 85139"/>
                  <a:gd name="connsiteX13" fmla="*/ 12557 w 121459"/>
                  <a:gd name="connsiteY13" fmla="*/ 49098 h 85139"/>
                  <a:gd name="connsiteX14" fmla="*/ 17987 w 121459"/>
                  <a:gd name="connsiteY14" fmla="*/ 29952 h 85139"/>
                  <a:gd name="connsiteX15" fmla="*/ 40847 w 121459"/>
                  <a:gd name="connsiteY15" fmla="*/ 38906 h 85139"/>
                  <a:gd name="connsiteX16" fmla="*/ 25035 w 121459"/>
                  <a:gd name="connsiteY16" fmla="*/ 46621 h 8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459" h="85139">
                    <a:moveTo>
                      <a:pt x="120190" y="81578"/>
                    </a:moveTo>
                    <a:cubicBezTo>
                      <a:pt x="109713" y="80340"/>
                      <a:pt x="84662" y="57384"/>
                      <a:pt x="60087" y="39858"/>
                    </a:cubicBezTo>
                    <a:cubicBezTo>
                      <a:pt x="77613" y="29000"/>
                      <a:pt x="94377" y="16046"/>
                      <a:pt x="109713" y="3187"/>
                    </a:cubicBezTo>
                    <a:cubicBezTo>
                      <a:pt x="111332" y="1854"/>
                      <a:pt x="109522" y="-337"/>
                      <a:pt x="107903" y="44"/>
                    </a:cubicBezTo>
                    <a:cubicBezTo>
                      <a:pt x="89138" y="3854"/>
                      <a:pt x="72184" y="19570"/>
                      <a:pt x="56277" y="29571"/>
                    </a:cubicBezTo>
                    <a:cubicBezTo>
                      <a:pt x="54372" y="30810"/>
                      <a:pt x="52372" y="32048"/>
                      <a:pt x="50467" y="33191"/>
                    </a:cubicBezTo>
                    <a:cubicBezTo>
                      <a:pt x="26273" y="17570"/>
                      <a:pt x="4556" y="10807"/>
                      <a:pt x="365" y="39763"/>
                    </a:cubicBezTo>
                    <a:cubicBezTo>
                      <a:pt x="-3254" y="64623"/>
                      <a:pt x="20844" y="60147"/>
                      <a:pt x="35798" y="53193"/>
                    </a:cubicBezTo>
                    <a:cubicBezTo>
                      <a:pt x="40656" y="51003"/>
                      <a:pt x="45419" y="48431"/>
                      <a:pt x="50086" y="45764"/>
                    </a:cubicBezTo>
                    <a:cubicBezTo>
                      <a:pt x="59611" y="53765"/>
                      <a:pt x="68469" y="62718"/>
                      <a:pt x="74565" y="67386"/>
                    </a:cubicBezTo>
                    <a:cubicBezTo>
                      <a:pt x="88091" y="77768"/>
                      <a:pt x="102854" y="88817"/>
                      <a:pt x="120666" y="83959"/>
                    </a:cubicBezTo>
                    <a:cubicBezTo>
                      <a:pt x="122000" y="83673"/>
                      <a:pt x="121523" y="81768"/>
                      <a:pt x="120190" y="81578"/>
                    </a:cubicBezTo>
                    <a:close/>
                    <a:moveTo>
                      <a:pt x="25035" y="46621"/>
                    </a:moveTo>
                    <a:cubicBezTo>
                      <a:pt x="21225" y="48145"/>
                      <a:pt x="16653" y="49764"/>
                      <a:pt x="12557" y="49098"/>
                    </a:cubicBezTo>
                    <a:cubicBezTo>
                      <a:pt x="6557" y="48145"/>
                      <a:pt x="12176" y="30429"/>
                      <a:pt x="17987" y="29952"/>
                    </a:cubicBezTo>
                    <a:cubicBezTo>
                      <a:pt x="24845" y="29286"/>
                      <a:pt x="32846" y="33286"/>
                      <a:pt x="40847" y="38906"/>
                    </a:cubicBezTo>
                    <a:cubicBezTo>
                      <a:pt x="35703" y="41763"/>
                      <a:pt x="30465" y="44335"/>
                      <a:pt x="25035" y="46621"/>
                    </a:cubicBezTo>
                    <a:close/>
                  </a:path>
                </a:pathLst>
              </a:custGeom>
              <a:grpFill/>
              <a:ln w="9525" cap="flat">
                <a:noFill/>
                <a:prstDash val="solid"/>
                <a:miter/>
              </a:ln>
            </p:spPr>
            <p:txBody>
              <a:bodyPr rtlCol="0" anchor="ctr"/>
              <a:lstStyle/>
              <a:p>
                <a:endParaRPr lang="en-US"/>
              </a:p>
            </p:txBody>
          </p:sp>
          <p:sp>
            <p:nvSpPr>
              <p:cNvPr id="1122" name="Freeform: Shape 1121">
                <a:extLst>
                  <a:ext uri="{FF2B5EF4-FFF2-40B4-BE49-F238E27FC236}">
                    <a16:creationId xmlns:a16="http://schemas.microsoft.com/office/drawing/2014/main" id="{3167BB2E-00A3-D52B-90E0-4F3B34C2870A}"/>
                  </a:ext>
                </a:extLst>
              </p:cNvPr>
              <p:cNvSpPr/>
              <p:nvPr/>
            </p:nvSpPr>
            <p:spPr>
              <a:xfrm>
                <a:off x="3800484" y="3761851"/>
                <a:ext cx="97144" cy="13420"/>
              </a:xfrm>
              <a:custGeom>
                <a:avLst/>
                <a:gdLst>
                  <a:gd name="connsiteX0" fmla="*/ 95050 w 97144"/>
                  <a:gd name="connsiteY0" fmla="*/ 2334 h 13420"/>
                  <a:gd name="connsiteX1" fmla="*/ 51426 w 97144"/>
                  <a:gd name="connsiteY1" fmla="*/ 1667 h 13420"/>
                  <a:gd name="connsiteX2" fmla="*/ 1039 w 97144"/>
                  <a:gd name="connsiteY2" fmla="*/ 8525 h 13420"/>
                  <a:gd name="connsiteX3" fmla="*/ 1039 w 97144"/>
                  <a:gd name="connsiteY3" fmla="*/ 11287 h 13420"/>
                  <a:gd name="connsiteX4" fmla="*/ 51426 w 97144"/>
                  <a:gd name="connsiteY4" fmla="*/ 13097 h 13420"/>
                  <a:gd name="connsiteX5" fmla="*/ 95717 w 97144"/>
                  <a:gd name="connsiteY5" fmla="*/ 7667 h 13420"/>
                  <a:gd name="connsiteX6" fmla="*/ 95050 w 97144"/>
                  <a:gd name="connsiteY6" fmla="*/ 2334 h 1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44" h="13420">
                    <a:moveTo>
                      <a:pt x="95050" y="2334"/>
                    </a:moveTo>
                    <a:cubicBezTo>
                      <a:pt x="81334" y="-2143"/>
                      <a:pt x="65713" y="1095"/>
                      <a:pt x="51426" y="1667"/>
                    </a:cubicBezTo>
                    <a:cubicBezTo>
                      <a:pt x="34281" y="2334"/>
                      <a:pt x="17422" y="3286"/>
                      <a:pt x="1039" y="8525"/>
                    </a:cubicBezTo>
                    <a:cubicBezTo>
                      <a:pt x="-200" y="8906"/>
                      <a:pt x="-485" y="11096"/>
                      <a:pt x="1039" y="11287"/>
                    </a:cubicBezTo>
                    <a:cubicBezTo>
                      <a:pt x="17803" y="14049"/>
                      <a:pt x="34471" y="13478"/>
                      <a:pt x="51426" y="13097"/>
                    </a:cubicBezTo>
                    <a:cubicBezTo>
                      <a:pt x="66094" y="12716"/>
                      <a:pt x="82287" y="14240"/>
                      <a:pt x="95717" y="7667"/>
                    </a:cubicBezTo>
                    <a:cubicBezTo>
                      <a:pt x="98098" y="6429"/>
                      <a:pt x="97241" y="3000"/>
                      <a:pt x="95050" y="2334"/>
                    </a:cubicBezTo>
                    <a:close/>
                  </a:path>
                </a:pathLst>
              </a:custGeom>
              <a:grpFill/>
              <a:ln w="9525" cap="flat">
                <a:noFill/>
                <a:prstDash val="solid"/>
                <a:miter/>
              </a:ln>
            </p:spPr>
            <p:txBody>
              <a:bodyPr rtlCol="0" anchor="ctr"/>
              <a:lstStyle/>
              <a:p>
                <a:endParaRPr lang="en-US"/>
              </a:p>
            </p:txBody>
          </p:sp>
          <p:sp>
            <p:nvSpPr>
              <p:cNvPr id="1123" name="Freeform: Shape 1122">
                <a:extLst>
                  <a:ext uri="{FF2B5EF4-FFF2-40B4-BE49-F238E27FC236}">
                    <a16:creationId xmlns:a16="http://schemas.microsoft.com/office/drawing/2014/main" id="{6F4CDDAB-6A36-0898-B51B-FAF77F0F6B12}"/>
                  </a:ext>
                </a:extLst>
              </p:cNvPr>
              <p:cNvSpPr/>
              <p:nvPr/>
            </p:nvSpPr>
            <p:spPr>
              <a:xfrm>
                <a:off x="3813024" y="3781257"/>
                <a:ext cx="90039" cy="13168"/>
              </a:xfrm>
              <a:custGeom>
                <a:avLst/>
                <a:gdLst>
                  <a:gd name="connsiteX0" fmla="*/ 89464 w 90039"/>
                  <a:gd name="connsiteY0" fmla="*/ 10836 h 13168"/>
                  <a:gd name="connsiteX1" fmla="*/ 41267 w 90039"/>
                  <a:gd name="connsiteY1" fmla="*/ 549 h 13168"/>
                  <a:gd name="connsiteX2" fmla="*/ 214 w 90039"/>
                  <a:gd name="connsiteY2" fmla="*/ 6550 h 13168"/>
                  <a:gd name="connsiteX3" fmla="*/ 214 w 90039"/>
                  <a:gd name="connsiteY3" fmla="*/ 7597 h 13168"/>
                  <a:gd name="connsiteX4" fmla="*/ 31361 w 90039"/>
                  <a:gd name="connsiteY4" fmla="*/ 12931 h 13168"/>
                  <a:gd name="connsiteX5" fmla="*/ 88797 w 90039"/>
                  <a:gd name="connsiteY5" fmla="*/ 13027 h 13168"/>
                  <a:gd name="connsiteX6" fmla="*/ 89464 w 90039"/>
                  <a:gd name="connsiteY6" fmla="*/ 10836 h 1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039" h="13168">
                    <a:moveTo>
                      <a:pt x="89464" y="10836"/>
                    </a:moveTo>
                    <a:cubicBezTo>
                      <a:pt x="73843" y="2835"/>
                      <a:pt x="58698" y="930"/>
                      <a:pt x="41267" y="549"/>
                    </a:cubicBezTo>
                    <a:cubicBezTo>
                      <a:pt x="30790" y="358"/>
                      <a:pt x="8311" y="-2404"/>
                      <a:pt x="214" y="6550"/>
                    </a:cubicBezTo>
                    <a:cubicBezTo>
                      <a:pt x="-71" y="6836"/>
                      <a:pt x="-71" y="7312"/>
                      <a:pt x="214" y="7597"/>
                    </a:cubicBezTo>
                    <a:cubicBezTo>
                      <a:pt x="6882" y="14837"/>
                      <a:pt x="22693" y="12646"/>
                      <a:pt x="31361" y="12931"/>
                    </a:cubicBezTo>
                    <a:cubicBezTo>
                      <a:pt x="50506" y="13503"/>
                      <a:pt x="69652" y="12836"/>
                      <a:pt x="88797" y="13027"/>
                    </a:cubicBezTo>
                    <a:cubicBezTo>
                      <a:pt x="90035" y="13027"/>
                      <a:pt x="90511" y="11407"/>
                      <a:pt x="89464" y="10836"/>
                    </a:cubicBezTo>
                    <a:close/>
                  </a:path>
                </a:pathLst>
              </a:custGeom>
              <a:grpFill/>
              <a:ln w="9525" cap="flat">
                <a:noFill/>
                <a:prstDash val="solid"/>
                <a:miter/>
              </a:ln>
            </p:spPr>
            <p:txBody>
              <a:bodyPr rtlCol="0" anchor="ctr"/>
              <a:lstStyle/>
              <a:p>
                <a:endParaRPr lang="en-US"/>
              </a:p>
            </p:txBody>
          </p:sp>
          <p:sp>
            <p:nvSpPr>
              <p:cNvPr id="1124" name="Freeform: Shape 1123">
                <a:extLst>
                  <a:ext uri="{FF2B5EF4-FFF2-40B4-BE49-F238E27FC236}">
                    <a16:creationId xmlns:a16="http://schemas.microsoft.com/office/drawing/2014/main" id="{7A9B8471-A973-B40F-9204-4F90CD66A815}"/>
                  </a:ext>
                </a:extLst>
              </p:cNvPr>
              <p:cNvSpPr/>
              <p:nvPr/>
            </p:nvSpPr>
            <p:spPr>
              <a:xfrm>
                <a:off x="3943144" y="3709052"/>
                <a:ext cx="56862" cy="145036"/>
              </a:xfrm>
              <a:custGeom>
                <a:avLst/>
                <a:gdLst>
                  <a:gd name="connsiteX0" fmla="*/ 56784 w 56862"/>
                  <a:gd name="connsiteY0" fmla="*/ 6936 h 145036"/>
                  <a:gd name="connsiteX1" fmla="*/ 46974 w 56862"/>
                  <a:gd name="connsiteY1" fmla="*/ 2745 h 145036"/>
                  <a:gd name="connsiteX2" fmla="*/ 206 w 56862"/>
                  <a:gd name="connsiteY2" fmla="*/ 76087 h 145036"/>
                  <a:gd name="connsiteX3" fmla="*/ 2873 w 56862"/>
                  <a:gd name="connsiteY3" fmla="*/ 78087 h 145036"/>
                  <a:gd name="connsiteX4" fmla="*/ 42687 w 56862"/>
                  <a:gd name="connsiteY4" fmla="*/ 32082 h 145036"/>
                  <a:gd name="connsiteX5" fmla="*/ 50307 w 56862"/>
                  <a:gd name="connsiteY5" fmla="*/ 144000 h 145036"/>
                  <a:gd name="connsiteX6" fmla="*/ 53070 w 56862"/>
                  <a:gd name="connsiteY6" fmla="*/ 144000 h 145036"/>
                  <a:gd name="connsiteX7" fmla="*/ 56784 w 56862"/>
                  <a:gd name="connsiteY7" fmla="*/ 6936 h 145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62" h="145036">
                    <a:moveTo>
                      <a:pt x="56784" y="6936"/>
                    </a:moveTo>
                    <a:cubicBezTo>
                      <a:pt x="57737" y="1316"/>
                      <a:pt x="49736" y="-3066"/>
                      <a:pt x="46974" y="2745"/>
                    </a:cubicBezTo>
                    <a:cubicBezTo>
                      <a:pt x="34305" y="29224"/>
                      <a:pt x="12874" y="49894"/>
                      <a:pt x="206" y="76087"/>
                    </a:cubicBezTo>
                    <a:cubicBezTo>
                      <a:pt x="-651" y="77802"/>
                      <a:pt x="1349" y="79326"/>
                      <a:pt x="2873" y="78087"/>
                    </a:cubicBezTo>
                    <a:cubicBezTo>
                      <a:pt x="18113" y="65514"/>
                      <a:pt x="31543" y="49227"/>
                      <a:pt x="42687" y="32082"/>
                    </a:cubicBezTo>
                    <a:cubicBezTo>
                      <a:pt x="39258" y="69420"/>
                      <a:pt x="42687" y="107710"/>
                      <a:pt x="50307" y="144000"/>
                    </a:cubicBezTo>
                    <a:cubicBezTo>
                      <a:pt x="50593" y="145334"/>
                      <a:pt x="52879" y="145429"/>
                      <a:pt x="53070" y="144000"/>
                    </a:cubicBezTo>
                    <a:cubicBezTo>
                      <a:pt x="61356" y="98566"/>
                      <a:pt x="48783" y="52751"/>
                      <a:pt x="56784" y="6936"/>
                    </a:cubicBezTo>
                    <a:close/>
                  </a:path>
                </a:pathLst>
              </a:custGeom>
              <a:grpFill/>
              <a:ln w="9525" cap="flat">
                <a:noFill/>
                <a:prstDash val="solid"/>
                <a:miter/>
              </a:ln>
            </p:spPr>
            <p:txBody>
              <a:bodyPr rtlCol="0" anchor="ctr"/>
              <a:lstStyle/>
              <a:p>
                <a:endParaRPr lang="en-US"/>
              </a:p>
            </p:txBody>
          </p:sp>
        </p:grpSp>
        <p:grpSp>
          <p:nvGrpSpPr>
            <p:cNvPr id="1125" name="Graphic 6">
              <a:extLst>
                <a:ext uri="{FF2B5EF4-FFF2-40B4-BE49-F238E27FC236}">
                  <a16:creationId xmlns:a16="http://schemas.microsoft.com/office/drawing/2014/main" id="{E9BC1E2A-AF6B-A05C-E9F5-2EC744DD5A76}"/>
                </a:ext>
              </a:extLst>
            </p:cNvPr>
            <p:cNvGrpSpPr/>
            <p:nvPr/>
          </p:nvGrpSpPr>
          <p:grpSpPr>
            <a:xfrm>
              <a:off x="4041619" y="3398945"/>
              <a:ext cx="1251012" cy="176290"/>
              <a:chOff x="4041619" y="3398945"/>
              <a:chExt cx="1251012" cy="176290"/>
            </a:xfrm>
            <a:grpFill/>
          </p:grpSpPr>
          <p:sp>
            <p:nvSpPr>
              <p:cNvPr id="1126" name="Freeform: Shape 1125">
                <a:extLst>
                  <a:ext uri="{FF2B5EF4-FFF2-40B4-BE49-F238E27FC236}">
                    <a16:creationId xmlns:a16="http://schemas.microsoft.com/office/drawing/2014/main" id="{5BB1FEFA-DCD3-EC7F-E488-97BB3D23493F}"/>
                  </a:ext>
                </a:extLst>
              </p:cNvPr>
              <p:cNvSpPr/>
              <p:nvPr/>
            </p:nvSpPr>
            <p:spPr>
              <a:xfrm>
                <a:off x="4041619" y="3468341"/>
                <a:ext cx="114036" cy="87015"/>
              </a:xfrm>
              <a:custGeom>
                <a:avLst/>
                <a:gdLst>
                  <a:gd name="connsiteX0" fmla="*/ 111662 w 114036"/>
                  <a:gd name="connsiteY0" fmla="*/ 69529 h 87015"/>
                  <a:gd name="connsiteX1" fmla="*/ 79086 w 114036"/>
                  <a:gd name="connsiteY1" fmla="*/ 58385 h 87015"/>
                  <a:gd name="connsiteX2" fmla="*/ 75276 w 114036"/>
                  <a:gd name="connsiteY2" fmla="*/ 50670 h 87015"/>
                  <a:gd name="connsiteX3" fmla="*/ 84515 w 114036"/>
                  <a:gd name="connsiteY3" fmla="*/ 6759 h 87015"/>
                  <a:gd name="connsiteX4" fmla="*/ 70037 w 114036"/>
                  <a:gd name="connsiteY4" fmla="*/ 2378 h 87015"/>
                  <a:gd name="connsiteX5" fmla="*/ 68418 w 114036"/>
                  <a:gd name="connsiteY5" fmla="*/ 4378 h 87015"/>
                  <a:gd name="connsiteX6" fmla="*/ 14221 w 114036"/>
                  <a:gd name="connsiteY6" fmla="*/ 23047 h 87015"/>
                  <a:gd name="connsiteX7" fmla="*/ 10792 w 114036"/>
                  <a:gd name="connsiteY7" fmla="*/ 76387 h 87015"/>
                  <a:gd name="connsiteX8" fmla="*/ 61655 w 114036"/>
                  <a:gd name="connsiteY8" fmla="*/ 66195 h 87015"/>
                  <a:gd name="connsiteX9" fmla="*/ 61751 w 114036"/>
                  <a:gd name="connsiteY9" fmla="*/ 66100 h 87015"/>
                  <a:gd name="connsiteX10" fmla="*/ 62322 w 114036"/>
                  <a:gd name="connsiteY10" fmla="*/ 67338 h 87015"/>
                  <a:gd name="connsiteX11" fmla="*/ 113853 w 114036"/>
                  <a:gd name="connsiteY11" fmla="*/ 73720 h 87015"/>
                  <a:gd name="connsiteX12" fmla="*/ 111662 w 114036"/>
                  <a:gd name="connsiteY12" fmla="*/ 69529 h 87015"/>
                  <a:gd name="connsiteX13" fmla="*/ 24794 w 114036"/>
                  <a:gd name="connsiteY13" fmla="*/ 66195 h 87015"/>
                  <a:gd name="connsiteX14" fmla="*/ 13745 w 114036"/>
                  <a:gd name="connsiteY14" fmla="*/ 46955 h 87015"/>
                  <a:gd name="connsiteX15" fmla="*/ 33080 w 114036"/>
                  <a:gd name="connsiteY15" fmla="*/ 25333 h 87015"/>
                  <a:gd name="connsiteX16" fmla="*/ 61274 w 114036"/>
                  <a:gd name="connsiteY16" fmla="*/ 14570 h 87015"/>
                  <a:gd name="connsiteX17" fmla="*/ 56036 w 114036"/>
                  <a:gd name="connsiteY17" fmla="*/ 48955 h 87015"/>
                  <a:gd name="connsiteX18" fmla="*/ 24794 w 114036"/>
                  <a:gd name="connsiteY18" fmla="*/ 66195 h 8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036" h="87015">
                    <a:moveTo>
                      <a:pt x="111662" y="69529"/>
                    </a:moveTo>
                    <a:cubicBezTo>
                      <a:pt x="99851" y="65338"/>
                      <a:pt x="87468" y="70196"/>
                      <a:pt x="79086" y="58385"/>
                    </a:cubicBezTo>
                    <a:cubicBezTo>
                      <a:pt x="77372" y="56004"/>
                      <a:pt x="76229" y="53432"/>
                      <a:pt x="75276" y="50670"/>
                    </a:cubicBezTo>
                    <a:cubicBezTo>
                      <a:pt x="84039" y="37620"/>
                      <a:pt x="88897" y="21714"/>
                      <a:pt x="84515" y="6759"/>
                    </a:cubicBezTo>
                    <a:cubicBezTo>
                      <a:pt x="82801" y="854"/>
                      <a:pt x="74895" y="-2575"/>
                      <a:pt x="70037" y="2378"/>
                    </a:cubicBezTo>
                    <a:cubicBezTo>
                      <a:pt x="69466" y="3044"/>
                      <a:pt x="68990" y="3711"/>
                      <a:pt x="68418" y="4378"/>
                    </a:cubicBezTo>
                    <a:cubicBezTo>
                      <a:pt x="50702" y="-1813"/>
                      <a:pt x="26889" y="12474"/>
                      <a:pt x="14221" y="23047"/>
                    </a:cubicBezTo>
                    <a:cubicBezTo>
                      <a:pt x="-2067" y="36668"/>
                      <a:pt x="-5877" y="61433"/>
                      <a:pt x="10792" y="76387"/>
                    </a:cubicBezTo>
                    <a:cubicBezTo>
                      <a:pt x="26318" y="90293"/>
                      <a:pt x="48987" y="77054"/>
                      <a:pt x="61655" y="66195"/>
                    </a:cubicBezTo>
                    <a:cubicBezTo>
                      <a:pt x="61655" y="66195"/>
                      <a:pt x="61655" y="66195"/>
                      <a:pt x="61751" y="66100"/>
                    </a:cubicBezTo>
                    <a:cubicBezTo>
                      <a:pt x="61941" y="66481"/>
                      <a:pt x="62132" y="66957"/>
                      <a:pt x="62322" y="67338"/>
                    </a:cubicBezTo>
                    <a:cubicBezTo>
                      <a:pt x="71847" y="85150"/>
                      <a:pt x="104518" y="97818"/>
                      <a:pt x="113853" y="73720"/>
                    </a:cubicBezTo>
                    <a:cubicBezTo>
                      <a:pt x="114519" y="72006"/>
                      <a:pt x="113281" y="70100"/>
                      <a:pt x="111662" y="69529"/>
                    </a:cubicBezTo>
                    <a:close/>
                    <a:moveTo>
                      <a:pt x="24794" y="66195"/>
                    </a:moveTo>
                    <a:cubicBezTo>
                      <a:pt x="16316" y="66005"/>
                      <a:pt x="12602" y="53241"/>
                      <a:pt x="13745" y="46955"/>
                    </a:cubicBezTo>
                    <a:cubicBezTo>
                      <a:pt x="15459" y="37430"/>
                      <a:pt x="25651" y="30191"/>
                      <a:pt x="33080" y="25333"/>
                    </a:cubicBezTo>
                    <a:cubicBezTo>
                      <a:pt x="42034" y="19523"/>
                      <a:pt x="51559" y="17141"/>
                      <a:pt x="61274" y="14570"/>
                    </a:cubicBezTo>
                    <a:cubicBezTo>
                      <a:pt x="55655" y="25142"/>
                      <a:pt x="53940" y="37144"/>
                      <a:pt x="56036" y="48955"/>
                    </a:cubicBezTo>
                    <a:cubicBezTo>
                      <a:pt x="47558" y="59147"/>
                      <a:pt x="35938" y="66481"/>
                      <a:pt x="24794" y="66195"/>
                    </a:cubicBezTo>
                    <a:close/>
                  </a:path>
                </a:pathLst>
              </a:custGeom>
              <a:grpFill/>
              <a:ln w="9525" cap="flat">
                <a:noFill/>
                <a:prstDash val="solid"/>
                <a:miter/>
              </a:ln>
            </p:spPr>
            <p:txBody>
              <a:bodyPr rtlCol="0" anchor="ctr"/>
              <a:lstStyle/>
              <a:p>
                <a:endParaRPr lang="en-US"/>
              </a:p>
            </p:txBody>
          </p:sp>
          <p:sp>
            <p:nvSpPr>
              <p:cNvPr id="1127" name="Freeform: Shape 1126">
                <a:extLst>
                  <a:ext uri="{FF2B5EF4-FFF2-40B4-BE49-F238E27FC236}">
                    <a16:creationId xmlns:a16="http://schemas.microsoft.com/office/drawing/2014/main" id="{DE2F9B6C-5F6D-C6E9-0A39-0361F5B53A01}"/>
                  </a:ext>
                </a:extLst>
              </p:cNvPr>
              <p:cNvSpPr/>
              <p:nvPr/>
            </p:nvSpPr>
            <p:spPr>
              <a:xfrm>
                <a:off x="4162499" y="3451865"/>
                <a:ext cx="99977" cy="115918"/>
              </a:xfrm>
              <a:custGeom>
                <a:avLst/>
                <a:gdLst>
                  <a:gd name="connsiteX0" fmla="*/ 97557 w 99977"/>
                  <a:gd name="connsiteY0" fmla="*/ 3519 h 115918"/>
                  <a:gd name="connsiteX1" fmla="*/ 51741 w 99977"/>
                  <a:gd name="connsiteY1" fmla="*/ 45524 h 115918"/>
                  <a:gd name="connsiteX2" fmla="*/ 48503 w 99977"/>
                  <a:gd name="connsiteY2" fmla="*/ 28665 h 115918"/>
                  <a:gd name="connsiteX3" fmla="*/ 26881 w 99977"/>
                  <a:gd name="connsiteY3" fmla="*/ 661 h 115918"/>
                  <a:gd name="connsiteX4" fmla="*/ 2021 w 99977"/>
                  <a:gd name="connsiteY4" fmla="*/ 36285 h 115918"/>
                  <a:gd name="connsiteX5" fmla="*/ 4307 w 99977"/>
                  <a:gd name="connsiteY5" fmla="*/ 36380 h 115918"/>
                  <a:gd name="connsiteX6" fmla="*/ 29834 w 99977"/>
                  <a:gd name="connsiteY6" fmla="*/ 19330 h 115918"/>
                  <a:gd name="connsiteX7" fmla="*/ 34596 w 99977"/>
                  <a:gd name="connsiteY7" fmla="*/ 36856 h 115918"/>
                  <a:gd name="connsiteX8" fmla="*/ 38978 w 99977"/>
                  <a:gd name="connsiteY8" fmla="*/ 60954 h 115918"/>
                  <a:gd name="connsiteX9" fmla="*/ 11641 w 99977"/>
                  <a:gd name="connsiteY9" fmla="*/ 112866 h 115918"/>
                  <a:gd name="connsiteX10" fmla="*/ 16689 w 99977"/>
                  <a:gd name="connsiteY10" fmla="*/ 115152 h 115918"/>
                  <a:gd name="connsiteX11" fmla="*/ 43264 w 99977"/>
                  <a:gd name="connsiteY11" fmla="*/ 78385 h 115918"/>
                  <a:gd name="connsiteX12" fmla="*/ 43741 w 99977"/>
                  <a:gd name="connsiteY12" fmla="*/ 79909 h 115918"/>
                  <a:gd name="connsiteX13" fmla="*/ 64600 w 99977"/>
                  <a:gd name="connsiteY13" fmla="*/ 98197 h 115918"/>
                  <a:gd name="connsiteX14" fmla="*/ 88127 w 99977"/>
                  <a:gd name="connsiteY14" fmla="*/ 67241 h 115918"/>
                  <a:gd name="connsiteX15" fmla="*/ 83079 w 99977"/>
                  <a:gd name="connsiteY15" fmla="*/ 64098 h 115918"/>
                  <a:gd name="connsiteX16" fmla="*/ 64219 w 99977"/>
                  <a:gd name="connsiteY16" fmla="*/ 80957 h 115918"/>
                  <a:gd name="connsiteX17" fmla="*/ 58599 w 99977"/>
                  <a:gd name="connsiteY17" fmla="*/ 74290 h 115918"/>
                  <a:gd name="connsiteX18" fmla="*/ 54885 w 99977"/>
                  <a:gd name="connsiteY18" fmla="*/ 61050 h 115918"/>
                  <a:gd name="connsiteX19" fmla="*/ 99747 w 99977"/>
                  <a:gd name="connsiteY19" fmla="*/ 5900 h 115918"/>
                  <a:gd name="connsiteX20" fmla="*/ 97557 w 99977"/>
                  <a:gd name="connsiteY20" fmla="*/ 3519 h 11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977" h="115918">
                    <a:moveTo>
                      <a:pt x="97557" y="3519"/>
                    </a:moveTo>
                    <a:cubicBezTo>
                      <a:pt x="80221" y="14853"/>
                      <a:pt x="65267" y="29808"/>
                      <a:pt x="51741" y="45524"/>
                    </a:cubicBezTo>
                    <a:cubicBezTo>
                      <a:pt x="50694" y="39904"/>
                      <a:pt x="49741" y="34189"/>
                      <a:pt x="48503" y="28665"/>
                    </a:cubicBezTo>
                    <a:cubicBezTo>
                      <a:pt x="45455" y="15044"/>
                      <a:pt x="41359" y="4566"/>
                      <a:pt x="26881" y="661"/>
                    </a:cubicBezTo>
                    <a:cubicBezTo>
                      <a:pt x="8308" y="-4482"/>
                      <a:pt x="-5313" y="21616"/>
                      <a:pt x="2021" y="36285"/>
                    </a:cubicBezTo>
                    <a:cubicBezTo>
                      <a:pt x="2497" y="37237"/>
                      <a:pt x="3735" y="37142"/>
                      <a:pt x="4307" y="36380"/>
                    </a:cubicBezTo>
                    <a:cubicBezTo>
                      <a:pt x="8022" y="31427"/>
                      <a:pt x="20880" y="2757"/>
                      <a:pt x="29834" y="19330"/>
                    </a:cubicBezTo>
                    <a:cubicBezTo>
                      <a:pt x="32596" y="24569"/>
                      <a:pt x="33454" y="31141"/>
                      <a:pt x="34596" y="36856"/>
                    </a:cubicBezTo>
                    <a:cubicBezTo>
                      <a:pt x="36120" y="44857"/>
                      <a:pt x="37359" y="52953"/>
                      <a:pt x="38978" y="60954"/>
                    </a:cubicBezTo>
                    <a:cubicBezTo>
                      <a:pt x="26500" y="76194"/>
                      <a:pt x="13260" y="93625"/>
                      <a:pt x="11641" y="112866"/>
                    </a:cubicBezTo>
                    <a:cubicBezTo>
                      <a:pt x="11451" y="115533"/>
                      <a:pt x="14880" y="116866"/>
                      <a:pt x="16689" y="115152"/>
                    </a:cubicBezTo>
                    <a:cubicBezTo>
                      <a:pt x="27548" y="105246"/>
                      <a:pt x="35358" y="91434"/>
                      <a:pt x="43264" y="78385"/>
                    </a:cubicBezTo>
                    <a:cubicBezTo>
                      <a:pt x="43455" y="78861"/>
                      <a:pt x="43550" y="79433"/>
                      <a:pt x="43741" y="79909"/>
                    </a:cubicBezTo>
                    <a:cubicBezTo>
                      <a:pt x="46884" y="89149"/>
                      <a:pt x="53266" y="99912"/>
                      <a:pt x="64600" y="98197"/>
                    </a:cubicBezTo>
                    <a:cubicBezTo>
                      <a:pt x="78221" y="96102"/>
                      <a:pt x="88317" y="79909"/>
                      <a:pt x="88127" y="67241"/>
                    </a:cubicBezTo>
                    <a:cubicBezTo>
                      <a:pt x="88127" y="64669"/>
                      <a:pt x="85460" y="62859"/>
                      <a:pt x="83079" y="64098"/>
                    </a:cubicBezTo>
                    <a:cubicBezTo>
                      <a:pt x="74887" y="68289"/>
                      <a:pt x="70791" y="74956"/>
                      <a:pt x="64219" y="80957"/>
                    </a:cubicBezTo>
                    <a:cubicBezTo>
                      <a:pt x="61171" y="83719"/>
                      <a:pt x="60124" y="78481"/>
                      <a:pt x="58599" y="74290"/>
                    </a:cubicBezTo>
                    <a:cubicBezTo>
                      <a:pt x="57075" y="70003"/>
                      <a:pt x="55933" y="65526"/>
                      <a:pt x="54885" y="61050"/>
                    </a:cubicBezTo>
                    <a:cubicBezTo>
                      <a:pt x="69077" y="42000"/>
                      <a:pt x="85650" y="24950"/>
                      <a:pt x="99747" y="5900"/>
                    </a:cubicBezTo>
                    <a:cubicBezTo>
                      <a:pt x="100605" y="4566"/>
                      <a:pt x="98890" y="2661"/>
                      <a:pt x="97557" y="3519"/>
                    </a:cubicBezTo>
                    <a:close/>
                  </a:path>
                </a:pathLst>
              </a:custGeom>
              <a:grpFill/>
              <a:ln w="9525" cap="flat">
                <a:noFill/>
                <a:prstDash val="solid"/>
                <a:miter/>
              </a:ln>
            </p:spPr>
            <p:txBody>
              <a:bodyPr rtlCol="0" anchor="ctr"/>
              <a:lstStyle/>
              <a:p>
                <a:endParaRPr lang="en-US"/>
              </a:p>
            </p:txBody>
          </p:sp>
          <p:sp>
            <p:nvSpPr>
              <p:cNvPr id="1128" name="Freeform: Shape 1127">
                <a:extLst>
                  <a:ext uri="{FF2B5EF4-FFF2-40B4-BE49-F238E27FC236}">
                    <a16:creationId xmlns:a16="http://schemas.microsoft.com/office/drawing/2014/main" id="{2D5CFB47-2122-ACF7-2E61-DA141192A8DB}"/>
                  </a:ext>
                </a:extLst>
              </p:cNvPr>
              <p:cNvSpPr/>
              <p:nvPr/>
            </p:nvSpPr>
            <p:spPr>
              <a:xfrm>
                <a:off x="4286762" y="3398945"/>
                <a:ext cx="49481" cy="74133"/>
              </a:xfrm>
              <a:custGeom>
                <a:avLst/>
                <a:gdLst>
                  <a:gd name="connsiteX0" fmla="*/ 48636 w 49481"/>
                  <a:gd name="connsiteY0" fmla="*/ 67678 h 74133"/>
                  <a:gd name="connsiteX1" fmla="*/ 15870 w 49481"/>
                  <a:gd name="connsiteY1" fmla="*/ 58439 h 74133"/>
                  <a:gd name="connsiteX2" fmla="*/ 33206 w 49481"/>
                  <a:gd name="connsiteY2" fmla="*/ 15291 h 74133"/>
                  <a:gd name="connsiteX3" fmla="*/ 24062 w 49481"/>
                  <a:gd name="connsiteY3" fmla="*/ 336 h 74133"/>
                  <a:gd name="connsiteX4" fmla="*/ 8060 w 49481"/>
                  <a:gd name="connsiteY4" fmla="*/ 10719 h 74133"/>
                  <a:gd name="connsiteX5" fmla="*/ 9393 w 49481"/>
                  <a:gd name="connsiteY5" fmla="*/ 12528 h 74133"/>
                  <a:gd name="connsiteX6" fmla="*/ 19966 w 49481"/>
                  <a:gd name="connsiteY6" fmla="*/ 11576 h 74133"/>
                  <a:gd name="connsiteX7" fmla="*/ 19299 w 49481"/>
                  <a:gd name="connsiteY7" fmla="*/ 24054 h 74133"/>
                  <a:gd name="connsiteX8" fmla="*/ 1678 w 49481"/>
                  <a:gd name="connsiteY8" fmla="*/ 57963 h 74133"/>
                  <a:gd name="connsiteX9" fmla="*/ 3678 w 49481"/>
                  <a:gd name="connsiteY9" fmla="*/ 66726 h 74133"/>
                  <a:gd name="connsiteX10" fmla="*/ 48541 w 49481"/>
                  <a:gd name="connsiteY10" fmla="*/ 70726 h 74133"/>
                  <a:gd name="connsiteX11" fmla="*/ 48636 w 49481"/>
                  <a:gd name="connsiteY11" fmla="*/ 67678 h 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481" h="74133">
                    <a:moveTo>
                      <a:pt x="48636" y="67678"/>
                    </a:moveTo>
                    <a:cubicBezTo>
                      <a:pt x="38540" y="61296"/>
                      <a:pt x="27300" y="60058"/>
                      <a:pt x="15870" y="58439"/>
                    </a:cubicBezTo>
                    <a:cubicBezTo>
                      <a:pt x="25967" y="46533"/>
                      <a:pt x="33396" y="30054"/>
                      <a:pt x="33206" y="15291"/>
                    </a:cubicBezTo>
                    <a:cubicBezTo>
                      <a:pt x="33110" y="9004"/>
                      <a:pt x="30634" y="2146"/>
                      <a:pt x="24062" y="336"/>
                    </a:cubicBezTo>
                    <a:cubicBezTo>
                      <a:pt x="17680" y="-1378"/>
                      <a:pt x="8060" y="3670"/>
                      <a:pt x="8060" y="10719"/>
                    </a:cubicBezTo>
                    <a:cubicBezTo>
                      <a:pt x="8060" y="11576"/>
                      <a:pt x="8536" y="12243"/>
                      <a:pt x="9393" y="12528"/>
                    </a:cubicBezTo>
                    <a:cubicBezTo>
                      <a:pt x="12632" y="13671"/>
                      <a:pt x="17585" y="10433"/>
                      <a:pt x="19966" y="11576"/>
                    </a:cubicBezTo>
                    <a:cubicBezTo>
                      <a:pt x="21966" y="12528"/>
                      <a:pt x="19680" y="22339"/>
                      <a:pt x="19299" y="24054"/>
                    </a:cubicBezTo>
                    <a:cubicBezTo>
                      <a:pt x="16632" y="36627"/>
                      <a:pt x="11679" y="49581"/>
                      <a:pt x="1678" y="57963"/>
                    </a:cubicBezTo>
                    <a:cubicBezTo>
                      <a:pt x="-1465" y="60630"/>
                      <a:pt x="154" y="65487"/>
                      <a:pt x="3678" y="66726"/>
                    </a:cubicBezTo>
                    <a:cubicBezTo>
                      <a:pt x="18156" y="72060"/>
                      <a:pt x="33872" y="78060"/>
                      <a:pt x="48541" y="70726"/>
                    </a:cubicBezTo>
                    <a:cubicBezTo>
                      <a:pt x="49779" y="70250"/>
                      <a:pt x="49779" y="68345"/>
                      <a:pt x="48636" y="67678"/>
                    </a:cubicBezTo>
                    <a:close/>
                  </a:path>
                </a:pathLst>
              </a:custGeom>
              <a:grpFill/>
              <a:ln w="9525" cap="flat">
                <a:noFill/>
                <a:prstDash val="solid"/>
                <a:miter/>
              </a:ln>
            </p:spPr>
            <p:txBody>
              <a:bodyPr rtlCol="0" anchor="ctr"/>
              <a:lstStyle/>
              <a:p>
                <a:endParaRPr lang="en-US"/>
              </a:p>
            </p:txBody>
          </p:sp>
          <p:sp>
            <p:nvSpPr>
              <p:cNvPr id="1129" name="Freeform: Shape 1128">
                <a:extLst>
                  <a:ext uri="{FF2B5EF4-FFF2-40B4-BE49-F238E27FC236}">
                    <a16:creationId xmlns:a16="http://schemas.microsoft.com/office/drawing/2014/main" id="{7A7C89E1-B4CE-A05D-2EC2-4265DB3A6521}"/>
                  </a:ext>
                </a:extLst>
              </p:cNvPr>
              <p:cNvSpPr/>
              <p:nvPr/>
            </p:nvSpPr>
            <p:spPr>
              <a:xfrm>
                <a:off x="4372133" y="3483268"/>
                <a:ext cx="62675" cy="71878"/>
              </a:xfrm>
              <a:custGeom>
                <a:avLst/>
                <a:gdLst>
                  <a:gd name="connsiteX0" fmla="*/ 62421 w 62675"/>
                  <a:gd name="connsiteY0" fmla="*/ 30123 h 71878"/>
                  <a:gd name="connsiteX1" fmla="*/ 36036 w 62675"/>
                  <a:gd name="connsiteY1" fmla="*/ 23169 h 71878"/>
                  <a:gd name="connsiteX2" fmla="*/ 34798 w 62675"/>
                  <a:gd name="connsiteY2" fmla="*/ 23265 h 71878"/>
                  <a:gd name="connsiteX3" fmla="*/ 34608 w 62675"/>
                  <a:gd name="connsiteY3" fmla="*/ 1357 h 71878"/>
                  <a:gd name="connsiteX4" fmla="*/ 31655 w 62675"/>
                  <a:gd name="connsiteY4" fmla="*/ 500 h 71878"/>
                  <a:gd name="connsiteX5" fmla="*/ 22130 w 62675"/>
                  <a:gd name="connsiteY5" fmla="*/ 24217 h 71878"/>
                  <a:gd name="connsiteX6" fmla="*/ 1746 w 62675"/>
                  <a:gd name="connsiteY6" fmla="*/ 29265 h 71878"/>
                  <a:gd name="connsiteX7" fmla="*/ 3080 w 62675"/>
                  <a:gd name="connsiteY7" fmla="*/ 35171 h 71878"/>
                  <a:gd name="connsiteX8" fmla="*/ 21749 w 62675"/>
                  <a:gd name="connsiteY8" fmla="*/ 36123 h 71878"/>
                  <a:gd name="connsiteX9" fmla="*/ 31560 w 62675"/>
                  <a:gd name="connsiteY9" fmla="*/ 70985 h 71878"/>
                  <a:gd name="connsiteX10" fmla="*/ 34703 w 62675"/>
                  <a:gd name="connsiteY10" fmla="*/ 70699 h 71878"/>
                  <a:gd name="connsiteX11" fmla="*/ 34703 w 62675"/>
                  <a:gd name="connsiteY11" fmla="*/ 35647 h 71878"/>
                  <a:gd name="connsiteX12" fmla="*/ 35465 w 62675"/>
                  <a:gd name="connsiteY12" fmla="*/ 35647 h 71878"/>
                  <a:gd name="connsiteX13" fmla="*/ 61849 w 62675"/>
                  <a:gd name="connsiteY13" fmla="*/ 33076 h 71878"/>
                  <a:gd name="connsiteX14" fmla="*/ 62421 w 62675"/>
                  <a:gd name="connsiteY14" fmla="*/ 30123 h 71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75" h="71878">
                    <a:moveTo>
                      <a:pt x="62421" y="30123"/>
                    </a:moveTo>
                    <a:cubicBezTo>
                      <a:pt x="57563" y="21360"/>
                      <a:pt x="44799" y="23169"/>
                      <a:pt x="36036" y="23169"/>
                    </a:cubicBezTo>
                    <a:cubicBezTo>
                      <a:pt x="35655" y="23169"/>
                      <a:pt x="35179" y="23169"/>
                      <a:pt x="34798" y="23265"/>
                    </a:cubicBezTo>
                    <a:cubicBezTo>
                      <a:pt x="35084" y="15930"/>
                      <a:pt x="35655" y="8596"/>
                      <a:pt x="34608" y="1357"/>
                    </a:cubicBezTo>
                    <a:cubicBezTo>
                      <a:pt x="34417" y="24"/>
                      <a:pt x="32607" y="-453"/>
                      <a:pt x="31655" y="500"/>
                    </a:cubicBezTo>
                    <a:cubicBezTo>
                      <a:pt x="26035" y="6120"/>
                      <a:pt x="23082" y="14692"/>
                      <a:pt x="22130" y="24217"/>
                    </a:cubicBezTo>
                    <a:cubicBezTo>
                      <a:pt x="15177" y="25170"/>
                      <a:pt x="8319" y="26694"/>
                      <a:pt x="1746" y="29265"/>
                    </a:cubicBezTo>
                    <a:cubicBezTo>
                      <a:pt x="-1587" y="30599"/>
                      <a:pt x="413" y="34790"/>
                      <a:pt x="3080" y="35171"/>
                    </a:cubicBezTo>
                    <a:cubicBezTo>
                      <a:pt x="9271" y="36219"/>
                      <a:pt x="15462" y="36314"/>
                      <a:pt x="21749" y="36123"/>
                    </a:cubicBezTo>
                    <a:cubicBezTo>
                      <a:pt x="22416" y="49459"/>
                      <a:pt x="26226" y="62793"/>
                      <a:pt x="31560" y="70985"/>
                    </a:cubicBezTo>
                    <a:cubicBezTo>
                      <a:pt x="32226" y="72128"/>
                      <a:pt x="34417" y="72318"/>
                      <a:pt x="34703" y="70699"/>
                    </a:cubicBezTo>
                    <a:cubicBezTo>
                      <a:pt x="36894" y="58793"/>
                      <a:pt x="35274" y="47553"/>
                      <a:pt x="34703" y="35647"/>
                    </a:cubicBezTo>
                    <a:cubicBezTo>
                      <a:pt x="34989" y="35647"/>
                      <a:pt x="35274" y="35647"/>
                      <a:pt x="35465" y="35647"/>
                    </a:cubicBezTo>
                    <a:cubicBezTo>
                      <a:pt x="44133" y="35361"/>
                      <a:pt x="54896" y="39362"/>
                      <a:pt x="61849" y="33076"/>
                    </a:cubicBezTo>
                    <a:cubicBezTo>
                      <a:pt x="62706" y="32313"/>
                      <a:pt x="62897" y="31075"/>
                      <a:pt x="62421" y="30123"/>
                    </a:cubicBezTo>
                    <a:close/>
                  </a:path>
                </a:pathLst>
              </a:custGeom>
              <a:grpFill/>
              <a:ln w="9525" cap="flat">
                <a:noFill/>
                <a:prstDash val="solid"/>
                <a:miter/>
              </a:ln>
            </p:spPr>
            <p:txBody>
              <a:bodyPr rtlCol="0" anchor="ctr"/>
              <a:lstStyle/>
              <a:p>
                <a:endParaRPr lang="en-US"/>
              </a:p>
            </p:txBody>
          </p:sp>
          <p:sp>
            <p:nvSpPr>
              <p:cNvPr id="1130" name="Freeform: Shape 1129">
                <a:extLst>
                  <a:ext uri="{FF2B5EF4-FFF2-40B4-BE49-F238E27FC236}">
                    <a16:creationId xmlns:a16="http://schemas.microsoft.com/office/drawing/2014/main" id="{97E81BA2-C9F0-C040-82FA-AF881E6716F2}"/>
                  </a:ext>
                </a:extLst>
              </p:cNvPr>
              <p:cNvSpPr/>
              <p:nvPr/>
            </p:nvSpPr>
            <p:spPr>
              <a:xfrm>
                <a:off x="4507338" y="3423153"/>
                <a:ext cx="107909" cy="138186"/>
              </a:xfrm>
              <a:custGeom>
                <a:avLst/>
                <a:gdLst>
                  <a:gd name="connsiteX0" fmla="*/ 104476 w 107909"/>
                  <a:gd name="connsiteY0" fmla="*/ 69759 h 138186"/>
                  <a:gd name="connsiteX1" fmla="*/ 72377 w 107909"/>
                  <a:gd name="connsiteY1" fmla="*/ 66616 h 138186"/>
                  <a:gd name="connsiteX2" fmla="*/ 58280 w 107909"/>
                  <a:gd name="connsiteY2" fmla="*/ 67949 h 138186"/>
                  <a:gd name="connsiteX3" fmla="*/ 37611 w 107909"/>
                  <a:gd name="connsiteY3" fmla="*/ 123861 h 138186"/>
                  <a:gd name="connsiteX4" fmla="*/ 22085 w 107909"/>
                  <a:gd name="connsiteY4" fmla="*/ 64901 h 138186"/>
                  <a:gd name="connsiteX5" fmla="*/ 42563 w 107909"/>
                  <a:gd name="connsiteY5" fmla="*/ 1465 h 138186"/>
                  <a:gd name="connsiteX6" fmla="*/ 36086 w 107909"/>
                  <a:gd name="connsiteY6" fmla="*/ 1179 h 138186"/>
                  <a:gd name="connsiteX7" fmla="*/ 10940 w 107909"/>
                  <a:gd name="connsiteY7" fmla="*/ 63663 h 138186"/>
                  <a:gd name="connsiteX8" fmla="*/ 749 w 107909"/>
                  <a:gd name="connsiteY8" fmla="*/ 72617 h 138186"/>
                  <a:gd name="connsiteX9" fmla="*/ 3511 w 107909"/>
                  <a:gd name="connsiteY9" fmla="*/ 76522 h 138186"/>
                  <a:gd name="connsiteX10" fmla="*/ 11036 w 107909"/>
                  <a:gd name="connsiteY10" fmla="*/ 72426 h 138186"/>
                  <a:gd name="connsiteX11" fmla="*/ 33134 w 107909"/>
                  <a:gd name="connsiteY11" fmla="*/ 136434 h 138186"/>
                  <a:gd name="connsiteX12" fmla="*/ 40944 w 107909"/>
                  <a:gd name="connsiteY12" fmla="*/ 136720 h 138186"/>
                  <a:gd name="connsiteX13" fmla="*/ 68281 w 107909"/>
                  <a:gd name="connsiteY13" fmla="*/ 83380 h 138186"/>
                  <a:gd name="connsiteX14" fmla="*/ 75520 w 107909"/>
                  <a:gd name="connsiteY14" fmla="*/ 86999 h 138186"/>
                  <a:gd name="connsiteX15" fmla="*/ 107048 w 107909"/>
                  <a:gd name="connsiteY15" fmla="*/ 74712 h 138186"/>
                  <a:gd name="connsiteX16" fmla="*/ 104476 w 107909"/>
                  <a:gd name="connsiteY16" fmla="*/ 69759 h 138186"/>
                  <a:gd name="connsiteX17" fmla="*/ 30657 w 107909"/>
                  <a:gd name="connsiteY17" fmla="*/ 22420 h 138186"/>
                  <a:gd name="connsiteX18" fmla="*/ 34848 w 107909"/>
                  <a:gd name="connsiteY18" fmla="*/ 38326 h 138186"/>
                  <a:gd name="connsiteX19" fmla="*/ 22656 w 107909"/>
                  <a:gd name="connsiteY19" fmla="*/ 53090 h 138186"/>
                  <a:gd name="connsiteX20" fmla="*/ 23228 w 107909"/>
                  <a:gd name="connsiteY20" fmla="*/ 46804 h 138186"/>
                  <a:gd name="connsiteX21" fmla="*/ 30657 w 107909"/>
                  <a:gd name="connsiteY21" fmla="*/ 22420 h 13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7909" h="138186">
                    <a:moveTo>
                      <a:pt x="104476" y="69759"/>
                    </a:moveTo>
                    <a:cubicBezTo>
                      <a:pt x="96570" y="71759"/>
                      <a:pt x="72758" y="67854"/>
                      <a:pt x="72377" y="66616"/>
                    </a:cubicBezTo>
                    <a:cubicBezTo>
                      <a:pt x="69995" y="59091"/>
                      <a:pt x="58851" y="59662"/>
                      <a:pt x="58280" y="67949"/>
                    </a:cubicBezTo>
                    <a:cubicBezTo>
                      <a:pt x="57137" y="88333"/>
                      <a:pt x="50374" y="108050"/>
                      <a:pt x="37611" y="123861"/>
                    </a:cubicBezTo>
                    <a:cubicBezTo>
                      <a:pt x="25799" y="107383"/>
                      <a:pt x="21894" y="85570"/>
                      <a:pt x="22085" y="64901"/>
                    </a:cubicBezTo>
                    <a:cubicBezTo>
                      <a:pt x="42563" y="48994"/>
                      <a:pt x="59423" y="24325"/>
                      <a:pt x="42563" y="1465"/>
                    </a:cubicBezTo>
                    <a:cubicBezTo>
                      <a:pt x="41040" y="-631"/>
                      <a:pt x="37801" y="-250"/>
                      <a:pt x="36086" y="1179"/>
                    </a:cubicBezTo>
                    <a:cubicBezTo>
                      <a:pt x="18941" y="15847"/>
                      <a:pt x="11321" y="39374"/>
                      <a:pt x="10940" y="63663"/>
                    </a:cubicBezTo>
                    <a:cubicBezTo>
                      <a:pt x="7416" y="66616"/>
                      <a:pt x="3987" y="69568"/>
                      <a:pt x="749" y="72617"/>
                    </a:cubicBezTo>
                    <a:cubicBezTo>
                      <a:pt x="-1252" y="74521"/>
                      <a:pt x="1130" y="77665"/>
                      <a:pt x="3511" y="76522"/>
                    </a:cubicBezTo>
                    <a:cubicBezTo>
                      <a:pt x="5987" y="75379"/>
                      <a:pt x="8464" y="73950"/>
                      <a:pt x="11036" y="72426"/>
                    </a:cubicBezTo>
                    <a:cubicBezTo>
                      <a:pt x="12369" y="96429"/>
                      <a:pt x="20370" y="120337"/>
                      <a:pt x="33134" y="136434"/>
                    </a:cubicBezTo>
                    <a:cubicBezTo>
                      <a:pt x="34944" y="138720"/>
                      <a:pt x="38944" y="138720"/>
                      <a:pt x="40944" y="136720"/>
                    </a:cubicBezTo>
                    <a:cubicBezTo>
                      <a:pt x="56470" y="121194"/>
                      <a:pt x="62471" y="103096"/>
                      <a:pt x="68281" y="83380"/>
                    </a:cubicBezTo>
                    <a:cubicBezTo>
                      <a:pt x="70757" y="85189"/>
                      <a:pt x="73329" y="86618"/>
                      <a:pt x="75520" y="86999"/>
                    </a:cubicBezTo>
                    <a:cubicBezTo>
                      <a:pt x="90379" y="89857"/>
                      <a:pt x="97046" y="86333"/>
                      <a:pt x="107048" y="74712"/>
                    </a:cubicBezTo>
                    <a:cubicBezTo>
                      <a:pt x="108953" y="72617"/>
                      <a:pt x="107524" y="68997"/>
                      <a:pt x="104476" y="69759"/>
                    </a:cubicBezTo>
                    <a:close/>
                    <a:moveTo>
                      <a:pt x="30657" y="22420"/>
                    </a:moveTo>
                    <a:cubicBezTo>
                      <a:pt x="42278" y="-2155"/>
                      <a:pt x="41706" y="26706"/>
                      <a:pt x="34848" y="38326"/>
                    </a:cubicBezTo>
                    <a:cubicBezTo>
                      <a:pt x="31610" y="43756"/>
                      <a:pt x="27323" y="48518"/>
                      <a:pt x="22656" y="53090"/>
                    </a:cubicBezTo>
                    <a:cubicBezTo>
                      <a:pt x="22847" y="50995"/>
                      <a:pt x="22942" y="48899"/>
                      <a:pt x="23228" y="46804"/>
                    </a:cubicBezTo>
                    <a:cubicBezTo>
                      <a:pt x="24275" y="38326"/>
                      <a:pt x="27133" y="30040"/>
                      <a:pt x="30657" y="22420"/>
                    </a:cubicBezTo>
                    <a:close/>
                  </a:path>
                </a:pathLst>
              </a:custGeom>
              <a:grpFill/>
              <a:ln w="9525" cap="flat">
                <a:noFill/>
                <a:prstDash val="solid"/>
                <a:miter/>
              </a:ln>
            </p:spPr>
            <p:txBody>
              <a:bodyPr rtlCol="0" anchor="ctr"/>
              <a:lstStyle/>
              <a:p>
                <a:endParaRPr lang="en-US"/>
              </a:p>
            </p:txBody>
          </p:sp>
          <p:sp>
            <p:nvSpPr>
              <p:cNvPr id="1131" name="Freeform: Shape 1130">
                <a:extLst>
                  <a:ext uri="{FF2B5EF4-FFF2-40B4-BE49-F238E27FC236}">
                    <a16:creationId xmlns:a16="http://schemas.microsoft.com/office/drawing/2014/main" id="{195717D4-6744-CD41-179E-769DAF283912}"/>
                  </a:ext>
                </a:extLst>
              </p:cNvPr>
              <p:cNvSpPr/>
              <p:nvPr/>
            </p:nvSpPr>
            <p:spPr>
              <a:xfrm>
                <a:off x="4624939" y="3473373"/>
                <a:ext cx="75740" cy="101862"/>
              </a:xfrm>
              <a:custGeom>
                <a:avLst/>
                <a:gdLst>
                  <a:gd name="connsiteX0" fmla="*/ 71171 w 75740"/>
                  <a:gd name="connsiteY0" fmla="*/ 52972 h 101862"/>
                  <a:gd name="connsiteX1" fmla="*/ 58979 w 75740"/>
                  <a:gd name="connsiteY1" fmla="*/ 61164 h 101862"/>
                  <a:gd name="connsiteX2" fmla="*/ 58979 w 75740"/>
                  <a:gd name="connsiteY2" fmla="*/ 61164 h 101862"/>
                  <a:gd name="connsiteX3" fmla="*/ 51264 w 75740"/>
                  <a:gd name="connsiteY3" fmla="*/ 44400 h 101862"/>
                  <a:gd name="connsiteX4" fmla="*/ 75648 w 75740"/>
                  <a:gd name="connsiteY4" fmla="*/ 3442 h 101862"/>
                  <a:gd name="connsiteX5" fmla="*/ 72505 w 75740"/>
                  <a:gd name="connsiteY5" fmla="*/ 1442 h 101862"/>
                  <a:gd name="connsiteX6" fmla="*/ 46216 w 75740"/>
                  <a:gd name="connsiteY6" fmla="*/ 30779 h 101862"/>
                  <a:gd name="connsiteX7" fmla="*/ 26689 w 75740"/>
                  <a:gd name="connsiteY7" fmla="*/ 2109 h 101862"/>
                  <a:gd name="connsiteX8" fmla="*/ 2496 w 75740"/>
                  <a:gd name="connsiteY8" fmla="*/ 13729 h 101862"/>
                  <a:gd name="connsiteX9" fmla="*/ 6211 w 75740"/>
                  <a:gd name="connsiteY9" fmla="*/ 16873 h 101862"/>
                  <a:gd name="connsiteX10" fmla="*/ 18974 w 75740"/>
                  <a:gd name="connsiteY10" fmla="*/ 11443 h 101862"/>
                  <a:gd name="connsiteX11" fmla="*/ 27832 w 75740"/>
                  <a:gd name="connsiteY11" fmla="*/ 21635 h 101862"/>
                  <a:gd name="connsiteX12" fmla="*/ 37072 w 75740"/>
                  <a:gd name="connsiteY12" fmla="*/ 42495 h 101862"/>
                  <a:gd name="connsiteX13" fmla="*/ 34786 w 75740"/>
                  <a:gd name="connsiteY13" fmla="*/ 45352 h 101862"/>
                  <a:gd name="connsiteX14" fmla="*/ 19 w 75740"/>
                  <a:gd name="connsiteY14" fmla="*/ 99454 h 101862"/>
                  <a:gd name="connsiteX15" fmla="*/ 2591 w 75740"/>
                  <a:gd name="connsiteY15" fmla="*/ 101550 h 101862"/>
                  <a:gd name="connsiteX16" fmla="*/ 40786 w 75740"/>
                  <a:gd name="connsiteY16" fmla="*/ 57640 h 101862"/>
                  <a:gd name="connsiteX17" fmla="*/ 42025 w 75740"/>
                  <a:gd name="connsiteY17" fmla="*/ 56020 h 101862"/>
                  <a:gd name="connsiteX18" fmla="*/ 43453 w 75740"/>
                  <a:gd name="connsiteY18" fmla="*/ 59926 h 101862"/>
                  <a:gd name="connsiteX19" fmla="*/ 59646 w 75740"/>
                  <a:gd name="connsiteY19" fmla="*/ 80119 h 101862"/>
                  <a:gd name="connsiteX20" fmla="*/ 71171 w 75740"/>
                  <a:gd name="connsiteY20" fmla="*/ 52972 h 10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740" h="101862">
                    <a:moveTo>
                      <a:pt x="71171" y="52972"/>
                    </a:moveTo>
                    <a:cubicBezTo>
                      <a:pt x="65551" y="49067"/>
                      <a:pt x="60694" y="56497"/>
                      <a:pt x="58979" y="61164"/>
                    </a:cubicBezTo>
                    <a:cubicBezTo>
                      <a:pt x="58979" y="61164"/>
                      <a:pt x="58979" y="61164"/>
                      <a:pt x="58979" y="61164"/>
                    </a:cubicBezTo>
                    <a:cubicBezTo>
                      <a:pt x="55645" y="56306"/>
                      <a:pt x="53359" y="50305"/>
                      <a:pt x="51264" y="44400"/>
                    </a:cubicBezTo>
                    <a:cubicBezTo>
                      <a:pt x="61360" y="31827"/>
                      <a:pt x="71362" y="18492"/>
                      <a:pt x="75648" y="3442"/>
                    </a:cubicBezTo>
                    <a:cubicBezTo>
                      <a:pt x="76219" y="1537"/>
                      <a:pt x="74029" y="204"/>
                      <a:pt x="72505" y="1442"/>
                    </a:cubicBezTo>
                    <a:cubicBezTo>
                      <a:pt x="62599" y="9634"/>
                      <a:pt x="54312" y="20206"/>
                      <a:pt x="46216" y="30779"/>
                    </a:cubicBezTo>
                    <a:cubicBezTo>
                      <a:pt x="42025" y="20587"/>
                      <a:pt x="36595" y="7729"/>
                      <a:pt x="26689" y="2109"/>
                    </a:cubicBezTo>
                    <a:cubicBezTo>
                      <a:pt x="16402" y="-3701"/>
                      <a:pt x="5544" y="3252"/>
                      <a:pt x="2496" y="13729"/>
                    </a:cubicBezTo>
                    <a:cubicBezTo>
                      <a:pt x="1924" y="15920"/>
                      <a:pt x="4210" y="18015"/>
                      <a:pt x="6211" y="16873"/>
                    </a:cubicBezTo>
                    <a:cubicBezTo>
                      <a:pt x="9544" y="14968"/>
                      <a:pt x="14878" y="10205"/>
                      <a:pt x="18974" y="11443"/>
                    </a:cubicBezTo>
                    <a:cubicBezTo>
                      <a:pt x="22975" y="12586"/>
                      <a:pt x="25927" y="18301"/>
                      <a:pt x="27832" y="21635"/>
                    </a:cubicBezTo>
                    <a:cubicBezTo>
                      <a:pt x="31547" y="28207"/>
                      <a:pt x="34500" y="35256"/>
                      <a:pt x="37072" y="42495"/>
                    </a:cubicBezTo>
                    <a:cubicBezTo>
                      <a:pt x="36310" y="43447"/>
                      <a:pt x="35548" y="44400"/>
                      <a:pt x="34786" y="45352"/>
                    </a:cubicBezTo>
                    <a:cubicBezTo>
                      <a:pt x="21355" y="61545"/>
                      <a:pt x="3829" y="78023"/>
                      <a:pt x="19" y="99454"/>
                    </a:cubicBezTo>
                    <a:cubicBezTo>
                      <a:pt x="-171" y="100788"/>
                      <a:pt x="1067" y="102598"/>
                      <a:pt x="2591" y="101550"/>
                    </a:cubicBezTo>
                    <a:cubicBezTo>
                      <a:pt x="18688" y="90787"/>
                      <a:pt x="29261" y="72880"/>
                      <a:pt x="40786" y="57640"/>
                    </a:cubicBezTo>
                    <a:cubicBezTo>
                      <a:pt x="41167" y="57068"/>
                      <a:pt x="41644" y="56592"/>
                      <a:pt x="42025" y="56020"/>
                    </a:cubicBezTo>
                    <a:cubicBezTo>
                      <a:pt x="42501" y="57354"/>
                      <a:pt x="42977" y="58687"/>
                      <a:pt x="43453" y="59926"/>
                    </a:cubicBezTo>
                    <a:cubicBezTo>
                      <a:pt x="46406" y="67546"/>
                      <a:pt x="49549" y="79642"/>
                      <a:pt x="59646" y="80119"/>
                    </a:cubicBezTo>
                    <a:cubicBezTo>
                      <a:pt x="70123" y="80309"/>
                      <a:pt x="80410" y="59354"/>
                      <a:pt x="71171" y="52972"/>
                    </a:cubicBezTo>
                    <a:close/>
                  </a:path>
                </a:pathLst>
              </a:custGeom>
              <a:grpFill/>
              <a:ln w="9525" cap="flat">
                <a:noFill/>
                <a:prstDash val="solid"/>
                <a:miter/>
              </a:ln>
            </p:spPr>
            <p:txBody>
              <a:bodyPr rtlCol="0" anchor="ctr"/>
              <a:lstStyle/>
              <a:p>
                <a:endParaRPr lang="en-US"/>
              </a:p>
            </p:txBody>
          </p:sp>
          <p:sp>
            <p:nvSpPr>
              <p:cNvPr id="1132" name="Freeform: Shape 1131">
                <a:extLst>
                  <a:ext uri="{FF2B5EF4-FFF2-40B4-BE49-F238E27FC236}">
                    <a16:creationId xmlns:a16="http://schemas.microsoft.com/office/drawing/2014/main" id="{352FEE47-2824-3178-9564-42E0D90B2553}"/>
                  </a:ext>
                </a:extLst>
              </p:cNvPr>
              <p:cNvSpPr/>
              <p:nvPr/>
            </p:nvSpPr>
            <p:spPr>
              <a:xfrm>
                <a:off x="4784557" y="3478753"/>
                <a:ext cx="45342" cy="71115"/>
              </a:xfrm>
              <a:custGeom>
                <a:avLst/>
                <a:gdLst>
                  <a:gd name="connsiteX0" fmla="*/ 41094 w 45342"/>
                  <a:gd name="connsiteY0" fmla="*/ 16254 h 71115"/>
                  <a:gd name="connsiteX1" fmla="*/ 30616 w 45342"/>
                  <a:gd name="connsiteY1" fmla="*/ 15778 h 71115"/>
                  <a:gd name="connsiteX2" fmla="*/ 29283 w 45342"/>
                  <a:gd name="connsiteY2" fmla="*/ 3396 h 71115"/>
                  <a:gd name="connsiteX3" fmla="*/ 20615 w 45342"/>
                  <a:gd name="connsiteY3" fmla="*/ 3110 h 71115"/>
                  <a:gd name="connsiteX4" fmla="*/ 18043 w 45342"/>
                  <a:gd name="connsiteY4" fmla="*/ 16921 h 71115"/>
                  <a:gd name="connsiteX5" fmla="*/ 2994 w 45342"/>
                  <a:gd name="connsiteY5" fmla="*/ 17017 h 71115"/>
                  <a:gd name="connsiteX6" fmla="*/ 41 w 45342"/>
                  <a:gd name="connsiteY6" fmla="*/ 18160 h 71115"/>
                  <a:gd name="connsiteX7" fmla="*/ 13662 w 45342"/>
                  <a:gd name="connsiteY7" fmla="*/ 28827 h 71115"/>
                  <a:gd name="connsiteX8" fmla="*/ 17186 w 45342"/>
                  <a:gd name="connsiteY8" fmla="*/ 29209 h 71115"/>
                  <a:gd name="connsiteX9" fmla="*/ 24044 w 45342"/>
                  <a:gd name="connsiteY9" fmla="*/ 70166 h 71115"/>
                  <a:gd name="connsiteX10" fmla="*/ 26425 w 45342"/>
                  <a:gd name="connsiteY10" fmla="*/ 70261 h 71115"/>
                  <a:gd name="connsiteX11" fmla="*/ 30902 w 45342"/>
                  <a:gd name="connsiteY11" fmla="*/ 29589 h 71115"/>
                  <a:gd name="connsiteX12" fmla="*/ 40522 w 45342"/>
                  <a:gd name="connsiteY12" fmla="*/ 28066 h 71115"/>
                  <a:gd name="connsiteX13" fmla="*/ 41094 w 45342"/>
                  <a:gd name="connsiteY13" fmla="*/ 16254 h 7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342" h="71115">
                    <a:moveTo>
                      <a:pt x="41094" y="16254"/>
                    </a:moveTo>
                    <a:cubicBezTo>
                      <a:pt x="37760" y="15493"/>
                      <a:pt x="34236" y="15588"/>
                      <a:pt x="30616" y="15778"/>
                    </a:cubicBezTo>
                    <a:cubicBezTo>
                      <a:pt x="30330" y="11587"/>
                      <a:pt x="30045" y="7492"/>
                      <a:pt x="29283" y="3396"/>
                    </a:cubicBezTo>
                    <a:cubicBezTo>
                      <a:pt x="28521" y="-986"/>
                      <a:pt x="21758" y="-1176"/>
                      <a:pt x="20615" y="3110"/>
                    </a:cubicBezTo>
                    <a:cubicBezTo>
                      <a:pt x="19472" y="7682"/>
                      <a:pt x="18615" y="12254"/>
                      <a:pt x="18043" y="16921"/>
                    </a:cubicBezTo>
                    <a:cubicBezTo>
                      <a:pt x="12900" y="17493"/>
                      <a:pt x="3946" y="18541"/>
                      <a:pt x="2994" y="17017"/>
                    </a:cubicBezTo>
                    <a:cubicBezTo>
                      <a:pt x="2041" y="15588"/>
                      <a:pt x="-340" y="16254"/>
                      <a:pt x="41" y="18160"/>
                    </a:cubicBezTo>
                    <a:cubicBezTo>
                      <a:pt x="1660" y="25303"/>
                      <a:pt x="6804" y="27780"/>
                      <a:pt x="13662" y="28827"/>
                    </a:cubicBezTo>
                    <a:cubicBezTo>
                      <a:pt x="14805" y="29018"/>
                      <a:pt x="16043" y="29113"/>
                      <a:pt x="17186" y="29209"/>
                    </a:cubicBezTo>
                    <a:cubicBezTo>
                      <a:pt x="16995" y="43210"/>
                      <a:pt x="19377" y="57212"/>
                      <a:pt x="24044" y="70166"/>
                    </a:cubicBezTo>
                    <a:cubicBezTo>
                      <a:pt x="24425" y="71214"/>
                      <a:pt x="26139" y="71595"/>
                      <a:pt x="26425" y="70261"/>
                    </a:cubicBezTo>
                    <a:cubicBezTo>
                      <a:pt x="28902" y="57117"/>
                      <a:pt x="30711" y="43305"/>
                      <a:pt x="30902" y="29589"/>
                    </a:cubicBezTo>
                    <a:cubicBezTo>
                      <a:pt x="34331" y="29399"/>
                      <a:pt x="37665" y="28923"/>
                      <a:pt x="40522" y="28066"/>
                    </a:cubicBezTo>
                    <a:cubicBezTo>
                      <a:pt x="46047" y="26542"/>
                      <a:pt x="47571" y="17683"/>
                      <a:pt x="41094" y="16254"/>
                    </a:cubicBezTo>
                    <a:close/>
                  </a:path>
                </a:pathLst>
              </a:custGeom>
              <a:grpFill/>
              <a:ln w="9525" cap="flat">
                <a:noFill/>
                <a:prstDash val="solid"/>
                <a:miter/>
              </a:ln>
            </p:spPr>
            <p:txBody>
              <a:bodyPr rtlCol="0" anchor="ctr"/>
              <a:lstStyle/>
              <a:p>
                <a:endParaRPr lang="en-US"/>
              </a:p>
            </p:txBody>
          </p:sp>
          <p:sp>
            <p:nvSpPr>
              <p:cNvPr id="1133" name="Freeform: Shape 1132">
                <a:extLst>
                  <a:ext uri="{FF2B5EF4-FFF2-40B4-BE49-F238E27FC236}">
                    <a16:creationId xmlns:a16="http://schemas.microsoft.com/office/drawing/2014/main" id="{DE73AB88-8425-1B23-4D74-E902D0206554}"/>
                  </a:ext>
                </a:extLst>
              </p:cNvPr>
              <p:cNvSpPr/>
              <p:nvPr/>
            </p:nvSpPr>
            <p:spPr>
              <a:xfrm>
                <a:off x="4901516" y="3482757"/>
                <a:ext cx="103409" cy="89793"/>
              </a:xfrm>
              <a:custGeom>
                <a:avLst/>
                <a:gdLst>
                  <a:gd name="connsiteX0" fmla="*/ 101395 w 103409"/>
                  <a:gd name="connsiteY0" fmla="*/ 71591 h 89793"/>
                  <a:gd name="connsiteX1" fmla="*/ 37577 w 103409"/>
                  <a:gd name="connsiteY1" fmla="*/ 49207 h 89793"/>
                  <a:gd name="connsiteX2" fmla="*/ 34720 w 103409"/>
                  <a:gd name="connsiteY2" fmla="*/ 25395 h 89793"/>
                  <a:gd name="connsiteX3" fmla="*/ 64057 w 103409"/>
                  <a:gd name="connsiteY3" fmla="*/ 14822 h 89793"/>
                  <a:gd name="connsiteX4" fmla="*/ 66057 w 103409"/>
                  <a:gd name="connsiteY4" fmla="*/ 3583 h 89793"/>
                  <a:gd name="connsiteX5" fmla="*/ 21861 w 103409"/>
                  <a:gd name="connsiteY5" fmla="*/ 23014 h 89793"/>
                  <a:gd name="connsiteX6" fmla="*/ 49 w 103409"/>
                  <a:gd name="connsiteY6" fmla="*/ 74544 h 89793"/>
                  <a:gd name="connsiteX7" fmla="*/ 3764 w 103409"/>
                  <a:gd name="connsiteY7" fmla="*/ 76258 h 89793"/>
                  <a:gd name="connsiteX8" fmla="*/ 20908 w 103409"/>
                  <a:gd name="connsiteY8" fmla="*/ 42254 h 89793"/>
                  <a:gd name="connsiteX9" fmla="*/ 22242 w 103409"/>
                  <a:gd name="connsiteY9" fmla="*/ 49303 h 89793"/>
                  <a:gd name="connsiteX10" fmla="*/ 51293 w 103409"/>
                  <a:gd name="connsiteY10" fmla="*/ 85688 h 89793"/>
                  <a:gd name="connsiteX11" fmla="*/ 102824 w 103409"/>
                  <a:gd name="connsiteY11" fmla="*/ 74354 h 89793"/>
                  <a:gd name="connsiteX12" fmla="*/ 101395 w 103409"/>
                  <a:gd name="connsiteY12" fmla="*/ 71591 h 8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409" h="89793">
                    <a:moveTo>
                      <a:pt x="101395" y="71591"/>
                    </a:moveTo>
                    <a:cubicBezTo>
                      <a:pt x="75392" y="79021"/>
                      <a:pt x="49483" y="75877"/>
                      <a:pt x="37577" y="49207"/>
                    </a:cubicBezTo>
                    <a:cubicBezTo>
                      <a:pt x="33862" y="40921"/>
                      <a:pt x="32910" y="32253"/>
                      <a:pt x="34720" y="25395"/>
                    </a:cubicBezTo>
                    <a:cubicBezTo>
                      <a:pt x="42626" y="18442"/>
                      <a:pt x="52151" y="14060"/>
                      <a:pt x="64057" y="14822"/>
                    </a:cubicBezTo>
                    <a:cubicBezTo>
                      <a:pt x="70915" y="15298"/>
                      <a:pt x="71772" y="5964"/>
                      <a:pt x="66057" y="3583"/>
                    </a:cubicBezTo>
                    <a:cubicBezTo>
                      <a:pt x="42530" y="-6038"/>
                      <a:pt x="26623" y="4821"/>
                      <a:pt x="21861" y="23014"/>
                    </a:cubicBezTo>
                    <a:cubicBezTo>
                      <a:pt x="10526" y="37206"/>
                      <a:pt x="4049" y="56732"/>
                      <a:pt x="49" y="74544"/>
                    </a:cubicBezTo>
                    <a:cubicBezTo>
                      <a:pt x="-428" y="76735"/>
                      <a:pt x="2716" y="78545"/>
                      <a:pt x="3764" y="76258"/>
                    </a:cubicBezTo>
                    <a:cubicBezTo>
                      <a:pt x="8716" y="65781"/>
                      <a:pt x="14051" y="53303"/>
                      <a:pt x="20908" y="42254"/>
                    </a:cubicBezTo>
                    <a:cubicBezTo>
                      <a:pt x="21194" y="44540"/>
                      <a:pt x="21670" y="46921"/>
                      <a:pt x="22242" y="49303"/>
                    </a:cubicBezTo>
                    <a:cubicBezTo>
                      <a:pt x="26243" y="64543"/>
                      <a:pt x="36815" y="79021"/>
                      <a:pt x="51293" y="85688"/>
                    </a:cubicBezTo>
                    <a:cubicBezTo>
                      <a:pt x="71010" y="94737"/>
                      <a:pt x="87488" y="87879"/>
                      <a:pt x="102824" y="74354"/>
                    </a:cubicBezTo>
                    <a:cubicBezTo>
                      <a:pt x="104157" y="73306"/>
                      <a:pt x="103014" y="71115"/>
                      <a:pt x="101395" y="71591"/>
                    </a:cubicBezTo>
                    <a:close/>
                  </a:path>
                </a:pathLst>
              </a:custGeom>
              <a:grpFill/>
              <a:ln w="9525" cap="flat">
                <a:noFill/>
                <a:prstDash val="solid"/>
                <a:miter/>
              </a:ln>
            </p:spPr>
            <p:txBody>
              <a:bodyPr rtlCol="0" anchor="ctr"/>
              <a:lstStyle/>
              <a:p>
                <a:endParaRPr lang="en-US"/>
              </a:p>
            </p:txBody>
          </p:sp>
          <p:sp>
            <p:nvSpPr>
              <p:cNvPr id="1134" name="Freeform: Shape 1133">
                <a:extLst>
                  <a:ext uri="{FF2B5EF4-FFF2-40B4-BE49-F238E27FC236}">
                    <a16:creationId xmlns:a16="http://schemas.microsoft.com/office/drawing/2014/main" id="{CD6BB16C-0269-D5E8-0A08-C8F67D493389}"/>
                  </a:ext>
                </a:extLst>
              </p:cNvPr>
              <p:cNvSpPr/>
              <p:nvPr/>
            </p:nvSpPr>
            <p:spPr>
              <a:xfrm>
                <a:off x="5072919" y="3494904"/>
                <a:ext cx="83479" cy="14485"/>
              </a:xfrm>
              <a:custGeom>
                <a:avLst/>
                <a:gdLst>
                  <a:gd name="connsiteX0" fmla="*/ 83154 w 83479"/>
                  <a:gd name="connsiteY0" fmla="*/ 8295 h 14485"/>
                  <a:gd name="connsiteX1" fmla="*/ 45340 w 83479"/>
                  <a:gd name="connsiteY1" fmla="*/ 390 h 14485"/>
                  <a:gd name="connsiteX2" fmla="*/ 16860 w 83479"/>
                  <a:gd name="connsiteY2" fmla="*/ 1533 h 14485"/>
                  <a:gd name="connsiteX3" fmla="*/ 1334 w 83479"/>
                  <a:gd name="connsiteY3" fmla="*/ 2866 h 14485"/>
                  <a:gd name="connsiteX4" fmla="*/ 477 w 83479"/>
                  <a:gd name="connsiteY4" fmla="*/ 4676 h 14485"/>
                  <a:gd name="connsiteX5" fmla="*/ 32100 w 83479"/>
                  <a:gd name="connsiteY5" fmla="*/ 12582 h 14485"/>
                  <a:gd name="connsiteX6" fmla="*/ 62103 w 83479"/>
                  <a:gd name="connsiteY6" fmla="*/ 13344 h 14485"/>
                  <a:gd name="connsiteX7" fmla="*/ 82106 w 83479"/>
                  <a:gd name="connsiteY7" fmla="*/ 12391 h 14485"/>
                  <a:gd name="connsiteX8" fmla="*/ 83154 w 83479"/>
                  <a:gd name="connsiteY8" fmla="*/ 8295 h 1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479" h="14485">
                    <a:moveTo>
                      <a:pt x="83154" y="8295"/>
                    </a:moveTo>
                    <a:cubicBezTo>
                      <a:pt x="77248" y="-2658"/>
                      <a:pt x="55626" y="390"/>
                      <a:pt x="45340" y="390"/>
                    </a:cubicBezTo>
                    <a:cubicBezTo>
                      <a:pt x="35815" y="390"/>
                      <a:pt x="26290" y="675"/>
                      <a:pt x="16860" y="1533"/>
                    </a:cubicBezTo>
                    <a:cubicBezTo>
                      <a:pt x="13145" y="1914"/>
                      <a:pt x="4953" y="4009"/>
                      <a:pt x="1334" y="2866"/>
                    </a:cubicBezTo>
                    <a:cubicBezTo>
                      <a:pt x="286" y="2485"/>
                      <a:pt x="-571" y="4104"/>
                      <a:pt x="477" y="4676"/>
                    </a:cubicBezTo>
                    <a:cubicBezTo>
                      <a:pt x="10954" y="10486"/>
                      <a:pt x="19241" y="12010"/>
                      <a:pt x="32100" y="12582"/>
                    </a:cubicBezTo>
                    <a:cubicBezTo>
                      <a:pt x="42101" y="12963"/>
                      <a:pt x="52102" y="12772"/>
                      <a:pt x="62103" y="13344"/>
                    </a:cubicBezTo>
                    <a:cubicBezTo>
                      <a:pt x="68676" y="13725"/>
                      <a:pt x="76201" y="16201"/>
                      <a:pt x="82106" y="12391"/>
                    </a:cubicBezTo>
                    <a:cubicBezTo>
                      <a:pt x="83249" y="11534"/>
                      <a:pt x="83916" y="9820"/>
                      <a:pt x="83154" y="8295"/>
                    </a:cubicBezTo>
                    <a:close/>
                  </a:path>
                </a:pathLst>
              </a:custGeom>
              <a:grpFill/>
              <a:ln w="9525" cap="flat">
                <a:noFill/>
                <a:prstDash val="solid"/>
                <a:miter/>
              </a:ln>
            </p:spPr>
            <p:txBody>
              <a:bodyPr rtlCol="0" anchor="ctr"/>
              <a:lstStyle/>
              <a:p>
                <a:endParaRPr lang="en-US"/>
              </a:p>
            </p:txBody>
          </p:sp>
          <p:sp>
            <p:nvSpPr>
              <p:cNvPr id="1135" name="Freeform: Shape 1134">
                <a:extLst>
                  <a:ext uri="{FF2B5EF4-FFF2-40B4-BE49-F238E27FC236}">
                    <a16:creationId xmlns:a16="http://schemas.microsoft.com/office/drawing/2014/main" id="{0112561D-CBE2-2B0F-A50D-51F18F21392D}"/>
                  </a:ext>
                </a:extLst>
              </p:cNvPr>
              <p:cNvSpPr/>
              <p:nvPr/>
            </p:nvSpPr>
            <p:spPr>
              <a:xfrm>
                <a:off x="5077998" y="3513750"/>
                <a:ext cx="78894" cy="12145"/>
              </a:xfrm>
              <a:custGeom>
                <a:avLst/>
                <a:gdLst>
                  <a:gd name="connsiteX0" fmla="*/ 77979 w 78894"/>
                  <a:gd name="connsiteY0" fmla="*/ 6785 h 12145"/>
                  <a:gd name="connsiteX1" fmla="*/ 35117 w 78894"/>
                  <a:gd name="connsiteY1" fmla="*/ 213 h 12145"/>
                  <a:gd name="connsiteX2" fmla="*/ 12924 w 78894"/>
                  <a:gd name="connsiteY2" fmla="*/ 1451 h 12145"/>
                  <a:gd name="connsiteX3" fmla="*/ 1398 w 78894"/>
                  <a:gd name="connsiteY3" fmla="*/ 1642 h 12145"/>
                  <a:gd name="connsiteX4" fmla="*/ 350 w 78894"/>
                  <a:gd name="connsiteY4" fmla="*/ 3261 h 12145"/>
                  <a:gd name="connsiteX5" fmla="*/ 26735 w 78894"/>
                  <a:gd name="connsiteY5" fmla="*/ 12119 h 12145"/>
                  <a:gd name="connsiteX6" fmla="*/ 77503 w 78894"/>
                  <a:gd name="connsiteY6" fmla="*/ 9547 h 12145"/>
                  <a:gd name="connsiteX7" fmla="*/ 77979 w 78894"/>
                  <a:gd name="connsiteY7" fmla="*/ 6785 h 12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894" h="12145">
                    <a:moveTo>
                      <a:pt x="77979" y="6785"/>
                    </a:moveTo>
                    <a:cubicBezTo>
                      <a:pt x="63692" y="117"/>
                      <a:pt x="50738" y="-454"/>
                      <a:pt x="35117" y="213"/>
                    </a:cubicBezTo>
                    <a:cubicBezTo>
                      <a:pt x="27687" y="499"/>
                      <a:pt x="20353" y="1165"/>
                      <a:pt x="12924" y="1451"/>
                    </a:cubicBezTo>
                    <a:cubicBezTo>
                      <a:pt x="10257" y="1546"/>
                      <a:pt x="3875" y="2880"/>
                      <a:pt x="1398" y="1642"/>
                    </a:cubicBezTo>
                    <a:cubicBezTo>
                      <a:pt x="350" y="1070"/>
                      <a:pt x="-507" y="2403"/>
                      <a:pt x="350" y="3261"/>
                    </a:cubicBezTo>
                    <a:cubicBezTo>
                      <a:pt x="8542" y="10024"/>
                      <a:pt x="15209" y="11833"/>
                      <a:pt x="26735" y="12119"/>
                    </a:cubicBezTo>
                    <a:cubicBezTo>
                      <a:pt x="43689" y="12500"/>
                      <a:pt x="60834" y="8690"/>
                      <a:pt x="77503" y="9547"/>
                    </a:cubicBezTo>
                    <a:cubicBezTo>
                      <a:pt x="79217" y="9547"/>
                      <a:pt x="79313" y="7357"/>
                      <a:pt x="77979" y="6785"/>
                    </a:cubicBezTo>
                    <a:close/>
                  </a:path>
                </a:pathLst>
              </a:custGeom>
              <a:grpFill/>
              <a:ln w="9525" cap="flat">
                <a:noFill/>
                <a:prstDash val="solid"/>
                <a:miter/>
              </a:ln>
            </p:spPr>
            <p:txBody>
              <a:bodyPr rtlCol="0" anchor="ctr"/>
              <a:lstStyle/>
              <a:p>
                <a:endParaRPr lang="en-US"/>
              </a:p>
            </p:txBody>
          </p:sp>
          <p:sp>
            <p:nvSpPr>
              <p:cNvPr id="1136" name="Freeform: Shape 1135">
                <a:extLst>
                  <a:ext uri="{FF2B5EF4-FFF2-40B4-BE49-F238E27FC236}">
                    <a16:creationId xmlns:a16="http://schemas.microsoft.com/office/drawing/2014/main" id="{1514497B-97FA-E6EA-2D77-A4CDC5BC4047}"/>
                  </a:ext>
                </a:extLst>
              </p:cNvPr>
              <p:cNvSpPr/>
              <p:nvPr/>
            </p:nvSpPr>
            <p:spPr>
              <a:xfrm>
                <a:off x="5192567" y="3449697"/>
                <a:ext cx="100064" cy="121731"/>
              </a:xfrm>
              <a:custGeom>
                <a:avLst/>
                <a:gdLst>
                  <a:gd name="connsiteX0" fmla="*/ 99713 w 100064"/>
                  <a:gd name="connsiteY0" fmla="*/ 52645 h 121731"/>
                  <a:gd name="connsiteX1" fmla="*/ 33229 w 100064"/>
                  <a:gd name="connsiteY1" fmla="*/ 3115 h 121731"/>
                  <a:gd name="connsiteX2" fmla="*/ 14845 w 100064"/>
                  <a:gd name="connsiteY2" fmla="*/ 94841 h 121731"/>
                  <a:gd name="connsiteX3" fmla="*/ 16369 w 100064"/>
                  <a:gd name="connsiteY3" fmla="*/ 95603 h 121731"/>
                  <a:gd name="connsiteX4" fmla="*/ 45230 w 100064"/>
                  <a:gd name="connsiteY4" fmla="*/ 120558 h 121731"/>
                  <a:gd name="connsiteX5" fmla="*/ 99713 w 100064"/>
                  <a:gd name="connsiteY5" fmla="*/ 52645 h 121731"/>
                  <a:gd name="connsiteX6" fmla="*/ 47802 w 100064"/>
                  <a:gd name="connsiteY6" fmla="*/ 106176 h 121731"/>
                  <a:gd name="connsiteX7" fmla="*/ 18751 w 100064"/>
                  <a:gd name="connsiteY7" fmla="*/ 70362 h 121731"/>
                  <a:gd name="connsiteX8" fmla="*/ 17798 w 100064"/>
                  <a:gd name="connsiteY8" fmla="*/ 63599 h 121731"/>
                  <a:gd name="connsiteX9" fmla="*/ 27704 w 100064"/>
                  <a:gd name="connsiteY9" fmla="*/ 24642 h 121731"/>
                  <a:gd name="connsiteX10" fmla="*/ 81997 w 100064"/>
                  <a:gd name="connsiteY10" fmla="*/ 49121 h 121731"/>
                  <a:gd name="connsiteX11" fmla="*/ 47802 w 100064"/>
                  <a:gd name="connsiteY11" fmla="*/ 106176 h 1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64" h="121731">
                    <a:moveTo>
                      <a:pt x="99713" y="52645"/>
                    </a:moveTo>
                    <a:cubicBezTo>
                      <a:pt x="96189" y="21689"/>
                      <a:pt x="66090" y="-10220"/>
                      <a:pt x="33229" y="3115"/>
                    </a:cubicBezTo>
                    <a:cubicBezTo>
                      <a:pt x="-11539" y="21213"/>
                      <a:pt x="-4014" y="59408"/>
                      <a:pt x="14845" y="94841"/>
                    </a:cubicBezTo>
                    <a:cubicBezTo>
                      <a:pt x="15226" y="95508"/>
                      <a:pt x="15798" y="95698"/>
                      <a:pt x="16369" y="95603"/>
                    </a:cubicBezTo>
                    <a:cubicBezTo>
                      <a:pt x="22370" y="107605"/>
                      <a:pt x="31800" y="117130"/>
                      <a:pt x="45230" y="120558"/>
                    </a:cubicBezTo>
                    <a:cubicBezTo>
                      <a:pt x="82473" y="129893"/>
                      <a:pt x="103047" y="81315"/>
                      <a:pt x="99713" y="52645"/>
                    </a:cubicBezTo>
                    <a:close/>
                    <a:moveTo>
                      <a:pt x="47802" y="106176"/>
                    </a:moveTo>
                    <a:cubicBezTo>
                      <a:pt x="32657" y="105604"/>
                      <a:pt x="23704" y="88364"/>
                      <a:pt x="18751" y="70362"/>
                    </a:cubicBezTo>
                    <a:cubicBezTo>
                      <a:pt x="18560" y="68171"/>
                      <a:pt x="18275" y="65885"/>
                      <a:pt x="17798" y="63599"/>
                    </a:cubicBezTo>
                    <a:cubicBezTo>
                      <a:pt x="15036" y="47978"/>
                      <a:pt x="12845" y="34929"/>
                      <a:pt x="27704" y="24642"/>
                    </a:cubicBezTo>
                    <a:cubicBezTo>
                      <a:pt x="52279" y="7592"/>
                      <a:pt x="74472" y="23975"/>
                      <a:pt x="81997" y="49121"/>
                    </a:cubicBezTo>
                    <a:cubicBezTo>
                      <a:pt x="88855" y="72172"/>
                      <a:pt x="76282" y="107319"/>
                      <a:pt x="47802" y="106176"/>
                    </a:cubicBezTo>
                    <a:close/>
                  </a:path>
                </a:pathLst>
              </a:custGeom>
              <a:grpFill/>
              <a:ln w="9525" cap="flat">
                <a:noFill/>
                <a:prstDash val="solid"/>
                <a:miter/>
              </a:ln>
            </p:spPr>
            <p:txBody>
              <a:bodyPr rtlCol="0" anchor="ctr"/>
              <a:lstStyle/>
              <a:p>
                <a:endParaRPr lang="en-US"/>
              </a:p>
            </p:txBody>
          </p:sp>
        </p:grpSp>
        <p:grpSp>
          <p:nvGrpSpPr>
            <p:cNvPr id="1137" name="Graphic 6">
              <a:extLst>
                <a:ext uri="{FF2B5EF4-FFF2-40B4-BE49-F238E27FC236}">
                  <a16:creationId xmlns:a16="http://schemas.microsoft.com/office/drawing/2014/main" id="{7132387D-F961-E79A-E6A4-5B27EC584216}"/>
                </a:ext>
              </a:extLst>
            </p:cNvPr>
            <p:cNvGrpSpPr/>
            <p:nvPr/>
          </p:nvGrpSpPr>
          <p:grpSpPr>
            <a:xfrm>
              <a:off x="4215314" y="3751138"/>
              <a:ext cx="717323" cy="644224"/>
              <a:chOff x="4215314" y="3751138"/>
              <a:chExt cx="717323" cy="644224"/>
            </a:xfrm>
            <a:grpFill/>
          </p:grpSpPr>
          <p:sp>
            <p:nvSpPr>
              <p:cNvPr id="1138" name="Freeform: Shape 1137">
                <a:extLst>
                  <a:ext uri="{FF2B5EF4-FFF2-40B4-BE49-F238E27FC236}">
                    <a16:creationId xmlns:a16="http://schemas.microsoft.com/office/drawing/2014/main" id="{723B1CEE-55FA-B031-EEEC-E999B968F055}"/>
                  </a:ext>
                </a:extLst>
              </p:cNvPr>
              <p:cNvSpPr/>
              <p:nvPr/>
            </p:nvSpPr>
            <p:spPr>
              <a:xfrm>
                <a:off x="4244726" y="3789530"/>
                <a:ext cx="413191" cy="605831"/>
              </a:xfrm>
              <a:custGeom>
                <a:avLst/>
                <a:gdLst>
                  <a:gd name="connsiteX0" fmla="*/ 412903 w 413191"/>
                  <a:gd name="connsiteY0" fmla="*/ 249831 h 605831"/>
                  <a:gd name="connsiteX1" fmla="*/ 411379 w 413191"/>
                  <a:gd name="connsiteY1" fmla="*/ 247164 h 605831"/>
                  <a:gd name="connsiteX2" fmla="*/ 404140 w 413191"/>
                  <a:gd name="connsiteY2" fmla="*/ 246212 h 605831"/>
                  <a:gd name="connsiteX3" fmla="*/ 380614 w 413191"/>
                  <a:gd name="connsiteY3" fmla="*/ 267929 h 605831"/>
                  <a:gd name="connsiteX4" fmla="*/ 366421 w 413191"/>
                  <a:gd name="connsiteY4" fmla="*/ 281264 h 605831"/>
                  <a:gd name="connsiteX5" fmla="*/ 296127 w 413191"/>
                  <a:gd name="connsiteY5" fmla="*/ 229924 h 605831"/>
                  <a:gd name="connsiteX6" fmla="*/ 246121 w 413191"/>
                  <a:gd name="connsiteY6" fmla="*/ 195634 h 605831"/>
                  <a:gd name="connsiteX7" fmla="*/ 203925 w 413191"/>
                  <a:gd name="connsiteY7" fmla="*/ 169059 h 605831"/>
                  <a:gd name="connsiteX8" fmla="*/ 205544 w 413191"/>
                  <a:gd name="connsiteY8" fmla="*/ 148771 h 605831"/>
                  <a:gd name="connsiteX9" fmla="*/ 205163 w 413191"/>
                  <a:gd name="connsiteY9" fmla="*/ 78476 h 605831"/>
                  <a:gd name="connsiteX10" fmla="*/ 204973 w 413191"/>
                  <a:gd name="connsiteY10" fmla="*/ 77333 h 605831"/>
                  <a:gd name="connsiteX11" fmla="*/ 225547 w 413191"/>
                  <a:gd name="connsiteY11" fmla="*/ 66951 h 605831"/>
                  <a:gd name="connsiteX12" fmla="*/ 255550 w 413191"/>
                  <a:gd name="connsiteY12" fmla="*/ 44948 h 605831"/>
                  <a:gd name="connsiteX13" fmla="*/ 314415 w 413191"/>
                  <a:gd name="connsiteY13" fmla="*/ 6943 h 605831"/>
                  <a:gd name="connsiteX14" fmla="*/ 309271 w 413191"/>
                  <a:gd name="connsiteY14" fmla="*/ 276 h 605831"/>
                  <a:gd name="connsiteX15" fmla="*/ 198400 w 413191"/>
                  <a:gd name="connsiteY15" fmla="*/ 68761 h 605831"/>
                  <a:gd name="connsiteX16" fmla="*/ 185923 w 413191"/>
                  <a:gd name="connsiteY16" fmla="*/ 63713 h 605831"/>
                  <a:gd name="connsiteX17" fmla="*/ 144394 w 413191"/>
                  <a:gd name="connsiteY17" fmla="*/ 47996 h 605831"/>
                  <a:gd name="connsiteX18" fmla="*/ 74766 w 413191"/>
                  <a:gd name="connsiteY18" fmla="*/ 26470 h 605831"/>
                  <a:gd name="connsiteX19" fmla="*/ 74385 w 413191"/>
                  <a:gd name="connsiteY19" fmla="*/ 27899 h 605831"/>
                  <a:gd name="connsiteX20" fmla="*/ 137155 w 413191"/>
                  <a:gd name="connsiteY20" fmla="*/ 55426 h 605831"/>
                  <a:gd name="connsiteX21" fmla="*/ 178207 w 413191"/>
                  <a:gd name="connsiteY21" fmla="*/ 72761 h 605831"/>
                  <a:gd name="connsiteX22" fmla="*/ 194305 w 413191"/>
                  <a:gd name="connsiteY22" fmla="*/ 80667 h 605831"/>
                  <a:gd name="connsiteX23" fmla="*/ 193733 w 413191"/>
                  <a:gd name="connsiteY23" fmla="*/ 144866 h 605831"/>
                  <a:gd name="connsiteX24" fmla="*/ 195543 w 413191"/>
                  <a:gd name="connsiteY24" fmla="*/ 168773 h 605831"/>
                  <a:gd name="connsiteX25" fmla="*/ 161443 w 413191"/>
                  <a:gd name="connsiteY25" fmla="*/ 188490 h 605831"/>
                  <a:gd name="connsiteX26" fmla="*/ 109342 w 413191"/>
                  <a:gd name="connsiteY26" fmla="*/ 218970 h 605831"/>
                  <a:gd name="connsiteX27" fmla="*/ 6186 w 413191"/>
                  <a:gd name="connsiteY27" fmla="*/ 280121 h 605831"/>
                  <a:gd name="connsiteX28" fmla="*/ 5424 w 413191"/>
                  <a:gd name="connsiteY28" fmla="*/ 283835 h 605831"/>
                  <a:gd name="connsiteX29" fmla="*/ 661 w 413191"/>
                  <a:gd name="connsiteY29" fmla="*/ 365560 h 605831"/>
                  <a:gd name="connsiteX30" fmla="*/ 1042 w 413191"/>
                  <a:gd name="connsiteY30" fmla="*/ 393087 h 605831"/>
                  <a:gd name="connsiteX31" fmla="*/ 1042 w 413191"/>
                  <a:gd name="connsiteY31" fmla="*/ 504910 h 605831"/>
                  <a:gd name="connsiteX32" fmla="*/ 8662 w 413191"/>
                  <a:gd name="connsiteY32" fmla="*/ 511864 h 605831"/>
                  <a:gd name="connsiteX33" fmla="*/ 25903 w 413191"/>
                  <a:gd name="connsiteY33" fmla="*/ 521579 h 605831"/>
                  <a:gd name="connsiteX34" fmla="*/ 73337 w 413191"/>
                  <a:gd name="connsiteY34" fmla="*/ 548916 h 605831"/>
                  <a:gd name="connsiteX35" fmla="*/ 160586 w 413191"/>
                  <a:gd name="connsiteY35" fmla="*/ 603780 h 605831"/>
                  <a:gd name="connsiteX36" fmla="*/ 160681 w 413191"/>
                  <a:gd name="connsiteY36" fmla="*/ 603780 h 605831"/>
                  <a:gd name="connsiteX37" fmla="*/ 164015 w 413191"/>
                  <a:gd name="connsiteY37" fmla="*/ 605780 h 605831"/>
                  <a:gd name="connsiteX38" fmla="*/ 206782 w 413191"/>
                  <a:gd name="connsiteY38" fmla="*/ 588254 h 605831"/>
                  <a:gd name="connsiteX39" fmla="*/ 265742 w 413191"/>
                  <a:gd name="connsiteY39" fmla="*/ 558632 h 605831"/>
                  <a:gd name="connsiteX40" fmla="*/ 319749 w 413191"/>
                  <a:gd name="connsiteY40" fmla="*/ 525675 h 605831"/>
                  <a:gd name="connsiteX41" fmla="*/ 358706 w 413191"/>
                  <a:gd name="connsiteY41" fmla="*/ 502815 h 605831"/>
                  <a:gd name="connsiteX42" fmla="*/ 359563 w 413191"/>
                  <a:gd name="connsiteY42" fmla="*/ 505292 h 605831"/>
                  <a:gd name="connsiteX43" fmla="*/ 362992 w 413191"/>
                  <a:gd name="connsiteY43" fmla="*/ 505292 h 605831"/>
                  <a:gd name="connsiteX44" fmla="*/ 370136 w 413191"/>
                  <a:gd name="connsiteY44" fmla="*/ 397659 h 605831"/>
                  <a:gd name="connsiteX45" fmla="*/ 369660 w 413191"/>
                  <a:gd name="connsiteY45" fmla="*/ 338985 h 605831"/>
                  <a:gd name="connsiteX46" fmla="*/ 368231 w 413191"/>
                  <a:gd name="connsiteY46" fmla="*/ 301361 h 605831"/>
                  <a:gd name="connsiteX47" fmla="*/ 371184 w 413191"/>
                  <a:gd name="connsiteY47" fmla="*/ 298028 h 605831"/>
                  <a:gd name="connsiteX48" fmla="*/ 371279 w 413191"/>
                  <a:gd name="connsiteY48" fmla="*/ 290217 h 605831"/>
                  <a:gd name="connsiteX49" fmla="*/ 381852 w 413191"/>
                  <a:gd name="connsiteY49" fmla="*/ 282311 h 605831"/>
                  <a:gd name="connsiteX50" fmla="*/ 411570 w 413191"/>
                  <a:gd name="connsiteY50" fmla="*/ 255451 h 605831"/>
                  <a:gd name="connsiteX51" fmla="*/ 412903 w 413191"/>
                  <a:gd name="connsiteY51" fmla="*/ 249831 h 605831"/>
                  <a:gd name="connsiteX52" fmla="*/ 352991 w 413191"/>
                  <a:gd name="connsiteY52" fmla="*/ 330889 h 605831"/>
                  <a:gd name="connsiteX53" fmla="*/ 352420 w 413191"/>
                  <a:gd name="connsiteY53" fmla="*/ 397850 h 605831"/>
                  <a:gd name="connsiteX54" fmla="*/ 354801 w 413191"/>
                  <a:gd name="connsiteY54" fmla="*/ 490433 h 605831"/>
                  <a:gd name="connsiteX55" fmla="*/ 318701 w 413191"/>
                  <a:gd name="connsiteY55" fmla="*/ 507673 h 605831"/>
                  <a:gd name="connsiteX56" fmla="*/ 257170 w 413191"/>
                  <a:gd name="connsiteY56" fmla="*/ 545487 h 605831"/>
                  <a:gd name="connsiteX57" fmla="*/ 198781 w 413191"/>
                  <a:gd name="connsiteY57" fmla="*/ 575872 h 605831"/>
                  <a:gd name="connsiteX58" fmla="*/ 170492 w 413191"/>
                  <a:gd name="connsiteY58" fmla="*/ 591017 h 605831"/>
                  <a:gd name="connsiteX59" fmla="*/ 169540 w 413191"/>
                  <a:gd name="connsiteY59" fmla="*/ 590350 h 605831"/>
                  <a:gd name="connsiteX60" fmla="*/ 62860 w 413191"/>
                  <a:gd name="connsiteY60" fmla="*/ 525008 h 605831"/>
                  <a:gd name="connsiteX61" fmla="*/ 17425 w 413191"/>
                  <a:gd name="connsiteY61" fmla="*/ 504910 h 605831"/>
                  <a:gd name="connsiteX62" fmla="*/ 17235 w 413191"/>
                  <a:gd name="connsiteY62" fmla="*/ 504910 h 605831"/>
                  <a:gd name="connsiteX63" fmla="*/ 17235 w 413191"/>
                  <a:gd name="connsiteY63" fmla="*/ 394516 h 605831"/>
                  <a:gd name="connsiteX64" fmla="*/ 13139 w 413191"/>
                  <a:gd name="connsiteY64" fmla="*/ 285359 h 605831"/>
                  <a:gd name="connsiteX65" fmla="*/ 117819 w 413191"/>
                  <a:gd name="connsiteY65" fmla="*/ 231924 h 605831"/>
                  <a:gd name="connsiteX66" fmla="*/ 170206 w 413191"/>
                  <a:gd name="connsiteY66" fmla="*/ 202016 h 605831"/>
                  <a:gd name="connsiteX67" fmla="*/ 201353 w 413191"/>
                  <a:gd name="connsiteY67" fmla="*/ 178203 h 605831"/>
                  <a:gd name="connsiteX68" fmla="*/ 278315 w 413191"/>
                  <a:gd name="connsiteY68" fmla="*/ 236782 h 605831"/>
                  <a:gd name="connsiteX69" fmla="*/ 329655 w 413191"/>
                  <a:gd name="connsiteY69" fmla="*/ 272596 h 605831"/>
                  <a:gd name="connsiteX70" fmla="*/ 355468 w 413191"/>
                  <a:gd name="connsiteY70" fmla="*/ 298599 h 605831"/>
                  <a:gd name="connsiteX71" fmla="*/ 352991 w 413191"/>
                  <a:gd name="connsiteY71" fmla="*/ 330889 h 60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13191" h="605831">
                    <a:moveTo>
                      <a:pt x="412903" y="249831"/>
                    </a:moveTo>
                    <a:cubicBezTo>
                      <a:pt x="412522" y="248783"/>
                      <a:pt x="412141" y="248021"/>
                      <a:pt x="411379" y="247164"/>
                    </a:cubicBezTo>
                    <a:cubicBezTo>
                      <a:pt x="409570" y="245259"/>
                      <a:pt x="406331" y="244783"/>
                      <a:pt x="404140" y="246212"/>
                    </a:cubicBezTo>
                    <a:cubicBezTo>
                      <a:pt x="395187" y="251926"/>
                      <a:pt x="388043" y="260308"/>
                      <a:pt x="380614" y="267929"/>
                    </a:cubicBezTo>
                    <a:cubicBezTo>
                      <a:pt x="376232" y="272500"/>
                      <a:pt x="371184" y="276787"/>
                      <a:pt x="366421" y="281264"/>
                    </a:cubicBezTo>
                    <a:cubicBezTo>
                      <a:pt x="351372" y="260880"/>
                      <a:pt x="308319" y="238020"/>
                      <a:pt x="296127" y="229924"/>
                    </a:cubicBezTo>
                    <a:cubicBezTo>
                      <a:pt x="279172" y="218780"/>
                      <a:pt x="261932" y="208207"/>
                      <a:pt x="246121" y="195634"/>
                    </a:cubicBezTo>
                    <a:cubicBezTo>
                      <a:pt x="235072" y="186871"/>
                      <a:pt x="220213" y="171250"/>
                      <a:pt x="203925" y="169059"/>
                    </a:cubicBezTo>
                    <a:cubicBezTo>
                      <a:pt x="205830" y="162773"/>
                      <a:pt x="205830" y="155724"/>
                      <a:pt x="205544" y="148771"/>
                    </a:cubicBezTo>
                    <a:cubicBezTo>
                      <a:pt x="207640" y="125625"/>
                      <a:pt x="205258" y="101146"/>
                      <a:pt x="205163" y="78476"/>
                    </a:cubicBezTo>
                    <a:cubicBezTo>
                      <a:pt x="205163" y="78000"/>
                      <a:pt x="204973" y="77714"/>
                      <a:pt x="204973" y="77333"/>
                    </a:cubicBezTo>
                    <a:cubicBezTo>
                      <a:pt x="211164" y="73618"/>
                      <a:pt x="221260" y="69999"/>
                      <a:pt x="225547" y="66951"/>
                    </a:cubicBezTo>
                    <a:cubicBezTo>
                      <a:pt x="235738" y="59903"/>
                      <a:pt x="245359" y="51997"/>
                      <a:pt x="255550" y="44948"/>
                    </a:cubicBezTo>
                    <a:cubicBezTo>
                      <a:pt x="274600" y="31708"/>
                      <a:pt x="300413" y="26279"/>
                      <a:pt x="314415" y="6943"/>
                    </a:cubicBezTo>
                    <a:cubicBezTo>
                      <a:pt x="316606" y="3896"/>
                      <a:pt x="312891" y="-1248"/>
                      <a:pt x="309271" y="276"/>
                    </a:cubicBezTo>
                    <a:cubicBezTo>
                      <a:pt x="269362" y="16849"/>
                      <a:pt x="233929" y="44377"/>
                      <a:pt x="198400" y="68761"/>
                    </a:cubicBezTo>
                    <a:cubicBezTo>
                      <a:pt x="194400" y="66475"/>
                      <a:pt x="189161" y="65141"/>
                      <a:pt x="185923" y="63713"/>
                    </a:cubicBezTo>
                    <a:cubicBezTo>
                      <a:pt x="172207" y="57998"/>
                      <a:pt x="158300" y="52949"/>
                      <a:pt x="144394" y="47996"/>
                    </a:cubicBezTo>
                    <a:cubicBezTo>
                      <a:pt x="122391" y="40186"/>
                      <a:pt x="98293" y="29137"/>
                      <a:pt x="74766" y="26470"/>
                    </a:cubicBezTo>
                    <a:cubicBezTo>
                      <a:pt x="74004" y="26374"/>
                      <a:pt x="73813" y="27517"/>
                      <a:pt x="74385" y="27899"/>
                    </a:cubicBezTo>
                    <a:cubicBezTo>
                      <a:pt x="93625" y="39519"/>
                      <a:pt x="116485" y="46853"/>
                      <a:pt x="137155" y="55426"/>
                    </a:cubicBezTo>
                    <a:cubicBezTo>
                      <a:pt x="150871" y="61141"/>
                      <a:pt x="164587" y="66856"/>
                      <a:pt x="178207" y="72761"/>
                    </a:cubicBezTo>
                    <a:cubicBezTo>
                      <a:pt x="182779" y="74762"/>
                      <a:pt x="188780" y="78953"/>
                      <a:pt x="194305" y="80667"/>
                    </a:cubicBezTo>
                    <a:cubicBezTo>
                      <a:pt x="194114" y="101432"/>
                      <a:pt x="192304" y="123530"/>
                      <a:pt x="193733" y="144866"/>
                    </a:cubicBezTo>
                    <a:cubicBezTo>
                      <a:pt x="193352" y="153057"/>
                      <a:pt x="193352" y="161439"/>
                      <a:pt x="195543" y="168773"/>
                    </a:cubicBezTo>
                    <a:cubicBezTo>
                      <a:pt x="182017" y="170774"/>
                      <a:pt x="172969" y="181060"/>
                      <a:pt x="161443" y="188490"/>
                    </a:cubicBezTo>
                    <a:cubicBezTo>
                      <a:pt x="144584" y="199349"/>
                      <a:pt x="127058" y="209255"/>
                      <a:pt x="109342" y="218970"/>
                    </a:cubicBezTo>
                    <a:cubicBezTo>
                      <a:pt x="76004" y="237258"/>
                      <a:pt x="32094" y="253165"/>
                      <a:pt x="6186" y="280121"/>
                    </a:cubicBezTo>
                    <a:cubicBezTo>
                      <a:pt x="5138" y="281168"/>
                      <a:pt x="5043" y="282597"/>
                      <a:pt x="5424" y="283835"/>
                    </a:cubicBezTo>
                    <a:cubicBezTo>
                      <a:pt x="-1529" y="309839"/>
                      <a:pt x="-101" y="338318"/>
                      <a:pt x="661" y="365560"/>
                    </a:cubicBezTo>
                    <a:cubicBezTo>
                      <a:pt x="757" y="374704"/>
                      <a:pt x="1042" y="383943"/>
                      <a:pt x="1042" y="393087"/>
                    </a:cubicBezTo>
                    <a:cubicBezTo>
                      <a:pt x="1042" y="430330"/>
                      <a:pt x="1042" y="467668"/>
                      <a:pt x="1042" y="504910"/>
                    </a:cubicBezTo>
                    <a:cubicBezTo>
                      <a:pt x="1042" y="509483"/>
                      <a:pt x="4852" y="511768"/>
                      <a:pt x="8662" y="511864"/>
                    </a:cubicBezTo>
                    <a:cubicBezTo>
                      <a:pt x="13139" y="516150"/>
                      <a:pt x="20569" y="518817"/>
                      <a:pt x="25903" y="521579"/>
                    </a:cubicBezTo>
                    <a:cubicBezTo>
                      <a:pt x="42190" y="529961"/>
                      <a:pt x="57811" y="539296"/>
                      <a:pt x="73337" y="548916"/>
                    </a:cubicBezTo>
                    <a:cubicBezTo>
                      <a:pt x="102388" y="567109"/>
                      <a:pt x="130297" y="587397"/>
                      <a:pt x="160586" y="603780"/>
                    </a:cubicBezTo>
                    <a:cubicBezTo>
                      <a:pt x="160586" y="603780"/>
                      <a:pt x="160586" y="603780"/>
                      <a:pt x="160681" y="603780"/>
                    </a:cubicBezTo>
                    <a:cubicBezTo>
                      <a:pt x="160967" y="605114"/>
                      <a:pt x="162205" y="606066"/>
                      <a:pt x="164015" y="605780"/>
                    </a:cubicBezTo>
                    <a:cubicBezTo>
                      <a:pt x="179065" y="602828"/>
                      <a:pt x="192971" y="594255"/>
                      <a:pt x="206782" y="588254"/>
                    </a:cubicBezTo>
                    <a:cubicBezTo>
                      <a:pt x="227261" y="579396"/>
                      <a:pt x="246597" y="569871"/>
                      <a:pt x="265742" y="558632"/>
                    </a:cubicBezTo>
                    <a:cubicBezTo>
                      <a:pt x="283935" y="547964"/>
                      <a:pt x="301747" y="536629"/>
                      <a:pt x="319749" y="525675"/>
                    </a:cubicBezTo>
                    <a:cubicBezTo>
                      <a:pt x="331941" y="518246"/>
                      <a:pt x="348324" y="512626"/>
                      <a:pt x="358706" y="502815"/>
                    </a:cubicBezTo>
                    <a:cubicBezTo>
                      <a:pt x="358992" y="503672"/>
                      <a:pt x="359182" y="504530"/>
                      <a:pt x="359563" y="505292"/>
                    </a:cubicBezTo>
                    <a:cubicBezTo>
                      <a:pt x="360230" y="506816"/>
                      <a:pt x="362326" y="506816"/>
                      <a:pt x="362992" y="505292"/>
                    </a:cubicBezTo>
                    <a:cubicBezTo>
                      <a:pt x="376899" y="472430"/>
                      <a:pt x="370231" y="432521"/>
                      <a:pt x="370136" y="397659"/>
                    </a:cubicBezTo>
                    <a:cubicBezTo>
                      <a:pt x="370136" y="378133"/>
                      <a:pt x="370136" y="358511"/>
                      <a:pt x="369660" y="338985"/>
                    </a:cubicBezTo>
                    <a:cubicBezTo>
                      <a:pt x="369469" y="327365"/>
                      <a:pt x="371470" y="313267"/>
                      <a:pt x="368231" y="301361"/>
                    </a:cubicBezTo>
                    <a:cubicBezTo>
                      <a:pt x="369469" y="300504"/>
                      <a:pt x="370612" y="299456"/>
                      <a:pt x="371184" y="298028"/>
                    </a:cubicBezTo>
                    <a:cubicBezTo>
                      <a:pt x="372136" y="295551"/>
                      <a:pt x="372041" y="292979"/>
                      <a:pt x="371279" y="290217"/>
                    </a:cubicBezTo>
                    <a:cubicBezTo>
                      <a:pt x="375089" y="287931"/>
                      <a:pt x="378613" y="284978"/>
                      <a:pt x="381852" y="282311"/>
                    </a:cubicBezTo>
                    <a:cubicBezTo>
                      <a:pt x="392139" y="273929"/>
                      <a:pt x="401473" y="264214"/>
                      <a:pt x="411570" y="255451"/>
                    </a:cubicBezTo>
                    <a:cubicBezTo>
                      <a:pt x="412808" y="254403"/>
                      <a:pt x="413665" y="251641"/>
                      <a:pt x="412903" y="249831"/>
                    </a:cubicBezTo>
                    <a:close/>
                    <a:moveTo>
                      <a:pt x="352991" y="330889"/>
                    </a:moveTo>
                    <a:cubicBezTo>
                      <a:pt x="352229" y="353177"/>
                      <a:pt x="352420" y="375561"/>
                      <a:pt x="352420" y="397850"/>
                    </a:cubicBezTo>
                    <a:cubicBezTo>
                      <a:pt x="352420" y="427472"/>
                      <a:pt x="347657" y="460810"/>
                      <a:pt x="354801" y="490433"/>
                    </a:cubicBezTo>
                    <a:cubicBezTo>
                      <a:pt x="341371" y="491861"/>
                      <a:pt x="330322" y="500910"/>
                      <a:pt x="318701" y="507673"/>
                    </a:cubicBezTo>
                    <a:cubicBezTo>
                      <a:pt x="297841" y="519770"/>
                      <a:pt x="277648" y="532914"/>
                      <a:pt x="257170" y="545487"/>
                    </a:cubicBezTo>
                    <a:cubicBezTo>
                      <a:pt x="238405" y="557012"/>
                      <a:pt x="219070" y="566823"/>
                      <a:pt x="198781" y="575872"/>
                    </a:cubicBezTo>
                    <a:cubicBezTo>
                      <a:pt x="189352" y="580063"/>
                      <a:pt x="178588" y="584444"/>
                      <a:pt x="170492" y="591017"/>
                    </a:cubicBezTo>
                    <a:cubicBezTo>
                      <a:pt x="170111" y="590826"/>
                      <a:pt x="169921" y="590540"/>
                      <a:pt x="169540" y="590350"/>
                    </a:cubicBezTo>
                    <a:cubicBezTo>
                      <a:pt x="131344" y="574348"/>
                      <a:pt x="97912" y="545868"/>
                      <a:pt x="62860" y="525008"/>
                    </a:cubicBezTo>
                    <a:cubicBezTo>
                      <a:pt x="49429" y="517007"/>
                      <a:pt x="33904" y="506434"/>
                      <a:pt x="17425" y="504910"/>
                    </a:cubicBezTo>
                    <a:lnTo>
                      <a:pt x="17235" y="504910"/>
                    </a:lnTo>
                    <a:cubicBezTo>
                      <a:pt x="17235" y="468144"/>
                      <a:pt x="17235" y="431282"/>
                      <a:pt x="17235" y="394516"/>
                    </a:cubicBezTo>
                    <a:cubicBezTo>
                      <a:pt x="17235" y="359178"/>
                      <a:pt x="22093" y="320030"/>
                      <a:pt x="13139" y="285359"/>
                    </a:cubicBezTo>
                    <a:cubicBezTo>
                      <a:pt x="49620" y="273739"/>
                      <a:pt x="84767" y="249641"/>
                      <a:pt x="117819" y="231924"/>
                    </a:cubicBezTo>
                    <a:cubicBezTo>
                      <a:pt x="135631" y="222399"/>
                      <a:pt x="153157" y="212493"/>
                      <a:pt x="170206" y="202016"/>
                    </a:cubicBezTo>
                    <a:cubicBezTo>
                      <a:pt x="181446" y="195158"/>
                      <a:pt x="195543" y="189157"/>
                      <a:pt x="201353" y="178203"/>
                    </a:cubicBezTo>
                    <a:cubicBezTo>
                      <a:pt x="223451" y="200491"/>
                      <a:pt x="252026" y="219256"/>
                      <a:pt x="278315" y="236782"/>
                    </a:cubicBezTo>
                    <a:cubicBezTo>
                      <a:pt x="295746" y="248402"/>
                      <a:pt x="313081" y="259928"/>
                      <a:pt x="329655" y="272596"/>
                    </a:cubicBezTo>
                    <a:cubicBezTo>
                      <a:pt x="338513" y="279358"/>
                      <a:pt x="346324" y="291455"/>
                      <a:pt x="355468" y="298599"/>
                    </a:cubicBezTo>
                    <a:cubicBezTo>
                      <a:pt x="351658" y="308505"/>
                      <a:pt x="353277" y="320125"/>
                      <a:pt x="352991" y="330889"/>
                    </a:cubicBezTo>
                    <a:close/>
                  </a:path>
                </a:pathLst>
              </a:custGeom>
              <a:grpFill/>
              <a:ln w="9525" cap="flat">
                <a:noFill/>
                <a:prstDash val="solid"/>
                <a:miter/>
              </a:ln>
            </p:spPr>
            <p:txBody>
              <a:bodyPr rtlCol="0" anchor="ctr"/>
              <a:lstStyle/>
              <a:p>
                <a:endParaRPr lang="en-US"/>
              </a:p>
            </p:txBody>
          </p:sp>
          <p:sp>
            <p:nvSpPr>
              <p:cNvPr id="1139" name="Freeform: Shape 1138">
                <a:extLst>
                  <a:ext uri="{FF2B5EF4-FFF2-40B4-BE49-F238E27FC236}">
                    <a16:creationId xmlns:a16="http://schemas.microsoft.com/office/drawing/2014/main" id="{5AAF702C-F673-11EF-E287-8ACBC420CABA}"/>
                  </a:ext>
                </a:extLst>
              </p:cNvPr>
              <p:cNvSpPr/>
              <p:nvPr/>
            </p:nvSpPr>
            <p:spPr>
              <a:xfrm>
                <a:off x="4312305" y="3840572"/>
                <a:ext cx="98858" cy="39137"/>
              </a:xfrm>
              <a:custGeom>
                <a:avLst/>
                <a:gdLst>
                  <a:gd name="connsiteX0" fmla="*/ 95865 w 98858"/>
                  <a:gd name="connsiteY0" fmla="*/ 28292 h 39137"/>
                  <a:gd name="connsiteX1" fmla="*/ 1186 w 98858"/>
                  <a:gd name="connsiteY1" fmla="*/ 3 h 39137"/>
                  <a:gd name="connsiteX2" fmla="*/ 901 w 98858"/>
                  <a:gd name="connsiteY2" fmla="*/ 2384 h 39137"/>
                  <a:gd name="connsiteX3" fmla="*/ 42906 w 98858"/>
                  <a:gd name="connsiteY3" fmla="*/ 16672 h 39137"/>
                  <a:gd name="connsiteX4" fmla="*/ 88816 w 98858"/>
                  <a:gd name="connsiteY4" fmla="*/ 37437 h 39137"/>
                  <a:gd name="connsiteX5" fmla="*/ 95865 w 98858"/>
                  <a:gd name="connsiteY5" fmla="*/ 28292 h 3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858" h="39137">
                    <a:moveTo>
                      <a:pt x="95865" y="28292"/>
                    </a:moveTo>
                    <a:cubicBezTo>
                      <a:pt x="65671" y="13433"/>
                      <a:pt x="35286" y="1718"/>
                      <a:pt x="1186" y="3"/>
                    </a:cubicBezTo>
                    <a:cubicBezTo>
                      <a:pt x="-242" y="-92"/>
                      <a:pt x="-433" y="2004"/>
                      <a:pt x="901" y="2384"/>
                    </a:cubicBezTo>
                    <a:cubicBezTo>
                      <a:pt x="14902" y="7147"/>
                      <a:pt x="28904" y="11909"/>
                      <a:pt x="42906" y="16672"/>
                    </a:cubicBezTo>
                    <a:cubicBezTo>
                      <a:pt x="58051" y="21815"/>
                      <a:pt x="76434" y="26768"/>
                      <a:pt x="88816" y="37437"/>
                    </a:cubicBezTo>
                    <a:cubicBezTo>
                      <a:pt x="95579" y="43437"/>
                      <a:pt x="103199" y="31912"/>
                      <a:pt x="95865" y="28292"/>
                    </a:cubicBezTo>
                    <a:close/>
                  </a:path>
                </a:pathLst>
              </a:custGeom>
              <a:grpFill/>
              <a:ln w="9525" cap="flat">
                <a:noFill/>
                <a:prstDash val="solid"/>
                <a:miter/>
              </a:ln>
            </p:spPr>
            <p:txBody>
              <a:bodyPr rtlCol="0" anchor="ctr"/>
              <a:lstStyle/>
              <a:p>
                <a:endParaRPr lang="en-US"/>
              </a:p>
            </p:txBody>
          </p:sp>
          <p:sp>
            <p:nvSpPr>
              <p:cNvPr id="1140" name="Freeform: Shape 1139">
                <a:extLst>
                  <a:ext uri="{FF2B5EF4-FFF2-40B4-BE49-F238E27FC236}">
                    <a16:creationId xmlns:a16="http://schemas.microsoft.com/office/drawing/2014/main" id="{522C3AAD-9047-011E-9798-D51E7209CB03}"/>
                  </a:ext>
                </a:extLst>
              </p:cNvPr>
              <p:cNvSpPr/>
              <p:nvPr/>
            </p:nvSpPr>
            <p:spPr>
              <a:xfrm>
                <a:off x="4215314" y="3759379"/>
                <a:ext cx="71735" cy="106878"/>
              </a:xfrm>
              <a:custGeom>
                <a:avLst/>
                <a:gdLst>
                  <a:gd name="connsiteX0" fmla="*/ 71602 w 71735"/>
                  <a:gd name="connsiteY0" fmla="*/ 49573 h 106878"/>
                  <a:gd name="connsiteX1" fmla="*/ 16738 w 71735"/>
                  <a:gd name="connsiteY1" fmla="*/ 4138 h 106878"/>
                  <a:gd name="connsiteX2" fmla="*/ 736 w 71735"/>
                  <a:gd name="connsiteY2" fmla="*/ 36619 h 106878"/>
                  <a:gd name="connsiteX3" fmla="*/ 8547 w 71735"/>
                  <a:gd name="connsiteY3" fmla="*/ 78624 h 106878"/>
                  <a:gd name="connsiteX4" fmla="*/ 29311 w 71735"/>
                  <a:gd name="connsiteY4" fmla="*/ 103675 h 106878"/>
                  <a:gd name="connsiteX5" fmla="*/ 71602 w 71735"/>
                  <a:gd name="connsiteY5" fmla="*/ 49573 h 106878"/>
                  <a:gd name="connsiteX6" fmla="*/ 29026 w 71735"/>
                  <a:gd name="connsiteY6" fmla="*/ 88149 h 106878"/>
                  <a:gd name="connsiteX7" fmla="*/ 11785 w 71735"/>
                  <a:gd name="connsiteY7" fmla="*/ 60241 h 106878"/>
                  <a:gd name="connsiteX8" fmla="*/ 17500 w 71735"/>
                  <a:gd name="connsiteY8" fmla="*/ 22807 h 106878"/>
                  <a:gd name="connsiteX9" fmla="*/ 41408 w 71735"/>
                  <a:gd name="connsiteY9" fmla="*/ 17950 h 106878"/>
                  <a:gd name="connsiteX10" fmla="*/ 57696 w 71735"/>
                  <a:gd name="connsiteY10" fmla="*/ 49668 h 106878"/>
                  <a:gd name="connsiteX11" fmla="*/ 29026 w 71735"/>
                  <a:gd name="connsiteY11" fmla="*/ 88149 h 10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35" h="106878">
                    <a:moveTo>
                      <a:pt x="71602" y="49573"/>
                    </a:moveTo>
                    <a:cubicBezTo>
                      <a:pt x="69697" y="25379"/>
                      <a:pt x="45409" y="-12626"/>
                      <a:pt x="16738" y="4138"/>
                    </a:cubicBezTo>
                    <a:cubicBezTo>
                      <a:pt x="6166" y="10330"/>
                      <a:pt x="2165" y="25474"/>
                      <a:pt x="736" y="36619"/>
                    </a:cubicBezTo>
                    <a:cubicBezTo>
                      <a:pt x="-1264" y="52621"/>
                      <a:pt x="641" y="65575"/>
                      <a:pt x="8547" y="78624"/>
                    </a:cubicBezTo>
                    <a:cubicBezTo>
                      <a:pt x="12928" y="89387"/>
                      <a:pt x="19882" y="98722"/>
                      <a:pt x="29311" y="103675"/>
                    </a:cubicBezTo>
                    <a:cubicBezTo>
                      <a:pt x="60172" y="119962"/>
                      <a:pt x="73222" y="69861"/>
                      <a:pt x="71602" y="49573"/>
                    </a:cubicBezTo>
                    <a:close/>
                    <a:moveTo>
                      <a:pt x="29026" y="88149"/>
                    </a:moveTo>
                    <a:cubicBezTo>
                      <a:pt x="21501" y="81672"/>
                      <a:pt x="15500" y="71099"/>
                      <a:pt x="11785" y="60241"/>
                    </a:cubicBezTo>
                    <a:cubicBezTo>
                      <a:pt x="11309" y="46906"/>
                      <a:pt x="13024" y="32904"/>
                      <a:pt x="17500" y="22807"/>
                    </a:cubicBezTo>
                    <a:cubicBezTo>
                      <a:pt x="22644" y="11378"/>
                      <a:pt x="31788" y="12139"/>
                      <a:pt x="41408" y="17950"/>
                    </a:cubicBezTo>
                    <a:cubicBezTo>
                      <a:pt x="52076" y="24427"/>
                      <a:pt x="56172" y="38047"/>
                      <a:pt x="57696" y="49668"/>
                    </a:cubicBezTo>
                    <a:cubicBezTo>
                      <a:pt x="59410" y="63765"/>
                      <a:pt x="50266" y="106437"/>
                      <a:pt x="29026" y="88149"/>
                    </a:cubicBezTo>
                    <a:close/>
                  </a:path>
                </a:pathLst>
              </a:custGeom>
              <a:grpFill/>
              <a:ln w="9525" cap="flat">
                <a:noFill/>
                <a:prstDash val="solid"/>
                <a:miter/>
              </a:ln>
            </p:spPr>
            <p:txBody>
              <a:bodyPr rtlCol="0" anchor="ctr"/>
              <a:lstStyle/>
              <a:p>
                <a:endParaRPr lang="en-US"/>
              </a:p>
            </p:txBody>
          </p:sp>
          <p:sp>
            <p:nvSpPr>
              <p:cNvPr id="1141" name="Freeform: Shape 1140">
                <a:extLst>
                  <a:ext uri="{FF2B5EF4-FFF2-40B4-BE49-F238E27FC236}">
                    <a16:creationId xmlns:a16="http://schemas.microsoft.com/office/drawing/2014/main" id="{AFCA118C-056D-5ECA-360C-08D485DAF0B1}"/>
                  </a:ext>
                </a:extLst>
              </p:cNvPr>
              <p:cNvSpPr/>
              <p:nvPr/>
            </p:nvSpPr>
            <p:spPr>
              <a:xfrm>
                <a:off x="4581476" y="3751138"/>
                <a:ext cx="66427" cy="79927"/>
              </a:xfrm>
              <a:custGeom>
                <a:avLst/>
                <a:gdLst>
                  <a:gd name="connsiteX0" fmla="*/ 63676 w 66427"/>
                  <a:gd name="connsiteY0" fmla="*/ 23334 h 79927"/>
                  <a:gd name="connsiteX1" fmla="*/ 9097 w 66427"/>
                  <a:gd name="connsiteY1" fmla="*/ 11237 h 79927"/>
                  <a:gd name="connsiteX2" fmla="*/ 14622 w 66427"/>
                  <a:gd name="connsiteY2" fmla="*/ 73245 h 79927"/>
                  <a:gd name="connsiteX3" fmla="*/ 16717 w 66427"/>
                  <a:gd name="connsiteY3" fmla="*/ 75150 h 79927"/>
                  <a:gd name="connsiteX4" fmla="*/ 42816 w 66427"/>
                  <a:gd name="connsiteY4" fmla="*/ 77817 h 79927"/>
                  <a:gd name="connsiteX5" fmla="*/ 63676 w 66427"/>
                  <a:gd name="connsiteY5" fmla="*/ 23334 h 79927"/>
                  <a:gd name="connsiteX6" fmla="*/ 39577 w 66427"/>
                  <a:gd name="connsiteY6" fmla="*/ 66101 h 79927"/>
                  <a:gd name="connsiteX7" fmla="*/ 23575 w 66427"/>
                  <a:gd name="connsiteY7" fmla="*/ 66863 h 79927"/>
                  <a:gd name="connsiteX8" fmla="*/ 17956 w 66427"/>
                  <a:gd name="connsiteY8" fmla="*/ 20952 h 79927"/>
                  <a:gd name="connsiteX9" fmla="*/ 36339 w 66427"/>
                  <a:gd name="connsiteY9" fmla="*/ 12761 h 79927"/>
                  <a:gd name="connsiteX10" fmla="*/ 52817 w 66427"/>
                  <a:gd name="connsiteY10" fmla="*/ 31525 h 79927"/>
                  <a:gd name="connsiteX11" fmla="*/ 39577 w 66427"/>
                  <a:gd name="connsiteY11" fmla="*/ 66101 h 7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427" h="79927">
                    <a:moveTo>
                      <a:pt x="63676" y="23334"/>
                    </a:moveTo>
                    <a:cubicBezTo>
                      <a:pt x="55770" y="-574"/>
                      <a:pt x="25861" y="-8670"/>
                      <a:pt x="9097" y="11237"/>
                    </a:cubicBezTo>
                    <a:cubicBezTo>
                      <a:pt x="-4047" y="26858"/>
                      <a:pt x="-3571" y="62291"/>
                      <a:pt x="14622" y="73245"/>
                    </a:cubicBezTo>
                    <a:cubicBezTo>
                      <a:pt x="15289" y="73911"/>
                      <a:pt x="15955" y="74578"/>
                      <a:pt x="16717" y="75150"/>
                    </a:cubicBezTo>
                    <a:cubicBezTo>
                      <a:pt x="24147" y="80865"/>
                      <a:pt x="34243" y="81055"/>
                      <a:pt x="42816" y="77817"/>
                    </a:cubicBezTo>
                    <a:cubicBezTo>
                      <a:pt x="65200" y="69625"/>
                      <a:pt x="70438" y="43813"/>
                      <a:pt x="63676" y="23334"/>
                    </a:cubicBezTo>
                    <a:close/>
                    <a:moveTo>
                      <a:pt x="39577" y="66101"/>
                    </a:moveTo>
                    <a:cubicBezTo>
                      <a:pt x="33767" y="69625"/>
                      <a:pt x="28338" y="69244"/>
                      <a:pt x="23575" y="66863"/>
                    </a:cubicBezTo>
                    <a:cubicBezTo>
                      <a:pt x="13669" y="53433"/>
                      <a:pt x="8431" y="36669"/>
                      <a:pt x="17956" y="20952"/>
                    </a:cubicBezTo>
                    <a:cubicBezTo>
                      <a:pt x="21766" y="14761"/>
                      <a:pt x="29290" y="11523"/>
                      <a:pt x="36339" y="12761"/>
                    </a:cubicBezTo>
                    <a:cubicBezTo>
                      <a:pt x="45864" y="14380"/>
                      <a:pt x="50245" y="23238"/>
                      <a:pt x="52817" y="31525"/>
                    </a:cubicBezTo>
                    <a:cubicBezTo>
                      <a:pt x="57008" y="45051"/>
                      <a:pt x="51484" y="58862"/>
                      <a:pt x="39577" y="66101"/>
                    </a:cubicBezTo>
                    <a:close/>
                  </a:path>
                </a:pathLst>
              </a:custGeom>
              <a:grpFill/>
              <a:ln w="9525" cap="flat">
                <a:noFill/>
                <a:prstDash val="solid"/>
                <a:miter/>
              </a:ln>
            </p:spPr>
            <p:txBody>
              <a:bodyPr rtlCol="0" anchor="ctr"/>
              <a:lstStyle/>
              <a:p>
                <a:endParaRPr lang="en-US"/>
              </a:p>
            </p:txBody>
          </p:sp>
          <p:sp>
            <p:nvSpPr>
              <p:cNvPr id="1142" name="Freeform: Shape 1141">
                <a:extLst>
                  <a:ext uri="{FF2B5EF4-FFF2-40B4-BE49-F238E27FC236}">
                    <a16:creationId xmlns:a16="http://schemas.microsoft.com/office/drawing/2014/main" id="{1C1C2823-7E45-AA9E-64B4-8B429D221D7D}"/>
                  </a:ext>
                </a:extLst>
              </p:cNvPr>
              <p:cNvSpPr/>
              <p:nvPr/>
            </p:nvSpPr>
            <p:spPr>
              <a:xfrm>
                <a:off x="4654362" y="3753378"/>
                <a:ext cx="62382" cy="90246"/>
              </a:xfrm>
              <a:custGeom>
                <a:avLst/>
                <a:gdLst>
                  <a:gd name="connsiteX0" fmla="*/ 62227 w 62382"/>
                  <a:gd name="connsiteY0" fmla="*/ 44906 h 90246"/>
                  <a:gd name="connsiteX1" fmla="*/ 57369 w 62382"/>
                  <a:gd name="connsiteY1" fmla="*/ 39382 h 90246"/>
                  <a:gd name="connsiteX2" fmla="*/ 47463 w 62382"/>
                  <a:gd name="connsiteY2" fmla="*/ 805 h 90246"/>
                  <a:gd name="connsiteX3" fmla="*/ 44511 w 62382"/>
                  <a:gd name="connsiteY3" fmla="*/ 1567 h 90246"/>
                  <a:gd name="connsiteX4" fmla="*/ 46416 w 62382"/>
                  <a:gd name="connsiteY4" fmla="*/ 37667 h 90246"/>
                  <a:gd name="connsiteX5" fmla="*/ 13840 w 62382"/>
                  <a:gd name="connsiteY5" fmla="*/ 39477 h 90246"/>
                  <a:gd name="connsiteX6" fmla="*/ 11935 w 62382"/>
                  <a:gd name="connsiteY6" fmla="*/ 4234 h 90246"/>
                  <a:gd name="connsiteX7" fmla="*/ 8887 w 62382"/>
                  <a:gd name="connsiteY7" fmla="*/ 4234 h 90246"/>
                  <a:gd name="connsiteX8" fmla="*/ 12792 w 62382"/>
                  <a:gd name="connsiteY8" fmla="*/ 85101 h 90246"/>
                  <a:gd name="connsiteX9" fmla="*/ 14983 w 62382"/>
                  <a:gd name="connsiteY9" fmla="*/ 83863 h 90246"/>
                  <a:gd name="connsiteX10" fmla="*/ 15650 w 62382"/>
                  <a:gd name="connsiteY10" fmla="*/ 74052 h 90246"/>
                  <a:gd name="connsiteX11" fmla="*/ 13364 w 62382"/>
                  <a:gd name="connsiteY11" fmla="*/ 49097 h 90246"/>
                  <a:gd name="connsiteX12" fmla="*/ 36129 w 62382"/>
                  <a:gd name="connsiteY12" fmla="*/ 51288 h 90246"/>
                  <a:gd name="connsiteX13" fmla="*/ 47368 w 62382"/>
                  <a:gd name="connsiteY13" fmla="*/ 51478 h 90246"/>
                  <a:gd name="connsiteX14" fmla="*/ 48511 w 62382"/>
                  <a:gd name="connsiteY14" fmla="*/ 87197 h 90246"/>
                  <a:gd name="connsiteX15" fmla="*/ 56322 w 62382"/>
                  <a:gd name="connsiteY15" fmla="*/ 88245 h 90246"/>
                  <a:gd name="connsiteX16" fmla="*/ 58417 w 62382"/>
                  <a:gd name="connsiteY16" fmla="*/ 49288 h 90246"/>
                  <a:gd name="connsiteX17" fmla="*/ 62227 w 62382"/>
                  <a:gd name="connsiteY17" fmla="*/ 44906 h 9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2382" h="90246">
                    <a:moveTo>
                      <a:pt x="62227" y="44906"/>
                    </a:moveTo>
                    <a:cubicBezTo>
                      <a:pt x="62989" y="42239"/>
                      <a:pt x="60894" y="40524"/>
                      <a:pt x="57369" y="39382"/>
                    </a:cubicBezTo>
                    <a:cubicBezTo>
                      <a:pt x="55750" y="26047"/>
                      <a:pt x="53083" y="13188"/>
                      <a:pt x="47463" y="805"/>
                    </a:cubicBezTo>
                    <a:cubicBezTo>
                      <a:pt x="46797" y="-719"/>
                      <a:pt x="44511" y="139"/>
                      <a:pt x="44511" y="1567"/>
                    </a:cubicBezTo>
                    <a:cubicBezTo>
                      <a:pt x="44511" y="13664"/>
                      <a:pt x="45368" y="25666"/>
                      <a:pt x="46416" y="37667"/>
                    </a:cubicBezTo>
                    <a:cubicBezTo>
                      <a:pt x="35462" y="37000"/>
                      <a:pt x="21555" y="38239"/>
                      <a:pt x="13840" y="39477"/>
                    </a:cubicBezTo>
                    <a:cubicBezTo>
                      <a:pt x="14793" y="27666"/>
                      <a:pt x="16983" y="14807"/>
                      <a:pt x="11935" y="4234"/>
                    </a:cubicBezTo>
                    <a:cubicBezTo>
                      <a:pt x="11364" y="3091"/>
                      <a:pt x="9459" y="3091"/>
                      <a:pt x="8887" y="4234"/>
                    </a:cubicBezTo>
                    <a:cubicBezTo>
                      <a:pt x="2124" y="16998"/>
                      <a:pt x="-8925" y="82434"/>
                      <a:pt x="12792" y="85101"/>
                    </a:cubicBezTo>
                    <a:cubicBezTo>
                      <a:pt x="13650" y="85197"/>
                      <a:pt x="14602" y="84530"/>
                      <a:pt x="14983" y="83863"/>
                    </a:cubicBezTo>
                    <a:cubicBezTo>
                      <a:pt x="17269" y="80149"/>
                      <a:pt x="16793" y="78339"/>
                      <a:pt x="15650" y="74052"/>
                    </a:cubicBezTo>
                    <a:cubicBezTo>
                      <a:pt x="13554" y="65766"/>
                      <a:pt x="13269" y="57479"/>
                      <a:pt x="13364" y="49097"/>
                    </a:cubicBezTo>
                    <a:cubicBezTo>
                      <a:pt x="20317" y="51955"/>
                      <a:pt x="28794" y="51478"/>
                      <a:pt x="36129" y="51288"/>
                    </a:cubicBezTo>
                    <a:cubicBezTo>
                      <a:pt x="38700" y="51192"/>
                      <a:pt x="42987" y="51574"/>
                      <a:pt x="47368" y="51478"/>
                    </a:cubicBezTo>
                    <a:cubicBezTo>
                      <a:pt x="47654" y="63194"/>
                      <a:pt x="45844" y="76243"/>
                      <a:pt x="48511" y="87197"/>
                    </a:cubicBezTo>
                    <a:cubicBezTo>
                      <a:pt x="49464" y="90912"/>
                      <a:pt x="54417" y="91198"/>
                      <a:pt x="56322" y="88245"/>
                    </a:cubicBezTo>
                    <a:cubicBezTo>
                      <a:pt x="62799" y="78053"/>
                      <a:pt x="59751" y="61289"/>
                      <a:pt x="58417" y="49288"/>
                    </a:cubicBezTo>
                    <a:cubicBezTo>
                      <a:pt x="60322" y="48240"/>
                      <a:pt x="61656" y="46906"/>
                      <a:pt x="62227" y="44906"/>
                    </a:cubicBezTo>
                    <a:close/>
                  </a:path>
                </a:pathLst>
              </a:custGeom>
              <a:grpFill/>
              <a:ln w="9525" cap="flat">
                <a:noFill/>
                <a:prstDash val="solid"/>
                <a:miter/>
              </a:ln>
            </p:spPr>
            <p:txBody>
              <a:bodyPr rtlCol="0" anchor="ctr"/>
              <a:lstStyle/>
              <a:p>
                <a:endParaRPr lang="en-US"/>
              </a:p>
            </p:txBody>
          </p:sp>
          <p:sp>
            <p:nvSpPr>
              <p:cNvPr id="1143" name="Freeform: Shape 1142">
                <a:extLst>
                  <a:ext uri="{FF2B5EF4-FFF2-40B4-BE49-F238E27FC236}">
                    <a16:creationId xmlns:a16="http://schemas.microsoft.com/office/drawing/2014/main" id="{21478BDF-79E8-007F-59E8-BC0A5A0A7E85}"/>
                  </a:ext>
                </a:extLst>
              </p:cNvPr>
              <p:cNvSpPr/>
              <p:nvPr/>
            </p:nvSpPr>
            <p:spPr>
              <a:xfrm>
                <a:off x="4679950" y="3978211"/>
                <a:ext cx="252687" cy="246420"/>
              </a:xfrm>
              <a:custGeom>
                <a:avLst/>
                <a:gdLst>
                  <a:gd name="connsiteX0" fmla="*/ 245332 w 252687"/>
                  <a:gd name="connsiteY0" fmla="*/ 33909 h 246420"/>
                  <a:gd name="connsiteX1" fmla="*/ 219614 w 252687"/>
                  <a:gd name="connsiteY1" fmla="*/ 50102 h 246420"/>
                  <a:gd name="connsiteX2" fmla="*/ 180467 w 252687"/>
                  <a:gd name="connsiteY2" fmla="*/ 77153 h 246420"/>
                  <a:gd name="connsiteX3" fmla="*/ 142367 w 252687"/>
                  <a:gd name="connsiteY3" fmla="*/ 109156 h 246420"/>
                  <a:gd name="connsiteX4" fmla="*/ 107029 w 252687"/>
                  <a:gd name="connsiteY4" fmla="*/ 75914 h 246420"/>
                  <a:gd name="connsiteX5" fmla="*/ 76168 w 252687"/>
                  <a:gd name="connsiteY5" fmla="*/ 54102 h 246420"/>
                  <a:gd name="connsiteX6" fmla="*/ 71310 w 252687"/>
                  <a:gd name="connsiteY6" fmla="*/ 17145 h 246420"/>
                  <a:gd name="connsiteX7" fmla="*/ 10921 w 252687"/>
                  <a:gd name="connsiteY7" fmla="*/ 14573 h 246420"/>
                  <a:gd name="connsiteX8" fmla="*/ 11303 w 252687"/>
                  <a:gd name="connsiteY8" fmla="*/ 74009 h 246420"/>
                  <a:gd name="connsiteX9" fmla="*/ 50926 w 252687"/>
                  <a:gd name="connsiteY9" fmla="*/ 80296 h 246420"/>
                  <a:gd name="connsiteX10" fmla="*/ 72929 w 252687"/>
                  <a:gd name="connsiteY10" fmla="*/ 61627 h 246420"/>
                  <a:gd name="connsiteX11" fmla="*/ 98075 w 252687"/>
                  <a:gd name="connsiteY11" fmla="*/ 84773 h 246420"/>
                  <a:gd name="connsiteX12" fmla="*/ 134175 w 252687"/>
                  <a:gd name="connsiteY12" fmla="*/ 121444 h 246420"/>
                  <a:gd name="connsiteX13" fmla="*/ 135413 w 252687"/>
                  <a:gd name="connsiteY13" fmla="*/ 181356 h 246420"/>
                  <a:gd name="connsiteX14" fmla="*/ 140080 w 252687"/>
                  <a:gd name="connsiteY14" fmla="*/ 241364 h 246420"/>
                  <a:gd name="connsiteX15" fmla="*/ 153511 w 252687"/>
                  <a:gd name="connsiteY15" fmla="*/ 237649 h 246420"/>
                  <a:gd name="connsiteX16" fmla="*/ 145224 w 252687"/>
                  <a:gd name="connsiteY16" fmla="*/ 124015 h 246420"/>
                  <a:gd name="connsiteX17" fmla="*/ 146748 w 252687"/>
                  <a:gd name="connsiteY17" fmla="*/ 123730 h 246420"/>
                  <a:gd name="connsiteX18" fmla="*/ 163417 w 252687"/>
                  <a:gd name="connsiteY18" fmla="*/ 107823 h 246420"/>
                  <a:gd name="connsiteX19" fmla="*/ 198564 w 252687"/>
                  <a:gd name="connsiteY19" fmla="*/ 81820 h 246420"/>
                  <a:gd name="connsiteX20" fmla="*/ 233045 w 252687"/>
                  <a:gd name="connsiteY20" fmla="*/ 58388 h 246420"/>
                  <a:gd name="connsiteX21" fmla="*/ 251999 w 252687"/>
                  <a:gd name="connsiteY21" fmla="*/ 42672 h 246420"/>
                  <a:gd name="connsiteX22" fmla="*/ 245332 w 252687"/>
                  <a:gd name="connsiteY22" fmla="*/ 33909 h 246420"/>
                  <a:gd name="connsiteX23" fmla="*/ 22828 w 252687"/>
                  <a:gd name="connsiteY23" fmla="*/ 70009 h 246420"/>
                  <a:gd name="connsiteX24" fmla="*/ 17303 w 252687"/>
                  <a:gd name="connsiteY24" fmla="*/ 27337 h 246420"/>
                  <a:gd name="connsiteX25" fmla="*/ 58546 w 252687"/>
                  <a:gd name="connsiteY25" fmla="*/ 21622 h 246420"/>
                  <a:gd name="connsiteX26" fmla="*/ 22828 w 252687"/>
                  <a:gd name="connsiteY26" fmla="*/ 70009 h 2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2687" h="246420">
                    <a:moveTo>
                      <a:pt x="245332" y="33909"/>
                    </a:moveTo>
                    <a:cubicBezTo>
                      <a:pt x="236378" y="36100"/>
                      <a:pt x="227139" y="44958"/>
                      <a:pt x="219614" y="50102"/>
                    </a:cubicBezTo>
                    <a:cubicBezTo>
                      <a:pt x="206470" y="58960"/>
                      <a:pt x="193421" y="67913"/>
                      <a:pt x="180467" y="77153"/>
                    </a:cubicBezTo>
                    <a:cubicBezTo>
                      <a:pt x="173228" y="82296"/>
                      <a:pt x="150463" y="96012"/>
                      <a:pt x="142367" y="109156"/>
                    </a:cubicBezTo>
                    <a:cubicBezTo>
                      <a:pt x="131413" y="97155"/>
                      <a:pt x="119507" y="86297"/>
                      <a:pt x="107029" y="75914"/>
                    </a:cubicBezTo>
                    <a:cubicBezTo>
                      <a:pt x="98647" y="68866"/>
                      <a:pt x="87693" y="57150"/>
                      <a:pt x="76168" y="54102"/>
                    </a:cubicBezTo>
                    <a:cubicBezTo>
                      <a:pt x="79787" y="42577"/>
                      <a:pt x="78263" y="29242"/>
                      <a:pt x="71310" y="17145"/>
                    </a:cubicBezTo>
                    <a:cubicBezTo>
                      <a:pt x="57594" y="-6572"/>
                      <a:pt x="27686" y="-4001"/>
                      <a:pt x="10921" y="14573"/>
                    </a:cubicBezTo>
                    <a:cubicBezTo>
                      <a:pt x="-2985" y="30004"/>
                      <a:pt x="-4414" y="60198"/>
                      <a:pt x="11303" y="74009"/>
                    </a:cubicBezTo>
                    <a:cubicBezTo>
                      <a:pt x="19875" y="84011"/>
                      <a:pt x="36925" y="85725"/>
                      <a:pt x="50926" y="80296"/>
                    </a:cubicBezTo>
                    <a:cubicBezTo>
                      <a:pt x="61118" y="76390"/>
                      <a:pt x="68453" y="69723"/>
                      <a:pt x="72929" y="61627"/>
                    </a:cubicBezTo>
                    <a:cubicBezTo>
                      <a:pt x="78835" y="70866"/>
                      <a:pt x="90550" y="78200"/>
                      <a:pt x="98075" y="84773"/>
                    </a:cubicBezTo>
                    <a:cubicBezTo>
                      <a:pt x="110934" y="96203"/>
                      <a:pt x="123221" y="108204"/>
                      <a:pt x="134175" y="121444"/>
                    </a:cubicBezTo>
                    <a:cubicBezTo>
                      <a:pt x="128270" y="139732"/>
                      <a:pt x="134270" y="163258"/>
                      <a:pt x="135413" y="181356"/>
                    </a:cubicBezTo>
                    <a:cubicBezTo>
                      <a:pt x="136651" y="201073"/>
                      <a:pt x="135413" y="222123"/>
                      <a:pt x="140080" y="241364"/>
                    </a:cubicBezTo>
                    <a:cubicBezTo>
                      <a:pt x="142271" y="250317"/>
                      <a:pt x="154844" y="246316"/>
                      <a:pt x="153511" y="237649"/>
                    </a:cubicBezTo>
                    <a:cubicBezTo>
                      <a:pt x="148082" y="200597"/>
                      <a:pt x="151606" y="160973"/>
                      <a:pt x="145224" y="124015"/>
                    </a:cubicBezTo>
                    <a:cubicBezTo>
                      <a:pt x="145700" y="123920"/>
                      <a:pt x="146272" y="123920"/>
                      <a:pt x="146748" y="123730"/>
                    </a:cubicBezTo>
                    <a:cubicBezTo>
                      <a:pt x="152749" y="120777"/>
                      <a:pt x="158273" y="112300"/>
                      <a:pt x="163417" y="107823"/>
                    </a:cubicBezTo>
                    <a:cubicBezTo>
                      <a:pt x="174466" y="98393"/>
                      <a:pt x="186658" y="90106"/>
                      <a:pt x="198564" y="81820"/>
                    </a:cubicBezTo>
                    <a:cubicBezTo>
                      <a:pt x="209994" y="73914"/>
                      <a:pt x="221519" y="66199"/>
                      <a:pt x="233045" y="58388"/>
                    </a:cubicBezTo>
                    <a:cubicBezTo>
                      <a:pt x="238950" y="54388"/>
                      <a:pt x="248666" y="49340"/>
                      <a:pt x="251999" y="42672"/>
                    </a:cubicBezTo>
                    <a:cubicBezTo>
                      <a:pt x="254285" y="38005"/>
                      <a:pt x="250571" y="32575"/>
                      <a:pt x="245332" y="33909"/>
                    </a:cubicBezTo>
                    <a:close/>
                    <a:moveTo>
                      <a:pt x="22828" y="70009"/>
                    </a:moveTo>
                    <a:cubicBezTo>
                      <a:pt x="15779" y="56007"/>
                      <a:pt x="7492" y="44006"/>
                      <a:pt x="17303" y="27337"/>
                    </a:cubicBezTo>
                    <a:cubicBezTo>
                      <a:pt x="26162" y="12382"/>
                      <a:pt x="47116" y="6382"/>
                      <a:pt x="58546" y="21622"/>
                    </a:cubicBezTo>
                    <a:cubicBezTo>
                      <a:pt x="80359" y="50578"/>
                      <a:pt x="45116" y="77915"/>
                      <a:pt x="22828" y="70009"/>
                    </a:cubicBezTo>
                    <a:close/>
                  </a:path>
                </a:pathLst>
              </a:custGeom>
              <a:grpFill/>
              <a:ln w="9525" cap="flat">
                <a:noFill/>
                <a:prstDash val="solid"/>
                <a:miter/>
              </a:ln>
            </p:spPr>
            <p:txBody>
              <a:bodyPr rtlCol="0" anchor="ctr"/>
              <a:lstStyle/>
              <a:p>
                <a:endParaRPr lang="en-US"/>
              </a:p>
            </p:txBody>
          </p:sp>
          <p:sp>
            <p:nvSpPr>
              <p:cNvPr id="1144" name="Freeform: Shape 1143">
                <a:extLst>
                  <a:ext uri="{FF2B5EF4-FFF2-40B4-BE49-F238E27FC236}">
                    <a16:creationId xmlns:a16="http://schemas.microsoft.com/office/drawing/2014/main" id="{9B71FF87-D6F5-2BAB-9961-F8B9A0019AB4}"/>
                  </a:ext>
                </a:extLst>
              </p:cNvPr>
              <p:cNvSpPr/>
              <p:nvPr/>
            </p:nvSpPr>
            <p:spPr>
              <a:xfrm>
                <a:off x="4844630" y="4117834"/>
                <a:ext cx="16878" cy="98357"/>
              </a:xfrm>
              <a:custGeom>
                <a:avLst/>
                <a:gdLst>
                  <a:gd name="connsiteX0" fmla="*/ 14453 w 16878"/>
                  <a:gd name="connsiteY0" fmla="*/ 46210 h 98357"/>
                  <a:gd name="connsiteX1" fmla="*/ 4833 w 16878"/>
                  <a:gd name="connsiteY1" fmla="*/ 680 h 98357"/>
                  <a:gd name="connsiteX2" fmla="*/ 2166 w 16878"/>
                  <a:gd name="connsiteY2" fmla="*/ 1061 h 98357"/>
                  <a:gd name="connsiteX3" fmla="*/ 2261 w 16878"/>
                  <a:gd name="connsiteY3" fmla="*/ 41542 h 98357"/>
                  <a:gd name="connsiteX4" fmla="*/ 2070 w 16878"/>
                  <a:gd name="connsiteY4" fmla="*/ 90882 h 98357"/>
                  <a:gd name="connsiteX5" fmla="*/ 13786 w 16878"/>
                  <a:gd name="connsiteY5" fmla="*/ 94120 h 98357"/>
                  <a:gd name="connsiteX6" fmla="*/ 14453 w 16878"/>
                  <a:gd name="connsiteY6" fmla="*/ 46210 h 9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78" h="98357">
                    <a:moveTo>
                      <a:pt x="14453" y="46210"/>
                    </a:moveTo>
                    <a:cubicBezTo>
                      <a:pt x="12929" y="32208"/>
                      <a:pt x="12834" y="12682"/>
                      <a:pt x="4833" y="680"/>
                    </a:cubicBezTo>
                    <a:cubicBezTo>
                      <a:pt x="4071" y="-368"/>
                      <a:pt x="2642" y="-177"/>
                      <a:pt x="2166" y="1061"/>
                    </a:cubicBezTo>
                    <a:cubicBezTo>
                      <a:pt x="-2311" y="13063"/>
                      <a:pt x="1404" y="29065"/>
                      <a:pt x="2261" y="41542"/>
                    </a:cubicBezTo>
                    <a:cubicBezTo>
                      <a:pt x="3404" y="57925"/>
                      <a:pt x="5023" y="74594"/>
                      <a:pt x="2070" y="90882"/>
                    </a:cubicBezTo>
                    <a:cubicBezTo>
                      <a:pt x="642" y="98692"/>
                      <a:pt x="10929" y="101359"/>
                      <a:pt x="13786" y="94120"/>
                    </a:cubicBezTo>
                    <a:cubicBezTo>
                      <a:pt x="19310" y="79928"/>
                      <a:pt x="16072" y="60783"/>
                      <a:pt x="14453" y="46210"/>
                    </a:cubicBezTo>
                    <a:close/>
                  </a:path>
                </a:pathLst>
              </a:custGeom>
              <a:grpFill/>
              <a:ln w="9525" cap="flat">
                <a:noFill/>
                <a:prstDash val="solid"/>
                <a:miter/>
              </a:ln>
            </p:spPr>
            <p:txBody>
              <a:bodyPr rtlCol="0" anchor="ctr"/>
              <a:lstStyle/>
              <a:p>
                <a:endParaRPr lang="en-US"/>
              </a:p>
            </p:txBody>
          </p:sp>
          <p:sp>
            <p:nvSpPr>
              <p:cNvPr id="1145" name="Freeform: Shape 1144">
                <a:extLst>
                  <a:ext uri="{FF2B5EF4-FFF2-40B4-BE49-F238E27FC236}">
                    <a16:creationId xmlns:a16="http://schemas.microsoft.com/office/drawing/2014/main" id="{D244BC3F-2610-7353-5392-53B47B3B8C6E}"/>
                  </a:ext>
                </a:extLst>
              </p:cNvPr>
              <p:cNvSpPr/>
              <p:nvPr/>
            </p:nvSpPr>
            <p:spPr>
              <a:xfrm>
                <a:off x="4803492" y="4256048"/>
                <a:ext cx="83238" cy="86049"/>
              </a:xfrm>
              <a:custGeom>
                <a:avLst/>
                <a:gdLst>
                  <a:gd name="connsiteX0" fmla="*/ 82737 w 83238"/>
                  <a:gd name="connsiteY0" fmla="*/ 39155 h 86049"/>
                  <a:gd name="connsiteX1" fmla="*/ 17110 w 83238"/>
                  <a:gd name="connsiteY1" fmla="*/ 7151 h 86049"/>
                  <a:gd name="connsiteX2" fmla="*/ 13109 w 83238"/>
                  <a:gd name="connsiteY2" fmla="*/ 73445 h 86049"/>
                  <a:gd name="connsiteX3" fmla="*/ 43494 w 83238"/>
                  <a:gd name="connsiteY3" fmla="*/ 86018 h 86049"/>
                  <a:gd name="connsiteX4" fmla="*/ 82737 w 83238"/>
                  <a:gd name="connsiteY4" fmla="*/ 39155 h 86049"/>
                  <a:gd name="connsiteX5" fmla="*/ 39303 w 83238"/>
                  <a:gd name="connsiteY5" fmla="*/ 72873 h 86049"/>
                  <a:gd name="connsiteX6" fmla="*/ 25587 w 83238"/>
                  <a:gd name="connsiteY6" fmla="*/ 69254 h 86049"/>
                  <a:gd name="connsiteX7" fmla="*/ 28921 w 83238"/>
                  <a:gd name="connsiteY7" fmla="*/ 16104 h 86049"/>
                  <a:gd name="connsiteX8" fmla="*/ 69402 w 83238"/>
                  <a:gd name="connsiteY8" fmla="*/ 48775 h 86049"/>
                  <a:gd name="connsiteX9" fmla="*/ 39303 w 83238"/>
                  <a:gd name="connsiteY9" fmla="*/ 72873 h 8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238" h="86049">
                    <a:moveTo>
                      <a:pt x="82737" y="39155"/>
                    </a:moveTo>
                    <a:cubicBezTo>
                      <a:pt x="78070" y="9437"/>
                      <a:pt x="43685" y="-11709"/>
                      <a:pt x="17110" y="7151"/>
                    </a:cubicBezTo>
                    <a:cubicBezTo>
                      <a:pt x="-2416" y="21057"/>
                      <a:pt x="-7179" y="61538"/>
                      <a:pt x="13109" y="73445"/>
                    </a:cubicBezTo>
                    <a:cubicBezTo>
                      <a:pt x="19967" y="81636"/>
                      <a:pt x="31112" y="86494"/>
                      <a:pt x="43494" y="86018"/>
                    </a:cubicBezTo>
                    <a:cubicBezTo>
                      <a:pt x="68164" y="85065"/>
                      <a:pt x="86547" y="63729"/>
                      <a:pt x="82737" y="39155"/>
                    </a:cubicBezTo>
                    <a:close/>
                    <a:moveTo>
                      <a:pt x="39303" y="72873"/>
                    </a:moveTo>
                    <a:cubicBezTo>
                      <a:pt x="33874" y="72873"/>
                      <a:pt x="29397" y="71540"/>
                      <a:pt x="25587" y="69254"/>
                    </a:cubicBezTo>
                    <a:cubicBezTo>
                      <a:pt x="11585" y="53633"/>
                      <a:pt x="7585" y="28487"/>
                      <a:pt x="28921" y="16104"/>
                    </a:cubicBezTo>
                    <a:cubicBezTo>
                      <a:pt x="49971" y="3912"/>
                      <a:pt x="69974" y="30011"/>
                      <a:pt x="69402" y="48775"/>
                    </a:cubicBezTo>
                    <a:cubicBezTo>
                      <a:pt x="68926" y="64491"/>
                      <a:pt x="53305" y="72778"/>
                      <a:pt x="39303" y="72873"/>
                    </a:cubicBezTo>
                    <a:close/>
                  </a:path>
                </a:pathLst>
              </a:custGeom>
              <a:grpFill/>
              <a:ln w="9525" cap="flat">
                <a:noFill/>
                <a:prstDash val="solid"/>
                <a:miter/>
              </a:ln>
            </p:spPr>
            <p:txBody>
              <a:bodyPr rtlCol="0" anchor="ctr"/>
              <a:lstStyle/>
              <a:p>
                <a:endParaRPr lang="en-US"/>
              </a:p>
            </p:txBody>
          </p:sp>
          <p:sp>
            <p:nvSpPr>
              <p:cNvPr id="1146" name="Freeform: Shape 1145">
                <a:extLst>
                  <a:ext uri="{FF2B5EF4-FFF2-40B4-BE49-F238E27FC236}">
                    <a16:creationId xmlns:a16="http://schemas.microsoft.com/office/drawing/2014/main" id="{3E73A45B-4F7D-E9F1-8CB6-E943118776BB}"/>
                  </a:ext>
                </a:extLst>
              </p:cNvPr>
              <p:cNvSpPr/>
              <p:nvPr/>
            </p:nvSpPr>
            <p:spPr>
              <a:xfrm>
                <a:off x="4449883" y="4019769"/>
                <a:ext cx="88218" cy="70976"/>
              </a:xfrm>
              <a:custGeom>
                <a:avLst/>
                <a:gdLst>
                  <a:gd name="connsiteX0" fmla="*/ 86874 w 88218"/>
                  <a:gd name="connsiteY0" fmla="*/ 60835 h 70976"/>
                  <a:gd name="connsiteX1" fmla="*/ 53251 w 88218"/>
                  <a:gd name="connsiteY1" fmla="*/ 37785 h 70976"/>
                  <a:gd name="connsiteX2" fmla="*/ 2673 w 88218"/>
                  <a:gd name="connsiteY2" fmla="*/ 256 h 70976"/>
                  <a:gd name="connsiteX3" fmla="*/ 292 w 88218"/>
                  <a:gd name="connsiteY3" fmla="*/ 2638 h 70976"/>
                  <a:gd name="connsiteX4" fmla="*/ 37916 w 88218"/>
                  <a:gd name="connsiteY4" fmla="*/ 39023 h 70976"/>
                  <a:gd name="connsiteX5" fmla="*/ 78683 w 88218"/>
                  <a:gd name="connsiteY5" fmla="*/ 68932 h 70976"/>
                  <a:gd name="connsiteX6" fmla="*/ 86874 w 88218"/>
                  <a:gd name="connsiteY6" fmla="*/ 60835 h 70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18" h="70976">
                    <a:moveTo>
                      <a:pt x="86874" y="60835"/>
                    </a:moveTo>
                    <a:cubicBezTo>
                      <a:pt x="78111" y="49882"/>
                      <a:pt x="64681" y="45405"/>
                      <a:pt x="53251" y="37785"/>
                    </a:cubicBezTo>
                    <a:cubicBezTo>
                      <a:pt x="35820" y="26164"/>
                      <a:pt x="19818" y="12448"/>
                      <a:pt x="2673" y="256"/>
                    </a:cubicBezTo>
                    <a:cubicBezTo>
                      <a:pt x="1244" y="-696"/>
                      <a:pt x="-756" y="1209"/>
                      <a:pt x="292" y="2638"/>
                    </a:cubicBezTo>
                    <a:cubicBezTo>
                      <a:pt x="10865" y="16735"/>
                      <a:pt x="24200" y="28069"/>
                      <a:pt x="37916" y="39023"/>
                    </a:cubicBezTo>
                    <a:cubicBezTo>
                      <a:pt x="50870" y="49310"/>
                      <a:pt x="68301" y="55883"/>
                      <a:pt x="78683" y="68932"/>
                    </a:cubicBezTo>
                    <a:cubicBezTo>
                      <a:pt x="83255" y="74837"/>
                      <a:pt x="91446" y="66646"/>
                      <a:pt x="86874" y="60835"/>
                    </a:cubicBezTo>
                    <a:close/>
                  </a:path>
                </a:pathLst>
              </a:custGeom>
              <a:grpFill/>
              <a:ln w="9525" cap="flat">
                <a:noFill/>
                <a:prstDash val="solid"/>
                <a:miter/>
              </a:ln>
            </p:spPr>
            <p:txBody>
              <a:bodyPr rtlCol="0" anchor="ctr"/>
              <a:lstStyle/>
              <a:p>
                <a:endParaRPr lang="en-US"/>
              </a:p>
            </p:txBody>
          </p:sp>
          <p:sp>
            <p:nvSpPr>
              <p:cNvPr id="1147" name="Freeform: Shape 1146">
                <a:extLst>
                  <a:ext uri="{FF2B5EF4-FFF2-40B4-BE49-F238E27FC236}">
                    <a16:creationId xmlns:a16="http://schemas.microsoft.com/office/drawing/2014/main" id="{2F385B0A-88C5-1C15-6119-9DEE8F5FDA5D}"/>
                  </a:ext>
                </a:extLst>
              </p:cNvPr>
              <p:cNvSpPr/>
              <p:nvPr/>
            </p:nvSpPr>
            <p:spPr>
              <a:xfrm>
                <a:off x="4432896" y="4259767"/>
                <a:ext cx="115188" cy="71059"/>
              </a:xfrm>
              <a:custGeom>
                <a:avLst/>
                <a:gdLst>
                  <a:gd name="connsiteX0" fmla="*/ 111672 w 115188"/>
                  <a:gd name="connsiteY0" fmla="*/ 3 h 71059"/>
                  <a:gd name="connsiteX1" fmla="*/ 93765 w 115188"/>
                  <a:gd name="connsiteY1" fmla="*/ 8480 h 71059"/>
                  <a:gd name="connsiteX2" fmla="*/ 59094 w 115188"/>
                  <a:gd name="connsiteY2" fmla="*/ 31340 h 71059"/>
                  <a:gd name="connsiteX3" fmla="*/ 229 w 115188"/>
                  <a:gd name="connsiteY3" fmla="*/ 69440 h 71059"/>
                  <a:gd name="connsiteX4" fmla="*/ 896 w 115188"/>
                  <a:gd name="connsiteY4" fmla="*/ 71059 h 71059"/>
                  <a:gd name="connsiteX5" fmla="*/ 65952 w 115188"/>
                  <a:gd name="connsiteY5" fmla="*/ 42961 h 71059"/>
                  <a:gd name="connsiteX6" fmla="*/ 115101 w 115188"/>
                  <a:gd name="connsiteY6" fmla="*/ 4384 h 71059"/>
                  <a:gd name="connsiteX7" fmla="*/ 111672 w 115188"/>
                  <a:gd name="connsiteY7" fmla="*/ 3 h 7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188" h="71059">
                    <a:moveTo>
                      <a:pt x="111672" y="3"/>
                    </a:moveTo>
                    <a:cubicBezTo>
                      <a:pt x="102718" y="193"/>
                      <a:pt x="101861" y="2574"/>
                      <a:pt x="93765" y="8480"/>
                    </a:cubicBezTo>
                    <a:cubicBezTo>
                      <a:pt x="82621" y="16767"/>
                      <a:pt x="70905" y="24101"/>
                      <a:pt x="59094" y="31340"/>
                    </a:cubicBezTo>
                    <a:cubicBezTo>
                      <a:pt x="40139" y="43151"/>
                      <a:pt x="14803" y="52200"/>
                      <a:pt x="229" y="69440"/>
                    </a:cubicBezTo>
                    <a:cubicBezTo>
                      <a:pt x="-247" y="70012"/>
                      <a:pt x="39" y="71059"/>
                      <a:pt x="896" y="71059"/>
                    </a:cubicBezTo>
                    <a:cubicBezTo>
                      <a:pt x="23566" y="70773"/>
                      <a:pt x="46902" y="53914"/>
                      <a:pt x="65952" y="42961"/>
                    </a:cubicBezTo>
                    <a:cubicBezTo>
                      <a:pt x="80430" y="34579"/>
                      <a:pt x="110720" y="21910"/>
                      <a:pt x="115101" y="4384"/>
                    </a:cubicBezTo>
                    <a:cubicBezTo>
                      <a:pt x="115577" y="2289"/>
                      <a:pt x="114053" y="-93"/>
                      <a:pt x="111672" y="3"/>
                    </a:cubicBezTo>
                    <a:close/>
                  </a:path>
                </a:pathLst>
              </a:custGeom>
              <a:grpFill/>
              <a:ln w="9525" cap="flat">
                <a:noFill/>
                <a:prstDash val="solid"/>
                <a:miter/>
              </a:ln>
            </p:spPr>
            <p:txBody>
              <a:bodyPr rtlCol="0" anchor="ctr"/>
              <a:lstStyle/>
              <a:p>
                <a:endParaRPr lang="en-US"/>
              </a:p>
            </p:txBody>
          </p:sp>
          <p:sp>
            <p:nvSpPr>
              <p:cNvPr id="1148" name="Freeform: Shape 1147">
                <a:extLst>
                  <a:ext uri="{FF2B5EF4-FFF2-40B4-BE49-F238E27FC236}">
                    <a16:creationId xmlns:a16="http://schemas.microsoft.com/office/drawing/2014/main" id="{5199659B-752B-246A-8DAD-2F0099ABD30F}"/>
                  </a:ext>
                </a:extLst>
              </p:cNvPr>
              <p:cNvSpPr/>
              <p:nvPr/>
            </p:nvSpPr>
            <p:spPr>
              <a:xfrm>
                <a:off x="4293333" y="4113946"/>
                <a:ext cx="19608" cy="151892"/>
              </a:xfrm>
              <a:custGeom>
                <a:avLst/>
                <a:gdLst>
                  <a:gd name="connsiteX0" fmla="*/ 13681 w 19608"/>
                  <a:gd name="connsiteY0" fmla="*/ 87054 h 151892"/>
                  <a:gd name="connsiteX1" fmla="*/ 5108 w 19608"/>
                  <a:gd name="connsiteY1" fmla="*/ 853 h 151892"/>
                  <a:gd name="connsiteX2" fmla="*/ 1870 w 19608"/>
                  <a:gd name="connsiteY2" fmla="*/ 1234 h 151892"/>
                  <a:gd name="connsiteX3" fmla="*/ 1775 w 19608"/>
                  <a:gd name="connsiteY3" fmla="*/ 79339 h 151892"/>
                  <a:gd name="connsiteX4" fmla="*/ 5299 w 19608"/>
                  <a:gd name="connsiteY4" fmla="*/ 122868 h 151892"/>
                  <a:gd name="connsiteX5" fmla="*/ 8537 w 19608"/>
                  <a:gd name="connsiteY5" fmla="*/ 150681 h 151892"/>
                  <a:gd name="connsiteX6" fmla="*/ 12538 w 19608"/>
                  <a:gd name="connsiteY6" fmla="*/ 151158 h 151892"/>
                  <a:gd name="connsiteX7" fmla="*/ 13681 w 19608"/>
                  <a:gd name="connsiteY7" fmla="*/ 87054 h 15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08" h="151892">
                    <a:moveTo>
                      <a:pt x="13681" y="87054"/>
                    </a:moveTo>
                    <a:cubicBezTo>
                      <a:pt x="11776" y="59908"/>
                      <a:pt x="19015" y="25427"/>
                      <a:pt x="5108" y="853"/>
                    </a:cubicBezTo>
                    <a:cubicBezTo>
                      <a:pt x="4442" y="-385"/>
                      <a:pt x="2156" y="-290"/>
                      <a:pt x="1870" y="1234"/>
                    </a:cubicBezTo>
                    <a:cubicBezTo>
                      <a:pt x="-2131" y="26094"/>
                      <a:pt x="1489" y="54098"/>
                      <a:pt x="1775" y="79339"/>
                    </a:cubicBezTo>
                    <a:cubicBezTo>
                      <a:pt x="1965" y="93912"/>
                      <a:pt x="3870" y="108390"/>
                      <a:pt x="5299" y="122868"/>
                    </a:cubicBezTo>
                    <a:cubicBezTo>
                      <a:pt x="6251" y="132679"/>
                      <a:pt x="3013" y="142204"/>
                      <a:pt x="8537" y="150681"/>
                    </a:cubicBezTo>
                    <a:cubicBezTo>
                      <a:pt x="9490" y="152205"/>
                      <a:pt x="11204" y="152205"/>
                      <a:pt x="12538" y="151158"/>
                    </a:cubicBezTo>
                    <a:cubicBezTo>
                      <a:pt x="27111" y="139727"/>
                      <a:pt x="14824" y="103342"/>
                      <a:pt x="13681" y="87054"/>
                    </a:cubicBezTo>
                    <a:close/>
                  </a:path>
                </a:pathLst>
              </a:custGeom>
              <a:grpFill/>
              <a:ln w="9525" cap="flat">
                <a:noFill/>
                <a:prstDash val="solid"/>
                <a:miter/>
              </a:ln>
            </p:spPr>
            <p:txBody>
              <a:bodyPr rtlCol="0" anchor="ctr"/>
              <a:lstStyle/>
              <a:p>
                <a:endParaRPr lang="en-US"/>
              </a:p>
            </p:txBody>
          </p:sp>
        </p:grpSp>
        <p:grpSp>
          <p:nvGrpSpPr>
            <p:cNvPr id="1149" name="Graphic 6">
              <a:extLst>
                <a:ext uri="{FF2B5EF4-FFF2-40B4-BE49-F238E27FC236}">
                  <a16:creationId xmlns:a16="http://schemas.microsoft.com/office/drawing/2014/main" id="{11E9E691-A5F3-E625-D249-14F4240D05BD}"/>
                </a:ext>
              </a:extLst>
            </p:cNvPr>
            <p:cNvGrpSpPr/>
            <p:nvPr/>
          </p:nvGrpSpPr>
          <p:grpSpPr>
            <a:xfrm>
              <a:off x="6670071" y="3365539"/>
              <a:ext cx="572843" cy="543965"/>
              <a:chOff x="6670071" y="3365539"/>
              <a:chExt cx="572843" cy="543965"/>
            </a:xfrm>
            <a:grpFill/>
          </p:grpSpPr>
          <p:sp>
            <p:nvSpPr>
              <p:cNvPr id="1150" name="Freeform: Shape 1149">
                <a:extLst>
                  <a:ext uri="{FF2B5EF4-FFF2-40B4-BE49-F238E27FC236}">
                    <a16:creationId xmlns:a16="http://schemas.microsoft.com/office/drawing/2014/main" id="{7EE7822A-AC64-1761-E241-7C331C45E9A5}"/>
                  </a:ext>
                </a:extLst>
              </p:cNvPr>
              <p:cNvSpPr/>
              <p:nvPr/>
            </p:nvSpPr>
            <p:spPr>
              <a:xfrm>
                <a:off x="6670071" y="3365539"/>
                <a:ext cx="533790" cy="457089"/>
              </a:xfrm>
              <a:custGeom>
                <a:avLst/>
                <a:gdLst>
                  <a:gd name="connsiteX0" fmla="*/ 518636 w 533790"/>
                  <a:gd name="connsiteY0" fmla="*/ 197668 h 457089"/>
                  <a:gd name="connsiteX1" fmla="*/ 482441 w 533790"/>
                  <a:gd name="connsiteY1" fmla="*/ 128993 h 457089"/>
                  <a:gd name="connsiteX2" fmla="*/ 441960 w 533790"/>
                  <a:gd name="connsiteY2" fmla="*/ 50792 h 457089"/>
                  <a:gd name="connsiteX3" fmla="*/ 409194 w 533790"/>
                  <a:gd name="connsiteY3" fmla="*/ 119 h 457089"/>
                  <a:gd name="connsiteX4" fmla="*/ 406146 w 533790"/>
                  <a:gd name="connsiteY4" fmla="*/ 1262 h 457089"/>
                  <a:gd name="connsiteX5" fmla="*/ 405575 w 533790"/>
                  <a:gd name="connsiteY5" fmla="*/ 1453 h 457089"/>
                  <a:gd name="connsiteX6" fmla="*/ 169259 w 533790"/>
                  <a:gd name="connsiteY6" fmla="*/ 190619 h 457089"/>
                  <a:gd name="connsiteX7" fmla="*/ 169354 w 533790"/>
                  <a:gd name="connsiteY7" fmla="*/ 195477 h 457089"/>
                  <a:gd name="connsiteX8" fmla="*/ 156210 w 533790"/>
                  <a:gd name="connsiteY8" fmla="*/ 212908 h 457089"/>
                  <a:gd name="connsiteX9" fmla="*/ 155734 w 533790"/>
                  <a:gd name="connsiteY9" fmla="*/ 212051 h 457089"/>
                  <a:gd name="connsiteX10" fmla="*/ 152971 w 533790"/>
                  <a:gd name="connsiteY10" fmla="*/ 213194 h 457089"/>
                  <a:gd name="connsiteX11" fmla="*/ 153924 w 533790"/>
                  <a:gd name="connsiteY11" fmla="*/ 216146 h 457089"/>
                  <a:gd name="connsiteX12" fmla="*/ 138589 w 533790"/>
                  <a:gd name="connsiteY12" fmla="*/ 239863 h 457089"/>
                  <a:gd name="connsiteX13" fmla="*/ 138494 w 533790"/>
                  <a:gd name="connsiteY13" fmla="*/ 239768 h 457089"/>
                  <a:gd name="connsiteX14" fmla="*/ 136588 w 533790"/>
                  <a:gd name="connsiteY14" fmla="*/ 240816 h 457089"/>
                  <a:gd name="connsiteX15" fmla="*/ 136875 w 533790"/>
                  <a:gd name="connsiteY15" fmla="*/ 241959 h 457089"/>
                  <a:gd name="connsiteX16" fmla="*/ 89059 w 533790"/>
                  <a:gd name="connsiteY16" fmla="*/ 303776 h 457089"/>
                  <a:gd name="connsiteX17" fmla="*/ 40672 w 533790"/>
                  <a:gd name="connsiteY17" fmla="*/ 374357 h 457089"/>
                  <a:gd name="connsiteX18" fmla="*/ 2572 w 533790"/>
                  <a:gd name="connsiteY18" fmla="*/ 438460 h 457089"/>
                  <a:gd name="connsiteX19" fmla="*/ 0 w 533790"/>
                  <a:gd name="connsiteY19" fmla="*/ 443794 h 457089"/>
                  <a:gd name="connsiteX20" fmla="*/ 6477 w 533790"/>
                  <a:gd name="connsiteY20" fmla="*/ 450557 h 457089"/>
                  <a:gd name="connsiteX21" fmla="*/ 160020 w 533790"/>
                  <a:gd name="connsiteY21" fmla="*/ 450747 h 457089"/>
                  <a:gd name="connsiteX22" fmla="*/ 162496 w 533790"/>
                  <a:gd name="connsiteY22" fmla="*/ 450747 h 457089"/>
                  <a:gd name="connsiteX23" fmla="*/ 166402 w 533790"/>
                  <a:gd name="connsiteY23" fmla="*/ 456081 h 457089"/>
                  <a:gd name="connsiteX24" fmla="*/ 171355 w 533790"/>
                  <a:gd name="connsiteY24" fmla="*/ 453224 h 457089"/>
                  <a:gd name="connsiteX25" fmla="*/ 170783 w 533790"/>
                  <a:gd name="connsiteY25" fmla="*/ 450842 h 457089"/>
                  <a:gd name="connsiteX26" fmla="*/ 303371 w 533790"/>
                  <a:gd name="connsiteY26" fmla="*/ 447509 h 457089"/>
                  <a:gd name="connsiteX27" fmla="*/ 310134 w 533790"/>
                  <a:gd name="connsiteY27" fmla="*/ 446366 h 457089"/>
                  <a:gd name="connsiteX28" fmla="*/ 310229 w 533790"/>
                  <a:gd name="connsiteY28" fmla="*/ 443794 h 457089"/>
                  <a:gd name="connsiteX29" fmla="*/ 324231 w 533790"/>
                  <a:gd name="connsiteY29" fmla="*/ 431602 h 457089"/>
                  <a:gd name="connsiteX30" fmla="*/ 373761 w 533790"/>
                  <a:gd name="connsiteY30" fmla="*/ 382548 h 457089"/>
                  <a:gd name="connsiteX31" fmla="*/ 518922 w 533790"/>
                  <a:gd name="connsiteY31" fmla="*/ 243102 h 457089"/>
                  <a:gd name="connsiteX32" fmla="*/ 528447 w 533790"/>
                  <a:gd name="connsiteY32" fmla="*/ 232244 h 457089"/>
                  <a:gd name="connsiteX33" fmla="*/ 528828 w 533790"/>
                  <a:gd name="connsiteY33" fmla="*/ 231101 h 457089"/>
                  <a:gd name="connsiteX34" fmla="*/ 533781 w 533790"/>
                  <a:gd name="connsiteY34" fmla="*/ 225576 h 457089"/>
                  <a:gd name="connsiteX35" fmla="*/ 518636 w 533790"/>
                  <a:gd name="connsiteY35" fmla="*/ 197668 h 457089"/>
                  <a:gd name="connsiteX36" fmla="*/ 10954 w 533790"/>
                  <a:gd name="connsiteY36" fmla="*/ 437126 h 457089"/>
                  <a:gd name="connsiteX37" fmla="*/ 30290 w 533790"/>
                  <a:gd name="connsiteY37" fmla="*/ 413314 h 457089"/>
                  <a:gd name="connsiteX38" fmla="*/ 37433 w 533790"/>
                  <a:gd name="connsiteY38" fmla="*/ 432554 h 457089"/>
                  <a:gd name="connsiteX39" fmla="*/ 38957 w 533790"/>
                  <a:gd name="connsiteY39" fmla="*/ 437031 h 457089"/>
                  <a:gd name="connsiteX40" fmla="*/ 10954 w 533790"/>
                  <a:gd name="connsiteY40" fmla="*/ 437126 h 457089"/>
                  <a:gd name="connsiteX41" fmla="*/ 48768 w 533790"/>
                  <a:gd name="connsiteY41" fmla="*/ 437031 h 457089"/>
                  <a:gd name="connsiteX42" fmla="*/ 43339 w 533790"/>
                  <a:gd name="connsiteY42" fmla="*/ 424553 h 457089"/>
                  <a:gd name="connsiteX43" fmla="*/ 35433 w 533790"/>
                  <a:gd name="connsiteY43" fmla="*/ 406075 h 457089"/>
                  <a:gd name="connsiteX44" fmla="*/ 46196 w 533790"/>
                  <a:gd name="connsiteY44" fmla="*/ 389978 h 457089"/>
                  <a:gd name="connsiteX45" fmla="*/ 63913 w 533790"/>
                  <a:gd name="connsiteY45" fmla="*/ 437126 h 457089"/>
                  <a:gd name="connsiteX46" fmla="*/ 48768 w 533790"/>
                  <a:gd name="connsiteY46" fmla="*/ 437031 h 457089"/>
                  <a:gd name="connsiteX47" fmla="*/ 74104 w 533790"/>
                  <a:gd name="connsiteY47" fmla="*/ 437031 h 457089"/>
                  <a:gd name="connsiteX48" fmla="*/ 62294 w 533790"/>
                  <a:gd name="connsiteY48" fmla="*/ 411980 h 457089"/>
                  <a:gd name="connsiteX49" fmla="*/ 49625 w 533790"/>
                  <a:gd name="connsiteY49" fmla="*/ 384929 h 457089"/>
                  <a:gd name="connsiteX50" fmla="*/ 52197 w 533790"/>
                  <a:gd name="connsiteY50" fmla="*/ 381119 h 457089"/>
                  <a:gd name="connsiteX51" fmla="*/ 62960 w 533790"/>
                  <a:gd name="connsiteY51" fmla="*/ 365403 h 457089"/>
                  <a:gd name="connsiteX52" fmla="*/ 77438 w 533790"/>
                  <a:gd name="connsiteY52" fmla="*/ 399312 h 457089"/>
                  <a:gd name="connsiteX53" fmla="*/ 93154 w 533790"/>
                  <a:gd name="connsiteY53" fmla="*/ 437031 h 457089"/>
                  <a:gd name="connsiteX54" fmla="*/ 74104 w 533790"/>
                  <a:gd name="connsiteY54" fmla="*/ 437031 h 457089"/>
                  <a:gd name="connsiteX55" fmla="*/ 102394 w 533790"/>
                  <a:gd name="connsiteY55" fmla="*/ 437031 h 457089"/>
                  <a:gd name="connsiteX56" fmla="*/ 89916 w 533790"/>
                  <a:gd name="connsiteY56" fmla="*/ 407408 h 457089"/>
                  <a:gd name="connsiteX57" fmla="*/ 65818 w 533790"/>
                  <a:gd name="connsiteY57" fmla="*/ 361021 h 457089"/>
                  <a:gd name="connsiteX58" fmla="*/ 77629 w 533790"/>
                  <a:gd name="connsiteY58" fmla="*/ 344162 h 457089"/>
                  <a:gd name="connsiteX59" fmla="*/ 102394 w 533790"/>
                  <a:gd name="connsiteY59" fmla="*/ 399026 h 457089"/>
                  <a:gd name="connsiteX60" fmla="*/ 120301 w 533790"/>
                  <a:gd name="connsiteY60" fmla="*/ 437031 h 457089"/>
                  <a:gd name="connsiteX61" fmla="*/ 102394 w 533790"/>
                  <a:gd name="connsiteY61" fmla="*/ 437031 h 457089"/>
                  <a:gd name="connsiteX62" fmla="*/ 131254 w 533790"/>
                  <a:gd name="connsiteY62" fmla="*/ 437031 h 457089"/>
                  <a:gd name="connsiteX63" fmla="*/ 120301 w 533790"/>
                  <a:gd name="connsiteY63" fmla="*/ 418743 h 457089"/>
                  <a:gd name="connsiteX64" fmla="*/ 104108 w 533790"/>
                  <a:gd name="connsiteY64" fmla="*/ 382358 h 457089"/>
                  <a:gd name="connsiteX65" fmla="*/ 80772 w 533790"/>
                  <a:gd name="connsiteY65" fmla="*/ 339590 h 457089"/>
                  <a:gd name="connsiteX66" fmla="*/ 98965 w 533790"/>
                  <a:gd name="connsiteY66" fmla="*/ 314635 h 457089"/>
                  <a:gd name="connsiteX67" fmla="*/ 123920 w 533790"/>
                  <a:gd name="connsiteY67" fmla="*/ 377214 h 457089"/>
                  <a:gd name="connsiteX68" fmla="*/ 153638 w 533790"/>
                  <a:gd name="connsiteY68" fmla="*/ 437031 h 457089"/>
                  <a:gd name="connsiteX69" fmla="*/ 131254 w 533790"/>
                  <a:gd name="connsiteY69" fmla="*/ 437031 h 457089"/>
                  <a:gd name="connsiteX70" fmla="*/ 166783 w 533790"/>
                  <a:gd name="connsiteY70" fmla="*/ 436936 h 457089"/>
                  <a:gd name="connsiteX71" fmla="*/ 135541 w 533790"/>
                  <a:gd name="connsiteY71" fmla="*/ 379595 h 457089"/>
                  <a:gd name="connsiteX72" fmla="*/ 111919 w 533790"/>
                  <a:gd name="connsiteY72" fmla="*/ 331494 h 457089"/>
                  <a:gd name="connsiteX73" fmla="*/ 101822 w 533790"/>
                  <a:gd name="connsiteY73" fmla="*/ 310920 h 457089"/>
                  <a:gd name="connsiteX74" fmla="*/ 105346 w 533790"/>
                  <a:gd name="connsiteY74" fmla="*/ 306253 h 457089"/>
                  <a:gd name="connsiteX75" fmla="*/ 119063 w 533790"/>
                  <a:gd name="connsiteY75" fmla="*/ 288822 h 457089"/>
                  <a:gd name="connsiteX76" fmla="*/ 144494 w 533790"/>
                  <a:gd name="connsiteY76" fmla="*/ 350449 h 457089"/>
                  <a:gd name="connsiteX77" fmla="*/ 193738 w 533790"/>
                  <a:gd name="connsiteY77" fmla="*/ 436460 h 457089"/>
                  <a:gd name="connsiteX78" fmla="*/ 166783 w 533790"/>
                  <a:gd name="connsiteY78" fmla="*/ 436936 h 457089"/>
                  <a:gd name="connsiteX79" fmla="*/ 202311 w 533790"/>
                  <a:gd name="connsiteY79" fmla="*/ 436364 h 457089"/>
                  <a:gd name="connsiteX80" fmla="*/ 123158 w 533790"/>
                  <a:gd name="connsiteY80" fmla="*/ 285964 h 457089"/>
                  <a:gd name="connsiteX81" fmla="*/ 122111 w 533790"/>
                  <a:gd name="connsiteY81" fmla="*/ 284821 h 457089"/>
                  <a:gd name="connsiteX82" fmla="*/ 142113 w 533790"/>
                  <a:gd name="connsiteY82" fmla="*/ 259199 h 457089"/>
                  <a:gd name="connsiteX83" fmla="*/ 182023 w 533790"/>
                  <a:gd name="connsiteY83" fmla="*/ 348925 h 457089"/>
                  <a:gd name="connsiteX84" fmla="*/ 208026 w 533790"/>
                  <a:gd name="connsiteY84" fmla="*/ 399503 h 457089"/>
                  <a:gd name="connsiteX85" fmla="*/ 230505 w 533790"/>
                  <a:gd name="connsiteY85" fmla="*/ 435983 h 457089"/>
                  <a:gd name="connsiteX86" fmla="*/ 202311 w 533790"/>
                  <a:gd name="connsiteY86" fmla="*/ 436364 h 457089"/>
                  <a:gd name="connsiteX87" fmla="*/ 236887 w 533790"/>
                  <a:gd name="connsiteY87" fmla="*/ 436079 h 457089"/>
                  <a:gd name="connsiteX88" fmla="*/ 216313 w 533790"/>
                  <a:gd name="connsiteY88" fmla="*/ 394740 h 457089"/>
                  <a:gd name="connsiteX89" fmla="*/ 190024 w 533790"/>
                  <a:gd name="connsiteY89" fmla="*/ 344353 h 457089"/>
                  <a:gd name="connsiteX90" fmla="*/ 162687 w 533790"/>
                  <a:gd name="connsiteY90" fmla="*/ 289298 h 457089"/>
                  <a:gd name="connsiteX91" fmla="*/ 147257 w 533790"/>
                  <a:gd name="connsiteY91" fmla="*/ 252532 h 457089"/>
                  <a:gd name="connsiteX92" fmla="*/ 150971 w 533790"/>
                  <a:gd name="connsiteY92" fmla="*/ 247579 h 457089"/>
                  <a:gd name="connsiteX93" fmla="*/ 160401 w 533790"/>
                  <a:gd name="connsiteY93" fmla="*/ 234815 h 457089"/>
                  <a:gd name="connsiteX94" fmla="*/ 214884 w 533790"/>
                  <a:gd name="connsiteY94" fmla="*/ 337590 h 457089"/>
                  <a:gd name="connsiteX95" fmla="*/ 250603 w 533790"/>
                  <a:gd name="connsiteY95" fmla="*/ 402170 h 457089"/>
                  <a:gd name="connsiteX96" fmla="*/ 269367 w 533790"/>
                  <a:gd name="connsiteY96" fmla="*/ 436936 h 457089"/>
                  <a:gd name="connsiteX97" fmla="*/ 236887 w 533790"/>
                  <a:gd name="connsiteY97" fmla="*/ 436079 h 457089"/>
                  <a:gd name="connsiteX98" fmla="*/ 278797 w 533790"/>
                  <a:gd name="connsiteY98" fmla="*/ 437603 h 457089"/>
                  <a:gd name="connsiteX99" fmla="*/ 265462 w 533790"/>
                  <a:gd name="connsiteY99" fmla="*/ 411313 h 457089"/>
                  <a:gd name="connsiteX100" fmla="*/ 231458 w 533790"/>
                  <a:gd name="connsiteY100" fmla="*/ 347877 h 457089"/>
                  <a:gd name="connsiteX101" fmla="*/ 165163 w 533790"/>
                  <a:gd name="connsiteY101" fmla="*/ 227957 h 457089"/>
                  <a:gd name="connsiteX102" fmla="*/ 177165 w 533790"/>
                  <a:gd name="connsiteY102" fmla="*/ 204526 h 457089"/>
                  <a:gd name="connsiteX103" fmla="*/ 184213 w 533790"/>
                  <a:gd name="connsiteY103" fmla="*/ 220813 h 457089"/>
                  <a:gd name="connsiteX104" fmla="*/ 215075 w 533790"/>
                  <a:gd name="connsiteY104" fmla="*/ 282059 h 457089"/>
                  <a:gd name="connsiteX105" fmla="*/ 259937 w 533790"/>
                  <a:gd name="connsiteY105" fmla="*/ 368070 h 457089"/>
                  <a:gd name="connsiteX106" fmla="*/ 283083 w 533790"/>
                  <a:gd name="connsiteY106" fmla="*/ 407122 h 457089"/>
                  <a:gd name="connsiteX107" fmla="*/ 299085 w 533790"/>
                  <a:gd name="connsiteY107" fmla="*/ 439603 h 457089"/>
                  <a:gd name="connsiteX108" fmla="*/ 278797 w 533790"/>
                  <a:gd name="connsiteY108" fmla="*/ 437603 h 457089"/>
                  <a:gd name="connsiteX109" fmla="*/ 382715 w 533790"/>
                  <a:gd name="connsiteY109" fmla="*/ 353878 h 457089"/>
                  <a:gd name="connsiteX110" fmla="*/ 308896 w 533790"/>
                  <a:gd name="connsiteY110" fmla="*/ 430268 h 457089"/>
                  <a:gd name="connsiteX111" fmla="*/ 285941 w 533790"/>
                  <a:gd name="connsiteY111" fmla="*/ 390454 h 457089"/>
                  <a:gd name="connsiteX112" fmla="*/ 237268 w 533790"/>
                  <a:gd name="connsiteY112" fmla="*/ 299680 h 457089"/>
                  <a:gd name="connsiteX113" fmla="*/ 204788 w 533790"/>
                  <a:gd name="connsiteY113" fmla="*/ 235768 h 457089"/>
                  <a:gd name="connsiteX114" fmla="*/ 182785 w 533790"/>
                  <a:gd name="connsiteY114" fmla="*/ 192334 h 457089"/>
                  <a:gd name="connsiteX115" fmla="*/ 224695 w 533790"/>
                  <a:gd name="connsiteY115" fmla="*/ 159377 h 457089"/>
                  <a:gd name="connsiteX116" fmla="*/ 293370 w 533790"/>
                  <a:gd name="connsiteY116" fmla="*/ 104609 h 457089"/>
                  <a:gd name="connsiteX117" fmla="*/ 301657 w 533790"/>
                  <a:gd name="connsiteY117" fmla="*/ 98513 h 457089"/>
                  <a:gd name="connsiteX118" fmla="*/ 330613 w 533790"/>
                  <a:gd name="connsiteY118" fmla="*/ 146519 h 457089"/>
                  <a:gd name="connsiteX119" fmla="*/ 365570 w 533790"/>
                  <a:gd name="connsiteY119" fmla="*/ 206717 h 457089"/>
                  <a:gd name="connsiteX120" fmla="*/ 400145 w 533790"/>
                  <a:gd name="connsiteY120" fmla="*/ 261485 h 457089"/>
                  <a:gd name="connsiteX121" fmla="*/ 429673 w 533790"/>
                  <a:gd name="connsiteY121" fmla="*/ 310349 h 457089"/>
                  <a:gd name="connsiteX122" fmla="*/ 382715 w 533790"/>
                  <a:gd name="connsiteY122" fmla="*/ 353878 h 457089"/>
                  <a:gd name="connsiteX123" fmla="*/ 436531 w 533790"/>
                  <a:gd name="connsiteY123" fmla="*/ 304348 h 457089"/>
                  <a:gd name="connsiteX124" fmla="*/ 422625 w 533790"/>
                  <a:gd name="connsiteY124" fmla="*/ 277583 h 457089"/>
                  <a:gd name="connsiteX125" fmla="*/ 455486 w 533790"/>
                  <a:gd name="connsiteY125" fmla="*/ 254913 h 457089"/>
                  <a:gd name="connsiteX126" fmla="*/ 471107 w 533790"/>
                  <a:gd name="connsiteY126" fmla="*/ 274249 h 457089"/>
                  <a:gd name="connsiteX127" fmla="*/ 436531 w 533790"/>
                  <a:gd name="connsiteY127" fmla="*/ 304348 h 457089"/>
                  <a:gd name="connsiteX128" fmla="*/ 502634 w 533790"/>
                  <a:gd name="connsiteY128" fmla="*/ 243578 h 457089"/>
                  <a:gd name="connsiteX129" fmla="*/ 490538 w 533790"/>
                  <a:gd name="connsiteY129" fmla="*/ 257961 h 457089"/>
                  <a:gd name="connsiteX130" fmla="*/ 474440 w 533790"/>
                  <a:gd name="connsiteY130" fmla="*/ 271391 h 457089"/>
                  <a:gd name="connsiteX131" fmla="*/ 459296 w 533790"/>
                  <a:gd name="connsiteY131" fmla="*/ 245483 h 457089"/>
                  <a:gd name="connsiteX132" fmla="*/ 453009 w 533790"/>
                  <a:gd name="connsiteY132" fmla="*/ 245483 h 457089"/>
                  <a:gd name="connsiteX133" fmla="*/ 419862 w 533790"/>
                  <a:gd name="connsiteY133" fmla="*/ 273296 h 457089"/>
                  <a:gd name="connsiteX134" fmla="*/ 413290 w 533790"/>
                  <a:gd name="connsiteY134" fmla="*/ 263390 h 457089"/>
                  <a:gd name="connsiteX135" fmla="*/ 374333 w 533790"/>
                  <a:gd name="connsiteY135" fmla="*/ 201763 h 457089"/>
                  <a:gd name="connsiteX136" fmla="*/ 339185 w 533790"/>
                  <a:gd name="connsiteY136" fmla="*/ 141661 h 457089"/>
                  <a:gd name="connsiteX137" fmla="*/ 304705 w 533790"/>
                  <a:gd name="connsiteY137" fmla="*/ 96417 h 457089"/>
                  <a:gd name="connsiteX138" fmla="*/ 405575 w 533790"/>
                  <a:gd name="connsiteY138" fmla="*/ 6311 h 457089"/>
                  <a:gd name="connsiteX139" fmla="*/ 411004 w 533790"/>
                  <a:gd name="connsiteY139" fmla="*/ 18693 h 457089"/>
                  <a:gd name="connsiteX140" fmla="*/ 431768 w 533790"/>
                  <a:gd name="connsiteY140" fmla="*/ 56507 h 457089"/>
                  <a:gd name="connsiteX141" fmla="*/ 471678 w 533790"/>
                  <a:gd name="connsiteY141" fmla="*/ 134993 h 457089"/>
                  <a:gd name="connsiteX142" fmla="*/ 508350 w 533790"/>
                  <a:gd name="connsiteY142" fmla="*/ 203383 h 457089"/>
                  <a:gd name="connsiteX143" fmla="*/ 520637 w 533790"/>
                  <a:gd name="connsiteY143" fmla="*/ 225671 h 457089"/>
                  <a:gd name="connsiteX144" fmla="*/ 502634 w 533790"/>
                  <a:gd name="connsiteY144" fmla="*/ 243578 h 4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533790" h="457089">
                    <a:moveTo>
                      <a:pt x="518636" y="197668"/>
                    </a:moveTo>
                    <a:cubicBezTo>
                      <a:pt x="505682" y="175189"/>
                      <a:pt x="493681" y="152329"/>
                      <a:pt x="482441" y="128993"/>
                    </a:cubicBezTo>
                    <a:cubicBezTo>
                      <a:pt x="469678" y="102513"/>
                      <a:pt x="455867" y="76700"/>
                      <a:pt x="441960" y="50792"/>
                    </a:cubicBezTo>
                    <a:cubicBezTo>
                      <a:pt x="435483" y="38696"/>
                      <a:pt x="423291" y="4691"/>
                      <a:pt x="409194" y="119"/>
                    </a:cubicBezTo>
                    <a:cubicBezTo>
                      <a:pt x="407956" y="-262"/>
                      <a:pt x="406813" y="310"/>
                      <a:pt x="406146" y="1262"/>
                    </a:cubicBezTo>
                    <a:cubicBezTo>
                      <a:pt x="405956" y="1358"/>
                      <a:pt x="405765" y="1358"/>
                      <a:pt x="405575" y="1453"/>
                    </a:cubicBezTo>
                    <a:cubicBezTo>
                      <a:pt x="325946" y="63842"/>
                      <a:pt x="242888" y="120801"/>
                      <a:pt x="169259" y="190619"/>
                    </a:cubicBezTo>
                    <a:cubicBezTo>
                      <a:pt x="167735" y="192048"/>
                      <a:pt x="168116" y="194144"/>
                      <a:pt x="169354" y="195477"/>
                    </a:cubicBezTo>
                    <a:cubicBezTo>
                      <a:pt x="164497" y="200811"/>
                      <a:pt x="160211" y="206812"/>
                      <a:pt x="156210" y="212908"/>
                    </a:cubicBezTo>
                    <a:cubicBezTo>
                      <a:pt x="156020" y="212622"/>
                      <a:pt x="155925" y="212336"/>
                      <a:pt x="155734" y="212051"/>
                    </a:cubicBezTo>
                    <a:cubicBezTo>
                      <a:pt x="154877" y="210622"/>
                      <a:pt x="152495" y="211574"/>
                      <a:pt x="152971" y="213194"/>
                    </a:cubicBezTo>
                    <a:cubicBezTo>
                      <a:pt x="153257" y="214241"/>
                      <a:pt x="153638" y="215194"/>
                      <a:pt x="153924" y="216146"/>
                    </a:cubicBezTo>
                    <a:cubicBezTo>
                      <a:pt x="148781" y="224147"/>
                      <a:pt x="143923" y="232339"/>
                      <a:pt x="138589" y="239863"/>
                    </a:cubicBezTo>
                    <a:cubicBezTo>
                      <a:pt x="138589" y="239863"/>
                      <a:pt x="138589" y="239863"/>
                      <a:pt x="138494" y="239768"/>
                    </a:cubicBezTo>
                    <a:cubicBezTo>
                      <a:pt x="137732" y="238911"/>
                      <a:pt x="136303" y="239768"/>
                      <a:pt x="136588" y="240816"/>
                    </a:cubicBezTo>
                    <a:cubicBezTo>
                      <a:pt x="136684" y="241197"/>
                      <a:pt x="136779" y="241578"/>
                      <a:pt x="136875" y="241959"/>
                    </a:cubicBezTo>
                    <a:cubicBezTo>
                      <a:pt x="121539" y="263009"/>
                      <a:pt x="104966" y="283202"/>
                      <a:pt x="89059" y="303776"/>
                    </a:cubicBezTo>
                    <a:cubicBezTo>
                      <a:pt x="71628" y="326351"/>
                      <a:pt x="56102" y="350354"/>
                      <a:pt x="40672" y="374357"/>
                    </a:cubicBezTo>
                    <a:cubicBezTo>
                      <a:pt x="27527" y="394930"/>
                      <a:pt x="11811" y="415695"/>
                      <a:pt x="2572" y="438460"/>
                    </a:cubicBezTo>
                    <a:cubicBezTo>
                      <a:pt x="953" y="439793"/>
                      <a:pt x="0" y="441698"/>
                      <a:pt x="0" y="443794"/>
                    </a:cubicBezTo>
                    <a:cubicBezTo>
                      <a:pt x="0" y="447223"/>
                      <a:pt x="2096" y="450557"/>
                      <a:pt x="6477" y="450557"/>
                    </a:cubicBezTo>
                    <a:cubicBezTo>
                      <a:pt x="57626" y="451128"/>
                      <a:pt x="108871" y="450747"/>
                      <a:pt x="160020" y="450747"/>
                    </a:cubicBezTo>
                    <a:cubicBezTo>
                      <a:pt x="160877" y="450747"/>
                      <a:pt x="161639" y="450747"/>
                      <a:pt x="162496" y="450747"/>
                    </a:cubicBezTo>
                    <a:cubicBezTo>
                      <a:pt x="163830" y="452557"/>
                      <a:pt x="165068" y="454367"/>
                      <a:pt x="166402" y="456081"/>
                    </a:cubicBezTo>
                    <a:cubicBezTo>
                      <a:pt x="168497" y="458653"/>
                      <a:pt x="171831" y="455795"/>
                      <a:pt x="171355" y="453224"/>
                    </a:cubicBezTo>
                    <a:cubicBezTo>
                      <a:pt x="171260" y="452462"/>
                      <a:pt x="170974" y="451604"/>
                      <a:pt x="170783" y="450842"/>
                    </a:cubicBezTo>
                    <a:cubicBezTo>
                      <a:pt x="214789" y="451319"/>
                      <a:pt x="259937" y="454176"/>
                      <a:pt x="303371" y="447509"/>
                    </a:cubicBezTo>
                    <a:cubicBezTo>
                      <a:pt x="305086" y="449985"/>
                      <a:pt x="309563" y="449699"/>
                      <a:pt x="310134" y="446366"/>
                    </a:cubicBezTo>
                    <a:cubicBezTo>
                      <a:pt x="310325" y="445508"/>
                      <a:pt x="310229" y="444651"/>
                      <a:pt x="310229" y="443794"/>
                    </a:cubicBezTo>
                    <a:cubicBezTo>
                      <a:pt x="315563" y="440174"/>
                      <a:pt x="320516" y="435031"/>
                      <a:pt x="324231" y="431602"/>
                    </a:cubicBezTo>
                    <a:cubicBezTo>
                      <a:pt x="341281" y="415981"/>
                      <a:pt x="357092" y="398645"/>
                      <a:pt x="373761" y="382548"/>
                    </a:cubicBezTo>
                    <a:cubicBezTo>
                      <a:pt x="422053" y="335971"/>
                      <a:pt x="476155" y="294823"/>
                      <a:pt x="518922" y="243102"/>
                    </a:cubicBezTo>
                    <a:cubicBezTo>
                      <a:pt x="522732" y="239863"/>
                      <a:pt x="526256" y="236244"/>
                      <a:pt x="528447" y="232244"/>
                    </a:cubicBezTo>
                    <a:cubicBezTo>
                      <a:pt x="528638" y="231863"/>
                      <a:pt x="528733" y="231482"/>
                      <a:pt x="528828" y="231101"/>
                    </a:cubicBezTo>
                    <a:cubicBezTo>
                      <a:pt x="531400" y="230720"/>
                      <a:pt x="533686" y="228243"/>
                      <a:pt x="533781" y="225576"/>
                    </a:cubicBezTo>
                    <a:cubicBezTo>
                      <a:pt x="534162" y="216527"/>
                      <a:pt x="523113" y="205383"/>
                      <a:pt x="518636" y="197668"/>
                    </a:cubicBezTo>
                    <a:close/>
                    <a:moveTo>
                      <a:pt x="10954" y="437126"/>
                    </a:moveTo>
                    <a:cubicBezTo>
                      <a:pt x="18098" y="429983"/>
                      <a:pt x="24289" y="421791"/>
                      <a:pt x="30290" y="413314"/>
                    </a:cubicBezTo>
                    <a:cubicBezTo>
                      <a:pt x="32290" y="419886"/>
                      <a:pt x="35147" y="426268"/>
                      <a:pt x="37433" y="432554"/>
                    </a:cubicBezTo>
                    <a:cubicBezTo>
                      <a:pt x="37910" y="433888"/>
                      <a:pt x="38481" y="435412"/>
                      <a:pt x="38957" y="437031"/>
                    </a:cubicBezTo>
                    <a:cubicBezTo>
                      <a:pt x="29623" y="437126"/>
                      <a:pt x="20288" y="437031"/>
                      <a:pt x="10954" y="437126"/>
                    </a:cubicBezTo>
                    <a:close/>
                    <a:moveTo>
                      <a:pt x="48768" y="437031"/>
                    </a:moveTo>
                    <a:cubicBezTo>
                      <a:pt x="47149" y="432554"/>
                      <a:pt x="44672" y="428173"/>
                      <a:pt x="43339" y="424553"/>
                    </a:cubicBezTo>
                    <a:cubicBezTo>
                      <a:pt x="41053" y="418362"/>
                      <a:pt x="38957" y="411695"/>
                      <a:pt x="35433" y="406075"/>
                    </a:cubicBezTo>
                    <a:cubicBezTo>
                      <a:pt x="39053" y="400646"/>
                      <a:pt x="42577" y="395312"/>
                      <a:pt x="46196" y="389978"/>
                    </a:cubicBezTo>
                    <a:cubicBezTo>
                      <a:pt x="49816" y="404932"/>
                      <a:pt x="55340" y="423505"/>
                      <a:pt x="63913" y="437126"/>
                    </a:cubicBezTo>
                    <a:cubicBezTo>
                      <a:pt x="58865" y="437031"/>
                      <a:pt x="53816" y="436936"/>
                      <a:pt x="48768" y="437031"/>
                    </a:cubicBezTo>
                    <a:close/>
                    <a:moveTo>
                      <a:pt x="74104" y="437031"/>
                    </a:moveTo>
                    <a:cubicBezTo>
                      <a:pt x="71438" y="428268"/>
                      <a:pt x="65532" y="419791"/>
                      <a:pt x="62294" y="411980"/>
                    </a:cubicBezTo>
                    <a:cubicBezTo>
                      <a:pt x="58484" y="402932"/>
                      <a:pt x="55531" y="392835"/>
                      <a:pt x="49625" y="384929"/>
                    </a:cubicBezTo>
                    <a:cubicBezTo>
                      <a:pt x="50483" y="383691"/>
                      <a:pt x="51340" y="382358"/>
                      <a:pt x="52197" y="381119"/>
                    </a:cubicBezTo>
                    <a:cubicBezTo>
                      <a:pt x="55817" y="375880"/>
                      <a:pt x="59341" y="370642"/>
                      <a:pt x="62960" y="365403"/>
                    </a:cubicBezTo>
                    <a:cubicBezTo>
                      <a:pt x="67437" y="376833"/>
                      <a:pt x="72676" y="388072"/>
                      <a:pt x="77438" y="399312"/>
                    </a:cubicBezTo>
                    <a:cubicBezTo>
                      <a:pt x="82296" y="410742"/>
                      <a:pt x="86392" y="425411"/>
                      <a:pt x="93154" y="437031"/>
                    </a:cubicBezTo>
                    <a:cubicBezTo>
                      <a:pt x="86678" y="437031"/>
                      <a:pt x="80391" y="437031"/>
                      <a:pt x="74104" y="437031"/>
                    </a:cubicBezTo>
                    <a:close/>
                    <a:moveTo>
                      <a:pt x="102394" y="437031"/>
                    </a:moveTo>
                    <a:cubicBezTo>
                      <a:pt x="99917" y="426744"/>
                      <a:pt x="94012" y="416743"/>
                      <a:pt x="89916" y="407408"/>
                    </a:cubicBezTo>
                    <a:cubicBezTo>
                      <a:pt x="82963" y="391597"/>
                      <a:pt x="75438" y="375500"/>
                      <a:pt x="65818" y="361021"/>
                    </a:cubicBezTo>
                    <a:cubicBezTo>
                      <a:pt x="69723" y="355402"/>
                      <a:pt x="73628" y="349782"/>
                      <a:pt x="77629" y="344162"/>
                    </a:cubicBezTo>
                    <a:cubicBezTo>
                      <a:pt x="88297" y="361403"/>
                      <a:pt x="94202" y="380453"/>
                      <a:pt x="102394" y="399026"/>
                    </a:cubicBezTo>
                    <a:cubicBezTo>
                      <a:pt x="106680" y="408837"/>
                      <a:pt x="111252" y="427506"/>
                      <a:pt x="120301" y="437031"/>
                    </a:cubicBezTo>
                    <a:lnTo>
                      <a:pt x="102394" y="437031"/>
                    </a:lnTo>
                    <a:close/>
                    <a:moveTo>
                      <a:pt x="131254" y="437031"/>
                    </a:moveTo>
                    <a:cubicBezTo>
                      <a:pt x="128492" y="430554"/>
                      <a:pt x="123635" y="425030"/>
                      <a:pt x="120301" y="418743"/>
                    </a:cubicBezTo>
                    <a:cubicBezTo>
                      <a:pt x="114110" y="407122"/>
                      <a:pt x="108966" y="394550"/>
                      <a:pt x="104108" y="382358"/>
                    </a:cubicBezTo>
                    <a:cubicBezTo>
                      <a:pt x="98393" y="367880"/>
                      <a:pt x="93154" y="349877"/>
                      <a:pt x="80772" y="339590"/>
                    </a:cubicBezTo>
                    <a:cubicBezTo>
                      <a:pt x="86773" y="331208"/>
                      <a:pt x="92774" y="322826"/>
                      <a:pt x="98965" y="314635"/>
                    </a:cubicBezTo>
                    <a:cubicBezTo>
                      <a:pt x="105728" y="336257"/>
                      <a:pt x="113443" y="356830"/>
                      <a:pt x="123920" y="377214"/>
                    </a:cubicBezTo>
                    <a:cubicBezTo>
                      <a:pt x="133541" y="396074"/>
                      <a:pt x="142399" y="417886"/>
                      <a:pt x="153638" y="437031"/>
                    </a:cubicBezTo>
                    <a:lnTo>
                      <a:pt x="131254" y="437031"/>
                    </a:lnTo>
                    <a:close/>
                    <a:moveTo>
                      <a:pt x="166783" y="436936"/>
                    </a:moveTo>
                    <a:cubicBezTo>
                      <a:pt x="159163" y="416933"/>
                      <a:pt x="145447" y="397407"/>
                      <a:pt x="135541" y="379595"/>
                    </a:cubicBezTo>
                    <a:cubicBezTo>
                      <a:pt x="126873" y="363974"/>
                      <a:pt x="118682" y="348163"/>
                      <a:pt x="111919" y="331494"/>
                    </a:cubicBezTo>
                    <a:cubicBezTo>
                      <a:pt x="108871" y="324064"/>
                      <a:pt x="106204" y="317207"/>
                      <a:pt x="101822" y="310920"/>
                    </a:cubicBezTo>
                    <a:cubicBezTo>
                      <a:pt x="102965" y="309396"/>
                      <a:pt x="104108" y="307777"/>
                      <a:pt x="105346" y="306253"/>
                    </a:cubicBezTo>
                    <a:cubicBezTo>
                      <a:pt x="109919" y="300443"/>
                      <a:pt x="114491" y="294632"/>
                      <a:pt x="119063" y="288822"/>
                    </a:cubicBezTo>
                    <a:cubicBezTo>
                      <a:pt x="120396" y="310539"/>
                      <a:pt x="134207" y="332161"/>
                      <a:pt x="144494" y="350449"/>
                    </a:cubicBezTo>
                    <a:cubicBezTo>
                      <a:pt x="160401" y="378833"/>
                      <a:pt x="174784" y="409980"/>
                      <a:pt x="193738" y="436460"/>
                    </a:cubicBezTo>
                    <a:cubicBezTo>
                      <a:pt x="184690" y="436745"/>
                      <a:pt x="175641" y="436936"/>
                      <a:pt x="166783" y="436936"/>
                    </a:cubicBezTo>
                    <a:close/>
                    <a:moveTo>
                      <a:pt x="202311" y="436364"/>
                    </a:moveTo>
                    <a:cubicBezTo>
                      <a:pt x="180404" y="384167"/>
                      <a:pt x="144875" y="338543"/>
                      <a:pt x="123158" y="285964"/>
                    </a:cubicBezTo>
                    <a:cubicBezTo>
                      <a:pt x="122968" y="285488"/>
                      <a:pt x="122587" y="285107"/>
                      <a:pt x="122111" y="284821"/>
                    </a:cubicBezTo>
                    <a:cubicBezTo>
                      <a:pt x="128873" y="276344"/>
                      <a:pt x="135541" y="267772"/>
                      <a:pt x="142113" y="259199"/>
                    </a:cubicBezTo>
                    <a:cubicBezTo>
                      <a:pt x="152305" y="290251"/>
                      <a:pt x="166592" y="320540"/>
                      <a:pt x="182023" y="348925"/>
                    </a:cubicBezTo>
                    <a:cubicBezTo>
                      <a:pt x="191071" y="365689"/>
                      <a:pt x="199835" y="382358"/>
                      <a:pt x="208026" y="399503"/>
                    </a:cubicBezTo>
                    <a:cubicBezTo>
                      <a:pt x="214122" y="412076"/>
                      <a:pt x="219551" y="427125"/>
                      <a:pt x="230505" y="435983"/>
                    </a:cubicBezTo>
                    <a:cubicBezTo>
                      <a:pt x="221171" y="436079"/>
                      <a:pt x="211646" y="436174"/>
                      <a:pt x="202311" y="436364"/>
                    </a:cubicBezTo>
                    <a:close/>
                    <a:moveTo>
                      <a:pt x="236887" y="436079"/>
                    </a:moveTo>
                    <a:cubicBezTo>
                      <a:pt x="233553" y="421410"/>
                      <a:pt x="222980" y="408170"/>
                      <a:pt x="216313" y="394740"/>
                    </a:cubicBezTo>
                    <a:cubicBezTo>
                      <a:pt x="207931" y="377690"/>
                      <a:pt x="199454" y="360926"/>
                      <a:pt x="190024" y="344353"/>
                    </a:cubicBezTo>
                    <a:cubicBezTo>
                      <a:pt x="179927" y="326541"/>
                      <a:pt x="170879" y="308063"/>
                      <a:pt x="162687" y="289298"/>
                    </a:cubicBezTo>
                    <a:cubicBezTo>
                      <a:pt x="157353" y="277106"/>
                      <a:pt x="153638" y="264057"/>
                      <a:pt x="147257" y="252532"/>
                    </a:cubicBezTo>
                    <a:cubicBezTo>
                      <a:pt x="148495" y="250913"/>
                      <a:pt x="149733" y="249293"/>
                      <a:pt x="150971" y="247579"/>
                    </a:cubicBezTo>
                    <a:cubicBezTo>
                      <a:pt x="154019" y="243388"/>
                      <a:pt x="157258" y="239197"/>
                      <a:pt x="160401" y="234815"/>
                    </a:cubicBezTo>
                    <a:cubicBezTo>
                      <a:pt x="174498" y="270629"/>
                      <a:pt x="196120" y="304634"/>
                      <a:pt x="214884" y="337590"/>
                    </a:cubicBezTo>
                    <a:cubicBezTo>
                      <a:pt x="227076" y="359021"/>
                      <a:pt x="239554" y="380167"/>
                      <a:pt x="250603" y="402170"/>
                    </a:cubicBezTo>
                    <a:cubicBezTo>
                      <a:pt x="256127" y="413123"/>
                      <a:pt x="261557" y="426744"/>
                      <a:pt x="269367" y="436936"/>
                    </a:cubicBezTo>
                    <a:cubicBezTo>
                      <a:pt x="258604" y="436364"/>
                      <a:pt x="247841" y="436079"/>
                      <a:pt x="236887" y="436079"/>
                    </a:cubicBezTo>
                    <a:close/>
                    <a:moveTo>
                      <a:pt x="278797" y="437603"/>
                    </a:moveTo>
                    <a:cubicBezTo>
                      <a:pt x="278511" y="428363"/>
                      <a:pt x="269462" y="419124"/>
                      <a:pt x="265462" y="411313"/>
                    </a:cubicBezTo>
                    <a:cubicBezTo>
                      <a:pt x="254318" y="389978"/>
                      <a:pt x="243459" y="368737"/>
                      <a:pt x="231458" y="347877"/>
                    </a:cubicBezTo>
                    <a:cubicBezTo>
                      <a:pt x="208788" y="308539"/>
                      <a:pt x="188595" y="267010"/>
                      <a:pt x="165163" y="227957"/>
                    </a:cubicBezTo>
                    <a:cubicBezTo>
                      <a:pt x="170117" y="220528"/>
                      <a:pt x="174498" y="212813"/>
                      <a:pt x="177165" y="204526"/>
                    </a:cubicBezTo>
                    <a:cubicBezTo>
                      <a:pt x="178975" y="210622"/>
                      <a:pt x="182404" y="216813"/>
                      <a:pt x="184213" y="220813"/>
                    </a:cubicBezTo>
                    <a:cubicBezTo>
                      <a:pt x="193548" y="241673"/>
                      <a:pt x="204788" y="261676"/>
                      <a:pt x="215075" y="282059"/>
                    </a:cubicBezTo>
                    <a:cubicBezTo>
                      <a:pt x="229648" y="310920"/>
                      <a:pt x="244316" y="339781"/>
                      <a:pt x="259937" y="368070"/>
                    </a:cubicBezTo>
                    <a:cubicBezTo>
                      <a:pt x="267271" y="381310"/>
                      <a:pt x="274987" y="394264"/>
                      <a:pt x="283083" y="407122"/>
                    </a:cubicBezTo>
                    <a:cubicBezTo>
                      <a:pt x="289655" y="417505"/>
                      <a:pt x="293846" y="428839"/>
                      <a:pt x="299085" y="439603"/>
                    </a:cubicBezTo>
                    <a:cubicBezTo>
                      <a:pt x="292513" y="438746"/>
                      <a:pt x="285655" y="438079"/>
                      <a:pt x="278797" y="437603"/>
                    </a:cubicBezTo>
                    <a:close/>
                    <a:moveTo>
                      <a:pt x="382715" y="353878"/>
                    </a:moveTo>
                    <a:cubicBezTo>
                      <a:pt x="356711" y="378071"/>
                      <a:pt x="333375" y="404837"/>
                      <a:pt x="308896" y="430268"/>
                    </a:cubicBezTo>
                    <a:cubicBezTo>
                      <a:pt x="304514" y="415886"/>
                      <a:pt x="293084" y="401693"/>
                      <a:pt x="285941" y="390454"/>
                    </a:cubicBezTo>
                    <a:cubicBezTo>
                      <a:pt x="267653" y="361593"/>
                      <a:pt x="252794" y="330065"/>
                      <a:pt x="237268" y="299680"/>
                    </a:cubicBezTo>
                    <a:cubicBezTo>
                      <a:pt x="226409" y="278440"/>
                      <a:pt x="215646" y="257009"/>
                      <a:pt x="204788" y="235768"/>
                    </a:cubicBezTo>
                    <a:cubicBezTo>
                      <a:pt x="199549" y="225481"/>
                      <a:pt x="192881" y="200906"/>
                      <a:pt x="182785" y="192334"/>
                    </a:cubicBezTo>
                    <a:cubicBezTo>
                      <a:pt x="198787" y="184619"/>
                      <a:pt x="211741" y="171474"/>
                      <a:pt x="224695" y="159377"/>
                    </a:cubicBezTo>
                    <a:cubicBezTo>
                      <a:pt x="246221" y="139470"/>
                      <a:pt x="269843" y="122039"/>
                      <a:pt x="293370" y="104609"/>
                    </a:cubicBezTo>
                    <a:cubicBezTo>
                      <a:pt x="296132" y="102608"/>
                      <a:pt x="298895" y="100608"/>
                      <a:pt x="301657" y="98513"/>
                    </a:cubicBezTo>
                    <a:cubicBezTo>
                      <a:pt x="308325" y="115658"/>
                      <a:pt x="320897" y="131088"/>
                      <a:pt x="330613" y="146519"/>
                    </a:cubicBezTo>
                    <a:cubicBezTo>
                      <a:pt x="342900" y="166235"/>
                      <a:pt x="354330" y="186428"/>
                      <a:pt x="365570" y="206717"/>
                    </a:cubicBezTo>
                    <a:cubicBezTo>
                      <a:pt x="376047" y="225671"/>
                      <a:pt x="387953" y="243578"/>
                      <a:pt x="400145" y="261485"/>
                    </a:cubicBezTo>
                    <a:cubicBezTo>
                      <a:pt x="410813" y="277106"/>
                      <a:pt x="419005" y="294823"/>
                      <a:pt x="429673" y="310349"/>
                    </a:cubicBezTo>
                    <a:cubicBezTo>
                      <a:pt x="413957" y="324827"/>
                      <a:pt x="398336" y="339305"/>
                      <a:pt x="382715" y="353878"/>
                    </a:cubicBezTo>
                    <a:close/>
                    <a:moveTo>
                      <a:pt x="436531" y="304348"/>
                    </a:moveTo>
                    <a:cubicBezTo>
                      <a:pt x="433388" y="294918"/>
                      <a:pt x="428149" y="286060"/>
                      <a:pt x="422625" y="277583"/>
                    </a:cubicBezTo>
                    <a:cubicBezTo>
                      <a:pt x="434340" y="272915"/>
                      <a:pt x="445484" y="263105"/>
                      <a:pt x="455486" y="254913"/>
                    </a:cubicBezTo>
                    <a:cubicBezTo>
                      <a:pt x="460725" y="261485"/>
                      <a:pt x="464820" y="268534"/>
                      <a:pt x="471107" y="274249"/>
                    </a:cubicBezTo>
                    <a:cubicBezTo>
                      <a:pt x="459486" y="284060"/>
                      <a:pt x="447961" y="294061"/>
                      <a:pt x="436531" y="304348"/>
                    </a:cubicBezTo>
                    <a:close/>
                    <a:moveTo>
                      <a:pt x="502634" y="243578"/>
                    </a:moveTo>
                    <a:cubicBezTo>
                      <a:pt x="498825" y="248531"/>
                      <a:pt x="494729" y="253199"/>
                      <a:pt x="490538" y="257961"/>
                    </a:cubicBezTo>
                    <a:cubicBezTo>
                      <a:pt x="485108" y="262343"/>
                      <a:pt x="479775" y="266914"/>
                      <a:pt x="474440" y="271391"/>
                    </a:cubicBezTo>
                    <a:cubicBezTo>
                      <a:pt x="471297" y="261580"/>
                      <a:pt x="466439" y="253199"/>
                      <a:pt x="459296" y="245483"/>
                    </a:cubicBezTo>
                    <a:cubicBezTo>
                      <a:pt x="457486" y="243578"/>
                      <a:pt x="454819" y="243959"/>
                      <a:pt x="453009" y="245483"/>
                    </a:cubicBezTo>
                    <a:cubicBezTo>
                      <a:pt x="442722" y="253675"/>
                      <a:pt x="427196" y="261676"/>
                      <a:pt x="419862" y="273296"/>
                    </a:cubicBezTo>
                    <a:cubicBezTo>
                      <a:pt x="417576" y="269963"/>
                      <a:pt x="415385" y="266629"/>
                      <a:pt x="413290" y="263390"/>
                    </a:cubicBezTo>
                    <a:cubicBezTo>
                      <a:pt x="399955" y="243007"/>
                      <a:pt x="386048" y="223195"/>
                      <a:pt x="374333" y="201763"/>
                    </a:cubicBezTo>
                    <a:cubicBezTo>
                      <a:pt x="363188" y="181380"/>
                      <a:pt x="351473" y="161378"/>
                      <a:pt x="339185" y="141661"/>
                    </a:cubicBezTo>
                    <a:cubicBezTo>
                      <a:pt x="329470" y="126135"/>
                      <a:pt x="319373" y="107942"/>
                      <a:pt x="304705" y="96417"/>
                    </a:cubicBezTo>
                    <a:cubicBezTo>
                      <a:pt x="341376" y="69366"/>
                      <a:pt x="377095" y="42506"/>
                      <a:pt x="405575" y="6311"/>
                    </a:cubicBezTo>
                    <a:cubicBezTo>
                      <a:pt x="407099" y="11740"/>
                      <a:pt x="407575" y="12311"/>
                      <a:pt x="411004" y="18693"/>
                    </a:cubicBezTo>
                    <a:cubicBezTo>
                      <a:pt x="417767" y="31457"/>
                      <a:pt x="425101" y="43839"/>
                      <a:pt x="431768" y="56507"/>
                    </a:cubicBezTo>
                    <a:cubicBezTo>
                      <a:pt x="445580" y="82511"/>
                      <a:pt x="458915" y="108609"/>
                      <a:pt x="471678" y="134993"/>
                    </a:cubicBezTo>
                    <a:cubicBezTo>
                      <a:pt x="483013" y="158330"/>
                      <a:pt x="496062" y="180618"/>
                      <a:pt x="508350" y="203383"/>
                    </a:cubicBezTo>
                    <a:cubicBezTo>
                      <a:pt x="511778" y="209764"/>
                      <a:pt x="515493" y="219194"/>
                      <a:pt x="520637" y="225671"/>
                    </a:cubicBezTo>
                    <a:cubicBezTo>
                      <a:pt x="513874" y="230338"/>
                      <a:pt x="507587" y="237101"/>
                      <a:pt x="502634" y="243578"/>
                    </a:cubicBezTo>
                    <a:close/>
                  </a:path>
                </a:pathLst>
              </a:custGeom>
              <a:grpFill/>
              <a:ln w="9525" cap="flat">
                <a:noFill/>
                <a:prstDash val="solid"/>
                <a:miter/>
              </a:ln>
            </p:spPr>
            <p:txBody>
              <a:bodyPr rtlCol="0" anchor="ctr"/>
              <a:lstStyle/>
              <a:p>
                <a:endParaRPr lang="en-US"/>
              </a:p>
            </p:txBody>
          </p:sp>
          <p:sp>
            <p:nvSpPr>
              <p:cNvPr id="1151" name="Freeform: Shape 1150">
                <a:extLst>
                  <a:ext uri="{FF2B5EF4-FFF2-40B4-BE49-F238E27FC236}">
                    <a16:creationId xmlns:a16="http://schemas.microsoft.com/office/drawing/2014/main" id="{3C21133C-B3D5-F340-F189-54FF002721A3}"/>
                  </a:ext>
                </a:extLst>
              </p:cNvPr>
              <p:cNvSpPr/>
              <p:nvPr/>
            </p:nvSpPr>
            <p:spPr>
              <a:xfrm>
                <a:off x="6958393" y="3842537"/>
                <a:ext cx="58304" cy="66966"/>
              </a:xfrm>
              <a:custGeom>
                <a:avLst/>
                <a:gdLst>
                  <a:gd name="connsiteX0" fmla="*/ 49911 w 58304"/>
                  <a:gd name="connsiteY0" fmla="*/ 31851 h 66966"/>
                  <a:gd name="connsiteX1" fmla="*/ 57436 w 58304"/>
                  <a:gd name="connsiteY1" fmla="*/ 30041 h 66966"/>
                  <a:gd name="connsiteX2" fmla="*/ 58007 w 58304"/>
                  <a:gd name="connsiteY2" fmla="*/ 28041 h 66966"/>
                  <a:gd name="connsiteX3" fmla="*/ 44863 w 58304"/>
                  <a:gd name="connsiteY3" fmla="*/ 22040 h 66966"/>
                  <a:gd name="connsiteX4" fmla="*/ 29718 w 58304"/>
                  <a:gd name="connsiteY4" fmla="*/ 1466 h 66966"/>
                  <a:gd name="connsiteX5" fmla="*/ 22574 w 58304"/>
                  <a:gd name="connsiteY5" fmla="*/ 1466 h 66966"/>
                  <a:gd name="connsiteX6" fmla="*/ 9144 w 58304"/>
                  <a:gd name="connsiteY6" fmla="*/ 29470 h 66966"/>
                  <a:gd name="connsiteX7" fmla="*/ 8858 w 58304"/>
                  <a:gd name="connsiteY7" fmla="*/ 30422 h 66966"/>
                  <a:gd name="connsiteX8" fmla="*/ 3143 w 58304"/>
                  <a:gd name="connsiteY8" fmla="*/ 32042 h 66966"/>
                  <a:gd name="connsiteX9" fmla="*/ 3620 w 58304"/>
                  <a:gd name="connsiteY9" fmla="*/ 35280 h 66966"/>
                  <a:gd name="connsiteX10" fmla="*/ 7239 w 58304"/>
                  <a:gd name="connsiteY10" fmla="*/ 35375 h 66966"/>
                  <a:gd name="connsiteX11" fmla="*/ 0 w 58304"/>
                  <a:gd name="connsiteY11" fmla="*/ 65760 h 66966"/>
                  <a:gd name="connsiteX12" fmla="*/ 1810 w 58304"/>
                  <a:gd name="connsiteY12" fmla="*/ 66808 h 66966"/>
                  <a:gd name="connsiteX13" fmla="*/ 14288 w 58304"/>
                  <a:gd name="connsiteY13" fmla="*/ 45377 h 66966"/>
                  <a:gd name="connsiteX14" fmla="*/ 17335 w 58304"/>
                  <a:gd name="connsiteY14" fmla="*/ 35471 h 66966"/>
                  <a:gd name="connsiteX15" fmla="*/ 30480 w 58304"/>
                  <a:gd name="connsiteY15" fmla="*/ 34232 h 66966"/>
                  <a:gd name="connsiteX16" fmla="*/ 38290 w 58304"/>
                  <a:gd name="connsiteY16" fmla="*/ 33280 h 66966"/>
                  <a:gd name="connsiteX17" fmla="*/ 42005 w 58304"/>
                  <a:gd name="connsiteY17" fmla="*/ 41948 h 66966"/>
                  <a:gd name="connsiteX18" fmla="*/ 52864 w 58304"/>
                  <a:gd name="connsiteY18" fmla="*/ 64617 h 66966"/>
                  <a:gd name="connsiteX19" fmla="*/ 54578 w 58304"/>
                  <a:gd name="connsiteY19" fmla="*/ 64427 h 66966"/>
                  <a:gd name="connsiteX20" fmla="*/ 51530 w 58304"/>
                  <a:gd name="connsiteY20" fmla="*/ 35566 h 66966"/>
                  <a:gd name="connsiteX21" fmla="*/ 49911 w 58304"/>
                  <a:gd name="connsiteY21" fmla="*/ 31851 h 66966"/>
                  <a:gd name="connsiteX22" fmla="*/ 20288 w 58304"/>
                  <a:gd name="connsiteY22" fmla="*/ 26517 h 66966"/>
                  <a:gd name="connsiteX23" fmla="*/ 26384 w 58304"/>
                  <a:gd name="connsiteY23" fmla="*/ 13277 h 66966"/>
                  <a:gd name="connsiteX24" fmla="*/ 32861 w 58304"/>
                  <a:gd name="connsiteY24" fmla="*/ 22993 h 66966"/>
                  <a:gd name="connsiteX25" fmla="*/ 20288 w 58304"/>
                  <a:gd name="connsiteY25" fmla="*/ 26517 h 6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8304" h="66966">
                    <a:moveTo>
                      <a:pt x="49911" y="31851"/>
                    </a:moveTo>
                    <a:cubicBezTo>
                      <a:pt x="52483" y="31375"/>
                      <a:pt x="55054" y="30899"/>
                      <a:pt x="57436" y="30041"/>
                    </a:cubicBezTo>
                    <a:cubicBezTo>
                      <a:pt x="58293" y="29756"/>
                      <a:pt x="58579" y="28708"/>
                      <a:pt x="58007" y="28041"/>
                    </a:cubicBezTo>
                    <a:cubicBezTo>
                      <a:pt x="54483" y="24136"/>
                      <a:pt x="50006" y="22421"/>
                      <a:pt x="44863" y="22040"/>
                    </a:cubicBezTo>
                    <a:cubicBezTo>
                      <a:pt x="40672" y="14611"/>
                      <a:pt x="35623" y="7562"/>
                      <a:pt x="29718" y="1466"/>
                    </a:cubicBezTo>
                    <a:cubicBezTo>
                      <a:pt x="27908" y="-343"/>
                      <a:pt x="24289" y="-629"/>
                      <a:pt x="22574" y="1466"/>
                    </a:cubicBezTo>
                    <a:cubicBezTo>
                      <a:pt x="15812" y="9753"/>
                      <a:pt x="12192" y="19278"/>
                      <a:pt x="9144" y="29470"/>
                    </a:cubicBezTo>
                    <a:cubicBezTo>
                      <a:pt x="9049" y="29756"/>
                      <a:pt x="8954" y="30136"/>
                      <a:pt x="8858" y="30422"/>
                    </a:cubicBezTo>
                    <a:cubicBezTo>
                      <a:pt x="6858" y="31089"/>
                      <a:pt x="4858" y="31661"/>
                      <a:pt x="3143" y="32042"/>
                    </a:cubicBezTo>
                    <a:cubicBezTo>
                      <a:pt x="1238" y="32423"/>
                      <a:pt x="1810" y="35185"/>
                      <a:pt x="3620" y="35280"/>
                    </a:cubicBezTo>
                    <a:cubicBezTo>
                      <a:pt x="4858" y="35280"/>
                      <a:pt x="6096" y="35375"/>
                      <a:pt x="7239" y="35375"/>
                    </a:cubicBezTo>
                    <a:cubicBezTo>
                      <a:pt x="4000" y="45186"/>
                      <a:pt x="286" y="55949"/>
                      <a:pt x="0" y="65760"/>
                    </a:cubicBezTo>
                    <a:cubicBezTo>
                      <a:pt x="0" y="66617"/>
                      <a:pt x="1048" y="67284"/>
                      <a:pt x="1810" y="66808"/>
                    </a:cubicBezTo>
                    <a:cubicBezTo>
                      <a:pt x="8954" y="62045"/>
                      <a:pt x="11716" y="53092"/>
                      <a:pt x="14288" y="45377"/>
                    </a:cubicBezTo>
                    <a:cubicBezTo>
                      <a:pt x="15335" y="42138"/>
                      <a:pt x="16383" y="38804"/>
                      <a:pt x="17335" y="35471"/>
                    </a:cubicBezTo>
                    <a:cubicBezTo>
                      <a:pt x="21717" y="35375"/>
                      <a:pt x="26098" y="34994"/>
                      <a:pt x="30480" y="34232"/>
                    </a:cubicBezTo>
                    <a:cubicBezTo>
                      <a:pt x="32956" y="33851"/>
                      <a:pt x="35623" y="33470"/>
                      <a:pt x="38290" y="33280"/>
                    </a:cubicBezTo>
                    <a:cubicBezTo>
                      <a:pt x="39624" y="36137"/>
                      <a:pt x="40862" y="38995"/>
                      <a:pt x="42005" y="41948"/>
                    </a:cubicBezTo>
                    <a:cubicBezTo>
                      <a:pt x="44958" y="49282"/>
                      <a:pt x="45529" y="60140"/>
                      <a:pt x="52864" y="64617"/>
                    </a:cubicBezTo>
                    <a:cubicBezTo>
                      <a:pt x="53340" y="64903"/>
                      <a:pt x="54197" y="64903"/>
                      <a:pt x="54578" y="64427"/>
                    </a:cubicBezTo>
                    <a:cubicBezTo>
                      <a:pt x="61436" y="56711"/>
                      <a:pt x="54769" y="43662"/>
                      <a:pt x="51530" y="35566"/>
                    </a:cubicBezTo>
                    <a:cubicBezTo>
                      <a:pt x="51054" y="34232"/>
                      <a:pt x="50482" y="33090"/>
                      <a:pt x="49911" y="31851"/>
                    </a:cubicBezTo>
                    <a:close/>
                    <a:moveTo>
                      <a:pt x="20288" y="26517"/>
                    </a:moveTo>
                    <a:cubicBezTo>
                      <a:pt x="21907" y="21850"/>
                      <a:pt x="23813" y="17373"/>
                      <a:pt x="26384" y="13277"/>
                    </a:cubicBezTo>
                    <a:cubicBezTo>
                      <a:pt x="28765" y="16325"/>
                      <a:pt x="30861" y="19659"/>
                      <a:pt x="32861" y="22993"/>
                    </a:cubicBezTo>
                    <a:cubicBezTo>
                      <a:pt x="28670" y="23850"/>
                      <a:pt x="24384" y="25184"/>
                      <a:pt x="20288" y="26517"/>
                    </a:cubicBezTo>
                    <a:close/>
                  </a:path>
                </a:pathLst>
              </a:custGeom>
              <a:grpFill/>
              <a:ln w="9525" cap="flat">
                <a:noFill/>
                <a:prstDash val="solid"/>
                <a:miter/>
              </a:ln>
            </p:spPr>
            <p:txBody>
              <a:bodyPr rtlCol="0" anchor="ctr"/>
              <a:lstStyle/>
              <a:p>
                <a:endParaRPr lang="en-US"/>
              </a:p>
            </p:txBody>
          </p:sp>
          <p:sp>
            <p:nvSpPr>
              <p:cNvPr id="1152" name="Freeform: Shape 1151">
                <a:extLst>
                  <a:ext uri="{FF2B5EF4-FFF2-40B4-BE49-F238E27FC236}">
                    <a16:creationId xmlns:a16="http://schemas.microsoft.com/office/drawing/2014/main" id="{41788B29-1957-3909-6AED-8FAB1ACC106B}"/>
                  </a:ext>
                </a:extLst>
              </p:cNvPr>
              <p:cNvSpPr/>
              <p:nvPr/>
            </p:nvSpPr>
            <p:spPr>
              <a:xfrm>
                <a:off x="7204150" y="3625124"/>
                <a:ext cx="38764" cy="66370"/>
              </a:xfrm>
              <a:custGeom>
                <a:avLst/>
                <a:gdLst>
                  <a:gd name="connsiteX0" fmla="*/ 37421 w 38764"/>
                  <a:gd name="connsiteY0" fmla="*/ 39333 h 66370"/>
                  <a:gd name="connsiteX1" fmla="*/ 27420 w 38764"/>
                  <a:gd name="connsiteY1" fmla="*/ 26760 h 66370"/>
                  <a:gd name="connsiteX2" fmla="*/ 14466 w 38764"/>
                  <a:gd name="connsiteY2" fmla="*/ 29237 h 66370"/>
                  <a:gd name="connsiteX3" fmla="*/ 14847 w 38764"/>
                  <a:gd name="connsiteY3" fmla="*/ 30189 h 66370"/>
                  <a:gd name="connsiteX4" fmla="*/ 26372 w 38764"/>
                  <a:gd name="connsiteY4" fmla="*/ 36095 h 66370"/>
                  <a:gd name="connsiteX5" fmla="*/ 29420 w 38764"/>
                  <a:gd name="connsiteY5" fmla="*/ 49334 h 66370"/>
                  <a:gd name="connsiteX6" fmla="*/ 16371 w 38764"/>
                  <a:gd name="connsiteY6" fmla="*/ 53906 h 66370"/>
                  <a:gd name="connsiteX7" fmla="*/ 13704 w 38764"/>
                  <a:gd name="connsiteY7" fmla="*/ 55430 h 66370"/>
                  <a:gd name="connsiteX8" fmla="*/ 11990 w 38764"/>
                  <a:gd name="connsiteY8" fmla="*/ 37047 h 66370"/>
                  <a:gd name="connsiteX9" fmla="*/ 7132 w 38764"/>
                  <a:gd name="connsiteY9" fmla="*/ 7901 h 66370"/>
                  <a:gd name="connsiteX10" fmla="*/ 18086 w 38764"/>
                  <a:gd name="connsiteY10" fmla="*/ 9139 h 66370"/>
                  <a:gd name="connsiteX11" fmla="*/ 22467 w 38764"/>
                  <a:gd name="connsiteY11" fmla="*/ 21903 h 66370"/>
                  <a:gd name="connsiteX12" fmla="*/ 23991 w 38764"/>
                  <a:gd name="connsiteY12" fmla="*/ 23426 h 66370"/>
                  <a:gd name="connsiteX13" fmla="*/ 29897 w 38764"/>
                  <a:gd name="connsiteY13" fmla="*/ 5329 h 66370"/>
                  <a:gd name="connsiteX14" fmla="*/ 2369 w 38764"/>
                  <a:gd name="connsiteY14" fmla="*/ 1424 h 66370"/>
                  <a:gd name="connsiteX15" fmla="*/ 83 w 38764"/>
                  <a:gd name="connsiteY15" fmla="*/ 5424 h 66370"/>
                  <a:gd name="connsiteX16" fmla="*/ 6370 w 38764"/>
                  <a:gd name="connsiteY16" fmla="*/ 41143 h 66370"/>
                  <a:gd name="connsiteX17" fmla="*/ 10561 w 38764"/>
                  <a:gd name="connsiteY17" fmla="*/ 65813 h 66370"/>
                  <a:gd name="connsiteX18" fmla="*/ 12561 w 38764"/>
                  <a:gd name="connsiteY18" fmla="*/ 65527 h 66370"/>
                  <a:gd name="connsiteX19" fmla="*/ 13323 w 38764"/>
                  <a:gd name="connsiteY19" fmla="*/ 61241 h 66370"/>
                  <a:gd name="connsiteX20" fmla="*/ 22277 w 38764"/>
                  <a:gd name="connsiteY20" fmla="*/ 64574 h 66370"/>
                  <a:gd name="connsiteX21" fmla="*/ 37421 w 38764"/>
                  <a:gd name="connsiteY21" fmla="*/ 39333 h 6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4" h="66370">
                    <a:moveTo>
                      <a:pt x="37421" y="39333"/>
                    </a:moveTo>
                    <a:cubicBezTo>
                      <a:pt x="35611" y="34285"/>
                      <a:pt x="32278" y="29237"/>
                      <a:pt x="27420" y="26760"/>
                    </a:cubicBezTo>
                    <a:cubicBezTo>
                      <a:pt x="23229" y="24569"/>
                      <a:pt x="16657" y="24188"/>
                      <a:pt x="14466" y="29237"/>
                    </a:cubicBezTo>
                    <a:cubicBezTo>
                      <a:pt x="14276" y="29618"/>
                      <a:pt x="14466" y="30094"/>
                      <a:pt x="14847" y="30189"/>
                    </a:cubicBezTo>
                    <a:cubicBezTo>
                      <a:pt x="19705" y="31428"/>
                      <a:pt x="23039" y="31999"/>
                      <a:pt x="26372" y="36095"/>
                    </a:cubicBezTo>
                    <a:cubicBezTo>
                      <a:pt x="29325" y="39524"/>
                      <a:pt x="30754" y="44953"/>
                      <a:pt x="29420" y="49334"/>
                    </a:cubicBezTo>
                    <a:cubicBezTo>
                      <a:pt x="27611" y="55145"/>
                      <a:pt x="20657" y="52763"/>
                      <a:pt x="16371" y="53906"/>
                    </a:cubicBezTo>
                    <a:cubicBezTo>
                      <a:pt x="15419" y="54192"/>
                      <a:pt x="14466" y="54764"/>
                      <a:pt x="13704" y="55430"/>
                    </a:cubicBezTo>
                    <a:cubicBezTo>
                      <a:pt x="13704" y="49239"/>
                      <a:pt x="12752" y="42953"/>
                      <a:pt x="11990" y="37047"/>
                    </a:cubicBezTo>
                    <a:cubicBezTo>
                      <a:pt x="10847" y="27236"/>
                      <a:pt x="9227" y="17521"/>
                      <a:pt x="7132" y="7901"/>
                    </a:cubicBezTo>
                    <a:cubicBezTo>
                      <a:pt x="10847" y="7996"/>
                      <a:pt x="14561" y="8377"/>
                      <a:pt x="18086" y="9139"/>
                    </a:cubicBezTo>
                    <a:cubicBezTo>
                      <a:pt x="26372" y="10853"/>
                      <a:pt x="27134" y="14759"/>
                      <a:pt x="22467" y="21903"/>
                    </a:cubicBezTo>
                    <a:cubicBezTo>
                      <a:pt x="21800" y="22855"/>
                      <a:pt x="23039" y="23998"/>
                      <a:pt x="23991" y="23426"/>
                    </a:cubicBezTo>
                    <a:cubicBezTo>
                      <a:pt x="30849" y="19331"/>
                      <a:pt x="37040" y="12473"/>
                      <a:pt x="29897" y="5329"/>
                    </a:cubicBezTo>
                    <a:cubicBezTo>
                      <a:pt x="23229" y="-1243"/>
                      <a:pt x="10561" y="-672"/>
                      <a:pt x="2369" y="1424"/>
                    </a:cubicBezTo>
                    <a:cubicBezTo>
                      <a:pt x="655" y="1900"/>
                      <a:pt x="-298" y="3710"/>
                      <a:pt x="83" y="5424"/>
                    </a:cubicBezTo>
                    <a:cubicBezTo>
                      <a:pt x="2941" y="17235"/>
                      <a:pt x="4941" y="29141"/>
                      <a:pt x="6370" y="41143"/>
                    </a:cubicBezTo>
                    <a:cubicBezTo>
                      <a:pt x="7418" y="49430"/>
                      <a:pt x="7227" y="58097"/>
                      <a:pt x="10561" y="65813"/>
                    </a:cubicBezTo>
                    <a:cubicBezTo>
                      <a:pt x="10942" y="66765"/>
                      <a:pt x="12275" y="66384"/>
                      <a:pt x="12561" y="65527"/>
                    </a:cubicBezTo>
                    <a:cubicBezTo>
                      <a:pt x="12942" y="64098"/>
                      <a:pt x="13037" y="62669"/>
                      <a:pt x="13323" y="61241"/>
                    </a:cubicBezTo>
                    <a:cubicBezTo>
                      <a:pt x="15228" y="63907"/>
                      <a:pt x="18943" y="64574"/>
                      <a:pt x="22277" y="64574"/>
                    </a:cubicBezTo>
                    <a:cubicBezTo>
                      <a:pt x="36183" y="64384"/>
                      <a:pt x="41517" y="51335"/>
                      <a:pt x="37421" y="39333"/>
                    </a:cubicBezTo>
                    <a:close/>
                  </a:path>
                </a:pathLst>
              </a:custGeom>
              <a:grpFill/>
              <a:ln w="9525" cap="flat">
                <a:noFill/>
                <a:prstDash val="solid"/>
                <a:miter/>
              </a:ln>
            </p:spPr>
            <p:txBody>
              <a:bodyPr rtlCol="0" anchor="ctr"/>
              <a:lstStyle/>
              <a:p>
                <a:endParaRPr lang="en-US"/>
              </a:p>
            </p:txBody>
          </p:sp>
          <p:sp>
            <p:nvSpPr>
              <p:cNvPr id="1153" name="Freeform: Shape 1152">
                <a:extLst>
                  <a:ext uri="{FF2B5EF4-FFF2-40B4-BE49-F238E27FC236}">
                    <a16:creationId xmlns:a16="http://schemas.microsoft.com/office/drawing/2014/main" id="{5E68087F-0424-40FE-7B90-6300BEEA3015}"/>
                  </a:ext>
                </a:extLst>
              </p:cNvPr>
              <p:cNvSpPr/>
              <p:nvPr/>
            </p:nvSpPr>
            <p:spPr>
              <a:xfrm>
                <a:off x="6969769" y="3552563"/>
                <a:ext cx="50776" cy="88812"/>
              </a:xfrm>
              <a:custGeom>
                <a:avLst/>
                <a:gdLst>
                  <a:gd name="connsiteX0" fmla="*/ 49013 w 50776"/>
                  <a:gd name="connsiteY0" fmla="*/ 75700 h 88812"/>
                  <a:gd name="connsiteX1" fmla="*/ 46536 w 50776"/>
                  <a:gd name="connsiteY1" fmla="*/ 76557 h 88812"/>
                  <a:gd name="connsiteX2" fmla="*/ 33011 w 50776"/>
                  <a:gd name="connsiteY2" fmla="*/ 56554 h 88812"/>
                  <a:gd name="connsiteX3" fmla="*/ 27677 w 50776"/>
                  <a:gd name="connsiteY3" fmla="*/ 56554 h 88812"/>
                  <a:gd name="connsiteX4" fmla="*/ 21866 w 50776"/>
                  <a:gd name="connsiteY4" fmla="*/ 67508 h 88812"/>
                  <a:gd name="connsiteX5" fmla="*/ 19675 w 50776"/>
                  <a:gd name="connsiteY5" fmla="*/ 61127 h 88812"/>
                  <a:gd name="connsiteX6" fmla="*/ 26248 w 50776"/>
                  <a:gd name="connsiteY6" fmla="*/ 43029 h 88812"/>
                  <a:gd name="connsiteX7" fmla="*/ 17008 w 50776"/>
                  <a:gd name="connsiteY7" fmla="*/ 643 h 88812"/>
                  <a:gd name="connsiteX8" fmla="*/ 4912 w 50776"/>
                  <a:gd name="connsiteY8" fmla="*/ 22264 h 88812"/>
                  <a:gd name="connsiteX9" fmla="*/ 11294 w 50776"/>
                  <a:gd name="connsiteY9" fmla="*/ 59031 h 88812"/>
                  <a:gd name="connsiteX10" fmla="*/ 54 w 50776"/>
                  <a:gd name="connsiteY10" fmla="*/ 82558 h 88812"/>
                  <a:gd name="connsiteX11" fmla="*/ 2721 w 50776"/>
                  <a:gd name="connsiteY11" fmla="*/ 84653 h 88812"/>
                  <a:gd name="connsiteX12" fmla="*/ 15199 w 50776"/>
                  <a:gd name="connsiteY12" fmla="*/ 69985 h 88812"/>
                  <a:gd name="connsiteX13" fmla="*/ 22723 w 50776"/>
                  <a:gd name="connsiteY13" fmla="*/ 87130 h 88812"/>
                  <a:gd name="connsiteX14" fmla="*/ 28724 w 50776"/>
                  <a:gd name="connsiteY14" fmla="*/ 84558 h 88812"/>
                  <a:gd name="connsiteX15" fmla="*/ 30058 w 50776"/>
                  <a:gd name="connsiteY15" fmla="*/ 65698 h 88812"/>
                  <a:gd name="connsiteX16" fmla="*/ 41392 w 50776"/>
                  <a:gd name="connsiteY16" fmla="*/ 84939 h 88812"/>
                  <a:gd name="connsiteX17" fmla="*/ 48727 w 50776"/>
                  <a:gd name="connsiteY17" fmla="*/ 83034 h 88812"/>
                  <a:gd name="connsiteX18" fmla="*/ 50632 w 50776"/>
                  <a:gd name="connsiteY18" fmla="*/ 77509 h 88812"/>
                  <a:gd name="connsiteX19" fmla="*/ 49013 w 50776"/>
                  <a:gd name="connsiteY19" fmla="*/ 75700 h 88812"/>
                  <a:gd name="connsiteX20" fmla="*/ 13961 w 50776"/>
                  <a:gd name="connsiteY20" fmla="*/ 39981 h 88812"/>
                  <a:gd name="connsiteX21" fmla="*/ 11294 w 50776"/>
                  <a:gd name="connsiteY21" fmla="*/ 22264 h 88812"/>
                  <a:gd name="connsiteX22" fmla="*/ 19866 w 50776"/>
                  <a:gd name="connsiteY22" fmla="*/ 17216 h 88812"/>
                  <a:gd name="connsiteX23" fmla="*/ 16247 w 50776"/>
                  <a:gd name="connsiteY23" fmla="*/ 49220 h 88812"/>
                  <a:gd name="connsiteX24" fmla="*/ 13961 w 50776"/>
                  <a:gd name="connsiteY24" fmla="*/ 39981 h 8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776" h="88812">
                    <a:moveTo>
                      <a:pt x="49013" y="75700"/>
                    </a:moveTo>
                    <a:cubicBezTo>
                      <a:pt x="48155" y="75986"/>
                      <a:pt x="47393" y="76271"/>
                      <a:pt x="46536" y="76557"/>
                    </a:cubicBezTo>
                    <a:cubicBezTo>
                      <a:pt x="42250" y="69699"/>
                      <a:pt x="38440" y="62650"/>
                      <a:pt x="33011" y="56554"/>
                    </a:cubicBezTo>
                    <a:cubicBezTo>
                      <a:pt x="31677" y="55126"/>
                      <a:pt x="29010" y="55126"/>
                      <a:pt x="27677" y="56554"/>
                    </a:cubicBezTo>
                    <a:cubicBezTo>
                      <a:pt x="24629" y="59983"/>
                      <a:pt x="22819" y="63698"/>
                      <a:pt x="21866" y="67508"/>
                    </a:cubicBezTo>
                    <a:cubicBezTo>
                      <a:pt x="21104" y="65413"/>
                      <a:pt x="20342" y="63317"/>
                      <a:pt x="19675" y="61127"/>
                    </a:cubicBezTo>
                    <a:cubicBezTo>
                      <a:pt x="22438" y="54935"/>
                      <a:pt x="24533" y="48649"/>
                      <a:pt x="26248" y="43029"/>
                    </a:cubicBezTo>
                    <a:cubicBezTo>
                      <a:pt x="29772" y="31504"/>
                      <a:pt x="30439" y="6739"/>
                      <a:pt x="17008" y="643"/>
                    </a:cubicBezTo>
                    <a:cubicBezTo>
                      <a:pt x="6912" y="-3929"/>
                      <a:pt x="5102" y="17216"/>
                      <a:pt x="4912" y="22264"/>
                    </a:cubicBezTo>
                    <a:cubicBezTo>
                      <a:pt x="4340" y="33885"/>
                      <a:pt x="7198" y="46744"/>
                      <a:pt x="11294" y="59031"/>
                    </a:cubicBezTo>
                    <a:cubicBezTo>
                      <a:pt x="6912" y="66937"/>
                      <a:pt x="2435" y="74652"/>
                      <a:pt x="54" y="82558"/>
                    </a:cubicBezTo>
                    <a:cubicBezTo>
                      <a:pt x="-327" y="83986"/>
                      <a:pt x="1388" y="85606"/>
                      <a:pt x="2721" y="84653"/>
                    </a:cubicBezTo>
                    <a:cubicBezTo>
                      <a:pt x="7769" y="81129"/>
                      <a:pt x="11865" y="75890"/>
                      <a:pt x="15199" y="69985"/>
                    </a:cubicBezTo>
                    <a:cubicBezTo>
                      <a:pt x="17580" y="76081"/>
                      <a:pt x="20152" y="81891"/>
                      <a:pt x="22723" y="87130"/>
                    </a:cubicBezTo>
                    <a:cubicBezTo>
                      <a:pt x="24438" y="90654"/>
                      <a:pt x="29486" y="88082"/>
                      <a:pt x="28724" y="84558"/>
                    </a:cubicBezTo>
                    <a:cubicBezTo>
                      <a:pt x="27296" y="77700"/>
                      <a:pt x="26724" y="71413"/>
                      <a:pt x="30058" y="65698"/>
                    </a:cubicBezTo>
                    <a:cubicBezTo>
                      <a:pt x="33773" y="72271"/>
                      <a:pt x="35392" y="79510"/>
                      <a:pt x="41392" y="84939"/>
                    </a:cubicBezTo>
                    <a:cubicBezTo>
                      <a:pt x="43869" y="87225"/>
                      <a:pt x="47679" y="86272"/>
                      <a:pt x="48727" y="83034"/>
                    </a:cubicBezTo>
                    <a:cubicBezTo>
                      <a:pt x="49298" y="81129"/>
                      <a:pt x="49965" y="79319"/>
                      <a:pt x="50632" y="77509"/>
                    </a:cubicBezTo>
                    <a:cubicBezTo>
                      <a:pt x="51203" y="76462"/>
                      <a:pt x="49965" y="75319"/>
                      <a:pt x="49013" y="75700"/>
                    </a:cubicBezTo>
                    <a:close/>
                    <a:moveTo>
                      <a:pt x="13961" y="39981"/>
                    </a:moveTo>
                    <a:cubicBezTo>
                      <a:pt x="12627" y="34075"/>
                      <a:pt x="11389" y="28361"/>
                      <a:pt x="11294" y="22264"/>
                    </a:cubicBezTo>
                    <a:cubicBezTo>
                      <a:pt x="11103" y="14168"/>
                      <a:pt x="14723" y="2262"/>
                      <a:pt x="19866" y="17216"/>
                    </a:cubicBezTo>
                    <a:cubicBezTo>
                      <a:pt x="23771" y="28646"/>
                      <a:pt x="20914" y="39124"/>
                      <a:pt x="16247" y="49220"/>
                    </a:cubicBezTo>
                    <a:cubicBezTo>
                      <a:pt x="15389" y="46172"/>
                      <a:pt x="14627" y="43124"/>
                      <a:pt x="13961" y="39981"/>
                    </a:cubicBezTo>
                    <a:close/>
                  </a:path>
                </a:pathLst>
              </a:custGeom>
              <a:grpFill/>
              <a:ln w="9525" cap="flat">
                <a:noFill/>
                <a:prstDash val="solid"/>
                <a:miter/>
              </a:ln>
            </p:spPr>
            <p:txBody>
              <a:bodyPr rtlCol="0" anchor="ctr"/>
              <a:lstStyle/>
              <a:p>
                <a:endParaRPr lang="en-US"/>
              </a:p>
            </p:txBody>
          </p:sp>
        </p:grpSp>
        <p:grpSp>
          <p:nvGrpSpPr>
            <p:cNvPr id="1154" name="Graphic 6">
              <a:extLst>
                <a:ext uri="{FF2B5EF4-FFF2-40B4-BE49-F238E27FC236}">
                  <a16:creationId xmlns:a16="http://schemas.microsoft.com/office/drawing/2014/main" id="{9BF86508-B809-CD2C-7786-CC7358D24472}"/>
                </a:ext>
              </a:extLst>
            </p:cNvPr>
            <p:cNvGrpSpPr/>
            <p:nvPr/>
          </p:nvGrpSpPr>
          <p:grpSpPr>
            <a:xfrm>
              <a:off x="6218401" y="3633509"/>
              <a:ext cx="300679" cy="253885"/>
              <a:chOff x="6218401" y="3633509"/>
              <a:chExt cx="300679" cy="253885"/>
            </a:xfrm>
            <a:grpFill/>
          </p:grpSpPr>
          <p:sp>
            <p:nvSpPr>
              <p:cNvPr id="1155" name="Freeform: Shape 1154">
                <a:extLst>
                  <a:ext uri="{FF2B5EF4-FFF2-40B4-BE49-F238E27FC236}">
                    <a16:creationId xmlns:a16="http://schemas.microsoft.com/office/drawing/2014/main" id="{C910DA90-3A3A-37F7-CB83-D841EC903B71}"/>
                  </a:ext>
                </a:extLst>
              </p:cNvPr>
              <p:cNvSpPr/>
              <p:nvPr/>
            </p:nvSpPr>
            <p:spPr>
              <a:xfrm>
                <a:off x="6218401" y="3719763"/>
                <a:ext cx="95863" cy="127872"/>
              </a:xfrm>
              <a:custGeom>
                <a:avLst/>
                <a:gdLst>
                  <a:gd name="connsiteX0" fmla="*/ 93054 w 95863"/>
                  <a:gd name="connsiteY0" fmla="*/ 102715 h 127872"/>
                  <a:gd name="connsiteX1" fmla="*/ 24855 w 95863"/>
                  <a:gd name="connsiteY1" fmla="*/ 65186 h 127872"/>
                  <a:gd name="connsiteX2" fmla="*/ 62764 w 95863"/>
                  <a:gd name="connsiteY2" fmla="*/ 9560 h 127872"/>
                  <a:gd name="connsiteX3" fmla="*/ 57335 w 95863"/>
                  <a:gd name="connsiteY3" fmla="*/ 2416 h 127872"/>
                  <a:gd name="connsiteX4" fmla="*/ 1233 w 95863"/>
                  <a:gd name="connsiteY4" fmla="*/ 41469 h 127872"/>
                  <a:gd name="connsiteX5" fmla="*/ 1900 w 95863"/>
                  <a:gd name="connsiteY5" fmla="*/ 91570 h 127872"/>
                  <a:gd name="connsiteX6" fmla="*/ 9329 w 95863"/>
                  <a:gd name="connsiteY6" fmla="*/ 126908 h 127872"/>
                  <a:gd name="connsiteX7" fmla="*/ 12663 w 95863"/>
                  <a:gd name="connsiteY7" fmla="*/ 126908 h 127872"/>
                  <a:gd name="connsiteX8" fmla="*/ 13711 w 95863"/>
                  <a:gd name="connsiteY8" fmla="*/ 73568 h 127872"/>
                  <a:gd name="connsiteX9" fmla="*/ 95816 w 95863"/>
                  <a:gd name="connsiteY9" fmla="*/ 104143 h 127872"/>
                  <a:gd name="connsiteX10" fmla="*/ 93054 w 95863"/>
                  <a:gd name="connsiteY10" fmla="*/ 102715 h 127872"/>
                  <a:gd name="connsiteX11" fmla="*/ 47143 w 95863"/>
                  <a:gd name="connsiteY11" fmla="*/ 15275 h 127872"/>
                  <a:gd name="connsiteX12" fmla="*/ 13711 w 95863"/>
                  <a:gd name="connsiteY12" fmla="*/ 55471 h 127872"/>
                  <a:gd name="connsiteX13" fmla="*/ 47143 w 95863"/>
                  <a:gd name="connsiteY13" fmla="*/ 15275 h 12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863" h="127872">
                    <a:moveTo>
                      <a:pt x="93054" y="102715"/>
                    </a:moveTo>
                    <a:cubicBezTo>
                      <a:pt x="73242" y="128337"/>
                      <a:pt x="46763" y="83379"/>
                      <a:pt x="24855" y="65186"/>
                    </a:cubicBezTo>
                    <a:cubicBezTo>
                      <a:pt x="45143" y="52518"/>
                      <a:pt x="61145" y="34992"/>
                      <a:pt x="62764" y="9560"/>
                    </a:cubicBezTo>
                    <a:cubicBezTo>
                      <a:pt x="62955" y="6322"/>
                      <a:pt x="60383" y="3273"/>
                      <a:pt x="57335" y="2416"/>
                    </a:cubicBezTo>
                    <a:cubicBezTo>
                      <a:pt x="25903" y="-6537"/>
                      <a:pt x="5329" y="10036"/>
                      <a:pt x="1233" y="41469"/>
                    </a:cubicBezTo>
                    <a:cubicBezTo>
                      <a:pt x="-958" y="58233"/>
                      <a:pt x="90" y="74902"/>
                      <a:pt x="1900" y="91570"/>
                    </a:cubicBezTo>
                    <a:cubicBezTo>
                      <a:pt x="3138" y="102715"/>
                      <a:pt x="3138" y="117383"/>
                      <a:pt x="9329" y="126908"/>
                    </a:cubicBezTo>
                    <a:cubicBezTo>
                      <a:pt x="10091" y="128146"/>
                      <a:pt x="11901" y="128241"/>
                      <a:pt x="12663" y="126908"/>
                    </a:cubicBezTo>
                    <a:cubicBezTo>
                      <a:pt x="20188" y="114240"/>
                      <a:pt x="15235" y="90427"/>
                      <a:pt x="13711" y="73568"/>
                    </a:cubicBezTo>
                    <a:cubicBezTo>
                      <a:pt x="36475" y="87189"/>
                      <a:pt x="84196" y="159769"/>
                      <a:pt x="95816" y="104143"/>
                    </a:cubicBezTo>
                    <a:cubicBezTo>
                      <a:pt x="96197" y="102905"/>
                      <a:pt x="94197" y="101286"/>
                      <a:pt x="93054" y="102715"/>
                    </a:cubicBezTo>
                    <a:close/>
                    <a:moveTo>
                      <a:pt x="47143" y="15275"/>
                    </a:moveTo>
                    <a:cubicBezTo>
                      <a:pt x="43524" y="33373"/>
                      <a:pt x="29332" y="46136"/>
                      <a:pt x="13711" y="55471"/>
                    </a:cubicBezTo>
                    <a:cubicBezTo>
                      <a:pt x="15235" y="33087"/>
                      <a:pt x="22188" y="11465"/>
                      <a:pt x="47143" y="15275"/>
                    </a:cubicBezTo>
                    <a:close/>
                  </a:path>
                </a:pathLst>
              </a:custGeom>
              <a:grpFill/>
              <a:ln w="9525" cap="flat">
                <a:noFill/>
                <a:prstDash val="solid"/>
                <a:miter/>
              </a:ln>
            </p:spPr>
            <p:txBody>
              <a:bodyPr rtlCol="0" anchor="ctr"/>
              <a:lstStyle/>
              <a:p>
                <a:endParaRPr lang="en-US"/>
              </a:p>
            </p:txBody>
          </p:sp>
          <p:sp>
            <p:nvSpPr>
              <p:cNvPr id="1156" name="Freeform: Shape 1155">
                <a:extLst>
                  <a:ext uri="{FF2B5EF4-FFF2-40B4-BE49-F238E27FC236}">
                    <a16:creationId xmlns:a16="http://schemas.microsoft.com/office/drawing/2014/main" id="{5E8A2207-6A3F-66C4-4FAB-0755D77C90CC}"/>
                  </a:ext>
                </a:extLst>
              </p:cNvPr>
              <p:cNvSpPr/>
              <p:nvPr/>
            </p:nvSpPr>
            <p:spPr>
              <a:xfrm>
                <a:off x="6325185" y="3755457"/>
                <a:ext cx="53838" cy="13300"/>
              </a:xfrm>
              <a:custGeom>
                <a:avLst/>
                <a:gdLst>
                  <a:gd name="connsiteX0" fmla="*/ 50088 w 53838"/>
                  <a:gd name="connsiteY0" fmla="*/ 2155 h 13300"/>
                  <a:gd name="connsiteX1" fmla="*/ 27323 w 53838"/>
                  <a:gd name="connsiteY1" fmla="*/ 631 h 13300"/>
                  <a:gd name="connsiteX2" fmla="*/ 1320 w 53838"/>
                  <a:gd name="connsiteY2" fmla="*/ 250 h 13300"/>
                  <a:gd name="connsiteX3" fmla="*/ 367 w 53838"/>
                  <a:gd name="connsiteY3" fmla="*/ 2536 h 13300"/>
                  <a:gd name="connsiteX4" fmla="*/ 22274 w 53838"/>
                  <a:gd name="connsiteY4" fmla="*/ 11585 h 13300"/>
                  <a:gd name="connsiteX5" fmla="*/ 50088 w 53838"/>
                  <a:gd name="connsiteY5" fmla="*/ 12061 h 13300"/>
                  <a:gd name="connsiteX6" fmla="*/ 50088 w 53838"/>
                  <a:gd name="connsiteY6" fmla="*/ 2155 h 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38" h="13300">
                    <a:moveTo>
                      <a:pt x="50088" y="2155"/>
                    </a:moveTo>
                    <a:cubicBezTo>
                      <a:pt x="42944" y="59"/>
                      <a:pt x="34657" y="821"/>
                      <a:pt x="27323" y="631"/>
                    </a:cubicBezTo>
                    <a:cubicBezTo>
                      <a:pt x="18560" y="440"/>
                      <a:pt x="10082" y="-417"/>
                      <a:pt x="1320" y="250"/>
                    </a:cubicBezTo>
                    <a:cubicBezTo>
                      <a:pt x="81" y="345"/>
                      <a:pt x="-395" y="1679"/>
                      <a:pt x="367" y="2536"/>
                    </a:cubicBezTo>
                    <a:cubicBezTo>
                      <a:pt x="5701" y="9299"/>
                      <a:pt x="14083" y="10537"/>
                      <a:pt x="22274" y="11585"/>
                    </a:cubicBezTo>
                    <a:cubicBezTo>
                      <a:pt x="31038" y="12727"/>
                      <a:pt x="41420" y="14537"/>
                      <a:pt x="50088" y="12061"/>
                    </a:cubicBezTo>
                    <a:cubicBezTo>
                      <a:pt x="55136" y="10727"/>
                      <a:pt x="55040" y="3679"/>
                      <a:pt x="50088" y="2155"/>
                    </a:cubicBezTo>
                    <a:close/>
                  </a:path>
                </a:pathLst>
              </a:custGeom>
              <a:grpFill/>
              <a:ln w="9525" cap="flat">
                <a:noFill/>
                <a:prstDash val="solid"/>
                <a:miter/>
              </a:ln>
            </p:spPr>
            <p:txBody>
              <a:bodyPr rtlCol="0" anchor="ctr"/>
              <a:lstStyle/>
              <a:p>
                <a:endParaRPr lang="en-US"/>
              </a:p>
            </p:txBody>
          </p:sp>
          <p:sp>
            <p:nvSpPr>
              <p:cNvPr id="1157" name="Freeform: Shape 1156">
                <a:extLst>
                  <a:ext uri="{FF2B5EF4-FFF2-40B4-BE49-F238E27FC236}">
                    <a16:creationId xmlns:a16="http://schemas.microsoft.com/office/drawing/2014/main" id="{0EEB9D48-6D67-E9A4-355A-A76A7615F38F}"/>
                  </a:ext>
                </a:extLst>
              </p:cNvPr>
              <p:cNvSpPr/>
              <p:nvPr/>
            </p:nvSpPr>
            <p:spPr>
              <a:xfrm>
                <a:off x="6324846" y="3779054"/>
                <a:ext cx="58999" cy="13256"/>
              </a:xfrm>
              <a:custGeom>
                <a:avLst/>
                <a:gdLst>
                  <a:gd name="connsiteX0" fmla="*/ 58427 w 58999"/>
                  <a:gd name="connsiteY0" fmla="*/ 4466 h 13256"/>
                  <a:gd name="connsiteX1" fmla="*/ 32519 w 58999"/>
                  <a:gd name="connsiteY1" fmla="*/ 1323 h 13256"/>
                  <a:gd name="connsiteX2" fmla="*/ 1658 w 58999"/>
                  <a:gd name="connsiteY2" fmla="*/ 1227 h 13256"/>
                  <a:gd name="connsiteX3" fmla="*/ 420 w 58999"/>
                  <a:gd name="connsiteY3" fmla="*/ 4180 h 13256"/>
                  <a:gd name="connsiteX4" fmla="*/ 28995 w 58999"/>
                  <a:gd name="connsiteY4" fmla="*/ 13229 h 13256"/>
                  <a:gd name="connsiteX5" fmla="*/ 58713 w 58999"/>
                  <a:gd name="connsiteY5" fmla="*/ 6657 h 13256"/>
                  <a:gd name="connsiteX6" fmla="*/ 58427 w 58999"/>
                  <a:gd name="connsiteY6" fmla="*/ 4466 h 1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999" h="13256">
                    <a:moveTo>
                      <a:pt x="58427" y="4466"/>
                    </a:moveTo>
                    <a:cubicBezTo>
                      <a:pt x="52617" y="-2678"/>
                      <a:pt x="40425" y="751"/>
                      <a:pt x="32519" y="1323"/>
                    </a:cubicBezTo>
                    <a:cubicBezTo>
                      <a:pt x="22232" y="2085"/>
                      <a:pt x="11945" y="2085"/>
                      <a:pt x="1658" y="1227"/>
                    </a:cubicBezTo>
                    <a:cubicBezTo>
                      <a:pt x="39" y="1132"/>
                      <a:pt x="-437" y="3132"/>
                      <a:pt x="420" y="4180"/>
                    </a:cubicBezTo>
                    <a:cubicBezTo>
                      <a:pt x="7564" y="12848"/>
                      <a:pt x="18422" y="13419"/>
                      <a:pt x="28995" y="13229"/>
                    </a:cubicBezTo>
                    <a:cubicBezTo>
                      <a:pt x="37853" y="13038"/>
                      <a:pt x="52807" y="14372"/>
                      <a:pt x="58713" y="6657"/>
                    </a:cubicBezTo>
                    <a:cubicBezTo>
                      <a:pt x="59284" y="5990"/>
                      <a:pt x="58903" y="5037"/>
                      <a:pt x="58427" y="4466"/>
                    </a:cubicBezTo>
                    <a:close/>
                  </a:path>
                </a:pathLst>
              </a:custGeom>
              <a:grpFill/>
              <a:ln w="9525" cap="flat">
                <a:noFill/>
                <a:prstDash val="solid"/>
                <a:miter/>
              </a:ln>
            </p:spPr>
            <p:txBody>
              <a:bodyPr rtlCol="0" anchor="ctr"/>
              <a:lstStyle/>
              <a:p>
                <a:endParaRPr lang="en-US"/>
              </a:p>
            </p:txBody>
          </p:sp>
          <p:sp>
            <p:nvSpPr>
              <p:cNvPr id="1158" name="Freeform: Shape 1157">
                <a:extLst>
                  <a:ext uri="{FF2B5EF4-FFF2-40B4-BE49-F238E27FC236}">
                    <a16:creationId xmlns:a16="http://schemas.microsoft.com/office/drawing/2014/main" id="{5D171A3F-FB94-0C0B-92FB-DD3E833D9762}"/>
                  </a:ext>
                </a:extLst>
              </p:cNvPr>
              <p:cNvSpPr/>
              <p:nvPr/>
            </p:nvSpPr>
            <p:spPr>
              <a:xfrm>
                <a:off x="6416947" y="3633509"/>
                <a:ext cx="73315" cy="112354"/>
              </a:xfrm>
              <a:custGeom>
                <a:avLst/>
                <a:gdLst>
                  <a:gd name="connsiteX0" fmla="*/ 66243 w 73315"/>
                  <a:gd name="connsiteY0" fmla="*/ 754 h 112354"/>
                  <a:gd name="connsiteX1" fmla="*/ 63481 w 73315"/>
                  <a:gd name="connsiteY1" fmla="*/ 754 h 112354"/>
                  <a:gd name="connsiteX2" fmla="*/ 60148 w 73315"/>
                  <a:gd name="connsiteY2" fmla="*/ 36854 h 112354"/>
                  <a:gd name="connsiteX3" fmla="*/ 53480 w 73315"/>
                  <a:gd name="connsiteY3" fmla="*/ 86860 h 112354"/>
                  <a:gd name="connsiteX4" fmla="*/ 14904 w 73315"/>
                  <a:gd name="connsiteY4" fmla="*/ 81050 h 112354"/>
                  <a:gd name="connsiteX5" fmla="*/ 7474 w 73315"/>
                  <a:gd name="connsiteY5" fmla="*/ 25995 h 112354"/>
                  <a:gd name="connsiteX6" fmla="*/ 5665 w 73315"/>
                  <a:gd name="connsiteY6" fmla="*/ 25995 h 112354"/>
                  <a:gd name="connsiteX7" fmla="*/ 8332 w 73315"/>
                  <a:gd name="connsiteY7" fmla="*/ 92765 h 112354"/>
                  <a:gd name="connsiteX8" fmla="*/ 50813 w 73315"/>
                  <a:gd name="connsiteY8" fmla="*/ 109625 h 112354"/>
                  <a:gd name="connsiteX9" fmla="*/ 70530 w 73315"/>
                  <a:gd name="connsiteY9" fmla="*/ 62190 h 112354"/>
                  <a:gd name="connsiteX10" fmla="*/ 66243 w 73315"/>
                  <a:gd name="connsiteY10" fmla="*/ 754 h 11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15" h="112354">
                    <a:moveTo>
                      <a:pt x="66243" y="754"/>
                    </a:moveTo>
                    <a:cubicBezTo>
                      <a:pt x="65672" y="-103"/>
                      <a:pt x="64053" y="-389"/>
                      <a:pt x="63481" y="754"/>
                    </a:cubicBezTo>
                    <a:cubicBezTo>
                      <a:pt x="58147" y="12089"/>
                      <a:pt x="60243" y="24662"/>
                      <a:pt x="60148" y="36854"/>
                    </a:cubicBezTo>
                    <a:cubicBezTo>
                      <a:pt x="59957" y="53618"/>
                      <a:pt x="58719" y="70858"/>
                      <a:pt x="53480" y="86860"/>
                    </a:cubicBezTo>
                    <a:cubicBezTo>
                      <a:pt x="45765" y="110387"/>
                      <a:pt x="22238" y="99909"/>
                      <a:pt x="14904" y="81050"/>
                    </a:cubicBezTo>
                    <a:cubicBezTo>
                      <a:pt x="8141" y="63714"/>
                      <a:pt x="15475" y="42378"/>
                      <a:pt x="7474" y="25995"/>
                    </a:cubicBezTo>
                    <a:cubicBezTo>
                      <a:pt x="7093" y="25233"/>
                      <a:pt x="5950" y="25329"/>
                      <a:pt x="5665" y="25995"/>
                    </a:cubicBezTo>
                    <a:cubicBezTo>
                      <a:pt x="-3956" y="44283"/>
                      <a:pt x="-146" y="74858"/>
                      <a:pt x="8332" y="92765"/>
                    </a:cubicBezTo>
                    <a:cubicBezTo>
                      <a:pt x="15094" y="107148"/>
                      <a:pt x="36240" y="117530"/>
                      <a:pt x="50813" y="109625"/>
                    </a:cubicBezTo>
                    <a:cubicBezTo>
                      <a:pt x="65958" y="101529"/>
                      <a:pt x="68625" y="77049"/>
                      <a:pt x="70530" y="62190"/>
                    </a:cubicBezTo>
                    <a:cubicBezTo>
                      <a:pt x="72816" y="44569"/>
                      <a:pt x="77102" y="16375"/>
                      <a:pt x="66243" y="754"/>
                    </a:cubicBezTo>
                    <a:close/>
                  </a:path>
                </a:pathLst>
              </a:custGeom>
              <a:grpFill/>
              <a:ln w="9525" cap="flat">
                <a:noFill/>
                <a:prstDash val="solid"/>
                <a:miter/>
              </a:ln>
            </p:spPr>
            <p:txBody>
              <a:bodyPr rtlCol="0" anchor="ctr"/>
              <a:lstStyle/>
              <a:p>
                <a:endParaRPr lang="en-US"/>
              </a:p>
            </p:txBody>
          </p:sp>
          <p:sp>
            <p:nvSpPr>
              <p:cNvPr id="1159" name="Freeform: Shape 1158">
                <a:extLst>
                  <a:ext uri="{FF2B5EF4-FFF2-40B4-BE49-F238E27FC236}">
                    <a16:creationId xmlns:a16="http://schemas.microsoft.com/office/drawing/2014/main" id="{709B9BF9-6AAB-B98D-1E98-E6EA41467EDE}"/>
                  </a:ext>
                </a:extLst>
              </p:cNvPr>
              <p:cNvSpPr/>
              <p:nvPr/>
            </p:nvSpPr>
            <p:spPr>
              <a:xfrm>
                <a:off x="6410949" y="3777763"/>
                <a:ext cx="108130" cy="14887"/>
              </a:xfrm>
              <a:custGeom>
                <a:avLst/>
                <a:gdLst>
                  <a:gd name="connsiteX0" fmla="*/ 101769 w 108130"/>
                  <a:gd name="connsiteY0" fmla="*/ 42 h 14887"/>
                  <a:gd name="connsiteX1" fmla="*/ 99864 w 108130"/>
                  <a:gd name="connsiteY1" fmla="*/ 1090 h 14887"/>
                  <a:gd name="connsiteX2" fmla="*/ 94244 w 108130"/>
                  <a:gd name="connsiteY2" fmla="*/ 1756 h 14887"/>
                  <a:gd name="connsiteX3" fmla="*/ 68146 w 108130"/>
                  <a:gd name="connsiteY3" fmla="*/ 1756 h 14887"/>
                  <a:gd name="connsiteX4" fmla="*/ 1947 w 108130"/>
                  <a:gd name="connsiteY4" fmla="*/ 42 h 14887"/>
                  <a:gd name="connsiteX5" fmla="*/ 423 w 108130"/>
                  <a:gd name="connsiteY5" fmla="*/ 2614 h 14887"/>
                  <a:gd name="connsiteX6" fmla="*/ 45857 w 108130"/>
                  <a:gd name="connsiteY6" fmla="*/ 13187 h 14887"/>
                  <a:gd name="connsiteX7" fmla="*/ 83957 w 108130"/>
                  <a:gd name="connsiteY7" fmla="*/ 14806 h 14887"/>
                  <a:gd name="connsiteX8" fmla="*/ 107103 w 108130"/>
                  <a:gd name="connsiteY8" fmla="*/ 8710 h 14887"/>
                  <a:gd name="connsiteX9" fmla="*/ 101769 w 108130"/>
                  <a:gd name="connsiteY9" fmla="*/ 42 h 1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30" h="14887">
                    <a:moveTo>
                      <a:pt x="101769" y="42"/>
                    </a:moveTo>
                    <a:cubicBezTo>
                      <a:pt x="101007" y="-148"/>
                      <a:pt x="100149" y="328"/>
                      <a:pt x="99864" y="1090"/>
                    </a:cubicBezTo>
                    <a:cubicBezTo>
                      <a:pt x="97959" y="1280"/>
                      <a:pt x="96054" y="1566"/>
                      <a:pt x="94244" y="1756"/>
                    </a:cubicBezTo>
                    <a:cubicBezTo>
                      <a:pt x="85672" y="2709"/>
                      <a:pt x="76718" y="2137"/>
                      <a:pt x="68146" y="1756"/>
                    </a:cubicBezTo>
                    <a:cubicBezTo>
                      <a:pt x="46238" y="899"/>
                      <a:pt x="23473" y="4043"/>
                      <a:pt x="1947" y="42"/>
                    </a:cubicBezTo>
                    <a:cubicBezTo>
                      <a:pt x="423" y="-244"/>
                      <a:pt x="-625" y="1471"/>
                      <a:pt x="423" y="2614"/>
                    </a:cubicBezTo>
                    <a:cubicBezTo>
                      <a:pt x="11853" y="15854"/>
                      <a:pt x="29855" y="13187"/>
                      <a:pt x="45857" y="13187"/>
                    </a:cubicBezTo>
                    <a:cubicBezTo>
                      <a:pt x="58525" y="13187"/>
                      <a:pt x="71289" y="14711"/>
                      <a:pt x="83957" y="14806"/>
                    </a:cubicBezTo>
                    <a:cubicBezTo>
                      <a:pt x="91672" y="14901"/>
                      <a:pt x="102150" y="15758"/>
                      <a:pt x="107103" y="8710"/>
                    </a:cubicBezTo>
                    <a:cubicBezTo>
                      <a:pt x="110341" y="4138"/>
                      <a:pt x="105198" y="899"/>
                      <a:pt x="101769" y="42"/>
                    </a:cubicBezTo>
                    <a:close/>
                  </a:path>
                </a:pathLst>
              </a:custGeom>
              <a:grpFill/>
              <a:ln w="9525" cap="flat">
                <a:noFill/>
                <a:prstDash val="solid"/>
                <a:miter/>
              </a:ln>
            </p:spPr>
            <p:txBody>
              <a:bodyPr rtlCol="0" anchor="ctr"/>
              <a:lstStyle/>
              <a:p>
                <a:endParaRPr lang="en-US"/>
              </a:p>
            </p:txBody>
          </p:sp>
          <p:sp>
            <p:nvSpPr>
              <p:cNvPr id="1160" name="Freeform: Shape 1159">
                <a:extLst>
                  <a:ext uri="{FF2B5EF4-FFF2-40B4-BE49-F238E27FC236}">
                    <a16:creationId xmlns:a16="http://schemas.microsoft.com/office/drawing/2014/main" id="{667D2C7D-E3DF-3E5D-8E17-DE5E8BC757C5}"/>
                  </a:ext>
                </a:extLst>
              </p:cNvPr>
              <p:cNvSpPr/>
              <p:nvPr/>
            </p:nvSpPr>
            <p:spPr>
              <a:xfrm>
                <a:off x="6440721" y="3822855"/>
                <a:ext cx="42078" cy="64539"/>
              </a:xfrm>
              <a:custGeom>
                <a:avLst/>
                <a:gdLst>
                  <a:gd name="connsiteX0" fmla="*/ 41041 w 42078"/>
                  <a:gd name="connsiteY0" fmla="*/ 55248 h 64539"/>
                  <a:gd name="connsiteX1" fmla="*/ 24944 w 42078"/>
                  <a:gd name="connsiteY1" fmla="*/ 56105 h 64539"/>
                  <a:gd name="connsiteX2" fmla="*/ 24563 w 42078"/>
                  <a:gd name="connsiteY2" fmla="*/ 34484 h 64539"/>
                  <a:gd name="connsiteX3" fmla="*/ 21420 w 42078"/>
                  <a:gd name="connsiteY3" fmla="*/ 11433 h 64539"/>
                  <a:gd name="connsiteX4" fmla="*/ 31516 w 42078"/>
                  <a:gd name="connsiteY4" fmla="*/ 9147 h 64539"/>
                  <a:gd name="connsiteX5" fmla="*/ 20943 w 42078"/>
                  <a:gd name="connsiteY5" fmla="*/ 1717 h 64539"/>
                  <a:gd name="connsiteX6" fmla="*/ 17038 w 42078"/>
                  <a:gd name="connsiteY6" fmla="*/ 765 h 64539"/>
                  <a:gd name="connsiteX7" fmla="*/ 16847 w 42078"/>
                  <a:gd name="connsiteY7" fmla="*/ 384 h 64539"/>
                  <a:gd name="connsiteX8" fmla="*/ 15419 w 42078"/>
                  <a:gd name="connsiteY8" fmla="*/ 479 h 64539"/>
                  <a:gd name="connsiteX9" fmla="*/ 1607 w 42078"/>
                  <a:gd name="connsiteY9" fmla="*/ 1432 h 64539"/>
                  <a:gd name="connsiteX10" fmla="*/ 1607 w 42078"/>
                  <a:gd name="connsiteY10" fmla="*/ 5718 h 64539"/>
                  <a:gd name="connsiteX11" fmla="*/ 14180 w 42078"/>
                  <a:gd name="connsiteY11" fmla="*/ 9718 h 64539"/>
                  <a:gd name="connsiteX12" fmla="*/ 14371 w 42078"/>
                  <a:gd name="connsiteY12" fmla="*/ 31435 h 64539"/>
                  <a:gd name="connsiteX13" fmla="*/ 15038 w 42078"/>
                  <a:gd name="connsiteY13" fmla="*/ 57439 h 64539"/>
                  <a:gd name="connsiteX14" fmla="*/ 1798 w 42078"/>
                  <a:gd name="connsiteY14" fmla="*/ 60487 h 64539"/>
                  <a:gd name="connsiteX15" fmla="*/ 1798 w 42078"/>
                  <a:gd name="connsiteY15" fmla="*/ 63059 h 64539"/>
                  <a:gd name="connsiteX16" fmla="*/ 41517 w 42078"/>
                  <a:gd name="connsiteY16" fmla="*/ 57058 h 64539"/>
                  <a:gd name="connsiteX17" fmla="*/ 41041 w 42078"/>
                  <a:gd name="connsiteY17" fmla="*/ 55248 h 6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78" h="64539">
                    <a:moveTo>
                      <a:pt x="41041" y="55248"/>
                    </a:moveTo>
                    <a:cubicBezTo>
                      <a:pt x="35517" y="55248"/>
                      <a:pt x="30182" y="55534"/>
                      <a:pt x="24944" y="56105"/>
                    </a:cubicBezTo>
                    <a:cubicBezTo>
                      <a:pt x="26563" y="49152"/>
                      <a:pt x="24944" y="40389"/>
                      <a:pt x="24563" y="34484"/>
                    </a:cubicBezTo>
                    <a:cubicBezTo>
                      <a:pt x="24087" y="26768"/>
                      <a:pt x="23515" y="18862"/>
                      <a:pt x="21420" y="11433"/>
                    </a:cubicBezTo>
                    <a:cubicBezTo>
                      <a:pt x="26944" y="12385"/>
                      <a:pt x="31516" y="12195"/>
                      <a:pt x="31516" y="9147"/>
                    </a:cubicBezTo>
                    <a:cubicBezTo>
                      <a:pt x="31516" y="4480"/>
                      <a:pt x="24372" y="2670"/>
                      <a:pt x="20943" y="1717"/>
                    </a:cubicBezTo>
                    <a:cubicBezTo>
                      <a:pt x="19610" y="1336"/>
                      <a:pt x="18371" y="1051"/>
                      <a:pt x="17038" y="765"/>
                    </a:cubicBezTo>
                    <a:cubicBezTo>
                      <a:pt x="16943" y="670"/>
                      <a:pt x="16943" y="479"/>
                      <a:pt x="16847" y="384"/>
                    </a:cubicBezTo>
                    <a:cubicBezTo>
                      <a:pt x="16562" y="-188"/>
                      <a:pt x="15704" y="-92"/>
                      <a:pt x="15419" y="479"/>
                    </a:cubicBezTo>
                    <a:cubicBezTo>
                      <a:pt x="10752" y="-283"/>
                      <a:pt x="6084" y="-188"/>
                      <a:pt x="1607" y="1432"/>
                    </a:cubicBezTo>
                    <a:cubicBezTo>
                      <a:pt x="-583" y="2194"/>
                      <a:pt x="-488" y="4956"/>
                      <a:pt x="1607" y="5718"/>
                    </a:cubicBezTo>
                    <a:cubicBezTo>
                      <a:pt x="3036" y="6290"/>
                      <a:pt x="8370" y="8194"/>
                      <a:pt x="14180" y="9718"/>
                    </a:cubicBezTo>
                    <a:cubicBezTo>
                      <a:pt x="13704" y="16862"/>
                      <a:pt x="14085" y="24006"/>
                      <a:pt x="14371" y="31435"/>
                    </a:cubicBezTo>
                    <a:cubicBezTo>
                      <a:pt x="14752" y="39532"/>
                      <a:pt x="13419" y="49247"/>
                      <a:pt x="15038" y="57439"/>
                    </a:cubicBezTo>
                    <a:cubicBezTo>
                      <a:pt x="10656" y="58201"/>
                      <a:pt x="6275" y="59153"/>
                      <a:pt x="1798" y="60487"/>
                    </a:cubicBezTo>
                    <a:cubicBezTo>
                      <a:pt x="560" y="60868"/>
                      <a:pt x="560" y="62773"/>
                      <a:pt x="1798" y="63059"/>
                    </a:cubicBezTo>
                    <a:cubicBezTo>
                      <a:pt x="16371" y="66868"/>
                      <a:pt x="28182" y="62773"/>
                      <a:pt x="41517" y="57058"/>
                    </a:cubicBezTo>
                    <a:cubicBezTo>
                      <a:pt x="42565" y="56677"/>
                      <a:pt x="41994" y="55248"/>
                      <a:pt x="41041" y="55248"/>
                    </a:cubicBezTo>
                    <a:close/>
                  </a:path>
                </a:pathLst>
              </a:custGeom>
              <a:grpFill/>
              <a:ln w="9525" cap="flat">
                <a:noFill/>
                <a:prstDash val="solid"/>
                <a:miter/>
              </a:ln>
            </p:spPr>
            <p:txBody>
              <a:bodyPr rtlCol="0" anchor="ctr"/>
              <a:lstStyle/>
              <a:p>
                <a:endParaRPr lang="en-US"/>
              </a:p>
            </p:txBody>
          </p:sp>
        </p:grpSp>
        <p:grpSp>
          <p:nvGrpSpPr>
            <p:cNvPr id="1161" name="Graphic 6">
              <a:extLst>
                <a:ext uri="{FF2B5EF4-FFF2-40B4-BE49-F238E27FC236}">
                  <a16:creationId xmlns:a16="http://schemas.microsoft.com/office/drawing/2014/main" id="{38F9B73D-AEBB-7519-511A-00B93E86E1DC}"/>
                </a:ext>
              </a:extLst>
            </p:cNvPr>
            <p:cNvGrpSpPr/>
            <p:nvPr/>
          </p:nvGrpSpPr>
          <p:grpSpPr>
            <a:xfrm>
              <a:off x="5301325" y="1392602"/>
              <a:ext cx="1365880" cy="847436"/>
              <a:chOff x="5301325" y="1392602"/>
              <a:chExt cx="1365880" cy="847436"/>
            </a:xfrm>
            <a:grpFill/>
          </p:grpSpPr>
          <p:sp>
            <p:nvSpPr>
              <p:cNvPr id="1162" name="Freeform: Shape 1161">
                <a:extLst>
                  <a:ext uri="{FF2B5EF4-FFF2-40B4-BE49-F238E27FC236}">
                    <a16:creationId xmlns:a16="http://schemas.microsoft.com/office/drawing/2014/main" id="{AA9B9E5E-F551-D0B3-873B-87D6DA508FE4}"/>
                  </a:ext>
                </a:extLst>
              </p:cNvPr>
              <p:cNvSpPr/>
              <p:nvPr/>
            </p:nvSpPr>
            <p:spPr>
              <a:xfrm>
                <a:off x="5301325" y="1392602"/>
                <a:ext cx="1365880" cy="816304"/>
              </a:xfrm>
              <a:custGeom>
                <a:avLst/>
                <a:gdLst>
                  <a:gd name="connsiteX0" fmla="*/ 1365032 w 1365880"/>
                  <a:gd name="connsiteY0" fmla="*/ 704040 h 816304"/>
                  <a:gd name="connsiteX1" fmla="*/ 1186533 w 1365880"/>
                  <a:gd name="connsiteY1" fmla="*/ 345996 h 816304"/>
                  <a:gd name="connsiteX2" fmla="*/ 1095283 w 1365880"/>
                  <a:gd name="connsiteY2" fmla="*/ 164735 h 816304"/>
                  <a:gd name="connsiteX3" fmla="*/ 1051468 w 1365880"/>
                  <a:gd name="connsiteY3" fmla="*/ 81391 h 816304"/>
                  <a:gd name="connsiteX4" fmla="*/ 1003939 w 1365880"/>
                  <a:gd name="connsiteY4" fmla="*/ 2810 h 816304"/>
                  <a:gd name="connsiteX5" fmla="*/ 1003653 w 1365880"/>
                  <a:gd name="connsiteY5" fmla="*/ 2715 h 816304"/>
                  <a:gd name="connsiteX6" fmla="*/ 996509 w 1365880"/>
                  <a:gd name="connsiteY6" fmla="*/ 714 h 816304"/>
                  <a:gd name="connsiteX7" fmla="*/ 904022 w 1365880"/>
                  <a:gd name="connsiteY7" fmla="*/ 64056 h 816304"/>
                  <a:gd name="connsiteX8" fmla="*/ 796865 w 1365880"/>
                  <a:gd name="connsiteY8" fmla="*/ 126825 h 816304"/>
                  <a:gd name="connsiteX9" fmla="*/ 523593 w 1365880"/>
                  <a:gd name="connsiteY9" fmla="*/ 300561 h 816304"/>
                  <a:gd name="connsiteX10" fmla="*/ 257560 w 1365880"/>
                  <a:gd name="connsiteY10" fmla="*/ 494681 h 816304"/>
                  <a:gd name="connsiteX11" fmla="*/ 220126 w 1365880"/>
                  <a:gd name="connsiteY11" fmla="*/ 523732 h 816304"/>
                  <a:gd name="connsiteX12" fmla="*/ 133830 w 1365880"/>
                  <a:gd name="connsiteY12" fmla="*/ 468297 h 816304"/>
                  <a:gd name="connsiteX13" fmla="*/ 132877 w 1365880"/>
                  <a:gd name="connsiteY13" fmla="*/ 470583 h 816304"/>
                  <a:gd name="connsiteX14" fmla="*/ 213840 w 1365880"/>
                  <a:gd name="connsiteY14" fmla="*/ 528685 h 816304"/>
                  <a:gd name="connsiteX15" fmla="*/ 133640 w 1365880"/>
                  <a:gd name="connsiteY15" fmla="*/ 591931 h 816304"/>
                  <a:gd name="connsiteX16" fmla="*/ 8005 w 1365880"/>
                  <a:gd name="connsiteY16" fmla="*/ 697087 h 816304"/>
                  <a:gd name="connsiteX17" fmla="*/ 5433 w 1365880"/>
                  <a:gd name="connsiteY17" fmla="*/ 697182 h 816304"/>
                  <a:gd name="connsiteX18" fmla="*/ 4 w 1365880"/>
                  <a:gd name="connsiteY18" fmla="*/ 702897 h 816304"/>
                  <a:gd name="connsiteX19" fmla="*/ 5433 w 1365880"/>
                  <a:gd name="connsiteY19" fmla="*/ 708612 h 816304"/>
                  <a:gd name="connsiteX20" fmla="*/ 10481 w 1365880"/>
                  <a:gd name="connsiteY20" fmla="*/ 708708 h 816304"/>
                  <a:gd name="connsiteX21" fmla="*/ 13243 w 1365880"/>
                  <a:gd name="connsiteY21" fmla="*/ 709279 h 816304"/>
                  <a:gd name="connsiteX22" fmla="*/ 292993 w 1365880"/>
                  <a:gd name="connsiteY22" fmla="*/ 709660 h 816304"/>
                  <a:gd name="connsiteX23" fmla="*/ 294422 w 1365880"/>
                  <a:gd name="connsiteY23" fmla="*/ 717947 h 816304"/>
                  <a:gd name="connsiteX24" fmla="*/ 299660 w 1365880"/>
                  <a:gd name="connsiteY24" fmla="*/ 771763 h 816304"/>
                  <a:gd name="connsiteX25" fmla="*/ 303470 w 1365880"/>
                  <a:gd name="connsiteY25" fmla="*/ 814340 h 816304"/>
                  <a:gd name="connsiteX26" fmla="*/ 308804 w 1365880"/>
                  <a:gd name="connsiteY26" fmla="*/ 814340 h 816304"/>
                  <a:gd name="connsiteX27" fmla="*/ 304232 w 1365880"/>
                  <a:gd name="connsiteY27" fmla="*/ 715185 h 816304"/>
                  <a:gd name="connsiteX28" fmla="*/ 303280 w 1365880"/>
                  <a:gd name="connsiteY28" fmla="*/ 709565 h 816304"/>
                  <a:gd name="connsiteX29" fmla="*/ 692662 w 1365880"/>
                  <a:gd name="connsiteY29" fmla="*/ 709565 h 816304"/>
                  <a:gd name="connsiteX30" fmla="*/ 1049659 w 1365880"/>
                  <a:gd name="connsiteY30" fmla="*/ 709565 h 816304"/>
                  <a:gd name="connsiteX31" fmla="*/ 1059374 w 1365880"/>
                  <a:gd name="connsiteY31" fmla="*/ 709565 h 816304"/>
                  <a:gd name="connsiteX32" fmla="*/ 1349601 w 1365880"/>
                  <a:gd name="connsiteY32" fmla="*/ 705279 h 816304"/>
                  <a:gd name="connsiteX33" fmla="*/ 1352554 w 1365880"/>
                  <a:gd name="connsiteY33" fmla="*/ 711279 h 816304"/>
                  <a:gd name="connsiteX34" fmla="*/ 1365032 w 1365880"/>
                  <a:gd name="connsiteY34" fmla="*/ 704040 h 816304"/>
                  <a:gd name="connsiteX35" fmla="*/ 22292 w 1365880"/>
                  <a:gd name="connsiteY35" fmla="*/ 696611 h 816304"/>
                  <a:gd name="connsiteX36" fmla="*/ 129353 w 1365880"/>
                  <a:gd name="connsiteY36" fmla="*/ 613267 h 816304"/>
                  <a:gd name="connsiteX37" fmla="*/ 223651 w 1365880"/>
                  <a:gd name="connsiteY37" fmla="*/ 539829 h 816304"/>
                  <a:gd name="connsiteX38" fmla="*/ 270704 w 1365880"/>
                  <a:gd name="connsiteY38" fmla="*/ 622030 h 816304"/>
                  <a:gd name="connsiteX39" fmla="*/ 290897 w 1365880"/>
                  <a:gd name="connsiteY39" fmla="*/ 696325 h 816304"/>
                  <a:gd name="connsiteX40" fmla="*/ 22292 w 1365880"/>
                  <a:gd name="connsiteY40" fmla="*/ 696611 h 816304"/>
                  <a:gd name="connsiteX41" fmla="*/ 692662 w 1365880"/>
                  <a:gd name="connsiteY41" fmla="*/ 696230 h 816304"/>
                  <a:gd name="connsiteX42" fmla="*/ 300994 w 1365880"/>
                  <a:gd name="connsiteY42" fmla="*/ 696230 h 816304"/>
                  <a:gd name="connsiteX43" fmla="*/ 275086 w 1365880"/>
                  <a:gd name="connsiteY43" fmla="*/ 608124 h 816304"/>
                  <a:gd name="connsiteX44" fmla="*/ 230223 w 1365880"/>
                  <a:gd name="connsiteY44" fmla="*/ 534686 h 816304"/>
                  <a:gd name="connsiteX45" fmla="*/ 265275 w 1365880"/>
                  <a:gd name="connsiteY45" fmla="*/ 507635 h 816304"/>
                  <a:gd name="connsiteX46" fmla="*/ 539119 w 1365880"/>
                  <a:gd name="connsiteY46" fmla="*/ 309039 h 816304"/>
                  <a:gd name="connsiteX47" fmla="*/ 812677 w 1365880"/>
                  <a:gd name="connsiteY47" fmla="*/ 135779 h 816304"/>
                  <a:gd name="connsiteX48" fmla="*/ 918118 w 1365880"/>
                  <a:gd name="connsiteY48" fmla="*/ 73771 h 816304"/>
                  <a:gd name="connsiteX49" fmla="*/ 927643 w 1365880"/>
                  <a:gd name="connsiteY49" fmla="*/ 67961 h 816304"/>
                  <a:gd name="connsiteX50" fmla="*/ 943074 w 1365880"/>
                  <a:gd name="connsiteY50" fmla="*/ 99870 h 816304"/>
                  <a:gd name="connsiteX51" fmla="*/ 963457 w 1365880"/>
                  <a:gd name="connsiteY51" fmla="*/ 150066 h 816304"/>
                  <a:gd name="connsiteX52" fmla="*/ 974316 w 1365880"/>
                  <a:gd name="connsiteY52" fmla="*/ 154448 h 816304"/>
                  <a:gd name="connsiteX53" fmla="*/ 993938 w 1365880"/>
                  <a:gd name="connsiteY53" fmla="*/ 141970 h 816304"/>
                  <a:gd name="connsiteX54" fmla="*/ 994223 w 1365880"/>
                  <a:gd name="connsiteY54" fmla="*/ 172164 h 816304"/>
                  <a:gd name="connsiteX55" fmla="*/ 994128 w 1365880"/>
                  <a:gd name="connsiteY55" fmla="*/ 354568 h 816304"/>
                  <a:gd name="connsiteX56" fmla="*/ 993938 w 1365880"/>
                  <a:gd name="connsiteY56" fmla="*/ 630793 h 816304"/>
                  <a:gd name="connsiteX57" fmla="*/ 993938 w 1365880"/>
                  <a:gd name="connsiteY57" fmla="*/ 632222 h 816304"/>
                  <a:gd name="connsiteX58" fmla="*/ 993938 w 1365880"/>
                  <a:gd name="connsiteY58" fmla="*/ 632222 h 816304"/>
                  <a:gd name="connsiteX59" fmla="*/ 996700 w 1365880"/>
                  <a:gd name="connsiteY59" fmla="*/ 696039 h 816304"/>
                  <a:gd name="connsiteX60" fmla="*/ 692662 w 1365880"/>
                  <a:gd name="connsiteY60" fmla="*/ 696230 h 816304"/>
                  <a:gd name="connsiteX61" fmla="*/ 993747 w 1365880"/>
                  <a:gd name="connsiteY61" fmla="*/ 124920 h 816304"/>
                  <a:gd name="connsiteX62" fmla="*/ 973744 w 1365880"/>
                  <a:gd name="connsiteY62" fmla="*/ 136922 h 816304"/>
                  <a:gd name="connsiteX63" fmla="*/ 951170 w 1365880"/>
                  <a:gd name="connsiteY63" fmla="*/ 88630 h 816304"/>
                  <a:gd name="connsiteX64" fmla="*/ 932882 w 1365880"/>
                  <a:gd name="connsiteY64" fmla="*/ 64818 h 816304"/>
                  <a:gd name="connsiteX65" fmla="*/ 998128 w 1365880"/>
                  <a:gd name="connsiteY65" fmla="*/ 14621 h 816304"/>
                  <a:gd name="connsiteX66" fmla="*/ 993747 w 1365880"/>
                  <a:gd name="connsiteY66" fmla="*/ 124920 h 816304"/>
                  <a:gd name="connsiteX67" fmla="*/ 1035181 w 1365880"/>
                  <a:gd name="connsiteY67" fmla="*/ 81201 h 816304"/>
                  <a:gd name="connsiteX68" fmla="*/ 1043753 w 1365880"/>
                  <a:gd name="connsiteY68" fmla="*/ 97584 h 816304"/>
                  <a:gd name="connsiteX69" fmla="*/ 1015845 w 1365880"/>
                  <a:gd name="connsiteY69" fmla="*/ 113395 h 816304"/>
                  <a:gd name="connsiteX70" fmla="*/ 1004891 w 1365880"/>
                  <a:gd name="connsiteY70" fmla="*/ 119110 h 816304"/>
                  <a:gd name="connsiteX71" fmla="*/ 1000033 w 1365880"/>
                  <a:gd name="connsiteY71" fmla="*/ 13287 h 816304"/>
                  <a:gd name="connsiteX72" fmla="*/ 1035181 w 1365880"/>
                  <a:gd name="connsiteY72" fmla="*/ 81201 h 816304"/>
                  <a:gd name="connsiteX73" fmla="*/ 1048611 w 1365880"/>
                  <a:gd name="connsiteY73" fmla="*/ 696230 h 816304"/>
                  <a:gd name="connsiteX74" fmla="*/ 1001557 w 1365880"/>
                  <a:gd name="connsiteY74" fmla="*/ 696039 h 816304"/>
                  <a:gd name="connsiteX75" fmla="*/ 1004224 w 1365880"/>
                  <a:gd name="connsiteY75" fmla="*/ 636318 h 816304"/>
                  <a:gd name="connsiteX76" fmla="*/ 1019941 w 1365880"/>
                  <a:gd name="connsiteY76" fmla="*/ 637937 h 816304"/>
                  <a:gd name="connsiteX77" fmla="*/ 1052231 w 1365880"/>
                  <a:gd name="connsiteY77" fmla="*/ 636603 h 816304"/>
                  <a:gd name="connsiteX78" fmla="*/ 1048611 w 1365880"/>
                  <a:gd name="connsiteY78" fmla="*/ 696230 h 816304"/>
                  <a:gd name="connsiteX79" fmla="*/ 1061946 w 1365880"/>
                  <a:gd name="connsiteY79" fmla="*/ 696325 h 816304"/>
                  <a:gd name="connsiteX80" fmla="*/ 1065089 w 1365880"/>
                  <a:gd name="connsiteY80" fmla="*/ 629174 h 816304"/>
                  <a:gd name="connsiteX81" fmla="*/ 1057088 w 1365880"/>
                  <a:gd name="connsiteY81" fmla="*/ 623078 h 816304"/>
                  <a:gd name="connsiteX82" fmla="*/ 1020036 w 1365880"/>
                  <a:gd name="connsiteY82" fmla="*/ 626316 h 816304"/>
                  <a:gd name="connsiteX83" fmla="*/ 1004606 w 1365880"/>
                  <a:gd name="connsiteY83" fmla="*/ 626983 h 816304"/>
                  <a:gd name="connsiteX84" fmla="*/ 1004320 w 1365880"/>
                  <a:gd name="connsiteY84" fmla="*/ 354663 h 816304"/>
                  <a:gd name="connsiteX85" fmla="*/ 1004224 w 1365880"/>
                  <a:gd name="connsiteY85" fmla="*/ 181404 h 816304"/>
                  <a:gd name="connsiteX86" fmla="*/ 1004701 w 1365880"/>
                  <a:gd name="connsiteY86" fmla="*/ 136255 h 816304"/>
                  <a:gd name="connsiteX87" fmla="*/ 1023560 w 1365880"/>
                  <a:gd name="connsiteY87" fmla="*/ 126444 h 816304"/>
                  <a:gd name="connsiteX88" fmla="*/ 1050421 w 1365880"/>
                  <a:gd name="connsiteY88" fmla="*/ 110061 h 816304"/>
                  <a:gd name="connsiteX89" fmla="*/ 1082996 w 1365880"/>
                  <a:gd name="connsiteY89" fmla="*/ 172164 h 816304"/>
                  <a:gd name="connsiteX90" fmla="*/ 1173960 w 1365880"/>
                  <a:gd name="connsiteY90" fmla="*/ 353616 h 816304"/>
                  <a:gd name="connsiteX91" fmla="*/ 1347125 w 1365880"/>
                  <a:gd name="connsiteY91" fmla="*/ 700611 h 816304"/>
                  <a:gd name="connsiteX92" fmla="*/ 1061946 w 1365880"/>
                  <a:gd name="connsiteY92" fmla="*/ 696325 h 81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365880" h="816304">
                    <a:moveTo>
                      <a:pt x="1365032" y="704040"/>
                    </a:moveTo>
                    <a:cubicBezTo>
                      <a:pt x="1305596" y="584692"/>
                      <a:pt x="1245683" y="465534"/>
                      <a:pt x="1186533" y="345996"/>
                    </a:cubicBezTo>
                    <a:cubicBezTo>
                      <a:pt x="1156529" y="285417"/>
                      <a:pt x="1126240" y="224838"/>
                      <a:pt x="1095283" y="164735"/>
                    </a:cubicBezTo>
                    <a:cubicBezTo>
                      <a:pt x="1080901" y="136827"/>
                      <a:pt x="1066327" y="109014"/>
                      <a:pt x="1051468" y="81391"/>
                    </a:cubicBezTo>
                    <a:cubicBezTo>
                      <a:pt x="1038229" y="56626"/>
                      <a:pt x="1025275" y="21384"/>
                      <a:pt x="1003939" y="2810"/>
                    </a:cubicBezTo>
                    <a:cubicBezTo>
                      <a:pt x="1003843" y="2715"/>
                      <a:pt x="1003748" y="2715"/>
                      <a:pt x="1003653" y="2715"/>
                    </a:cubicBezTo>
                    <a:cubicBezTo>
                      <a:pt x="1002224" y="429"/>
                      <a:pt x="999081" y="-905"/>
                      <a:pt x="996509" y="714"/>
                    </a:cubicBezTo>
                    <a:cubicBezTo>
                      <a:pt x="965267" y="21288"/>
                      <a:pt x="936025" y="44339"/>
                      <a:pt x="904022" y="64056"/>
                    </a:cubicBezTo>
                    <a:cubicBezTo>
                      <a:pt x="868779" y="85773"/>
                      <a:pt x="832584" y="105966"/>
                      <a:pt x="796865" y="126825"/>
                    </a:cubicBezTo>
                    <a:cubicBezTo>
                      <a:pt x="703615" y="181308"/>
                      <a:pt x="612842" y="239887"/>
                      <a:pt x="523593" y="300561"/>
                    </a:cubicBezTo>
                    <a:cubicBezTo>
                      <a:pt x="432820" y="362379"/>
                      <a:pt x="344618" y="427815"/>
                      <a:pt x="257560" y="494681"/>
                    </a:cubicBezTo>
                    <a:cubicBezTo>
                      <a:pt x="244987" y="504301"/>
                      <a:pt x="232604" y="514017"/>
                      <a:pt x="220126" y="523732"/>
                    </a:cubicBezTo>
                    <a:cubicBezTo>
                      <a:pt x="196314" y="499158"/>
                      <a:pt x="167358" y="479822"/>
                      <a:pt x="133830" y="468297"/>
                    </a:cubicBezTo>
                    <a:cubicBezTo>
                      <a:pt x="132497" y="467820"/>
                      <a:pt x="131544" y="470011"/>
                      <a:pt x="132877" y="470583"/>
                    </a:cubicBezTo>
                    <a:cubicBezTo>
                      <a:pt x="164881" y="484965"/>
                      <a:pt x="191647" y="504682"/>
                      <a:pt x="213840" y="528685"/>
                    </a:cubicBezTo>
                    <a:cubicBezTo>
                      <a:pt x="186980" y="549640"/>
                      <a:pt x="160309" y="570690"/>
                      <a:pt x="133640" y="591931"/>
                    </a:cubicBezTo>
                    <a:cubicBezTo>
                      <a:pt x="91539" y="625554"/>
                      <a:pt x="46009" y="658511"/>
                      <a:pt x="8005" y="697087"/>
                    </a:cubicBezTo>
                    <a:cubicBezTo>
                      <a:pt x="7148" y="697087"/>
                      <a:pt x="6290" y="697087"/>
                      <a:pt x="5433" y="697182"/>
                    </a:cubicBezTo>
                    <a:cubicBezTo>
                      <a:pt x="1623" y="696992"/>
                      <a:pt x="-92" y="699945"/>
                      <a:pt x="4" y="702897"/>
                    </a:cubicBezTo>
                    <a:cubicBezTo>
                      <a:pt x="-92" y="705850"/>
                      <a:pt x="1718" y="708708"/>
                      <a:pt x="5433" y="708612"/>
                    </a:cubicBezTo>
                    <a:cubicBezTo>
                      <a:pt x="7148" y="708708"/>
                      <a:pt x="8767" y="708708"/>
                      <a:pt x="10481" y="708708"/>
                    </a:cubicBezTo>
                    <a:cubicBezTo>
                      <a:pt x="11243" y="709089"/>
                      <a:pt x="12196" y="709279"/>
                      <a:pt x="13243" y="709279"/>
                    </a:cubicBezTo>
                    <a:cubicBezTo>
                      <a:pt x="106493" y="709565"/>
                      <a:pt x="199743" y="709565"/>
                      <a:pt x="292993" y="709660"/>
                    </a:cubicBezTo>
                    <a:cubicBezTo>
                      <a:pt x="293469" y="712422"/>
                      <a:pt x="293945" y="715185"/>
                      <a:pt x="294422" y="717947"/>
                    </a:cubicBezTo>
                    <a:cubicBezTo>
                      <a:pt x="297089" y="735759"/>
                      <a:pt x="298613" y="753761"/>
                      <a:pt x="299660" y="771763"/>
                    </a:cubicBezTo>
                    <a:cubicBezTo>
                      <a:pt x="300517" y="785860"/>
                      <a:pt x="298898" y="800910"/>
                      <a:pt x="303470" y="814340"/>
                    </a:cubicBezTo>
                    <a:cubicBezTo>
                      <a:pt x="304327" y="816912"/>
                      <a:pt x="307947" y="817007"/>
                      <a:pt x="308804" y="814340"/>
                    </a:cubicBezTo>
                    <a:cubicBezTo>
                      <a:pt x="318329" y="785574"/>
                      <a:pt x="308518" y="744712"/>
                      <a:pt x="304232" y="715185"/>
                    </a:cubicBezTo>
                    <a:cubicBezTo>
                      <a:pt x="303947" y="713280"/>
                      <a:pt x="303565" y="711470"/>
                      <a:pt x="303280" y="709565"/>
                    </a:cubicBezTo>
                    <a:cubicBezTo>
                      <a:pt x="433106" y="709565"/>
                      <a:pt x="562836" y="709565"/>
                      <a:pt x="692662" y="709565"/>
                    </a:cubicBezTo>
                    <a:cubicBezTo>
                      <a:pt x="811629" y="709565"/>
                      <a:pt x="930691" y="710041"/>
                      <a:pt x="1049659" y="709565"/>
                    </a:cubicBezTo>
                    <a:cubicBezTo>
                      <a:pt x="1052421" y="712137"/>
                      <a:pt x="1057088" y="712613"/>
                      <a:pt x="1059374" y="709565"/>
                    </a:cubicBezTo>
                    <a:cubicBezTo>
                      <a:pt x="1156148" y="709089"/>
                      <a:pt x="1252827" y="708041"/>
                      <a:pt x="1349601" y="705279"/>
                    </a:cubicBezTo>
                    <a:cubicBezTo>
                      <a:pt x="1350649" y="707279"/>
                      <a:pt x="1351601" y="709279"/>
                      <a:pt x="1352554" y="711279"/>
                    </a:cubicBezTo>
                    <a:cubicBezTo>
                      <a:pt x="1356745" y="719757"/>
                      <a:pt x="1369223" y="712422"/>
                      <a:pt x="1365032" y="704040"/>
                    </a:cubicBezTo>
                    <a:close/>
                    <a:moveTo>
                      <a:pt x="22292" y="696611"/>
                    </a:moveTo>
                    <a:cubicBezTo>
                      <a:pt x="59535" y="671370"/>
                      <a:pt x="94111" y="640890"/>
                      <a:pt x="129353" y="613267"/>
                    </a:cubicBezTo>
                    <a:cubicBezTo>
                      <a:pt x="160690" y="588693"/>
                      <a:pt x="192123" y="564213"/>
                      <a:pt x="223651" y="539829"/>
                    </a:cubicBezTo>
                    <a:cubicBezTo>
                      <a:pt x="243272" y="563737"/>
                      <a:pt x="258893" y="591360"/>
                      <a:pt x="270704" y="622030"/>
                    </a:cubicBezTo>
                    <a:cubicBezTo>
                      <a:pt x="279943" y="646033"/>
                      <a:pt x="286230" y="671084"/>
                      <a:pt x="290897" y="696325"/>
                    </a:cubicBezTo>
                    <a:cubicBezTo>
                      <a:pt x="201267" y="696325"/>
                      <a:pt x="111732" y="696325"/>
                      <a:pt x="22292" y="696611"/>
                    </a:cubicBezTo>
                    <a:close/>
                    <a:moveTo>
                      <a:pt x="692662" y="696230"/>
                    </a:moveTo>
                    <a:cubicBezTo>
                      <a:pt x="562074" y="696230"/>
                      <a:pt x="431486" y="696230"/>
                      <a:pt x="300994" y="696230"/>
                    </a:cubicBezTo>
                    <a:cubicBezTo>
                      <a:pt x="295279" y="666036"/>
                      <a:pt x="286897" y="636508"/>
                      <a:pt x="275086" y="608124"/>
                    </a:cubicBezTo>
                    <a:cubicBezTo>
                      <a:pt x="263941" y="581263"/>
                      <a:pt x="248797" y="556308"/>
                      <a:pt x="230223" y="534686"/>
                    </a:cubicBezTo>
                    <a:cubicBezTo>
                      <a:pt x="241939" y="525637"/>
                      <a:pt x="253559" y="516588"/>
                      <a:pt x="265275" y="507635"/>
                    </a:cubicBezTo>
                    <a:cubicBezTo>
                      <a:pt x="354810" y="439150"/>
                      <a:pt x="445869" y="372380"/>
                      <a:pt x="539119" y="309039"/>
                    </a:cubicBezTo>
                    <a:cubicBezTo>
                      <a:pt x="628463" y="248364"/>
                      <a:pt x="719522" y="190357"/>
                      <a:pt x="812677" y="135779"/>
                    </a:cubicBezTo>
                    <a:cubicBezTo>
                      <a:pt x="847919" y="115205"/>
                      <a:pt x="883352" y="95202"/>
                      <a:pt x="918118" y="73771"/>
                    </a:cubicBezTo>
                    <a:cubicBezTo>
                      <a:pt x="921262" y="71866"/>
                      <a:pt x="924405" y="69866"/>
                      <a:pt x="927643" y="67961"/>
                    </a:cubicBezTo>
                    <a:cubicBezTo>
                      <a:pt x="931073" y="79010"/>
                      <a:pt x="938121" y="89487"/>
                      <a:pt x="943074" y="99870"/>
                    </a:cubicBezTo>
                    <a:cubicBezTo>
                      <a:pt x="950789" y="116157"/>
                      <a:pt x="957838" y="132921"/>
                      <a:pt x="963457" y="150066"/>
                    </a:cubicBezTo>
                    <a:cubicBezTo>
                      <a:pt x="964791" y="154257"/>
                      <a:pt x="970220" y="157401"/>
                      <a:pt x="974316" y="154448"/>
                    </a:cubicBezTo>
                    <a:cubicBezTo>
                      <a:pt x="980698" y="149876"/>
                      <a:pt x="987270" y="145875"/>
                      <a:pt x="993938" y="141970"/>
                    </a:cubicBezTo>
                    <a:cubicBezTo>
                      <a:pt x="994128" y="152067"/>
                      <a:pt x="994223" y="162163"/>
                      <a:pt x="994223" y="172164"/>
                    </a:cubicBezTo>
                    <a:cubicBezTo>
                      <a:pt x="994223" y="232934"/>
                      <a:pt x="994128" y="293799"/>
                      <a:pt x="994128" y="354568"/>
                    </a:cubicBezTo>
                    <a:cubicBezTo>
                      <a:pt x="994128" y="446389"/>
                      <a:pt x="991271" y="538877"/>
                      <a:pt x="993938" y="630793"/>
                    </a:cubicBezTo>
                    <a:cubicBezTo>
                      <a:pt x="993461" y="631174"/>
                      <a:pt x="993461" y="631841"/>
                      <a:pt x="993938" y="632222"/>
                    </a:cubicBezTo>
                    <a:lnTo>
                      <a:pt x="993938" y="632222"/>
                    </a:lnTo>
                    <a:cubicBezTo>
                      <a:pt x="994604" y="653558"/>
                      <a:pt x="995366" y="674799"/>
                      <a:pt x="996700" y="696039"/>
                    </a:cubicBezTo>
                    <a:cubicBezTo>
                      <a:pt x="895449" y="695849"/>
                      <a:pt x="794008" y="696230"/>
                      <a:pt x="692662" y="696230"/>
                    </a:cubicBezTo>
                    <a:close/>
                    <a:moveTo>
                      <a:pt x="993747" y="124920"/>
                    </a:moveTo>
                    <a:cubicBezTo>
                      <a:pt x="986889" y="128635"/>
                      <a:pt x="980222" y="132540"/>
                      <a:pt x="973744" y="136922"/>
                    </a:cubicBezTo>
                    <a:cubicBezTo>
                      <a:pt x="966601" y="120634"/>
                      <a:pt x="959457" y="104346"/>
                      <a:pt x="951170" y="88630"/>
                    </a:cubicBezTo>
                    <a:cubicBezTo>
                      <a:pt x="947360" y="81486"/>
                      <a:pt x="941645" y="68532"/>
                      <a:pt x="932882" y="64818"/>
                    </a:cubicBezTo>
                    <a:cubicBezTo>
                      <a:pt x="956123" y="50721"/>
                      <a:pt x="980983" y="35195"/>
                      <a:pt x="998128" y="14621"/>
                    </a:cubicBezTo>
                    <a:cubicBezTo>
                      <a:pt x="993175" y="50911"/>
                      <a:pt x="993271" y="88059"/>
                      <a:pt x="993747" y="124920"/>
                    </a:cubicBezTo>
                    <a:close/>
                    <a:moveTo>
                      <a:pt x="1035181" y="81201"/>
                    </a:moveTo>
                    <a:cubicBezTo>
                      <a:pt x="1038038" y="86630"/>
                      <a:pt x="1040896" y="92059"/>
                      <a:pt x="1043753" y="97584"/>
                    </a:cubicBezTo>
                    <a:cubicBezTo>
                      <a:pt x="1033942" y="101394"/>
                      <a:pt x="1024989" y="108537"/>
                      <a:pt x="1015845" y="113395"/>
                    </a:cubicBezTo>
                    <a:cubicBezTo>
                      <a:pt x="1012225" y="115300"/>
                      <a:pt x="1008511" y="117205"/>
                      <a:pt x="1004891" y="119110"/>
                    </a:cubicBezTo>
                    <a:cubicBezTo>
                      <a:pt x="1005367" y="83582"/>
                      <a:pt x="1004986" y="48054"/>
                      <a:pt x="1000033" y="13287"/>
                    </a:cubicBezTo>
                    <a:cubicBezTo>
                      <a:pt x="1006510" y="36624"/>
                      <a:pt x="1024132" y="60341"/>
                      <a:pt x="1035181" y="81201"/>
                    </a:cubicBezTo>
                    <a:close/>
                    <a:moveTo>
                      <a:pt x="1048611" y="696230"/>
                    </a:moveTo>
                    <a:cubicBezTo>
                      <a:pt x="1032895" y="696135"/>
                      <a:pt x="1017274" y="696039"/>
                      <a:pt x="1001557" y="696039"/>
                    </a:cubicBezTo>
                    <a:cubicBezTo>
                      <a:pt x="1002796" y="676132"/>
                      <a:pt x="1003653" y="656225"/>
                      <a:pt x="1004224" y="636318"/>
                    </a:cubicBezTo>
                    <a:cubicBezTo>
                      <a:pt x="1009463" y="637365"/>
                      <a:pt x="1014988" y="637556"/>
                      <a:pt x="1019941" y="637937"/>
                    </a:cubicBezTo>
                    <a:cubicBezTo>
                      <a:pt x="1030704" y="638699"/>
                      <a:pt x="1041563" y="638127"/>
                      <a:pt x="1052231" y="636603"/>
                    </a:cubicBezTo>
                    <a:cubicBezTo>
                      <a:pt x="1052135" y="656511"/>
                      <a:pt x="1051564" y="676513"/>
                      <a:pt x="1048611" y="696230"/>
                    </a:cubicBezTo>
                    <a:close/>
                    <a:moveTo>
                      <a:pt x="1061946" y="696325"/>
                    </a:moveTo>
                    <a:cubicBezTo>
                      <a:pt x="1064994" y="674132"/>
                      <a:pt x="1065280" y="651653"/>
                      <a:pt x="1065089" y="629174"/>
                    </a:cubicBezTo>
                    <a:cubicBezTo>
                      <a:pt x="1065089" y="624888"/>
                      <a:pt x="1061089" y="622221"/>
                      <a:pt x="1057088" y="623078"/>
                    </a:cubicBezTo>
                    <a:cubicBezTo>
                      <a:pt x="1044801" y="625554"/>
                      <a:pt x="1032514" y="626126"/>
                      <a:pt x="1020036" y="626316"/>
                    </a:cubicBezTo>
                    <a:cubicBezTo>
                      <a:pt x="1015274" y="626412"/>
                      <a:pt x="1009749" y="626221"/>
                      <a:pt x="1004606" y="626983"/>
                    </a:cubicBezTo>
                    <a:cubicBezTo>
                      <a:pt x="1007082" y="536305"/>
                      <a:pt x="1004320" y="445151"/>
                      <a:pt x="1004320" y="354663"/>
                    </a:cubicBezTo>
                    <a:cubicBezTo>
                      <a:pt x="1004320" y="296942"/>
                      <a:pt x="1004320" y="239125"/>
                      <a:pt x="1004224" y="181404"/>
                    </a:cubicBezTo>
                    <a:cubicBezTo>
                      <a:pt x="1004224" y="166449"/>
                      <a:pt x="1004510" y="151400"/>
                      <a:pt x="1004701" y="136255"/>
                    </a:cubicBezTo>
                    <a:cubicBezTo>
                      <a:pt x="1010892" y="132921"/>
                      <a:pt x="1017178" y="129683"/>
                      <a:pt x="1023560" y="126444"/>
                    </a:cubicBezTo>
                    <a:cubicBezTo>
                      <a:pt x="1032418" y="121872"/>
                      <a:pt x="1043277" y="117396"/>
                      <a:pt x="1050421" y="110061"/>
                    </a:cubicBezTo>
                    <a:cubicBezTo>
                      <a:pt x="1061375" y="130731"/>
                      <a:pt x="1072328" y="151400"/>
                      <a:pt x="1082996" y="172164"/>
                    </a:cubicBezTo>
                    <a:cubicBezTo>
                      <a:pt x="1113952" y="232267"/>
                      <a:pt x="1144051" y="292941"/>
                      <a:pt x="1173960" y="353616"/>
                    </a:cubicBezTo>
                    <a:cubicBezTo>
                      <a:pt x="1231205" y="469535"/>
                      <a:pt x="1288641" y="585359"/>
                      <a:pt x="1347125" y="700611"/>
                    </a:cubicBezTo>
                    <a:cubicBezTo>
                      <a:pt x="1251970" y="697849"/>
                      <a:pt x="1156910" y="696706"/>
                      <a:pt x="1061946" y="696325"/>
                    </a:cubicBezTo>
                    <a:close/>
                  </a:path>
                </a:pathLst>
              </a:custGeom>
              <a:grpFill/>
              <a:ln w="9525" cap="flat">
                <a:noFill/>
                <a:prstDash val="solid"/>
                <a:miter/>
              </a:ln>
            </p:spPr>
            <p:txBody>
              <a:bodyPr rtlCol="0" anchor="ctr"/>
              <a:lstStyle/>
              <a:p>
                <a:endParaRPr lang="en-US"/>
              </a:p>
            </p:txBody>
          </p:sp>
          <p:sp>
            <p:nvSpPr>
              <p:cNvPr id="1163" name="Freeform: Shape 1162">
                <a:extLst>
                  <a:ext uri="{FF2B5EF4-FFF2-40B4-BE49-F238E27FC236}">
                    <a16:creationId xmlns:a16="http://schemas.microsoft.com/office/drawing/2014/main" id="{6BD7F075-5F23-E984-35E7-01BBDFA0BB97}"/>
                  </a:ext>
                </a:extLst>
              </p:cNvPr>
              <p:cNvSpPr/>
              <p:nvPr/>
            </p:nvSpPr>
            <p:spPr>
              <a:xfrm>
                <a:off x="6547865" y="1683482"/>
                <a:ext cx="94230" cy="66897"/>
              </a:xfrm>
              <a:custGeom>
                <a:avLst/>
                <a:gdLst>
                  <a:gd name="connsiteX0" fmla="*/ 76962 w 94230"/>
                  <a:gd name="connsiteY0" fmla="*/ 48829 h 66897"/>
                  <a:gd name="connsiteX1" fmla="*/ 68390 w 94230"/>
                  <a:gd name="connsiteY1" fmla="*/ 11396 h 66897"/>
                  <a:gd name="connsiteX2" fmla="*/ 68675 w 94230"/>
                  <a:gd name="connsiteY2" fmla="*/ 10158 h 66897"/>
                  <a:gd name="connsiteX3" fmla="*/ 68866 w 94230"/>
                  <a:gd name="connsiteY3" fmla="*/ 9205 h 66897"/>
                  <a:gd name="connsiteX4" fmla="*/ 68771 w 94230"/>
                  <a:gd name="connsiteY4" fmla="*/ 9205 h 66897"/>
                  <a:gd name="connsiteX5" fmla="*/ 69056 w 94230"/>
                  <a:gd name="connsiteY5" fmla="*/ 7395 h 66897"/>
                  <a:gd name="connsiteX6" fmla="*/ 59531 w 94230"/>
                  <a:gd name="connsiteY6" fmla="*/ 1395 h 66897"/>
                  <a:gd name="connsiteX7" fmla="*/ 4477 w 94230"/>
                  <a:gd name="connsiteY7" fmla="*/ 47972 h 66897"/>
                  <a:gd name="connsiteX8" fmla="*/ 54769 w 94230"/>
                  <a:gd name="connsiteY8" fmla="*/ 32351 h 66897"/>
                  <a:gd name="connsiteX9" fmla="*/ 90773 w 94230"/>
                  <a:gd name="connsiteY9" fmla="*/ 62545 h 66897"/>
                  <a:gd name="connsiteX10" fmla="*/ 94202 w 94230"/>
                  <a:gd name="connsiteY10" fmla="*/ 56640 h 66897"/>
                  <a:gd name="connsiteX11" fmla="*/ 76962 w 94230"/>
                  <a:gd name="connsiteY11" fmla="*/ 48829 h 66897"/>
                  <a:gd name="connsiteX12" fmla="*/ 16097 w 94230"/>
                  <a:gd name="connsiteY12" fmla="*/ 44067 h 66897"/>
                  <a:gd name="connsiteX13" fmla="*/ 11906 w 94230"/>
                  <a:gd name="connsiteY13" fmla="*/ 25969 h 66897"/>
                  <a:gd name="connsiteX14" fmla="*/ 31338 w 94230"/>
                  <a:gd name="connsiteY14" fmla="*/ 12634 h 66897"/>
                  <a:gd name="connsiteX15" fmla="*/ 55055 w 94230"/>
                  <a:gd name="connsiteY15" fmla="*/ 7395 h 66897"/>
                  <a:gd name="connsiteX16" fmla="*/ 54007 w 94230"/>
                  <a:gd name="connsiteY16" fmla="*/ 13872 h 66897"/>
                  <a:gd name="connsiteX17" fmla="*/ 16097 w 94230"/>
                  <a:gd name="connsiteY17" fmla="*/ 44067 h 6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230" h="66897">
                    <a:moveTo>
                      <a:pt x="76962" y="48829"/>
                    </a:moveTo>
                    <a:cubicBezTo>
                      <a:pt x="66104" y="43495"/>
                      <a:pt x="66008" y="22350"/>
                      <a:pt x="68390" y="11396"/>
                    </a:cubicBezTo>
                    <a:cubicBezTo>
                      <a:pt x="68485" y="10920"/>
                      <a:pt x="68580" y="10539"/>
                      <a:pt x="68675" y="10158"/>
                    </a:cubicBezTo>
                    <a:cubicBezTo>
                      <a:pt x="68771" y="9872"/>
                      <a:pt x="68771" y="9491"/>
                      <a:pt x="68866" y="9205"/>
                    </a:cubicBezTo>
                    <a:cubicBezTo>
                      <a:pt x="68866" y="9205"/>
                      <a:pt x="68866" y="9205"/>
                      <a:pt x="68771" y="9205"/>
                    </a:cubicBezTo>
                    <a:cubicBezTo>
                      <a:pt x="68866" y="8634"/>
                      <a:pt x="69056" y="7967"/>
                      <a:pt x="69056" y="7395"/>
                    </a:cubicBezTo>
                    <a:cubicBezTo>
                      <a:pt x="69247" y="1680"/>
                      <a:pt x="63722" y="-320"/>
                      <a:pt x="59531" y="1395"/>
                    </a:cubicBezTo>
                    <a:cubicBezTo>
                      <a:pt x="34100" y="-6416"/>
                      <a:pt x="-15049" y="19873"/>
                      <a:pt x="4477" y="47972"/>
                    </a:cubicBezTo>
                    <a:cubicBezTo>
                      <a:pt x="14955" y="63117"/>
                      <a:pt x="39148" y="49115"/>
                      <a:pt x="54769" y="32351"/>
                    </a:cubicBezTo>
                    <a:cubicBezTo>
                      <a:pt x="58103" y="54163"/>
                      <a:pt x="69723" y="76547"/>
                      <a:pt x="90773" y="62545"/>
                    </a:cubicBezTo>
                    <a:cubicBezTo>
                      <a:pt x="92583" y="61307"/>
                      <a:pt x="94488" y="59021"/>
                      <a:pt x="94202" y="56640"/>
                    </a:cubicBezTo>
                    <a:cubicBezTo>
                      <a:pt x="92964" y="46638"/>
                      <a:pt x="83249" y="51972"/>
                      <a:pt x="76962" y="48829"/>
                    </a:cubicBezTo>
                    <a:close/>
                    <a:moveTo>
                      <a:pt x="16097" y="44067"/>
                    </a:moveTo>
                    <a:cubicBezTo>
                      <a:pt x="6287" y="44829"/>
                      <a:pt x="9430" y="30351"/>
                      <a:pt x="11906" y="25969"/>
                    </a:cubicBezTo>
                    <a:cubicBezTo>
                      <a:pt x="15716" y="19302"/>
                      <a:pt x="24575" y="15301"/>
                      <a:pt x="31338" y="12634"/>
                    </a:cubicBezTo>
                    <a:cubicBezTo>
                      <a:pt x="39053" y="9586"/>
                      <a:pt x="47054" y="8348"/>
                      <a:pt x="55055" y="7395"/>
                    </a:cubicBezTo>
                    <a:cubicBezTo>
                      <a:pt x="54579" y="9300"/>
                      <a:pt x="54197" y="11396"/>
                      <a:pt x="54007" y="13872"/>
                    </a:cubicBezTo>
                    <a:cubicBezTo>
                      <a:pt x="48578" y="27493"/>
                      <a:pt x="27908" y="43114"/>
                      <a:pt x="16097" y="44067"/>
                    </a:cubicBezTo>
                    <a:close/>
                  </a:path>
                </a:pathLst>
              </a:custGeom>
              <a:grpFill/>
              <a:ln w="9525" cap="flat">
                <a:noFill/>
                <a:prstDash val="solid"/>
                <a:miter/>
              </a:ln>
            </p:spPr>
            <p:txBody>
              <a:bodyPr rtlCol="0" anchor="ctr"/>
              <a:lstStyle/>
              <a:p>
                <a:endParaRPr lang="en-US"/>
              </a:p>
            </p:txBody>
          </p:sp>
          <p:sp>
            <p:nvSpPr>
              <p:cNvPr id="1164" name="Freeform: Shape 1163">
                <a:extLst>
                  <a:ext uri="{FF2B5EF4-FFF2-40B4-BE49-F238E27FC236}">
                    <a16:creationId xmlns:a16="http://schemas.microsoft.com/office/drawing/2014/main" id="{1EF44756-9B7E-F0D8-8B43-2DF08C7E9F19}"/>
                  </a:ext>
                </a:extLst>
              </p:cNvPr>
              <p:cNvSpPr/>
              <p:nvPr/>
            </p:nvSpPr>
            <p:spPr>
              <a:xfrm>
                <a:off x="5672332" y="1534613"/>
                <a:ext cx="129871" cy="158113"/>
              </a:xfrm>
              <a:custGeom>
                <a:avLst/>
                <a:gdLst>
                  <a:gd name="connsiteX0" fmla="*/ 128107 w 129871"/>
                  <a:gd name="connsiteY0" fmla="*/ 90066 h 158113"/>
                  <a:gd name="connsiteX1" fmla="*/ 88388 w 129871"/>
                  <a:gd name="connsiteY1" fmla="*/ 93685 h 158113"/>
                  <a:gd name="connsiteX2" fmla="*/ 86006 w 129871"/>
                  <a:gd name="connsiteY2" fmla="*/ 91209 h 158113"/>
                  <a:gd name="connsiteX3" fmla="*/ 84863 w 129871"/>
                  <a:gd name="connsiteY3" fmla="*/ 90542 h 158113"/>
                  <a:gd name="connsiteX4" fmla="*/ 76196 w 129871"/>
                  <a:gd name="connsiteY4" fmla="*/ 92828 h 158113"/>
                  <a:gd name="connsiteX5" fmla="*/ 74862 w 129871"/>
                  <a:gd name="connsiteY5" fmla="*/ 95686 h 158113"/>
                  <a:gd name="connsiteX6" fmla="*/ 76672 w 129871"/>
                  <a:gd name="connsiteY6" fmla="*/ 104258 h 158113"/>
                  <a:gd name="connsiteX7" fmla="*/ 63528 w 129871"/>
                  <a:gd name="connsiteY7" fmla="*/ 120546 h 158113"/>
                  <a:gd name="connsiteX8" fmla="*/ 59146 w 129871"/>
                  <a:gd name="connsiteY8" fmla="*/ 100067 h 158113"/>
                  <a:gd name="connsiteX9" fmla="*/ 61432 w 129871"/>
                  <a:gd name="connsiteY9" fmla="*/ 96543 h 158113"/>
                  <a:gd name="connsiteX10" fmla="*/ 98484 w 129871"/>
                  <a:gd name="connsiteY10" fmla="*/ 6151 h 158113"/>
                  <a:gd name="connsiteX11" fmla="*/ 89245 w 129871"/>
                  <a:gd name="connsiteY11" fmla="*/ 817 h 158113"/>
                  <a:gd name="connsiteX12" fmla="*/ 47049 w 129871"/>
                  <a:gd name="connsiteY12" fmla="*/ 98638 h 158113"/>
                  <a:gd name="connsiteX13" fmla="*/ 472 w 129871"/>
                  <a:gd name="connsiteY13" fmla="*/ 154741 h 158113"/>
                  <a:gd name="connsiteX14" fmla="*/ 2377 w 129871"/>
                  <a:gd name="connsiteY14" fmla="*/ 157979 h 158113"/>
                  <a:gd name="connsiteX15" fmla="*/ 49335 w 129871"/>
                  <a:gd name="connsiteY15" fmla="*/ 114640 h 158113"/>
                  <a:gd name="connsiteX16" fmla="*/ 56193 w 129871"/>
                  <a:gd name="connsiteY16" fmla="*/ 133024 h 158113"/>
                  <a:gd name="connsiteX17" fmla="*/ 64480 w 129871"/>
                  <a:gd name="connsiteY17" fmla="*/ 135214 h 158113"/>
                  <a:gd name="connsiteX18" fmla="*/ 87340 w 129871"/>
                  <a:gd name="connsiteY18" fmla="*/ 107687 h 158113"/>
                  <a:gd name="connsiteX19" fmla="*/ 129345 w 129871"/>
                  <a:gd name="connsiteY19" fmla="*/ 93114 h 158113"/>
                  <a:gd name="connsiteX20" fmla="*/ 128107 w 129871"/>
                  <a:gd name="connsiteY20" fmla="*/ 90066 h 158113"/>
                  <a:gd name="connsiteX21" fmla="*/ 84578 w 129871"/>
                  <a:gd name="connsiteY21" fmla="*/ 20724 h 158113"/>
                  <a:gd name="connsiteX22" fmla="*/ 59718 w 129871"/>
                  <a:gd name="connsiteY22" fmla="*/ 80160 h 158113"/>
                  <a:gd name="connsiteX23" fmla="*/ 84578 w 129871"/>
                  <a:gd name="connsiteY23" fmla="*/ 20724 h 1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871" h="158113">
                    <a:moveTo>
                      <a:pt x="128107" y="90066"/>
                    </a:moveTo>
                    <a:cubicBezTo>
                      <a:pt x="116105" y="91685"/>
                      <a:pt x="101056" y="94828"/>
                      <a:pt x="88388" y="93685"/>
                    </a:cubicBezTo>
                    <a:cubicBezTo>
                      <a:pt x="87816" y="92638"/>
                      <a:pt x="86959" y="91685"/>
                      <a:pt x="86006" y="91209"/>
                    </a:cubicBezTo>
                    <a:cubicBezTo>
                      <a:pt x="85626" y="91018"/>
                      <a:pt x="85245" y="90828"/>
                      <a:pt x="84863" y="90542"/>
                    </a:cubicBezTo>
                    <a:cubicBezTo>
                      <a:pt x="82006" y="89018"/>
                      <a:pt x="77720" y="89590"/>
                      <a:pt x="76196" y="92828"/>
                    </a:cubicBezTo>
                    <a:cubicBezTo>
                      <a:pt x="75720" y="93781"/>
                      <a:pt x="75243" y="94733"/>
                      <a:pt x="74862" y="95686"/>
                    </a:cubicBezTo>
                    <a:cubicBezTo>
                      <a:pt x="73529" y="98353"/>
                      <a:pt x="73814" y="102544"/>
                      <a:pt x="76672" y="104258"/>
                    </a:cubicBezTo>
                    <a:cubicBezTo>
                      <a:pt x="73910" y="108259"/>
                      <a:pt x="68290" y="115688"/>
                      <a:pt x="63528" y="120546"/>
                    </a:cubicBezTo>
                    <a:cubicBezTo>
                      <a:pt x="61051" y="114450"/>
                      <a:pt x="59718" y="107401"/>
                      <a:pt x="59146" y="100067"/>
                    </a:cubicBezTo>
                    <a:cubicBezTo>
                      <a:pt x="59908" y="98924"/>
                      <a:pt x="60670" y="97686"/>
                      <a:pt x="61432" y="96543"/>
                    </a:cubicBezTo>
                    <a:cubicBezTo>
                      <a:pt x="78768" y="70444"/>
                      <a:pt x="97246" y="38345"/>
                      <a:pt x="98484" y="6151"/>
                    </a:cubicBezTo>
                    <a:cubicBezTo>
                      <a:pt x="98675" y="1579"/>
                      <a:pt x="93150" y="-1565"/>
                      <a:pt x="89245" y="817"/>
                    </a:cubicBezTo>
                    <a:cubicBezTo>
                      <a:pt x="62004" y="17676"/>
                      <a:pt x="45144" y="61777"/>
                      <a:pt x="47049" y="98638"/>
                    </a:cubicBezTo>
                    <a:cubicBezTo>
                      <a:pt x="32000" y="119212"/>
                      <a:pt x="15045" y="138262"/>
                      <a:pt x="472" y="154741"/>
                    </a:cubicBezTo>
                    <a:cubicBezTo>
                      <a:pt x="-671" y="156074"/>
                      <a:pt x="377" y="158741"/>
                      <a:pt x="2377" y="157979"/>
                    </a:cubicBezTo>
                    <a:cubicBezTo>
                      <a:pt x="21808" y="150740"/>
                      <a:pt x="36858" y="132547"/>
                      <a:pt x="49335" y="114640"/>
                    </a:cubicBezTo>
                    <a:cubicBezTo>
                      <a:pt x="50859" y="121308"/>
                      <a:pt x="53050" y="127499"/>
                      <a:pt x="56193" y="133024"/>
                    </a:cubicBezTo>
                    <a:cubicBezTo>
                      <a:pt x="58003" y="136072"/>
                      <a:pt x="61432" y="136548"/>
                      <a:pt x="64480" y="135214"/>
                    </a:cubicBezTo>
                    <a:cubicBezTo>
                      <a:pt x="77339" y="129404"/>
                      <a:pt x="84292" y="119879"/>
                      <a:pt x="87340" y="107687"/>
                    </a:cubicBezTo>
                    <a:cubicBezTo>
                      <a:pt x="102866" y="110640"/>
                      <a:pt x="115534" y="103972"/>
                      <a:pt x="129345" y="93114"/>
                    </a:cubicBezTo>
                    <a:cubicBezTo>
                      <a:pt x="130488" y="92161"/>
                      <a:pt x="129631" y="89875"/>
                      <a:pt x="128107" y="90066"/>
                    </a:cubicBezTo>
                    <a:close/>
                    <a:moveTo>
                      <a:pt x="84578" y="20724"/>
                    </a:moveTo>
                    <a:cubicBezTo>
                      <a:pt x="80863" y="41203"/>
                      <a:pt x="71624" y="61205"/>
                      <a:pt x="59718" y="80160"/>
                    </a:cubicBezTo>
                    <a:cubicBezTo>
                      <a:pt x="62289" y="57967"/>
                      <a:pt x="71338" y="35107"/>
                      <a:pt x="84578" y="20724"/>
                    </a:cubicBezTo>
                    <a:close/>
                  </a:path>
                </a:pathLst>
              </a:custGeom>
              <a:grpFill/>
              <a:ln w="9525" cap="flat">
                <a:noFill/>
                <a:prstDash val="solid"/>
                <a:miter/>
              </a:ln>
            </p:spPr>
            <p:txBody>
              <a:bodyPr rtlCol="0" anchor="ctr"/>
              <a:lstStyle/>
              <a:p>
                <a:endParaRPr lang="en-US"/>
              </a:p>
            </p:txBody>
          </p:sp>
          <p:sp>
            <p:nvSpPr>
              <p:cNvPr id="1165" name="Freeform: Shape 1164">
                <a:extLst>
                  <a:ext uri="{FF2B5EF4-FFF2-40B4-BE49-F238E27FC236}">
                    <a16:creationId xmlns:a16="http://schemas.microsoft.com/office/drawing/2014/main" id="{7FFE8A80-3FA8-C1A0-36BA-FC8E7D4BA550}"/>
                  </a:ext>
                </a:extLst>
              </p:cNvPr>
              <p:cNvSpPr/>
              <p:nvPr/>
            </p:nvSpPr>
            <p:spPr>
              <a:xfrm>
                <a:off x="5925650" y="2165309"/>
                <a:ext cx="121693" cy="74730"/>
              </a:xfrm>
              <a:custGeom>
                <a:avLst/>
                <a:gdLst>
                  <a:gd name="connsiteX0" fmla="*/ 119295 w 121693"/>
                  <a:gd name="connsiteY0" fmla="*/ 40776 h 74730"/>
                  <a:gd name="connsiteX1" fmla="*/ 68146 w 121693"/>
                  <a:gd name="connsiteY1" fmla="*/ 60112 h 74730"/>
                  <a:gd name="connsiteX2" fmla="*/ 44333 w 121693"/>
                  <a:gd name="connsiteY2" fmla="*/ 20583 h 74730"/>
                  <a:gd name="connsiteX3" fmla="*/ 71861 w 121693"/>
                  <a:gd name="connsiteY3" fmla="*/ 18678 h 74730"/>
                  <a:gd name="connsiteX4" fmla="*/ 79004 w 121693"/>
                  <a:gd name="connsiteY4" fmla="*/ 9439 h 74730"/>
                  <a:gd name="connsiteX5" fmla="*/ 29855 w 121693"/>
                  <a:gd name="connsiteY5" fmla="*/ 20297 h 74730"/>
                  <a:gd name="connsiteX6" fmla="*/ 42 w 121693"/>
                  <a:gd name="connsiteY6" fmla="*/ 72875 h 74730"/>
                  <a:gd name="connsiteX7" fmla="*/ 1756 w 121693"/>
                  <a:gd name="connsiteY7" fmla="*/ 73923 h 74730"/>
                  <a:gd name="connsiteX8" fmla="*/ 25093 w 121693"/>
                  <a:gd name="connsiteY8" fmla="*/ 42300 h 74730"/>
                  <a:gd name="connsiteX9" fmla="*/ 26140 w 121693"/>
                  <a:gd name="connsiteY9" fmla="*/ 50682 h 74730"/>
                  <a:gd name="connsiteX10" fmla="*/ 121200 w 121693"/>
                  <a:gd name="connsiteY10" fmla="*/ 43443 h 74730"/>
                  <a:gd name="connsiteX11" fmla="*/ 119295 w 121693"/>
                  <a:gd name="connsiteY11" fmla="*/ 40776 h 7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693" h="74730">
                    <a:moveTo>
                      <a:pt x="119295" y="40776"/>
                    </a:moveTo>
                    <a:cubicBezTo>
                      <a:pt x="102436" y="48491"/>
                      <a:pt x="86434" y="56016"/>
                      <a:pt x="68146" y="60112"/>
                    </a:cubicBezTo>
                    <a:cubicBezTo>
                      <a:pt x="34332" y="67541"/>
                      <a:pt x="33094" y="36204"/>
                      <a:pt x="44333" y="20583"/>
                    </a:cubicBezTo>
                    <a:cubicBezTo>
                      <a:pt x="52430" y="14773"/>
                      <a:pt x="61383" y="12868"/>
                      <a:pt x="71861" y="18678"/>
                    </a:cubicBezTo>
                    <a:cubicBezTo>
                      <a:pt x="77576" y="21916"/>
                      <a:pt x="83957" y="14106"/>
                      <a:pt x="79004" y="9439"/>
                    </a:cubicBezTo>
                    <a:cubicBezTo>
                      <a:pt x="59669" y="-8754"/>
                      <a:pt x="38999" y="1819"/>
                      <a:pt x="29855" y="20297"/>
                    </a:cubicBezTo>
                    <a:cubicBezTo>
                      <a:pt x="15377" y="34204"/>
                      <a:pt x="5186" y="55444"/>
                      <a:pt x="42" y="72875"/>
                    </a:cubicBezTo>
                    <a:cubicBezTo>
                      <a:pt x="-244" y="73923"/>
                      <a:pt x="995" y="74590"/>
                      <a:pt x="1756" y="73923"/>
                    </a:cubicBezTo>
                    <a:cubicBezTo>
                      <a:pt x="9281" y="67351"/>
                      <a:pt x="16806" y="54397"/>
                      <a:pt x="25093" y="42300"/>
                    </a:cubicBezTo>
                    <a:cubicBezTo>
                      <a:pt x="25188" y="45062"/>
                      <a:pt x="25474" y="47920"/>
                      <a:pt x="26140" y="50682"/>
                    </a:cubicBezTo>
                    <a:cubicBezTo>
                      <a:pt x="37856" y="98212"/>
                      <a:pt x="102150" y="64112"/>
                      <a:pt x="121200" y="43443"/>
                    </a:cubicBezTo>
                    <a:cubicBezTo>
                      <a:pt x="122534" y="41919"/>
                      <a:pt x="120914" y="40014"/>
                      <a:pt x="119295" y="40776"/>
                    </a:cubicBezTo>
                    <a:close/>
                  </a:path>
                </a:pathLst>
              </a:custGeom>
              <a:grpFill/>
              <a:ln w="9525" cap="flat">
                <a:noFill/>
                <a:prstDash val="solid"/>
                <a:miter/>
              </a:ln>
            </p:spPr>
            <p:txBody>
              <a:bodyPr rtlCol="0" anchor="ctr"/>
              <a:lstStyle/>
              <a:p>
                <a:endParaRPr lang="en-US"/>
              </a:p>
            </p:txBody>
          </p:sp>
          <p:sp>
            <p:nvSpPr>
              <p:cNvPr id="1166" name="Freeform: Shape 1165">
                <a:extLst>
                  <a:ext uri="{FF2B5EF4-FFF2-40B4-BE49-F238E27FC236}">
                    <a16:creationId xmlns:a16="http://schemas.microsoft.com/office/drawing/2014/main" id="{5899126E-1463-95BC-B022-659CE5E27611}"/>
                  </a:ext>
                </a:extLst>
              </p:cNvPr>
              <p:cNvSpPr/>
              <p:nvPr/>
            </p:nvSpPr>
            <p:spPr>
              <a:xfrm>
                <a:off x="6159288" y="1717055"/>
                <a:ext cx="106932" cy="157671"/>
              </a:xfrm>
              <a:custGeom>
                <a:avLst/>
                <a:gdLst>
                  <a:gd name="connsiteX0" fmla="*/ 104542 w 106932"/>
                  <a:gd name="connsiteY0" fmla="*/ 136986 h 157671"/>
                  <a:gd name="connsiteX1" fmla="*/ 76824 w 106932"/>
                  <a:gd name="connsiteY1" fmla="*/ 137462 h 157671"/>
                  <a:gd name="connsiteX2" fmla="*/ 61298 w 106932"/>
                  <a:gd name="connsiteY2" fmla="*/ 112030 h 157671"/>
                  <a:gd name="connsiteX3" fmla="*/ 31199 w 106932"/>
                  <a:gd name="connsiteY3" fmla="*/ 122031 h 157671"/>
                  <a:gd name="connsiteX4" fmla="*/ 31485 w 106932"/>
                  <a:gd name="connsiteY4" fmla="*/ 107267 h 157671"/>
                  <a:gd name="connsiteX5" fmla="*/ 58536 w 106932"/>
                  <a:gd name="connsiteY5" fmla="*/ 74216 h 157671"/>
                  <a:gd name="connsiteX6" fmla="*/ 65394 w 106932"/>
                  <a:gd name="connsiteY6" fmla="*/ 3064 h 157671"/>
                  <a:gd name="connsiteX7" fmla="*/ 38724 w 106932"/>
                  <a:gd name="connsiteY7" fmla="*/ 25257 h 157671"/>
                  <a:gd name="connsiteX8" fmla="*/ 23484 w 106932"/>
                  <a:gd name="connsiteY8" fmla="*/ 104410 h 157671"/>
                  <a:gd name="connsiteX9" fmla="*/ 1195 w 106932"/>
                  <a:gd name="connsiteY9" fmla="*/ 130413 h 157671"/>
                  <a:gd name="connsiteX10" fmla="*/ 52 w 106932"/>
                  <a:gd name="connsiteY10" fmla="*/ 131080 h 157671"/>
                  <a:gd name="connsiteX11" fmla="*/ 910 w 106932"/>
                  <a:gd name="connsiteY11" fmla="*/ 133652 h 157671"/>
                  <a:gd name="connsiteX12" fmla="*/ 2529 w 106932"/>
                  <a:gd name="connsiteY12" fmla="*/ 134604 h 157671"/>
                  <a:gd name="connsiteX13" fmla="*/ 23008 w 106932"/>
                  <a:gd name="connsiteY13" fmla="*/ 116411 h 157671"/>
                  <a:gd name="connsiteX14" fmla="*/ 22722 w 106932"/>
                  <a:gd name="connsiteY14" fmla="*/ 140415 h 157671"/>
                  <a:gd name="connsiteX15" fmla="*/ 30437 w 106932"/>
                  <a:gd name="connsiteY15" fmla="*/ 142510 h 157671"/>
                  <a:gd name="connsiteX16" fmla="*/ 57202 w 106932"/>
                  <a:gd name="connsiteY16" fmla="*/ 120412 h 157671"/>
                  <a:gd name="connsiteX17" fmla="*/ 72538 w 106932"/>
                  <a:gd name="connsiteY17" fmla="*/ 147844 h 157671"/>
                  <a:gd name="connsiteX18" fmla="*/ 106828 w 106932"/>
                  <a:gd name="connsiteY18" fmla="*/ 138319 h 157671"/>
                  <a:gd name="connsiteX19" fmla="*/ 104542 w 106932"/>
                  <a:gd name="connsiteY19" fmla="*/ 136986 h 157671"/>
                  <a:gd name="connsiteX20" fmla="*/ 38057 w 106932"/>
                  <a:gd name="connsiteY20" fmla="*/ 53356 h 157671"/>
                  <a:gd name="connsiteX21" fmla="*/ 44725 w 106932"/>
                  <a:gd name="connsiteY21" fmla="*/ 32020 h 157671"/>
                  <a:gd name="connsiteX22" fmla="*/ 64156 w 106932"/>
                  <a:gd name="connsiteY22" fmla="*/ 18113 h 157671"/>
                  <a:gd name="connsiteX23" fmla="*/ 36152 w 106932"/>
                  <a:gd name="connsiteY23" fmla="*/ 90503 h 157671"/>
                  <a:gd name="connsiteX24" fmla="*/ 32152 w 106932"/>
                  <a:gd name="connsiteY24" fmla="*/ 94980 h 157671"/>
                  <a:gd name="connsiteX25" fmla="*/ 38057 w 106932"/>
                  <a:gd name="connsiteY25" fmla="*/ 53356 h 157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932" h="157671">
                    <a:moveTo>
                      <a:pt x="104542" y="136986"/>
                    </a:moveTo>
                    <a:cubicBezTo>
                      <a:pt x="93302" y="148034"/>
                      <a:pt x="86063" y="151559"/>
                      <a:pt x="76824" y="137462"/>
                    </a:cubicBezTo>
                    <a:cubicBezTo>
                      <a:pt x="71490" y="129175"/>
                      <a:pt x="67870" y="119555"/>
                      <a:pt x="61298" y="112030"/>
                    </a:cubicBezTo>
                    <a:cubicBezTo>
                      <a:pt x="49201" y="98219"/>
                      <a:pt x="38534" y="109363"/>
                      <a:pt x="31199" y="122031"/>
                    </a:cubicBezTo>
                    <a:cubicBezTo>
                      <a:pt x="31199" y="117078"/>
                      <a:pt x="31294" y="112125"/>
                      <a:pt x="31485" y="107267"/>
                    </a:cubicBezTo>
                    <a:cubicBezTo>
                      <a:pt x="41296" y="96885"/>
                      <a:pt x="50440" y="85932"/>
                      <a:pt x="58536" y="74216"/>
                    </a:cubicBezTo>
                    <a:cubicBezTo>
                      <a:pt x="72061" y="54785"/>
                      <a:pt x="83873" y="23638"/>
                      <a:pt x="65394" y="3064"/>
                    </a:cubicBezTo>
                    <a:cubicBezTo>
                      <a:pt x="54345" y="-9319"/>
                      <a:pt x="41105" y="19447"/>
                      <a:pt x="38724" y="25257"/>
                    </a:cubicBezTo>
                    <a:cubicBezTo>
                      <a:pt x="28246" y="50784"/>
                      <a:pt x="24722" y="77359"/>
                      <a:pt x="23484" y="104410"/>
                    </a:cubicBezTo>
                    <a:cubicBezTo>
                      <a:pt x="13197" y="115650"/>
                      <a:pt x="529" y="129651"/>
                      <a:pt x="1195" y="130413"/>
                    </a:cubicBezTo>
                    <a:cubicBezTo>
                      <a:pt x="719" y="129937"/>
                      <a:pt x="-233" y="130413"/>
                      <a:pt x="52" y="131080"/>
                    </a:cubicBezTo>
                    <a:cubicBezTo>
                      <a:pt x="338" y="131937"/>
                      <a:pt x="624" y="132794"/>
                      <a:pt x="910" y="133652"/>
                    </a:cubicBezTo>
                    <a:cubicBezTo>
                      <a:pt x="1195" y="134414"/>
                      <a:pt x="1767" y="134700"/>
                      <a:pt x="2529" y="134604"/>
                    </a:cubicBezTo>
                    <a:cubicBezTo>
                      <a:pt x="10244" y="133175"/>
                      <a:pt x="17293" y="122888"/>
                      <a:pt x="23008" y="116411"/>
                    </a:cubicBezTo>
                    <a:cubicBezTo>
                      <a:pt x="22817" y="124413"/>
                      <a:pt x="22722" y="132413"/>
                      <a:pt x="22722" y="140415"/>
                    </a:cubicBezTo>
                    <a:cubicBezTo>
                      <a:pt x="22722" y="144225"/>
                      <a:pt x="28818" y="146511"/>
                      <a:pt x="30437" y="142510"/>
                    </a:cubicBezTo>
                    <a:cubicBezTo>
                      <a:pt x="34724" y="132413"/>
                      <a:pt x="44915" y="102981"/>
                      <a:pt x="57202" y="120412"/>
                    </a:cubicBezTo>
                    <a:cubicBezTo>
                      <a:pt x="63203" y="128984"/>
                      <a:pt x="66727" y="139081"/>
                      <a:pt x="72538" y="147844"/>
                    </a:cubicBezTo>
                    <a:cubicBezTo>
                      <a:pt x="85301" y="166989"/>
                      <a:pt x="100636" y="155083"/>
                      <a:pt x="106828" y="138319"/>
                    </a:cubicBezTo>
                    <a:cubicBezTo>
                      <a:pt x="107399" y="136986"/>
                      <a:pt x="105494" y="136033"/>
                      <a:pt x="104542" y="136986"/>
                    </a:cubicBezTo>
                    <a:close/>
                    <a:moveTo>
                      <a:pt x="38057" y="53356"/>
                    </a:moveTo>
                    <a:cubicBezTo>
                      <a:pt x="39867" y="46022"/>
                      <a:pt x="42153" y="38973"/>
                      <a:pt x="44725" y="32020"/>
                    </a:cubicBezTo>
                    <a:cubicBezTo>
                      <a:pt x="46725" y="26591"/>
                      <a:pt x="57202" y="-2079"/>
                      <a:pt x="64156" y="18113"/>
                    </a:cubicBezTo>
                    <a:cubicBezTo>
                      <a:pt x="73204" y="44498"/>
                      <a:pt x="51773" y="71453"/>
                      <a:pt x="36152" y="90503"/>
                    </a:cubicBezTo>
                    <a:cubicBezTo>
                      <a:pt x="35676" y="91075"/>
                      <a:pt x="34152" y="92694"/>
                      <a:pt x="32152" y="94980"/>
                    </a:cubicBezTo>
                    <a:cubicBezTo>
                      <a:pt x="33009" y="80978"/>
                      <a:pt x="34724" y="67072"/>
                      <a:pt x="38057" y="53356"/>
                    </a:cubicBezTo>
                    <a:close/>
                  </a:path>
                </a:pathLst>
              </a:custGeom>
              <a:grpFill/>
              <a:ln w="9525" cap="flat">
                <a:noFill/>
                <a:prstDash val="solid"/>
                <a:miter/>
              </a:ln>
            </p:spPr>
            <p:txBody>
              <a:bodyPr rtlCol="0" anchor="ctr"/>
              <a:lstStyle/>
              <a:p>
                <a:endParaRPr lang="en-US"/>
              </a:p>
            </p:txBody>
          </p:sp>
          <p:sp>
            <p:nvSpPr>
              <p:cNvPr id="1167" name="Freeform: Shape 1166">
                <a:extLst>
                  <a:ext uri="{FF2B5EF4-FFF2-40B4-BE49-F238E27FC236}">
                    <a16:creationId xmlns:a16="http://schemas.microsoft.com/office/drawing/2014/main" id="{88A0872F-5457-113F-D94B-0281CC67AFA6}"/>
                  </a:ext>
                </a:extLst>
              </p:cNvPr>
              <p:cNvSpPr/>
              <p:nvPr/>
            </p:nvSpPr>
            <p:spPr>
              <a:xfrm>
                <a:off x="5640743" y="1909885"/>
                <a:ext cx="151865" cy="109505"/>
              </a:xfrm>
              <a:custGeom>
                <a:avLst/>
                <a:gdLst>
                  <a:gd name="connsiteX0" fmla="*/ 149790 w 151865"/>
                  <a:gd name="connsiteY0" fmla="*/ 90079 h 109505"/>
                  <a:gd name="connsiteX1" fmla="*/ 102165 w 151865"/>
                  <a:gd name="connsiteY1" fmla="*/ 93508 h 109505"/>
                  <a:gd name="connsiteX2" fmla="*/ 73685 w 151865"/>
                  <a:gd name="connsiteY2" fmla="*/ 59789 h 109505"/>
                  <a:gd name="connsiteX3" fmla="*/ 77972 w 151865"/>
                  <a:gd name="connsiteY3" fmla="*/ 56932 h 109505"/>
                  <a:gd name="connsiteX4" fmla="*/ 140551 w 151865"/>
                  <a:gd name="connsiteY4" fmla="*/ 1782 h 109505"/>
                  <a:gd name="connsiteX5" fmla="*/ 138646 w 151865"/>
                  <a:gd name="connsiteY5" fmla="*/ 353 h 109505"/>
                  <a:gd name="connsiteX6" fmla="*/ 69780 w 151865"/>
                  <a:gd name="connsiteY6" fmla="*/ 53217 h 109505"/>
                  <a:gd name="connsiteX7" fmla="*/ 69399 w 151865"/>
                  <a:gd name="connsiteY7" fmla="*/ 52550 h 109505"/>
                  <a:gd name="connsiteX8" fmla="*/ 33014 w 151865"/>
                  <a:gd name="connsiteY8" fmla="*/ 34834 h 109505"/>
                  <a:gd name="connsiteX9" fmla="*/ 8725 w 151865"/>
                  <a:gd name="connsiteY9" fmla="*/ 82363 h 109505"/>
                  <a:gd name="connsiteX10" fmla="*/ 63398 w 151865"/>
                  <a:gd name="connsiteY10" fmla="*/ 66647 h 109505"/>
                  <a:gd name="connsiteX11" fmla="*/ 76448 w 151865"/>
                  <a:gd name="connsiteY11" fmla="*/ 93889 h 109505"/>
                  <a:gd name="connsiteX12" fmla="*/ 151219 w 151865"/>
                  <a:gd name="connsiteY12" fmla="*/ 93127 h 109505"/>
                  <a:gd name="connsiteX13" fmla="*/ 149790 w 151865"/>
                  <a:gd name="connsiteY13" fmla="*/ 90079 h 109505"/>
                  <a:gd name="connsiteX14" fmla="*/ 24727 w 151865"/>
                  <a:gd name="connsiteY14" fmla="*/ 73029 h 109505"/>
                  <a:gd name="connsiteX15" fmla="*/ 37109 w 151865"/>
                  <a:gd name="connsiteY15" fmla="*/ 44168 h 109505"/>
                  <a:gd name="connsiteX16" fmla="*/ 59017 w 151865"/>
                  <a:gd name="connsiteY16" fmla="*/ 58932 h 109505"/>
                  <a:gd name="connsiteX17" fmla="*/ 24727 w 151865"/>
                  <a:gd name="connsiteY17" fmla="*/ 73029 h 10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865" h="109505">
                    <a:moveTo>
                      <a:pt x="149790" y="90079"/>
                    </a:moveTo>
                    <a:cubicBezTo>
                      <a:pt x="133598" y="95317"/>
                      <a:pt x="118929" y="96270"/>
                      <a:pt x="102165" y="93508"/>
                    </a:cubicBezTo>
                    <a:cubicBezTo>
                      <a:pt x="89211" y="91412"/>
                      <a:pt x="80734" y="72743"/>
                      <a:pt x="73685" y="59789"/>
                    </a:cubicBezTo>
                    <a:cubicBezTo>
                      <a:pt x="75209" y="58741"/>
                      <a:pt x="76733" y="57789"/>
                      <a:pt x="77972" y="56932"/>
                    </a:cubicBezTo>
                    <a:cubicBezTo>
                      <a:pt x="98831" y="43501"/>
                      <a:pt x="129883" y="25309"/>
                      <a:pt x="140551" y="1782"/>
                    </a:cubicBezTo>
                    <a:cubicBezTo>
                      <a:pt x="141122" y="544"/>
                      <a:pt x="139694" y="-599"/>
                      <a:pt x="138646" y="353"/>
                    </a:cubicBezTo>
                    <a:cubicBezTo>
                      <a:pt x="119501" y="18736"/>
                      <a:pt x="95307" y="38358"/>
                      <a:pt x="69780" y="53217"/>
                    </a:cubicBezTo>
                    <a:cubicBezTo>
                      <a:pt x="69590" y="53026"/>
                      <a:pt x="69494" y="52741"/>
                      <a:pt x="69399" y="52550"/>
                    </a:cubicBezTo>
                    <a:cubicBezTo>
                      <a:pt x="60827" y="40263"/>
                      <a:pt x="48063" y="33024"/>
                      <a:pt x="33014" y="34834"/>
                    </a:cubicBezTo>
                    <a:cubicBezTo>
                      <a:pt x="16059" y="36929"/>
                      <a:pt x="-15278" y="69409"/>
                      <a:pt x="8725" y="82363"/>
                    </a:cubicBezTo>
                    <a:cubicBezTo>
                      <a:pt x="23203" y="90174"/>
                      <a:pt x="46349" y="77506"/>
                      <a:pt x="63398" y="66647"/>
                    </a:cubicBezTo>
                    <a:cubicBezTo>
                      <a:pt x="68637" y="76934"/>
                      <a:pt x="72637" y="87983"/>
                      <a:pt x="76448" y="93889"/>
                    </a:cubicBezTo>
                    <a:cubicBezTo>
                      <a:pt x="94640" y="122273"/>
                      <a:pt x="128930" y="105700"/>
                      <a:pt x="151219" y="93127"/>
                    </a:cubicBezTo>
                    <a:cubicBezTo>
                      <a:pt x="152648" y="92174"/>
                      <a:pt x="151504" y="89507"/>
                      <a:pt x="149790" y="90079"/>
                    </a:cubicBezTo>
                    <a:close/>
                    <a:moveTo>
                      <a:pt x="24727" y="73029"/>
                    </a:moveTo>
                    <a:cubicBezTo>
                      <a:pt x="-1848" y="80554"/>
                      <a:pt x="19488" y="46359"/>
                      <a:pt x="37109" y="44168"/>
                    </a:cubicBezTo>
                    <a:cubicBezTo>
                      <a:pt x="46253" y="43025"/>
                      <a:pt x="53302" y="49788"/>
                      <a:pt x="59017" y="58932"/>
                    </a:cubicBezTo>
                    <a:cubicBezTo>
                      <a:pt x="47587" y="64933"/>
                      <a:pt x="36061" y="69886"/>
                      <a:pt x="24727" y="73029"/>
                    </a:cubicBezTo>
                    <a:close/>
                  </a:path>
                </a:pathLst>
              </a:custGeom>
              <a:grpFill/>
              <a:ln w="9525" cap="flat">
                <a:noFill/>
                <a:prstDash val="solid"/>
                <a:miter/>
              </a:ln>
            </p:spPr>
            <p:txBody>
              <a:bodyPr rtlCol="0" anchor="ctr"/>
              <a:lstStyle/>
              <a:p>
                <a:endParaRPr lang="en-US"/>
              </a:p>
            </p:txBody>
          </p:sp>
        </p:grpSp>
        <p:grpSp>
          <p:nvGrpSpPr>
            <p:cNvPr id="1168" name="Graphic 6">
              <a:extLst>
                <a:ext uri="{FF2B5EF4-FFF2-40B4-BE49-F238E27FC236}">
                  <a16:creationId xmlns:a16="http://schemas.microsoft.com/office/drawing/2014/main" id="{9F3AA48D-8F3C-4B55-30B1-A8FB50891632}"/>
                </a:ext>
              </a:extLst>
            </p:cNvPr>
            <p:cNvGrpSpPr/>
            <p:nvPr/>
          </p:nvGrpSpPr>
          <p:grpSpPr>
            <a:xfrm>
              <a:off x="2747958" y="4002608"/>
              <a:ext cx="895106" cy="600395"/>
              <a:chOff x="2747958" y="4002608"/>
              <a:chExt cx="895106" cy="600395"/>
            </a:xfrm>
            <a:grpFill/>
          </p:grpSpPr>
          <p:sp>
            <p:nvSpPr>
              <p:cNvPr id="1169" name="Freeform: Shape 1168">
                <a:extLst>
                  <a:ext uri="{FF2B5EF4-FFF2-40B4-BE49-F238E27FC236}">
                    <a16:creationId xmlns:a16="http://schemas.microsoft.com/office/drawing/2014/main" id="{A9FD834C-2B7C-98F6-5668-98D137BB38A5}"/>
                  </a:ext>
                </a:extLst>
              </p:cNvPr>
              <p:cNvSpPr/>
              <p:nvPr/>
            </p:nvSpPr>
            <p:spPr>
              <a:xfrm>
                <a:off x="2982753" y="4002608"/>
                <a:ext cx="660311" cy="600395"/>
              </a:xfrm>
              <a:custGeom>
                <a:avLst/>
                <a:gdLst>
                  <a:gd name="connsiteX0" fmla="*/ 655320 w 660311"/>
                  <a:gd name="connsiteY0" fmla="*/ 433660 h 600395"/>
                  <a:gd name="connsiteX1" fmla="*/ 615982 w 660311"/>
                  <a:gd name="connsiteY1" fmla="*/ 401656 h 600395"/>
                  <a:gd name="connsiteX2" fmla="*/ 613696 w 660311"/>
                  <a:gd name="connsiteY2" fmla="*/ 404609 h 600395"/>
                  <a:gd name="connsiteX3" fmla="*/ 640366 w 660311"/>
                  <a:gd name="connsiteY3" fmla="*/ 434136 h 600395"/>
                  <a:gd name="connsiteX4" fmla="*/ 519113 w 660311"/>
                  <a:gd name="connsiteY4" fmla="*/ 432422 h 600395"/>
                  <a:gd name="connsiteX5" fmla="*/ 378523 w 660311"/>
                  <a:gd name="connsiteY5" fmla="*/ 432517 h 600395"/>
                  <a:gd name="connsiteX6" fmla="*/ 384619 w 660311"/>
                  <a:gd name="connsiteY6" fmla="*/ 432612 h 600395"/>
                  <a:gd name="connsiteX7" fmla="*/ 450437 w 660311"/>
                  <a:gd name="connsiteY7" fmla="*/ 290118 h 600395"/>
                  <a:gd name="connsiteX8" fmla="*/ 546830 w 660311"/>
                  <a:gd name="connsiteY8" fmla="*/ 83140 h 600395"/>
                  <a:gd name="connsiteX9" fmla="*/ 545306 w 660311"/>
                  <a:gd name="connsiteY9" fmla="*/ 82473 h 600395"/>
                  <a:gd name="connsiteX10" fmla="*/ 439960 w 660311"/>
                  <a:gd name="connsiteY10" fmla="*/ 283927 h 600395"/>
                  <a:gd name="connsiteX11" fmla="*/ 370999 w 660311"/>
                  <a:gd name="connsiteY11" fmla="*/ 427564 h 600395"/>
                  <a:gd name="connsiteX12" fmla="*/ 367189 w 660311"/>
                  <a:gd name="connsiteY12" fmla="*/ 411657 h 600395"/>
                  <a:gd name="connsiteX13" fmla="*/ 366617 w 660311"/>
                  <a:gd name="connsiteY13" fmla="*/ 216966 h 600395"/>
                  <a:gd name="connsiteX14" fmla="*/ 366236 w 660311"/>
                  <a:gd name="connsiteY14" fmla="*/ 113334 h 600395"/>
                  <a:gd name="connsiteX15" fmla="*/ 363188 w 660311"/>
                  <a:gd name="connsiteY15" fmla="*/ 14846 h 600395"/>
                  <a:gd name="connsiteX16" fmla="*/ 389668 w 660311"/>
                  <a:gd name="connsiteY16" fmla="*/ 53517 h 600395"/>
                  <a:gd name="connsiteX17" fmla="*/ 391763 w 660311"/>
                  <a:gd name="connsiteY17" fmla="*/ 52279 h 600395"/>
                  <a:gd name="connsiteX18" fmla="*/ 363950 w 660311"/>
                  <a:gd name="connsiteY18" fmla="*/ 1415 h 600395"/>
                  <a:gd name="connsiteX19" fmla="*/ 356044 w 660311"/>
                  <a:gd name="connsiteY19" fmla="*/ 2463 h 600395"/>
                  <a:gd name="connsiteX20" fmla="*/ 333184 w 660311"/>
                  <a:gd name="connsiteY20" fmla="*/ 56851 h 600395"/>
                  <a:gd name="connsiteX21" fmla="*/ 336328 w 660311"/>
                  <a:gd name="connsiteY21" fmla="*/ 58661 h 600395"/>
                  <a:gd name="connsiteX22" fmla="*/ 355473 w 660311"/>
                  <a:gd name="connsiteY22" fmla="*/ 28466 h 600395"/>
                  <a:gd name="connsiteX23" fmla="*/ 354616 w 660311"/>
                  <a:gd name="connsiteY23" fmla="*/ 103905 h 600395"/>
                  <a:gd name="connsiteX24" fmla="*/ 354140 w 660311"/>
                  <a:gd name="connsiteY24" fmla="*/ 207537 h 600395"/>
                  <a:gd name="connsiteX25" fmla="*/ 353568 w 660311"/>
                  <a:gd name="connsiteY25" fmla="*/ 383463 h 600395"/>
                  <a:gd name="connsiteX26" fmla="*/ 346710 w 660311"/>
                  <a:gd name="connsiteY26" fmla="*/ 371652 h 600395"/>
                  <a:gd name="connsiteX27" fmla="*/ 295180 w 660311"/>
                  <a:gd name="connsiteY27" fmla="*/ 291166 h 600395"/>
                  <a:gd name="connsiteX28" fmla="*/ 181642 w 660311"/>
                  <a:gd name="connsiteY28" fmla="*/ 95046 h 600395"/>
                  <a:gd name="connsiteX29" fmla="*/ 180213 w 660311"/>
                  <a:gd name="connsiteY29" fmla="*/ 95618 h 600395"/>
                  <a:gd name="connsiteX30" fmla="*/ 277082 w 660311"/>
                  <a:gd name="connsiteY30" fmla="*/ 281546 h 600395"/>
                  <a:gd name="connsiteX31" fmla="*/ 328708 w 660311"/>
                  <a:gd name="connsiteY31" fmla="*/ 364318 h 600395"/>
                  <a:gd name="connsiteX32" fmla="*/ 351568 w 660311"/>
                  <a:gd name="connsiteY32" fmla="*/ 409752 h 600395"/>
                  <a:gd name="connsiteX33" fmla="*/ 353378 w 660311"/>
                  <a:gd name="connsiteY33" fmla="*/ 414800 h 600395"/>
                  <a:gd name="connsiteX34" fmla="*/ 353378 w 660311"/>
                  <a:gd name="connsiteY34" fmla="*/ 424135 h 600395"/>
                  <a:gd name="connsiteX35" fmla="*/ 353378 w 660311"/>
                  <a:gd name="connsiteY35" fmla="*/ 432422 h 600395"/>
                  <a:gd name="connsiteX36" fmla="*/ 308991 w 660311"/>
                  <a:gd name="connsiteY36" fmla="*/ 432422 h 600395"/>
                  <a:gd name="connsiteX37" fmla="*/ 1715 w 660311"/>
                  <a:gd name="connsiteY37" fmla="*/ 436613 h 600395"/>
                  <a:gd name="connsiteX38" fmla="*/ 0 w 660311"/>
                  <a:gd name="connsiteY38" fmla="*/ 438423 h 600395"/>
                  <a:gd name="connsiteX39" fmla="*/ 1715 w 660311"/>
                  <a:gd name="connsiteY39" fmla="*/ 440232 h 600395"/>
                  <a:gd name="connsiteX40" fmla="*/ 308991 w 660311"/>
                  <a:gd name="connsiteY40" fmla="*/ 444423 h 600395"/>
                  <a:gd name="connsiteX41" fmla="*/ 353378 w 660311"/>
                  <a:gd name="connsiteY41" fmla="*/ 444423 h 600395"/>
                  <a:gd name="connsiteX42" fmla="*/ 358807 w 660311"/>
                  <a:gd name="connsiteY42" fmla="*/ 598824 h 600395"/>
                  <a:gd name="connsiteX43" fmla="*/ 362045 w 660311"/>
                  <a:gd name="connsiteY43" fmla="*/ 598824 h 600395"/>
                  <a:gd name="connsiteX44" fmla="*/ 367570 w 660311"/>
                  <a:gd name="connsiteY44" fmla="*/ 458520 h 600395"/>
                  <a:gd name="connsiteX45" fmla="*/ 377380 w 660311"/>
                  <a:gd name="connsiteY45" fmla="*/ 444423 h 600395"/>
                  <a:gd name="connsiteX46" fmla="*/ 378714 w 660311"/>
                  <a:gd name="connsiteY46" fmla="*/ 444519 h 600395"/>
                  <a:gd name="connsiteX47" fmla="*/ 519303 w 660311"/>
                  <a:gd name="connsiteY47" fmla="*/ 444614 h 600395"/>
                  <a:gd name="connsiteX48" fmla="*/ 643509 w 660311"/>
                  <a:gd name="connsiteY48" fmla="*/ 442423 h 600395"/>
                  <a:gd name="connsiteX49" fmla="*/ 613124 w 660311"/>
                  <a:gd name="connsiteY49" fmla="*/ 477284 h 600395"/>
                  <a:gd name="connsiteX50" fmla="*/ 614744 w 660311"/>
                  <a:gd name="connsiteY50" fmla="*/ 479285 h 600395"/>
                  <a:gd name="connsiteX51" fmla="*/ 656558 w 660311"/>
                  <a:gd name="connsiteY51" fmla="*/ 444614 h 600395"/>
                  <a:gd name="connsiteX52" fmla="*/ 660273 w 660311"/>
                  <a:gd name="connsiteY52" fmla="*/ 440042 h 600395"/>
                  <a:gd name="connsiteX53" fmla="*/ 660273 w 660311"/>
                  <a:gd name="connsiteY53" fmla="*/ 439851 h 600395"/>
                  <a:gd name="connsiteX54" fmla="*/ 655320 w 660311"/>
                  <a:gd name="connsiteY54" fmla="*/ 433660 h 6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60311" h="600395">
                    <a:moveTo>
                      <a:pt x="655320" y="433660"/>
                    </a:moveTo>
                    <a:cubicBezTo>
                      <a:pt x="643223" y="422611"/>
                      <a:pt x="630650" y="407752"/>
                      <a:pt x="615982" y="401656"/>
                    </a:cubicBezTo>
                    <a:cubicBezTo>
                      <a:pt x="614172" y="400894"/>
                      <a:pt x="613124" y="403275"/>
                      <a:pt x="613696" y="404609"/>
                    </a:cubicBezTo>
                    <a:cubicBezTo>
                      <a:pt x="618553" y="415848"/>
                      <a:pt x="629793" y="425469"/>
                      <a:pt x="640366" y="434136"/>
                    </a:cubicBezTo>
                    <a:cubicBezTo>
                      <a:pt x="601028" y="428231"/>
                      <a:pt x="558546" y="432422"/>
                      <a:pt x="519113" y="432422"/>
                    </a:cubicBezTo>
                    <a:cubicBezTo>
                      <a:pt x="472250" y="432422"/>
                      <a:pt x="425386" y="432422"/>
                      <a:pt x="378523" y="432517"/>
                    </a:cubicBezTo>
                    <a:cubicBezTo>
                      <a:pt x="310039" y="432517"/>
                      <a:pt x="453104" y="432612"/>
                      <a:pt x="384619" y="432612"/>
                    </a:cubicBezTo>
                    <a:cubicBezTo>
                      <a:pt x="410909" y="387845"/>
                      <a:pt x="427101" y="335933"/>
                      <a:pt x="450437" y="290118"/>
                    </a:cubicBezTo>
                    <a:cubicBezTo>
                      <a:pt x="484632" y="222872"/>
                      <a:pt x="522732" y="154863"/>
                      <a:pt x="546830" y="83140"/>
                    </a:cubicBezTo>
                    <a:cubicBezTo>
                      <a:pt x="547116" y="82283"/>
                      <a:pt x="545782" y="81711"/>
                      <a:pt x="545306" y="82473"/>
                    </a:cubicBezTo>
                    <a:cubicBezTo>
                      <a:pt x="509397" y="149244"/>
                      <a:pt x="477012" y="217823"/>
                      <a:pt x="439960" y="283927"/>
                    </a:cubicBezTo>
                    <a:cubicBezTo>
                      <a:pt x="414433" y="329552"/>
                      <a:pt x="390906" y="378415"/>
                      <a:pt x="370999" y="427564"/>
                    </a:cubicBezTo>
                    <a:cubicBezTo>
                      <a:pt x="370523" y="422421"/>
                      <a:pt x="369094" y="417087"/>
                      <a:pt x="367189" y="411657"/>
                    </a:cubicBezTo>
                    <a:cubicBezTo>
                      <a:pt x="367094" y="346792"/>
                      <a:pt x="366808" y="281832"/>
                      <a:pt x="366617" y="216966"/>
                    </a:cubicBezTo>
                    <a:cubicBezTo>
                      <a:pt x="366522" y="182390"/>
                      <a:pt x="366427" y="147910"/>
                      <a:pt x="366236" y="113334"/>
                    </a:cubicBezTo>
                    <a:cubicBezTo>
                      <a:pt x="366046" y="81616"/>
                      <a:pt x="369665" y="46183"/>
                      <a:pt x="363188" y="14846"/>
                    </a:cubicBezTo>
                    <a:cubicBezTo>
                      <a:pt x="373380" y="26371"/>
                      <a:pt x="379952" y="41516"/>
                      <a:pt x="389668" y="53517"/>
                    </a:cubicBezTo>
                    <a:cubicBezTo>
                      <a:pt x="390430" y="54470"/>
                      <a:pt x="392240" y="53422"/>
                      <a:pt x="391763" y="52279"/>
                    </a:cubicBezTo>
                    <a:cubicBezTo>
                      <a:pt x="384524" y="33705"/>
                      <a:pt x="379762" y="14941"/>
                      <a:pt x="363950" y="1415"/>
                    </a:cubicBezTo>
                    <a:cubicBezTo>
                      <a:pt x="361759" y="-489"/>
                      <a:pt x="357473" y="-775"/>
                      <a:pt x="356044" y="2463"/>
                    </a:cubicBezTo>
                    <a:cubicBezTo>
                      <a:pt x="348139" y="20275"/>
                      <a:pt x="338709" y="38087"/>
                      <a:pt x="333184" y="56851"/>
                    </a:cubicBezTo>
                    <a:cubicBezTo>
                      <a:pt x="332613" y="58661"/>
                      <a:pt x="334994" y="59994"/>
                      <a:pt x="336328" y="58661"/>
                    </a:cubicBezTo>
                    <a:cubicBezTo>
                      <a:pt x="344710" y="50088"/>
                      <a:pt x="350425" y="39515"/>
                      <a:pt x="355473" y="28466"/>
                    </a:cubicBezTo>
                    <a:cubicBezTo>
                      <a:pt x="352711" y="53231"/>
                      <a:pt x="354806" y="79616"/>
                      <a:pt x="354616" y="103905"/>
                    </a:cubicBezTo>
                    <a:cubicBezTo>
                      <a:pt x="354330" y="138480"/>
                      <a:pt x="354330" y="172961"/>
                      <a:pt x="354140" y="207537"/>
                    </a:cubicBezTo>
                    <a:cubicBezTo>
                      <a:pt x="353949" y="266211"/>
                      <a:pt x="353759" y="324884"/>
                      <a:pt x="353568" y="383463"/>
                    </a:cubicBezTo>
                    <a:cubicBezTo>
                      <a:pt x="351092" y="379082"/>
                      <a:pt x="348710" y="375081"/>
                      <a:pt x="346710" y="371652"/>
                    </a:cubicBezTo>
                    <a:cubicBezTo>
                      <a:pt x="330994" y="343934"/>
                      <a:pt x="311848" y="318312"/>
                      <a:pt x="295180" y="291166"/>
                    </a:cubicBezTo>
                    <a:cubicBezTo>
                      <a:pt x="255651" y="226682"/>
                      <a:pt x="215932" y="162579"/>
                      <a:pt x="181642" y="95046"/>
                    </a:cubicBezTo>
                    <a:cubicBezTo>
                      <a:pt x="181261" y="94284"/>
                      <a:pt x="179832" y="94856"/>
                      <a:pt x="180213" y="95618"/>
                    </a:cubicBezTo>
                    <a:cubicBezTo>
                      <a:pt x="207073" y="160197"/>
                      <a:pt x="242602" y="220776"/>
                      <a:pt x="277082" y="281546"/>
                    </a:cubicBezTo>
                    <a:cubicBezTo>
                      <a:pt x="293180" y="309835"/>
                      <a:pt x="311753" y="336600"/>
                      <a:pt x="328708" y="364318"/>
                    </a:cubicBezTo>
                    <a:cubicBezTo>
                      <a:pt x="337566" y="378796"/>
                      <a:pt x="345281" y="394036"/>
                      <a:pt x="351568" y="409752"/>
                    </a:cubicBezTo>
                    <a:cubicBezTo>
                      <a:pt x="352234" y="411372"/>
                      <a:pt x="352806" y="413086"/>
                      <a:pt x="353378" y="414800"/>
                    </a:cubicBezTo>
                    <a:cubicBezTo>
                      <a:pt x="353378" y="417944"/>
                      <a:pt x="353378" y="420992"/>
                      <a:pt x="353378" y="424135"/>
                    </a:cubicBezTo>
                    <a:cubicBezTo>
                      <a:pt x="353378" y="426897"/>
                      <a:pt x="353378" y="429659"/>
                      <a:pt x="353378" y="432422"/>
                    </a:cubicBezTo>
                    <a:cubicBezTo>
                      <a:pt x="338614" y="432422"/>
                      <a:pt x="323755" y="432422"/>
                      <a:pt x="308991" y="432422"/>
                    </a:cubicBezTo>
                    <a:cubicBezTo>
                      <a:pt x="167259" y="432517"/>
                      <a:pt x="143351" y="430136"/>
                      <a:pt x="1715" y="436613"/>
                    </a:cubicBezTo>
                    <a:cubicBezTo>
                      <a:pt x="476" y="436517"/>
                      <a:pt x="0" y="437470"/>
                      <a:pt x="0" y="438423"/>
                    </a:cubicBezTo>
                    <a:cubicBezTo>
                      <a:pt x="0" y="439375"/>
                      <a:pt x="476" y="440232"/>
                      <a:pt x="1715" y="440232"/>
                    </a:cubicBezTo>
                    <a:cubicBezTo>
                      <a:pt x="143256" y="446614"/>
                      <a:pt x="167259" y="444328"/>
                      <a:pt x="308991" y="444423"/>
                    </a:cubicBezTo>
                    <a:cubicBezTo>
                      <a:pt x="323755" y="444423"/>
                      <a:pt x="338519" y="444423"/>
                      <a:pt x="353378" y="444423"/>
                    </a:cubicBezTo>
                    <a:cubicBezTo>
                      <a:pt x="352806" y="578916"/>
                      <a:pt x="348520" y="464902"/>
                      <a:pt x="358807" y="598824"/>
                    </a:cubicBezTo>
                    <a:cubicBezTo>
                      <a:pt x="358997" y="600919"/>
                      <a:pt x="361855" y="600919"/>
                      <a:pt x="362045" y="598824"/>
                    </a:cubicBezTo>
                    <a:cubicBezTo>
                      <a:pt x="372046" y="469569"/>
                      <a:pt x="368427" y="588346"/>
                      <a:pt x="367570" y="458520"/>
                    </a:cubicBezTo>
                    <a:cubicBezTo>
                      <a:pt x="370999" y="453948"/>
                      <a:pt x="374237" y="449281"/>
                      <a:pt x="377380" y="444423"/>
                    </a:cubicBezTo>
                    <a:lnTo>
                      <a:pt x="378714" y="444519"/>
                    </a:lnTo>
                    <a:cubicBezTo>
                      <a:pt x="425577" y="444519"/>
                      <a:pt x="472440" y="444519"/>
                      <a:pt x="519303" y="444614"/>
                    </a:cubicBezTo>
                    <a:cubicBezTo>
                      <a:pt x="559689" y="444614"/>
                      <a:pt x="603313" y="449090"/>
                      <a:pt x="643509" y="442423"/>
                    </a:cubicBezTo>
                    <a:cubicBezTo>
                      <a:pt x="632555" y="453186"/>
                      <a:pt x="623602" y="466045"/>
                      <a:pt x="613124" y="477284"/>
                    </a:cubicBezTo>
                    <a:cubicBezTo>
                      <a:pt x="612172" y="478332"/>
                      <a:pt x="613505" y="480237"/>
                      <a:pt x="614744" y="479285"/>
                    </a:cubicBezTo>
                    <a:cubicBezTo>
                      <a:pt x="629222" y="468426"/>
                      <a:pt x="644747" y="458425"/>
                      <a:pt x="656558" y="444614"/>
                    </a:cubicBezTo>
                    <a:cubicBezTo>
                      <a:pt x="658559" y="444138"/>
                      <a:pt x="660178" y="442518"/>
                      <a:pt x="660273" y="440042"/>
                    </a:cubicBezTo>
                    <a:cubicBezTo>
                      <a:pt x="660273" y="439947"/>
                      <a:pt x="660273" y="439851"/>
                      <a:pt x="660273" y="439851"/>
                    </a:cubicBezTo>
                    <a:cubicBezTo>
                      <a:pt x="660654" y="436232"/>
                      <a:pt x="658178" y="433755"/>
                      <a:pt x="655320" y="433660"/>
                    </a:cubicBezTo>
                    <a:close/>
                  </a:path>
                </a:pathLst>
              </a:custGeom>
              <a:grpFill/>
              <a:ln w="9525" cap="flat">
                <a:noFill/>
                <a:prstDash val="solid"/>
                <a:miter/>
              </a:ln>
            </p:spPr>
            <p:txBody>
              <a:bodyPr rtlCol="0" anchor="ctr"/>
              <a:lstStyle/>
              <a:p>
                <a:endParaRPr lang="en-US"/>
              </a:p>
            </p:txBody>
          </p:sp>
          <p:sp>
            <p:nvSpPr>
              <p:cNvPr id="1170" name="Freeform: Shape 1169">
                <a:extLst>
                  <a:ext uri="{FF2B5EF4-FFF2-40B4-BE49-F238E27FC236}">
                    <a16:creationId xmlns:a16="http://schemas.microsoft.com/office/drawing/2014/main" id="{07C083A8-8407-F281-9950-4DDA2070AD95}"/>
                  </a:ext>
                </a:extLst>
              </p:cNvPr>
              <p:cNvSpPr/>
              <p:nvPr/>
            </p:nvSpPr>
            <p:spPr>
              <a:xfrm>
                <a:off x="3568085" y="4524060"/>
                <a:ext cx="65206" cy="78665"/>
              </a:xfrm>
              <a:custGeom>
                <a:avLst/>
                <a:gdLst>
                  <a:gd name="connsiteX0" fmla="*/ 62178 w 65206"/>
                  <a:gd name="connsiteY0" fmla="*/ 1457 h 78665"/>
                  <a:gd name="connsiteX1" fmla="*/ 41033 w 65206"/>
                  <a:gd name="connsiteY1" fmla="*/ 20317 h 78665"/>
                  <a:gd name="connsiteX2" fmla="*/ 33794 w 65206"/>
                  <a:gd name="connsiteY2" fmla="*/ 2124 h 78665"/>
                  <a:gd name="connsiteX3" fmla="*/ 27888 w 65206"/>
                  <a:gd name="connsiteY3" fmla="*/ 600 h 78665"/>
                  <a:gd name="connsiteX4" fmla="*/ 14363 w 65206"/>
                  <a:gd name="connsiteY4" fmla="*/ 16602 h 78665"/>
                  <a:gd name="connsiteX5" fmla="*/ 16744 w 65206"/>
                  <a:gd name="connsiteY5" fmla="*/ 18030 h 78665"/>
                  <a:gd name="connsiteX6" fmla="*/ 27507 w 65206"/>
                  <a:gd name="connsiteY6" fmla="*/ 10411 h 78665"/>
                  <a:gd name="connsiteX7" fmla="*/ 32555 w 65206"/>
                  <a:gd name="connsiteY7" fmla="*/ 28603 h 78665"/>
                  <a:gd name="connsiteX8" fmla="*/ 75 w 65206"/>
                  <a:gd name="connsiteY8" fmla="*/ 76895 h 78665"/>
                  <a:gd name="connsiteX9" fmla="*/ 2456 w 65206"/>
                  <a:gd name="connsiteY9" fmla="*/ 78324 h 78665"/>
                  <a:gd name="connsiteX10" fmla="*/ 33698 w 65206"/>
                  <a:gd name="connsiteY10" fmla="*/ 41271 h 78665"/>
                  <a:gd name="connsiteX11" fmla="*/ 36080 w 65206"/>
                  <a:gd name="connsiteY11" fmla="*/ 38414 h 78665"/>
                  <a:gd name="connsiteX12" fmla="*/ 39794 w 65206"/>
                  <a:gd name="connsiteY12" fmla="*/ 45844 h 78665"/>
                  <a:gd name="connsiteX13" fmla="*/ 53606 w 65206"/>
                  <a:gd name="connsiteY13" fmla="*/ 53368 h 78665"/>
                  <a:gd name="connsiteX14" fmla="*/ 60845 w 65206"/>
                  <a:gd name="connsiteY14" fmla="*/ 47749 h 78665"/>
                  <a:gd name="connsiteX15" fmla="*/ 61988 w 65206"/>
                  <a:gd name="connsiteY15" fmla="*/ 37557 h 78665"/>
                  <a:gd name="connsiteX16" fmla="*/ 59035 w 65206"/>
                  <a:gd name="connsiteY16" fmla="*/ 36319 h 78665"/>
                  <a:gd name="connsiteX17" fmla="*/ 53129 w 65206"/>
                  <a:gd name="connsiteY17" fmla="*/ 40128 h 78665"/>
                  <a:gd name="connsiteX18" fmla="*/ 51224 w 65206"/>
                  <a:gd name="connsiteY18" fmla="*/ 41652 h 78665"/>
                  <a:gd name="connsiteX19" fmla="*/ 44462 w 65206"/>
                  <a:gd name="connsiteY19" fmla="*/ 29746 h 78665"/>
                  <a:gd name="connsiteX20" fmla="*/ 44081 w 65206"/>
                  <a:gd name="connsiteY20" fmla="*/ 28794 h 78665"/>
                  <a:gd name="connsiteX21" fmla="*/ 64655 w 65206"/>
                  <a:gd name="connsiteY21" fmla="*/ 3934 h 78665"/>
                  <a:gd name="connsiteX22" fmla="*/ 62178 w 65206"/>
                  <a:gd name="connsiteY22" fmla="*/ 1457 h 7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5206" h="78665">
                    <a:moveTo>
                      <a:pt x="62178" y="1457"/>
                    </a:moveTo>
                    <a:cubicBezTo>
                      <a:pt x="55320" y="7362"/>
                      <a:pt x="48176" y="13649"/>
                      <a:pt x="41033" y="20317"/>
                    </a:cubicBezTo>
                    <a:cubicBezTo>
                      <a:pt x="39032" y="14030"/>
                      <a:pt x="37032" y="7744"/>
                      <a:pt x="33794" y="2124"/>
                    </a:cubicBezTo>
                    <a:cubicBezTo>
                      <a:pt x="32651" y="124"/>
                      <a:pt x="29888" y="-639"/>
                      <a:pt x="27888" y="600"/>
                    </a:cubicBezTo>
                    <a:cubicBezTo>
                      <a:pt x="21602" y="4600"/>
                      <a:pt x="16077" y="9077"/>
                      <a:pt x="14363" y="16602"/>
                    </a:cubicBezTo>
                    <a:cubicBezTo>
                      <a:pt x="14077" y="18030"/>
                      <a:pt x="15696" y="19078"/>
                      <a:pt x="16744" y="18030"/>
                    </a:cubicBezTo>
                    <a:cubicBezTo>
                      <a:pt x="20078" y="14792"/>
                      <a:pt x="23602" y="12506"/>
                      <a:pt x="27507" y="10411"/>
                    </a:cubicBezTo>
                    <a:cubicBezTo>
                      <a:pt x="29317" y="16411"/>
                      <a:pt x="30746" y="22602"/>
                      <a:pt x="32555" y="28603"/>
                    </a:cubicBezTo>
                    <a:cubicBezTo>
                      <a:pt x="18554" y="42986"/>
                      <a:pt x="6171" y="59083"/>
                      <a:pt x="75" y="76895"/>
                    </a:cubicBezTo>
                    <a:cubicBezTo>
                      <a:pt x="-401" y="78324"/>
                      <a:pt x="1504" y="79181"/>
                      <a:pt x="2456" y="78324"/>
                    </a:cubicBezTo>
                    <a:cubicBezTo>
                      <a:pt x="14458" y="67465"/>
                      <a:pt x="23411" y="53844"/>
                      <a:pt x="33698" y="41271"/>
                    </a:cubicBezTo>
                    <a:cubicBezTo>
                      <a:pt x="34460" y="40319"/>
                      <a:pt x="35318" y="39367"/>
                      <a:pt x="36080" y="38414"/>
                    </a:cubicBezTo>
                    <a:cubicBezTo>
                      <a:pt x="37127" y="40986"/>
                      <a:pt x="38366" y="43462"/>
                      <a:pt x="39794" y="45844"/>
                    </a:cubicBezTo>
                    <a:cubicBezTo>
                      <a:pt x="42557" y="50320"/>
                      <a:pt x="47891" y="55083"/>
                      <a:pt x="53606" y="53368"/>
                    </a:cubicBezTo>
                    <a:cubicBezTo>
                      <a:pt x="56939" y="52416"/>
                      <a:pt x="58940" y="50511"/>
                      <a:pt x="60845" y="47749"/>
                    </a:cubicBezTo>
                    <a:cubicBezTo>
                      <a:pt x="63321" y="44224"/>
                      <a:pt x="61988" y="41271"/>
                      <a:pt x="61988" y="37557"/>
                    </a:cubicBezTo>
                    <a:cubicBezTo>
                      <a:pt x="61988" y="35937"/>
                      <a:pt x="60178" y="35366"/>
                      <a:pt x="59035" y="36319"/>
                    </a:cubicBezTo>
                    <a:cubicBezTo>
                      <a:pt x="57130" y="37938"/>
                      <a:pt x="55034" y="38224"/>
                      <a:pt x="53129" y="40128"/>
                    </a:cubicBezTo>
                    <a:cubicBezTo>
                      <a:pt x="52558" y="40700"/>
                      <a:pt x="51891" y="41176"/>
                      <a:pt x="51224" y="41652"/>
                    </a:cubicBezTo>
                    <a:cubicBezTo>
                      <a:pt x="47986" y="38795"/>
                      <a:pt x="45986" y="33556"/>
                      <a:pt x="44462" y="29746"/>
                    </a:cubicBezTo>
                    <a:cubicBezTo>
                      <a:pt x="44366" y="29461"/>
                      <a:pt x="44271" y="29079"/>
                      <a:pt x="44081" y="28794"/>
                    </a:cubicBezTo>
                    <a:cubicBezTo>
                      <a:pt x="50939" y="20507"/>
                      <a:pt x="57797" y="12125"/>
                      <a:pt x="64655" y="3934"/>
                    </a:cubicBezTo>
                    <a:cubicBezTo>
                      <a:pt x="66274" y="2314"/>
                      <a:pt x="63988" y="-67"/>
                      <a:pt x="62178" y="1457"/>
                    </a:cubicBezTo>
                    <a:close/>
                  </a:path>
                </a:pathLst>
              </a:custGeom>
              <a:grpFill/>
              <a:ln w="9525" cap="flat">
                <a:noFill/>
                <a:prstDash val="solid"/>
                <a:miter/>
              </a:ln>
            </p:spPr>
            <p:txBody>
              <a:bodyPr rtlCol="0" anchor="ctr"/>
              <a:lstStyle/>
              <a:p>
                <a:endParaRPr lang="en-US"/>
              </a:p>
            </p:txBody>
          </p:sp>
          <p:sp>
            <p:nvSpPr>
              <p:cNvPr id="1171" name="Freeform: Shape 1170">
                <a:extLst>
                  <a:ext uri="{FF2B5EF4-FFF2-40B4-BE49-F238E27FC236}">
                    <a16:creationId xmlns:a16="http://schemas.microsoft.com/office/drawing/2014/main" id="{5C5D9445-27DA-3B43-9C6E-45CCAB46DD9A}"/>
                  </a:ext>
                </a:extLst>
              </p:cNvPr>
              <p:cNvSpPr/>
              <p:nvPr/>
            </p:nvSpPr>
            <p:spPr>
              <a:xfrm>
                <a:off x="3415759" y="4005250"/>
                <a:ext cx="54122" cy="76878"/>
              </a:xfrm>
              <a:custGeom>
                <a:avLst/>
                <a:gdLst>
                  <a:gd name="connsiteX0" fmla="*/ 51912 w 54122"/>
                  <a:gd name="connsiteY0" fmla="*/ 20300 h 76878"/>
                  <a:gd name="connsiteX1" fmla="*/ 36005 w 54122"/>
                  <a:gd name="connsiteY1" fmla="*/ 29540 h 76878"/>
                  <a:gd name="connsiteX2" fmla="*/ 33052 w 54122"/>
                  <a:gd name="connsiteY2" fmla="*/ 8775 h 76878"/>
                  <a:gd name="connsiteX3" fmla="*/ 32957 w 54122"/>
                  <a:gd name="connsiteY3" fmla="*/ 1822 h 76878"/>
                  <a:gd name="connsiteX4" fmla="*/ 28004 w 54122"/>
                  <a:gd name="connsiteY4" fmla="*/ 1822 h 76878"/>
                  <a:gd name="connsiteX5" fmla="*/ 26956 w 54122"/>
                  <a:gd name="connsiteY5" fmla="*/ 13728 h 76878"/>
                  <a:gd name="connsiteX6" fmla="*/ 17050 w 54122"/>
                  <a:gd name="connsiteY6" fmla="*/ 21158 h 76878"/>
                  <a:gd name="connsiteX7" fmla="*/ 2763 w 54122"/>
                  <a:gd name="connsiteY7" fmla="*/ 4013 h 76878"/>
                  <a:gd name="connsiteX8" fmla="*/ 1048 w 54122"/>
                  <a:gd name="connsiteY8" fmla="*/ 3822 h 76878"/>
                  <a:gd name="connsiteX9" fmla="*/ 27242 w 54122"/>
                  <a:gd name="connsiteY9" fmla="*/ 20205 h 76878"/>
                  <a:gd name="connsiteX10" fmla="*/ 28766 w 54122"/>
                  <a:gd name="connsiteY10" fmla="*/ 34111 h 76878"/>
                  <a:gd name="connsiteX11" fmla="*/ 14193 w 54122"/>
                  <a:gd name="connsiteY11" fmla="*/ 49447 h 76878"/>
                  <a:gd name="connsiteX12" fmla="*/ 26766 w 54122"/>
                  <a:gd name="connsiteY12" fmla="*/ 76879 h 76878"/>
                  <a:gd name="connsiteX13" fmla="*/ 37434 w 54122"/>
                  <a:gd name="connsiteY13" fmla="*/ 40017 h 76878"/>
                  <a:gd name="connsiteX14" fmla="*/ 53722 w 54122"/>
                  <a:gd name="connsiteY14" fmla="*/ 22491 h 76878"/>
                  <a:gd name="connsiteX15" fmla="*/ 51912 w 54122"/>
                  <a:gd name="connsiteY15" fmla="*/ 20300 h 76878"/>
                  <a:gd name="connsiteX16" fmla="*/ 30671 w 54122"/>
                  <a:gd name="connsiteY16" fmla="*/ 55543 h 76878"/>
                  <a:gd name="connsiteX17" fmla="*/ 25623 w 54122"/>
                  <a:gd name="connsiteY17" fmla="*/ 64496 h 76878"/>
                  <a:gd name="connsiteX18" fmla="*/ 29052 w 54122"/>
                  <a:gd name="connsiteY18" fmla="*/ 50780 h 76878"/>
                  <a:gd name="connsiteX19" fmla="*/ 30385 w 54122"/>
                  <a:gd name="connsiteY19" fmla="*/ 49066 h 76878"/>
                  <a:gd name="connsiteX20" fmla="*/ 30671 w 54122"/>
                  <a:gd name="connsiteY20" fmla="*/ 55543 h 7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122" h="76878">
                    <a:moveTo>
                      <a:pt x="51912" y="20300"/>
                    </a:moveTo>
                    <a:cubicBezTo>
                      <a:pt x="46768" y="23634"/>
                      <a:pt x="41244" y="26492"/>
                      <a:pt x="36005" y="29540"/>
                    </a:cubicBezTo>
                    <a:cubicBezTo>
                      <a:pt x="34767" y="21443"/>
                      <a:pt x="33529" y="14014"/>
                      <a:pt x="33052" y="8775"/>
                    </a:cubicBezTo>
                    <a:cubicBezTo>
                      <a:pt x="33338" y="6680"/>
                      <a:pt x="33338" y="4394"/>
                      <a:pt x="32957" y="1822"/>
                    </a:cubicBezTo>
                    <a:cubicBezTo>
                      <a:pt x="32576" y="-655"/>
                      <a:pt x="28480" y="-559"/>
                      <a:pt x="28004" y="1822"/>
                    </a:cubicBezTo>
                    <a:cubicBezTo>
                      <a:pt x="27242" y="5727"/>
                      <a:pt x="26956" y="9727"/>
                      <a:pt x="26956" y="13728"/>
                    </a:cubicBezTo>
                    <a:cubicBezTo>
                      <a:pt x="25147" y="17252"/>
                      <a:pt x="21813" y="19919"/>
                      <a:pt x="17050" y="21158"/>
                    </a:cubicBezTo>
                    <a:cubicBezTo>
                      <a:pt x="5906" y="24110"/>
                      <a:pt x="3239" y="12109"/>
                      <a:pt x="2763" y="4013"/>
                    </a:cubicBezTo>
                    <a:cubicBezTo>
                      <a:pt x="2668" y="3060"/>
                      <a:pt x="1334" y="2774"/>
                      <a:pt x="1048" y="3822"/>
                    </a:cubicBezTo>
                    <a:cubicBezTo>
                      <a:pt x="-4952" y="24586"/>
                      <a:pt x="16288" y="29635"/>
                      <a:pt x="27242" y="20205"/>
                    </a:cubicBezTo>
                    <a:cubicBezTo>
                      <a:pt x="27528" y="24872"/>
                      <a:pt x="28099" y="29444"/>
                      <a:pt x="28766" y="34111"/>
                    </a:cubicBezTo>
                    <a:cubicBezTo>
                      <a:pt x="22956" y="38112"/>
                      <a:pt x="17812" y="42779"/>
                      <a:pt x="14193" y="49447"/>
                    </a:cubicBezTo>
                    <a:cubicBezTo>
                      <a:pt x="8859" y="59353"/>
                      <a:pt x="12955" y="76879"/>
                      <a:pt x="26766" y="76879"/>
                    </a:cubicBezTo>
                    <a:cubicBezTo>
                      <a:pt x="39244" y="76879"/>
                      <a:pt x="39529" y="58591"/>
                      <a:pt x="37434" y="40017"/>
                    </a:cubicBezTo>
                    <a:cubicBezTo>
                      <a:pt x="42577" y="33921"/>
                      <a:pt x="48007" y="28206"/>
                      <a:pt x="53722" y="22491"/>
                    </a:cubicBezTo>
                    <a:cubicBezTo>
                      <a:pt x="54865" y="21443"/>
                      <a:pt x="53341" y="19348"/>
                      <a:pt x="51912" y="20300"/>
                    </a:cubicBezTo>
                    <a:close/>
                    <a:moveTo>
                      <a:pt x="30671" y="55543"/>
                    </a:moveTo>
                    <a:cubicBezTo>
                      <a:pt x="30671" y="58400"/>
                      <a:pt x="30481" y="71926"/>
                      <a:pt x="25623" y="64496"/>
                    </a:cubicBezTo>
                    <a:cubicBezTo>
                      <a:pt x="22384" y="59639"/>
                      <a:pt x="26194" y="54876"/>
                      <a:pt x="29052" y="50780"/>
                    </a:cubicBezTo>
                    <a:cubicBezTo>
                      <a:pt x="29433" y="50209"/>
                      <a:pt x="29909" y="49637"/>
                      <a:pt x="30385" y="49066"/>
                    </a:cubicBezTo>
                    <a:cubicBezTo>
                      <a:pt x="30576" y="51257"/>
                      <a:pt x="30671" y="53352"/>
                      <a:pt x="30671" y="55543"/>
                    </a:cubicBezTo>
                    <a:close/>
                  </a:path>
                </a:pathLst>
              </a:custGeom>
              <a:grpFill/>
              <a:ln w="9525" cap="flat">
                <a:noFill/>
                <a:prstDash val="solid"/>
                <a:miter/>
              </a:ln>
            </p:spPr>
            <p:txBody>
              <a:bodyPr rtlCol="0" anchor="ctr"/>
              <a:lstStyle/>
              <a:p>
                <a:endParaRPr lang="en-US"/>
              </a:p>
            </p:txBody>
          </p:sp>
          <p:grpSp>
            <p:nvGrpSpPr>
              <p:cNvPr id="1172" name="Graphic 6">
                <a:extLst>
                  <a:ext uri="{FF2B5EF4-FFF2-40B4-BE49-F238E27FC236}">
                    <a16:creationId xmlns:a16="http://schemas.microsoft.com/office/drawing/2014/main" id="{B5A6FD9F-7A70-5F88-BE04-BFF83D6C920E}"/>
                  </a:ext>
                </a:extLst>
              </p:cNvPr>
              <p:cNvGrpSpPr/>
              <p:nvPr/>
            </p:nvGrpSpPr>
            <p:grpSpPr>
              <a:xfrm>
                <a:off x="2747958" y="4182117"/>
                <a:ext cx="340089" cy="174510"/>
                <a:chOff x="2747958" y="4182117"/>
                <a:chExt cx="340089" cy="174510"/>
              </a:xfrm>
              <a:grpFill/>
            </p:grpSpPr>
            <p:sp>
              <p:nvSpPr>
                <p:cNvPr id="1173" name="Freeform: Shape 1172">
                  <a:extLst>
                    <a:ext uri="{FF2B5EF4-FFF2-40B4-BE49-F238E27FC236}">
                      <a16:creationId xmlns:a16="http://schemas.microsoft.com/office/drawing/2014/main" id="{3BF1B378-4455-69B8-859E-54D37ED108EA}"/>
                    </a:ext>
                  </a:extLst>
                </p:cNvPr>
                <p:cNvSpPr/>
                <p:nvPr/>
              </p:nvSpPr>
              <p:spPr>
                <a:xfrm>
                  <a:off x="2747958" y="4239945"/>
                  <a:ext cx="46467" cy="116683"/>
                </a:xfrm>
                <a:custGeom>
                  <a:avLst/>
                  <a:gdLst>
                    <a:gd name="connsiteX0" fmla="*/ 44200 w 46467"/>
                    <a:gd name="connsiteY0" fmla="*/ 59353 h 116683"/>
                    <a:gd name="connsiteX1" fmla="*/ 39533 w 46467"/>
                    <a:gd name="connsiteY1" fmla="*/ 62020 h 116683"/>
                    <a:gd name="connsiteX2" fmla="*/ 34675 w 46467"/>
                    <a:gd name="connsiteY2" fmla="*/ 25826 h 116683"/>
                    <a:gd name="connsiteX3" fmla="*/ 35056 w 46467"/>
                    <a:gd name="connsiteY3" fmla="*/ 3537 h 116683"/>
                    <a:gd name="connsiteX4" fmla="*/ 25531 w 46467"/>
                    <a:gd name="connsiteY4" fmla="*/ 3537 h 116683"/>
                    <a:gd name="connsiteX5" fmla="*/ 24674 w 46467"/>
                    <a:gd name="connsiteY5" fmla="*/ 25444 h 116683"/>
                    <a:gd name="connsiteX6" fmla="*/ 21340 w 46467"/>
                    <a:gd name="connsiteY6" fmla="*/ 35351 h 116683"/>
                    <a:gd name="connsiteX7" fmla="*/ 7529 w 46467"/>
                    <a:gd name="connsiteY7" fmla="*/ 21825 h 116683"/>
                    <a:gd name="connsiteX8" fmla="*/ 8386 w 46467"/>
                    <a:gd name="connsiteY8" fmla="*/ 13729 h 116683"/>
                    <a:gd name="connsiteX9" fmla="*/ 5814 w 46467"/>
                    <a:gd name="connsiteY9" fmla="*/ 12681 h 116683"/>
                    <a:gd name="connsiteX10" fmla="*/ 17435 w 46467"/>
                    <a:gd name="connsiteY10" fmla="*/ 50019 h 116683"/>
                    <a:gd name="connsiteX11" fmla="*/ 26769 w 46467"/>
                    <a:gd name="connsiteY11" fmla="*/ 46018 h 116683"/>
                    <a:gd name="connsiteX12" fmla="*/ 29817 w 46467"/>
                    <a:gd name="connsiteY12" fmla="*/ 69641 h 116683"/>
                    <a:gd name="connsiteX13" fmla="*/ 12577 w 46467"/>
                    <a:gd name="connsiteY13" fmla="*/ 95167 h 116683"/>
                    <a:gd name="connsiteX14" fmla="*/ 31722 w 46467"/>
                    <a:gd name="connsiteY14" fmla="*/ 115742 h 116683"/>
                    <a:gd name="connsiteX15" fmla="*/ 41057 w 46467"/>
                    <a:gd name="connsiteY15" fmla="*/ 76784 h 116683"/>
                    <a:gd name="connsiteX16" fmla="*/ 40485 w 46467"/>
                    <a:gd name="connsiteY16" fmla="*/ 70307 h 116683"/>
                    <a:gd name="connsiteX17" fmla="*/ 46200 w 46467"/>
                    <a:gd name="connsiteY17" fmla="*/ 61544 h 116683"/>
                    <a:gd name="connsiteX18" fmla="*/ 44200 w 46467"/>
                    <a:gd name="connsiteY18" fmla="*/ 59353 h 116683"/>
                    <a:gd name="connsiteX19" fmla="*/ 28960 w 46467"/>
                    <a:gd name="connsiteY19" fmla="*/ 105074 h 116683"/>
                    <a:gd name="connsiteX20" fmla="*/ 23435 w 46467"/>
                    <a:gd name="connsiteY20" fmla="*/ 101073 h 116683"/>
                    <a:gd name="connsiteX21" fmla="*/ 28579 w 46467"/>
                    <a:gd name="connsiteY21" fmla="*/ 91072 h 116683"/>
                    <a:gd name="connsiteX22" fmla="*/ 30960 w 46467"/>
                    <a:gd name="connsiteY22" fmla="*/ 86881 h 116683"/>
                    <a:gd name="connsiteX23" fmla="*/ 28960 w 46467"/>
                    <a:gd name="connsiteY23" fmla="*/ 105074 h 11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6467" h="116683">
                      <a:moveTo>
                        <a:pt x="44200" y="59353"/>
                      </a:moveTo>
                      <a:cubicBezTo>
                        <a:pt x="42676" y="60116"/>
                        <a:pt x="41057" y="61068"/>
                        <a:pt x="39533" y="62020"/>
                      </a:cubicBezTo>
                      <a:cubicBezTo>
                        <a:pt x="37913" y="50114"/>
                        <a:pt x="35532" y="37827"/>
                        <a:pt x="34675" y="25826"/>
                      </a:cubicBezTo>
                      <a:cubicBezTo>
                        <a:pt x="36104" y="16872"/>
                        <a:pt x="36008" y="7918"/>
                        <a:pt x="35056" y="3537"/>
                      </a:cubicBezTo>
                      <a:cubicBezTo>
                        <a:pt x="34103" y="-1035"/>
                        <a:pt x="26293" y="-1321"/>
                        <a:pt x="25531" y="3537"/>
                      </a:cubicBezTo>
                      <a:cubicBezTo>
                        <a:pt x="24388" y="10681"/>
                        <a:pt x="24293" y="18015"/>
                        <a:pt x="24674" y="25444"/>
                      </a:cubicBezTo>
                      <a:cubicBezTo>
                        <a:pt x="23816" y="28874"/>
                        <a:pt x="22769" y="32207"/>
                        <a:pt x="21340" y="35351"/>
                      </a:cubicBezTo>
                      <a:cubicBezTo>
                        <a:pt x="15720" y="47828"/>
                        <a:pt x="6957" y="29731"/>
                        <a:pt x="7529" y="21825"/>
                      </a:cubicBezTo>
                      <a:cubicBezTo>
                        <a:pt x="7719" y="19158"/>
                        <a:pt x="8005" y="16396"/>
                        <a:pt x="8386" y="13729"/>
                      </a:cubicBezTo>
                      <a:cubicBezTo>
                        <a:pt x="8576" y="12300"/>
                        <a:pt x="6671" y="11919"/>
                        <a:pt x="5814" y="12681"/>
                      </a:cubicBezTo>
                      <a:cubicBezTo>
                        <a:pt x="-6187" y="23063"/>
                        <a:pt x="1718" y="48781"/>
                        <a:pt x="17435" y="50019"/>
                      </a:cubicBezTo>
                      <a:cubicBezTo>
                        <a:pt x="21245" y="50305"/>
                        <a:pt x="24293" y="48685"/>
                        <a:pt x="26769" y="46018"/>
                      </a:cubicBezTo>
                      <a:cubicBezTo>
                        <a:pt x="27817" y="53924"/>
                        <a:pt x="28960" y="61830"/>
                        <a:pt x="29817" y="69641"/>
                      </a:cubicBezTo>
                      <a:cubicBezTo>
                        <a:pt x="22007" y="76879"/>
                        <a:pt x="15339" y="86024"/>
                        <a:pt x="12577" y="95167"/>
                      </a:cubicBezTo>
                      <a:cubicBezTo>
                        <a:pt x="8386" y="109074"/>
                        <a:pt x="16292" y="120028"/>
                        <a:pt x="31722" y="115742"/>
                      </a:cubicBezTo>
                      <a:cubicBezTo>
                        <a:pt x="45152" y="112027"/>
                        <a:pt x="41533" y="86309"/>
                        <a:pt x="41057" y="76784"/>
                      </a:cubicBezTo>
                      <a:cubicBezTo>
                        <a:pt x="40961" y="74689"/>
                        <a:pt x="40771" y="72498"/>
                        <a:pt x="40485" y="70307"/>
                      </a:cubicBezTo>
                      <a:cubicBezTo>
                        <a:pt x="42295" y="67259"/>
                        <a:pt x="44200" y="64307"/>
                        <a:pt x="46200" y="61544"/>
                      </a:cubicBezTo>
                      <a:cubicBezTo>
                        <a:pt x="47153" y="60116"/>
                        <a:pt x="45343" y="58782"/>
                        <a:pt x="44200" y="59353"/>
                      </a:cubicBezTo>
                      <a:close/>
                      <a:moveTo>
                        <a:pt x="28960" y="105074"/>
                      </a:moveTo>
                      <a:cubicBezTo>
                        <a:pt x="27817" y="107645"/>
                        <a:pt x="22292" y="104788"/>
                        <a:pt x="23435" y="101073"/>
                      </a:cubicBezTo>
                      <a:cubicBezTo>
                        <a:pt x="24483" y="97644"/>
                        <a:pt x="26769" y="94215"/>
                        <a:pt x="28579" y="91072"/>
                      </a:cubicBezTo>
                      <a:cubicBezTo>
                        <a:pt x="29436" y="89643"/>
                        <a:pt x="30198" y="88214"/>
                        <a:pt x="30960" y="86881"/>
                      </a:cubicBezTo>
                      <a:cubicBezTo>
                        <a:pt x="31151" y="92786"/>
                        <a:pt x="31246" y="99644"/>
                        <a:pt x="28960" y="105074"/>
                      </a:cubicBezTo>
                      <a:close/>
                    </a:path>
                  </a:pathLst>
                </a:custGeom>
                <a:grpFill/>
                <a:ln w="9525" cap="flat">
                  <a:noFill/>
                  <a:prstDash val="solid"/>
                  <a:miter/>
                </a:ln>
              </p:spPr>
              <p:txBody>
                <a:bodyPr rtlCol="0" anchor="ctr"/>
                <a:lstStyle/>
                <a:p>
                  <a:endParaRPr lang="en-US"/>
                </a:p>
              </p:txBody>
            </p:sp>
            <p:sp>
              <p:nvSpPr>
                <p:cNvPr id="1174" name="Freeform: Shape 1173">
                  <a:extLst>
                    <a:ext uri="{FF2B5EF4-FFF2-40B4-BE49-F238E27FC236}">
                      <a16:creationId xmlns:a16="http://schemas.microsoft.com/office/drawing/2014/main" id="{35CADCA1-BF98-DCEE-C222-84FFAF7CBA62}"/>
                    </a:ext>
                  </a:extLst>
                </p:cNvPr>
                <p:cNvSpPr/>
                <p:nvPr/>
              </p:nvSpPr>
              <p:spPr>
                <a:xfrm>
                  <a:off x="2813446" y="4255044"/>
                  <a:ext cx="42486" cy="10994"/>
                </a:xfrm>
                <a:custGeom>
                  <a:avLst/>
                  <a:gdLst>
                    <a:gd name="connsiteX0" fmla="*/ 41767 w 42486"/>
                    <a:gd name="connsiteY0" fmla="*/ 1678 h 10994"/>
                    <a:gd name="connsiteX1" fmla="*/ 20431 w 42486"/>
                    <a:gd name="connsiteY1" fmla="*/ 1297 h 10994"/>
                    <a:gd name="connsiteX2" fmla="*/ 429 w 42486"/>
                    <a:gd name="connsiteY2" fmla="*/ 4821 h 10994"/>
                    <a:gd name="connsiteX3" fmla="*/ 429 w 42486"/>
                    <a:gd name="connsiteY3" fmla="*/ 6917 h 10994"/>
                    <a:gd name="connsiteX4" fmla="*/ 23193 w 42486"/>
                    <a:gd name="connsiteY4" fmla="*/ 10822 h 10994"/>
                    <a:gd name="connsiteX5" fmla="*/ 42339 w 42486"/>
                    <a:gd name="connsiteY5" fmla="*/ 3678 h 10994"/>
                    <a:gd name="connsiteX6" fmla="*/ 41767 w 42486"/>
                    <a:gd name="connsiteY6" fmla="*/ 1678 h 1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86" h="10994">
                      <a:moveTo>
                        <a:pt x="41767" y="1678"/>
                      </a:moveTo>
                      <a:cubicBezTo>
                        <a:pt x="35671" y="-1751"/>
                        <a:pt x="27099" y="1106"/>
                        <a:pt x="20431" y="1297"/>
                      </a:cubicBezTo>
                      <a:cubicBezTo>
                        <a:pt x="13859" y="1583"/>
                        <a:pt x="5667" y="154"/>
                        <a:pt x="429" y="4821"/>
                      </a:cubicBezTo>
                      <a:cubicBezTo>
                        <a:pt x="-143" y="5297"/>
                        <a:pt x="-143" y="6440"/>
                        <a:pt x="429" y="6917"/>
                      </a:cubicBezTo>
                      <a:cubicBezTo>
                        <a:pt x="6048" y="12060"/>
                        <a:pt x="16145" y="10917"/>
                        <a:pt x="23193" y="10822"/>
                      </a:cubicBezTo>
                      <a:cubicBezTo>
                        <a:pt x="29670" y="10727"/>
                        <a:pt x="39291" y="10631"/>
                        <a:pt x="42339" y="3678"/>
                      </a:cubicBezTo>
                      <a:cubicBezTo>
                        <a:pt x="42624" y="3011"/>
                        <a:pt x="42529" y="2154"/>
                        <a:pt x="41767" y="1678"/>
                      </a:cubicBezTo>
                      <a:close/>
                    </a:path>
                  </a:pathLst>
                </a:custGeom>
                <a:grpFill/>
                <a:ln w="9525" cap="flat">
                  <a:noFill/>
                  <a:prstDash val="solid"/>
                  <a:miter/>
                </a:ln>
              </p:spPr>
              <p:txBody>
                <a:bodyPr rtlCol="0" anchor="ctr"/>
                <a:lstStyle/>
                <a:p>
                  <a:endParaRPr lang="en-US"/>
                </a:p>
              </p:txBody>
            </p:sp>
            <p:sp>
              <p:nvSpPr>
                <p:cNvPr id="1175" name="Freeform: Shape 1174">
                  <a:extLst>
                    <a:ext uri="{FF2B5EF4-FFF2-40B4-BE49-F238E27FC236}">
                      <a16:creationId xmlns:a16="http://schemas.microsoft.com/office/drawing/2014/main" id="{2026DD69-1315-AD39-340C-500683D542F8}"/>
                    </a:ext>
                  </a:extLst>
                </p:cNvPr>
                <p:cNvSpPr/>
                <p:nvPr/>
              </p:nvSpPr>
              <p:spPr>
                <a:xfrm>
                  <a:off x="2814470" y="4270923"/>
                  <a:ext cx="36683" cy="9607"/>
                </a:xfrm>
                <a:custGeom>
                  <a:avLst/>
                  <a:gdLst>
                    <a:gd name="connsiteX0" fmla="*/ 35885 w 36683"/>
                    <a:gd name="connsiteY0" fmla="*/ 5134 h 9607"/>
                    <a:gd name="connsiteX1" fmla="*/ 929 w 36683"/>
                    <a:gd name="connsiteY1" fmla="*/ 3134 h 9607"/>
                    <a:gd name="connsiteX2" fmla="*/ 929 w 36683"/>
                    <a:gd name="connsiteY2" fmla="*/ 6373 h 9607"/>
                    <a:gd name="connsiteX3" fmla="*/ 35600 w 36683"/>
                    <a:gd name="connsiteY3" fmla="*/ 7325 h 9607"/>
                    <a:gd name="connsiteX4" fmla="*/ 35885 w 36683"/>
                    <a:gd name="connsiteY4" fmla="*/ 5134 h 9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83" h="9607">
                      <a:moveTo>
                        <a:pt x="35885" y="5134"/>
                      </a:moveTo>
                      <a:cubicBezTo>
                        <a:pt x="25313" y="848"/>
                        <a:pt x="11501" y="-2866"/>
                        <a:pt x="929" y="3134"/>
                      </a:cubicBezTo>
                      <a:cubicBezTo>
                        <a:pt x="-310" y="3801"/>
                        <a:pt x="-310" y="5706"/>
                        <a:pt x="929" y="6373"/>
                      </a:cubicBezTo>
                      <a:cubicBezTo>
                        <a:pt x="11311" y="12183"/>
                        <a:pt x="24455" y="8659"/>
                        <a:pt x="35600" y="7325"/>
                      </a:cubicBezTo>
                      <a:cubicBezTo>
                        <a:pt x="36838" y="7135"/>
                        <a:pt x="37124" y="5611"/>
                        <a:pt x="35885" y="5134"/>
                      </a:cubicBezTo>
                      <a:close/>
                    </a:path>
                  </a:pathLst>
                </a:custGeom>
                <a:grpFill/>
                <a:ln w="9525" cap="flat">
                  <a:noFill/>
                  <a:prstDash val="solid"/>
                  <a:miter/>
                </a:ln>
              </p:spPr>
              <p:txBody>
                <a:bodyPr rtlCol="0" anchor="ctr"/>
                <a:lstStyle/>
                <a:p>
                  <a:endParaRPr lang="en-US"/>
                </a:p>
              </p:txBody>
            </p:sp>
            <p:sp>
              <p:nvSpPr>
                <p:cNvPr id="1176" name="Freeform: Shape 1175">
                  <a:extLst>
                    <a:ext uri="{FF2B5EF4-FFF2-40B4-BE49-F238E27FC236}">
                      <a16:creationId xmlns:a16="http://schemas.microsoft.com/office/drawing/2014/main" id="{B47F67C0-AC0D-7AA4-E7C0-EB3D9E3E9644}"/>
                    </a:ext>
                  </a:extLst>
                </p:cNvPr>
                <p:cNvSpPr/>
                <p:nvPr/>
              </p:nvSpPr>
              <p:spPr>
                <a:xfrm>
                  <a:off x="2881252" y="4185070"/>
                  <a:ext cx="10978" cy="149090"/>
                </a:xfrm>
                <a:custGeom>
                  <a:avLst/>
                  <a:gdLst>
                    <a:gd name="connsiteX0" fmla="*/ 8252 w 10978"/>
                    <a:gd name="connsiteY0" fmla="*/ 147471 h 149090"/>
                    <a:gd name="connsiteX1" fmla="*/ 8442 w 10978"/>
                    <a:gd name="connsiteY1" fmla="*/ 147185 h 149090"/>
                    <a:gd name="connsiteX2" fmla="*/ 9490 w 10978"/>
                    <a:gd name="connsiteY2" fmla="*/ 108799 h 149090"/>
                    <a:gd name="connsiteX3" fmla="*/ 6632 w 10978"/>
                    <a:gd name="connsiteY3" fmla="*/ 1072 h 149090"/>
                    <a:gd name="connsiteX4" fmla="*/ 4346 w 10978"/>
                    <a:gd name="connsiteY4" fmla="*/ 1072 h 149090"/>
                    <a:gd name="connsiteX5" fmla="*/ 1489 w 10978"/>
                    <a:gd name="connsiteY5" fmla="*/ 108799 h 149090"/>
                    <a:gd name="connsiteX6" fmla="*/ 2537 w 10978"/>
                    <a:gd name="connsiteY6" fmla="*/ 147185 h 149090"/>
                    <a:gd name="connsiteX7" fmla="*/ 2727 w 10978"/>
                    <a:gd name="connsiteY7" fmla="*/ 147471 h 149090"/>
                    <a:gd name="connsiteX8" fmla="*/ 3203 w 10978"/>
                    <a:gd name="connsiteY8" fmla="*/ 148328 h 149090"/>
                    <a:gd name="connsiteX9" fmla="*/ 5108 w 10978"/>
                    <a:gd name="connsiteY9" fmla="*/ 149090 h 149090"/>
                    <a:gd name="connsiteX10" fmla="*/ 5394 w 10978"/>
                    <a:gd name="connsiteY10" fmla="*/ 149090 h 149090"/>
                    <a:gd name="connsiteX11" fmla="*/ 5680 w 10978"/>
                    <a:gd name="connsiteY11" fmla="*/ 149090 h 149090"/>
                    <a:gd name="connsiteX12" fmla="*/ 7585 w 10978"/>
                    <a:gd name="connsiteY12" fmla="*/ 148328 h 149090"/>
                    <a:gd name="connsiteX13" fmla="*/ 8252 w 10978"/>
                    <a:gd name="connsiteY13" fmla="*/ 147471 h 14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78" h="149090">
                      <a:moveTo>
                        <a:pt x="8252" y="147471"/>
                      </a:moveTo>
                      <a:cubicBezTo>
                        <a:pt x="8347" y="147376"/>
                        <a:pt x="8347" y="147280"/>
                        <a:pt x="8442" y="147185"/>
                      </a:cubicBezTo>
                      <a:cubicBezTo>
                        <a:pt x="13395" y="139756"/>
                        <a:pt x="9585" y="115467"/>
                        <a:pt x="9490" y="108799"/>
                      </a:cubicBezTo>
                      <a:cubicBezTo>
                        <a:pt x="9109" y="72795"/>
                        <a:pt x="6918" y="36981"/>
                        <a:pt x="6632" y="1072"/>
                      </a:cubicBezTo>
                      <a:cubicBezTo>
                        <a:pt x="6632" y="-357"/>
                        <a:pt x="4346" y="-357"/>
                        <a:pt x="4346" y="1072"/>
                      </a:cubicBezTo>
                      <a:cubicBezTo>
                        <a:pt x="4061" y="37076"/>
                        <a:pt x="1870" y="72890"/>
                        <a:pt x="1489" y="108799"/>
                      </a:cubicBezTo>
                      <a:cubicBezTo>
                        <a:pt x="1394" y="115467"/>
                        <a:pt x="-2416" y="139756"/>
                        <a:pt x="2537" y="147185"/>
                      </a:cubicBezTo>
                      <a:cubicBezTo>
                        <a:pt x="2632" y="147280"/>
                        <a:pt x="2632" y="147376"/>
                        <a:pt x="2727" y="147471"/>
                      </a:cubicBezTo>
                      <a:cubicBezTo>
                        <a:pt x="2918" y="147757"/>
                        <a:pt x="3013" y="148138"/>
                        <a:pt x="3203" y="148328"/>
                      </a:cubicBezTo>
                      <a:cubicBezTo>
                        <a:pt x="3775" y="148900"/>
                        <a:pt x="4442" y="149090"/>
                        <a:pt x="5108" y="149090"/>
                      </a:cubicBezTo>
                      <a:cubicBezTo>
                        <a:pt x="5204" y="149090"/>
                        <a:pt x="5299" y="149090"/>
                        <a:pt x="5394" y="149090"/>
                      </a:cubicBezTo>
                      <a:cubicBezTo>
                        <a:pt x="5489" y="149090"/>
                        <a:pt x="5585" y="149090"/>
                        <a:pt x="5680" y="149090"/>
                      </a:cubicBezTo>
                      <a:cubicBezTo>
                        <a:pt x="6347" y="149090"/>
                        <a:pt x="6918" y="148804"/>
                        <a:pt x="7585" y="148328"/>
                      </a:cubicBezTo>
                      <a:cubicBezTo>
                        <a:pt x="7966" y="148138"/>
                        <a:pt x="8061" y="147757"/>
                        <a:pt x="8252" y="147471"/>
                      </a:cubicBezTo>
                      <a:close/>
                    </a:path>
                  </a:pathLst>
                </a:custGeom>
                <a:grpFill/>
                <a:ln w="9525" cap="flat">
                  <a:noFill/>
                  <a:prstDash val="solid"/>
                  <a:miter/>
                </a:ln>
              </p:spPr>
              <p:txBody>
                <a:bodyPr rtlCol="0" anchor="ctr"/>
                <a:lstStyle/>
                <a:p>
                  <a:endParaRPr lang="en-US"/>
                </a:p>
              </p:txBody>
            </p:sp>
            <p:sp>
              <p:nvSpPr>
                <p:cNvPr id="1177" name="Freeform: Shape 1176">
                  <a:extLst>
                    <a:ext uri="{FF2B5EF4-FFF2-40B4-BE49-F238E27FC236}">
                      <a16:creationId xmlns:a16="http://schemas.microsoft.com/office/drawing/2014/main" id="{93A5F2F0-9389-5E47-F61D-469AF1D7A855}"/>
                    </a:ext>
                  </a:extLst>
                </p:cNvPr>
                <p:cNvSpPr/>
                <p:nvPr/>
              </p:nvSpPr>
              <p:spPr>
                <a:xfrm>
                  <a:off x="2906964" y="4263771"/>
                  <a:ext cx="35964" cy="10797"/>
                </a:xfrm>
                <a:custGeom>
                  <a:avLst/>
                  <a:gdLst>
                    <a:gd name="connsiteX0" fmla="*/ 34070 w 35964"/>
                    <a:gd name="connsiteY0" fmla="*/ 2286 h 10797"/>
                    <a:gd name="connsiteX1" fmla="*/ 19116 w 35964"/>
                    <a:gd name="connsiteY1" fmla="*/ 0 h 10797"/>
                    <a:gd name="connsiteX2" fmla="*/ 1399 w 35964"/>
                    <a:gd name="connsiteY2" fmla="*/ 1238 h 10797"/>
                    <a:gd name="connsiteX3" fmla="*/ 542 w 35964"/>
                    <a:gd name="connsiteY3" fmla="*/ 4381 h 10797"/>
                    <a:gd name="connsiteX4" fmla="*/ 14734 w 35964"/>
                    <a:gd name="connsiteY4" fmla="*/ 9811 h 10797"/>
                    <a:gd name="connsiteX5" fmla="*/ 33118 w 35964"/>
                    <a:gd name="connsiteY5" fmla="*/ 9525 h 10797"/>
                    <a:gd name="connsiteX6" fmla="*/ 34070 w 35964"/>
                    <a:gd name="connsiteY6" fmla="*/ 2286 h 10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64" h="10797">
                      <a:moveTo>
                        <a:pt x="34070" y="2286"/>
                      </a:moveTo>
                      <a:cubicBezTo>
                        <a:pt x="29689" y="-476"/>
                        <a:pt x="24069" y="95"/>
                        <a:pt x="19116" y="0"/>
                      </a:cubicBezTo>
                      <a:cubicBezTo>
                        <a:pt x="13115" y="0"/>
                        <a:pt x="7305" y="286"/>
                        <a:pt x="1399" y="1238"/>
                      </a:cubicBezTo>
                      <a:cubicBezTo>
                        <a:pt x="66" y="1429"/>
                        <a:pt x="-506" y="3524"/>
                        <a:pt x="542" y="4381"/>
                      </a:cubicBezTo>
                      <a:cubicBezTo>
                        <a:pt x="4924" y="7810"/>
                        <a:pt x="9210" y="9144"/>
                        <a:pt x="14734" y="9811"/>
                      </a:cubicBezTo>
                      <a:cubicBezTo>
                        <a:pt x="20259" y="10573"/>
                        <a:pt x="27974" y="11716"/>
                        <a:pt x="33118" y="9525"/>
                      </a:cubicBezTo>
                      <a:cubicBezTo>
                        <a:pt x="36261" y="8287"/>
                        <a:pt x="37118" y="4286"/>
                        <a:pt x="34070" y="2286"/>
                      </a:cubicBezTo>
                      <a:close/>
                    </a:path>
                  </a:pathLst>
                </a:custGeom>
                <a:grpFill/>
                <a:ln w="9525" cap="flat">
                  <a:noFill/>
                  <a:prstDash val="solid"/>
                  <a:miter/>
                </a:ln>
              </p:spPr>
              <p:txBody>
                <a:bodyPr rtlCol="0" anchor="ctr"/>
                <a:lstStyle/>
                <a:p>
                  <a:endParaRPr lang="en-US"/>
                </a:p>
              </p:txBody>
            </p:sp>
            <p:sp>
              <p:nvSpPr>
                <p:cNvPr id="1178" name="Freeform: Shape 1177">
                  <a:extLst>
                    <a:ext uri="{FF2B5EF4-FFF2-40B4-BE49-F238E27FC236}">
                      <a16:creationId xmlns:a16="http://schemas.microsoft.com/office/drawing/2014/main" id="{B6A1291E-3F79-7535-C8C7-B66C98B6E56D}"/>
                    </a:ext>
                  </a:extLst>
                </p:cNvPr>
                <p:cNvSpPr/>
                <p:nvPr/>
              </p:nvSpPr>
              <p:spPr>
                <a:xfrm>
                  <a:off x="2960813" y="4219383"/>
                  <a:ext cx="44641" cy="80660"/>
                </a:xfrm>
                <a:custGeom>
                  <a:avLst/>
                  <a:gdLst>
                    <a:gd name="connsiteX0" fmla="*/ 44039 w 44641"/>
                    <a:gd name="connsiteY0" fmla="*/ 75630 h 80660"/>
                    <a:gd name="connsiteX1" fmla="*/ 12987 w 44641"/>
                    <a:gd name="connsiteY1" fmla="*/ 68772 h 80660"/>
                    <a:gd name="connsiteX2" fmla="*/ 27084 w 44641"/>
                    <a:gd name="connsiteY2" fmla="*/ 18289 h 80660"/>
                    <a:gd name="connsiteX3" fmla="*/ 33 w 44641"/>
                    <a:gd name="connsiteY3" fmla="*/ 9145 h 80660"/>
                    <a:gd name="connsiteX4" fmla="*/ 1081 w 44641"/>
                    <a:gd name="connsiteY4" fmla="*/ 9907 h 80660"/>
                    <a:gd name="connsiteX5" fmla="*/ 13368 w 44641"/>
                    <a:gd name="connsiteY5" fmla="*/ 42482 h 80660"/>
                    <a:gd name="connsiteX6" fmla="*/ 2224 w 44641"/>
                    <a:gd name="connsiteY6" fmla="*/ 72677 h 80660"/>
                    <a:gd name="connsiteX7" fmla="*/ 5367 w 44641"/>
                    <a:gd name="connsiteY7" fmla="*/ 78297 h 80660"/>
                    <a:gd name="connsiteX8" fmla="*/ 43562 w 44641"/>
                    <a:gd name="connsiteY8" fmla="*/ 78106 h 80660"/>
                    <a:gd name="connsiteX9" fmla="*/ 44039 w 44641"/>
                    <a:gd name="connsiteY9" fmla="*/ 75630 h 80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41" h="80660">
                      <a:moveTo>
                        <a:pt x="44039" y="75630"/>
                      </a:moveTo>
                      <a:cubicBezTo>
                        <a:pt x="34323" y="69438"/>
                        <a:pt x="24036" y="68105"/>
                        <a:pt x="12987" y="68772"/>
                      </a:cubicBezTo>
                      <a:cubicBezTo>
                        <a:pt x="18512" y="52103"/>
                        <a:pt x="27465" y="36577"/>
                        <a:pt x="27084" y="18289"/>
                      </a:cubicBezTo>
                      <a:cubicBezTo>
                        <a:pt x="26798" y="3716"/>
                        <a:pt x="4605" y="-9429"/>
                        <a:pt x="33" y="9145"/>
                      </a:cubicBezTo>
                      <a:cubicBezTo>
                        <a:pt x="-157" y="9716"/>
                        <a:pt x="509" y="10288"/>
                        <a:pt x="1081" y="9907"/>
                      </a:cubicBezTo>
                      <a:cubicBezTo>
                        <a:pt x="24989" y="-4285"/>
                        <a:pt x="16130" y="33815"/>
                        <a:pt x="13368" y="42482"/>
                      </a:cubicBezTo>
                      <a:cubicBezTo>
                        <a:pt x="10034" y="52674"/>
                        <a:pt x="5367" y="62390"/>
                        <a:pt x="2224" y="72677"/>
                      </a:cubicBezTo>
                      <a:cubicBezTo>
                        <a:pt x="1557" y="74867"/>
                        <a:pt x="2986" y="77915"/>
                        <a:pt x="5367" y="78297"/>
                      </a:cubicBezTo>
                      <a:cubicBezTo>
                        <a:pt x="18512" y="80201"/>
                        <a:pt x="30799" y="82583"/>
                        <a:pt x="43562" y="78106"/>
                      </a:cubicBezTo>
                      <a:cubicBezTo>
                        <a:pt x="44801" y="77630"/>
                        <a:pt x="44991" y="76296"/>
                        <a:pt x="44039" y="75630"/>
                      </a:cubicBezTo>
                      <a:close/>
                    </a:path>
                  </a:pathLst>
                </a:custGeom>
                <a:grpFill/>
                <a:ln w="9525" cap="flat">
                  <a:noFill/>
                  <a:prstDash val="solid"/>
                  <a:miter/>
                </a:ln>
              </p:spPr>
              <p:txBody>
                <a:bodyPr rtlCol="0" anchor="ctr"/>
                <a:lstStyle/>
                <a:p>
                  <a:endParaRPr lang="en-US"/>
                </a:p>
              </p:txBody>
            </p:sp>
            <p:sp>
              <p:nvSpPr>
                <p:cNvPr id="1179" name="Freeform: Shape 1178">
                  <a:extLst>
                    <a:ext uri="{FF2B5EF4-FFF2-40B4-BE49-F238E27FC236}">
                      <a16:creationId xmlns:a16="http://schemas.microsoft.com/office/drawing/2014/main" id="{FA93EC73-5658-4282-CCAF-1B69CF528914}"/>
                    </a:ext>
                  </a:extLst>
                </p:cNvPr>
                <p:cNvSpPr/>
                <p:nvPr/>
              </p:nvSpPr>
              <p:spPr>
                <a:xfrm>
                  <a:off x="3014715" y="4232281"/>
                  <a:ext cx="38568" cy="59760"/>
                </a:xfrm>
                <a:custGeom>
                  <a:avLst/>
                  <a:gdLst>
                    <a:gd name="connsiteX0" fmla="*/ 38047 w 38568"/>
                    <a:gd name="connsiteY0" fmla="*/ 47110 h 59760"/>
                    <a:gd name="connsiteX1" fmla="*/ 37856 w 38568"/>
                    <a:gd name="connsiteY1" fmla="*/ 46920 h 59760"/>
                    <a:gd name="connsiteX2" fmla="*/ 37761 w 38568"/>
                    <a:gd name="connsiteY2" fmla="*/ 45872 h 59760"/>
                    <a:gd name="connsiteX3" fmla="*/ 35951 w 38568"/>
                    <a:gd name="connsiteY3" fmla="*/ 44824 h 59760"/>
                    <a:gd name="connsiteX4" fmla="*/ 35761 w 38568"/>
                    <a:gd name="connsiteY4" fmla="*/ 45396 h 59760"/>
                    <a:gd name="connsiteX5" fmla="*/ 32427 w 38568"/>
                    <a:gd name="connsiteY5" fmla="*/ 45872 h 59760"/>
                    <a:gd name="connsiteX6" fmla="*/ 28808 w 38568"/>
                    <a:gd name="connsiteY6" fmla="*/ 48729 h 59760"/>
                    <a:gd name="connsiteX7" fmla="*/ 28141 w 38568"/>
                    <a:gd name="connsiteY7" fmla="*/ 47586 h 59760"/>
                    <a:gd name="connsiteX8" fmla="*/ 22616 w 38568"/>
                    <a:gd name="connsiteY8" fmla="*/ 28727 h 59760"/>
                    <a:gd name="connsiteX9" fmla="*/ 33475 w 38568"/>
                    <a:gd name="connsiteY9" fmla="*/ 7677 h 59760"/>
                    <a:gd name="connsiteX10" fmla="*/ 31094 w 38568"/>
                    <a:gd name="connsiteY10" fmla="*/ 6724 h 59760"/>
                    <a:gd name="connsiteX11" fmla="*/ 20235 w 38568"/>
                    <a:gd name="connsiteY11" fmla="*/ 17487 h 59760"/>
                    <a:gd name="connsiteX12" fmla="*/ 13091 w 38568"/>
                    <a:gd name="connsiteY12" fmla="*/ 1866 h 59760"/>
                    <a:gd name="connsiteX13" fmla="*/ 42 w 38568"/>
                    <a:gd name="connsiteY13" fmla="*/ 9296 h 59760"/>
                    <a:gd name="connsiteX14" fmla="*/ 1757 w 38568"/>
                    <a:gd name="connsiteY14" fmla="*/ 10344 h 59760"/>
                    <a:gd name="connsiteX15" fmla="*/ 10805 w 38568"/>
                    <a:gd name="connsiteY15" fmla="*/ 14058 h 59760"/>
                    <a:gd name="connsiteX16" fmla="*/ 13758 w 38568"/>
                    <a:gd name="connsiteY16" fmla="*/ 26441 h 59760"/>
                    <a:gd name="connsiteX17" fmla="*/ 13663 w 38568"/>
                    <a:gd name="connsiteY17" fmla="*/ 26536 h 59760"/>
                    <a:gd name="connsiteX18" fmla="*/ 2804 w 38568"/>
                    <a:gd name="connsiteY18" fmla="*/ 53968 h 59760"/>
                    <a:gd name="connsiteX19" fmla="*/ 4805 w 38568"/>
                    <a:gd name="connsiteY19" fmla="*/ 54539 h 59760"/>
                    <a:gd name="connsiteX20" fmla="*/ 16044 w 38568"/>
                    <a:gd name="connsiteY20" fmla="*/ 38538 h 59760"/>
                    <a:gd name="connsiteX21" fmla="*/ 16616 w 38568"/>
                    <a:gd name="connsiteY21" fmla="*/ 41586 h 59760"/>
                    <a:gd name="connsiteX22" fmla="*/ 26045 w 38568"/>
                    <a:gd name="connsiteY22" fmla="*/ 59397 h 59760"/>
                    <a:gd name="connsiteX23" fmla="*/ 35285 w 38568"/>
                    <a:gd name="connsiteY23" fmla="*/ 56445 h 59760"/>
                    <a:gd name="connsiteX24" fmla="*/ 38428 w 38568"/>
                    <a:gd name="connsiteY24" fmla="*/ 50634 h 59760"/>
                    <a:gd name="connsiteX25" fmla="*/ 38047 w 38568"/>
                    <a:gd name="connsiteY25" fmla="*/ 47110 h 5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568" h="59760">
                      <a:moveTo>
                        <a:pt x="38047" y="47110"/>
                      </a:moveTo>
                      <a:cubicBezTo>
                        <a:pt x="37952" y="47015"/>
                        <a:pt x="37952" y="46920"/>
                        <a:pt x="37856" y="46920"/>
                      </a:cubicBezTo>
                      <a:cubicBezTo>
                        <a:pt x="37856" y="46824"/>
                        <a:pt x="37856" y="46539"/>
                        <a:pt x="37761" y="45872"/>
                      </a:cubicBezTo>
                      <a:cubicBezTo>
                        <a:pt x="37666" y="45110"/>
                        <a:pt x="36618" y="44538"/>
                        <a:pt x="35951" y="44824"/>
                      </a:cubicBezTo>
                      <a:cubicBezTo>
                        <a:pt x="34713" y="45300"/>
                        <a:pt x="34332" y="45014"/>
                        <a:pt x="35761" y="45396"/>
                      </a:cubicBezTo>
                      <a:cubicBezTo>
                        <a:pt x="34523" y="45014"/>
                        <a:pt x="33570" y="45491"/>
                        <a:pt x="32427" y="45872"/>
                      </a:cubicBezTo>
                      <a:cubicBezTo>
                        <a:pt x="30808" y="46443"/>
                        <a:pt x="29855" y="47586"/>
                        <a:pt x="28808" y="48729"/>
                      </a:cubicBezTo>
                      <a:cubicBezTo>
                        <a:pt x="28617" y="48348"/>
                        <a:pt x="28331" y="48063"/>
                        <a:pt x="28141" y="47586"/>
                      </a:cubicBezTo>
                      <a:cubicBezTo>
                        <a:pt x="25188" y="41871"/>
                        <a:pt x="23855" y="35204"/>
                        <a:pt x="22616" y="28727"/>
                      </a:cubicBezTo>
                      <a:cubicBezTo>
                        <a:pt x="26807" y="23107"/>
                        <a:pt x="34904" y="15297"/>
                        <a:pt x="33475" y="7677"/>
                      </a:cubicBezTo>
                      <a:cubicBezTo>
                        <a:pt x="33284" y="6629"/>
                        <a:pt x="31951" y="6248"/>
                        <a:pt x="31094" y="6724"/>
                      </a:cubicBezTo>
                      <a:cubicBezTo>
                        <a:pt x="26998" y="9010"/>
                        <a:pt x="23474" y="13201"/>
                        <a:pt x="20235" y="17487"/>
                      </a:cubicBezTo>
                      <a:cubicBezTo>
                        <a:pt x="18997" y="11772"/>
                        <a:pt x="17282" y="5295"/>
                        <a:pt x="13091" y="1866"/>
                      </a:cubicBezTo>
                      <a:cubicBezTo>
                        <a:pt x="6710" y="-3372"/>
                        <a:pt x="1757" y="3486"/>
                        <a:pt x="42" y="9296"/>
                      </a:cubicBezTo>
                      <a:cubicBezTo>
                        <a:pt x="-244" y="10344"/>
                        <a:pt x="995" y="10915"/>
                        <a:pt x="1757" y="10344"/>
                      </a:cubicBezTo>
                      <a:cubicBezTo>
                        <a:pt x="7948" y="5009"/>
                        <a:pt x="8615" y="6819"/>
                        <a:pt x="10805" y="14058"/>
                      </a:cubicBezTo>
                      <a:cubicBezTo>
                        <a:pt x="12044" y="18154"/>
                        <a:pt x="12901" y="22345"/>
                        <a:pt x="13758" y="26441"/>
                      </a:cubicBezTo>
                      <a:cubicBezTo>
                        <a:pt x="13758" y="26441"/>
                        <a:pt x="13758" y="26536"/>
                        <a:pt x="13663" y="26536"/>
                      </a:cubicBezTo>
                      <a:cubicBezTo>
                        <a:pt x="7853" y="34061"/>
                        <a:pt x="-339" y="43776"/>
                        <a:pt x="2804" y="53968"/>
                      </a:cubicBezTo>
                      <a:cubicBezTo>
                        <a:pt x="3090" y="54825"/>
                        <a:pt x="4233" y="55206"/>
                        <a:pt x="4805" y="54539"/>
                      </a:cubicBezTo>
                      <a:cubicBezTo>
                        <a:pt x="9186" y="49777"/>
                        <a:pt x="12615" y="44157"/>
                        <a:pt x="16044" y="38538"/>
                      </a:cubicBezTo>
                      <a:cubicBezTo>
                        <a:pt x="16235" y="39585"/>
                        <a:pt x="16425" y="40538"/>
                        <a:pt x="16616" y="41586"/>
                      </a:cubicBezTo>
                      <a:cubicBezTo>
                        <a:pt x="17854" y="47491"/>
                        <a:pt x="19283" y="57206"/>
                        <a:pt x="26045" y="59397"/>
                      </a:cubicBezTo>
                      <a:cubicBezTo>
                        <a:pt x="29474" y="60540"/>
                        <a:pt x="32808" y="58826"/>
                        <a:pt x="35285" y="56445"/>
                      </a:cubicBezTo>
                      <a:cubicBezTo>
                        <a:pt x="36809" y="55016"/>
                        <a:pt x="38428" y="52730"/>
                        <a:pt x="38428" y="50634"/>
                      </a:cubicBezTo>
                      <a:cubicBezTo>
                        <a:pt x="38618" y="49396"/>
                        <a:pt x="38714" y="48158"/>
                        <a:pt x="38047" y="47110"/>
                      </a:cubicBezTo>
                      <a:close/>
                    </a:path>
                  </a:pathLst>
                </a:custGeom>
                <a:grpFill/>
                <a:ln w="9525" cap="flat">
                  <a:noFill/>
                  <a:prstDash val="solid"/>
                  <a:miter/>
                </a:ln>
              </p:spPr>
              <p:txBody>
                <a:bodyPr rtlCol="0" anchor="ctr"/>
                <a:lstStyle/>
                <a:p>
                  <a:endParaRPr lang="en-US"/>
                </a:p>
              </p:txBody>
            </p:sp>
            <p:sp>
              <p:nvSpPr>
                <p:cNvPr id="1180" name="Freeform: Shape 1179">
                  <a:extLst>
                    <a:ext uri="{FF2B5EF4-FFF2-40B4-BE49-F238E27FC236}">
                      <a16:creationId xmlns:a16="http://schemas.microsoft.com/office/drawing/2014/main" id="{493C7B62-62BD-8EF1-2501-5F69FA5C4922}"/>
                    </a:ext>
                  </a:extLst>
                </p:cNvPr>
                <p:cNvSpPr/>
                <p:nvPr/>
              </p:nvSpPr>
              <p:spPr>
                <a:xfrm>
                  <a:off x="3078817" y="4182117"/>
                  <a:ext cx="9230" cy="152066"/>
                </a:xfrm>
                <a:custGeom>
                  <a:avLst/>
                  <a:gdLst>
                    <a:gd name="connsiteX0" fmla="*/ 5758 w 9230"/>
                    <a:gd name="connsiteY0" fmla="*/ 1072 h 152066"/>
                    <a:gd name="connsiteX1" fmla="*/ 3472 w 9230"/>
                    <a:gd name="connsiteY1" fmla="*/ 1072 h 152066"/>
                    <a:gd name="connsiteX2" fmla="*/ 3187 w 9230"/>
                    <a:gd name="connsiteY2" fmla="*/ 150709 h 152066"/>
                    <a:gd name="connsiteX3" fmla="*/ 6044 w 9230"/>
                    <a:gd name="connsiteY3" fmla="*/ 150709 h 152066"/>
                    <a:gd name="connsiteX4" fmla="*/ 5758 w 9230"/>
                    <a:gd name="connsiteY4" fmla="*/ 1072 h 152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0" h="152066">
                      <a:moveTo>
                        <a:pt x="5758" y="1072"/>
                      </a:moveTo>
                      <a:cubicBezTo>
                        <a:pt x="5663" y="-357"/>
                        <a:pt x="3568" y="-357"/>
                        <a:pt x="3472" y="1072"/>
                      </a:cubicBezTo>
                      <a:cubicBezTo>
                        <a:pt x="-814" y="51078"/>
                        <a:pt x="-1385" y="100894"/>
                        <a:pt x="3187" y="150709"/>
                      </a:cubicBezTo>
                      <a:cubicBezTo>
                        <a:pt x="3377" y="152519"/>
                        <a:pt x="5854" y="152519"/>
                        <a:pt x="6044" y="150709"/>
                      </a:cubicBezTo>
                      <a:cubicBezTo>
                        <a:pt x="10616" y="100798"/>
                        <a:pt x="10045" y="51078"/>
                        <a:pt x="5758" y="1072"/>
                      </a:cubicBezTo>
                      <a:close/>
                    </a:path>
                  </a:pathLst>
                </a:custGeom>
                <a:grpFill/>
                <a:ln w="9525" cap="flat">
                  <a:noFill/>
                  <a:prstDash val="solid"/>
                  <a:miter/>
                </a:ln>
              </p:spPr>
              <p:txBody>
                <a:bodyPr rtlCol="0" anchor="ctr"/>
                <a:lstStyle/>
                <a:p>
                  <a:endParaRPr lang="en-US"/>
                </a:p>
              </p:txBody>
            </p:sp>
          </p:grpSp>
        </p:grpSp>
        <p:grpSp>
          <p:nvGrpSpPr>
            <p:cNvPr id="1181" name="Graphic 6">
              <a:extLst>
                <a:ext uri="{FF2B5EF4-FFF2-40B4-BE49-F238E27FC236}">
                  <a16:creationId xmlns:a16="http://schemas.microsoft.com/office/drawing/2014/main" id="{D3F19E1E-5C9D-052A-AE89-E84EE3023B7F}"/>
                </a:ext>
              </a:extLst>
            </p:cNvPr>
            <p:cNvGrpSpPr/>
            <p:nvPr/>
          </p:nvGrpSpPr>
          <p:grpSpPr>
            <a:xfrm>
              <a:off x="3699462" y="4072347"/>
              <a:ext cx="544401" cy="1106695"/>
              <a:chOff x="3699462" y="4072347"/>
              <a:chExt cx="544401" cy="1106695"/>
            </a:xfrm>
            <a:grpFill/>
          </p:grpSpPr>
          <p:sp>
            <p:nvSpPr>
              <p:cNvPr id="1182" name="Freeform: Shape 1181">
                <a:extLst>
                  <a:ext uri="{FF2B5EF4-FFF2-40B4-BE49-F238E27FC236}">
                    <a16:creationId xmlns:a16="http://schemas.microsoft.com/office/drawing/2014/main" id="{34A91EDC-C94E-22F4-DB26-D6C2A26F38A7}"/>
                  </a:ext>
                </a:extLst>
              </p:cNvPr>
              <p:cNvSpPr/>
              <p:nvPr/>
            </p:nvSpPr>
            <p:spPr>
              <a:xfrm>
                <a:off x="3786931" y="4860238"/>
                <a:ext cx="33694" cy="10782"/>
              </a:xfrm>
              <a:custGeom>
                <a:avLst/>
                <a:gdLst>
                  <a:gd name="connsiteX0" fmla="*/ 33355 w 33694"/>
                  <a:gd name="connsiteY0" fmla="*/ 3702 h 10782"/>
                  <a:gd name="connsiteX1" fmla="*/ 494 w 33694"/>
                  <a:gd name="connsiteY1" fmla="*/ 8370 h 10782"/>
                  <a:gd name="connsiteX2" fmla="*/ 1827 w 33694"/>
                  <a:gd name="connsiteY2" fmla="*/ 10751 h 10782"/>
                  <a:gd name="connsiteX3" fmla="*/ 18972 w 33694"/>
                  <a:gd name="connsiteY3" fmla="*/ 7512 h 10782"/>
                  <a:gd name="connsiteX4" fmla="*/ 32784 w 33694"/>
                  <a:gd name="connsiteY4" fmla="*/ 5798 h 10782"/>
                  <a:gd name="connsiteX5" fmla="*/ 33355 w 33694"/>
                  <a:gd name="connsiteY5" fmla="*/ 3702 h 1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94" h="10782">
                    <a:moveTo>
                      <a:pt x="33355" y="3702"/>
                    </a:moveTo>
                    <a:cubicBezTo>
                      <a:pt x="24211" y="-4013"/>
                      <a:pt x="8876" y="1702"/>
                      <a:pt x="494" y="8370"/>
                    </a:cubicBezTo>
                    <a:cubicBezTo>
                      <a:pt x="-744" y="9322"/>
                      <a:pt x="589" y="11037"/>
                      <a:pt x="1827" y="10751"/>
                    </a:cubicBezTo>
                    <a:cubicBezTo>
                      <a:pt x="7542" y="9513"/>
                      <a:pt x="13162" y="8274"/>
                      <a:pt x="18972" y="7512"/>
                    </a:cubicBezTo>
                    <a:cubicBezTo>
                      <a:pt x="23735" y="6941"/>
                      <a:pt x="28116" y="7132"/>
                      <a:pt x="32784" y="5798"/>
                    </a:cubicBezTo>
                    <a:cubicBezTo>
                      <a:pt x="33641" y="5512"/>
                      <a:pt x="34022" y="4369"/>
                      <a:pt x="33355" y="3702"/>
                    </a:cubicBezTo>
                    <a:close/>
                  </a:path>
                </a:pathLst>
              </a:custGeom>
              <a:grpFill/>
              <a:ln w="9525" cap="flat">
                <a:noFill/>
                <a:prstDash val="solid"/>
                <a:miter/>
              </a:ln>
            </p:spPr>
            <p:txBody>
              <a:bodyPr rtlCol="0" anchor="ctr"/>
              <a:lstStyle/>
              <a:p>
                <a:endParaRPr lang="en-US"/>
              </a:p>
            </p:txBody>
          </p:sp>
          <p:sp>
            <p:nvSpPr>
              <p:cNvPr id="1183" name="Freeform: Shape 1182">
                <a:extLst>
                  <a:ext uri="{FF2B5EF4-FFF2-40B4-BE49-F238E27FC236}">
                    <a16:creationId xmlns:a16="http://schemas.microsoft.com/office/drawing/2014/main" id="{A7E4F5F3-91EC-2A4B-25E1-9248D3AE9B38}"/>
                  </a:ext>
                </a:extLst>
              </p:cNvPr>
              <p:cNvSpPr/>
              <p:nvPr/>
            </p:nvSpPr>
            <p:spPr>
              <a:xfrm>
                <a:off x="3891938" y="4853749"/>
                <a:ext cx="42695" cy="7810"/>
              </a:xfrm>
              <a:custGeom>
                <a:avLst/>
                <a:gdLst>
                  <a:gd name="connsiteX0" fmla="*/ 41981 w 42695"/>
                  <a:gd name="connsiteY0" fmla="*/ 2953 h 7810"/>
                  <a:gd name="connsiteX1" fmla="*/ 21503 w 42695"/>
                  <a:gd name="connsiteY1" fmla="*/ 0 h 7810"/>
                  <a:gd name="connsiteX2" fmla="*/ 929 w 42695"/>
                  <a:gd name="connsiteY2" fmla="*/ 2667 h 7810"/>
                  <a:gd name="connsiteX3" fmla="*/ 929 w 42695"/>
                  <a:gd name="connsiteY3" fmla="*/ 5144 h 7810"/>
                  <a:gd name="connsiteX4" fmla="*/ 21503 w 42695"/>
                  <a:gd name="connsiteY4" fmla="*/ 7811 h 7810"/>
                  <a:gd name="connsiteX5" fmla="*/ 41981 w 42695"/>
                  <a:gd name="connsiteY5" fmla="*/ 4858 h 7810"/>
                  <a:gd name="connsiteX6" fmla="*/ 41981 w 42695"/>
                  <a:gd name="connsiteY6" fmla="*/ 2953 h 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95" h="7810">
                    <a:moveTo>
                      <a:pt x="41981" y="2953"/>
                    </a:moveTo>
                    <a:cubicBezTo>
                      <a:pt x="34933" y="1905"/>
                      <a:pt x="28646" y="0"/>
                      <a:pt x="21503" y="0"/>
                    </a:cubicBezTo>
                    <a:cubicBezTo>
                      <a:pt x="14359" y="0"/>
                      <a:pt x="7787" y="667"/>
                      <a:pt x="929" y="2667"/>
                    </a:cubicBezTo>
                    <a:cubicBezTo>
                      <a:pt x="-310" y="3048"/>
                      <a:pt x="-310" y="4763"/>
                      <a:pt x="929" y="5144"/>
                    </a:cubicBezTo>
                    <a:cubicBezTo>
                      <a:pt x="7787" y="7144"/>
                      <a:pt x="14359" y="7811"/>
                      <a:pt x="21503" y="7811"/>
                    </a:cubicBezTo>
                    <a:cubicBezTo>
                      <a:pt x="28646" y="7811"/>
                      <a:pt x="34933" y="5906"/>
                      <a:pt x="41981" y="4858"/>
                    </a:cubicBezTo>
                    <a:cubicBezTo>
                      <a:pt x="42934" y="4763"/>
                      <a:pt x="42934" y="3143"/>
                      <a:pt x="41981" y="2953"/>
                    </a:cubicBezTo>
                    <a:close/>
                  </a:path>
                </a:pathLst>
              </a:custGeom>
              <a:grpFill/>
              <a:ln w="9525" cap="flat">
                <a:noFill/>
                <a:prstDash val="solid"/>
                <a:miter/>
              </a:ln>
            </p:spPr>
            <p:txBody>
              <a:bodyPr rtlCol="0" anchor="ctr"/>
              <a:lstStyle/>
              <a:p>
                <a:endParaRPr lang="en-US"/>
              </a:p>
            </p:txBody>
          </p:sp>
          <p:sp>
            <p:nvSpPr>
              <p:cNvPr id="1184" name="Freeform: Shape 1183">
                <a:extLst>
                  <a:ext uri="{FF2B5EF4-FFF2-40B4-BE49-F238E27FC236}">
                    <a16:creationId xmlns:a16="http://schemas.microsoft.com/office/drawing/2014/main" id="{E9436611-039A-CD8A-1F1B-3A60B1E005D4}"/>
                  </a:ext>
                </a:extLst>
              </p:cNvPr>
              <p:cNvSpPr/>
              <p:nvPr/>
            </p:nvSpPr>
            <p:spPr>
              <a:xfrm>
                <a:off x="4008561" y="4865621"/>
                <a:ext cx="40230" cy="6405"/>
              </a:xfrm>
              <a:custGeom>
                <a:avLst/>
                <a:gdLst>
                  <a:gd name="connsiteX0" fmla="*/ 39373 w 40230"/>
                  <a:gd name="connsiteY0" fmla="*/ 3082 h 6405"/>
                  <a:gd name="connsiteX1" fmla="*/ 1273 w 40230"/>
                  <a:gd name="connsiteY1" fmla="*/ 225 h 6405"/>
                  <a:gd name="connsiteX2" fmla="*/ 892 w 40230"/>
                  <a:gd name="connsiteY2" fmla="*/ 2797 h 6405"/>
                  <a:gd name="connsiteX3" fmla="*/ 39373 w 40230"/>
                  <a:gd name="connsiteY3" fmla="*/ 4797 h 6405"/>
                  <a:gd name="connsiteX4" fmla="*/ 39373 w 40230"/>
                  <a:gd name="connsiteY4" fmla="*/ 3082 h 6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0" h="6405">
                    <a:moveTo>
                      <a:pt x="39373" y="3082"/>
                    </a:moveTo>
                    <a:cubicBezTo>
                      <a:pt x="26514" y="1558"/>
                      <a:pt x="14417" y="-728"/>
                      <a:pt x="1273" y="225"/>
                    </a:cubicBezTo>
                    <a:cubicBezTo>
                      <a:pt x="-251" y="320"/>
                      <a:pt x="-442" y="2225"/>
                      <a:pt x="892" y="2797"/>
                    </a:cubicBezTo>
                    <a:cubicBezTo>
                      <a:pt x="13941" y="8131"/>
                      <a:pt x="25847" y="6416"/>
                      <a:pt x="39373" y="4797"/>
                    </a:cubicBezTo>
                    <a:cubicBezTo>
                      <a:pt x="40516" y="4702"/>
                      <a:pt x="40516" y="3273"/>
                      <a:pt x="39373" y="3082"/>
                    </a:cubicBezTo>
                    <a:close/>
                  </a:path>
                </a:pathLst>
              </a:custGeom>
              <a:grpFill/>
              <a:ln w="9525" cap="flat">
                <a:noFill/>
                <a:prstDash val="solid"/>
                <a:miter/>
              </a:ln>
            </p:spPr>
            <p:txBody>
              <a:bodyPr rtlCol="0" anchor="ctr"/>
              <a:lstStyle/>
              <a:p>
                <a:endParaRPr lang="en-US"/>
              </a:p>
            </p:txBody>
          </p:sp>
          <p:sp>
            <p:nvSpPr>
              <p:cNvPr id="1185" name="Freeform: Shape 1184">
                <a:extLst>
                  <a:ext uri="{FF2B5EF4-FFF2-40B4-BE49-F238E27FC236}">
                    <a16:creationId xmlns:a16="http://schemas.microsoft.com/office/drawing/2014/main" id="{390100CE-590C-8B1E-68AE-70D15C76ABE2}"/>
                  </a:ext>
                </a:extLst>
              </p:cNvPr>
              <p:cNvSpPr/>
              <p:nvPr/>
            </p:nvSpPr>
            <p:spPr>
              <a:xfrm>
                <a:off x="4099236" y="4885182"/>
                <a:ext cx="31068" cy="14310"/>
              </a:xfrm>
              <a:custGeom>
                <a:avLst/>
                <a:gdLst>
                  <a:gd name="connsiteX0" fmla="*/ 30899 w 31068"/>
                  <a:gd name="connsiteY0" fmla="*/ 12287 h 14310"/>
                  <a:gd name="connsiteX1" fmla="*/ 18326 w 31068"/>
                  <a:gd name="connsiteY1" fmla="*/ 1905 h 14310"/>
                  <a:gd name="connsiteX2" fmla="*/ 1085 w 31068"/>
                  <a:gd name="connsiteY2" fmla="*/ 0 h 14310"/>
                  <a:gd name="connsiteX3" fmla="*/ 514 w 31068"/>
                  <a:gd name="connsiteY3" fmla="*/ 2000 h 14310"/>
                  <a:gd name="connsiteX4" fmla="*/ 29280 w 31068"/>
                  <a:gd name="connsiteY4" fmla="*/ 14288 h 14310"/>
                  <a:gd name="connsiteX5" fmla="*/ 30899 w 31068"/>
                  <a:gd name="connsiteY5" fmla="*/ 12287 h 1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68" h="14310">
                    <a:moveTo>
                      <a:pt x="30899" y="12287"/>
                    </a:moveTo>
                    <a:cubicBezTo>
                      <a:pt x="28327" y="7239"/>
                      <a:pt x="23755" y="3524"/>
                      <a:pt x="18326" y="1905"/>
                    </a:cubicBezTo>
                    <a:cubicBezTo>
                      <a:pt x="12230" y="0"/>
                      <a:pt x="7372" y="95"/>
                      <a:pt x="1085" y="0"/>
                    </a:cubicBezTo>
                    <a:cubicBezTo>
                      <a:pt x="38" y="0"/>
                      <a:pt x="-438" y="1524"/>
                      <a:pt x="514" y="2000"/>
                    </a:cubicBezTo>
                    <a:cubicBezTo>
                      <a:pt x="9848" y="6763"/>
                      <a:pt x="18612" y="12668"/>
                      <a:pt x="29280" y="14288"/>
                    </a:cubicBezTo>
                    <a:cubicBezTo>
                      <a:pt x="30518" y="14478"/>
                      <a:pt x="31470" y="13430"/>
                      <a:pt x="30899" y="12287"/>
                    </a:cubicBezTo>
                    <a:close/>
                  </a:path>
                </a:pathLst>
              </a:custGeom>
              <a:grpFill/>
              <a:ln w="9525" cap="flat">
                <a:noFill/>
                <a:prstDash val="solid"/>
                <a:miter/>
              </a:ln>
            </p:spPr>
            <p:txBody>
              <a:bodyPr rtlCol="0" anchor="ctr"/>
              <a:lstStyle/>
              <a:p>
                <a:endParaRPr lang="en-US"/>
              </a:p>
            </p:txBody>
          </p:sp>
          <p:sp>
            <p:nvSpPr>
              <p:cNvPr id="1186" name="Freeform: Shape 1185">
                <a:extLst>
                  <a:ext uri="{FF2B5EF4-FFF2-40B4-BE49-F238E27FC236}">
                    <a16:creationId xmlns:a16="http://schemas.microsoft.com/office/drawing/2014/main" id="{FA27F530-2FA5-4ABB-BCD5-B73544BEDEFE}"/>
                  </a:ext>
                </a:extLst>
              </p:cNvPr>
              <p:cNvSpPr/>
              <p:nvPr/>
            </p:nvSpPr>
            <p:spPr>
              <a:xfrm>
                <a:off x="3974955" y="4429696"/>
                <a:ext cx="7913" cy="50339"/>
              </a:xfrm>
              <a:custGeom>
                <a:avLst/>
                <a:gdLst>
                  <a:gd name="connsiteX0" fmla="*/ 5733 w 7913"/>
                  <a:gd name="connsiteY0" fmla="*/ 1714 h 50339"/>
                  <a:gd name="connsiteX1" fmla="*/ 2208 w 7913"/>
                  <a:gd name="connsiteY1" fmla="*/ 1714 h 50339"/>
                  <a:gd name="connsiteX2" fmla="*/ 2970 w 7913"/>
                  <a:gd name="connsiteY2" fmla="*/ 49625 h 50339"/>
                  <a:gd name="connsiteX3" fmla="*/ 4971 w 7913"/>
                  <a:gd name="connsiteY3" fmla="*/ 49625 h 50339"/>
                  <a:gd name="connsiteX4" fmla="*/ 5733 w 7913"/>
                  <a:gd name="connsiteY4" fmla="*/ 1714 h 50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3" h="50339">
                    <a:moveTo>
                      <a:pt x="5733" y="1714"/>
                    </a:moveTo>
                    <a:cubicBezTo>
                      <a:pt x="5637" y="-571"/>
                      <a:pt x="2399" y="-571"/>
                      <a:pt x="2208" y="1714"/>
                    </a:cubicBezTo>
                    <a:cubicBezTo>
                      <a:pt x="1256" y="17240"/>
                      <a:pt x="-2650" y="34671"/>
                      <a:pt x="2970" y="49625"/>
                    </a:cubicBezTo>
                    <a:cubicBezTo>
                      <a:pt x="3351" y="50578"/>
                      <a:pt x="4590" y="50578"/>
                      <a:pt x="4971" y="49625"/>
                    </a:cubicBezTo>
                    <a:cubicBezTo>
                      <a:pt x="10590" y="34671"/>
                      <a:pt x="6590" y="17240"/>
                      <a:pt x="5733" y="1714"/>
                    </a:cubicBezTo>
                    <a:close/>
                  </a:path>
                </a:pathLst>
              </a:custGeom>
              <a:grpFill/>
              <a:ln w="9525" cap="flat">
                <a:noFill/>
                <a:prstDash val="solid"/>
                <a:miter/>
              </a:ln>
            </p:spPr>
            <p:txBody>
              <a:bodyPr rtlCol="0" anchor="ctr"/>
              <a:lstStyle/>
              <a:p>
                <a:endParaRPr lang="en-US"/>
              </a:p>
            </p:txBody>
          </p:sp>
          <p:sp>
            <p:nvSpPr>
              <p:cNvPr id="1187" name="Freeform: Shape 1186">
                <a:extLst>
                  <a:ext uri="{FF2B5EF4-FFF2-40B4-BE49-F238E27FC236}">
                    <a16:creationId xmlns:a16="http://schemas.microsoft.com/office/drawing/2014/main" id="{5BAC173C-FB3B-C612-595F-5D6CA2FC6E1A}"/>
                  </a:ext>
                </a:extLst>
              </p:cNvPr>
              <p:cNvSpPr/>
              <p:nvPr/>
            </p:nvSpPr>
            <p:spPr>
              <a:xfrm>
                <a:off x="3973442" y="4554378"/>
                <a:ext cx="6182" cy="56697"/>
              </a:xfrm>
              <a:custGeom>
                <a:avLst/>
                <a:gdLst>
                  <a:gd name="connsiteX0" fmla="*/ 4007 w 6182"/>
                  <a:gd name="connsiteY0" fmla="*/ 857 h 56697"/>
                  <a:gd name="connsiteX1" fmla="*/ 2198 w 6182"/>
                  <a:gd name="connsiteY1" fmla="*/ 857 h 56697"/>
                  <a:gd name="connsiteX2" fmla="*/ 2007 w 6182"/>
                  <a:gd name="connsiteY2" fmla="*/ 55912 h 56697"/>
                  <a:gd name="connsiteX3" fmla="*/ 4198 w 6182"/>
                  <a:gd name="connsiteY3" fmla="*/ 55912 h 56697"/>
                  <a:gd name="connsiteX4" fmla="*/ 4007 w 6182"/>
                  <a:gd name="connsiteY4" fmla="*/ 857 h 56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2" h="56697">
                    <a:moveTo>
                      <a:pt x="4007" y="857"/>
                    </a:moveTo>
                    <a:cubicBezTo>
                      <a:pt x="4007" y="-286"/>
                      <a:pt x="2293" y="-286"/>
                      <a:pt x="2198" y="857"/>
                    </a:cubicBezTo>
                    <a:cubicBezTo>
                      <a:pt x="1531" y="19621"/>
                      <a:pt x="-2279" y="37338"/>
                      <a:pt x="2007" y="55912"/>
                    </a:cubicBezTo>
                    <a:cubicBezTo>
                      <a:pt x="2293" y="56960"/>
                      <a:pt x="3912" y="56960"/>
                      <a:pt x="4198" y="55912"/>
                    </a:cubicBezTo>
                    <a:cubicBezTo>
                      <a:pt x="8484" y="37338"/>
                      <a:pt x="4579" y="19621"/>
                      <a:pt x="4007" y="857"/>
                    </a:cubicBezTo>
                    <a:close/>
                  </a:path>
                </a:pathLst>
              </a:custGeom>
              <a:grpFill/>
              <a:ln w="9525" cap="flat">
                <a:noFill/>
                <a:prstDash val="solid"/>
                <a:miter/>
              </a:ln>
            </p:spPr>
            <p:txBody>
              <a:bodyPr rtlCol="0" anchor="ctr"/>
              <a:lstStyle/>
              <a:p>
                <a:endParaRPr lang="en-US"/>
              </a:p>
            </p:txBody>
          </p:sp>
          <p:sp>
            <p:nvSpPr>
              <p:cNvPr id="1188" name="Freeform: Shape 1187">
                <a:extLst>
                  <a:ext uri="{FF2B5EF4-FFF2-40B4-BE49-F238E27FC236}">
                    <a16:creationId xmlns:a16="http://schemas.microsoft.com/office/drawing/2014/main" id="{077F6FD9-DC6F-CC2B-2315-7CB0EFADFFA0}"/>
                  </a:ext>
                </a:extLst>
              </p:cNvPr>
              <p:cNvSpPr/>
              <p:nvPr/>
            </p:nvSpPr>
            <p:spPr>
              <a:xfrm>
                <a:off x="3973075" y="4725162"/>
                <a:ext cx="6913" cy="38552"/>
              </a:xfrm>
              <a:custGeom>
                <a:avLst/>
                <a:gdLst>
                  <a:gd name="connsiteX0" fmla="*/ 4945 w 6913"/>
                  <a:gd name="connsiteY0" fmla="*/ 1143 h 38552"/>
                  <a:gd name="connsiteX1" fmla="*/ 1897 w 6913"/>
                  <a:gd name="connsiteY1" fmla="*/ 1143 h 38552"/>
                  <a:gd name="connsiteX2" fmla="*/ 2183 w 6913"/>
                  <a:gd name="connsiteY2" fmla="*/ 37624 h 38552"/>
                  <a:gd name="connsiteX3" fmla="*/ 4659 w 6913"/>
                  <a:gd name="connsiteY3" fmla="*/ 37624 h 38552"/>
                  <a:gd name="connsiteX4" fmla="*/ 4945 w 6913"/>
                  <a:gd name="connsiteY4" fmla="*/ 1143 h 38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3" h="38552">
                    <a:moveTo>
                      <a:pt x="4945" y="1143"/>
                    </a:moveTo>
                    <a:cubicBezTo>
                      <a:pt x="4564" y="-381"/>
                      <a:pt x="2278" y="-381"/>
                      <a:pt x="1897" y="1143"/>
                    </a:cubicBezTo>
                    <a:cubicBezTo>
                      <a:pt x="-770" y="13049"/>
                      <a:pt x="-579" y="25717"/>
                      <a:pt x="2183" y="37624"/>
                    </a:cubicBezTo>
                    <a:cubicBezTo>
                      <a:pt x="2469" y="38862"/>
                      <a:pt x="4374" y="38862"/>
                      <a:pt x="4659" y="37624"/>
                    </a:cubicBezTo>
                    <a:cubicBezTo>
                      <a:pt x="7517" y="25717"/>
                      <a:pt x="7707" y="13049"/>
                      <a:pt x="4945" y="1143"/>
                    </a:cubicBezTo>
                    <a:close/>
                  </a:path>
                </a:pathLst>
              </a:custGeom>
              <a:grpFill/>
              <a:ln w="9525" cap="flat">
                <a:noFill/>
                <a:prstDash val="solid"/>
                <a:miter/>
              </a:ln>
            </p:spPr>
            <p:txBody>
              <a:bodyPr rtlCol="0" anchor="ctr"/>
              <a:lstStyle/>
              <a:p>
                <a:endParaRPr lang="en-US"/>
              </a:p>
            </p:txBody>
          </p:sp>
          <p:sp>
            <p:nvSpPr>
              <p:cNvPr id="1189" name="Freeform: Shape 1188">
                <a:extLst>
                  <a:ext uri="{FF2B5EF4-FFF2-40B4-BE49-F238E27FC236}">
                    <a16:creationId xmlns:a16="http://schemas.microsoft.com/office/drawing/2014/main" id="{44F2B0D3-D977-B132-1533-D7284A5FE511}"/>
                  </a:ext>
                </a:extLst>
              </p:cNvPr>
              <p:cNvSpPr/>
              <p:nvPr/>
            </p:nvSpPr>
            <p:spPr>
              <a:xfrm>
                <a:off x="3699462" y="4218975"/>
                <a:ext cx="511448" cy="852894"/>
              </a:xfrm>
              <a:custGeom>
                <a:avLst/>
                <a:gdLst>
                  <a:gd name="connsiteX0" fmla="*/ 503539 w 511448"/>
                  <a:gd name="connsiteY0" fmla="*/ 696877 h 852894"/>
                  <a:gd name="connsiteX1" fmla="*/ 370761 w 511448"/>
                  <a:gd name="connsiteY1" fmla="*/ 293207 h 852894"/>
                  <a:gd name="connsiteX2" fmla="*/ 316659 w 511448"/>
                  <a:gd name="connsiteY2" fmla="*/ 154714 h 852894"/>
                  <a:gd name="connsiteX3" fmla="*/ 287893 w 511448"/>
                  <a:gd name="connsiteY3" fmla="*/ 22888 h 852894"/>
                  <a:gd name="connsiteX4" fmla="*/ 288274 w 511448"/>
                  <a:gd name="connsiteY4" fmla="*/ 22698 h 852894"/>
                  <a:gd name="connsiteX5" fmla="*/ 288655 w 511448"/>
                  <a:gd name="connsiteY5" fmla="*/ 20507 h 852894"/>
                  <a:gd name="connsiteX6" fmla="*/ 290274 w 511448"/>
                  <a:gd name="connsiteY6" fmla="*/ 16506 h 852894"/>
                  <a:gd name="connsiteX7" fmla="*/ 288846 w 511448"/>
                  <a:gd name="connsiteY7" fmla="*/ 12506 h 852894"/>
                  <a:gd name="connsiteX8" fmla="*/ 288750 w 511448"/>
                  <a:gd name="connsiteY8" fmla="*/ 8696 h 852894"/>
                  <a:gd name="connsiteX9" fmla="*/ 288750 w 511448"/>
                  <a:gd name="connsiteY9" fmla="*/ 8600 h 852894"/>
                  <a:gd name="connsiteX10" fmla="*/ 288655 w 511448"/>
                  <a:gd name="connsiteY10" fmla="*/ 8315 h 852894"/>
                  <a:gd name="connsiteX11" fmla="*/ 288274 w 511448"/>
                  <a:gd name="connsiteY11" fmla="*/ 6505 h 852894"/>
                  <a:gd name="connsiteX12" fmla="*/ 288084 w 511448"/>
                  <a:gd name="connsiteY12" fmla="*/ 6029 h 852894"/>
                  <a:gd name="connsiteX13" fmla="*/ 283893 w 511448"/>
                  <a:gd name="connsiteY13" fmla="*/ 1171 h 852894"/>
                  <a:gd name="connsiteX14" fmla="*/ 275701 w 511448"/>
                  <a:gd name="connsiteY14" fmla="*/ 1266 h 852894"/>
                  <a:gd name="connsiteX15" fmla="*/ 266081 w 511448"/>
                  <a:gd name="connsiteY15" fmla="*/ 4790 h 852894"/>
                  <a:gd name="connsiteX16" fmla="*/ 264652 w 511448"/>
                  <a:gd name="connsiteY16" fmla="*/ 6886 h 852894"/>
                  <a:gd name="connsiteX17" fmla="*/ 259128 w 511448"/>
                  <a:gd name="connsiteY17" fmla="*/ 18697 h 852894"/>
                  <a:gd name="connsiteX18" fmla="*/ 272463 w 511448"/>
                  <a:gd name="connsiteY18" fmla="*/ 27555 h 852894"/>
                  <a:gd name="connsiteX19" fmla="*/ 272748 w 511448"/>
                  <a:gd name="connsiteY19" fmla="*/ 27936 h 852894"/>
                  <a:gd name="connsiteX20" fmla="*/ 266938 w 511448"/>
                  <a:gd name="connsiteY20" fmla="*/ 52034 h 852894"/>
                  <a:gd name="connsiteX21" fmla="*/ 247221 w 511448"/>
                  <a:gd name="connsiteY21" fmla="*/ 104898 h 852894"/>
                  <a:gd name="connsiteX22" fmla="*/ 207121 w 511448"/>
                  <a:gd name="connsiteY22" fmla="*/ 189099 h 852894"/>
                  <a:gd name="connsiteX23" fmla="*/ 137208 w 511448"/>
                  <a:gd name="connsiteY23" fmla="*/ 353786 h 852894"/>
                  <a:gd name="connsiteX24" fmla="*/ 18907 w 511448"/>
                  <a:gd name="connsiteY24" fmla="*/ 671255 h 852894"/>
                  <a:gd name="connsiteX25" fmla="*/ 5001 w 511448"/>
                  <a:gd name="connsiteY25" fmla="*/ 693734 h 852894"/>
                  <a:gd name="connsiteX26" fmla="*/ 238 w 511448"/>
                  <a:gd name="connsiteY26" fmla="*/ 702592 h 852894"/>
                  <a:gd name="connsiteX27" fmla="*/ 1286 w 511448"/>
                  <a:gd name="connsiteY27" fmla="*/ 704021 h 852894"/>
                  <a:gd name="connsiteX28" fmla="*/ 2905 w 511448"/>
                  <a:gd name="connsiteY28" fmla="*/ 703259 h 852894"/>
                  <a:gd name="connsiteX29" fmla="*/ 87392 w 511448"/>
                  <a:gd name="connsiteY29" fmla="*/ 804891 h 852894"/>
                  <a:gd name="connsiteX30" fmla="*/ 301038 w 511448"/>
                  <a:gd name="connsiteY30" fmla="*/ 852134 h 852894"/>
                  <a:gd name="connsiteX31" fmla="*/ 464677 w 511448"/>
                  <a:gd name="connsiteY31" fmla="*/ 792222 h 852894"/>
                  <a:gd name="connsiteX32" fmla="*/ 508778 w 511448"/>
                  <a:gd name="connsiteY32" fmla="*/ 737739 h 852894"/>
                  <a:gd name="connsiteX33" fmla="*/ 503539 w 511448"/>
                  <a:gd name="connsiteY33" fmla="*/ 696877 h 852894"/>
                  <a:gd name="connsiteX34" fmla="*/ 491061 w 511448"/>
                  <a:gd name="connsiteY34" fmla="*/ 739740 h 852894"/>
                  <a:gd name="connsiteX35" fmla="*/ 443246 w 511448"/>
                  <a:gd name="connsiteY35" fmla="*/ 788031 h 852894"/>
                  <a:gd name="connsiteX36" fmla="*/ 308277 w 511448"/>
                  <a:gd name="connsiteY36" fmla="*/ 835656 h 852894"/>
                  <a:gd name="connsiteX37" fmla="*/ 143685 w 511448"/>
                  <a:gd name="connsiteY37" fmla="*/ 814797 h 852894"/>
                  <a:gd name="connsiteX38" fmla="*/ 162449 w 511448"/>
                  <a:gd name="connsiteY38" fmla="*/ 812796 h 852894"/>
                  <a:gd name="connsiteX39" fmla="*/ 178641 w 511448"/>
                  <a:gd name="connsiteY39" fmla="*/ 804033 h 852894"/>
                  <a:gd name="connsiteX40" fmla="*/ 178070 w 511448"/>
                  <a:gd name="connsiteY40" fmla="*/ 803081 h 852894"/>
                  <a:gd name="connsiteX41" fmla="*/ 158353 w 511448"/>
                  <a:gd name="connsiteY41" fmla="*/ 806033 h 852894"/>
                  <a:gd name="connsiteX42" fmla="*/ 153876 w 511448"/>
                  <a:gd name="connsiteY42" fmla="*/ 806891 h 852894"/>
                  <a:gd name="connsiteX43" fmla="*/ 215217 w 511448"/>
                  <a:gd name="connsiteY43" fmla="*/ 758980 h 852894"/>
                  <a:gd name="connsiteX44" fmla="*/ 259509 w 511448"/>
                  <a:gd name="connsiteY44" fmla="*/ 726024 h 852894"/>
                  <a:gd name="connsiteX45" fmla="*/ 268272 w 511448"/>
                  <a:gd name="connsiteY45" fmla="*/ 723928 h 852894"/>
                  <a:gd name="connsiteX46" fmla="*/ 269700 w 511448"/>
                  <a:gd name="connsiteY46" fmla="*/ 722785 h 852894"/>
                  <a:gd name="connsiteX47" fmla="*/ 307324 w 511448"/>
                  <a:gd name="connsiteY47" fmla="*/ 724785 h 852894"/>
                  <a:gd name="connsiteX48" fmla="*/ 369713 w 511448"/>
                  <a:gd name="connsiteY48" fmla="*/ 724881 h 852894"/>
                  <a:gd name="connsiteX49" fmla="*/ 481727 w 511448"/>
                  <a:gd name="connsiteY49" fmla="*/ 721928 h 852894"/>
                  <a:gd name="connsiteX50" fmla="*/ 492204 w 511448"/>
                  <a:gd name="connsiteY50" fmla="*/ 736215 h 852894"/>
                  <a:gd name="connsiteX51" fmla="*/ 491061 w 511448"/>
                  <a:gd name="connsiteY51" fmla="*/ 739740 h 852894"/>
                  <a:gd name="connsiteX52" fmla="*/ 490395 w 511448"/>
                  <a:gd name="connsiteY52" fmla="*/ 715736 h 852894"/>
                  <a:gd name="connsiteX53" fmla="*/ 478488 w 511448"/>
                  <a:gd name="connsiteY53" fmla="*/ 704307 h 852894"/>
                  <a:gd name="connsiteX54" fmla="*/ 463344 w 511448"/>
                  <a:gd name="connsiteY54" fmla="*/ 697353 h 852894"/>
                  <a:gd name="connsiteX55" fmla="*/ 462105 w 511448"/>
                  <a:gd name="connsiteY55" fmla="*/ 698973 h 852894"/>
                  <a:gd name="connsiteX56" fmla="*/ 469440 w 511448"/>
                  <a:gd name="connsiteY56" fmla="*/ 708116 h 852894"/>
                  <a:gd name="connsiteX57" fmla="*/ 478107 w 511448"/>
                  <a:gd name="connsiteY57" fmla="*/ 717451 h 852894"/>
                  <a:gd name="connsiteX58" fmla="*/ 378762 w 511448"/>
                  <a:gd name="connsiteY58" fmla="*/ 714689 h 852894"/>
                  <a:gd name="connsiteX59" fmla="*/ 316278 w 511448"/>
                  <a:gd name="connsiteY59" fmla="*/ 714689 h 852894"/>
                  <a:gd name="connsiteX60" fmla="*/ 303133 w 511448"/>
                  <a:gd name="connsiteY60" fmla="*/ 714498 h 852894"/>
                  <a:gd name="connsiteX61" fmla="*/ 303038 w 511448"/>
                  <a:gd name="connsiteY61" fmla="*/ 699925 h 852894"/>
                  <a:gd name="connsiteX62" fmla="*/ 304371 w 511448"/>
                  <a:gd name="connsiteY62" fmla="*/ 672398 h 852894"/>
                  <a:gd name="connsiteX63" fmla="*/ 304752 w 511448"/>
                  <a:gd name="connsiteY63" fmla="*/ 672398 h 852894"/>
                  <a:gd name="connsiteX64" fmla="*/ 306276 w 511448"/>
                  <a:gd name="connsiteY64" fmla="*/ 662777 h 852894"/>
                  <a:gd name="connsiteX65" fmla="*/ 297323 w 511448"/>
                  <a:gd name="connsiteY65" fmla="*/ 662777 h 852894"/>
                  <a:gd name="connsiteX66" fmla="*/ 279606 w 511448"/>
                  <a:gd name="connsiteY66" fmla="*/ 662111 h 852894"/>
                  <a:gd name="connsiteX67" fmla="*/ 270081 w 511448"/>
                  <a:gd name="connsiteY67" fmla="*/ 662968 h 852894"/>
                  <a:gd name="connsiteX68" fmla="*/ 268081 w 511448"/>
                  <a:gd name="connsiteY68" fmla="*/ 665064 h 852894"/>
                  <a:gd name="connsiteX69" fmla="*/ 267510 w 511448"/>
                  <a:gd name="connsiteY69" fmla="*/ 665064 h 852894"/>
                  <a:gd name="connsiteX70" fmla="*/ 267510 w 511448"/>
                  <a:gd name="connsiteY70" fmla="*/ 666683 h 852894"/>
                  <a:gd name="connsiteX71" fmla="*/ 269224 w 511448"/>
                  <a:gd name="connsiteY71" fmla="*/ 669255 h 852894"/>
                  <a:gd name="connsiteX72" fmla="*/ 279606 w 511448"/>
                  <a:gd name="connsiteY72" fmla="*/ 672017 h 852894"/>
                  <a:gd name="connsiteX73" fmla="*/ 295037 w 511448"/>
                  <a:gd name="connsiteY73" fmla="*/ 673160 h 852894"/>
                  <a:gd name="connsiteX74" fmla="*/ 292751 w 511448"/>
                  <a:gd name="connsiteY74" fmla="*/ 693353 h 852894"/>
                  <a:gd name="connsiteX75" fmla="*/ 293608 w 511448"/>
                  <a:gd name="connsiteY75" fmla="*/ 714689 h 852894"/>
                  <a:gd name="connsiteX76" fmla="*/ 274463 w 511448"/>
                  <a:gd name="connsiteY76" fmla="*/ 716022 h 852894"/>
                  <a:gd name="connsiteX77" fmla="*/ 275034 w 511448"/>
                  <a:gd name="connsiteY77" fmla="*/ 714117 h 852894"/>
                  <a:gd name="connsiteX78" fmla="*/ 271891 w 511448"/>
                  <a:gd name="connsiteY78" fmla="*/ 708021 h 852894"/>
                  <a:gd name="connsiteX79" fmla="*/ 269986 w 511448"/>
                  <a:gd name="connsiteY79" fmla="*/ 703354 h 852894"/>
                  <a:gd name="connsiteX80" fmla="*/ 269796 w 511448"/>
                  <a:gd name="connsiteY80" fmla="*/ 698401 h 852894"/>
                  <a:gd name="connsiteX81" fmla="*/ 268938 w 511448"/>
                  <a:gd name="connsiteY81" fmla="*/ 691352 h 852894"/>
                  <a:gd name="connsiteX82" fmla="*/ 266176 w 511448"/>
                  <a:gd name="connsiteY82" fmla="*/ 686304 h 852894"/>
                  <a:gd name="connsiteX83" fmla="*/ 264271 w 511448"/>
                  <a:gd name="connsiteY83" fmla="*/ 686304 h 852894"/>
                  <a:gd name="connsiteX84" fmla="*/ 261795 w 511448"/>
                  <a:gd name="connsiteY84" fmla="*/ 689924 h 852894"/>
                  <a:gd name="connsiteX85" fmla="*/ 260747 w 511448"/>
                  <a:gd name="connsiteY85" fmla="*/ 696782 h 852894"/>
                  <a:gd name="connsiteX86" fmla="*/ 260556 w 511448"/>
                  <a:gd name="connsiteY86" fmla="*/ 702687 h 852894"/>
                  <a:gd name="connsiteX87" fmla="*/ 253698 w 511448"/>
                  <a:gd name="connsiteY87" fmla="*/ 707831 h 852894"/>
                  <a:gd name="connsiteX88" fmla="*/ 253984 w 511448"/>
                  <a:gd name="connsiteY88" fmla="*/ 706592 h 852894"/>
                  <a:gd name="connsiteX89" fmla="*/ 252270 w 511448"/>
                  <a:gd name="connsiteY89" fmla="*/ 711546 h 852894"/>
                  <a:gd name="connsiteX90" fmla="*/ 253127 w 511448"/>
                  <a:gd name="connsiteY90" fmla="*/ 720023 h 852894"/>
                  <a:gd name="connsiteX91" fmla="*/ 253698 w 511448"/>
                  <a:gd name="connsiteY91" fmla="*/ 720594 h 852894"/>
                  <a:gd name="connsiteX92" fmla="*/ 253698 w 511448"/>
                  <a:gd name="connsiteY92" fmla="*/ 720594 h 852894"/>
                  <a:gd name="connsiteX93" fmla="*/ 205692 w 511448"/>
                  <a:gd name="connsiteY93" fmla="*/ 756123 h 852894"/>
                  <a:gd name="connsiteX94" fmla="*/ 143113 w 511448"/>
                  <a:gd name="connsiteY94" fmla="*/ 805176 h 852894"/>
                  <a:gd name="connsiteX95" fmla="*/ 149685 w 511448"/>
                  <a:gd name="connsiteY95" fmla="*/ 784412 h 852894"/>
                  <a:gd name="connsiteX96" fmla="*/ 147780 w 511448"/>
                  <a:gd name="connsiteY96" fmla="*/ 783269 h 852894"/>
                  <a:gd name="connsiteX97" fmla="*/ 132064 w 511448"/>
                  <a:gd name="connsiteY97" fmla="*/ 810796 h 852894"/>
                  <a:gd name="connsiteX98" fmla="*/ 10811 w 511448"/>
                  <a:gd name="connsiteY98" fmla="*/ 701925 h 852894"/>
                  <a:gd name="connsiteX99" fmla="*/ 13192 w 511448"/>
                  <a:gd name="connsiteY99" fmla="*/ 697449 h 852894"/>
                  <a:gd name="connsiteX100" fmla="*/ 21765 w 511448"/>
                  <a:gd name="connsiteY100" fmla="*/ 688400 h 852894"/>
                  <a:gd name="connsiteX101" fmla="*/ 49768 w 511448"/>
                  <a:gd name="connsiteY101" fmla="*/ 661444 h 852894"/>
                  <a:gd name="connsiteX102" fmla="*/ 49101 w 511448"/>
                  <a:gd name="connsiteY102" fmla="*/ 658777 h 852894"/>
                  <a:gd name="connsiteX103" fmla="*/ 29956 w 511448"/>
                  <a:gd name="connsiteY103" fmla="*/ 664587 h 852894"/>
                  <a:gd name="connsiteX104" fmla="*/ 147780 w 511448"/>
                  <a:gd name="connsiteY104" fmla="*/ 356644 h 852894"/>
                  <a:gd name="connsiteX105" fmla="*/ 223980 w 511448"/>
                  <a:gd name="connsiteY105" fmla="*/ 179384 h 852894"/>
                  <a:gd name="connsiteX106" fmla="*/ 260652 w 511448"/>
                  <a:gd name="connsiteY106" fmla="*/ 101565 h 852894"/>
                  <a:gd name="connsiteX107" fmla="*/ 273891 w 511448"/>
                  <a:gd name="connsiteY107" fmla="*/ 70799 h 852894"/>
                  <a:gd name="connsiteX108" fmla="*/ 274177 w 511448"/>
                  <a:gd name="connsiteY108" fmla="*/ 155571 h 852894"/>
                  <a:gd name="connsiteX109" fmla="*/ 275415 w 511448"/>
                  <a:gd name="connsiteY109" fmla="*/ 155571 h 852894"/>
                  <a:gd name="connsiteX110" fmla="*/ 275701 w 511448"/>
                  <a:gd name="connsiteY110" fmla="*/ 66227 h 852894"/>
                  <a:gd name="connsiteX111" fmla="*/ 278940 w 511448"/>
                  <a:gd name="connsiteY111" fmla="*/ 58035 h 852894"/>
                  <a:gd name="connsiteX112" fmla="*/ 299990 w 511448"/>
                  <a:gd name="connsiteY112" fmla="*/ 138807 h 852894"/>
                  <a:gd name="connsiteX113" fmla="*/ 357330 w 511448"/>
                  <a:gd name="connsiteY113" fmla="*/ 286731 h 852894"/>
                  <a:gd name="connsiteX114" fmla="*/ 424958 w 511448"/>
                  <a:gd name="connsiteY114" fmla="*/ 484279 h 852894"/>
                  <a:gd name="connsiteX115" fmla="*/ 488775 w 511448"/>
                  <a:gd name="connsiteY115" fmla="*/ 687638 h 852894"/>
                  <a:gd name="connsiteX116" fmla="*/ 487632 w 511448"/>
                  <a:gd name="connsiteY116" fmla="*/ 688971 h 852894"/>
                  <a:gd name="connsiteX117" fmla="*/ 494395 w 511448"/>
                  <a:gd name="connsiteY117" fmla="*/ 721737 h 852894"/>
                  <a:gd name="connsiteX118" fmla="*/ 490395 w 511448"/>
                  <a:gd name="connsiteY118" fmla="*/ 715736 h 8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511448" h="852894">
                    <a:moveTo>
                      <a:pt x="503539" y="696877"/>
                    </a:moveTo>
                    <a:cubicBezTo>
                      <a:pt x="474774" y="558479"/>
                      <a:pt x="413814" y="427415"/>
                      <a:pt x="370761" y="293207"/>
                    </a:cubicBezTo>
                    <a:cubicBezTo>
                      <a:pt x="355616" y="246059"/>
                      <a:pt x="333994" y="201006"/>
                      <a:pt x="316659" y="154714"/>
                    </a:cubicBezTo>
                    <a:cubicBezTo>
                      <a:pt x="301133" y="113185"/>
                      <a:pt x="285988" y="67846"/>
                      <a:pt x="287893" y="22888"/>
                    </a:cubicBezTo>
                    <a:cubicBezTo>
                      <a:pt x="287988" y="22793"/>
                      <a:pt x="288179" y="22698"/>
                      <a:pt x="288274" y="22698"/>
                    </a:cubicBezTo>
                    <a:cubicBezTo>
                      <a:pt x="289131" y="22126"/>
                      <a:pt x="289131" y="21269"/>
                      <a:pt x="288655" y="20507"/>
                    </a:cubicBezTo>
                    <a:cubicBezTo>
                      <a:pt x="289703" y="19364"/>
                      <a:pt x="290465" y="18030"/>
                      <a:pt x="290274" y="16506"/>
                    </a:cubicBezTo>
                    <a:cubicBezTo>
                      <a:pt x="290084" y="15077"/>
                      <a:pt x="289608" y="13744"/>
                      <a:pt x="288846" y="12506"/>
                    </a:cubicBezTo>
                    <a:cubicBezTo>
                      <a:pt x="288941" y="11172"/>
                      <a:pt x="288941" y="9934"/>
                      <a:pt x="288750" y="8696"/>
                    </a:cubicBezTo>
                    <a:cubicBezTo>
                      <a:pt x="288750" y="8696"/>
                      <a:pt x="288750" y="8600"/>
                      <a:pt x="288750" y="8600"/>
                    </a:cubicBezTo>
                    <a:cubicBezTo>
                      <a:pt x="288750" y="8505"/>
                      <a:pt x="288655" y="8410"/>
                      <a:pt x="288655" y="8315"/>
                    </a:cubicBezTo>
                    <a:cubicBezTo>
                      <a:pt x="288560" y="7743"/>
                      <a:pt x="288465" y="7076"/>
                      <a:pt x="288274" y="6505"/>
                    </a:cubicBezTo>
                    <a:cubicBezTo>
                      <a:pt x="288179" y="6315"/>
                      <a:pt x="288084" y="6219"/>
                      <a:pt x="288084" y="6029"/>
                    </a:cubicBezTo>
                    <a:cubicBezTo>
                      <a:pt x="287512" y="4028"/>
                      <a:pt x="286083" y="2314"/>
                      <a:pt x="283893" y="1171"/>
                    </a:cubicBezTo>
                    <a:cubicBezTo>
                      <a:pt x="281607" y="-543"/>
                      <a:pt x="278273" y="-258"/>
                      <a:pt x="275701" y="1266"/>
                    </a:cubicBezTo>
                    <a:cubicBezTo>
                      <a:pt x="272082" y="695"/>
                      <a:pt x="268843" y="2695"/>
                      <a:pt x="266081" y="4790"/>
                    </a:cubicBezTo>
                    <a:cubicBezTo>
                      <a:pt x="265414" y="5362"/>
                      <a:pt x="264938" y="6029"/>
                      <a:pt x="264652" y="6886"/>
                    </a:cubicBezTo>
                    <a:cubicBezTo>
                      <a:pt x="260652" y="9839"/>
                      <a:pt x="257794" y="13649"/>
                      <a:pt x="259128" y="18697"/>
                    </a:cubicBezTo>
                    <a:cubicBezTo>
                      <a:pt x="260461" y="23840"/>
                      <a:pt x="266271" y="26793"/>
                      <a:pt x="272463" y="27555"/>
                    </a:cubicBezTo>
                    <a:cubicBezTo>
                      <a:pt x="272558" y="27650"/>
                      <a:pt x="272653" y="27746"/>
                      <a:pt x="272748" y="27936"/>
                    </a:cubicBezTo>
                    <a:cubicBezTo>
                      <a:pt x="270748" y="35937"/>
                      <a:pt x="269224" y="44129"/>
                      <a:pt x="266938" y="52034"/>
                    </a:cubicBezTo>
                    <a:cubicBezTo>
                      <a:pt x="261699" y="70132"/>
                      <a:pt x="254556" y="87563"/>
                      <a:pt x="247221" y="104898"/>
                    </a:cubicBezTo>
                    <a:cubicBezTo>
                      <a:pt x="234934" y="133473"/>
                      <a:pt x="220837" y="161191"/>
                      <a:pt x="207121" y="189099"/>
                    </a:cubicBezTo>
                    <a:cubicBezTo>
                      <a:pt x="180832" y="242630"/>
                      <a:pt x="158353" y="297970"/>
                      <a:pt x="137208" y="353786"/>
                    </a:cubicBezTo>
                    <a:cubicBezTo>
                      <a:pt x="97107" y="459419"/>
                      <a:pt x="59769" y="566003"/>
                      <a:pt x="18907" y="671255"/>
                    </a:cubicBezTo>
                    <a:cubicBezTo>
                      <a:pt x="11954" y="678684"/>
                      <a:pt x="7572" y="686209"/>
                      <a:pt x="5001" y="693734"/>
                    </a:cubicBezTo>
                    <a:cubicBezTo>
                      <a:pt x="3572" y="696877"/>
                      <a:pt x="2238" y="700306"/>
                      <a:pt x="238" y="702592"/>
                    </a:cubicBezTo>
                    <a:cubicBezTo>
                      <a:pt x="-429" y="703354"/>
                      <a:pt x="429" y="704497"/>
                      <a:pt x="1286" y="704021"/>
                    </a:cubicBezTo>
                    <a:cubicBezTo>
                      <a:pt x="1762" y="703735"/>
                      <a:pt x="2334" y="703544"/>
                      <a:pt x="2905" y="703259"/>
                    </a:cubicBezTo>
                    <a:cubicBezTo>
                      <a:pt x="-1857" y="744883"/>
                      <a:pt x="50911" y="784126"/>
                      <a:pt x="87392" y="804891"/>
                    </a:cubicBezTo>
                    <a:cubicBezTo>
                      <a:pt x="151400" y="841371"/>
                      <a:pt x="227886" y="856611"/>
                      <a:pt x="301038" y="852134"/>
                    </a:cubicBezTo>
                    <a:cubicBezTo>
                      <a:pt x="360188" y="848515"/>
                      <a:pt x="417338" y="827750"/>
                      <a:pt x="464677" y="792222"/>
                    </a:cubicBezTo>
                    <a:cubicBezTo>
                      <a:pt x="483632" y="777935"/>
                      <a:pt x="500682" y="760504"/>
                      <a:pt x="508778" y="737739"/>
                    </a:cubicBezTo>
                    <a:cubicBezTo>
                      <a:pt x="513540" y="724309"/>
                      <a:pt x="512016" y="707640"/>
                      <a:pt x="503539" y="696877"/>
                    </a:cubicBezTo>
                    <a:close/>
                    <a:moveTo>
                      <a:pt x="491061" y="739740"/>
                    </a:moveTo>
                    <a:cubicBezTo>
                      <a:pt x="481917" y="760314"/>
                      <a:pt x="461248" y="775744"/>
                      <a:pt x="443246" y="788031"/>
                    </a:cubicBezTo>
                    <a:cubicBezTo>
                      <a:pt x="403050" y="815463"/>
                      <a:pt x="356378" y="830417"/>
                      <a:pt x="308277" y="835656"/>
                    </a:cubicBezTo>
                    <a:cubicBezTo>
                      <a:pt x="252746" y="841657"/>
                      <a:pt x="196358" y="832799"/>
                      <a:pt x="143685" y="814797"/>
                    </a:cubicBezTo>
                    <a:cubicBezTo>
                      <a:pt x="149971" y="814416"/>
                      <a:pt x="156162" y="813844"/>
                      <a:pt x="162449" y="812796"/>
                    </a:cubicBezTo>
                    <a:cubicBezTo>
                      <a:pt x="167783" y="811844"/>
                      <a:pt x="177022" y="810224"/>
                      <a:pt x="178641" y="804033"/>
                    </a:cubicBezTo>
                    <a:cubicBezTo>
                      <a:pt x="178737" y="803652"/>
                      <a:pt x="178546" y="803176"/>
                      <a:pt x="178070" y="803081"/>
                    </a:cubicBezTo>
                    <a:cubicBezTo>
                      <a:pt x="171974" y="802128"/>
                      <a:pt x="164449" y="804986"/>
                      <a:pt x="158353" y="806033"/>
                    </a:cubicBezTo>
                    <a:cubicBezTo>
                      <a:pt x="156829" y="806319"/>
                      <a:pt x="155305" y="806510"/>
                      <a:pt x="153876" y="806891"/>
                    </a:cubicBezTo>
                    <a:cubicBezTo>
                      <a:pt x="174450" y="791079"/>
                      <a:pt x="194072" y="774030"/>
                      <a:pt x="215217" y="758980"/>
                    </a:cubicBezTo>
                    <a:cubicBezTo>
                      <a:pt x="229600" y="748693"/>
                      <a:pt x="247221" y="739358"/>
                      <a:pt x="259509" y="726024"/>
                    </a:cubicBezTo>
                    <a:cubicBezTo>
                      <a:pt x="262652" y="727833"/>
                      <a:pt x="266271" y="726690"/>
                      <a:pt x="268272" y="723928"/>
                    </a:cubicBezTo>
                    <a:cubicBezTo>
                      <a:pt x="268843" y="723642"/>
                      <a:pt x="269224" y="723166"/>
                      <a:pt x="269700" y="722785"/>
                    </a:cubicBezTo>
                    <a:cubicBezTo>
                      <a:pt x="281988" y="725547"/>
                      <a:pt x="294561" y="724690"/>
                      <a:pt x="307324" y="724785"/>
                    </a:cubicBezTo>
                    <a:cubicBezTo>
                      <a:pt x="328089" y="724881"/>
                      <a:pt x="348948" y="724785"/>
                      <a:pt x="369713" y="724881"/>
                    </a:cubicBezTo>
                    <a:cubicBezTo>
                      <a:pt x="407337" y="724881"/>
                      <a:pt x="444389" y="724690"/>
                      <a:pt x="481727" y="721928"/>
                    </a:cubicBezTo>
                    <a:cubicBezTo>
                      <a:pt x="485537" y="726500"/>
                      <a:pt x="489061" y="731262"/>
                      <a:pt x="492204" y="736215"/>
                    </a:cubicBezTo>
                    <a:cubicBezTo>
                      <a:pt x="491919" y="737263"/>
                      <a:pt x="491633" y="738406"/>
                      <a:pt x="491061" y="739740"/>
                    </a:cubicBezTo>
                    <a:close/>
                    <a:moveTo>
                      <a:pt x="490395" y="715736"/>
                    </a:moveTo>
                    <a:cubicBezTo>
                      <a:pt x="486870" y="711450"/>
                      <a:pt x="483060" y="707450"/>
                      <a:pt x="478488" y="704307"/>
                    </a:cubicBezTo>
                    <a:cubicBezTo>
                      <a:pt x="473440" y="700782"/>
                      <a:pt x="468582" y="699925"/>
                      <a:pt x="463344" y="697353"/>
                    </a:cubicBezTo>
                    <a:cubicBezTo>
                      <a:pt x="462391" y="696877"/>
                      <a:pt x="461248" y="698115"/>
                      <a:pt x="462105" y="698973"/>
                    </a:cubicBezTo>
                    <a:cubicBezTo>
                      <a:pt x="464677" y="701258"/>
                      <a:pt x="467249" y="705354"/>
                      <a:pt x="469440" y="708116"/>
                    </a:cubicBezTo>
                    <a:cubicBezTo>
                      <a:pt x="472011" y="711450"/>
                      <a:pt x="475155" y="714403"/>
                      <a:pt x="478107" y="717451"/>
                    </a:cubicBezTo>
                    <a:cubicBezTo>
                      <a:pt x="444960" y="715165"/>
                      <a:pt x="412099" y="714689"/>
                      <a:pt x="378762" y="714689"/>
                    </a:cubicBezTo>
                    <a:cubicBezTo>
                      <a:pt x="357902" y="714689"/>
                      <a:pt x="337137" y="714593"/>
                      <a:pt x="316278" y="714689"/>
                    </a:cubicBezTo>
                    <a:cubicBezTo>
                      <a:pt x="311991" y="714689"/>
                      <a:pt x="307610" y="714593"/>
                      <a:pt x="303133" y="714498"/>
                    </a:cubicBezTo>
                    <a:cubicBezTo>
                      <a:pt x="303990" y="709831"/>
                      <a:pt x="303228" y="704783"/>
                      <a:pt x="303038" y="699925"/>
                    </a:cubicBezTo>
                    <a:cubicBezTo>
                      <a:pt x="302752" y="691638"/>
                      <a:pt x="301323" y="680684"/>
                      <a:pt x="304371" y="672398"/>
                    </a:cubicBezTo>
                    <a:cubicBezTo>
                      <a:pt x="304467" y="672398"/>
                      <a:pt x="304657" y="672398"/>
                      <a:pt x="304752" y="672398"/>
                    </a:cubicBezTo>
                    <a:cubicBezTo>
                      <a:pt x="309229" y="671636"/>
                      <a:pt x="309801" y="664873"/>
                      <a:pt x="306276" y="662777"/>
                    </a:cubicBezTo>
                    <a:cubicBezTo>
                      <a:pt x="304467" y="659730"/>
                      <a:pt x="299228" y="659825"/>
                      <a:pt x="297323" y="662777"/>
                    </a:cubicBezTo>
                    <a:cubicBezTo>
                      <a:pt x="291513" y="663158"/>
                      <a:pt x="285321" y="662301"/>
                      <a:pt x="279606" y="662111"/>
                    </a:cubicBezTo>
                    <a:cubicBezTo>
                      <a:pt x="276368" y="661920"/>
                      <a:pt x="273129" y="662111"/>
                      <a:pt x="270081" y="662968"/>
                    </a:cubicBezTo>
                    <a:cubicBezTo>
                      <a:pt x="269224" y="663254"/>
                      <a:pt x="268557" y="664206"/>
                      <a:pt x="268081" y="665064"/>
                    </a:cubicBezTo>
                    <a:cubicBezTo>
                      <a:pt x="267891" y="665064"/>
                      <a:pt x="267700" y="664968"/>
                      <a:pt x="267510" y="665064"/>
                    </a:cubicBezTo>
                    <a:cubicBezTo>
                      <a:pt x="266938" y="665444"/>
                      <a:pt x="266938" y="666207"/>
                      <a:pt x="267510" y="666683"/>
                    </a:cubicBezTo>
                    <a:cubicBezTo>
                      <a:pt x="266557" y="666016"/>
                      <a:pt x="268462" y="668778"/>
                      <a:pt x="269224" y="669255"/>
                    </a:cubicBezTo>
                    <a:cubicBezTo>
                      <a:pt x="272463" y="670969"/>
                      <a:pt x="275892" y="671541"/>
                      <a:pt x="279606" y="672017"/>
                    </a:cubicBezTo>
                    <a:cubicBezTo>
                      <a:pt x="284559" y="672588"/>
                      <a:pt x="289893" y="673160"/>
                      <a:pt x="295037" y="673160"/>
                    </a:cubicBezTo>
                    <a:cubicBezTo>
                      <a:pt x="293799" y="679827"/>
                      <a:pt x="292846" y="686304"/>
                      <a:pt x="292751" y="693353"/>
                    </a:cubicBezTo>
                    <a:cubicBezTo>
                      <a:pt x="292656" y="699734"/>
                      <a:pt x="291894" y="707831"/>
                      <a:pt x="293608" y="714689"/>
                    </a:cubicBezTo>
                    <a:cubicBezTo>
                      <a:pt x="287131" y="714689"/>
                      <a:pt x="280749" y="714974"/>
                      <a:pt x="274463" y="716022"/>
                    </a:cubicBezTo>
                    <a:cubicBezTo>
                      <a:pt x="274653" y="715451"/>
                      <a:pt x="274844" y="714879"/>
                      <a:pt x="275034" y="714117"/>
                    </a:cubicBezTo>
                    <a:cubicBezTo>
                      <a:pt x="275511" y="711736"/>
                      <a:pt x="274463" y="708688"/>
                      <a:pt x="271891" y="708021"/>
                    </a:cubicBezTo>
                    <a:cubicBezTo>
                      <a:pt x="271796" y="706211"/>
                      <a:pt x="271415" y="704497"/>
                      <a:pt x="269986" y="703354"/>
                    </a:cubicBezTo>
                    <a:cubicBezTo>
                      <a:pt x="270081" y="701640"/>
                      <a:pt x="269986" y="699925"/>
                      <a:pt x="269796" y="698401"/>
                    </a:cubicBezTo>
                    <a:cubicBezTo>
                      <a:pt x="269605" y="696020"/>
                      <a:pt x="269319" y="693734"/>
                      <a:pt x="268938" y="691352"/>
                    </a:cubicBezTo>
                    <a:cubicBezTo>
                      <a:pt x="268557" y="689066"/>
                      <a:pt x="266843" y="688209"/>
                      <a:pt x="266176" y="686304"/>
                    </a:cubicBezTo>
                    <a:cubicBezTo>
                      <a:pt x="265890" y="685352"/>
                      <a:pt x="264652" y="685352"/>
                      <a:pt x="264271" y="686304"/>
                    </a:cubicBezTo>
                    <a:cubicBezTo>
                      <a:pt x="263795" y="687733"/>
                      <a:pt x="262080" y="688305"/>
                      <a:pt x="261795" y="689924"/>
                    </a:cubicBezTo>
                    <a:cubicBezTo>
                      <a:pt x="261414" y="692210"/>
                      <a:pt x="260937" y="694496"/>
                      <a:pt x="260747" y="696782"/>
                    </a:cubicBezTo>
                    <a:cubicBezTo>
                      <a:pt x="260556" y="698782"/>
                      <a:pt x="260556" y="700687"/>
                      <a:pt x="260556" y="702687"/>
                    </a:cubicBezTo>
                    <a:cubicBezTo>
                      <a:pt x="257604" y="702783"/>
                      <a:pt x="254937" y="704783"/>
                      <a:pt x="253698" y="707831"/>
                    </a:cubicBezTo>
                    <a:cubicBezTo>
                      <a:pt x="253794" y="707450"/>
                      <a:pt x="253889" y="707069"/>
                      <a:pt x="253984" y="706592"/>
                    </a:cubicBezTo>
                    <a:cubicBezTo>
                      <a:pt x="252841" y="708116"/>
                      <a:pt x="252460" y="709736"/>
                      <a:pt x="252270" y="711546"/>
                    </a:cubicBezTo>
                    <a:cubicBezTo>
                      <a:pt x="250650" y="714117"/>
                      <a:pt x="250650" y="717451"/>
                      <a:pt x="253127" y="720023"/>
                    </a:cubicBezTo>
                    <a:lnTo>
                      <a:pt x="253698" y="720594"/>
                    </a:lnTo>
                    <a:cubicBezTo>
                      <a:pt x="253698" y="720594"/>
                      <a:pt x="253698" y="720594"/>
                      <a:pt x="253698" y="720594"/>
                    </a:cubicBezTo>
                    <a:cubicBezTo>
                      <a:pt x="238458" y="733548"/>
                      <a:pt x="222171" y="744407"/>
                      <a:pt x="205692" y="756123"/>
                    </a:cubicBezTo>
                    <a:cubicBezTo>
                      <a:pt x="184071" y="771458"/>
                      <a:pt x="164449" y="789460"/>
                      <a:pt x="143113" y="805176"/>
                    </a:cubicBezTo>
                    <a:cubicBezTo>
                      <a:pt x="145875" y="798509"/>
                      <a:pt x="148447" y="791841"/>
                      <a:pt x="149685" y="784412"/>
                    </a:cubicBezTo>
                    <a:cubicBezTo>
                      <a:pt x="149876" y="783364"/>
                      <a:pt x="148638" y="782316"/>
                      <a:pt x="147780" y="783269"/>
                    </a:cubicBezTo>
                    <a:cubicBezTo>
                      <a:pt x="140256" y="791460"/>
                      <a:pt x="135779" y="800604"/>
                      <a:pt x="132064" y="810796"/>
                    </a:cubicBezTo>
                    <a:cubicBezTo>
                      <a:pt x="88059" y="794032"/>
                      <a:pt x="7668" y="752027"/>
                      <a:pt x="10811" y="701925"/>
                    </a:cubicBezTo>
                    <a:cubicBezTo>
                      <a:pt x="11668" y="700401"/>
                      <a:pt x="12430" y="698877"/>
                      <a:pt x="13192" y="697449"/>
                    </a:cubicBezTo>
                    <a:cubicBezTo>
                      <a:pt x="16335" y="694686"/>
                      <a:pt x="19098" y="691257"/>
                      <a:pt x="21765" y="688400"/>
                    </a:cubicBezTo>
                    <a:cubicBezTo>
                      <a:pt x="30623" y="679065"/>
                      <a:pt x="41577" y="671350"/>
                      <a:pt x="49768" y="661444"/>
                    </a:cubicBezTo>
                    <a:cubicBezTo>
                      <a:pt x="50435" y="660587"/>
                      <a:pt x="50340" y="658967"/>
                      <a:pt x="49101" y="658777"/>
                    </a:cubicBezTo>
                    <a:cubicBezTo>
                      <a:pt x="41767" y="657443"/>
                      <a:pt x="35481" y="660301"/>
                      <a:pt x="29956" y="664587"/>
                    </a:cubicBezTo>
                    <a:cubicBezTo>
                      <a:pt x="77676" y="565813"/>
                      <a:pt x="109204" y="458942"/>
                      <a:pt x="147780" y="356644"/>
                    </a:cubicBezTo>
                    <a:cubicBezTo>
                      <a:pt x="170545" y="296446"/>
                      <a:pt x="195691" y="237200"/>
                      <a:pt x="223980" y="179384"/>
                    </a:cubicBezTo>
                    <a:cubicBezTo>
                      <a:pt x="236553" y="153666"/>
                      <a:pt x="249507" y="127949"/>
                      <a:pt x="260652" y="101565"/>
                    </a:cubicBezTo>
                    <a:cubicBezTo>
                      <a:pt x="264747" y="91944"/>
                      <a:pt x="269510" y="81562"/>
                      <a:pt x="273891" y="70799"/>
                    </a:cubicBezTo>
                    <a:cubicBezTo>
                      <a:pt x="273891" y="99088"/>
                      <a:pt x="273701" y="127282"/>
                      <a:pt x="274177" y="155571"/>
                    </a:cubicBezTo>
                    <a:cubicBezTo>
                      <a:pt x="274177" y="156428"/>
                      <a:pt x="275415" y="156428"/>
                      <a:pt x="275415" y="155571"/>
                    </a:cubicBezTo>
                    <a:cubicBezTo>
                      <a:pt x="275892" y="125853"/>
                      <a:pt x="275701" y="96040"/>
                      <a:pt x="275701" y="66227"/>
                    </a:cubicBezTo>
                    <a:cubicBezTo>
                      <a:pt x="276749" y="63465"/>
                      <a:pt x="277892" y="60798"/>
                      <a:pt x="278940" y="58035"/>
                    </a:cubicBezTo>
                    <a:cubicBezTo>
                      <a:pt x="281892" y="85848"/>
                      <a:pt x="291513" y="113947"/>
                      <a:pt x="299990" y="138807"/>
                    </a:cubicBezTo>
                    <a:cubicBezTo>
                      <a:pt x="317040" y="188909"/>
                      <a:pt x="339709" y="236819"/>
                      <a:pt x="357330" y="286731"/>
                    </a:cubicBezTo>
                    <a:cubicBezTo>
                      <a:pt x="380571" y="352358"/>
                      <a:pt x="400574" y="418938"/>
                      <a:pt x="424958" y="484279"/>
                    </a:cubicBezTo>
                    <a:cubicBezTo>
                      <a:pt x="449818" y="550954"/>
                      <a:pt x="473726" y="618010"/>
                      <a:pt x="488775" y="687638"/>
                    </a:cubicBezTo>
                    <a:cubicBezTo>
                      <a:pt x="488109" y="687828"/>
                      <a:pt x="487537" y="688305"/>
                      <a:pt x="487632" y="688971"/>
                    </a:cubicBezTo>
                    <a:cubicBezTo>
                      <a:pt x="489156" y="701068"/>
                      <a:pt x="493728" y="711069"/>
                      <a:pt x="494395" y="721737"/>
                    </a:cubicBezTo>
                    <a:cubicBezTo>
                      <a:pt x="493157" y="719451"/>
                      <a:pt x="491823" y="717546"/>
                      <a:pt x="490395" y="715736"/>
                    </a:cubicBezTo>
                    <a:close/>
                  </a:path>
                </a:pathLst>
              </a:custGeom>
              <a:grpFill/>
              <a:ln w="9525" cap="flat">
                <a:noFill/>
                <a:prstDash val="solid"/>
                <a:miter/>
              </a:ln>
            </p:spPr>
            <p:txBody>
              <a:bodyPr rtlCol="0" anchor="ctr"/>
              <a:lstStyle/>
              <a:p>
                <a:endParaRPr lang="en-US"/>
              </a:p>
            </p:txBody>
          </p:sp>
          <p:sp>
            <p:nvSpPr>
              <p:cNvPr id="1190" name="Freeform: Shape 1189">
                <a:extLst>
                  <a:ext uri="{FF2B5EF4-FFF2-40B4-BE49-F238E27FC236}">
                    <a16:creationId xmlns:a16="http://schemas.microsoft.com/office/drawing/2014/main" id="{C9EEBF50-F999-8D81-8FCC-386380C481ED}"/>
                  </a:ext>
                </a:extLst>
              </p:cNvPr>
              <p:cNvSpPr/>
              <p:nvPr/>
            </p:nvSpPr>
            <p:spPr>
              <a:xfrm>
                <a:off x="3969775" y="4818411"/>
                <a:ext cx="8738" cy="38171"/>
              </a:xfrm>
              <a:custGeom>
                <a:avLst/>
                <a:gdLst>
                  <a:gd name="connsiteX0" fmla="*/ 5579 w 8738"/>
                  <a:gd name="connsiteY0" fmla="*/ 857 h 38171"/>
                  <a:gd name="connsiteX1" fmla="*/ 3197 w 8738"/>
                  <a:gd name="connsiteY1" fmla="*/ 857 h 38171"/>
                  <a:gd name="connsiteX2" fmla="*/ 3102 w 8738"/>
                  <a:gd name="connsiteY2" fmla="*/ 37243 h 38171"/>
                  <a:gd name="connsiteX3" fmla="*/ 5674 w 8738"/>
                  <a:gd name="connsiteY3" fmla="*/ 37243 h 38171"/>
                  <a:gd name="connsiteX4" fmla="*/ 5579 w 8738"/>
                  <a:gd name="connsiteY4" fmla="*/ 857 h 3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8" h="38171">
                    <a:moveTo>
                      <a:pt x="5579" y="857"/>
                    </a:moveTo>
                    <a:cubicBezTo>
                      <a:pt x="5102" y="-286"/>
                      <a:pt x="3674" y="-286"/>
                      <a:pt x="3197" y="857"/>
                    </a:cubicBezTo>
                    <a:cubicBezTo>
                      <a:pt x="-1470" y="12573"/>
                      <a:pt x="-613" y="25527"/>
                      <a:pt x="3102" y="37243"/>
                    </a:cubicBezTo>
                    <a:cubicBezTo>
                      <a:pt x="3483" y="38481"/>
                      <a:pt x="5293" y="38481"/>
                      <a:pt x="5674" y="37243"/>
                    </a:cubicBezTo>
                    <a:cubicBezTo>
                      <a:pt x="9389" y="25432"/>
                      <a:pt x="10151" y="12478"/>
                      <a:pt x="5579" y="857"/>
                    </a:cubicBezTo>
                    <a:close/>
                  </a:path>
                </a:pathLst>
              </a:custGeom>
              <a:grpFill/>
              <a:ln w="9525" cap="flat">
                <a:noFill/>
                <a:prstDash val="solid"/>
                <a:miter/>
              </a:ln>
            </p:spPr>
            <p:txBody>
              <a:bodyPr rtlCol="0" anchor="ctr"/>
              <a:lstStyle/>
              <a:p>
                <a:endParaRPr lang="en-US"/>
              </a:p>
            </p:txBody>
          </p:sp>
          <p:sp>
            <p:nvSpPr>
              <p:cNvPr id="1191" name="Freeform: Shape 1190">
                <a:extLst>
                  <a:ext uri="{FF2B5EF4-FFF2-40B4-BE49-F238E27FC236}">
                    <a16:creationId xmlns:a16="http://schemas.microsoft.com/office/drawing/2014/main" id="{8CDF2485-6DD0-C1EB-F7B0-88BB45490E6A}"/>
                  </a:ext>
                </a:extLst>
              </p:cNvPr>
              <p:cNvSpPr/>
              <p:nvPr/>
            </p:nvSpPr>
            <p:spPr>
              <a:xfrm>
                <a:off x="3970433" y="4649128"/>
                <a:ext cx="7252" cy="28789"/>
              </a:xfrm>
              <a:custGeom>
                <a:avLst/>
                <a:gdLst>
                  <a:gd name="connsiteX0" fmla="*/ 5111 w 7252"/>
                  <a:gd name="connsiteY0" fmla="*/ 1357 h 28789"/>
                  <a:gd name="connsiteX1" fmla="*/ 2253 w 7252"/>
                  <a:gd name="connsiteY1" fmla="*/ 1357 h 28789"/>
                  <a:gd name="connsiteX2" fmla="*/ 63 w 7252"/>
                  <a:gd name="connsiteY2" fmla="*/ 14502 h 28789"/>
                  <a:gd name="connsiteX3" fmla="*/ 2539 w 7252"/>
                  <a:gd name="connsiteY3" fmla="*/ 27932 h 28789"/>
                  <a:gd name="connsiteX4" fmla="*/ 4730 w 7252"/>
                  <a:gd name="connsiteY4" fmla="*/ 27932 h 28789"/>
                  <a:gd name="connsiteX5" fmla="*/ 7206 w 7252"/>
                  <a:gd name="connsiteY5" fmla="*/ 14502 h 28789"/>
                  <a:gd name="connsiteX6" fmla="*/ 5111 w 7252"/>
                  <a:gd name="connsiteY6" fmla="*/ 1357 h 2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52" h="28789">
                    <a:moveTo>
                      <a:pt x="5111" y="1357"/>
                    </a:moveTo>
                    <a:cubicBezTo>
                      <a:pt x="5015" y="-452"/>
                      <a:pt x="2444" y="-452"/>
                      <a:pt x="2253" y="1357"/>
                    </a:cubicBezTo>
                    <a:cubicBezTo>
                      <a:pt x="1872" y="5834"/>
                      <a:pt x="539" y="10025"/>
                      <a:pt x="63" y="14502"/>
                    </a:cubicBezTo>
                    <a:cubicBezTo>
                      <a:pt x="-414" y="18598"/>
                      <a:pt x="1968" y="23836"/>
                      <a:pt x="2539" y="27932"/>
                    </a:cubicBezTo>
                    <a:cubicBezTo>
                      <a:pt x="2730" y="29075"/>
                      <a:pt x="4635" y="29075"/>
                      <a:pt x="4730" y="27932"/>
                    </a:cubicBezTo>
                    <a:cubicBezTo>
                      <a:pt x="5397" y="23455"/>
                      <a:pt x="7016" y="18979"/>
                      <a:pt x="7206" y="14502"/>
                    </a:cubicBezTo>
                    <a:cubicBezTo>
                      <a:pt x="7587" y="10216"/>
                      <a:pt x="5492" y="5644"/>
                      <a:pt x="5111" y="1357"/>
                    </a:cubicBezTo>
                    <a:close/>
                  </a:path>
                </a:pathLst>
              </a:custGeom>
              <a:grpFill/>
              <a:ln w="9525" cap="flat">
                <a:noFill/>
                <a:prstDash val="solid"/>
                <a:miter/>
              </a:ln>
            </p:spPr>
            <p:txBody>
              <a:bodyPr rtlCol="0" anchor="ctr"/>
              <a:lstStyle/>
              <a:p>
                <a:endParaRPr lang="en-US"/>
              </a:p>
            </p:txBody>
          </p:sp>
          <p:sp>
            <p:nvSpPr>
              <p:cNvPr id="1192" name="Freeform: Shape 1191">
                <a:extLst>
                  <a:ext uri="{FF2B5EF4-FFF2-40B4-BE49-F238E27FC236}">
                    <a16:creationId xmlns:a16="http://schemas.microsoft.com/office/drawing/2014/main" id="{4EEF28AF-9666-D227-12B2-E876F164868A}"/>
                  </a:ext>
                </a:extLst>
              </p:cNvPr>
              <p:cNvSpPr/>
              <p:nvPr/>
            </p:nvSpPr>
            <p:spPr>
              <a:xfrm>
                <a:off x="3916468" y="4983508"/>
                <a:ext cx="27795" cy="28998"/>
              </a:xfrm>
              <a:custGeom>
                <a:avLst/>
                <a:gdLst>
                  <a:gd name="connsiteX0" fmla="*/ 26501 w 27795"/>
                  <a:gd name="connsiteY0" fmla="*/ 8925 h 28998"/>
                  <a:gd name="connsiteX1" fmla="*/ 20119 w 27795"/>
                  <a:gd name="connsiteY1" fmla="*/ 9687 h 28998"/>
                  <a:gd name="connsiteX2" fmla="*/ 15928 w 27795"/>
                  <a:gd name="connsiteY2" fmla="*/ 7210 h 28998"/>
                  <a:gd name="connsiteX3" fmla="*/ 15737 w 27795"/>
                  <a:gd name="connsiteY3" fmla="*/ 4448 h 28998"/>
                  <a:gd name="connsiteX4" fmla="*/ 14594 w 27795"/>
                  <a:gd name="connsiteY4" fmla="*/ 2448 h 28998"/>
                  <a:gd name="connsiteX5" fmla="*/ 14404 w 27795"/>
                  <a:gd name="connsiteY5" fmla="*/ 1495 h 28998"/>
                  <a:gd name="connsiteX6" fmla="*/ 11927 w 27795"/>
                  <a:gd name="connsiteY6" fmla="*/ 66 h 28998"/>
                  <a:gd name="connsiteX7" fmla="*/ 497 w 27795"/>
                  <a:gd name="connsiteY7" fmla="*/ 19688 h 28998"/>
                  <a:gd name="connsiteX8" fmla="*/ 2021 w 27795"/>
                  <a:gd name="connsiteY8" fmla="*/ 19879 h 28998"/>
                  <a:gd name="connsiteX9" fmla="*/ 10594 w 27795"/>
                  <a:gd name="connsiteY9" fmla="*/ 4924 h 28998"/>
                  <a:gd name="connsiteX10" fmla="*/ 10975 w 27795"/>
                  <a:gd name="connsiteY10" fmla="*/ 9496 h 28998"/>
                  <a:gd name="connsiteX11" fmla="*/ 11546 w 27795"/>
                  <a:gd name="connsiteY11" fmla="*/ 26641 h 28998"/>
                  <a:gd name="connsiteX12" fmla="*/ 16404 w 27795"/>
                  <a:gd name="connsiteY12" fmla="*/ 26641 h 28998"/>
                  <a:gd name="connsiteX13" fmla="*/ 16404 w 27795"/>
                  <a:gd name="connsiteY13" fmla="*/ 16735 h 28998"/>
                  <a:gd name="connsiteX14" fmla="*/ 16404 w 27795"/>
                  <a:gd name="connsiteY14" fmla="*/ 16069 h 28998"/>
                  <a:gd name="connsiteX15" fmla="*/ 16404 w 27795"/>
                  <a:gd name="connsiteY15" fmla="*/ 16069 h 28998"/>
                  <a:gd name="connsiteX16" fmla="*/ 27739 w 27795"/>
                  <a:gd name="connsiteY16" fmla="*/ 10258 h 28998"/>
                  <a:gd name="connsiteX17" fmla="*/ 26501 w 27795"/>
                  <a:gd name="connsiteY17" fmla="*/ 8925 h 2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95" h="28998">
                    <a:moveTo>
                      <a:pt x="26501" y="8925"/>
                    </a:moveTo>
                    <a:cubicBezTo>
                      <a:pt x="24405" y="9591"/>
                      <a:pt x="22310" y="9687"/>
                      <a:pt x="20119" y="9687"/>
                    </a:cubicBezTo>
                    <a:cubicBezTo>
                      <a:pt x="17642" y="9687"/>
                      <a:pt x="16404" y="8829"/>
                      <a:pt x="15928" y="7210"/>
                    </a:cubicBezTo>
                    <a:cubicBezTo>
                      <a:pt x="15832" y="6258"/>
                      <a:pt x="15832" y="5400"/>
                      <a:pt x="15737" y="4448"/>
                    </a:cubicBezTo>
                    <a:cubicBezTo>
                      <a:pt x="15642" y="3496"/>
                      <a:pt x="15166" y="2924"/>
                      <a:pt x="14594" y="2448"/>
                    </a:cubicBezTo>
                    <a:cubicBezTo>
                      <a:pt x="14499" y="2162"/>
                      <a:pt x="14499" y="1781"/>
                      <a:pt x="14404" y="1495"/>
                    </a:cubicBezTo>
                    <a:cubicBezTo>
                      <a:pt x="14118" y="447"/>
                      <a:pt x="12975" y="-219"/>
                      <a:pt x="11927" y="66"/>
                    </a:cubicBezTo>
                    <a:cubicBezTo>
                      <a:pt x="5260" y="2162"/>
                      <a:pt x="-1979" y="12449"/>
                      <a:pt x="497" y="19688"/>
                    </a:cubicBezTo>
                    <a:cubicBezTo>
                      <a:pt x="783" y="20450"/>
                      <a:pt x="1640" y="20545"/>
                      <a:pt x="2021" y="19879"/>
                    </a:cubicBezTo>
                    <a:cubicBezTo>
                      <a:pt x="5545" y="15021"/>
                      <a:pt x="5069" y="7877"/>
                      <a:pt x="10594" y="4924"/>
                    </a:cubicBezTo>
                    <a:cubicBezTo>
                      <a:pt x="10499" y="6448"/>
                      <a:pt x="10594" y="7972"/>
                      <a:pt x="10975" y="9496"/>
                    </a:cubicBezTo>
                    <a:cubicBezTo>
                      <a:pt x="11356" y="15211"/>
                      <a:pt x="11546" y="20926"/>
                      <a:pt x="11546" y="26641"/>
                    </a:cubicBezTo>
                    <a:cubicBezTo>
                      <a:pt x="11546" y="29784"/>
                      <a:pt x="16404" y="29784"/>
                      <a:pt x="16404" y="26641"/>
                    </a:cubicBezTo>
                    <a:cubicBezTo>
                      <a:pt x="16404" y="23307"/>
                      <a:pt x="16404" y="20069"/>
                      <a:pt x="16404" y="16735"/>
                    </a:cubicBezTo>
                    <a:cubicBezTo>
                      <a:pt x="16404" y="16545"/>
                      <a:pt x="16404" y="16259"/>
                      <a:pt x="16404" y="16069"/>
                    </a:cubicBezTo>
                    <a:cubicBezTo>
                      <a:pt x="16404" y="16069"/>
                      <a:pt x="16404" y="16069"/>
                      <a:pt x="16404" y="16069"/>
                    </a:cubicBezTo>
                    <a:cubicBezTo>
                      <a:pt x="21548" y="17688"/>
                      <a:pt x="25739" y="14925"/>
                      <a:pt x="27739" y="10258"/>
                    </a:cubicBezTo>
                    <a:cubicBezTo>
                      <a:pt x="28024" y="9401"/>
                      <a:pt x="27167" y="8734"/>
                      <a:pt x="26501" y="8925"/>
                    </a:cubicBezTo>
                    <a:close/>
                  </a:path>
                </a:pathLst>
              </a:custGeom>
              <a:grpFill/>
              <a:ln w="9525" cap="flat">
                <a:noFill/>
                <a:prstDash val="solid"/>
                <a:miter/>
              </a:ln>
            </p:spPr>
            <p:txBody>
              <a:bodyPr rtlCol="0" anchor="ctr"/>
              <a:lstStyle/>
              <a:p>
                <a:endParaRPr lang="en-US"/>
              </a:p>
            </p:txBody>
          </p:sp>
          <p:sp>
            <p:nvSpPr>
              <p:cNvPr id="1193" name="Freeform: Shape 1192">
                <a:extLst>
                  <a:ext uri="{FF2B5EF4-FFF2-40B4-BE49-F238E27FC236}">
                    <a16:creationId xmlns:a16="http://schemas.microsoft.com/office/drawing/2014/main" id="{37843FC6-E30C-86A7-B5D4-224E787E0774}"/>
                  </a:ext>
                </a:extLst>
              </p:cNvPr>
              <p:cNvSpPr/>
              <p:nvPr/>
            </p:nvSpPr>
            <p:spPr>
              <a:xfrm>
                <a:off x="3951684" y="5016610"/>
                <a:ext cx="292179" cy="138595"/>
              </a:xfrm>
              <a:custGeom>
                <a:avLst/>
                <a:gdLst>
                  <a:gd name="connsiteX0" fmla="*/ 291227 w 292179"/>
                  <a:gd name="connsiteY0" fmla="*/ 28496 h 138595"/>
                  <a:gd name="connsiteX1" fmla="*/ 288560 w 292179"/>
                  <a:gd name="connsiteY1" fmla="*/ 9255 h 138595"/>
                  <a:gd name="connsiteX2" fmla="*/ 289893 w 292179"/>
                  <a:gd name="connsiteY2" fmla="*/ 8398 h 138595"/>
                  <a:gd name="connsiteX3" fmla="*/ 287607 w 292179"/>
                  <a:gd name="connsiteY3" fmla="*/ 16 h 138595"/>
                  <a:gd name="connsiteX4" fmla="*/ 283416 w 292179"/>
                  <a:gd name="connsiteY4" fmla="*/ 873 h 138595"/>
                  <a:gd name="connsiteX5" fmla="*/ 281226 w 292179"/>
                  <a:gd name="connsiteY5" fmla="*/ 2874 h 138595"/>
                  <a:gd name="connsiteX6" fmla="*/ 241030 w 292179"/>
                  <a:gd name="connsiteY6" fmla="*/ 37449 h 138595"/>
                  <a:gd name="connsiteX7" fmla="*/ 241983 w 292179"/>
                  <a:gd name="connsiteY7" fmla="*/ 38402 h 138595"/>
                  <a:gd name="connsiteX8" fmla="*/ 274749 w 292179"/>
                  <a:gd name="connsiteY8" fmla="*/ 18685 h 138595"/>
                  <a:gd name="connsiteX9" fmla="*/ 270748 w 292179"/>
                  <a:gd name="connsiteY9" fmla="*/ 27448 h 138595"/>
                  <a:gd name="connsiteX10" fmla="*/ 244554 w 292179"/>
                  <a:gd name="connsiteY10" fmla="*/ 58976 h 138595"/>
                  <a:gd name="connsiteX11" fmla="*/ 181594 w 292179"/>
                  <a:gd name="connsiteY11" fmla="*/ 101934 h 138595"/>
                  <a:gd name="connsiteX12" fmla="*/ 429 w 292179"/>
                  <a:gd name="connsiteY12" fmla="*/ 134223 h 138595"/>
                  <a:gd name="connsiteX13" fmla="*/ 429 w 292179"/>
                  <a:gd name="connsiteY13" fmla="*/ 135081 h 138595"/>
                  <a:gd name="connsiteX14" fmla="*/ 191976 w 292179"/>
                  <a:gd name="connsiteY14" fmla="*/ 107172 h 138595"/>
                  <a:gd name="connsiteX15" fmla="*/ 260461 w 292179"/>
                  <a:gd name="connsiteY15" fmla="*/ 56976 h 138595"/>
                  <a:gd name="connsiteX16" fmla="*/ 282750 w 292179"/>
                  <a:gd name="connsiteY16" fmla="*/ 26877 h 138595"/>
                  <a:gd name="connsiteX17" fmla="*/ 289893 w 292179"/>
                  <a:gd name="connsiteY17" fmla="*/ 49546 h 138595"/>
                  <a:gd name="connsiteX18" fmla="*/ 292179 w 292179"/>
                  <a:gd name="connsiteY18" fmla="*/ 48879 h 138595"/>
                  <a:gd name="connsiteX19" fmla="*/ 291227 w 292179"/>
                  <a:gd name="connsiteY19" fmla="*/ 28496 h 13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2179" h="138595">
                    <a:moveTo>
                      <a:pt x="291227" y="28496"/>
                    </a:moveTo>
                    <a:cubicBezTo>
                      <a:pt x="290465" y="22114"/>
                      <a:pt x="289227" y="15732"/>
                      <a:pt x="288560" y="9255"/>
                    </a:cubicBezTo>
                    <a:cubicBezTo>
                      <a:pt x="288941" y="8970"/>
                      <a:pt x="289417" y="8684"/>
                      <a:pt x="289893" y="8398"/>
                    </a:cubicBezTo>
                    <a:cubicBezTo>
                      <a:pt x="293322" y="6112"/>
                      <a:pt x="292370" y="-365"/>
                      <a:pt x="287607" y="16"/>
                    </a:cubicBezTo>
                    <a:cubicBezTo>
                      <a:pt x="286083" y="111"/>
                      <a:pt x="284845" y="493"/>
                      <a:pt x="283416" y="873"/>
                    </a:cubicBezTo>
                    <a:cubicBezTo>
                      <a:pt x="282369" y="1159"/>
                      <a:pt x="281702" y="1921"/>
                      <a:pt x="281226" y="2874"/>
                    </a:cubicBezTo>
                    <a:cubicBezTo>
                      <a:pt x="265986" y="11351"/>
                      <a:pt x="249031" y="22210"/>
                      <a:pt x="241030" y="37449"/>
                    </a:cubicBezTo>
                    <a:cubicBezTo>
                      <a:pt x="240744" y="38021"/>
                      <a:pt x="241316" y="38688"/>
                      <a:pt x="241983" y="38402"/>
                    </a:cubicBezTo>
                    <a:cubicBezTo>
                      <a:pt x="253222" y="32877"/>
                      <a:pt x="264081" y="25829"/>
                      <a:pt x="274749" y="18685"/>
                    </a:cubicBezTo>
                    <a:cubicBezTo>
                      <a:pt x="273510" y="21638"/>
                      <a:pt x="272272" y="24686"/>
                      <a:pt x="270748" y="27448"/>
                    </a:cubicBezTo>
                    <a:cubicBezTo>
                      <a:pt x="264176" y="39450"/>
                      <a:pt x="254365" y="49546"/>
                      <a:pt x="244554" y="58976"/>
                    </a:cubicBezTo>
                    <a:cubicBezTo>
                      <a:pt x="226171" y="76597"/>
                      <a:pt x="203883" y="90027"/>
                      <a:pt x="181594" y="101934"/>
                    </a:cubicBezTo>
                    <a:cubicBezTo>
                      <a:pt x="124539" y="132128"/>
                      <a:pt x="63675" y="134700"/>
                      <a:pt x="429" y="134223"/>
                    </a:cubicBezTo>
                    <a:cubicBezTo>
                      <a:pt x="-143" y="134223"/>
                      <a:pt x="-143" y="135081"/>
                      <a:pt x="429" y="135081"/>
                    </a:cubicBezTo>
                    <a:cubicBezTo>
                      <a:pt x="68342" y="142891"/>
                      <a:pt x="130731" y="139367"/>
                      <a:pt x="191976" y="107172"/>
                    </a:cubicBezTo>
                    <a:cubicBezTo>
                      <a:pt x="217122" y="93933"/>
                      <a:pt x="240554" y="77264"/>
                      <a:pt x="260461" y="56976"/>
                    </a:cubicBezTo>
                    <a:cubicBezTo>
                      <a:pt x="268081" y="49165"/>
                      <a:pt x="277320" y="38402"/>
                      <a:pt x="282750" y="26877"/>
                    </a:cubicBezTo>
                    <a:cubicBezTo>
                      <a:pt x="284178" y="34306"/>
                      <a:pt x="286464" y="41640"/>
                      <a:pt x="289893" y="49546"/>
                    </a:cubicBezTo>
                    <a:cubicBezTo>
                      <a:pt x="290370" y="50689"/>
                      <a:pt x="292179" y="50118"/>
                      <a:pt x="292179" y="48879"/>
                    </a:cubicBezTo>
                    <a:cubicBezTo>
                      <a:pt x="291798" y="42212"/>
                      <a:pt x="292084" y="35354"/>
                      <a:pt x="291227" y="28496"/>
                    </a:cubicBezTo>
                    <a:close/>
                  </a:path>
                </a:pathLst>
              </a:custGeom>
              <a:grpFill/>
              <a:ln w="9525" cap="flat">
                <a:noFill/>
                <a:prstDash val="solid"/>
                <a:miter/>
              </a:ln>
            </p:spPr>
            <p:txBody>
              <a:bodyPr rtlCol="0" anchor="ctr"/>
              <a:lstStyle/>
              <a:p>
                <a:endParaRPr lang="en-US"/>
              </a:p>
            </p:txBody>
          </p:sp>
          <p:sp>
            <p:nvSpPr>
              <p:cNvPr id="1194" name="Freeform: Shape 1193">
                <a:extLst>
                  <a:ext uri="{FF2B5EF4-FFF2-40B4-BE49-F238E27FC236}">
                    <a16:creationId xmlns:a16="http://schemas.microsoft.com/office/drawing/2014/main" id="{3A38C223-A2B4-C21F-C468-B6CDB1E3EE59}"/>
                  </a:ext>
                </a:extLst>
              </p:cNvPr>
              <p:cNvSpPr/>
              <p:nvPr/>
            </p:nvSpPr>
            <p:spPr>
              <a:xfrm>
                <a:off x="4172491" y="5136843"/>
                <a:ext cx="47222" cy="42198"/>
              </a:xfrm>
              <a:custGeom>
                <a:avLst/>
                <a:gdLst>
                  <a:gd name="connsiteX0" fmla="*/ 45846 w 47222"/>
                  <a:gd name="connsiteY0" fmla="*/ 32469 h 42198"/>
                  <a:gd name="connsiteX1" fmla="*/ 16223 w 47222"/>
                  <a:gd name="connsiteY1" fmla="*/ 20944 h 42198"/>
                  <a:gd name="connsiteX2" fmla="*/ 19938 w 47222"/>
                  <a:gd name="connsiteY2" fmla="*/ 9799 h 42198"/>
                  <a:gd name="connsiteX3" fmla="*/ 30225 w 47222"/>
                  <a:gd name="connsiteY3" fmla="*/ 10371 h 42198"/>
                  <a:gd name="connsiteX4" fmla="*/ 32130 w 47222"/>
                  <a:gd name="connsiteY4" fmla="*/ 3322 h 42198"/>
                  <a:gd name="connsiteX5" fmla="*/ 7555 w 47222"/>
                  <a:gd name="connsiteY5" fmla="*/ 6847 h 42198"/>
                  <a:gd name="connsiteX6" fmla="*/ 983 w 47222"/>
                  <a:gd name="connsiteY6" fmla="*/ 33707 h 42198"/>
                  <a:gd name="connsiteX7" fmla="*/ 2317 w 47222"/>
                  <a:gd name="connsiteY7" fmla="*/ 33707 h 42198"/>
                  <a:gd name="connsiteX8" fmla="*/ 8413 w 47222"/>
                  <a:gd name="connsiteY8" fmla="*/ 18086 h 42198"/>
                  <a:gd name="connsiteX9" fmla="*/ 8317 w 47222"/>
                  <a:gd name="connsiteY9" fmla="*/ 21896 h 42198"/>
                  <a:gd name="connsiteX10" fmla="*/ 18318 w 47222"/>
                  <a:gd name="connsiteY10" fmla="*/ 39708 h 42198"/>
                  <a:gd name="connsiteX11" fmla="*/ 46703 w 47222"/>
                  <a:gd name="connsiteY11" fmla="*/ 34564 h 42198"/>
                  <a:gd name="connsiteX12" fmla="*/ 45846 w 47222"/>
                  <a:gd name="connsiteY12" fmla="*/ 32469 h 4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222" h="42198">
                    <a:moveTo>
                      <a:pt x="45846" y="32469"/>
                    </a:moveTo>
                    <a:cubicBezTo>
                      <a:pt x="36130" y="34088"/>
                      <a:pt x="17176" y="34660"/>
                      <a:pt x="16223" y="20944"/>
                    </a:cubicBezTo>
                    <a:cubicBezTo>
                      <a:pt x="15937" y="16943"/>
                      <a:pt x="17080" y="12657"/>
                      <a:pt x="19938" y="9799"/>
                    </a:cubicBezTo>
                    <a:cubicBezTo>
                      <a:pt x="22986" y="6847"/>
                      <a:pt x="26796" y="10561"/>
                      <a:pt x="30225" y="10371"/>
                    </a:cubicBezTo>
                    <a:cubicBezTo>
                      <a:pt x="33844" y="10085"/>
                      <a:pt x="35559" y="5323"/>
                      <a:pt x="32130" y="3322"/>
                    </a:cubicBezTo>
                    <a:cubicBezTo>
                      <a:pt x="23081" y="-1821"/>
                      <a:pt x="14509" y="-1249"/>
                      <a:pt x="7555" y="6847"/>
                    </a:cubicBezTo>
                    <a:cubicBezTo>
                      <a:pt x="1555" y="13800"/>
                      <a:pt x="-1779" y="24849"/>
                      <a:pt x="983" y="33707"/>
                    </a:cubicBezTo>
                    <a:cubicBezTo>
                      <a:pt x="1173" y="34374"/>
                      <a:pt x="2126" y="34374"/>
                      <a:pt x="2317" y="33707"/>
                    </a:cubicBezTo>
                    <a:cubicBezTo>
                      <a:pt x="3841" y="29707"/>
                      <a:pt x="5746" y="23515"/>
                      <a:pt x="8413" y="18086"/>
                    </a:cubicBezTo>
                    <a:cubicBezTo>
                      <a:pt x="8317" y="19420"/>
                      <a:pt x="8222" y="20753"/>
                      <a:pt x="8317" y="21896"/>
                    </a:cubicBezTo>
                    <a:cubicBezTo>
                      <a:pt x="8698" y="29326"/>
                      <a:pt x="11556" y="35898"/>
                      <a:pt x="18318" y="39708"/>
                    </a:cubicBezTo>
                    <a:cubicBezTo>
                      <a:pt x="28510" y="45423"/>
                      <a:pt x="38035" y="40279"/>
                      <a:pt x="46703" y="34564"/>
                    </a:cubicBezTo>
                    <a:cubicBezTo>
                      <a:pt x="47751" y="33803"/>
                      <a:pt x="47084" y="32278"/>
                      <a:pt x="45846" y="32469"/>
                    </a:cubicBezTo>
                    <a:close/>
                  </a:path>
                </a:pathLst>
              </a:custGeom>
              <a:grpFill/>
              <a:ln w="9525" cap="flat">
                <a:noFill/>
                <a:prstDash val="solid"/>
                <a:miter/>
              </a:ln>
            </p:spPr>
            <p:txBody>
              <a:bodyPr rtlCol="0" anchor="ctr"/>
              <a:lstStyle/>
              <a:p>
                <a:endParaRPr lang="en-US"/>
              </a:p>
            </p:txBody>
          </p:sp>
          <p:sp>
            <p:nvSpPr>
              <p:cNvPr id="1195" name="Freeform: Shape 1194">
                <a:extLst>
                  <a:ext uri="{FF2B5EF4-FFF2-40B4-BE49-F238E27FC236}">
                    <a16:creationId xmlns:a16="http://schemas.microsoft.com/office/drawing/2014/main" id="{98E51876-04DC-11EF-4E7A-1CD97D70733D}"/>
                  </a:ext>
                </a:extLst>
              </p:cNvPr>
              <p:cNvSpPr/>
              <p:nvPr/>
            </p:nvSpPr>
            <p:spPr>
              <a:xfrm>
                <a:off x="3960113" y="4072347"/>
                <a:ext cx="67741" cy="94436"/>
              </a:xfrm>
              <a:custGeom>
                <a:avLst/>
                <a:gdLst>
                  <a:gd name="connsiteX0" fmla="*/ 66770 w 67741"/>
                  <a:gd name="connsiteY0" fmla="*/ 49025 h 94436"/>
                  <a:gd name="connsiteX1" fmla="*/ 51625 w 67741"/>
                  <a:gd name="connsiteY1" fmla="*/ 43977 h 94436"/>
                  <a:gd name="connsiteX2" fmla="*/ 38767 w 67741"/>
                  <a:gd name="connsiteY2" fmla="*/ 3115 h 94436"/>
                  <a:gd name="connsiteX3" fmla="*/ 30956 w 67741"/>
                  <a:gd name="connsiteY3" fmla="*/ 2067 h 94436"/>
                  <a:gd name="connsiteX4" fmla="*/ 12287 w 67741"/>
                  <a:gd name="connsiteY4" fmla="*/ 42262 h 94436"/>
                  <a:gd name="connsiteX5" fmla="*/ 1905 w 67741"/>
                  <a:gd name="connsiteY5" fmla="*/ 45406 h 94436"/>
                  <a:gd name="connsiteX6" fmla="*/ 2381 w 67741"/>
                  <a:gd name="connsiteY6" fmla="*/ 49025 h 94436"/>
                  <a:gd name="connsiteX7" fmla="*/ 9239 w 67741"/>
                  <a:gd name="connsiteY7" fmla="*/ 50454 h 94436"/>
                  <a:gd name="connsiteX8" fmla="*/ 0 w 67741"/>
                  <a:gd name="connsiteY8" fmla="*/ 93126 h 94436"/>
                  <a:gd name="connsiteX9" fmla="*/ 2477 w 67741"/>
                  <a:gd name="connsiteY9" fmla="*/ 93793 h 94436"/>
                  <a:gd name="connsiteX10" fmla="*/ 20098 w 67741"/>
                  <a:gd name="connsiteY10" fmla="*/ 51311 h 94436"/>
                  <a:gd name="connsiteX11" fmla="*/ 30099 w 67741"/>
                  <a:gd name="connsiteY11" fmla="*/ 51787 h 94436"/>
                  <a:gd name="connsiteX12" fmla="*/ 44863 w 67741"/>
                  <a:gd name="connsiteY12" fmla="*/ 52359 h 94436"/>
                  <a:gd name="connsiteX13" fmla="*/ 46101 w 67741"/>
                  <a:gd name="connsiteY13" fmla="*/ 56264 h 94436"/>
                  <a:gd name="connsiteX14" fmla="*/ 55817 w 67741"/>
                  <a:gd name="connsiteY14" fmla="*/ 88649 h 94436"/>
                  <a:gd name="connsiteX15" fmla="*/ 58579 w 67741"/>
                  <a:gd name="connsiteY15" fmla="*/ 88268 h 94436"/>
                  <a:gd name="connsiteX16" fmla="*/ 56102 w 67741"/>
                  <a:gd name="connsiteY16" fmla="*/ 58550 h 94436"/>
                  <a:gd name="connsiteX17" fmla="*/ 54197 w 67741"/>
                  <a:gd name="connsiteY17" fmla="*/ 52264 h 94436"/>
                  <a:gd name="connsiteX18" fmla="*/ 66485 w 67741"/>
                  <a:gd name="connsiteY18" fmla="*/ 51502 h 94436"/>
                  <a:gd name="connsiteX19" fmla="*/ 66770 w 67741"/>
                  <a:gd name="connsiteY19" fmla="*/ 49025 h 94436"/>
                  <a:gd name="connsiteX20" fmla="*/ 23908 w 67741"/>
                  <a:gd name="connsiteY20" fmla="*/ 40929 h 94436"/>
                  <a:gd name="connsiteX21" fmla="*/ 33719 w 67741"/>
                  <a:gd name="connsiteY21" fmla="*/ 16069 h 94436"/>
                  <a:gd name="connsiteX22" fmla="*/ 41624 w 67741"/>
                  <a:gd name="connsiteY22" fmla="*/ 41977 h 94436"/>
                  <a:gd name="connsiteX23" fmla="*/ 23908 w 67741"/>
                  <a:gd name="connsiteY23" fmla="*/ 40929 h 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741" h="94436">
                    <a:moveTo>
                      <a:pt x="66770" y="49025"/>
                    </a:moveTo>
                    <a:cubicBezTo>
                      <a:pt x="62103" y="47025"/>
                      <a:pt x="56960" y="45406"/>
                      <a:pt x="51625" y="43977"/>
                    </a:cubicBezTo>
                    <a:cubicBezTo>
                      <a:pt x="47339" y="30356"/>
                      <a:pt x="42577" y="16831"/>
                      <a:pt x="38767" y="3115"/>
                    </a:cubicBezTo>
                    <a:cubicBezTo>
                      <a:pt x="37814" y="-314"/>
                      <a:pt x="32671" y="-1267"/>
                      <a:pt x="30956" y="2067"/>
                    </a:cubicBezTo>
                    <a:cubicBezTo>
                      <a:pt x="24670" y="14449"/>
                      <a:pt x="17907" y="28165"/>
                      <a:pt x="12287" y="42262"/>
                    </a:cubicBezTo>
                    <a:cubicBezTo>
                      <a:pt x="8668" y="43024"/>
                      <a:pt x="5144" y="43977"/>
                      <a:pt x="1905" y="45406"/>
                    </a:cubicBezTo>
                    <a:cubicBezTo>
                      <a:pt x="286" y="46168"/>
                      <a:pt x="857" y="48549"/>
                      <a:pt x="2381" y="49025"/>
                    </a:cubicBezTo>
                    <a:cubicBezTo>
                      <a:pt x="4667" y="49692"/>
                      <a:pt x="6858" y="50168"/>
                      <a:pt x="9239" y="50454"/>
                    </a:cubicBezTo>
                    <a:cubicBezTo>
                      <a:pt x="4191" y="64646"/>
                      <a:pt x="476" y="79124"/>
                      <a:pt x="0" y="93126"/>
                    </a:cubicBezTo>
                    <a:cubicBezTo>
                      <a:pt x="0" y="94459"/>
                      <a:pt x="1905" y="94936"/>
                      <a:pt x="2477" y="93793"/>
                    </a:cubicBezTo>
                    <a:cubicBezTo>
                      <a:pt x="9716" y="80362"/>
                      <a:pt x="14954" y="65884"/>
                      <a:pt x="20098" y="51311"/>
                    </a:cubicBezTo>
                    <a:cubicBezTo>
                      <a:pt x="23432" y="51502"/>
                      <a:pt x="26765" y="51597"/>
                      <a:pt x="30099" y="51787"/>
                    </a:cubicBezTo>
                    <a:cubicBezTo>
                      <a:pt x="35147" y="52073"/>
                      <a:pt x="40005" y="52264"/>
                      <a:pt x="44863" y="52359"/>
                    </a:cubicBezTo>
                    <a:cubicBezTo>
                      <a:pt x="45244" y="53692"/>
                      <a:pt x="45625" y="55026"/>
                      <a:pt x="46101" y="56264"/>
                    </a:cubicBezTo>
                    <a:cubicBezTo>
                      <a:pt x="48673" y="65027"/>
                      <a:pt x="48387" y="83220"/>
                      <a:pt x="55817" y="88649"/>
                    </a:cubicBezTo>
                    <a:cubicBezTo>
                      <a:pt x="56674" y="89316"/>
                      <a:pt x="57817" y="88935"/>
                      <a:pt x="58579" y="88268"/>
                    </a:cubicBezTo>
                    <a:cubicBezTo>
                      <a:pt x="65627" y="82172"/>
                      <a:pt x="58103" y="65789"/>
                      <a:pt x="56102" y="58550"/>
                    </a:cubicBezTo>
                    <a:cubicBezTo>
                      <a:pt x="55531" y="56455"/>
                      <a:pt x="54864" y="54359"/>
                      <a:pt x="54197" y="52264"/>
                    </a:cubicBezTo>
                    <a:cubicBezTo>
                      <a:pt x="58198" y="52168"/>
                      <a:pt x="62294" y="51978"/>
                      <a:pt x="66485" y="51502"/>
                    </a:cubicBezTo>
                    <a:cubicBezTo>
                      <a:pt x="68008" y="51502"/>
                      <a:pt x="68199" y="49597"/>
                      <a:pt x="66770" y="49025"/>
                    </a:cubicBezTo>
                    <a:close/>
                    <a:moveTo>
                      <a:pt x="23908" y="40929"/>
                    </a:moveTo>
                    <a:cubicBezTo>
                      <a:pt x="26956" y="32547"/>
                      <a:pt x="30099" y="24165"/>
                      <a:pt x="33719" y="16069"/>
                    </a:cubicBezTo>
                    <a:cubicBezTo>
                      <a:pt x="36290" y="24736"/>
                      <a:pt x="38957" y="33309"/>
                      <a:pt x="41624" y="41977"/>
                    </a:cubicBezTo>
                    <a:cubicBezTo>
                      <a:pt x="35719" y="41024"/>
                      <a:pt x="29813" y="40643"/>
                      <a:pt x="23908" y="40929"/>
                    </a:cubicBezTo>
                    <a:close/>
                  </a:path>
                </a:pathLst>
              </a:custGeom>
              <a:grpFill/>
              <a:ln w="9525" cap="flat">
                <a:noFill/>
                <a:prstDash val="solid"/>
                <a:miter/>
              </a:ln>
            </p:spPr>
            <p:txBody>
              <a:bodyPr rtlCol="0" anchor="ctr"/>
              <a:lstStyle/>
              <a:p>
                <a:endParaRPr lang="en-US"/>
              </a:p>
            </p:txBody>
          </p:sp>
          <p:sp>
            <p:nvSpPr>
              <p:cNvPr id="1196" name="Freeform: Shape 1195">
                <a:extLst>
                  <a:ext uri="{FF2B5EF4-FFF2-40B4-BE49-F238E27FC236}">
                    <a16:creationId xmlns:a16="http://schemas.microsoft.com/office/drawing/2014/main" id="{EA582803-A837-079C-453B-726618DA967F}"/>
                  </a:ext>
                </a:extLst>
              </p:cNvPr>
              <p:cNvSpPr/>
              <p:nvPr/>
            </p:nvSpPr>
            <p:spPr>
              <a:xfrm>
                <a:off x="4055622" y="4964535"/>
                <a:ext cx="31093" cy="32385"/>
              </a:xfrm>
              <a:custGeom>
                <a:avLst/>
                <a:gdLst>
                  <a:gd name="connsiteX0" fmla="*/ 30031 w 31093"/>
                  <a:gd name="connsiteY0" fmla="*/ 7610 h 32385"/>
                  <a:gd name="connsiteX1" fmla="*/ 23840 w 31093"/>
                  <a:gd name="connsiteY1" fmla="*/ 6086 h 32385"/>
                  <a:gd name="connsiteX2" fmla="*/ 17363 w 31093"/>
                  <a:gd name="connsiteY2" fmla="*/ 3800 h 32385"/>
                  <a:gd name="connsiteX3" fmla="*/ 14886 w 31093"/>
                  <a:gd name="connsiteY3" fmla="*/ 3038 h 32385"/>
                  <a:gd name="connsiteX4" fmla="*/ 14696 w 31093"/>
                  <a:gd name="connsiteY4" fmla="*/ 1895 h 32385"/>
                  <a:gd name="connsiteX5" fmla="*/ 10314 w 31093"/>
                  <a:gd name="connsiteY5" fmla="*/ 752 h 32385"/>
                  <a:gd name="connsiteX6" fmla="*/ 27 w 31093"/>
                  <a:gd name="connsiteY6" fmla="*/ 20088 h 32385"/>
                  <a:gd name="connsiteX7" fmla="*/ 2027 w 31093"/>
                  <a:gd name="connsiteY7" fmla="*/ 20659 h 32385"/>
                  <a:gd name="connsiteX8" fmla="*/ 10409 w 31093"/>
                  <a:gd name="connsiteY8" fmla="*/ 8658 h 32385"/>
                  <a:gd name="connsiteX9" fmla="*/ 11457 w 31093"/>
                  <a:gd name="connsiteY9" fmla="*/ 15706 h 32385"/>
                  <a:gd name="connsiteX10" fmla="*/ 12600 w 31093"/>
                  <a:gd name="connsiteY10" fmla="*/ 30375 h 32385"/>
                  <a:gd name="connsiteX11" fmla="*/ 18125 w 31093"/>
                  <a:gd name="connsiteY11" fmla="*/ 29613 h 32385"/>
                  <a:gd name="connsiteX12" fmla="*/ 16982 w 31093"/>
                  <a:gd name="connsiteY12" fmla="*/ 16373 h 32385"/>
                  <a:gd name="connsiteX13" fmla="*/ 17172 w 31093"/>
                  <a:gd name="connsiteY13" fmla="*/ 13230 h 32385"/>
                  <a:gd name="connsiteX14" fmla="*/ 20887 w 31093"/>
                  <a:gd name="connsiteY14" fmla="*/ 14468 h 32385"/>
                  <a:gd name="connsiteX15" fmla="*/ 25745 w 31093"/>
                  <a:gd name="connsiteY15" fmla="*/ 13420 h 32385"/>
                  <a:gd name="connsiteX16" fmla="*/ 29936 w 31093"/>
                  <a:gd name="connsiteY16" fmla="*/ 10372 h 32385"/>
                  <a:gd name="connsiteX17" fmla="*/ 30031 w 31093"/>
                  <a:gd name="connsiteY17" fmla="*/ 7610 h 3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093" h="32385">
                    <a:moveTo>
                      <a:pt x="30031" y="7610"/>
                    </a:moveTo>
                    <a:cubicBezTo>
                      <a:pt x="27840" y="7038"/>
                      <a:pt x="26126" y="6086"/>
                      <a:pt x="23840" y="6086"/>
                    </a:cubicBezTo>
                    <a:cubicBezTo>
                      <a:pt x="20792" y="6181"/>
                      <a:pt x="19744" y="6276"/>
                      <a:pt x="17363" y="3800"/>
                    </a:cubicBezTo>
                    <a:cubicBezTo>
                      <a:pt x="16696" y="3133"/>
                      <a:pt x="15743" y="2943"/>
                      <a:pt x="14886" y="3038"/>
                    </a:cubicBezTo>
                    <a:cubicBezTo>
                      <a:pt x="14791" y="2657"/>
                      <a:pt x="14791" y="2276"/>
                      <a:pt x="14696" y="1895"/>
                    </a:cubicBezTo>
                    <a:cubicBezTo>
                      <a:pt x="14315" y="-105"/>
                      <a:pt x="11552" y="-582"/>
                      <a:pt x="10314" y="752"/>
                    </a:cubicBezTo>
                    <a:cubicBezTo>
                      <a:pt x="5456" y="5895"/>
                      <a:pt x="-449" y="12563"/>
                      <a:pt x="27" y="20088"/>
                    </a:cubicBezTo>
                    <a:cubicBezTo>
                      <a:pt x="122" y="21231"/>
                      <a:pt x="1456" y="21516"/>
                      <a:pt x="2027" y="20659"/>
                    </a:cubicBezTo>
                    <a:cubicBezTo>
                      <a:pt x="4980" y="16659"/>
                      <a:pt x="7457" y="12563"/>
                      <a:pt x="10409" y="8658"/>
                    </a:cubicBezTo>
                    <a:cubicBezTo>
                      <a:pt x="10790" y="11039"/>
                      <a:pt x="11171" y="13325"/>
                      <a:pt x="11457" y="15706"/>
                    </a:cubicBezTo>
                    <a:cubicBezTo>
                      <a:pt x="11267" y="20659"/>
                      <a:pt x="11552" y="25517"/>
                      <a:pt x="12600" y="30375"/>
                    </a:cubicBezTo>
                    <a:cubicBezTo>
                      <a:pt x="13267" y="33518"/>
                      <a:pt x="18220" y="32756"/>
                      <a:pt x="18125" y="29613"/>
                    </a:cubicBezTo>
                    <a:cubicBezTo>
                      <a:pt x="18029" y="25231"/>
                      <a:pt x="17648" y="20754"/>
                      <a:pt x="16982" y="16373"/>
                    </a:cubicBezTo>
                    <a:cubicBezTo>
                      <a:pt x="16982" y="15325"/>
                      <a:pt x="17077" y="14277"/>
                      <a:pt x="17172" y="13230"/>
                    </a:cubicBezTo>
                    <a:cubicBezTo>
                      <a:pt x="18220" y="13992"/>
                      <a:pt x="19458" y="14563"/>
                      <a:pt x="20887" y="14468"/>
                    </a:cubicBezTo>
                    <a:cubicBezTo>
                      <a:pt x="22506" y="14373"/>
                      <a:pt x="24221" y="14182"/>
                      <a:pt x="25745" y="13420"/>
                    </a:cubicBezTo>
                    <a:cubicBezTo>
                      <a:pt x="27364" y="12563"/>
                      <a:pt x="28316" y="11039"/>
                      <a:pt x="29936" y="10372"/>
                    </a:cubicBezTo>
                    <a:cubicBezTo>
                      <a:pt x="31364" y="9896"/>
                      <a:pt x="31555" y="7991"/>
                      <a:pt x="30031" y="7610"/>
                    </a:cubicBezTo>
                    <a:close/>
                  </a:path>
                </a:pathLst>
              </a:custGeom>
              <a:grpFill/>
              <a:ln w="9525" cap="flat">
                <a:noFill/>
                <a:prstDash val="solid"/>
                <a:miter/>
              </a:ln>
            </p:spPr>
            <p:txBody>
              <a:bodyPr rtlCol="0" anchor="ctr"/>
              <a:lstStyle/>
              <a:p>
                <a:endParaRPr lang="en-US"/>
              </a:p>
            </p:txBody>
          </p:sp>
        </p:grpSp>
        <p:grpSp>
          <p:nvGrpSpPr>
            <p:cNvPr id="1197" name="Graphic 6">
              <a:extLst>
                <a:ext uri="{FF2B5EF4-FFF2-40B4-BE49-F238E27FC236}">
                  <a16:creationId xmlns:a16="http://schemas.microsoft.com/office/drawing/2014/main" id="{6FFBA9C9-FE37-7B06-90A8-B76B061E750A}"/>
                </a:ext>
              </a:extLst>
            </p:cNvPr>
            <p:cNvGrpSpPr/>
            <p:nvPr/>
          </p:nvGrpSpPr>
          <p:grpSpPr>
            <a:xfrm>
              <a:off x="4307550" y="4504052"/>
              <a:ext cx="1081158" cy="276881"/>
              <a:chOff x="4307550" y="4504052"/>
              <a:chExt cx="1081158" cy="276881"/>
            </a:xfrm>
            <a:grpFill/>
          </p:grpSpPr>
          <p:sp>
            <p:nvSpPr>
              <p:cNvPr id="1198" name="Freeform: Shape 1197">
                <a:extLst>
                  <a:ext uri="{FF2B5EF4-FFF2-40B4-BE49-F238E27FC236}">
                    <a16:creationId xmlns:a16="http://schemas.microsoft.com/office/drawing/2014/main" id="{9A145557-9108-8432-E4E4-8D5CF9105D5D}"/>
                  </a:ext>
                </a:extLst>
              </p:cNvPr>
              <p:cNvSpPr/>
              <p:nvPr/>
            </p:nvSpPr>
            <p:spPr>
              <a:xfrm>
                <a:off x="4307550" y="4640716"/>
                <a:ext cx="79768" cy="92786"/>
              </a:xfrm>
              <a:custGeom>
                <a:avLst/>
                <a:gdLst>
                  <a:gd name="connsiteX0" fmla="*/ 76616 w 79768"/>
                  <a:gd name="connsiteY0" fmla="*/ 61872 h 92786"/>
                  <a:gd name="connsiteX1" fmla="*/ 73759 w 79768"/>
                  <a:gd name="connsiteY1" fmla="*/ 61491 h 92786"/>
                  <a:gd name="connsiteX2" fmla="*/ 67663 w 79768"/>
                  <a:gd name="connsiteY2" fmla="*/ 71206 h 92786"/>
                  <a:gd name="connsiteX3" fmla="*/ 67377 w 79768"/>
                  <a:gd name="connsiteY3" fmla="*/ 71016 h 92786"/>
                  <a:gd name="connsiteX4" fmla="*/ 61186 w 79768"/>
                  <a:gd name="connsiteY4" fmla="*/ 63777 h 92786"/>
                  <a:gd name="connsiteX5" fmla="*/ 48994 w 79768"/>
                  <a:gd name="connsiteY5" fmla="*/ 44250 h 92786"/>
                  <a:gd name="connsiteX6" fmla="*/ 73473 w 79768"/>
                  <a:gd name="connsiteY6" fmla="*/ 3579 h 92786"/>
                  <a:gd name="connsiteX7" fmla="*/ 72044 w 79768"/>
                  <a:gd name="connsiteY7" fmla="*/ 2436 h 92786"/>
                  <a:gd name="connsiteX8" fmla="*/ 43469 w 79768"/>
                  <a:gd name="connsiteY8" fmla="*/ 33868 h 92786"/>
                  <a:gd name="connsiteX9" fmla="*/ 39659 w 79768"/>
                  <a:gd name="connsiteY9" fmla="*/ 26438 h 92786"/>
                  <a:gd name="connsiteX10" fmla="*/ 25181 w 79768"/>
                  <a:gd name="connsiteY10" fmla="*/ 1102 h 92786"/>
                  <a:gd name="connsiteX11" fmla="*/ 35 w 79768"/>
                  <a:gd name="connsiteY11" fmla="*/ 36249 h 92786"/>
                  <a:gd name="connsiteX12" fmla="*/ 1940 w 79768"/>
                  <a:gd name="connsiteY12" fmla="*/ 37392 h 92786"/>
                  <a:gd name="connsiteX13" fmla="*/ 18418 w 79768"/>
                  <a:gd name="connsiteY13" fmla="*/ 9008 h 92786"/>
                  <a:gd name="connsiteX14" fmla="*/ 25372 w 79768"/>
                  <a:gd name="connsiteY14" fmla="*/ 23867 h 92786"/>
                  <a:gd name="connsiteX15" fmla="*/ 35944 w 79768"/>
                  <a:gd name="connsiteY15" fmla="*/ 45870 h 92786"/>
                  <a:gd name="connsiteX16" fmla="*/ 18609 w 79768"/>
                  <a:gd name="connsiteY16" fmla="*/ 91304 h 92786"/>
                  <a:gd name="connsiteX17" fmla="*/ 21562 w 79768"/>
                  <a:gd name="connsiteY17" fmla="*/ 92066 h 92786"/>
                  <a:gd name="connsiteX18" fmla="*/ 42040 w 79768"/>
                  <a:gd name="connsiteY18" fmla="*/ 56633 h 92786"/>
                  <a:gd name="connsiteX19" fmla="*/ 47565 w 79768"/>
                  <a:gd name="connsiteY19" fmla="*/ 66444 h 92786"/>
                  <a:gd name="connsiteX20" fmla="*/ 69472 w 79768"/>
                  <a:gd name="connsiteY20" fmla="*/ 85684 h 92786"/>
                  <a:gd name="connsiteX21" fmla="*/ 76616 w 79768"/>
                  <a:gd name="connsiteY21" fmla="*/ 61872 h 92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9768" h="92786">
                    <a:moveTo>
                      <a:pt x="76616" y="61872"/>
                    </a:moveTo>
                    <a:cubicBezTo>
                      <a:pt x="76045" y="61014"/>
                      <a:pt x="74521" y="60538"/>
                      <a:pt x="73759" y="61491"/>
                    </a:cubicBezTo>
                    <a:cubicBezTo>
                      <a:pt x="71187" y="64634"/>
                      <a:pt x="69472" y="67777"/>
                      <a:pt x="67663" y="71206"/>
                    </a:cubicBezTo>
                    <a:cubicBezTo>
                      <a:pt x="67567" y="71111"/>
                      <a:pt x="67567" y="71111"/>
                      <a:pt x="67377" y="71016"/>
                    </a:cubicBezTo>
                    <a:cubicBezTo>
                      <a:pt x="64996" y="68920"/>
                      <a:pt x="63091" y="66348"/>
                      <a:pt x="61186" y="63777"/>
                    </a:cubicBezTo>
                    <a:cubicBezTo>
                      <a:pt x="56614" y="57585"/>
                      <a:pt x="52709" y="51013"/>
                      <a:pt x="48994" y="44250"/>
                    </a:cubicBezTo>
                    <a:cubicBezTo>
                      <a:pt x="56995" y="30725"/>
                      <a:pt x="67758" y="18152"/>
                      <a:pt x="73473" y="3579"/>
                    </a:cubicBezTo>
                    <a:cubicBezTo>
                      <a:pt x="73759" y="2721"/>
                      <a:pt x="72711" y="2150"/>
                      <a:pt x="72044" y="2436"/>
                    </a:cubicBezTo>
                    <a:cubicBezTo>
                      <a:pt x="59567" y="9294"/>
                      <a:pt x="51089" y="21867"/>
                      <a:pt x="43469" y="33868"/>
                    </a:cubicBezTo>
                    <a:cubicBezTo>
                      <a:pt x="42231" y="31392"/>
                      <a:pt x="40897" y="28915"/>
                      <a:pt x="39659" y="26438"/>
                    </a:cubicBezTo>
                    <a:cubicBezTo>
                      <a:pt x="36421" y="20057"/>
                      <a:pt x="31754" y="4912"/>
                      <a:pt x="25181" y="1102"/>
                    </a:cubicBezTo>
                    <a:cubicBezTo>
                      <a:pt x="11942" y="-6613"/>
                      <a:pt x="2321" y="28439"/>
                      <a:pt x="35" y="36249"/>
                    </a:cubicBezTo>
                    <a:cubicBezTo>
                      <a:pt x="-250" y="37297"/>
                      <a:pt x="1273" y="38345"/>
                      <a:pt x="1940" y="37392"/>
                    </a:cubicBezTo>
                    <a:cubicBezTo>
                      <a:pt x="7369" y="30344"/>
                      <a:pt x="22514" y="16818"/>
                      <a:pt x="18418" y="9008"/>
                    </a:cubicBezTo>
                    <a:cubicBezTo>
                      <a:pt x="20990" y="13866"/>
                      <a:pt x="23086" y="18914"/>
                      <a:pt x="25372" y="23867"/>
                    </a:cubicBezTo>
                    <a:cubicBezTo>
                      <a:pt x="28705" y="31296"/>
                      <a:pt x="32230" y="38630"/>
                      <a:pt x="35944" y="45870"/>
                    </a:cubicBezTo>
                    <a:cubicBezTo>
                      <a:pt x="27563" y="59967"/>
                      <a:pt x="20705" y="74921"/>
                      <a:pt x="18609" y="91304"/>
                    </a:cubicBezTo>
                    <a:cubicBezTo>
                      <a:pt x="18418" y="93018"/>
                      <a:pt x="20705" y="93209"/>
                      <a:pt x="21562" y="92066"/>
                    </a:cubicBezTo>
                    <a:cubicBezTo>
                      <a:pt x="29658" y="80922"/>
                      <a:pt x="35659" y="68730"/>
                      <a:pt x="42040" y="56633"/>
                    </a:cubicBezTo>
                    <a:cubicBezTo>
                      <a:pt x="43850" y="59871"/>
                      <a:pt x="45565" y="63300"/>
                      <a:pt x="47565" y="66444"/>
                    </a:cubicBezTo>
                    <a:cubicBezTo>
                      <a:pt x="51947" y="73492"/>
                      <a:pt x="59471" y="86637"/>
                      <a:pt x="69472" y="85684"/>
                    </a:cubicBezTo>
                    <a:cubicBezTo>
                      <a:pt x="81569" y="84446"/>
                      <a:pt x="81664" y="69682"/>
                      <a:pt x="76616" y="61872"/>
                    </a:cubicBezTo>
                    <a:close/>
                  </a:path>
                </a:pathLst>
              </a:custGeom>
              <a:grpFill/>
              <a:ln w="9525" cap="flat">
                <a:noFill/>
                <a:prstDash val="solid"/>
                <a:miter/>
              </a:ln>
            </p:spPr>
            <p:txBody>
              <a:bodyPr rtlCol="0" anchor="ctr"/>
              <a:lstStyle/>
              <a:p>
                <a:endParaRPr lang="en-US"/>
              </a:p>
            </p:txBody>
          </p:sp>
          <p:sp>
            <p:nvSpPr>
              <p:cNvPr id="1199" name="Freeform: Shape 1198">
                <a:extLst>
                  <a:ext uri="{FF2B5EF4-FFF2-40B4-BE49-F238E27FC236}">
                    <a16:creationId xmlns:a16="http://schemas.microsoft.com/office/drawing/2014/main" id="{51687305-9F12-9B96-A660-2C671EAC7A5A}"/>
                  </a:ext>
                </a:extLst>
              </p:cNvPr>
              <p:cNvSpPr/>
              <p:nvPr/>
            </p:nvSpPr>
            <p:spPr>
              <a:xfrm>
                <a:off x="4445691" y="4651997"/>
                <a:ext cx="93559" cy="14868"/>
              </a:xfrm>
              <a:custGeom>
                <a:avLst/>
                <a:gdLst>
                  <a:gd name="connsiteX0" fmla="*/ 92971 w 93559"/>
                  <a:gd name="connsiteY0" fmla="*/ 7347 h 14868"/>
                  <a:gd name="connsiteX1" fmla="*/ 53157 w 93559"/>
                  <a:gd name="connsiteY1" fmla="*/ 1155 h 14868"/>
                  <a:gd name="connsiteX2" fmla="*/ 864 w 93559"/>
                  <a:gd name="connsiteY2" fmla="*/ 7442 h 14868"/>
                  <a:gd name="connsiteX3" fmla="*/ 579 w 93559"/>
                  <a:gd name="connsiteY3" fmla="*/ 9728 h 14868"/>
                  <a:gd name="connsiteX4" fmla="*/ 41822 w 93559"/>
                  <a:gd name="connsiteY4" fmla="*/ 13633 h 14868"/>
                  <a:gd name="connsiteX5" fmla="*/ 92209 w 93559"/>
                  <a:gd name="connsiteY5" fmla="*/ 10490 h 14868"/>
                  <a:gd name="connsiteX6" fmla="*/ 92971 w 93559"/>
                  <a:gd name="connsiteY6" fmla="*/ 7347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559" h="14868">
                    <a:moveTo>
                      <a:pt x="92971" y="7347"/>
                    </a:moveTo>
                    <a:cubicBezTo>
                      <a:pt x="82589" y="-2654"/>
                      <a:pt x="66396" y="108"/>
                      <a:pt x="53157" y="1155"/>
                    </a:cubicBezTo>
                    <a:cubicBezTo>
                      <a:pt x="36488" y="2489"/>
                      <a:pt x="16866" y="2775"/>
                      <a:pt x="864" y="7442"/>
                    </a:cubicBezTo>
                    <a:cubicBezTo>
                      <a:pt x="-183" y="7728"/>
                      <a:pt x="-279" y="9061"/>
                      <a:pt x="579" y="9728"/>
                    </a:cubicBezTo>
                    <a:cubicBezTo>
                      <a:pt x="12104" y="17443"/>
                      <a:pt x="28773" y="14395"/>
                      <a:pt x="41822" y="13633"/>
                    </a:cubicBezTo>
                    <a:cubicBezTo>
                      <a:pt x="57443" y="12776"/>
                      <a:pt x="77636" y="15919"/>
                      <a:pt x="92209" y="10490"/>
                    </a:cubicBezTo>
                    <a:cubicBezTo>
                      <a:pt x="93447" y="9919"/>
                      <a:pt x="94114" y="8299"/>
                      <a:pt x="92971" y="7347"/>
                    </a:cubicBezTo>
                    <a:close/>
                  </a:path>
                </a:pathLst>
              </a:custGeom>
              <a:grpFill/>
              <a:ln w="9525" cap="flat">
                <a:noFill/>
                <a:prstDash val="solid"/>
                <a:miter/>
              </a:ln>
            </p:spPr>
            <p:txBody>
              <a:bodyPr rtlCol="0" anchor="ctr"/>
              <a:lstStyle/>
              <a:p>
                <a:endParaRPr lang="en-US"/>
              </a:p>
            </p:txBody>
          </p:sp>
          <p:sp>
            <p:nvSpPr>
              <p:cNvPr id="1200" name="Freeform: Shape 1199">
                <a:extLst>
                  <a:ext uri="{FF2B5EF4-FFF2-40B4-BE49-F238E27FC236}">
                    <a16:creationId xmlns:a16="http://schemas.microsoft.com/office/drawing/2014/main" id="{3F95FDE1-C302-ADFB-251C-8054233D1C34}"/>
                  </a:ext>
                </a:extLst>
              </p:cNvPr>
              <p:cNvSpPr/>
              <p:nvPr/>
            </p:nvSpPr>
            <p:spPr>
              <a:xfrm>
                <a:off x="4447935" y="4678886"/>
                <a:ext cx="88358" cy="9903"/>
              </a:xfrm>
              <a:custGeom>
                <a:avLst/>
                <a:gdLst>
                  <a:gd name="connsiteX0" fmla="*/ 87107 w 88358"/>
                  <a:gd name="connsiteY0" fmla="*/ 1889 h 9903"/>
                  <a:gd name="connsiteX1" fmla="*/ 1001 w 88358"/>
                  <a:gd name="connsiteY1" fmla="*/ 6556 h 9903"/>
                  <a:gd name="connsiteX2" fmla="*/ 1382 w 88358"/>
                  <a:gd name="connsiteY2" fmla="*/ 9319 h 9903"/>
                  <a:gd name="connsiteX3" fmla="*/ 87488 w 88358"/>
                  <a:gd name="connsiteY3" fmla="*/ 4365 h 9903"/>
                  <a:gd name="connsiteX4" fmla="*/ 87107 w 88358"/>
                  <a:gd name="connsiteY4" fmla="*/ 1889 h 9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58" h="9903">
                    <a:moveTo>
                      <a:pt x="87107" y="1889"/>
                    </a:moveTo>
                    <a:cubicBezTo>
                      <a:pt x="58247" y="460"/>
                      <a:pt x="28910" y="-3255"/>
                      <a:pt x="1001" y="6556"/>
                    </a:cubicBezTo>
                    <a:cubicBezTo>
                      <a:pt x="-523" y="7128"/>
                      <a:pt x="-237" y="9223"/>
                      <a:pt x="1382" y="9319"/>
                    </a:cubicBezTo>
                    <a:cubicBezTo>
                      <a:pt x="30338" y="10652"/>
                      <a:pt x="59009" y="9985"/>
                      <a:pt x="87488" y="4365"/>
                    </a:cubicBezTo>
                    <a:cubicBezTo>
                      <a:pt x="88917" y="4080"/>
                      <a:pt x="88441" y="1889"/>
                      <a:pt x="87107" y="1889"/>
                    </a:cubicBezTo>
                    <a:close/>
                  </a:path>
                </a:pathLst>
              </a:custGeom>
              <a:grpFill/>
              <a:ln w="9525" cap="flat">
                <a:noFill/>
                <a:prstDash val="solid"/>
                <a:miter/>
              </a:ln>
            </p:spPr>
            <p:txBody>
              <a:bodyPr rtlCol="0" anchor="ctr"/>
              <a:lstStyle/>
              <a:p>
                <a:endParaRPr lang="en-US"/>
              </a:p>
            </p:txBody>
          </p:sp>
          <p:sp>
            <p:nvSpPr>
              <p:cNvPr id="1201" name="Freeform: Shape 1200">
                <a:extLst>
                  <a:ext uri="{FF2B5EF4-FFF2-40B4-BE49-F238E27FC236}">
                    <a16:creationId xmlns:a16="http://schemas.microsoft.com/office/drawing/2014/main" id="{E1ED31A5-0AAB-8E89-1CD5-6A2ED2523087}"/>
                  </a:ext>
                </a:extLst>
              </p:cNvPr>
              <p:cNvSpPr/>
              <p:nvPr/>
            </p:nvSpPr>
            <p:spPr>
              <a:xfrm>
                <a:off x="4568633" y="4504052"/>
                <a:ext cx="220371" cy="276881"/>
              </a:xfrm>
              <a:custGeom>
                <a:avLst/>
                <a:gdLst>
                  <a:gd name="connsiteX0" fmla="*/ 218822 w 220371"/>
                  <a:gd name="connsiteY0" fmla="*/ 130 h 276881"/>
                  <a:gd name="connsiteX1" fmla="*/ 40896 w 220371"/>
                  <a:gd name="connsiteY1" fmla="*/ 9940 h 276881"/>
                  <a:gd name="connsiteX2" fmla="*/ 36324 w 220371"/>
                  <a:gd name="connsiteY2" fmla="*/ 16036 h 276881"/>
                  <a:gd name="connsiteX3" fmla="*/ 18702 w 220371"/>
                  <a:gd name="connsiteY3" fmla="*/ 242731 h 276881"/>
                  <a:gd name="connsiteX4" fmla="*/ 14130 w 220371"/>
                  <a:gd name="connsiteY4" fmla="*/ 199012 h 276881"/>
                  <a:gd name="connsiteX5" fmla="*/ 6701 w 220371"/>
                  <a:gd name="connsiteY5" fmla="*/ 155292 h 276881"/>
                  <a:gd name="connsiteX6" fmla="*/ 2224 w 220371"/>
                  <a:gd name="connsiteY6" fmla="*/ 155863 h 276881"/>
                  <a:gd name="connsiteX7" fmla="*/ 2891 w 220371"/>
                  <a:gd name="connsiteY7" fmla="*/ 203965 h 276881"/>
                  <a:gd name="connsiteX8" fmla="*/ 12892 w 220371"/>
                  <a:gd name="connsiteY8" fmla="*/ 272449 h 276881"/>
                  <a:gd name="connsiteX9" fmla="*/ 24798 w 220371"/>
                  <a:gd name="connsiteY9" fmla="*/ 272449 h 276881"/>
                  <a:gd name="connsiteX10" fmla="*/ 47658 w 220371"/>
                  <a:gd name="connsiteY10" fmla="*/ 64138 h 276881"/>
                  <a:gd name="connsiteX11" fmla="*/ 52516 w 220371"/>
                  <a:gd name="connsiteY11" fmla="*/ 20132 h 276881"/>
                  <a:gd name="connsiteX12" fmla="*/ 118048 w 220371"/>
                  <a:gd name="connsiteY12" fmla="*/ 12798 h 276881"/>
                  <a:gd name="connsiteX13" fmla="*/ 219299 w 220371"/>
                  <a:gd name="connsiteY13" fmla="*/ 3273 h 276881"/>
                  <a:gd name="connsiteX14" fmla="*/ 218822 w 220371"/>
                  <a:gd name="connsiteY14" fmla="*/ 130 h 276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0371" h="276881">
                    <a:moveTo>
                      <a:pt x="218822" y="130"/>
                    </a:moveTo>
                    <a:cubicBezTo>
                      <a:pt x="159291" y="891"/>
                      <a:pt x="99570" y="-3585"/>
                      <a:pt x="40896" y="9940"/>
                    </a:cubicBezTo>
                    <a:cubicBezTo>
                      <a:pt x="38133" y="10607"/>
                      <a:pt x="36324" y="13274"/>
                      <a:pt x="36324" y="16036"/>
                    </a:cubicBezTo>
                    <a:cubicBezTo>
                      <a:pt x="34133" y="91760"/>
                      <a:pt x="33561" y="168246"/>
                      <a:pt x="18702" y="242731"/>
                    </a:cubicBezTo>
                    <a:cubicBezTo>
                      <a:pt x="16512" y="228158"/>
                      <a:pt x="15654" y="213204"/>
                      <a:pt x="14130" y="199012"/>
                    </a:cubicBezTo>
                    <a:cubicBezTo>
                      <a:pt x="12606" y="184915"/>
                      <a:pt x="12987" y="168246"/>
                      <a:pt x="6701" y="155292"/>
                    </a:cubicBezTo>
                    <a:cubicBezTo>
                      <a:pt x="5748" y="153292"/>
                      <a:pt x="2796" y="153958"/>
                      <a:pt x="2224" y="155863"/>
                    </a:cubicBezTo>
                    <a:cubicBezTo>
                      <a:pt x="-2443" y="170722"/>
                      <a:pt x="1462" y="188820"/>
                      <a:pt x="2891" y="203965"/>
                    </a:cubicBezTo>
                    <a:cubicBezTo>
                      <a:pt x="4986" y="226253"/>
                      <a:pt x="5843" y="250923"/>
                      <a:pt x="12892" y="272449"/>
                    </a:cubicBezTo>
                    <a:cubicBezTo>
                      <a:pt x="14702" y="278069"/>
                      <a:pt x="23179" y="278641"/>
                      <a:pt x="24798" y="272449"/>
                    </a:cubicBezTo>
                    <a:cubicBezTo>
                      <a:pt x="42420" y="204346"/>
                      <a:pt x="45753" y="134146"/>
                      <a:pt x="47658" y="64138"/>
                    </a:cubicBezTo>
                    <a:cubicBezTo>
                      <a:pt x="47849" y="57280"/>
                      <a:pt x="44515" y="21942"/>
                      <a:pt x="52516" y="20132"/>
                    </a:cubicBezTo>
                    <a:cubicBezTo>
                      <a:pt x="73947" y="15179"/>
                      <a:pt x="96141" y="13846"/>
                      <a:pt x="118048" y="12798"/>
                    </a:cubicBezTo>
                    <a:cubicBezTo>
                      <a:pt x="152529" y="11083"/>
                      <a:pt x="185485" y="10512"/>
                      <a:pt x="219299" y="3273"/>
                    </a:cubicBezTo>
                    <a:cubicBezTo>
                      <a:pt x="221013" y="2892"/>
                      <a:pt x="220537" y="130"/>
                      <a:pt x="218822" y="130"/>
                    </a:cubicBezTo>
                    <a:close/>
                  </a:path>
                </a:pathLst>
              </a:custGeom>
              <a:grpFill/>
              <a:ln w="9525" cap="flat">
                <a:noFill/>
                <a:prstDash val="solid"/>
                <a:miter/>
              </a:ln>
            </p:spPr>
            <p:txBody>
              <a:bodyPr rtlCol="0" anchor="ctr"/>
              <a:lstStyle/>
              <a:p>
                <a:endParaRPr lang="en-US"/>
              </a:p>
            </p:txBody>
          </p:sp>
          <p:sp>
            <p:nvSpPr>
              <p:cNvPr id="1202" name="Freeform: Shape 1201">
                <a:extLst>
                  <a:ext uri="{FF2B5EF4-FFF2-40B4-BE49-F238E27FC236}">
                    <a16:creationId xmlns:a16="http://schemas.microsoft.com/office/drawing/2014/main" id="{7558434E-7761-04F8-9011-BEF8AF527874}"/>
                  </a:ext>
                </a:extLst>
              </p:cNvPr>
              <p:cNvSpPr/>
              <p:nvPr/>
            </p:nvSpPr>
            <p:spPr>
              <a:xfrm>
                <a:off x="4660444" y="4551097"/>
                <a:ext cx="66986" cy="96600"/>
              </a:xfrm>
              <a:custGeom>
                <a:avLst/>
                <a:gdLst>
                  <a:gd name="connsiteX0" fmla="*/ 65098 w 66986"/>
                  <a:gd name="connsiteY0" fmla="*/ 55193 h 96600"/>
                  <a:gd name="connsiteX1" fmla="*/ 56716 w 66986"/>
                  <a:gd name="connsiteY1" fmla="*/ 56336 h 96600"/>
                  <a:gd name="connsiteX2" fmla="*/ 54240 w 66986"/>
                  <a:gd name="connsiteY2" fmla="*/ 58432 h 96600"/>
                  <a:gd name="connsiteX3" fmla="*/ 48430 w 66986"/>
                  <a:gd name="connsiteY3" fmla="*/ 53574 h 96600"/>
                  <a:gd name="connsiteX4" fmla="*/ 46048 w 66986"/>
                  <a:gd name="connsiteY4" fmla="*/ 53479 h 96600"/>
                  <a:gd name="connsiteX5" fmla="*/ 39952 w 66986"/>
                  <a:gd name="connsiteY5" fmla="*/ 59574 h 96600"/>
                  <a:gd name="connsiteX6" fmla="*/ 42334 w 66986"/>
                  <a:gd name="connsiteY6" fmla="*/ 67099 h 96600"/>
                  <a:gd name="connsiteX7" fmla="*/ 29380 w 66986"/>
                  <a:gd name="connsiteY7" fmla="*/ 85197 h 96600"/>
                  <a:gd name="connsiteX8" fmla="*/ 17378 w 66986"/>
                  <a:gd name="connsiteY8" fmla="*/ 64718 h 96600"/>
                  <a:gd name="connsiteX9" fmla="*/ 25379 w 66986"/>
                  <a:gd name="connsiteY9" fmla="*/ 57193 h 96600"/>
                  <a:gd name="connsiteX10" fmla="*/ 47572 w 66986"/>
                  <a:gd name="connsiteY10" fmla="*/ 22237 h 96600"/>
                  <a:gd name="connsiteX11" fmla="*/ 39000 w 66986"/>
                  <a:gd name="connsiteY11" fmla="*/ 519 h 96600"/>
                  <a:gd name="connsiteX12" fmla="*/ 21855 w 66986"/>
                  <a:gd name="connsiteY12" fmla="*/ 12902 h 96600"/>
                  <a:gd name="connsiteX13" fmla="*/ 6424 w 66986"/>
                  <a:gd name="connsiteY13" fmla="*/ 60241 h 96600"/>
                  <a:gd name="connsiteX14" fmla="*/ 43 w 66986"/>
                  <a:gd name="connsiteY14" fmla="*/ 71195 h 96600"/>
                  <a:gd name="connsiteX15" fmla="*/ 900 w 66986"/>
                  <a:gd name="connsiteY15" fmla="*/ 72338 h 96600"/>
                  <a:gd name="connsiteX16" fmla="*/ 6996 w 66986"/>
                  <a:gd name="connsiteY16" fmla="*/ 71290 h 96600"/>
                  <a:gd name="connsiteX17" fmla="*/ 9472 w 66986"/>
                  <a:gd name="connsiteY17" fmla="*/ 80244 h 96600"/>
                  <a:gd name="connsiteX18" fmla="*/ 37571 w 66986"/>
                  <a:gd name="connsiteY18" fmla="*/ 95389 h 96600"/>
                  <a:gd name="connsiteX19" fmla="*/ 53383 w 66986"/>
                  <a:gd name="connsiteY19" fmla="*/ 73100 h 96600"/>
                  <a:gd name="connsiteX20" fmla="*/ 66527 w 66986"/>
                  <a:gd name="connsiteY20" fmla="*/ 58432 h 96600"/>
                  <a:gd name="connsiteX21" fmla="*/ 65098 w 66986"/>
                  <a:gd name="connsiteY21" fmla="*/ 55193 h 96600"/>
                  <a:gd name="connsiteX22" fmla="*/ 31666 w 66986"/>
                  <a:gd name="connsiteY22" fmla="*/ 18712 h 96600"/>
                  <a:gd name="connsiteX23" fmla="*/ 35476 w 66986"/>
                  <a:gd name="connsiteY23" fmla="*/ 13474 h 96600"/>
                  <a:gd name="connsiteX24" fmla="*/ 36142 w 66986"/>
                  <a:gd name="connsiteY24" fmla="*/ 16236 h 96600"/>
                  <a:gd name="connsiteX25" fmla="*/ 25189 w 66986"/>
                  <a:gd name="connsiteY25" fmla="*/ 40524 h 96600"/>
                  <a:gd name="connsiteX26" fmla="*/ 19950 w 66986"/>
                  <a:gd name="connsiteY26" fmla="*/ 46335 h 96600"/>
                  <a:gd name="connsiteX27" fmla="*/ 31666 w 66986"/>
                  <a:gd name="connsiteY27" fmla="*/ 18712 h 9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6986" h="96600">
                    <a:moveTo>
                      <a:pt x="65098" y="55193"/>
                    </a:moveTo>
                    <a:cubicBezTo>
                      <a:pt x="61574" y="54717"/>
                      <a:pt x="59860" y="54907"/>
                      <a:pt x="56716" y="56336"/>
                    </a:cubicBezTo>
                    <a:cubicBezTo>
                      <a:pt x="55859" y="56717"/>
                      <a:pt x="55002" y="57574"/>
                      <a:pt x="54240" y="58432"/>
                    </a:cubicBezTo>
                    <a:cubicBezTo>
                      <a:pt x="53668" y="55669"/>
                      <a:pt x="51382" y="53669"/>
                      <a:pt x="48430" y="53574"/>
                    </a:cubicBezTo>
                    <a:cubicBezTo>
                      <a:pt x="47668" y="53574"/>
                      <a:pt x="46810" y="53479"/>
                      <a:pt x="46048" y="53479"/>
                    </a:cubicBezTo>
                    <a:cubicBezTo>
                      <a:pt x="42619" y="53288"/>
                      <a:pt x="40048" y="56336"/>
                      <a:pt x="39952" y="59574"/>
                    </a:cubicBezTo>
                    <a:cubicBezTo>
                      <a:pt x="39857" y="62241"/>
                      <a:pt x="40714" y="64813"/>
                      <a:pt x="42334" y="67099"/>
                    </a:cubicBezTo>
                    <a:cubicBezTo>
                      <a:pt x="41572" y="75767"/>
                      <a:pt x="38524" y="86530"/>
                      <a:pt x="29380" y="85197"/>
                    </a:cubicBezTo>
                    <a:cubicBezTo>
                      <a:pt x="20902" y="83958"/>
                      <a:pt x="17473" y="72243"/>
                      <a:pt x="17378" y="64718"/>
                    </a:cubicBezTo>
                    <a:cubicBezTo>
                      <a:pt x="20426" y="62146"/>
                      <a:pt x="23188" y="59289"/>
                      <a:pt x="25379" y="57193"/>
                    </a:cubicBezTo>
                    <a:cubicBezTo>
                      <a:pt x="35190" y="47859"/>
                      <a:pt x="44715" y="35762"/>
                      <a:pt x="47572" y="22237"/>
                    </a:cubicBezTo>
                    <a:cubicBezTo>
                      <a:pt x="49287" y="14331"/>
                      <a:pt x="47096" y="3758"/>
                      <a:pt x="39000" y="519"/>
                    </a:cubicBezTo>
                    <a:cubicBezTo>
                      <a:pt x="31475" y="-2433"/>
                      <a:pt x="24903" y="7949"/>
                      <a:pt x="21855" y="12902"/>
                    </a:cubicBezTo>
                    <a:cubicBezTo>
                      <a:pt x="14140" y="25665"/>
                      <a:pt x="6996" y="43573"/>
                      <a:pt x="6424" y="60241"/>
                    </a:cubicBezTo>
                    <a:cubicBezTo>
                      <a:pt x="3472" y="63766"/>
                      <a:pt x="1090" y="67385"/>
                      <a:pt x="43" y="71195"/>
                    </a:cubicBezTo>
                    <a:cubicBezTo>
                      <a:pt x="-148" y="71862"/>
                      <a:pt x="329" y="72338"/>
                      <a:pt x="900" y="72338"/>
                    </a:cubicBezTo>
                    <a:cubicBezTo>
                      <a:pt x="2900" y="72529"/>
                      <a:pt x="4900" y="72052"/>
                      <a:pt x="6996" y="71290"/>
                    </a:cubicBezTo>
                    <a:cubicBezTo>
                      <a:pt x="7567" y="74433"/>
                      <a:pt x="8329" y="77386"/>
                      <a:pt x="9472" y="80244"/>
                    </a:cubicBezTo>
                    <a:cubicBezTo>
                      <a:pt x="14140" y="91293"/>
                      <a:pt x="25474" y="99865"/>
                      <a:pt x="37571" y="95389"/>
                    </a:cubicBezTo>
                    <a:cubicBezTo>
                      <a:pt x="47001" y="91959"/>
                      <a:pt x="51478" y="82720"/>
                      <a:pt x="53383" y="73100"/>
                    </a:cubicBezTo>
                    <a:cubicBezTo>
                      <a:pt x="62908" y="73005"/>
                      <a:pt x="62050" y="63861"/>
                      <a:pt x="66527" y="58432"/>
                    </a:cubicBezTo>
                    <a:cubicBezTo>
                      <a:pt x="67575" y="57098"/>
                      <a:pt x="66718" y="55383"/>
                      <a:pt x="65098" y="55193"/>
                    </a:cubicBezTo>
                    <a:close/>
                    <a:moveTo>
                      <a:pt x="31666" y="18712"/>
                    </a:moveTo>
                    <a:cubicBezTo>
                      <a:pt x="32713" y="16807"/>
                      <a:pt x="34047" y="15093"/>
                      <a:pt x="35476" y="13474"/>
                    </a:cubicBezTo>
                    <a:cubicBezTo>
                      <a:pt x="35666" y="13950"/>
                      <a:pt x="35952" y="14712"/>
                      <a:pt x="36142" y="16236"/>
                    </a:cubicBezTo>
                    <a:cubicBezTo>
                      <a:pt x="37190" y="24808"/>
                      <a:pt x="30142" y="34143"/>
                      <a:pt x="25189" y="40524"/>
                    </a:cubicBezTo>
                    <a:cubicBezTo>
                      <a:pt x="23665" y="42430"/>
                      <a:pt x="21855" y="44334"/>
                      <a:pt x="19950" y="46335"/>
                    </a:cubicBezTo>
                    <a:cubicBezTo>
                      <a:pt x="22617" y="36429"/>
                      <a:pt x="26903" y="26904"/>
                      <a:pt x="31666" y="18712"/>
                    </a:cubicBezTo>
                    <a:close/>
                  </a:path>
                </a:pathLst>
              </a:custGeom>
              <a:grpFill/>
              <a:ln w="9525" cap="flat">
                <a:noFill/>
                <a:prstDash val="solid"/>
                <a:miter/>
              </a:ln>
            </p:spPr>
            <p:txBody>
              <a:bodyPr rtlCol="0" anchor="ctr"/>
              <a:lstStyle/>
              <a:p>
                <a:endParaRPr lang="en-US"/>
              </a:p>
            </p:txBody>
          </p:sp>
          <p:sp>
            <p:nvSpPr>
              <p:cNvPr id="1203" name="Freeform: Shape 1202">
                <a:extLst>
                  <a:ext uri="{FF2B5EF4-FFF2-40B4-BE49-F238E27FC236}">
                    <a16:creationId xmlns:a16="http://schemas.microsoft.com/office/drawing/2014/main" id="{768ABAA0-295D-7834-1E0D-79C11AB1A41E}"/>
                  </a:ext>
                </a:extLst>
              </p:cNvPr>
              <p:cNvSpPr/>
              <p:nvPr/>
            </p:nvSpPr>
            <p:spPr>
              <a:xfrm>
                <a:off x="4741273" y="4543533"/>
                <a:ext cx="56838" cy="32986"/>
              </a:xfrm>
              <a:custGeom>
                <a:avLst/>
                <a:gdLst>
                  <a:gd name="connsiteX0" fmla="*/ 55993 w 56838"/>
                  <a:gd name="connsiteY0" fmla="*/ 25418 h 32986"/>
                  <a:gd name="connsiteX1" fmla="*/ 30942 w 56838"/>
                  <a:gd name="connsiteY1" fmla="*/ 20561 h 32986"/>
                  <a:gd name="connsiteX2" fmla="*/ 20750 w 56838"/>
                  <a:gd name="connsiteY2" fmla="*/ 21513 h 32986"/>
                  <a:gd name="connsiteX3" fmla="*/ 23513 w 56838"/>
                  <a:gd name="connsiteY3" fmla="*/ 4844 h 32986"/>
                  <a:gd name="connsiteX4" fmla="*/ 272 w 56838"/>
                  <a:gd name="connsiteY4" fmla="*/ 6845 h 32986"/>
                  <a:gd name="connsiteX5" fmla="*/ 1129 w 56838"/>
                  <a:gd name="connsiteY5" fmla="*/ 8369 h 32986"/>
                  <a:gd name="connsiteX6" fmla="*/ 17036 w 56838"/>
                  <a:gd name="connsiteY6" fmla="*/ 9988 h 32986"/>
                  <a:gd name="connsiteX7" fmla="*/ 5034 w 56838"/>
                  <a:gd name="connsiteY7" fmla="*/ 25990 h 32986"/>
                  <a:gd name="connsiteX8" fmla="*/ 9035 w 56838"/>
                  <a:gd name="connsiteY8" fmla="*/ 32848 h 32986"/>
                  <a:gd name="connsiteX9" fmla="*/ 34943 w 56838"/>
                  <a:gd name="connsiteY9" fmla="*/ 31419 h 32986"/>
                  <a:gd name="connsiteX10" fmla="*/ 55898 w 56838"/>
                  <a:gd name="connsiteY10" fmla="*/ 27704 h 32986"/>
                  <a:gd name="connsiteX11" fmla="*/ 55993 w 56838"/>
                  <a:gd name="connsiteY11" fmla="*/ 25418 h 3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838" h="32986">
                    <a:moveTo>
                      <a:pt x="55993" y="25418"/>
                    </a:moveTo>
                    <a:cubicBezTo>
                      <a:pt x="47135" y="23037"/>
                      <a:pt x="40181" y="20656"/>
                      <a:pt x="30942" y="20561"/>
                    </a:cubicBezTo>
                    <a:cubicBezTo>
                      <a:pt x="27418" y="20561"/>
                      <a:pt x="24084" y="20941"/>
                      <a:pt x="20750" y="21513"/>
                    </a:cubicBezTo>
                    <a:cubicBezTo>
                      <a:pt x="24465" y="16274"/>
                      <a:pt x="26751" y="10369"/>
                      <a:pt x="23513" y="4844"/>
                    </a:cubicBezTo>
                    <a:cubicBezTo>
                      <a:pt x="18179" y="-4300"/>
                      <a:pt x="5796" y="1320"/>
                      <a:pt x="272" y="6845"/>
                    </a:cubicBezTo>
                    <a:cubicBezTo>
                      <a:pt x="-395" y="7511"/>
                      <a:pt x="272" y="8464"/>
                      <a:pt x="1129" y="8369"/>
                    </a:cubicBezTo>
                    <a:cubicBezTo>
                      <a:pt x="3605" y="7988"/>
                      <a:pt x="16464" y="4082"/>
                      <a:pt x="17036" y="9988"/>
                    </a:cubicBezTo>
                    <a:cubicBezTo>
                      <a:pt x="17702" y="16370"/>
                      <a:pt x="9225" y="22561"/>
                      <a:pt x="5034" y="25990"/>
                    </a:cubicBezTo>
                    <a:cubicBezTo>
                      <a:pt x="1700" y="28752"/>
                      <a:pt x="5320" y="33896"/>
                      <a:pt x="9035" y="32848"/>
                    </a:cubicBezTo>
                    <a:cubicBezTo>
                      <a:pt x="17417" y="30562"/>
                      <a:pt x="26370" y="31229"/>
                      <a:pt x="34943" y="31419"/>
                    </a:cubicBezTo>
                    <a:cubicBezTo>
                      <a:pt x="42467" y="31514"/>
                      <a:pt x="48659" y="29514"/>
                      <a:pt x="55898" y="27704"/>
                    </a:cubicBezTo>
                    <a:cubicBezTo>
                      <a:pt x="57136" y="27514"/>
                      <a:pt x="57136" y="25704"/>
                      <a:pt x="55993" y="25418"/>
                    </a:cubicBezTo>
                    <a:close/>
                  </a:path>
                </a:pathLst>
              </a:custGeom>
              <a:grpFill/>
              <a:ln w="9525" cap="flat">
                <a:noFill/>
                <a:prstDash val="solid"/>
                <a:miter/>
              </a:ln>
            </p:spPr>
            <p:txBody>
              <a:bodyPr rtlCol="0" anchor="ctr"/>
              <a:lstStyle/>
              <a:p>
                <a:endParaRPr lang="en-US"/>
              </a:p>
            </p:txBody>
          </p:sp>
          <p:sp>
            <p:nvSpPr>
              <p:cNvPr id="1204" name="Freeform: Shape 1203">
                <a:extLst>
                  <a:ext uri="{FF2B5EF4-FFF2-40B4-BE49-F238E27FC236}">
                    <a16:creationId xmlns:a16="http://schemas.microsoft.com/office/drawing/2014/main" id="{897607F9-9598-1359-909A-46A16B9C3BCE}"/>
                  </a:ext>
                </a:extLst>
              </p:cNvPr>
              <p:cNvSpPr/>
              <p:nvPr/>
            </p:nvSpPr>
            <p:spPr>
              <a:xfrm>
                <a:off x="4638744" y="4666294"/>
                <a:ext cx="202519" cy="15315"/>
              </a:xfrm>
              <a:custGeom>
                <a:avLst/>
                <a:gdLst>
                  <a:gd name="connsiteX0" fmla="*/ 201098 w 202519"/>
                  <a:gd name="connsiteY0" fmla="*/ 2 h 15315"/>
                  <a:gd name="connsiteX1" fmla="*/ 101943 w 202519"/>
                  <a:gd name="connsiteY1" fmla="*/ 2003 h 15315"/>
                  <a:gd name="connsiteX2" fmla="*/ 787 w 202519"/>
                  <a:gd name="connsiteY2" fmla="*/ 9909 h 15315"/>
                  <a:gd name="connsiteX3" fmla="*/ 787 w 202519"/>
                  <a:gd name="connsiteY3" fmla="*/ 12004 h 15315"/>
                  <a:gd name="connsiteX4" fmla="*/ 101943 w 202519"/>
                  <a:gd name="connsiteY4" fmla="*/ 14004 h 15315"/>
                  <a:gd name="connsiteX5" fmla="*/ 201479 w 202519"/>
                  <a:gd name="connsiteY5" fmla="*/ 2860 h 15315"/>
                  <a:gd name="connsiteX6" fmla="*/ 201098 w 202519"/>
                  <a:gd name="connsiteY6" fmla="*/ 2 h 1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19" h="15315">
                    <a:moveTo>
                      <a:pt x="201098" y="2"/>
                    </a:moveTo>
                    <a:cubicBezTo>
                      <a:pt x="168046" y="2003"/>
                      <a:pt x="135090" y="1241"/>
                      <a:pt x="101943" y="2003"/>
                    </a:cubicBezTo>
                    <a:cubicBezTo>
                      <a:pt x="68891" y="2765"/>
                      <a:pt x="32601" y="-93"/>
                      <a:pt x="787" y="9909"/>
                    </a:cubicBezTo>
                    <a:cubicBezTo>
                      <a:pt x="-165" y="10194"/>
                      <a:pt x="-356" y="11814"/>
                      <a:pt x="787" y="12004"/>
                    </a:cubicBezTo>
                    <a:cubicBezTo>
                      <a:pt x="33553" y="17719"/>
                      <a:pt x="68891" y="14385"/>
                      <a:pt x="101943" y="14004"/>
                    </a:cubicBezTo>
                    <a:cubicBezTo>
                      <a:pt x="135471" y="13528"/>
                      <a:pt x="168713" y="9909"/>
                      <a:pt x="201479" y="2860"/>
                    </a:cubicBezTo>
                    <a:cubicBezTo>
                      <a:pt x="203098" y="2574"/>
                      <a:pt x="202717" y="-93"/>
                      <a:pt x="201098" y="2"/>
                    </a:cubicBezTo>
                    <a:close/>
                  </a:path>
                </a:pathLst>
              </a:custGeom>
              <a:grpFill/>
              <a:ln w="9525" cap="flat">
                <a:noFill/>
                <a:prstDash val="solid"/>
                <a:miter/>
              </a:ln>
            </p:spPr>
            <p:txBody>
              <a:bodyPr rtlCol="0" anchor="ctr"/>
              <a:lstStyle/>
              <a:p>
                <a:endParaRPr lang="en-US"/>
              </a:p>
            </p:txBody>
          </p:sp>
          <p:sp>
            <p:nvSpPr>
              <p:cNvPr id="1205" name="Freeform: Shape 1204">
                <a:extLst>
                  <a:ext uri="{FF2B5EF4-FFF2-40B4-BE49-F238E27FC236}">
                    <a16:creationId xmlns:a16="http://schemas.microsoft.com/office/drawing/2014/main" id="{ED3522B3-EC57-7337-00DA-135806E1FF4E}"/>
                  </a:ext>
                </a:extLst>
              </p:cNvPr>
              <p:cNvSpPr/>
              <p:nvPr/>
            </p:nvSpPr>
            <p:spPr>
              <a:xfrm>
                <a:off x="4667059" y="4713785"/>
                <a:ext cx="76455" cy="63615"/>
              </a:xfrm>
              <a:custGeom>
                <a:avLst/>
                <a:gdLst>
                  <a:gd name="connsiteX0" fmla="*/ 74486 w 76455"/>
                  <a:gd name="connsiteY0" fmla="*/ 50525 h 63615"/>
                  <a:gd name="connsiteX1" fmla="*/ 34767 w 76455"/>
                  <a:gd name="connsiteY1" fmla="*/ 38333 h 63615"/>
                  <a:gd name="connsiteX2" fmla="*/ 58484 w 76455"/>
                  <a:gd name="connsiteY2" fmla="*/ 11282 h 63615"/>
                  <a:gd name="connsiteX3" fmla="*/ 59817 w 76455"/>
                  <a:gd name="connsiteY3" fmla="*/ 1566 h 63615"/>
                  <a:gd name="connsiteX4" fmla="*/ 0 w 76455"/>
                  <a:gd name="connsiteY4" fmla="*/ 51572 h 63615"/>
                  <a:gd name="connsiteX5" fmla="*/ 2477 w 76455"/>
                  <a:gd name="connsiteY5" fmla="*/ 52239 h 63615"/>
                  <a:gd name="connsiteX6" fmla="*/ 24480 w 76455"/>
                  <a:gd name="connsiteY6" fmla="*/ 20807 h 63615"/>
                  <a:gd name="connsiteX7" fmla="*/ 24480 w 76455"/>
                  <a:gd name="connsiteY7" fmla="*/ 41095 h 63615"/>
                  <a:gd name="connsiteX8" fmla="*/ 44101 w 76455"/>
                  <a:gd name="connsiteY8" fmla="*/ 62526 h 63615"/>
                  <a:gd name="connsiteX9" fmla="*/ 76105 w 76455"/>
                  <a:gd name="connsiteY9" fmla="*/ 52334 h 63615"/>
                  <a:gd name="connsiteX10" fmla="*/ 74486 w 76455"/>
                  <a:gd name="connsiteY10" fmla="*/ 50525 h 6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55" h="63615">
                    <a:moveTo>
                      <a:pt x="74486" y="50525"/>
                    </a:moveTo>
                    <a:cubicBezTo>
                      <a:pt x="60008" y="56906"/>
                      <a:pt x="41148" y="54620"/>
                      <a:pt x="34767" y="38333"/>
                    </a:cubicBezTo>
                    <a:cubicBezTo>
                      <a:pt x="27909" y="20807"/>
                      <a:pt x="42196" y="10424"/>
                      <a:pt x="58484" y="11282"/>
                    </a:cubicBezTo>
                    <a:cubicBezTo>
                      <a:pt x="64199" y="11567"/>
                      <a:pt x="64961" y="3185"/>
                      <a:pt x="59817" y="1566"/>
                    </a:cubicBezTo>
                    <a:cubicBezTo>
                      <a:pt x="31433" y="-7387"/>
                      <a:pt x="-95" y="23759"/>
                      <a:pt x="0" y="51572"/>
                    </a:cubicBezTo>
                    <a:cubicBezTo>
                      <a:pt x="0" y="52811"/>
                      <a:pt x="1905" y="53477"/>
                      <a:pt x="2477" y="52239"/>
                    </a:cubicBezTo>
                    <a:cubicBezTo>
                      <a:pt x="7525" y="42524"/>
                      <a:pt x="14955" y="29855"/>
                      <a:pt x="24480" y="20807"/>
                    </a:cubicBezTo>
                    <a:cubicBezTo>
                      <a:pt x="22479" y="26617"/>
                      <a:pt x="22289" y="33570"/>
                      <a:pt x="24480" y="41095"/>
                    </a:cubicBezTo>
                    <a:cubicBezTo>
                      <a:pt x="27147" y="50239"/>
                      <a:pt x="34767" y="59669"/>
                      <a:pt x="44101" y="62526"/>
                    </a:cubicBezTo>
                    <a:cubicBezTo>
                      <a:pt x="56293" y="66241"/>
                      <a:pt x="66771" y="59859"/>
                      <a:pt x="76105" y="52334"/>
                    </a:cubicBezTo>
                    <a:cubicBezTo>
                      <a:pt x="77153" y="51477"/>
                      <a:pt x="75629" y="50049"/>
                      <a:pt x="74486" y="50525"/>
                    </a:cubicBezTo>
                    <a:close/>
                  </a:path>
                </a:pathLst>
              </a:custGeom>
              <a:grpFill/>
              <a:ln w="9525" cap="flat">
                <a:noFill/>
                <a:prstDash val="solid"/>
                <a:miter/>
              </a:ln>
            </p:spPr>
            <p:txBody>
              <a:bodyPr rtlCol="0" anchor="ctr"/>
              <a:lstStyle/>
              <a:p>
                <a:endParaRPr lang="en-US"/>
              </a:p>
            </p:txBody>
          </p:sp>
          <p:sp>
            <p:nvSpPr>
              <p:cNvPr id="1206" name="Freeform: Shape 1205">
                <a:extLst>
                  <a:ext uri="{FF2B5EF4-FFF2-40B4-BE49-F238E27FC236}">
                    <a16:creationId xmlns:a16="http://schemas.microsoft.com/office/drawing/2014/main" id="{55427D7E-B4B1-3906-68F9-685AA78D0569}"/>
                  </a:ext>
                </a:extLst>
              </p:cNvPr>
              <p:cNvSpPr/>
              <p:nvPr/>
            </p:nvSpPr>
            <p:spPr>
              <a:xfrm>
                <a:off x="4886434" y="4637972"/>
                <a:ext cx="81793" cy="64505"/>
              </a:xfrm>
              <a:custGeom>
                <a:avLst/>
                <a:gdLst>
                  <a:gd name="connsiteX0" fmla="*/ 78472 w 81793"/>
                  <a:gd name="connsiteY0" fmla="*/ 20515 h 64505"/>
                  <a:gd name="connsiteX1" fmla="*/ 42848 w 81793"/>
                  <a:gd name="connsiteY1" fmla="*/ 18610 h 64505"/>
                  <a:gd name="connsiteX2" fmla="*/ 37896 w 81793"/>
                  <a:gd name="connsiteY2" fmla="*/ 893 h 64505"/>
                  <a:gd name="connsiteX3" fmla="*/ 35514 w 81793"/>
                  <a:gd name="connsiteY3" fmla="*/ 893 h 64505"/>
                  <a:gd name="connsiteX4" fmla="*/ 34467 w 81793"/>
                  <a:gd name="connsiteY4" fmla="*/ 19467 h 64505"/>
                  <a:gd name="connsiteX5" fmla="*/ 272 w 81793"/>
                  <a:gd name="connsiteY5" fmla="*/ 31469 h 64505"/>
                  <a:gd name="connsiteX6" fmla="*/ 939 w 81793"/>
                  <a:gd name="connsiteY6" fmla="*/ 33088 h 64505"/>
                  <a:gd name="connsiteX7" fmla="*/ 36086 w 81793"/>
                  <a:gd name="connsiteY7" fmla="*/ 31088 h 64505"/>
                  <a:gd name="connsiteX8" fmla="*/ 39991 w 81793"/>
                  <a:gd name="connsiteY8" fmla="*/ 63091 h 64505"/>
                  <a:gd name="connsiteX9" fmla="*/ 42848 w 81793"/>
                  <a:gd name="connsiteY9" fmla="*/ 63473 h 64505"/>
                  <a:gd name="connsiteX10" fmla="*/ 45230 w 81793"/>
                  <a:gd name="connsiteY10" fmla="*/ 31088 h 64505"/>
                  <a:gd name="connsiteX11" fmla="*/ 78472 w 81793"/>
                  <a:gd name="connsiteY11" fmla="*/ 29468 h 64505"/>
                  <a:gd name="connsiteX12" fmla="*/ 78472 w 81793"/>
                  <a:gd name="connsiteY12" fmla="*/ 20515 h 64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793" h="64505">
                    <a:moveTo>
                      <a:pt x="78472" y="20515"/>
                    </a:moveTo>
                    <a:cubicBezTo>
                      <a:pt x="68756" y="16419"/>
                      <a:pt x="54660" y="17467"/>
                      <a:pt x="42848" y="18610"/>
                    </a:cubicBezTo>
                    <a:cubicBezTo>
                      <a:pt x="41420" y="12704"/>
                      <a:pt x="39705" y="6894"/>
                      <a:pt x="37896" y="893"/>
                    </a:cubicBezTo>
                    <a:cubicBezTo>
                      <a:pt x="37514" y="-250"/>
                      <a:pt x="35800" y="-345"/>
                      <a:pt x="35514" y="893"/>
                    </a:cubicBezTo>
                    <a:cubicBezTo>
                      <a:pt x="33990" y="7085"/>
                      <a:pt x="33990" y="13276"/>
                      <a:pt x="34467" y="19467"/>
                    </a:cubicBezTo>
                    <a:cubicBezTo>
                      <a:pt x="22084" y="20515"/>
                      <a:pt x="9511" y="22706"/>
                      <a:pt x="272" y="31469"/>
                    </a:cubicBezTo>
                    <a:cubicBezTo>
                      <a:pt x="-300" y="32040"/>
                      <a:pt x="81" y="33088"/>
                      <a:pt x="939" y="33088"/>
                    </a:cubicBezTo>
                    <a:cubicBezTo>
                      <a:pt x="12654" y="33088"/>
                      <a:pt x="24370" y="31564"/>
                      <a:pt x="36086" y="31088"/>
                    </a:cubicBezTo>
                    <a:cubicBezTo>
                      <a:pt x="37991" y="41660"/>
                      <a:pt x="40563" y="52328"/>
                      <a:pt x="39991" y="63091"/>
                    </a:cubicBezTo>
                    <a:cubicBezTo>
                      <a:pt x="39896" y="64806"/>
                      <a:pt x="42372" y="64997"/>
                      <a:pt x="42848" y="63473"/>
                    </a:cubicBezTo>
                    <a:cubicBezTo>
                      <a:pt x="46373" y="52424"/>
                      <a:pt x="46659" y="41756"/>
                      <a:pt x="45230" y="31088"/>
                    </a:cubicBezTo>
                    <a:cubicBezTo>
                      <a:pt x="56184" y="31659"/>
                      <a:pt x="69042" y="33374"/>
                      <a:pt x="78472" y="29468"/>
                    </a:cubicBezTo>
                    <a:cubicBezTo>
                      <a:pt x="82949" y="27658"/>
                      <a:pt x="82853" y="22324"/>
                      <a:pt x="78472" y="20515"/>
                    </a:cubicBezTo>
                    <a:close/>
                  </a:path>
                </a:pathLst>
              </a:custGeom>
              <a:grpFill/>
              <a:ln w="9525" cap="flat">
                <a:noFill/>
                <a:prstDash val="solid"/>
                <a:miter/>
              </a:ln>
            </p:spPr>
            <p:txBody>
              <a:bodyPr rtlCol="0" anchor="ctr"/>
              <a:lstStyle/>
              <a:p>
                <a:endParaRPr lang="en-US"/>
              </a:p>
            </p:txBody>
          </p:sp>
          <p:sp>
            <p:nvSpPr>
              <p:cNvPr id="1207" name="Freeform: Shape 1206">
                <a:extLst>
                  <a:ext uri="{FF2B5EF4-FFF2-40B4-BE49-F238E27FC236}">
                    <a16:creationId xmlns:a16="http://schemas.microsoft.com/office/drawing/2014/main" id="{EF10DAC5-BB05-B631-F975-177AC61B595A}"/>
                  </a:ext>
                </a:extLst>
              </p:cNvPr>
              <p:cNvSpPr/>
              <p:nvPr/>
            </p:nvSpPr>
            <p:spPr>
              <a:xfrm>
                <a:off x="5026540" y="4608203"/>
                <a:ext cx="98276" cy="101707"/>
              </a:xfrm>
              <a:custGeom>
                <a:avLst/>
                <a:gdLst>
                  <a:gd name="connsiteX0" fmla="*/ 96195 w 98276"/>
                  <a:gd name="connsiteY0" fmla="*/ 81716 h 101707"/>
                  <a:gd name="connsiteX1" fmla="*/ 46570 w 98276"/>
                  <a:gd name="connsiteY1" fmla="*/ 56951 h 101707"/>
                  <a:gd name="connsiteX2" fmla="*/ 73621 w 98276"/>
                  <a:gd name="connsiteY2" fmla="*/ 18374 h 101707"/>
                  <a:gd name="connsiteX3" fmla="*/ 81622 w 98276"/>
                  <a:gd name="connsiteY3" fmla="*/ 10373 h 101707"/>
                  <a:gd name="connsiteX4" fmla="*/ 29996 w 98276"/>
                  <a:gd name="connsiteY4" fmla="*/ 24280 h 101707"/>
                  <a:gd name="connsiteX5" fmla="*/ 11137 w 98276"/>
                  <a:gd name="connsiteY5" fmla="*/ 65523 h 101707"/>
                  <a:gd name="connsiteX6" fmla="*/ 4374 w 98276"/>
                  <a:gd name="connsiteY6" fmla="*/ 84954 h 101707"/>
                  <a:gd name="connsiteX7" fmla="*/ 374 w 98276"/>
                  <a:gd name="connsiteY7" fmla="*/ 99051 h 101707"/>
                  <a:gd name="connsiteX8" fmla="*/ 2183 w 98276"/>
                  <a:gd name="connsiteY8" fmla="*/ 101432 h 101707"/>
                  <a:gd name="connsiteX9" fmla="*/ 35330 w 98276"/>
                  <a:gd name="connsiteY9" fmla="*/ 35519 h 101707"/>
                  <a:gd name="connsiteX10" fmla="*/ 33235 w 98276"/>
                  <a:gd name="connsiteY10" fmla="*/ 52093 h 101707"/>
                  <a:gd name="connsiteX11" fmla="*/ 50475 w 98276"/>
                  <a:gd name="connsiteY11" fmla="*/ 96289 h 101707"/>
                  <a:gd name="connsiteX12" fmla="*/ 97814 w 98276"/>
                  <a:gd name="connsiteY12" fmla="*/ 84573 h 101707"/>
                  <a:gd name="connsiteX13" fmla="*/ 96195 w 98276"/>
                  <a:gd name="connsiteY13" fmla="*/ 81716 h 10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276" h="101707">
                    <a:moveTo>
                      <a:pt x="96195" y="81716"/>
                    </a:moveTo>
                    <a:cubicBezTo>
                      <a:pt x="69906" y="91907"/>
                      <a:pt x="49999" y="87716"/>
                      <a:pt x="46570" y="56951"/>
                    </a:cubicBezTo>
                    <a:cubicBezTo>
                      <a:pt x="44951" y="42187"/>
                      <a:pt x="50666" y="-676"/>
                      <a:pt x="73621" y="18374"/>
                    </a:cubicBezTo>
                    <a:cubicBezTo>
                      <a:pt x="79145" y="22946"/>
                      <a:pt x="86670" y="15803"/>
                      <a:pt x="81622" y="10373"/>
                    </a:cubicBezTo>
                    <a:cubicBezTo>
                      <a:pt x="61905" y="-10963"/>
                      <a:pt x="42474" y="4087"/>
                      <a:pt x="29996" y="24280"/>
                    </a:cubicBezTo>
                    <a:cubicBezTo>
                      <a:pt x="22091" y="37139"/>
                      <a:pt x="16471" y="51426"/>
                      <a:pt x="11137" y="65523"/>
                    </a:cubicBezTo>
                    <a:cubicBezTo>
                      <a:pt x="8660" y="71905"/>
                      <a:pt x="6469" y="78382"/>
                      <a:pt x="4374" y="84954"/>
                    </a:cubicBezTo>
                    <a:cubicBezTo>
                      <a:pt x="3231" y="88383"/>
                      <a:pt x="2564" y="96289"/>
                      <a:pt x="374" y="99051"/>
                    </a:cubicBezTo>
                    <a:cubicBezTo>
                      <a:pt x="-674" y="100289"/>
                      <a:pt x="659" y="102480"/>
                      <a:pt x="2183" y="101432"/>
                    </a:cubicBezTo>
                    <a:cubicBezTo>
                      <a:pt x="11613" y="94860"/>
                      <a:pt x="22376" y="60094"/>
                      <a:pt x="35330" y="35519"/>
                    </a:cubicBezTo>
                    <a:cubicBezTo>
                      <a:pt x="33997" y="41234"/>
                      <a:pt x="33330" y="46949"/>
                      <a:pt x="33235" y="52093"/>
                    </a:cubicBezTo>
                    <a:cubicBezTo>
                      <a:pt x="33044" y="67333"/>
                      <a:pt x="36950" y="87145"/>
                      <a:pt x="50475" y="96289"/>
                    </a:cubicBezTo>
                    <a:cubicBezTo>
                      <a:pt x="67239" y="107624"/>
                      <a:pt x="85527" y="97622"/>
                      <a:pt x="97814" y="84573"/>
                    </a:cubicBezTo>
                    <a:cubicBezTo>
                      <a:pt x="98957" y="83430"/>
                      <a:pt x="97814" y="81049"/>
                      <a:pt x="96195" y="81716"/>
                    </a:cubicBezTo>
                    <a:close/>
                  </a:path>
                </a:pathLst>
              </a:custGeom>
              <a:grpFill/>
              <a:ln w="9525" cap="flat">
                <a:noFill/>
                <a:prstDash val="solid"/>
                <a:miter/>
              </a:ln>
            </p:spPr>
            <p:txBody>
              <a:bodyPr rtlCol="0" anchor="ctr"/>
              <a:lstStyle/>
              <a:p>
                <a:endParaRPr lang="en-US"/>
              </a:p>
            </p:txBody>
          </p:sp>
          <p:sp>
            <p:nvSpPr>
              <p:cNvPr id="1208" name="Freeform: Shape 1207">
                <a:extLst>
                  <a:ext uri="{FF2B5EF4-FFF2-40B4-BE49-F238E27FC236}">
                    <a16:creationId xmlns:a16="http://schemas.microsoft.com/office/drawing/2014/main" id="{06B579A9-0877-F673-89BA-F6DE2551FF00}"/>
                  </a:ext>
                </a:extLst>
              </p:cNvPr>
              <p:cNvSpPr/>
              <p:nvPr/>
            </p:nvSpPr>
            <p:spPr>
              <a:xfrm>
                <a:off x="5172252" y="4619657"/>
                <a:ext cx="48187" cy="13344"/>
              </a:xfrm>
              <a:custGeom>
                <a:avLst/>
                <a:gdLst>
                  <a:gd name="connsiteX0" fmla="*/ 45066 w 48187"/>
                  <a:gd name="connsiteY0" fmla="*/ 1015 h 13344"/>
                  <a:gd name="connsiteX1" fmla="*/ 489 w 48187"/>
                  <a:gd name="connsiteY1" fmla="*/ 9111 h 13344"/>
                  <a:gd name="connsiteX2" fmla="*/ 775 w 48187"/>
                  <a:gd name="connsiteY2" fmla="*/ 10921 h 13344"/>
                  <a:gd name="connsiteX3" fmla="*/ 20587 w 48187"/>
                  <a:gd name="connsiteY3" fmla="*/ 13016 h 13344"/>
                  <a:gd name="connsiteX4" fmla="*/ 45162 w 48187"/>
                  <a:gd name="connsiteY4" fmla="*/ 9492 h 13344"/>
                  <a:gd name="connsiteX5" fmla="*/ 45066 w 48187"/>
                  <a:gd name="connsiteY5" fmla="*/ 1015 h 1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87" h="13344">
                    <a:moveTo>
                      <a:pt x="45066" y="1015"/>
                    </a:moveTo>
                    <a:cubicBezTo>
                      <a:pt x="30683" y="-2414"/>
                      <a:pt x="13443" y="3491"/>
                      <a:pt x="489" y="9111"/>
                    </a:cubicBezTo>
                    <a:cubicBezTo>
                      <a:pt x="-368" y="9492"/>
                      <a:pt x="13" y="10635"/>
                      <a:pt x="775" y="10921"/>
                    </a:cubicBezTo>
                    <a:cubicBezTo>
                      <a:pt x="7633" y="13493"/>
                      <a:pt x="13157" y="13683"/>
                      <a:pt x="20587" y="13016"/>
                    </a:cubicBezTo>
                    <a:cubicBezTo>
                      <a:pt x="28588" y="12255"/>
                      <a:pt x="37541" y="12064"/>
                      <a:pt x="45162" y="9492"/>
                    </a:cubicBezTo>
                    <a:cubicBezTo>
                      <a:pt x="48971" y="8159"/>
                      <a:pt x="49448" y="2063"/>
                      <a:pt x="45066" y="1015"/>
                    </a:cubicBezTo>
                    <a:close/>
                  </a:path>
                </a:pathLst>
              </a:custGeom>
              <a:grpFill/>
              <a:ln w="9525" cap="flat">
                <a:noFill/>
                <a:prstDash val="solid"/>
                <a:miter/>
              </a:ln>
            </p:spPr>
            <p:txBody>
              <a:bodyPr rtlCol="0" anchor="ctr"/>
              <a:lstStyle/>
              <a:p>
                <a:endParaRPr lang="en-US"/>
              </a:p>
            </p:txBody>
          </p:sp>
          <p:sp>
            <p:nvSpPr>
              <p:cNvPr id="1209" name="Freeform: Shape 1208">
                <a:extLst>
                  <a:ext uri="{FF2B5EF4-FFF2-40B4-BE49-F238E27FC236}">
                    <a16:creationId xmlns:a16="http://schemas.microsoft.com/office/drawing/2014/main" id="{9FC2AF5A-0D3F-C168-F049-BE08B3C968CF}"/>
                  </a:ext>
                </a:extLst>
              </p:cNvPr>
              <p:cNvSpPr/>
              <p:nvPr/>
            </p:nvSpPr>
            <p:spPr>
              <a:xfrm>
                <a:off x="5298131" y="4514883"/>
                <a:ext cx="76675" cy="92268"/>
              </a:xfrm>
              <a:custGeom>
                <a:avLst/>
                <a:gdLst>
                  <a:gd name="connsiteX0" fmla="*/ 76064 w 76675"/>
                  <a:gd name="connsiteY0" fmla="*/ 73119 h 92268"/>
                  <a:gd name="connsiteX1" fmla="*/ 65491 w 76675"/>
                  <a:gd name="connsiteY1" fmla="*/ 69880 h 92268"/>
                  <a:gd name="connsiteX2" fmla="*/ 56728 w 76675"/>
                  <a:gd name="connsiteY2" fmla="*/ 72262 h 92268"/>
                  <a:gd name="connsiteX3" fmla="*/ 31106 w 76675"/>
                  <a:gd name="connsiteY3" fmla="*/ 66070 h 92268"/>
                  <a:gd name="connsiteX4" fmla="*/ 41202 w 76675"/>
                  <a:gd name="connsiteY4" fmla="*/ 53593 h 92268"/>
                  <a:gd name="connsiteX5" fmla="*/ 59871 w 76675"/>
                  <a:gd name="connsiteY5" fmla="*/ 3396 h 92268"/>
                  <a:gd name="connsiteX6" fmla="*/ 54252 w 76675"/>
                  <a:gd name="connsiteY6" fmla="*/ 157 h 92268"/>
                  <a:gd name="connsiteX7" fmla="*/ 20724 w 76675"/>
                  <a:gd name="connsiteY7" fmla="*/ 65118 h 92268"/>
                  <a:gd name="connsiteX8" fmla="*/ 816 w 76675"/>
                  <a:gd name="connsiteY8" fmla="*/ 82549 h 92268"/>
                  <a:gd name="connsiteX9" fmla="*/ 2245 w 76675"/>
                  <a:gd name="connsiteY9" fmla="*/ 85882 h 92268"/>
                  <a:gd name="connsiteX10" fmla="*/ 23867 w 76675"/>
                  <a:gd name="connsiteY10" fmla="*/ 73690 h 92268"/>
                  <a:gd name="connsiteX11" fmla="*/ 24057 w 76675"/>
                  <a:gd name="connsiteY11" fmla="*/ 74071 h 92268"/>
                  <a:gd name="connsiteX12" fmla="*/ 65301 w 76675"/>
                  <a:gd name="connsiteY12" fmla="*/ 79786 h 92268"/>
                  <a:gd name="connsiteX13" fmla="*/ 76064 w 76675"/>
                  <a:gd name="connsiteY13" fmla="*/ 75310 h 92268"/>
                  <a:gd name="connsiteX14" fmla="*/ 76064 w 76675"/>
                  <a:gd name="connsiteY14" fmla="*/ 73119 h 92268"/>
                  <a:gd name="connsiteX15" fmla="*/ 51394 w 76675"/>
                  <a:gd name="connsiteY15" fmla="*/ 11397 h 92268"/>
                  <a:gd name="connsiteX16" fmla="*/ 28248 w 76675"/>
                  <a:gd name="connsiteY16" fmla="*/ 57212 h 92268"/>
                  <a:gd name="connsiteX17" fmla="*/ 51394 w 76675"/>
                  <a:gd name="connsiteY17" fmla="*/ 11397 h 9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675" h="92268">
                    <a:moveTo>
                      <a:pt x="76064" y="73119"/>
                    </a:moveTo>
                    <a:cubicBezTo>
                      <a:pt x="73207" y="71309"/>
                      <a:pt x="65586" y="70166"/>
                      <a:pt x="65491" y="69880"/>
                    </a:cubicBezTo>
                    <a:cubicBezTo>
                      <a:pt x="63586" y="65499"/>
                      <a:pt x="56633" y="67880"/>
                      <a:pt x="56728" y="72262"/>
                    </a:cubicBezTo>
                    <a:cubicBezTo>
                      <a:pt x="57204" y="95598"/>
                      <a:pt x="38059" y="78262"/>
                      <a:pt x="31106" y="66070"/>
                    </a:cubicBezTo>
                    <a:cubicBezTo>
                      <a:pt x="34821" y="61784"/>
                      <a:pt x="38154" y="57498"/>
                      <a:pt x="41202" y="53593"/>
                    </a:cubicBezTo>
                    <a:cubicBezTo>
                      <a:pt x="51966" y="39686"/>
                      <a:pt x="62919" y="21779"/>
                      <a:pt x="59871" y="3396"/>
                    </a:cubicBezTo>
                    <a:cubicBezTo>
                      <a:pt x="59490" y="1014"/>
                      <a:pt x="56442" y="-509"/>
                      <a:pt x="54252" y="157"/>
                    </a:cubicBezTo>
                    <a:cubicBezTo>
                      <a:pt x="27772" y="8539"/>
                      <a:pt x="13770" y="39114"/>
                      <a:pt x="20724" y="65118"/>
                    </a:cubicBezTo>
                    <a:cubicBezTo>
                      <a:pt x="13770" y="72166"/>
                      <a:pt x="6627" y="78167"/>
                      <a:pt x="816" y="82549"/>
                    </a:cubicBezTo>
                    <a:cubicBezTo>
                      <a:pt x="-803" y="83787"/>
                      <a:pt x="150" y="86168"/>
                      <a:pt x="2245" y="85882"/>
                    </a:cubicBezTo>
                    <a:cubicBezTo>
                      <a:pt x="10341" y="84453"/>
                      <a:pt x="17485" y="79596"/>
                      <a:pt x="23867" y="73690"/>
                    </a:cubicBezTo>
                    <a:cubicBezTo>
                      <a:pt x="23962" y="73786"/>
                      <a:pt x="23962" y="73976"/>
                      <a:pt x="24057" y="74071"/>
                    </a:cubicBezTo>
                    <a:cubicBezTo>
                      <a:pt x="33297" y="93026"/>
                      <a:pt x="60348" y="100646"/>
                      <a:pt x="65301" y="79786"/>
                    </a:cubicBezTo>
                    <a:cubicBezTo>
                      <a:pt x="68444" y="79310"/>
                      <a:pt x="71968" y="77119"/>
                      <a:pt x="76064" y="75310"/>
                    </a:cubicBezTo>
                    <a:cubicBezTo>
                      <a:pt x="77016" y="75024"/>
                      <a:pt x="76731" y="73595"/>
                      <a:pt x="76064" y="73119"/>
                    </a:cubicBezTo>
                    <a:close/>
                    <a:moveTo>
                      <a:pt x="51394" y="11397"/>
                    </a:moveTo>
                    <a:cubicBezTo>
                      <a:pt x="51108" y="26542"/>
                      <a:pt x="40631" y="43115"/>
                      <a:pt x="28248" y="57212"/>
                    </a:cubicBezTo>
                    <a:cubicBezTo>
                      <a:pt x="25391" y="39305"/>
                      <a:pt x="35392" y="19493"/>
                      <a:pt x="51394" y="11397"/>
                    </a:cubicBezTo>
                    <a:close/>
                  </a:path>
                </a:pathLst>
              </a:custGeom>
              <a:grpFill/>
              <a:ln w="9525" cap="flat">
                <a:noFill/>
                <a:prstDash val="solid"/>
                <a:miter/>
              </a:ln>
            </p:spPr>
            <p:txBody>
              <a:bodyPr rtlCol="0" anchor="ctr"/>
              <a:lstStyle/>
              <a:p>
                <a:endParaRPr lang="en-US"/>
              </a:p>
            </p:txBody>
          </p:sp>
          <p:sp>
            <p:nvSpPr>
              <p:cNvPr id="1210" name="Freeform: Shape 1209">
                <a:extLst>
                  <a:ext uri="{FF2B5EF4-FFF2-40B4-BE49-F238E27FC236}">
                    <a16:creationId xmlns:a16="http://schemas.microsoft.com/office/drawing/2014/main" id="{EB1CB8CF-AA75-D321-59A7-E1C5108C6E69}"/>
                  </a:ext>
                </a:extLst>
              </p:cNvPr>
              <p:cNvSpPr/>
              <p:nvPr/>
            </p:nvSpPr>
            <p:spPr>
              <a:xfrm>
                <a:off x="5288552" y="4641329"/>
                <a:ext cx="100157" cy="12082"/>
              </a:xfrm>
              <a:custGeom>
                <a:avLst/>
                <a:gdLst>
                  <a:gd name="connsiteX0" fmla="*/ 99549 w 100157"/>
                  <a:gd name="connsiteY0" fmla="*/ 4394 h 12082"/>
                  <a:gd name="connsiteX1" fmla="*/ 59354 w 100157"/>
                  <a:gd name="connsiteY1" fmla="*/ 1727 h 12082"/>
                  <a:gd name="connsiteX2" fmla="*/ 1442 w 100157"/>
                  <a:gd name="connsiteY2" fmla="*/ 108 h 12082"/>
                  <a:gd name="connsiteX3" fmla="*/ 680 w 100157"/>
                  <a:gd name="connsiteY3" fmla="*/ 2870 h 12082"/>
                  <a:gd name="connsiteX4" fmla="*/ 47067 w 100157"/>
                  <a:gd name="connsiteY4" fmla="*/ 11252 h 12082"/>
                  <a:gd name="connsiteX5" fmla="*/ 99549 w 100157"/>
                  <a:gd name="connsiteY5" fmla="*/ 6680 h 12082"/>
                  <a:gd name="connsiteX6" fmla="*/ 99549 w 100157"/>
                  <a:gd name="connsiteY6" fmla="*/ 4394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57" h="12082">
                    <a:moveTo>
                      <a:pt x="99549" y="4394"/>
                    </a:moveTo>
                    <a:cubicBezTo>
                      <a:pt x="87548" y="-1798"/>
                      <a:pt x="72403" y="1441"/>
                      <a:pt x="59354" y="1727"/>
                    </a:cubicBezTo>
                    <a:cubicBezTo>
                      <a:pt x="40018" y="2108"/>
                      <a:pt x="20682" y="-559"/>
                      <a:pt x="1442" y="108"/>
                    </a:cubicBezTo>
                    <a:cubicBezTo>
                      <a:pt x="13" y="108"/>
                      <a:pt x="-558" y="2108"/>
                      <a:pt x="680" y="2870"/>
                    </a:cubicBezTo>
                    <a:cubicBezTo>
                      <a:pt x="14396" y="10871"/>
                      <a:pt x="31636" y="10776"/>
                      <a:pt x="47067" y="11252"/>
                    </a:cubicBezTo>
                    <a:cubicBezTo>
                      <a:pt x="62878" y="11728"/>
                      <a:pt x="85167" y="14395"/>
                      <a:pt x="99549" y="6680"/>
                    </a:cubicBezTo>
                    <a:cubicBezTo>
                      <a:pt x="100311" y="6203"/>
                      <a:pt x="100406" y="4870"/>
                      <a:pt x="99549" y="4394"/>
                    </a:cubicBezTo>
                    <a:close/>
                  </a:path>
                </a:pathLst>
              </a:custGeom>
              <a:grpFill/>
              <a:ln w="9525" cap="flat">
                <a:noFill/>
                <a:prstDash val="solid"/>
                <a:miter/>
              </a:ln>
            </p:spPr>
            <p:txBody>
              <a:bodyPr rtlCol="0" anchor="ctr"/>
              <a:lstStyle/>
              <a:p>
                <a:endParaRPr lang="en-US"/>
              </a:p>
            </p:txBody>
          </p:sp>
          <p:sp>
            <p:nvSpPr>
              <p:cNvPr id="1211" name="Freeform: Shape 1210">
                <a:extLst>
                  <a:ext uri="{FF2B5EF4-FFF2-40B4-BE49-F238E27FC236}">
                    <a16:creationId xmlns:a16="http://schemas.microsoft.com/office/drawing/2014/main" id="{F6B81B56-45FD-CA83-E670-DCEC585029EB}"/>
                  </a:ext>
                </a:extLst>
              </p:cNvPr>
              <p:cNvSpPr/>
              <p:nvPr/>
            </p:nvSpPr>
            <p:spPr>
              <a:xfrm>
                <a:off x="5308511" y="4679568"/>
                <a:ext cx="60540" cy="80360"/>
              </a:xfrm>
              <a:custGeom>
                <a:avLst/>
                <a:gdLst>
                  <a:gd name="connsiteX0" fmla="*/ 59778 w 60540"/>
                  <a:gd name="connsiteY0" fmla="*/ 77312 h 80360"/>
                  <a:gd name="connsiteX1" fmla="*/ 15297 w 60540"/>
                  <a:gd name="connsiteY1" fmla="*/ 65216 h 80360"/>
                  <a:gd name="connsiteX2" fmla="*/ 45205 w 60540"/>
                  <a:gd name="connsiteY2" fmla="*/ 17971 h 80360"/>
                  <a:gd name="connsiteX3" fmla="*/ 30346 w 60540"/>
                  <a:gd name="connsiteY3" fmla="*/ 255 h 80360"/>
                  <a:gd name="connsiteX4" fmla="*/ 6629 w 60540"/>
                  <a:gd name="connsiteY4" fmla="*/ 16543 h 80360"/>
                  <a:gd name="connsiteX5" fmla="*/ 7391 w 60540"/>
                  <a:gd name="connsiteY5" fmla="*/ 17591 h 80360"/>
                  <a:gd name="connsiteX6" fmla="*/ 31108 w 60540"/>
                  <a:gd name="connsiteY6" fmla="*/ 11399 h 80360"/>
                  <a:gd name="connsiteX7" fmla="*/ 28727 w 60540"/>
                  <a:gd name="connsiteY7" fmla="*/ 31021 h 80360"/>
                  <a:gd name="connsiteX8" fmla="*/ 1390 w 60540"/>
                  <a:gd name="connsiteY8" fmla="*/ 65120 h 80360"/>
                  <a:gd name="connsiteX9" fmla="*/ 3676 w 60540"/>
                  <a:gd name="connsiteY9" fmla="*/ 73788 h 80360"/>
                  <a:gd name="connsiteX10" fmla="*/ 58826 w 60540"/>
                  <a:gd name="connsiteY10" fmla="*/ 80360 h 80360"/>
                  <a:gd name="connsiteX11" fmla="*/ 59778 w 60540"/>
                  <a:gd name="connsiteY11" fmla="*/ 77312 h 80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40" h="80360">
                    <a:moveTo>
                      <a:pt x="59778" y="77312"/>
                    </a:moveTo>
                    <a:cubicBezTo>
                      <a:pt x="45777" y="68073"/>
                      <a:pt x="30918" y="67502"/>
                      <a:pt x="15297" y="65216"/>
                    </a:cubicBezTo>
                    <a:cubicBezTo>
                      <a:pt x="27965" y="51309"/>
                      <a:pt x="42729" y="36831"/>
                      <a:pt x="45205" y="17971"/>
                    </a:cubicBezTo>
                    <a:cubicBezTo>
                      <a:pt x="46443" y="8542"/>
                      <a:pt x="38633" y="2255"/>
                      <a:pt x="30346" y="255"/>
                    </a:cubicBezTo>
                    <a:cubicBezTo>
                      <a:pt x="21202" y="-1936"/>
                      <a:pt x="11582" y="10542"/>
                      <a:pt x="6629" y="16543"/>
                    </a:cubicBezTo>
                    <a:cubicBezTo>
                      <a:pt x="6153" y="17114"/>
                      <a:pt x="6724" y="17971"/>
                      <a:pt x="7391" y="17591"/>
                    </a:cubicBezTo>
                    <a:cubicBezTo>
                      <a:pt x="12058" y="15019"/>
                      <a:pt x="26536" y="9113"/>
                      <a:pt x="31108" y="11399"/>
                    </a:cubicBezTo>
                    <a:cubicBezTo>
                      <a:pt x="38728" y="15114"/>
                      <a:pt x="31394" y="26449"/>
                      <a:pt x="28727" y="31021"/>
                    </a:cubicBezTo>
                    <a:cubicBezTo>
                      <a:pt x="21393" y="43689"/>
                      <a:pt x="10534" y="53785"/>
                      <a:pt x="1390" y="65120"/>
                    </a:cubicBezTo>
                    <a:cubicBezTo>
                      <a:pt x="-896" y="67883"/>
                      <a:pt x="-515" y="73026"/>
                      <a:pt x="3676" y="73788"/>
                    </a:cubicBezTo>
                    <a:cubicBezTo>
                      <a:pt x="22155" y="77503"/>
                      <a:pt x="39871" y="80265"/>
                      <a:pt x="58826" y="80360"/>
                    </a:cubicBezTo>
                    <a:cubicBezTo>
                      <a:pt x="60636" y="80265"/>
                      <a:pt x="61112" y="78169"/>
                      <a:pt x="59778" y="77312"/>
                    </a:cubicBezTo>
                    <a:close/>
                  </a:path>
                </a:pathLst>
              </a:custGeom>
              <a:grpFill/>
              <a:ln w="9525" cap="flat">
                <a:noFill/>
                <a:prstDash val="solid"/>
                <a:miter/>
              </a:ln>
            </p:spPr>
            <p:txBody>
              <a:bodyPr rtlCol="0" anchor="ctr"/>
              <a:lstStyle/>
              <a:p>
                <a:endParaRPr lang="en-US"/>
              </a:p>
            </p:txBody>
          </p:sp>
        </p:grpSp>
        <p:grpSp>
          <p:nvGrpSpPr>
            <p:cNvPr id="1212" name="Graphic 6">
              <a:extLst>
                <a:ext uri="{FF2B5EF4-FFF2-40B4-BE49-F238E27FC236}">
                  <a16:creationId xmlns:a16="http://schemas.microsoft.com/office/drawing/2014/main" id="{85CFC86C-0251-05FC-1A3B-681550E1EA2F}"/>
                </a:ext>
              </a:extLst>
            </p:cNvPr>
            <p:cNvGrpSpPr/>
            <p:nvPr/>
          </p:nvGrpSpPr>
          <p:grpSpPr>
            <a:xfrm>
              <a:off x="5899508" y="4327574"/>
              <a:ext cx="557065" cy="750100"/>
              <a:chOff x="5899508" y="4327574"/>
              <a:chExt cx="557065" cy="750100"/>
            </a:xfrm>
            <a:grpFill/>
          </p:grpSpPr>
          <p:sp>
            <p:nvSpPr>
              <p:cNvPr id="1213" name="Freeform: Shape 1212">
                <a:extLst>
                  <a:ext uri="{FF2B5EF4-FFF2-40B4-BE49-F238E27FC236}">
                    <a16:creationId xmlns:a16="http://schemas.microsoft.com/office/drawing/2014/main" id="{28CA51A4-CC06-9F1D-1B8F-C85681884F36}"/>
                  </a:ext>
                </a:extLst>
              </p:cNvPr>
              <p:cNvSpPr/>
              <p:nvPr/>
            </p:nvSpPr>
            <p:spPr>
              <a:xfrm>
                <a:off x="6098154" y="4402569"/>
                <a:ext cx="358419" cy="675106"/>
              </a:xfrm>
              <a:custGeom>
                <a:avLst/>
                <a:gdLst>
                  <a:gd name="connsiteX0" fmla="*/ 317505 w 358419"/>
                  <a:gd name="connsiteY0" fmla="*/ 528142 h 675106"/>
                  <a:gd name="connsiteX1" fmla="*/ 226160 w 358419"/>
                  <a:gd name="connsiteY1" fmla="*/ 338785 h 675106"/>
                  <a:gd name="connsiteX2" fmla="*/ 220349 w 358419"/>
                  <a:gd name="connsiteY2" fmla="*/ 310591 h 675106"/>
                  <a:gd name="connsiteX3" fmla="*/ 220349 w 358419"/>
                  <a:gd name="connsiteY3" fmla="*/ 284398 h 675106"/>
                  <a:gd name="connsiteX4" fmla="*/ 221302 w 358419"/>
                  <a:gd name="connsiteY4" fmla="*/ 280969 h 675106"/>
                  <a:gd name="connsiteX5" fmla="*/ 221302 w 358419"/>
                  <a:gd name="connsiteY5" fmla="*/ 188100 h 675106"/>
                  <a:gd name="connsiteX6" fmla="*/ 229017 w 358419"/>
                  <a:gd name="connsiteY6" fmla="*/ 74276 h 675106"/>
                  <a:gd name="connsiteX7" fmla="*/ 247972 w 358419"/>
                  <a:gd name="connsiteY7" fmla="*/ 38843 h 675106"/>
                  <a:gd name="connsiteX8" fmla="*/ 242257 w 358419"/>
                  <a:gd name="connsiteY8" fmla="*/ 18555 h 675106"/>
                  <a:gd name="connsiteX9" fmla="*/ 135577 w 358419"/>
                  <a:gd name="connsiteY9" fmla="*/ 17698 h 675106"/>
                  <a:gd name="connsiteX10" fmla="*/ 125576 w 358419"/>
                  <a:gd name="connsiteY10" fmla="*/ 38748 h 675106"/>
                  <a:gd name="connsiteX11" fmla="*/ 126052 w 358419"/>
                  <a:gd name="connsiteY11" fmla="*/ 46463 h 675106"/>
                  <a:gd name="connsiteX12" fmla="*/ 146340 w 358419"/>
                  <a:gd name="connsiteY12" fmla="*/ 88183 h 675106"/>
                  <a:gd name="connsiteX13" fmla="*/ 148150 w 358419"/>
                  <a:gd name="connsiteY13" fmla="*/ 148762 h 675106"/>
                  <a:gd name="connsiteX14" fmla="*/ 147674 w 358419"/>
                  <a:gd name="connsiteY14" fmla="*/ 163621 h 675106"/>
                  <a:gd name="connsiteX15" fmla="*/ 147674 w 358419"/>
                  <a:gd name="connsiteY15" fmla="*/ 163716 h 675106"/>
                  <a:gd name="connsiteX16" fmla="*/ 147674 w 358419"/>
                  <a:gd name="connsiteY16" fmla="*/ 164002 h 675106"/>
                  <a:gd name="connsiteX17" fmla="*/ 147579 w 358419"/>
                  <a:gd name="connsiteY17" fmla="*/ 190767 h 675106"/>
                  <a:gd name="connsiteX18" fmla="*/ 147579 w 358419"/>
                  <a:gd name="connsiteY18" fmla="*/ 327927 h 675106"/>
                  <a:gd name="connsiteX19" fmla="*/ 125386 w 358419"/>
                  <a:gd name="connsiteY19" fmla="*/ 384315 h 675106"/>
                  <a:gd name="connsiteX20" fmla="*/ 82237 w 358419"/>
                  <a:gd name="connsiteY20" fmla="*/ 455276 h 675106"/>
                  <a:gd name="connsiteX21" fmla="*/ 2799 w 358419"/>
                  <a:gd name="connsiteY21" fmla="*/ 577006 h 675106"/>
                  <a:gd name="connsiteX22" fmla="*/ 38613 w 358419"/>
                  <a:gd name="connsiteY22" fmla="*/ 637490 h 675106"/>
                  <a:gd name="connsiteX23" fmla="*/ 102049 w 358419"/>
                  <a:gd name="connsiteY23" fmla="*/ 663397 h 675106"/>
                  <a:gd name="connsiteX24" fmla="*/ 199680 w 358419"/>
                  <a:gd name="connsiteY24" fmla="*/ 674542 h 675106"/>
                  <a:gd name="connsiteX25" fmla="*/ 254830 w 358419"/>
                  <a:gd name="connsiteY25" fmla="*/ 673494 h 675106"/>
                  <a:gd name="connsiteX26" fmla="*/ 326363 w 358419"/>
                  <a:gd name="connsiteY26" fmla="*/ 651586 h 675106"/>
                  <a:gd name="connsiteX27" fmla="*/ 338841 w 358419"/>
                  <a:gd name="connsiteY27" fmla="*/ 641204 h 675106"/>
                  <a:gd name="connsiteX28" fmla="*/ 358367 w 358419"/>
                  <a:gd name="connsiteY28" fmla="*/ 617011 h 675106"/>
                  <a:gd name="connsiteX29" fmla="*/ 317505 w 358419"/>
                  <a:gd name="connsiteY29" fmla="*/ 528142 h 675106"/>
                  <a:gd name="connsiteX30" fmla="*/ 140816 w 358419"/>
                  <a:gd name="connsiteY30" fmla="*/ 40939 h 675106"/>
                  <a:gd name="connsiteX31" fmla="*/ 153579 w 358419"/>
                  <a:gd name="connsiteY31" fmla="*/ 21698 h 675106"/>
                  <a:gd name="connsiteX32" fmla="*/ 234828 w 358419"/>
                  <a:gd name="connsiteY32" fmla="*/ 31604 h 675106"/>
                  <a:gd name="connsiteX33" fmla="*/ 194251 w 358419"/>
                  <a:gd name="connsiteY33" fmla="*/ 54559 h 675106"/>
                  <a:gd name="connsiteX34" fmla="*/ 171582 w 358419"/>
                  <a:gd name="connsiteY34" fmla="*/ 56274 h 675106"/>
                  <a:gd name="connsiteX35" fmla="*/ 158247 w 358419"/>
                  <a:gd name="connsiteY35" fmla="*/ 50273 h 675106"/>
                  <a:gd name="connsiteX36" fmla="*/ 140816 w 358419"/>
                  <a:gd name="connsiteY36" fmla="*/ 40939 h 675106"/>
                  <a:gd name="connsiteX37" fmla="*/ 159771 w 358419"/>
                  <a:gd name="connsiteY37" fmla="*/ 356311 h 675106"/>
                  <a:gd name="connsiteX38" fmla="*/ 161009 w 358419"/>
                  <a:gd name="connsiteY38" fmla="*/ 340119 h 675106"/>
                  <a:gd name="connsiteX39" fmla="*/ 161009 w 358419"/>
                  <a:gd name="connsiteY39" fmla="*/ 190767 h 675106"/>
                  <a:gd name="connsiteX40" fmla="*/ 161580 w 358419"/>
                  <a:gd name="connsiteY40" fmla="*/ 169145 h 675106"/>
                  <a:gd name="connsiteX41" fmla="*/ 161676 w 358419"/>
                  <a:gd name="connsiteY41" fmla="*/ 97993 h 675106"/>
                  <a:gd name="connsiteX42" fmla="*/ 156913 w 358419"/>
                  <a:gd name="connsiteY42" fmla="*/ 65894 h 675106"/>
                  <a:gd name="connsiteX43" fmla="*/ 208824 w 358419"/>
                  <a:gd name="connsiteY43" fmla="*/ 65037 h 675106"/>
                  <a:gd name="connsiteX44" fmla="*/ 222731 w 358419"/>
                  <a:gd name="connsiteY44" fmla="*/ 60179 h 675106"/>
                  <a:gd name="connsiteX45" fmla="*/ 213301 w 358419"/>
                  <a:gd name="connsiteY45" fmla="*/ 83420 h 675106"/>
                  <a:gd name="connsiteX46" fmla="*/ 207586 w 358419"/>
                  <a:gd name="connsiteY46" fmla="*/ 165621 h 675106"/>
                  <a:gd name="connsiteX47" fmla="*/ 207491 w 358419"/>
                  <a:gd name="connsiteY47" fmla="*/ 181528 h 675106"/>
                  <a:gd name="connsiteX48" fmla="*/ 201681 w 358419"/>
                  <a:gd name="connsiteY48" fmla="*/ 252489 h 675106"/>
                  <a:gd name="connsiteX49" fmla="*/ 216921 w 358419"/>
                  <a:gd name="connsiteY49" fmla="*/ 375933 h 675106"/>
                  <a:gd name="connsiteX50" fmla="*/ 229589 w 358419"/>
                  <a:gd name="connsiteY50" fmla="*/ 403746 h 675106"/>
                  <a:gd name="connsiteX51" fmla="*/ 197871 w 358419"/>
                  <a:gd name="connsiteY51" fmla="*/ 420319 h 675106"/>
                  <a:gd name="connsiteX52" fmla="*/ 129386 w 358419"/>
                  <a:gd name="connsiteY52" fmla="*/ 416700 h 675106"/>
                  <a:gd name="connsiteX53" fmla="*/ 125576 w 358419"/>
                  <a:gd name="connsiteY53" fmla="*/ 417367 h 675106"/>
                  <a:gd name="connsiteX54" fmla="*/ 129672 w 358419"/>
                  <a:gd name="connsiteY54" fmla="*/ 410699 h 675106"/>
                  <a:gd name="connsiteX55" fmla="*/ 159771 w 358419"/>
                  <a:gd name="connsiteY55" fmla="*/ 356311 h 675106"/>
                  <a:gd name="connsiteX56" fmla="*/ 220445 w 358419"/>
                  <a:gd name="connsiteY56" fmla="*/ 651396 h 675106"/>
                  <a:gd name="connsiteX57" fmla="*/ 141292 w 358419"/>
                  <a:gd name="connsiteY57" fmla="*/ 649967 h 675106"/>
                  <a:gd name="connsiteX58" fmla="*/ 122814 w 358419"/>
                  <a:gd name="connsiteY58" fmla="*/ 647300 h 675106"/>
                  <a:gd name="connsiteX59" fmla="*/ 101001 w 358419"/>
                  <a:gd name="connsiteY59" fmla="*/ 642728 h 675106"/>
                  <a:gd name="connsiteX60" fmla="*/ 20324 w 358419"/>
                  <a:gd name="connsiteY60" fmla="*/ 590055 h 675106"/>
                  <a:gd name="connsiteX61" fmla="*/ 25373 w 358419"/>
                  <a:gd name="connsiteY61" fmla="*/ 572624 h 675106"/>
                  <a:gd name="connsiteX62" fmla="*/ 63663 w 358419"/>
                  <a:gd name="connsiteY62" fmla="*/ 516332 h 675106"/>
                  <a:gd name="connsiteX63" fmla="*/ 107859 w 358419"/>
                  <a:gd name="connsiteY63" fmla="*/ 446799 h 675106"/>
                  <a:gd name="connsiteX64" fmla="*/ 147769 w 358419"/>
                  <a:gd name="connsiteY64" fmla="*/ 435655 h 675106"/>
                  <a:gd name="connsiteX65" fmla="*/ 178440 w 358419"/>
                  <a:gd name="connsiteY65" fmla="*/ 445561 h 675106"/>
                  <a:gd name="connsiteX66" fmla="*/ 199395 w 358419"/>
                  <a:gd name="connsiteY66" fmla="*/ 438036 h 675106"/>
                  <a:gd name="connsiteX67" fmla="*/ 211682 w 358419"/>
                  <a:gd name="connsiteY67" fmla="*/ 425368 h 675106"/>
                  <a:gd name="connsiteX68" fmla="*/ 239876 w 358419"/>
                  <a:gd name="connsiteY68" fmla="*/ 424034 h 675106"/>
                  <a:gd name="connsiteX69" fmla="*/ 275404 w 358419"/>
                  <a:gd name="connsiteY69" fmla="*/ 491566 h 675106"/>
                  <a:gd name="connsiteX70" fmla="*/ 305122 w 358419"/>
                  <a:gd name="connsiteY70" fmla="*/ 549193 h 675106"/>
                  <a:gd name="connsiteX71" fmla="*/ 325791 w 358419"/>
                  <a:gd name="connsiteY71" fmla="*/ 602818 h 675106"/>
                  <a:gd name="connsiteX72" fmla="*/ 220445 w 358419"/>
                  <a:gd name="connsiteY72" fmla="*/ 651396 h 67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58419" h="675106">
                    <a:moveTo>
                      <a:pt x="317505" y="528142"/>
                    </a:moveTo>
                    <a:cubicBezTo>
                      <a:pt x="284358" y="466611"/>
                      <a:pt x="251687" y="403841"/>
                      <a:pt x="226160" y="338785"/>
                    </a:cubicBezTo>
                    <a:cubicBezTo>
                      <a:pt x="223779" y="329546"/>
                      <a:pt x="221683" y="320212"/>
                      <a:pt x="220349" y="310591"/>
                    </a:cubicBezTo>
                    <a:cubicBezTo>
                      <a:pt x="220349" y="301828"/>
                      <a:pt x="220349" y="293161"/>
                      <a:pt x="220349" y="284398"/>
                    </a:cubicBezTo>
                    <a:cubicBezTo>
                      <a:pt x="220921" y="283445"/>
                      <a:pt x="221302" y="282397"/>
                      <a:pt x="221302" y="280969"/>
                    </a:cubicBezTo>
                    <a:cubicBezTo>
                      <a:pt x="221302" y="250012"/>
                      <a:pt x="221397" y="219056"/>
                      <a:pt x="221302" y="188100"/>
                    </a:cubicBezTo>
                    <a:cubicBezTo>
                      <a:pt x="228065" y="151333"/>
                      <a:pt x="213682" y="109233"/>
                      <a:pt x="229017" y="74276"/>
                    </a:cubicBezTo>
                    <a:cubicBezTo>
                      <a:pt x="234828" y="61036"/>
                      <a:pt x="246639" y="51511"/>
                      <a:pt x="247972" y="38843"/>
                    </a:cubicBezTo>
                    <a:cubicBezTo>
                      <a:pt x="250258" y="32652"/>
                      <a:pt x="249211" y="25794"/>
                      <a:pt x="242257" y="18555"/>
                    </a:cubicBezTo>
                    <a:cubicBezTo>
                      <a:pt x="217111" y="-7925"/>
                      <a:pt x="162342" y="-4115"/>
                      <a:pt x="135577" y="17698"/>
                    </a:cubicBezTo>
                    <a:cubicBezTo>
                      <a:pt x="128148" y="23699"/>
                      <a:pt x="124528" y="31128"/>
                      <a:pt x="125576" y="38748"/>
                    </a:cubicBezTo>
                    <a:cubicBezTo>
                      <a:pt x="125099" y="41415"/>
                      <a:pt x="125099" y="44082"/>
                      <a:pt x="126052" y="46463"/>
                    </a:cubicBezTo>
                    <a:cubicBezTo>
                      <a:pt x="132529" y="63322"/>
                      <a:pt x="144245" y="67037"/>
                      <a:pt x="146340" y="88183"/>
                    </a:cubicBezTo>
                    <a:cubicBezTo>
                      <a:pt x="148341" y="108280"/>
                      <a:pt x="148245" y="128569"/>
                      <a:pt x="148150" y="148762"/>
                    </a:cubicBezTo>
                    <a:cubicBezTo>
                      <a:pt x="148150" y="153619"/>
                      <a:pt x="147864" y="158668"/>
                      <a:pt x="147674" y="163621"/>
                    </a:cubicBezTo>
                    <a:cubicBezTo>
                      <a:pt x="147674" y="163621"/>
                      <a:pt x="147674" y="163621"/>
                      <a:pt x="147674" y="163716"/>
                    </a:cubicBezTo>
                    <a:lnTo>
                      <a:pt x="147674" y="164002"/>
                    </a:lnTo>
                    <a:cubicBezTo>
                      <a:pt x="147198" y="172955"/>
                      <a:pt x="146817" y="182004"/>
                      <a:pt x="147579" y="190767"/>
                    </a:cubicBezTo>
                    <a:cubicBezTo>
                      <a:pt x="147293" y="236487"/>
                      <a:pt x="147388" y="282207"/>
                      <a:pt x="147579" y="327927"/>
                    </a:cubicBezTo>
                    <a:cubicBezTo>
                      <a:pt x="142626" y="347739"/>
                      <a:pt x="136053" y="365646"/>
                      <a:pt x="125386" y="384315"/>
                    </a:cubicBezTo>
                    <a:cubicBezTo>
                      <a:pt x="111669" y="408318"/>
                      <a:pt x="96906" y="431749"/>
                      <a:pt x="82237" y="455276"/>
                    </a:cubicBezTo>
                    <a:cubicBezTo>
                      <a:pt x="57091" y="495567"/>
                      <a:pt x="23373" y="534334"/>
                      <a:pt x="2799" y="577006"/>
                    </a:cubicBezTo>
                    <a:cubicBezTo>
                      <a:pt x="-9489" y="602342"/>
                      <a:pt x="21658" y="624821"/>
                      <a:pt x="38613" y="637490"/>
                    </a:cubicBezTo>
                    <a:cubicBezTo>
                      <a:pt x="56234" y="650634"/>
                      <a:pt x="78999" y="660064"/>
                      <a:pt x="102049" y="663397"/>
                    </a:cubicBezTo>
                    <a:cubicBezTo>
                      <a:pt x="133196" y="672446"/>
                      <a:pt x="167200" y="675018"/>
                      <a:pt x="199680" y="674542"/>
                    </a:cubicBezTo>
                    <a:cubicBezTo>
                      <a:pt x="218064" y="675494"/>
                      <a:pt x="236542" y="675304"/>
                      <a:pt x="254830" y="673494"/>
                    </a:cubicBezTo>
                    <a:cubicBezTo>
                      <a:pt x="279786" y="671113"/>
                      <a:pt x="305027" y="665112"/>
                      <a:pt x="326363" y="651586"/>
                    </a:cubicBezTo>
                    <a:cubicBezTo>
                      <a:pt x="331030" y="648634"/>
                      <a:pt x="335126" y="645205"/>
                      <a:pt x="338841" y="641204"/>
                    </a:cubicBezTo>
                    <a:cubicBezTo>
                      <a:pt x="349128" y="636727"/>
                      <a:pt x="357795" y="629679"/>
                      <a:pt x="358367" y="617011"/>
                    </a:cubicBezTo>
                    <a:cubicBezTo>
                      <a:pt x="359796" y="585388"/>
                      <a:pt x="331697" y="554432"/>
                      <a:pt x="317505" y="528142"/>
                    </a:cubicBezTo>
                    <a:close/>
                    <a:moveTo>
                      <a:pt x="140816" y="40939"/>
                    </a:moveTo>
                    <a:cubicBezTo>
                      <a:pt x="132339" y="33700"/>
                      <a:pt x="149769" y="23699"/>
                      <a:pt x="153579" y="21698"/>
                    </a:cubicBezTo>
                    <a:cubicBezTo>
                      <a:pt x="172058" y="11697"/>
                      <a:pt x="224636" y="6553"/>
                      <a:pt x="234828" y="31604"/>
                    </a:cubicBezTo>
                    <a:cubicBezTo>
                      <a:pt x="240543" y="45796"/>
                      <a:pt x="201966" y="53226"/>
                      <a:pt x="194251" y="54559"/>
                    </a:cubicBezTo>
                    <a:cubicBezTo>
                      <a:pt x="187679" y="55702"/>
                      <a:pt x="179678" y="56369"/>
                      <a:pt x="171582" y="56274"/>
                    </a:cubicBezTo>
                    <a:cubicBezTo>
                      <a:pt x="167391" y="53988"/>
                      <a:pt x="163199" y="51892"/>
                      <a:pt x="158247" y="50273"/>
                    </a:cubicBezTo>
                    <a:cubicBezTo>
                      <a:pt x="151960" y="48082"/>
                      <a:pt x="145864" y="45225"/>
                      <a:pt x="140816" y="40939"/>
                    </a:cubicBezTo>
                    <a:close/>
                    <a:moveTo>
                      <a:pt x="159771" y="356311"/>
                    </a:moveTo>
                    <a:cubicBezTo>
                      <a:pt x="161866" y="352025"/>
                      <a:pt x="161866" y="346310"/>
                      <a:pt x="161009" y="340119"/>
                    </a:cubicBezTo>
                    <a:cubicBezTo>
                      <a:pt x="161295" y="290303"/>
                      <a:pt x="161390" y="240487"/>
                      <a:pt x="161009" y="190767"/>
                    </a:cubicBezTo>
                    <a:cubicBezTo>
                      <a:pt x="161580" y="183814"/>
                      <a:pt x="161390" y="176765"/>
                      <a:pt x="161580" y="169145"/>
                    </a:cubicBezTo>
                    <a:cubicBezTo>
                      <a:pt x="162152" y="145428"/>
                      <a:pt x="162438" y="121711"/>
                      <a:pt x="161676" y="97993"/>
                    </a:cubicBezTo>
                    <a:cubicBezTo>
                      <a:pt x="161295" y="86563"/>
                      <a:pt x="160628" y="76276"/>
                      <a:pt x="156913" y="65894"/>
                    </a:cubicBezTo>
                    <a:cubicBezTo>
                      <a:pt x="173391" y="70752"/>
                      <a:pt x="193965" y="68466"/>
                      <a:pt x="208824" y="65037"/>
                    </a:cubicBezTo>
                    <a:cubicBezTo>
                      <a:pt x="212920" y="64084"/>
                      <a:pt x="217778" y="62465"/>
                      <a:pt x="222731" y="60179"/>
                    </a:cubicBezTo>
                    <a:cubicBezTo>
                      <a:pt x="218159" y="67323"/>
                      <a:pt x="214254" y="74752"/>
                      <a:pt x="213301" y="83420"/>
                    </a:cubicBezTo>
                    <a:cubicBezTo>
                      <a:pt x="210634" y="107804"/>
                      <a:pt x="206253" y="138094"/>
                      <a:pt x="207586" y="165621"/>
                    </a:cubicBezTo>
                    <a:cubicBezTo>
                      <a:pt x="207586" y="170955"/>
                      <a:pt x="207586" y="176289"/>
                      <a:pt x="207491" y="181528"/>
                    </a:cubicBezTo>
                    <a:cubicBezTo>
                      <a:pt x="205776" y="205245"/>
                      <a:pt x="203967" y="228867"/>
                      <a:pt x="201681" y="252489"/>
                    </a:cubicBezTo>
                    <a:cubicBezTo>
                      <a:pt x="197394" y="296875"/>
                      <a:pt x="199490" y="334594"/>
                      <a:pt x="216921" y="375933"/>
                    </a:cubicBezTo>
                    <a:cubicBezTo>
                      <a:pt x="220826" y="385267"/>
                      <a:pt x="225112" y="394507"/>
                      <a:pt x="229589" y="403746"/>
                    </a:cubicBezTo>
                    <a:cubicBezTo>
                      <a:pt x="217302" y="403651"/>
                      <a:pt x="207491" y="411080"/>
                      <a:pt x="197871" y="420319"/>
                    </a:cubicBezTo>
                    <a:cubicBezTo>
                      <a:pt x="174534" y="442799"/>
                      <a:pt x="154246" y="415843"/>
                      <a:pt x="129386" y="416700"/>
                    </a:cubicBezTo>
                    <a:cubicBezTo>
                      <a:pt x="128053" y="416700"/>
                      <a:pt x="126814" y="417081"/>
                      <a:pt x="125576" y="417367"/>
                    </a:cubicBezTo>
                    <a:cubicBezTo>
                      <a:pt x="126909" y="415081"/>
                      <a:pt x="128338" y="412985"/>
                      <a:pt x="129672" y="410699"/>
                    </a:cubicBezTo>
                    <a:cubicBezTo>
                      <a:pt x="140149" y="392887"/>
                      <a:pt x="150531" y="374885"/>
                      <a:pt x="159771" y="356311"/>
                    </a:cubicBezTo>
                    <a:close/>
                    <a:moveTo>
                      <a:pt x="220445" y="651396"/>
                    </a:moveTo>
                    <a:cubicBezTo>
                      <a:pt x="194061" y="653110"/>
                      <a:pt x="167486" y="653015"/>
                      <a:pt x="141292" y="649967"/>
                    </a:cubicBezTo>
                    <a:cubicBezTo>
                      <a:pt x="135196" y="648729"/>
                      <a:pt x="128719" y="647586"/>
                      <a:pt x="122814" y="647300"/>
                    </a:cubicBezTo>
                    <a:cubicBezTo>
                      <a:pt x="115479" y="646062"/>
                      <a:pt x="108240" y="644538"/>
                      <a:pt x="101001" y="642728"/>
                    </a:cubicBezTo>
                    <a:cubicBezTo>
                      <a:pt x="74427" y="636061"/>
                      <a:pt x="32231" y="619011"/>
                      <a:pt x="20324" y="590055"/>
                    </a:cubicBezTo>
                    <a:cubicBezTo>
                      <a:pt x="19753" y="584721"/>
                      <a:pt x="21087" y="578911"/>
                      <a:pt x="25373" y="572624"/>
                    </a:cubicBezTo>
                    <a:cubicBezTo>
                      <a:pt x="37946" y="553765"/>
                      <a:pt x="51186" y="535286"/>
                      <a:pt x="63663" y="516332"/>
                    </a:cubicBezTo>
                    <a:cubicBezTo>
                      <a:pt x="78808" y="493471"/>
                      <a:pt x="93477" y="470230"/>
                      <a:pt x="107859" y="446799"/>
                    </a:cubicBezTo>
                    <a:cubicBezTo>
                      <a:pt x="119385" y="437179"/>
                      <a:pt x="131100" y="428225"/>
                      <a:pt x="147769" y="435655"/>
                    </a:cubicBezTo>
                    <a:cubicBezTo>
                      <a:pt x="156913" y="439750"/>
                      <a:pt x="168057" y="446323"/>
                      <a:pt x="178440" y="445561"/>
                    </a:cubicBezTo>
                    <a:cubicBezTo>
                      <a:pt x="186155" y="444989"/>
                      <a:pt x="193489" y="443751"/>
                      <a:pt x="199395" y="438036"/>
                    </a:cubicBezTo>
                    <a:cubicBezTo>
                      <a:pt x="203681" y="433940"/>
                      <a:pt x="207586" y="429559"/>
                      <a:pt x="211682" y="425368"/>
                    </a:cubicBezTo>
                    <a:cubicBezTo>
                      <a:pt x="221969" y="414890"/>
                      <a:pt x="231875" y="417748"/>
                      <a:pt x="239876" y="424034"/>
                    </a:cubicBezTo>
                    <a:cubicBezTo>
                      <a:pt x="251496" y="446704"/>
                      <a:pt x="263879" y="469183"/>
                      <a:pt x="275404" y="491566"/>
                    </a:cubicBezTo>
                    <a:cubicBezTo>
                      <a:pt x="285310" y="510712"/>
                      <a:pt x="294264" y="530524"/>
                      <a:pt x="305122" y="549193"/>
                    </a:cubicBezTo>
                    <a:cubicBezTo>
                      <a:pt x="315981" y="567957"/>
                      <a:pt x="325506" y="583292"/>
                      <a:pt x="325791" y="602818"/>
                    </a:cubicBezTo>
                    <a:cubicBezTo>
                      <a:pt x="324553" y="640061"/>
                      <a:pt x="246258" y="649682"/>
                      <a:pt x="220445" y="651396"/>
                    </a:cubicBezTo>
                    <a:close/>
                  </a:path>
                </a:pathLst>
              </a:custGeom>
              <a:grpFill/>
              <a:ln w="9525" cap="flat">
                <a:noFill/>
                <a:prstDash val="solid"/>
                <a:miter/>
              </a:ln>
            </p:spPr>
            <p:txBody>
              <a:bodyPr rtlCol="0" anchor="ctr"/>
              <a:lstStyle/>
              <a:p>
                <a:endParaRPr lang="en-US"/>
              </a:p>
            </p:txBody>
          </p:sp>
          <p:sp>
            <p:nvSpPr>
              <p:cNvPr id="1214" name="Freeform: Shape 1213">
                <a:extLst>
                  <a:ext uri="{FF2B5EF4-FFF2-40B4-BE49-F238E27FC236}">
                    <a16:creationId xmlns:a16="http://schemas.microsoft.com/office/drawing/2014/main" id="{63EABCE8-03A8-0426-D1D3-E69182100F31}"/>
                  </a:ext>
                </a:extLst>
              </p:cNvPr>
              <p:cNvSpPr/>
              <p:nvPr/>
            </p:nvSpPr>
            <p:spPr>
              <a:xfrm>
                <a:off x="6235892" y="4897616"/>
                <a:ext cx="21991" cy="23906"/>
              </a:xfrm>
              <a:custGeom>
                <a:avLst/>
                <a:gdLst>
                  <a:gd name="connsiteX0" fmla="*/ 20984 w 21991"/>
                  <a:gd name="connsiteY0" fmla="*/ 12045 h 23906"/>
                  <a:gd name="connsiteX1" fmla="*/ 18698 w 21991"/>
                  <a:gd name="connsiteY1" fmla="*/ 8520 h 23906"/>
                  <a:gd name="connsiteX2" fmla="*/ 18031 w 21991"/>
                  <a:gd name="connsiteY2" fmla="*/ 5949 h 23906"/>
                  <a:gd name="connsiteX3" fmla="*/ 4125 w 21991"/>
                  <a:gd name="connsiteY3" fmla="*/ 2329 h 23906"/>
                  <a:gd name="connsiteX4" fmla="*/ 3458 w 21991"/>
                  <a:gd name="connsiteY4" fmla="*/ 20141 h 23906"/>
                  <a:gd name="connsiteX5" fmla="*/ 19937 w 21991"/>
                  <a:gd name="connsiteY5" fmla="*/ 20807 h 23906"/>
                  <a:gd name="connsiteX6" fmla="*/ 20984 w 21991"/>
                  <a:gd name="connsiteY6" fmla="*/ 12045 h 2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91" h="23906">
                    <a:moveTo>
                      <a:pt x="20984" y="12045"/>
                    </a:moveTo>
                    <a:cubicBezTo>
                      <a:pt x="20318" y="10901"/>
                      <a:pt x="19555" y="9568"/>
                      <a:pt x="18698" y="8520"/>
                    </a:cubicBezTo>
                    <a:cubicBezTo>
                      <a:pt x="18412" y="7663"/>
                      <a:pt x="18317" y="6806"/>
                      <a:pt x="18031" y="5949"/>
                    </a:cubicBezTo>
                    <a:cubicBezTo>
                      <a:pt x="15650" y="-243"/>
                      <a:pt x="9269" y="-1862"/>
                      <a:pt x="4125" y="2329"/>
                    </a:cubicBezTo>
                    <a:cubicBezTo>
                      <a:pt x="-1209" y="6615"/>
                      <a:pt x="-1304" y="15378"/>
                      <a:pt x="3458" y="20141"/>
                    </a:cubicBezTo>
                    <a:cubicBezTo>
                      <a:pt x="8316" y="25094"/>
                      <a:pt x="14698" y="24999"/>
                      <a:pt x="19937" y="20807"/>
                    </a:cubicBezTo>
                    <a:cubicBezTo>
                      <a:pt x="22413" y="18807"/>
                      <a:pt x="22508" y="14616"/>
                      <a:pt x="20984" y="12045"/>
                    </a:cubicBezTo>
                    <a:close/>
                  </a:path>
                </a:pathLst>
              </a:custGeom>
              <a:grpFill/>
              <a:ln w="9525" cap="flat">
                <a:noFill/>
                <a:prstDash val="solid"/>
                <a:miter/>
              </a:ln>
            </p:spPr>
            <p:txBody>
              <a:bodyPr rtlCol="0" anchor="ctr"/>
              <a:lstStyle/>
              <a:p>
                <a:endParaRPr lang="en-US"/>
              </a:p>
            </p:txBody>
          </p:sp>
          <p:sp>
            <p:nvSpPr>
              <p:cNvPr id="1215" name="Freeform: Shape 1214">
                <a:extLst>
                  <a:ext uri="{FF2B5EF4-FFF2-40B4-BE49-F238E27FC236}">
                    <a16:creationId xmlns:a16="http://schemas.microsoft.com/office/drawing/2014/main" id="{518FF6D9-ADA3-4144-ECAE-2606BEC139FA}"/>
                  </a:ext>
                </a:extLst>
              </p:cNvPr>
              <p:cNvSpPr/>
              <p:nvPr/>
            </p:nvSpPr>
            <p:spPr>
              <a:xfrm>
                <a:off x="6281229" y="4897618"/>
                <a:ext cx="12006" cy="12327"/>
              </a:xfrm>
              <a:custGeom>
                <a:avLst/>
                <a:gdLst>
                  <a:gd name="connsiteX0" fmla="*/ 10318 w 12006"/>
                  <a:gd name="connsiteY0" fmla="*/ 2518 h 12327"/>
                  <a:gd name="connsiteX1" fmla="*/ 4413 w 12006"/>
                  <a:gd name="connsiteY1" fmla="*/ 41 h 12327"/>
                  <a:gd name="connsiteX2" fmla="*/ 412 w 12006"/>
                  <a:gd name="connsiteY2" fmla="*/ 3089 h 12327"/>
                  <a:gd name="connsiteX3" fmla="*/ 1365 w 12006"/>
                  <a:gd name="connsiteY3" fmla="*/ 9471 h 12327"/>
                  <a:gd name="connsiteX4" fmla="*/ 7842 w 12006"/>
                  <a:gd name="connsiteY4" fmla="*/ 12138 h 12327"/>
                  <a:gd name="connsiteX5" fmla="*/ 11271 w 12006"/>
                  <a:gd name="connsiteY5" fmla="*/ 9471 h 12327"/>
                  <a:gd name="connsiteX6" fmla="*/ 10318 w 12006"/>
                  <a:gd name="connsiteY6" fmla="*/ 2518 h 1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06" h="12327">
                    <a:moveTo>
                      <a:pt x="10318" y="2518"/>
                    </a:moveTo>
                    <a:cubicBezTo>
                      <a:pt x="8509" y="994"/>
                      <a:pt x="6985" y="-244"/>
                      <a:pt x="4413" y="41"/>
                    </a:cubicBezTo>
                    <a:cubicBezTo>
                      <a:pt x="2317" y="327"/>
                      <a:pt x="1079" y="1184"/>
                      <a:pt x="412" y="3089"/>
                    </a:cubicBezTo>
                    <a:cubicBezTo>
                      <a:pt x="-540" y="5471"/>
                      <a:pt x="317" y="7280"/>
                      <a:pt x="1365" y="9471"/>
                    </a:cubicBezTo>
                    <a:cubicBezTo>
                      <a:pt x="2413" y="11662"/>
                      <a:pt x="5556" y="12805"/>
                      <a:pt x="7842" y="12138"/>
                    </a:cubicBezTo>
                    <a:cubicBezTo>
                      <a:pt x="9461" y="11662"/>
                      <a:pt x="10509" y="10995"/>
                      <a:pt x="11271" y="9471"/>
                    </a:cubicBezTo>
                    <a:cubicBezTo>
                      <a:pt x="12414" y="7375"/>
                      <a:pt x="12319" y="4232"/>
                      <a:pt x="10318" y="2518"/>
                    </a:cubicBezTo>
                    <a:close/>
                  </a:path>
                </a:pathLst>
              </a:custGeom>
              <a:grpFill/>
              <a:ln w="9525" cap="flat">
                <a:noFill/>
                <a:prstDash val="solid"/>
                <a:miter/>
              </a:ln>
            </p:spPr>
            <p:txBody>
              <a:bodyPr rtlCol="0" anchor="ctr"/>
              <a:lstStyle/>
              <a:p>
                <a:endParaRPr lang="en-US"/>
              </a:p>
            </p:txBody>
          </p:sp>
          <p:sp>
            <p:nvSpPr>
              <p:cNvPr id="1216" name="Freeform: Shape 1215">
                <a:extLst>
                  <a:ext uri="{FF2B5EF4-FFF2-40B4-BE49-F238E27FC236}">
                    <a16:creationId xmlns:a16="http://schemas.microsoft.com/office/drawing/2014/main" id="{090B5212-97FC-29F5-3571-79E96AB10476}"/>
                  </a:ext>
                </a:extLst>
              </p:cNvPr>
              <p:cNvSpPr/>
              <p:nvPr/>
            </p:nvSpPr>
            <p:spPr>
              <a:xfrm>
                <a:off x="6303274" y="4874872"/>
                <a:ext cx="10155" cy="10315"/>
              </a:xfrm>
              <a:custGeom>
                <a:avLst/>
                <a:gdLst>
                  <a:gd name="connsiteX0" fmla="*/ 7705 w 10155"/>
                  <a:gd name="connsiteY0" fmla="*/ 689 h 10315"/>
                  <a:gd name="connsiteX1" fmla="*/ 751 w 10155"/>
                  <a:gd name="connsiteY1" fmla="*/ 7642 h 10315"/>
                  <a:gd name="connsiteX2" fmla="*/ 1228 w 10155"/>
                  <a:gd name="connsiteY2" fmla="*/ 8404 h 10315"/>
                  <a:gd name="connsiteX3" fmla="*/ 4466 w 10155"/>
                  <a:gd name="connsiteY3" fmla="*/ 10309 h 10315"/>
                  <a:gd name="connsiteX4" fmla="*/ 5133 w 10155"/>
                  <a:gd name="connsiteY4" fmla="*/ 10214 h 10315"/>
                  <a:gd name="connsiteX5" fmla="*/ 7705 w 10155"/>
                  <a:gd name="connsiteY5" fmla="*/ 689 h 1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5" h="10315">
                    <a:moveTo>
                      <a:pt x="7705" y="689"/>
                    </a:moveTo>
                    <a:cubicBezTo>
                      <a:pt x="3418" y="-1883"/>
                      <a:pt x="-2011" y="3261"/>
                      <a:pt x="751" y="7642"/>
                    </a:cubicBezTo>
                    <a:cubicBezTo>
                      <a:pt x="942" y="7833"/>
                      <a:pt x="1037" y="8118"/>
                      <a:pt x="1228" y="8404"/>
                    </a:cubicBezTo>
                    <a:cubicBezTo>
                      <a:pt x="1894" y="9452"/>
                      <a:pt x="3133" y="10404"/>
                      <a:pt x="4466" y="10309"/>
                    </a:cubicBezTo>
                    <a:lnTo>
                      <a:pt x="5133" y="10214"/>
                    </a:lnTo>
                    <a:cubicBezTo>
                      <a:pt x="9895" y="9738"/>
                      <a:pt x="12277" y="3356"/>
                      <a:pt x="7705" y="689"/>
                    </a:cubicBezTo>
                    <a:close/>
                  </a:path>
                </a:pathLst>
              </a:custGeom>
              <a:grpFill/>
              <a:ln w="9525" cap="flat">
                <a:noFill/>
                <a:prstDash val="solid"/>
                <a:miter/>
              </a:ln>
            </p:spPr>
            <p:txBody>
              <a:bodyPr rtlCol="0" anchor="ctr"/>
              <a:lstStyle/>
              <a:p>
                <a:endParaRPr lang="en-US"/>
              </a:p>
            </p:txBody>
          </p:sp>
          <p:sp>
            <p:nvSpPr>
              <p:cNvPr id="1217" name="Freeform: Shape 1216">
                <a:extLst>
                  <a:ext uri="{FF2B5EF4-FFF2-40B4-BE49-F238E27FC236}">
                    <a16:creationId xmlns:a16="http://schemas.microsoft.com/office/drawing/2014/main" id="{CFB01675-119C-2471-C61B-AC66C2F11656}"/>
                  </a:ext>
                </a:extLst>
              </p:cNvPr>
              <p:cNvSpPr/>
              <p:nvPr/>
            </p:nvSpPr>
            <p:spPr>
              <a:xfrm>
                <a:off x="6321247" y="4963731"/>
                <a:ext cx="18875" cy="22320"/>
              </a:xfrm>
              <a:custGeom>
                <a:avLst/>
                <a:gdLst>
                  <a:gd name="connsiteX0" fmla="*/ 16688 w 18875"/>
                  <a:gd name="connsiteY0" fmla="*/ 3937 h 22320"/>
                  <a:gd name="connsiteX1" fmla="*/ 2305 w 18875"/>
                  <a:gd name="connsiteY1" fmla="*/ 4127 h 22320"/>
                  <a:gd name="connsiteX2" fmla="*/ 2210 w 18875"/>
                  <a:gd name="connsiteY2" fmla="*/ 3937 h 22320"/>
                  <a:gd name="connsiteX3" fmla="*/ 876 w 18875"/>
                  <a:gd name="connsiteY3" fmla="*/ 16033 h 22320"/>
                  <a:gd name="connsiteX4" fmla="*/ 17926 w 18875"/>
                  <a:gd name="connsiteY4" fmla="*/ 16033 h 22320"/>
                  <a:gd name="connsiteX5" fmla="*/ 16688 w 18875"/>
                  <a:gd name="connsiteY5" fmla="*/ 3937 h 2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75" h="22320">
                    <a:moveTo>
                      <a:pt x="16688" y="3937"/>
                    </a:moveTo>
                    <a:cubicBezTo>
                      <a:pt x="12973" y="-2159"/>
                      <a:pt x="5353" y="-445"/>
                      <a:pt x="2305" y="4127"/>
                    </a:cubicBezTo>
                    <a:cubicBezTo>
                      <a:pt x="2305" y="4032"/>
                      <a:pt x="2210" y="4032"/>
                      <a:pt x="2210" y="3937"/>
                    </a:cubicBezTo>
                    <a:cubicBezTo>
                      <a:pt x="-171" y="7747"/>
                      <a:pt x="-648" y="11747"/>
                      <a:pt x="876" y="16033"/>
                    </a:cubicBezTo>
                    <a:cubicBezTo>
                      <a:pt x="3924" y="24416"/>
                      <a:pt x="14878" y="24416"/>
                      <a:pt x="17926" y="16033"/>
                    </a:cubicBezTo>
                    <a:cubicBezTo>
                      <a:pt x="19545" y="11842"/>
                      <a:pt x="19069" y="7747"/>
                      <a:pt x="16688" y="3937"/>
                    </a:cubicBezTo>
                    <a:close/>
                  </a:path>
                </a:pathLst>
              </a:custGeom>
              <a:grpFill/>
              <a:ln w="9525" cap="flat">
                <a:noFill/>
                <a:prstDash val="solid"/>
                <a:miter/>
              </a:ln>
            </p:spPr>
            <p:txBody>
              <a:bodyPr rtlCol="0" anchor="ctr"/>
              <a:lstStyle/>
              <a:p>
                <a:endParaRPr lang="en-US"/>
              </a:p>
            </p:txBody>
          </p:sp>
          <p:sp>
            <p:nvSpPr>
              <p:cNvPr id="1218" name="Freeform: Shape 1217">
                <a:extLst>
                  <a:ext uri="{FF2B5EF4-FFF2-40B4-BE49-F238E27FC236}">
                    <a16:creationId xmlns:a16="http://schemas.microsoft.com/office/drawing/2014/main" id="{041684A3-BE71-2086-31DB-C54D85ADD807}"/>
                  </a:ext>
                </a:extLst>
              </p:cNvPr>
              <p:cNvSpPr/>
              <p:nvPr/>
            </p:nvSpPr>
            <p:spPr>
              <a:xfrm>
                <a:off x="6303287" y="5000625"/>
                <a:ext cx="15001" cy="15621"/>
              </a:xfrm>
              <a:custGeom>
                <a:avLst/>
                <a:gdLst>
                  <a:gd name="connsiteX0" fmla="*/ 7501 w 15001"/>
                  <a:gd name="connsiteY0" fmla="*/ 0 h 15621"/>
                  <a:gd name="connsiteX1" fmla="*/ 7501 w 15001"/>
                  <a:gd name="connsiteY1" fmla="*/ 15621 h 15621"/>
                  <a:gd name="connsiteX2" fmla="*/ 7501 w 15001"/>
                  <a:gd name="connsiteY2" fmla="*/ 0 h 15621"/>
                </a:gdLst>
                <a:ahLst/>
                <a:cxnLst>
                  <a:cxn ang="0">
                    <a:pos x="connsiteX0" y="connsiteY0"/>
                  </a:cxn>
                  <a:cxn ang="0">
                    <a:pos x="connsiteX1" y="connsiteY1"/>
                  </a:cxn>
                  <a:cxn ang="0">
                    <a:pos x="connsiteX2" y="connsiteY2"/>
                  </a:cxn>
                </a:cxnLst>
                <a:rect l="l" t="t" r="r" b="b"/>
                <a:pathLst>
                  <a:path w="15001" h="15621">
                    <a:moveTo>
                      <a:pt x="7501" y="0"/>
                    </a:moveTo>
                    <a:cubicBezTo>
                      <a:pt x="-2500" y="0"/>
                      <a:pt x="-2500" y="15621"/>
                      <a:pt x="7501" y="15621"/>
                    </a:cubicBezTo>
                    <a:cubicBezTo>
                      <a:pt x="17502" y="15526"/>
                      <a:pt x="17502" y="0"/>
                      <a:pt x="7501" y="0"/>
                    </a:cubicBezTo>
                    <a:close/>
                  </a:path>
                </a:pathLst>
              </a:custGeom>
              <a:grpFill/>
              <a:ln w="9525" cap="flat">
                <a:noFill/>
                <a:prstDash val="solid"/>
                <a:miter/>
              </a:ln>
            </p:spPr>
            <p:txBody>
              <a:bodyPr rtlCol="0" anchor="ctr"/>
              <a:lstStyle/>
              <a:p>
                <a:endParaRPr lang="en-US"/>
              </a:p>
            </p:txBody>
          </p:sp>
          <p:sp>
            <p:nvSpPr>
              <p:cNvPr id="1219" name="Freeform: Shape 1218">
                <a:extLst>
                  <a:ext uri="{FF2B5EF4-FFF2-40B4-BE49-F238E27FC236}">
                    <a16:creationId xmlns:a16="http://schemas.microsoft.com/office/drawing/2014/main" id="{FB5E0CB5-40DF-21E3-C0F2-34AE5C5F0A5C}"/>
                  </a:ext>
                </a:extLst>
              </p:cNvPr>
              <p:cNvSpPr/>
              <p:nvPr/>
            </p:nvSpPr>
            <p:spPr>
              <a:xfrm>
                <a:off x="6294109" y="4971691"/>
                <a:ext cx="11170" cy="11718"/>
              </a:xfrm>
              <a:custGeom>
                <a:avLst/>
                <a:gdLst>
                  <a:gd name="connsiteX0" fmla="*/ 11060 w 11170"/>
                  <a:gd name="connsiteY0" fmla="*/ 4740 h 11718"/>
                  <a:gd name="connsiteX1" fmla="*/ 10965 w 11170"/>
                  <a:gd name="connsiteY1" fmla="*/ 3978 h 11718"/>
                  <a:gd name="connsiteX2" fmla="*/ 773 w 11170"/>
                  <a:gd name="connsiteY2" fmla="*/ 8264 h 11718"/>
                  <a:gd name="connsiteX3" fmla="*/ 1059 w 11170"/>
                  <a:gd name="connsiteY3" fmla="*/ 8931 h 11718"/>
                  <a:gd name="connsiteX4" fmla="*/ 11060 w 11170"/>
                  <a:gd name="connsiteY4" fmla="*/ 4740 h 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0" h="11718">
                    <a:moveTo>
                      <a:pt x="11060" y="4740"/>
                    </a:moveTo>
                    <a:cubicBezTo>
                      <a:pt x="11060" y="4454"/>
                      <a:pt x="10965" y="4264"/>
                      <a:pt x="10965" y="3978"/>
                    </a:cubicBezTo>
                    <a:cubicBezTo>
                      <a:pt x="9536" y="-3642"/>
                      <a:pt x="-3228" y="740"/>
                      <a:pt x="773" y="8264"/>
                    </a:cubicBezTo>
                    <a:cubicBezTo>
                      <a:pt x="868" y="8455"/>
                      <a:pt x="963" y="8645"/>
                      <a:pt x="1059" y="8931"/>
                    </a:cubicBezTo>
                    <a:cubicBezTo>
                      <a:pt x="4202" y="14741"/>
                      <a:pt x="12203" y="10550"/>
                      <a:pt x="11060" y="4740"/>
                    </a:cubicBezTo>
                    <a:close/>
                  </a:path>
                </a:pathLst>
              </a:custGeom>
              <a:grpFill/>
              <a:ln w="9525" cap="flat">
                <a:noFill/>
                <a:prstDash val="solid"/>
                <a:miter/>
              </a:ln>
            </p:spPr>
            <p:txBody>
              <a:bodyPr rtlCol="0" anchor="ctr"/>
              <a:lstStyle/>
              <a:p>
                <a:endParaRPr lang="en-US"/>
              </a:p>
            </p:txBody>
          </p:sp>
          <p:sp>
            <p:nvSpPr>
              <p:cNvPr id="1220" name="Freeform: Shape 1219">
                <a:extLst>
                  <a:ext uri="{FF2B5EF4-FFF2-40B4-BE49-F238E27FC236}">
                    <a16:creationId xmlns:a16="http://schemas.microsoft.com/office/drawing/2014/main" id="{A780FCDC-0A0C-A6A2-2AEA-64C389FB832C}"/>
                  </a:ext>
                </a:extLst>
              </p:cNvPr>
              <p:cNvSpPr/>
              <p:nvPr/>
            </p:nvSpPr>
            <p:spPr>
              <a:xfrm>
                <a:off x="6183034" y="4973113"/>
                <a:ext cx="17854" cy="19492"/>
              </a:xfrm>
              <a:custGeom>
                <a:avLst/>
                <a:gdLst>
                  <a:gd name="connsiteX0" fmla="*/ 11263 w 17854"/>
                  <a:gd name="connsiteY0" fmla="*/ 365 h 19492"/>
                  <a:gd name="connsiteX1" fmla="*/ 119 w 17854"/>
                  <a:gd name="connsiteY1" fmla="*/ 11509 h 19492"/>
                  <a:gd name="connsiteX2" fmla="*/ 1738 w 17854"/>
                  <a:gd name="connsiteY2" fmla="*/ 15986 h 19492"/>
                  <a:gd name="connsiteX3" fmla="*/ 13073 w 17854"/>
                  <a:gd name="connsiteY3" fmla="*/ 17415 h 19492"/>
                  <a:gd name="connsiteX4" fmla="*/ 15169 w 17854"/>
                  <a:gd name="connsiteY4" fmla="*/ 15415 h 19492"/>
                  <a:gd name="connsiteX5" fmla="*/ 11263 w 17854"/>
                  <a:gd name="connsiteY5" fmla="*/ 365 h 19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54" h="19492">
                    <a:moveTo>
                      <a:pt x="11263" y="365"/>
                    </a:moveTo>
                    <a:cubicBezTo>
                      <a:pt x="4024" y="-1635"/>
                      <a:pt x="-833" y="4937"/>
                      <a:pt x="119" y="11509"/>
                    </a:cubicBezTo>
                    <a:cubicBezTo>
                      <a:pt x="405" y="13128"/>
                      <a:pt x="976" y="14557"/>
                      <a:pt x="1738" y="15986"/>
                    </a:cubicBezTo>
                    <a:cubicBezTo>
                      <a:pt x="3929" y="20177"/>
                      <a:pt x="9930" y="20558"/>
                      <a:pt x="13073" y="17415"/>
                    </a:cubicBezTo>
                    <a:cubicBezTo>
                      <a:pt x="13740" y="16748"/>
                      <a:pt x="14407" y="16081"/>
                      <a:pt x="15169" y="15415"/>
                    </a:cubicBezTo>
                    <a:cubicBezTo>
                      <a:pt x="20312" y="10747"/>
                      <a:pt x="17550" y="2079"/>
                      <a:pt x="11263" y="365"/>
                    </a:cubicBezTo>
                    <a:close/>
                  </a:path>
                </a:pathLst>
              </a:custGeom>
              <a:grpFill/>
              <a:ln w="9525" cap="flat">
                <a:noFill/>
                <a:prstDash val="solid"/>
                <a:miter/>
              </a:ln>
            </p:spPr>
            <p:txBody>
              <a:bodyPr rtlCol="0" anchor="ctr"/>
              <a:lstStyle/>
              <a:p>
                <a:endParaRPr lang="en-US"/>
              </a:p>
            </p:txBody>
          </p:sp>
          <p:sp>
            <p:nvSpPr>
              <p:cNvPr id="1221" name="Freeform: Shape 1220">
                <a:extLst>
                  <a:ext uri="{FF2B5EF4-FFF2-40B4-BE49-F238E27FC236}">
                    <a16:creationId xmlns:a16="http://schemas.microsoft.com/office/drawing/2014/main" id="{5EFEAFA3-2757-4B3F-4EF5-379C826A80AF}"/>
                  </a:ext>
                </a:extLst>
              </p:cNvPr>
              <p:cNvSpPr/>
              <p:nvPr/>
            </p:nvSpPr>
            <p:spPr>
              <a:xfrm>
                <a:off x="6213236" y="4997748"/>
                <a:ext cx="15678" cy="16508"/>
              </a:xfrm>
              <a:custGeom>
                <a:avLst/>
                <a:gdLst>
                  <a:gd name="connsiteX0" fmla="*/ 15256 w 15678"/>
                  <a:gd name="connsiteY0" fmla="*/ 4972 h 16508"/>
                  <a:gd name="connsiteX1" fmla="*/ 3540 w 15678"/>
                  <a:gd name="connsiteY1" fmla="*/ 2019 h 16508"/>
                  <a:gd name="connsiteX2" fmla="*/ 3540 w 15678"/>
                  <a:gd name="connsiteY2" fmla="*/ 1829 h 16508"/>
                  <a:gd name="connsiteX3" fmla="*/ 587 w 15678"/>
                  <a:gd name="connsiteY3" fmla="*/ 7353 h 16508"/>
                  <a:gd name="connsiteX4" fmla="*/ 587 w 15678"/>
                  <a:gd name="connsiteY4" fmla="*/ 8211 h 16508"/>
                  <a:gd name="connsiteX5" fmla="*/ 587 w 15678"/>
                  <a:gd name="connsiteY5" fmla="*/ 8211 h 16508"/>
                  <a:gd name="connsiteX6" fmla="*/ 873 w 15678"/>
                  <a:gd name="connsiteY6" fmla="*/ 11259 h 16508"/>
                  <a:gd name="connsiteX7" fmla="*/ 14018 w 15678"/>
                  <a:gd name="connsiteY7" fmla="*/ 13068 h 16508"/>
                  <a:gd name="connsiteX8" fmla="*/ 15256 w 15678"/>
                  <a:gd name="connsiteY8" fmla="*/ 4972 h 1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78" h="16508">
                    <a:moveTo>
                      <a:pt x="15256" y="4972"/>
                    </a:moveTo>
                    <a:cubicBezTo>
                      <a:pt x="13160" y="-648"/>
                      <a:pt x="6874" y="-1314"/>
                      <a:pt x="3540" y="2019"/>
                    </a:cubicBezTo>
                    <a:cubicBezTo>
                      <a:pt x="3540" y="1924"/>
                      <a:pt x="3540" y="1924"/>
                      <a:pt x="3540" y="1829"/>
                    </a:cubicBezTo>
                    <a:cubicBezTo>
                      <a:pt x="2016" y="3448"/>
                      <a:pt x="1064" y="5163"/>
                      <a:pt x="587" y="7353"/>
                    </a:cubicBezTo>
                    <a:cubicBezTo>
                      <a:pt x="492" y="7639"/>
                      <a:pt x="587" y="7925"/>
                      <a:pt x="587" y="8211"/>
                    </a:cubicBezTo>
                    <a:cubicBezTo>
                      <a:pt x="587" y="8211"/>
                      <a:pt x="587" y="8211"/>
                      <a:pt x="587" y="8211"/>
                    </a:cubicBezTo>
                    <a:cubicBezTo>
                      <a:pt x="-365" y="9258"/>
                      <a:pt x="-79" y="10592"/>
                      <a:pt x="873" y="11259"/>
                    </a:cubicBezTo>
                    <a:cubicBezTo>
                      <a:pt x="2588" y="16688"/>
                      <a:pt x="10303" y="18879"/>
                      <a:pt x="14018" y="13068"/>
                    </a:cubicBezTo>
                    <a:cubicBezTo>
                      <a:pt x="15446" y="10592"/>
                      <a:pt x="16209" y="7639"/>
                      <a:pt x="15256" y="4972"/>
                    </a:cubicBezTo>
                    <a:close/>
                  </a:path>
                </a:pathLst>
              </a:custGeom>
              <a:grpFill/>
              <a:ln w="9525" cap="flat">
                <a:noFill/>
                <a:prstDash val="solid"/>
                <a:miter/>
              </a:ln>
            </p:spPr>
            <p:txBody>
              <a:bodyPr rtlCol="0" anchor="ctr"/>
              <a:lstStyle/>
              <a:p>
                <a:endParaRPr lang="en-US"/>
              </a:p>
            </p:txBody>
          </p:sp>
          <p:sp>
            <p:nvSpPr>
              <p:cNvPr id="1222" name="Freeform: Shape 1221">
                <a:extLst>
                  <a:ext uri="{FF2B5EF4-FFF2-40B4-BE49-F238E27FC236}">
                    <a16:creationId xmlns:a16="http://schemas.microsoft.com/office/drawing/2014/main" id="{2D578B91-3DC6-3DA8-89B7-26DA7980C93B}"/>
                  </a:ext>
                </a:extLst>
              </p:cNvPr>
              <p:cNvSpPr/>
              <p:nvPr/>
            </p:nvSpPr>
            <p:spPr>
              <a:xfrm>
                <a:off x="6207944" y="4958494"/>
                <a:ext cx="16648" cy="18222"/>
              </a:xfrm>
              <a:custGeom>
                <a:avLst/>
                <a:gdLst>
                  <a:gd name="connsiteX0" fmla="*/ 15690 w 16648"/>
                  <a:gd name="connsiteY0" fmla="*/ 5364 h 18222"/>
                  <a:gd name="connsiteX1" fmla="*/ 14929 w 16648"/>
                  <a:gd name="connsiteY1" fmla="*/ 3840 h 18222"/>
                  <a:gd name="connsiteX2" fmla="*/ 450 w 16648"/>
                  <a:gd name="connsiteY2" fmla="*/ 5745 h 18222"/>
                  <a:gd name="connsiteX3" fmla="*/ 165 w 16648"/>
                  <a:gd name="connsiteY3" fmla="*/ 7459 h 18222"/>
                  <a:gd name="connsiteX4" fmla="*/ 8356 w 16648"/>
                  <a:gd name="connsiteY4" fmla="*/ 18223 h 18222"/>
                  <a:gd name="connsiteX5" fmla="*/ 15690 w 16648"/>
                  <a:gd name="connsiteY5" fmla="*/ 5364 h 1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48" h="18222">
                    <a:moveTo>
                      <a:pt x="15690" y="5364"/>
                    </a:moveTo>
                    <a:cubicBezTo>
                      <a:pt x="15405" y="4888"/>
                      <a:pt x="15214" y="4316"/>
                      <a:pt x="14929" y="3840"/>
                    </a:cubicBezTo>
                    <a:cubicBezTo>
                      <a:pt x="12071" y="-2161"/>
                      <a:pt x="1594" y="-827"/>
                      <a:pt x="450" y="5745"/>
                    </a:cubicBezTo>
                    <a:cubicBezTo>
                      <a:pt x="355" y="6316"/>
                      <a:pt x="260" y="6888"/>
                      <a:pt x="165" y="7459"/>
                    </a:cubicBezTo>
                    <a:cubicBezTo>
                      <a:pt x="-788" y="12794"/>
                      <a:pt x="2451" y="18223"/>
                      <a:pt x="8356" y="18223"/>
                    </a:cubicBezTo>
                    <a:cubicBezTo>
                      <a:pt x="15309" y="18128"/>
                      <a:pt x="18357" y="11079"/>
                      <a:pt x="15690" y="5364"/>
                    </a:cubicBezTo>
                    <a:close/>
                  </a:path>
                </a:pathLst>
              </a:custGeom>
              <a:grpFill/>
              <a:ln w="9525" cap="flat">
                <a:noFill/>
                <a:prstDash val="solid"/>
                <a:miter/>
              </a:ln>
            </p:spPr>
            <p:txBody>
              <a:bodyPr rtlCol="0" anchor="ctr"/>
              <a:lstStyle/>
              <a:p>
                <a:endParaRPr lang="en-US"/>
              </a:p>
            </p:txBody>
          </p:sp>
          <p:sp>
            <p:nvSpPr>
              <p:cNvPr id="1223" name="Freeform: Shape 1222">
                <a:extLst>
                  <a:ext uri="{FF2B5EF4-FFF2-40B4-BE49-F238E27FC236}">
                    <a16:creationId xmlns:a16="http://schemas.microsoft.com/office/drawing/2014/main" id="{20B85D2D-C127-AF56-27E0-F7D838E9AEDA}"/>
                  </a:ext>
                </a:extLst>
              </p:cNvPr>
              <p:cNvSpPr/>
              <p:nvPr/>
            </p:nvSpPr>
            <p:spPr>
              <a:xfrm>
                <a:off x="6212473" y="4351890"/>
                <a:ext cx="18998" cy="23816"/>
              </a:xfrm>
              <a:custGeom>
                <a:avLst/>
                <a:gdLst>
                  <a:gd name="connsiteX0" fmla="*/ 2684 w 18998"/>
                  <a:gd name="connsiteY0" fmla="*/ 368 h 23816"/>
                  <a:gd name="connsiteX1" fmla="*/ 17 w 18998"/>
                  <a:gd name="connsiteY1" fmla="*/ 3892 h 23816"/>
                  <a:gd name="connsiteX2" fmla="*/ 6208 w 18998"/>
                  <a:gd name="connsiteY2" fmla="*/ 18656 h 23816"/>
                  <a:gd name="connsiteX3" fmla="*/ 16876 w 18998"/>
                  <a:gd name="connsiteY3" fmla="*/ 22847 h 23816"/>
                  <a:gd name="connsiteX4" fmla="*/ 2684 w 18998"/>
                  <a:gd name="connsiteY4" fmla="*/ 368 h 23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98" h="23816">
                    <a:moveTo>
                      <a:pt x="2684" y="368"/>
                    </a:moveTo>
                    <a:cubicBezTo>
                      <a:pt x="1255" y="844"/>
                      <a:pt x="-173" y="2273"/>
                      <a:pt x="17" y="3892"/>
                    </a:cubicBezTo>
                    <a:cubicBezTo>
                      <a:pt x="493" y="8940"/>
                      <a:pt x="3446" y="14560"/>
                      <a:pt x="6208" y="18656"/>
                    </a:cubicBezTo>
                    <a:cubicBezTo>
                      <a:pt x="7637" y="20656"/>
                      <a:pt x="14209" y="25990"/>
                      <a:pt x="16876" y="22847"/>
                    </a:cubicBezTo>
                    <a:cubicBezTo>
                      <a:pt x="23639" y="15036"/>
                      <a:pt x="12971" y="-2775"/>
                      <a:pt x="2684" y="368"/>
                    </a:cubicBezTo>
                    <a:close/>
                  </a:path>
                </a:pathLst>
              </a:custGeom>
              <a:grpFill/>
              <a:ln w="9525" cap="flat">
                <a:noFill/>
                <a:prstDash val="solid"/>
                <a:miter/>
              </a:ln>
            </p:spPr>
            <p:txBody>
              <a:bodyPr rtlCol="0" anchor="ctr"/>
              <a:lstStyle/>
              <a:p>
                <a:endParaRPr lang="en-US"/>
              </a:p>
            </p:txBody>
          </p:sp>
          <p:sp>
            <p:nvSpPr>
              <p:cNvPr id="1224" name="Freeform: Shape 1223">
                <a:extLst>
                  <a:ext uri="{FF2B5EF4-FFF2-40B4-BE49-F238E27FC236}">
                    <a16:creationId xmlns:a16="http://schemas.microsoft.com/office/drawing/2014/main" id="{2A736BFE-4F16-3CBA-7337-B2B86CA4FFB2}"/>
                  </a:ext>
                </a:extLst>
              </p:cNvPr>
              <p:cNvSpPr/>
              <p:nvPr/>
            </p:nvSpPr>
            <p:spPr>
              <a:xfrm>
                <a:off x="6264845" y="4341978"/>
                <a:ext cx="12001" cy="20209"/>
              </a:xfrm>
              <a:custGeom>
                <a:avLst/>
                <a:gdLst>
                  <a:gd name="connsiteX0" fmla="*/ 7843 w 12001"/>
                  <a:gd name="connsiteY0" fmla="*/ 1135 h 20209"/>
                  <a:gd name="connsiteX1" fmla="*/ 890 w 12001"/>
                  <a:gd name="connsiteY1" fmla="*/ 2945 h 20209"/>
                  <a:gd name="connsiteX2" fmla="*/ 5557 w 12001"/>
                  <a:gd name="connsiteY2" fmla="*/ 19995 h 20209"/>
                  <a:gd name="connsiteX3" fmla="*/ 7081 w 12001"/>
                  <a:gd name="connsiteY3" fmla="*/ 19995 h 20209"/>
                  <a:gd name="connsiteX4" fmla="*/ 7843 w 12001"/>
                  <a:gd name="connsiteY4" fmla="*/ 1135 h 20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 h="20209">
                    <a:moveTo>
                      <a:pt x="7843" y="1135"/>
                    </a:moveTo>
                    <a:cubicBezTo>
                      <a:pt x="5462" y="-865"/>
                      <a:pt x="1842" y="-198"/>
                      <a:pt x="890" y="2945"/>
                    </a:cubicBezTo>
                    <a:cubicBezTo>
                      <a:pt x="-920" y="8755"/>
                      <a:pt x="-253" y="16566"/>
                      <a:pt x="5557" y="19995"/>
                    </a:cubicBezTo>
                    <a:cubicBezTo>
                      <a:pt x="6033" y="20281"/>
                      <a:pt x="6605" y="20281"/>
                      <a:pt x="7081" y="19995"/>
                    </a:cubicBezTo>
                    <a:cubicBezTo>
                      <a:pt x="13558" y="16090"/>
                      <a:pt x="13463" y="5707"/>
                      <a:pt x="7843" y="1135"/>
                    </a:cubicBezTo>
                    <a:close/>
                  </a:path>
                </a:pathLst>
              </a:custGeom>
              <a:grpFill/>
              <a:ln w="9525" cap="flat">
                <a:noFill/>
                <a:prstDash val="solid"/>
                <a:miter/>
              </a:ln>
            </p:spPr>
            <p:txBody>
              <a:bodyPr rtlCol="0" anchor="ctr"/>
              <a:lstStyle/>
              <a:p>
                <a:endParaRPr lang="en-US"/>
              </a:p>
            </p:txBody>
          </p:sp>
          <p:sp>
            <p:nvSpPr>
              <p:cNvPr id="1225" name="Freeform: Shape 1224">
                <a:extLst>
                  <a:ext uri="{FF2B5EF4-FFF2-40B4-BE49-F238E27FC236}">
                    <a16:creationId xmlns:a16="http://schemas.microsoft.com/office/drawing/2014/main" id="{00A75424-BCC1-0815-11CF-B22B00492538}"/>
                  </a:ext>
                </a:extLst>
              </p:cNvPr>
              <p:cNvSpPr/>
              <p:nvPr/>
            </p:nvSpPr>
            <p:spPr>
              <a:xfrm>
                <a:off x="6303402" y="4327574"/>
                <a:ext cx="18159" cy="37469"/>
              </a:xfrm>
              <a:custGeom>
                <a:avLst/>
                <a:gdLst>
                  <a:gd name="connsiteX0" fmla="*/ 17387 w 18159"/>
                  <a:gd name="connsiteY0" fmla="*/ 2395 h 37469"/>
                  <a:gd name="connsiteX1" fmla="*/ 11958 w 18159"/>
                  <a:gd name="connsiteY1" fmla="*/ 966 h 37469"/>
                  <a:gd name="connsiteX2" fmla="*/ 1957 w 18159"/>
                  <a:gd name="connsiteY2" fmla="*/ 35637 h 37469"/>
                  <a:gd name="connsiteX3" fmla="*/ 7862 w 18159"/>
                  <a:gd name="connsiteY3" fmla="*/ 36399 h 37469"/>
                  <a:gd name="connsiteX4" fmla="*/ 15768 w 18159"/>
                  <a:gd name="connsiteY4" fmla="*/ 20588 h 37469"/>
                  <a:gd name="connsiteX5" fmla="*/ 17387 w 18159"/>
                  <a:gd name="connsiteY5" fmla="*/ 2395 h 3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59" h="37469">
                    <a:moveTo>
                      <a:pt x="17387" y="2395"/>
                    </a:moveTo>
                    <a:cubicBezTo>
                      <a:pt x="16721" y="204"/>
                      <a:pt x="13673" y="-939"/>
                      <a:pt x="11958" y="966"/>
                    </a:cubicBezTo>
                    <a:cubicBezTo>
                      <a:pt x="4719" y="9157"/>
                      <a:pt x="-3949" y="25064"/>
                      <a:pt x="1957" y="35637"/>
                    </a:cubicBezTo>
                    <a:cubicBezTo>
                      <a:pt x="3195" y="37828"/>
                      <a:pt x="6148" y="38018"/>
                      <a:pt x="7862" y="36399"/>
                    </a:cubicBezTo>
                    <a:cubicBezTo>
                      <a:pt x="12625" y="32113"/>
                      <a:pt x="14054" y="26684"/>
                      <a:pt x="15768" y="20588"/>
                    </a:cubicBezTo>
                    <a:cubicBezTo>
                      <a:pt x="17483" y="14491"/>
                      <a:pt x="19197" y="8681"/>
                      <a:pt x="17387" y="2395"/>
                    </a:cubicBezTo>
                    <a:close/>
                  </a:path>
                </a:pathLst>
              </a:custGeom>
              <a:grpFill/>
              <a:ln w="9525" cap="flat">
                <a:noFill/>
                <a:prstDash val="solid"/>
                <a:miter/>
              </a:ln>
            </p:spPr>
            <p:txBody>
              <a:bodyPr rtlCol="0" anchor="ctr"/>
              <a:lstStyle/>
              <a:p>
                <a:endParaRPr lang="en-US"/>
              </a:p>
            </p:txBody>
          </p:sp>
          <p:sp>
            <p:nvSpPr>
              <p:cNvPr id="1226" name="Freeform: Shape 1225">
                <a:extLst>
                  <a:ext uri="{FF2B5EF4-FFF2-40B4-BE49-F238E27FC236}">
                    <a16:creationId xmlns:a16="http://schemas.microsoft.com/office/drawing/2014/main" id="{06602CAA-0B1E-E5A9-A5F3-1502DBD4F530}"/>
                  </a:ext>
                </a:extLst>
              </p:cNvPr>
              <p:cNvSpPr/>
              <p:nvPr/>
            </p:nvSpPr>
            <p:spPr>
              <a:xfrm>
                <a:off x="6354528" y="4346270"/>
                <a:ext cx="19170" cy="25893"/>
              </a:xfrm>
              <a:custGeom>
                <a:avLst/>
                <a:gdLst>
                  <a:gd name="connsiteX0" fmla="*/ 13696 w 19170"/>
                  <a:gd name="connsiteY0" fmla="*/ 272 h 25893"/>
                  <a:gd name="connsiteX1" fmla="*/ 4933 w 19170"/>
                  <a:gd name="connsiteY1" fmla="*/ 9797 h 25893"/>
                  <a:gd name="connsiteX2" fmla="*/ 75 w 19170"/>
                  <a:gd name="connsiteY2" fmla="*/ 24561 h 25893"/>
                  <a:gd name="connsiteX3" fmla="*/ 1694 w 19170"/>
                  <a:gd name="connsiteY3" fmla="*/ 25800 h 25893"/>
                  <a:gd name="connsiteX4" fmla="*/ 17506 w 19170"/>
                  <a:gd name="connsiteY4" fmla="*/ 13798 h 25893"/>
                  <a:gd name="connsiteX5" fmla="*/ 13696 w 19170"/>
                  <a:gd name="connsiteY5" fmla="*/ 272 h 2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70" h="25893">
                    <a:moveTo>
                      <a:pt x="13696" y="272"/>
                    </a:moveTo>
                    <a:cubicBezTo>
                      <a:pt x="9791" y="1416"/>
                      <a:pt x="7314" y="6845"/>
                      <a:pt x="4933" y="9797"/>
                    </a:cubicBezTo>
                    <a:cubicBezTo>
                      <a:pt x="1409" y="14179"/>
                      <a:pt x="-401" y="18942"/>
                      <a:pt x="75" y="24561"/>
                    </a:cubicBezTo>
                    <a:cubicBezTo>
                      <a:pt x="170" y="25323"/>
                      <a:pt x="837" y="26180"/>
                      <a:pt x="1694" y="25800"/>
                    </a:cubicBezTo>
                    <a:cubicBezTo>
                      <a:pt x="8647" y="23037"/>
                      <a:pt x="13601" y="20656"/>
                      <a:pt x="17506" y="13798"/>
                    </a:cubicBezTo>
                    <a:cubicBezTo>
                      <a:pt x="19316" y="10750"/>
                      <a:pt x="21316" y="-2013"/>
                      <a:pt x="13696" y="272"/>
                    </a:cubicBezTo>
                    <a:close/>
                  </a:path>
                </a:pathLst>
              </a:custGeom>
              <a:grpFill/>
              <a:ln w="9525" cap="flat">
                <a:noFill/>
                <a:prstDash val="solid"/>
                <a:miter/>
              </a:ln>
            </p:spPr>
            <p:txBody>
              <a:bodyPr rtlCol="0" anchor="ctr"/>
              <a:lstStyle/>
              <a:p>
                <a:endParaRPr lang="en-US"/>
              </a:p>
            </p:txBody>
          </p:sp>
          <p:sp>
            <p:nvSpPr>
              <p:cNvPr id="1227" name="Freeform: Shape 1226">
                <a:extLst>
                  <a:ext uri="{FF2B5EF4-FFF2-40B4-BE49-F238E27FC236}">
                    <a16:creationId xmlns:a16="http://schemas.microsoft.com/office/drawing/2014/main" id="{71BECCDC-D838-AA98-7C1B-139C71D360BB}"/>
                  </a:ext>
                </a:extLst>
              </p:cNvPr>
              <p:cNvSpPr/>
              <p:nvPr/>
            </p:nvSpPr>
            <p:spPr>
              <a:xfrm>
                <a:off x="6272400" y="4766973"/>
                <a:ext cx="13729" cy="13782"/>
              </a:xfrm>
              <a:custGeom>
                <a:avLst/>
                <a:gdLst>
                  <a:gd name="connsiteX0" fmla="*/ 10385 w 13729"/>
                  <a:gd name="connsiteY0" fmla="*/ 1051 h 13782"/>
                  <a:gd name="connsiteX1" fmla="*/ 9718 w 13729"/>
                  <a:gd name="connsiteY1" fmla="*/ 765 h 13782"/>
                  <a:gd name="connsiteX2" fmla="*/ 1336 w 13729"/>
                  <a:gd name="connsiteY2" fmla="*/ 2956 h 13782"/>
                  <a:gd name="connsiteX3" fmla="*/ 955 w 13729"/>
                  <a:gd name="connsiteY3" fmla="*/ 3528 h 13782"/>
                  <a:gd name="connsiteX4" fmla="*/ 8671 w 13729"/>
                  <a:gd name="connsiteY4" fmla="*/ 13529 h 13782"/>
                  <a:gd name="connsiteX5" fmla="*/ 10385 w 13729"/>
                  <a:gd name="connsiteY5" fmla="*/ 1051 h 13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9" h="13782">
                    <a:moveTo>
                      <a:pt x="10385" y="1051"/>
                    </a:moveTo>
                    <a:cubicBezTo>
                      <a:pt x="10195" y="956"/>
                      <a:pt x="9909" y="861"/>
                      <a:pt x="9718" y="765"/>
                    </a:cubicBezTo>
                    <a:cubicBezTo>
                      <a:pt x="6766" y="-758"/>
                      <a:pt x="3146" y="4"/>
                      <a:pt x="1336" y="2956"/>
                    </a:cubicBezTo>
                    <a:cubicBezTo>
                      <a:pt x="1241" y="3147"/>
                      <a:pt x="1146" y="3337"/>
                      <a:pt x="955" y="3528"/>
                    </a:cubicBezTo>
                    <a:cubicBezTo>
                      <a:pt x="-2188" y="8671"/>
                      <a:pt x="2955" y="15148"/>
                      <a:pt x="8671" y="13529"/>
                    </a:cubicBezTo>
                    <a:cubicBezTo>
                      <a:pt x="14195" y="12005"/>
                      <a:pt x="15814" y="3813"/>
                      <a:pt x="10385" y="1051"/>
                    </a:cubicBezTo>
                    <a:close/>
                  </a:path>
                </a:pathLst>
              </a:custGeom>
              <a:grpFill/>
              <a:ln w="9525" cap="flat">
                <a:noFill/>
                <a:prstDash val="solid"/>
                <a:miter/>
              </a:ln>
            </p:spPr>
            <p:txBody>
              <a:bodyPr rtlCol="0" anchor="ctr"/>
              <a:lstStyle/>
              <a:p>
                <a:endParaRPr lang="en-US"/>
              </a:p>
            </p:txBody>
          </p:sp>
          <p:sp>
            <p:nvSpPr>
              <p:cNvPr id="1228" name="Freeform: Shape 1227">
                <a:extLst>
                  <a:ext uri="{FF2B5EF4-FFF2-40B4-BE49-F238E27FC236}">
                    <a16:creationId xmlns:a16="http://schemas.microsoft.com/office/drawing/2014/main" id="{F1205957-DF76-FD2E-001A-D8A0AC20B6F0}"/>
                  </a:ext>
                </a:extLst>
              </p:cNvPr>
              <p:cNvSpPr/>
              <p:nvPr/>
            </p:nvSpPr>
            <p:spPr>
              <a:xfrm>
                <a:off x="6271734" y="4734357"/>
                <a:ext cx="11328" cy="11383"/>
              </a:xfrm>
              <a:custGeom>
                <a:avLst/>
                <a:gdLst>
                  <a:gd name="connsiteX0" fmla="*/ 2 w 11328"/>
                  <a:gd name="connsiteY0" fmla="*/ 5283 h 11383"/>
                  <a:gd name="connsiteX1" fmla="*/ 2 w 11328"/>
                  <a:gd name="connsiteY1" fmla="*/ 6521 h 11383"/>
                  <a:gd name="connsiteX2" fmla="*/ 6288 w 11328"/>
                  <a:gd name="connsiteY2" fmla="*/ 11283 h 11383"/>
                  <a:gd name="connsiteX3" fmla="*/ 8384 w 11328"/>
                  <a:gd name="connsiteY3" fmla="*/ 10235 h 11383"/>
                  <a:gd name="connsiteX4" fmla="*/ 8384 w 11328"/>
                  <a:gd name="connsiteY4" fmla="*/ 10140 h 11383"/>
                  <a:gd name="connsiteX5" fmla="*/ 2 w 11328"/>
                  <a:gd name="connsiteY5" fmla="*/ 5283 h 1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28" h="11383">
                    <a:moveTo>
                      <a:pt x="2" y="5283"/>
                    </a:moveTo>
                    <a:cubicBezTo>
                      <a:pt x="2" y="5664"/>
                      <a:pt x="2" y="6044"/>
                      <a:pt x="2" y="6521"/>
                    </a:cubicBezTo>
                    <a:cubicBezTo>
                      <a:pt x="-93" y="9950"/>
                      <a:pt x="3240" y="11855"/>
                      <a:pt x="6288" y="11283"/>
                    </a:cubicBezTo>
                    <a:cubicBezTo>
                      <a:pt x="7241" y="11093"/>
                      <a:pt x="7908" y="10998"/>
                      <a:pt x="8384" y="10235"/>
                    </a:cubicBezTo>
                    <a:cubicBezTo>
                      <a:pt x="8384" y="10235"/>
                      <a:pt x="8384" y="10140"/>
                      <a:pt x="8384" y="10140"/>
                    </a:cubicBezTo>
                    <a:cubicBezTo>
                      <a:pt x="18194" y="3187"/>
                      <a:pt x="383" y="-5957"/>
                      <a:pt x="2" y="5283"/>
                    </a:cubicBezTo>
                    <a:close/>
                  </a:path>
                </a:pathLst>
              </a:custGeom>
              <a:grpFill/>
              <a:ln w="9525" cap="flat">
                <a:noFill/>
                <a:prstDash val="solid"/>
                <a:miter/>
              </a:ln>
            </p:spPr>
            <p:txBody>
              <a:bodyPr rtlCol="0" anchor="ctr"/>
              <a:lstStyle/>
              <a:p>
                <a:endParaRPr lang="en-US"/>
              </a:p>
            </p:txBody>
          </p:sp>
          <p:sp>
            <p:nvSpPr>
              <p:cNvPr id="1229" name="Freeform: Shape 1228">
                <a:extLst>
                  <a:ext uri="{FF2B5EF4-FFF2-40B4-BE49-F238E27FC236}">
                    <a16:creationId xmlns:a16="http://schemas.microsoft.com/office/drawing/2014/main" id="{2F5E1FE3-9F86-ACC0-1D20-BB6049F44278}"/>
                  </a:ext>
                </a:extLst>
              </p:cNvPr>
              <p:cNvSpPr/>
              <p:nvPr/>
            </p:nvSpPr>
            <p:spPr>
              <a:xfrm>
                <a:off x="6278291" y="4667390"/>
                <a:ext cx="7534" cy="8011"/>
              </a:xfrm>
              <a:custGeom>
                <a:avLst/>
                <a:gdLst>
                  <a:gd name="connsiteX0" fmla="*/ 5637 w 7534"/>
                  <a:gd name="connsiteY0" fmla="*/ 526 h 8011"/>
                  <a:gd name="connsiteX1" fmla="*/ 969 w 7534"/>
                  <a:gd name="connsiteY1" fmla="*/ 1098 h 8011"/>
                  <a:gd name="connsiteX2" fmla="*/ 398 w 7534"/>
                  <a:gd name="connsiteY2" fmla="*/ 6336 h 8011"/>
                  <a:gd name="connsiteX3" fmla="*/ 2493 w 7534"/>
                  <a:gd name="connsiteY3" fmla="*/ 7956 h 8011"/>
                  <a:gd name="connsiteX4" fmla="*/ 6970 w 7534"/>
                  <a:gd name="connsiteY4" fmla="*/ 5765 h 8011"/>
                  <a:gd name="connsiteX5" fmla="*/ 5637 w 7534"/>
                  <a:gd name="connsiteY5" fmla="*/ 526 h 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 h="8011">
                    <a:moveTo>
                      <a:pt x="5637" y="526"/>
                    </a:moveTo>
                    <a:cubicBezTo>
                      <a:pt x="4113" y="-331"/>
                      <a:pt x="2208" y="-141"/>
                      <a:pt x="969" y="1098"/>
                    </a:cubicBezTo>
                    <a:cubicBezTo>
                      <a:pt x="-936" y="3002"/>
                      <a:pt x="588" y="4336"/>
                      <a:pt x="398" y="6336"/>
                    </a:cubicBezTo>
                    <a:cubicBezTo>
                      <a:pt x="303" y="7384"/>
                      <a:pt x="1446" y="8241"/>
                      <a:pt x="2493" y="7956"/>
                    </a:cubicBezTo>
                    <a:cubicBezTo>
                      <a:pt x="4208" y="7384"/>
                      <a:pt x="5922" y="7574"/>
                      <a:pt x="6970" y="5765"/>
                    </a:cubicBezTo>
                    <a:cubicBezTo>
                      <a:pt x="8113" y="3955"/>
                      <a:pt x="7446" y="1574"/>
                      <a:pt x="5637" y="526"/>
                    </a:cubicBezTo>
                    <a:close/>
                  </a:path>
                </a:pathLst>
              </a:custGeom>
              <a:grpFill/>
              <a:ln w="9525" cap="flat">
                <a:noFill/>
                <a:prstDash val="solid"/>
                <a:miter/>
              </a:ln>
            </p:spPr>
            <p:txBody>
              <a:bodyPr rtlCol="0" anchor="ctr"/>
              <a:lstStyle/>
              <a:p>
                <a:endParaRPr lang="en-US"/>
              </a:p>
            </p:txBody>
          </p:sp>
          <p:sp>
            <p:nvSpPr>
              <p:cNvPr id="1230" name="Freeform: Shape 1229">
                <a:extLst>
                  <a:ext uri="{FF2B5EF4-FFF2-40B4-BE49-F238E27FC236}">
                    <a16:creationId xmlns:a16="http://schemas.microsoft.com/office/drawing/2014/main" id="{D21CEC03-3463-E318-0545-B0AA92D55181}"/>
                  </a:ext>
                </a:extLst>
              </p:cNvPr>
              <p:cNvSpPr/>
              <p:nvPr/>
            </p:nvSpPr>
            <p:spPr>
              <a:xfrm>
                <a:off x="6050772" y="4493439"/>
                <a:ext cx="64215" cy="349011"/>
              </a:xfrm>
              <a:custGeom>
                <a:avLst/>
                <a:gdLst>
                  <a:gd name="connsiteX0" fmla="*/ 49514 w 64215"/>
                  <a:gd name="connsiteY0" fmla="*/ 25697 h 349011"/>
                  <a:gd name="connsiteX1" fmla="*/ 35226 w 64215"/>
                  <a:gd name="connsiteY1" fmla="*/ 4742 h 349011"/>
                  <a:gd name="connsiteX2" fmla="*/ 35131 w 64215"/>
                  <a:gd name="connsiteY2" fmla="*/ 4456 h 349011"/>
                  <a:gd name="connsiteX3" fmla="*/ 23891 w 64215"/>
                  <a:gd name="connsiteY3" fmla="*/ 3027 h 349011"/>
                  <a:gd name="connsiteX4" fmla="*/ 79 w 64215"/>
                  <a:gd name="connsiteY4" fmla="*/ 56844 h 349011"/>
                  <a:gd name="connsiteX5" fmla="*/ 3698 w 64215"/>
                  <a:gd name="connsiteY5" fmla="*/ 58939 h 349011"/>
                  <a:gd name="connsiteX6" fmla="*/ 27416 w 64215"/>
                  <a:gd name="connsiteY6" fmla="*/ 23601 h 349011"/>
                  <a:gd name="connsiteX7" fmla="*/ 30273 w 64215"/>
                  <a:gd name="connsiteY7" fmla="*/ 84657 h 349011"/>
                  <a:gd name="connsiteX8" fmla="*/ 34178 w 64215"/>
                  <a:gd name="connsiteY8" fmla="*/ 165047 h 349011"/>
                  <a:gd name="connsiteX9" fmla="*/ 45989 w 64215"/>
                  <a:gd name="connsiteY9" fmla="*/ 348118 h 349011"/>
                  <a:gd name="connsiteX10" fmla="*/ 47799 w 64215"/>
                  <a:gd name="connsiteY10" fmla="*/ 348118 h 349011"/>
                  <a:gd name="connsiteX11" fmla="*/ 44084 w 64215"/>
                  <a:gd name="connsiteY11" fmla="*/ 165047 h 349011"/>
                  <a:gd name="connsiteX12" fmla="*/ 40274 w 64215"/>
                  <a:gd name="connsiteY12" fmla="*/ 33602 h 349011"/>
                  <a:gd name="connsiteX13" fmla="*/ 61706 w 64215"/>
                  <a:gd name="connsiteY13" fmla="*/ 55605 h 349011"/>
                  <a:gd name="connsiteX14" fmla="*/ 64182 w 64215"/>
                  <a:gd name="connsiteY14" fmla="*/ 54177 h 349011"/>
                  <a:gd name="connsiteX15" fmla="*/ 49514 w 64215"/>
                  <a:gd name="connsiteY15" fmla="*/ 25697 h 34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215" h="349011">
                    <a:moveTo>
                      <a:pt x="49514" y="25697"/>
                    </a:moveTo>
                    <a:cubicBezTo>
                      <a:pt x="45227" y="19982"/>
                      <a:pt x="41322" y="9695"/>
                      <a:pt x="35226" y="4742"/>
                    </a:cubicBezTo>
                    <a:cubicBezTo>
                      <a:pt x="35226" y="4646"/>
                      <a:pt x="35226" y="4551"/>
                      <a:pt x="35131" y="4456"/>
                    </a:cubicBezTo>
                    <a:cubicBezTo>
                      <a:pt x="33893" y="-592"/>
                      <a:pt x="26368" y="-1735"/>
                      <a:pt x="23891" y="3027"/>
                    </a:cubicBezTo>
                    <a:cubicBezTo>
                      <a:pt x="14652" y="20458"/>
                      <a:pt x="5127" y="37698"/>
                      <a:pt x="79" y="56844"/>
                    </a:cubicBezTo>
                    <a:cubicBezTo>
                      <a:pt x="-493" y="58939"/>
                      <a:pt x="2174" y="60653"/>
                      <a:pt x="3698" y="58939"/>
                    </a:cubicBezTo>
                    <a:cubicBezTo>
                      <a:pt x="13509" y="48366"/>
                      <a:pt x="20843" y="36269"/>
                      <a:pt x="27416" y="23601"/>
                    </a:cubicBezTo>
                    <a:cubicBezTo>
                      <a:pt x="30940" y="43413"/>
                      <a:pt x="29702" y="65226"/>
                      <a:pt x="30273" y="84657"/>
                    </a:cubicBezTo>
                    <a:cubicBezTo>
                      <a:pt x="31130" y="111517"/>
                      <a:pt x="32369" y="138282"/>
                      <a:pt x="34178" y="165047"/>
                    </a:cubicBezTo>
                    <a:cubicBezTo>
                      <a:pt x="38274" y="226008"/>
                      <a:pt x="39798" y="287349"/>
                      <a:pt x="45989" y="348118"/>
                    </a:cubicBezTo>
                    <a:cubicBezTo>
                      <a:pt x="46085" y="349261"/>
                      <a:pt x="47704" y="349356"/>
                      <a:pt x="47799" y="348118"/>
                    </a:cubicBezTo>
                    <a:cubicBezTo>
                      <a:pt x="51895" y="287253"/>
                      <a:pt x="46942" y="225817"/>
                      <a:pt x="44084" y="165047"/>
                    </a:cubicBezTo>
                    <a:cubicBezTo>
                      <a:pt x="42084" y="122852"/>
                      <a:pt x="45608" y="76655"/>
                      <a:pt x="40274" y="33602"/>
                    </a:cubicBezTo>
                    <a:cubicBezTo>
                      <a:pt x="46466" y="41985"/>
                      <a:pt x="53228" y="49033"/>
                      <a:pt x="61706" y="55605"/>
                    </a:cubicBezTo>
                    <a:cubicBezTo>
                      <a:pt x="62849" y="56558"/>
                      <a:pt x="64468" y="55701"/>
                      <a:pt x="64182" y="54177"/>
                    </a:cubicBezTo>
                    <a:cubicBezTo>
                      <a:pt x="62087" y="42746"/>
                      <a:pt x="56372" y="34841"/>
                      <a:pt x="49514" y="25697"/>
                    </a:cubicBezTo>
                    <a:close/>
                  </a:path>
                </a:pathLst>
              </a:custGeom>
              <a:grpFill/>
              <a:ln w="9525" cap="flat">
                <a:noFill/>
                <a:prstDash val="solid"/>
                <a:miter/>
              </a:ln>
            </p:spPr>
            <p:txBody>
              <a:bodyPr rtlCol="0" anchor="ctr"/>
              <a:lstStyle/>
              <a:p>
                <a:endParaRPr lang="en-US"/>
              </a:p>
            </p:txBody>
          </p:sp>
          <p:sp>
            <p:nvSpPr>
              <p:cNvPr id="1231" name="Freeform: Shape 1230">
                <a:extLst>
                  <a:ext uri="{FF2B5EF4-FFF2-40B4-BE49-F238E27FC236}">
                    <a16:creationId xmlns:a16="http://schemas.microsoft.com/office/drawing/2014/main" id="{DAE18FAA-4DD5-8029-AD84-26D8C9646FDC}"/>
                  </a:ext>
                </a:extLst>
              </p:cNvPr>
              <p:cNvSpPr/>
              <p:nvPr/>
            </p:nvSpPr>
            <p:spPr>
              <a:xfrm>
                <a:off x="5899508" y="4645687"/>
                <a:ext cx="52037" cy="73781"/>
              </a:xfrm>
              <a:custGeom>
                <a:avLst/>
                <a:gdLst>
                  <a:gd name="connsiteX0" fmla="*/ 42663 w 52037"/>
                  <a:gd name="connsiteY0" fmla="*/ 56710 h 73781"/>
                  <a:gd name="connsiteX1" fmla="*/ 11325 w 52037"/>
                  <a:gd name="connsiteY1" fmla="*/ 52328 h 73781"/>
                  <a:gd name="connsiteX2" fmla="*/ 41520 w 52037"/>
                  <a:gd name="connsiteY2" fmla="*/ 5560 h 73781"/>
                  <a:gd name="connsiteX3" fmla="*/ 42472 w 52037"/>
                  <a:gd name="connsiteY3" fmla="*/ 4322 h 73781"/>
                  <a:gd name="connsiteX4" fmla="*/ 23136 w 52037"/>
                  <a:gd name="connsiteY4" fmla="*/ 3274 h 73781"/>
                  <a:gd name="connsiteX5" fmla="*/ 3705 w 52037"/>
                  <a:gd name="connsiteY5" fmla="*/ 29182 h 73781"/>
                  <a:gd name="connsiteX6" fmla="*/ 30185 w 52037"/>
                  <a:gd name="connsiteY6" fmla="*/ 73664 h 73781"/>
                  <a:gd name="connsiteX7" fmla="*/ 51425 w 52037"/>
                  <a:gd name="connsiteY7" fmla="*/ 63949 h 73781"/>
                  <a:gd name="connsiteX8" fmla="*/ 42663 w 52037"/>
                  <a:gd name="connsiteY8" fmla="*/ 56710 h 7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037" h="73781">
                    <a:moveTo>
                      <a:pt x="42663" y="56710"/>
                    </a:moveTo>
                    <a:cubicBezTo>
                      <a:pt x="32661" y="57281"/>
                      <a:pt x="15897" y="66901"/>
                      <a:pt x="11325" y="52328"/>
                    </a:cubicBezTo>
                    <a:cubicBezTo>
                      <a:pt x="5896" y="35183"/>
                      <a:pt x="20946" y="1655"/>
                      <a:pt x="41520" y="5560"/>
                    </a:cubicBezTo>
                    <a:cubicBezTo>
                      <a:pt x="42186" y="5655"/>
                      <a:pt x="42948" y="4989"/>
                      <a:pt x="42472" y="4322"/>
                    </a:cubicBezTo>
                    <a:cubicBezTo>
                      <a:pt x="38091" y="-2346"/>
                      <a:pt x="28851" y="-155"/>
                      <a:pt x="23136" y="3274"/>
                    </a:cubicBezTo>
                    <a:cubicBezTo>
                      <a:pt x="13802" y="8989"/>
                      <a:pt x="7706" y="19371"/>
                      <a:pt x="3705" y="29182"/>
                    </a:cubicBezTo>
                    <a:cubicBezTo>
                      <a:pt x="-5725" y="51757"/>
                      <a:pt x="2753" y="75664"/>
                      <a:pt x="30185" y="73664"/>
                    </a:cubicBezTo>
                    <a:cubicBezTo>
                      <a:pt x="37805" y="73093"/>
                      <a:pt x="47711" y="71283"/>
                      <a:pt x="51425" y="63949"/>
                    </a:cubicBezTo>
                    <a:cubicBezTo>
                      <a:pt x="54188" y="58234"/>
                      <a:pt x="46949" y="56519"/>
                      <a:pt x="42663" y="56710"/>
                    </a:cubicBezTo>
                    <a:close/>
                  </a:path>
                </a:pathLst>
              </a:custGeom>
              <a:grpFill/>
              <a:ln w="9525" cap="flat">
                <a:noFill/>
                <a:prstDash val="solid"/>
                <a:miter/>
              </a:ln>
            </p:spPr>
            <p:txBody>
              <a:bodyPr rtlCol="0" anchor="ctr"/>
              <a:lstStyle/>
              <a:p>
                <a:endParaRPr lang="en-US"/>
              </a:p>
            </p:txBody>
          </p:sp>
          <p:sp>
            <p:nvSpPr>
              <p:cNvPr id="1232" name="Freeform: Shape 1231">
                <a:extLst>
                  <a:ext uri="{FF2B5EF4-FFF2-40B4-BE49-F238E27FC236}">
                    <a16:creationId xmlns:a16="http://schemas.microsoft.com/office/drawing/2014/main" id="{1B455062-28F0-AB45-321D-1EC9AE0FB05B}"/>
                  </a:ext>
                </a:extLst>
              </p:cNvPr>
              <p:cNvSpPr/>
              <p:nvPr/>
            </p:nvSpPr>
            <p:spPr>
              <a:xfrm>
                <a:off x="5961028" y="4644700"/>
                <a:ext cx="62335" cy="74486"/>
              </a:xfrm>
              <a:custGeom>
                <a:avLst/>
                <a:gdLst>
                  <a:gd name="connsiteX0" fmla="*/ 61057 w 62335"/>
                  <a:gd name="connsiteY0" fmla="*/ 24549 h 74486"/>
                  <a:gd name="connsiteX1" fmla="*/ 8861 w 62335"/>
                  <a:gd name="connsiteY1" fmla="*/ 11024 h 74486"/>
                  <a:gd name="connsiteX2" fmla="*/ 9146 w 62335"/>
                  <a:gd name="connsiteY2" fmla="*/ 63316 h 74486"/>
                  <a:gd name="connsiteX3" fmla="*/ 13147 w 62335"/>
                  <a:gd name="connsiteY3" fmla="*/ 69603 h 74486"/>
                  <a:gd name="connsiteX4" fmla="*/ 35245 w 62335"/>
                  <a:gd name="connsiteY4" fmla="*/ 73317 h 74486"/>
                  <a:gd name="connsiteX5" fmla="*/ 61057 w 62335"/>
                  <a:gd name="connsiteY5" fmla="*/ 24549 h 74486"/>
                  <a:gd name="connsiteX6" fmla="*/ 26768 w 62335"/>
                  <a:gd name="connsiteY6" fmla="*/ 62364 h 74486"/>
                  <a:gd name="connsiteX7" fmla="*/ 13147 w 62335"/>
                  <a:gd name="connsiteY7" fmla="*/ 45028 h 74486"/>
                  <a:gd name="connsiteX8" fmla="*/ 19243 w 62335"/>
                  <a:gd name="connsiteY8" fmla="*/ 18548 h 74486"/>
                  <a:gd name="connsiteX9" fmla="*/ 49532 w 62335"/>
                  <a:gd name="connsiteY9" fmla="*/ 34170 h 74486"/>
                  <a:gd name="connsiteX10" fmla="*/ 26768 w 62335"/>
                  <a:gd name="connsiteY10" fmla="*/ 62364 h 74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335" h="74486">
                    <a:moveTo>
                      <a:pt x="61057" y="24549"/>
                    </a:moveTo>
                    <a:cubicBezTo>
                      <a:pt x="55057" y="165"/>
                      <a:pt x="25339" y="-9169"/>
                      <a:pt x="8861" y="11024"/>
                    </a:cubicBezTo>
                    <a:cubicBezTo>
                      <a:pt x="-2474" y="24835"/>
                      <a:pt x="-3522" y="51791"/>
                      <a:pt x="9146" y="63316"/>
                    </a:cubicBezTo>
                    <a:cubicBezTo>
                      <a:pt x="9908" y="65602"/>
                      <a:pt x="11147" y="67698"/>
                      <a:pt x="13147" y="69603"/>
                    </a:cubicBezTo>
                    <a:cubicBezTo>
                      <a:pt x="18862" y="75318"/>
                      <a:pt x="27911" y="75222"/>
                      <a:pt x="35245" y="73317"/>
                    </a:cubicBezTo>
                    <a:cubicBezTo>
                      <a:pt x="56390" y="67698"/>
                      <a:pt x="66011" y="44647"/>
                      <a:pt x="61057" y="24549"/>
                    </a:cubicBezTo>
                    <a:close/>
                    <a:moveTo>
                      <a:pt x="26768" y="62364"/>
                    </a:moveTo>
                    <a:cubicBezTo>
                      <a:pt x="21338" y="57411"/>
                      <a:pt x="15242" y="51791"/>
                      <a:pt x="13147" y="45028"/>
                    </a:cubicBezTo>
                    <a:cubicBezTo>
                      <a:pt x="10575" y="36551"/>
                      <a:pt x="13813" y="25311"/>
                      <a:pt x="19243" y="18548"/>
                    </a:cubicBezTo>
                    <a:cubicBezTo>
                      <a:pt x="31911" y="3023"/>
                      <a:pt x="48104" y="19596"/>
                      <a:pt x="49532" y="34170"/>
                    </a:cubicBezTo>
                    <a:cubicBezTo>
                      <a:pt x="50961" y="48552"/>
                      <a:pt x="38102" y="61316"/>
                      <a:pt x="26768" y="62364"/>
                    </a:cubicBezTo>
                    <a:close/>
                  </a:path>
                </a:pathLst>
              </a:custGeom>
              <a:grpFill/>
              <a:ln w="9525" cap="flat">
                <a:noFill/>
                <a:prstDash val="solid"/>
                <a:miter/>
              </a:ln>
            </p:spPr>
            <p:txBody>
              <a:bodyPr rtlCol="0" anchor="ctr"/>
              <a:lstStyle/>
              <a:p>
                <a:endParaRPr lang="en-US"/>
              </a:p>
            </p:txBody>
          </p:sp>
          <p:sp>
            <p:nvSpPr>
              <p:cNvPr id="1233" name="Freeform: Shape 1232">
                <a:extLst>
                  <a:ext uri="{FF2B5EF4-FFF2-40B4-BE49-F238E27FC236}">
                    <a16:creationId xmlns:a16="http://schemas.microsoft.com/office/drawing/2014/main" id="{A26903A4-66B7-0C6A-5A24-2649DB9DE697}"/>
                  </a:ext>
                </a:extLst>
              </p:cNvPr>
              <p:cNvSpPr/>
              <p:nvPr/>
            </p:nvSpPr>
            <p:spPr>
              <a:xfrm>
                <a:off x="6025581" y="4699444"/>
                <a:ext cx="29985" cy="43532"/>
              </a:xfrm>
              <a:custGeom>
                <a:avLst/>
                <a:gdLst>
                  <a:gd name="connsiteX0" fmla="*/ 29175 w 29985"/>
                  <a:gd name="connsiteY0" fmla="*/ 36290 h 43532"/>
                  <a:gd name="connsiteX1" fmla="*/ 20412 w 29985"/>
                  <a:gd name="connsiteY1" fmla="*/ 32766 h 43532"/>
                  <a:gd name="connsiteX2" fmla="*/ 13840 w 29985"/>
                  <a:gd name="connsiteY2" fmla="*/ 32861 h 43532"/>
                  <a:gd name="connsiteX3" fmla="*/ 25746 w 29985"/>
                  <a:gd name="connsiteY3" fmla="*/ 10287 h 43532"/>
                  <a:gd name="connsiteX4" fmla="*/ 15268 w 29985"/>
                  <a:gd name="connsiteY4" fmla="*/ 0 h 43532"/>
                  <a:gd name="connsiteX5" fmla="*/ 6029 w 29985"/>
                  <a:gd name="connsiteY5" fmla="*/ 8763 h 43532"/>
                  <a:gd name="connsiteX6" fmla="*/ 15078 w 29985"/>
                  <a:gd name="connsiteY6" fmla="*/ 10287 h 43532"/>
                  <a:gd name="connsiteX7" fmla="*/ 13078 w 29985"/>
                  <a:gd name="connsiteY7" fmla="*/ 15621 h 43532"/>
                  <a:gd name="connsiteX8" fmla="*/ 695 w 29985"/>
                  <a:gd name="connsiteY8" fmla="*/ 33338 h 43532"/>
                  <a:gd name="connsiteX9" fmla="*/ 2505 w 29985"/>
                  <a:gd name="connsiteY9" fmla="*/ 40196 h 43532"/>
                  <a:gd name="connsiteX10" fmla="*/ 16316 w 29985"/>
                  <a:gd name="connsiteY10" fmla="*/ 43529 h 43532"/>
                  <a:gd name="connsiteX11" fmla="*/ 29080 w 29985"/>
                  <a:gd name="connsiteY11" fmla="*/ 39148 h 43532"/>
                  <a:gd name="connsiteX12" fmla="*/ 29175 w 29985"/>
                  <a:gd name="connsiteY12" fmla="*/ 36290 h 43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85" h="43532">
                    <a:moveTo>
                      <a:pt x="29175" y="36290"/>
                    </a:moveTo>
                    <a:cubicBezTo>
                      <a:pt x="26698" y="35052"/>
                      <a:pt x="23269" y="32766"/>
                      <a:pt x="20412" y="32766"/>
                    </a:cubicBezTo>
                    <a:cubicBezTo>
                      <a:pt x="18316" y="32766"/>
                      <a:pt x="16030" y="32956"/>
                      <a:pt x="13840" y="32861"/>
                    </a:cubicBezTo>
                    <a:cubicBezTo>
                      <a:pt x="19459" y="26194"/>
                      <a:pt x="25555" y="19145"/>
                      <a:pt x="25746" y="10287"/>
                    </a:cubicBezTo>
                    <a:cubicBezTo>
                      <a:pt x="25936" y="4763"/>
                      <a:pt x="20698" y="0"/>
                      <a:pt x="15268" y="0"/>
                    </a:cubicBezTo>
                    <a:cubicBezTo>
                      <a:pt x="12506" y="0"/>
                      <a:pt x="2219" y="4477"/>
                      <a:pt x="6029" y="8763"/>
                    </a:cubicBezTo>
                    <a:cubicBezTo>
                      <a:pt x="8029" y="10954"/>
                      <a:pt x="12506" y="9525"/>
                      <a:pt x="15078" y="10287"/>
                    </a:cubicBezTo>
                    <a:cubicBezTo>
                      <a:pt x="15840" y="10478"/>
                      <a:pt x="13744" y="14383"/>
                      <a:pt x="13078" y="15621"/>
                    </a:cubicBezTo>
                    <a:cubicBezTo>
                      <a:pt x="9553" y="21907"/>
                      <a:pt x="4600" y="27241"/>
                      <a:pt x="695" y="33338"/>
                    </a:cubicBezTo>
                    <a:cubicBezTo>
                      <a:pt x="-734" y="35433"/>
                      <a:pt x="124" y="39148"/>
                      <a:pt x="2505" y="40196"/>
                    </a:cubicBezTo>
                    <a:cubicBezTo>
                      <a:pt x="6982" y="42291"/>
                      <a:pt x="11363" y="43434"/>
                      <a:pt x="16316" y="43529"/>
                    </a:cubicBezTo>
                    <a:cubicBezTo>
                      <a:pt x="21555" y="43624"/>
                      <a:pt x="24698" y="41624"/>
                      <a:pt x="29080" y="39148"/>
                    </a:cubicBezTo>
                    <a:cubicBezTo>
                      <a:pt x="30223" y="38481"/>
                      <a:pt x="30318" y="36862"/>
                      <a:pt x="29175" y="36290"/>
                    </a:cubicBezTo>
                    <a:close/>
                  </a:path>
                </a:pathLst>
              </a:custGeom>
              <a:grpFill/>
              <a:ln w="9525" cap="flat">
                <a:noFill/>
                <a:prstDash val="solid"/>
                <a:miter/>
              </a:ln>
            </p:spPr>
            <p:txBody>
              <a:bodyPr rtlCol="0" anchor="ctr"/>
              <a:lstStyle/>
              <a:p>
                <a:endParaRPr lang="en-US"/>
              </a:p>
            </p:txBody>
          </p:sp>
        </p:grpSp>
        <p:sp>
          <p:nvSpPr>
            <p:cNvPr id="1234" name="Freeform: Shape 1233">
              <a:extLst>
                <a:ext uri="{FF2B5EF4-FFF2-40B4-BE49-F238E27FC236}">
                  <a16:creationId xmlns:a16="http://schemas.microsoft.com/office/drawing/2014/main" id="{7B72B4DC-C015-01B7-4217-925935BE65F0}"/>
                </a:ext>
              </a:extLst>
            </p:cNvPr>
            <p:cNvSpPr/>
            <p:nvPr/>
          </p:nvSpPr>
          <p:spPr>
            <a:xfrm>
              <a:off x="2770914" y="4743084"/>
              <a:ext cx="1273439" cy="780697"/>
            </a:xfrm>
            <a:custGeom>
              <a:avLst/>
              <a:gdLst>
                <a:gd name="connsiteX0" fmla="*/ 1270829 w 1273439"/>
                <a:gd name="connsiteY0" fmla="*/ 760842 h 780697"/>
                <a:gd name="connsiteX1" fmla="*/ 1093283 w 1273439"/>
                <a:gd name="connsiteY1" fmla="*/ 670068 h 780697"/>
                <a:gd name="connsiteX2" fmla="*/ 1104522 w 1273439"/>
                <a:gd name="connsiteY2" fmla="*/ 637112 h 780697"/>
                <a:gd name="connsiteX3" fmla="*/ 1110618 w 1273439"/>
                <a:gd name="connsiteY3" fmla="*/ 610823 h 780697"/>
                <a:gd name="connsiteX4" fmla="*/ 1146337 w 1273439"/>
                <a:gd name="connsiteY4" fmla="*/ 587106 h 780697"/>
                <a:gd name="connsiteX5" fmla="*/ 1142908 w 1273439"/>
                <a:gd name="connsiteY5" fmla="*/ 582629 h 780697"/>
                <a:gd name="connsiteX6" fmla="*/ 1058040 w 1273439"/>
                <a:gd name="connsiteY6" fmla="*/ 615014 h 780697"/>
                <a:gd name="connsiteX7" fmla="*/ 1057183 w 1273439"/>
                <a:gd name="connsiteY7" fmla="*/ 615300 h 780697"/>
                <a:gd name="connsiteX8" fmla="*/ 946121 w 1273439"/>
                <a:gd name="connsiteY8" fmla="*/ 456613 h 780697"/>
                <a:gd name="connsiteX9" fmla="*/ 906688 w 1273439"/>
                <a:gd name="connsiteY9" fmla="*/ 428133 h 780697"/>
                <a:gd name="connsiteX10" fmla="*/ 907736 w 1273439"/>
                <a:gd name="connsiteY10" fmla="*/ 424514 h 780697"/>
                <a:gd name="connsiteX11" fmla="*/ 906402 w 1273439"/>
                <a:gd name="connsiteY11" fmla="*/ 423752 h 780697"/>
                <a:gd name="connsiteX12" fmla="*/ 903735 w 1273439"/>
                <a:gd name="connsiteY12" fmla="*/ 426514 h 780697"/>
                <a:gd name="connsiteX13" fmla="*/ 644179 w 1273439"/>
                <a:gd name="connsiteY13" fmla="*/ 445469 h 780697"/>
                <a:gd name="connsiteX14" fmla="*/ 635035 w 1273439"/>
                <a:gd name="connsiteY14" fmla="*/ 403178 h 780697"/>
                <a:gd name="connsiteX15" fmla="*/ 623700 w 1273439"/>
                <a:gd name="connsiteY15" fmla="*/ 357363 h 780697"/>
                <a:gd name="connsiteX16" fmla="*/ 623700 w 1273439"/>
                <a:gd name="connsiteY16" fmla="*/ 357267 h 780697"/>
                <a:gd name="connsiteX17" fmla="*/ 623033 w 1273439"/>
                <a:gd name="connsiteY17" fmla="*/ 355267 h 780697"/>
                <a:gd name="connsiteX18" fmla="*/ 493493 w 1273439"/>
                <a:gd name="connsiteY18" fmla="*/ 203058 h 780697"/>
                <a:gd name="connsiteX19" fmla="*/ 468728 w 1273439"/>
                <a:gd name="connsiteY19" fmla="*/ 197438 h 780697"/>
                <a:gd name="connsiteX20" fmla="*/ 468728 w 1273439"/>
                <a:gd name="connsiteY20" fmla="*/ 196962 h 780697"/>
                <a:gd name="connsiteX21" fmla="*/ 466728 w 1273439"/>
                <a:gd name="connsiteY21" fmla="*/ 196104 h 780697"/>
                <a:gd name="connsiteX22" fmla="*/ 465871 w 1273439"/>
                <a:gd name="connsiteY22" fmla="*/ 196962 h 780697"/>
                <a:gd name="connsiteX23" fmla="*/ 361382 w 1273439"/>
                <a:gd name="connsiteY23" fmla="*/ 212583 h 780697"/>
                <a:gd name="connsiteX24" fmla="*/ 349856 w 1273439"/>
                <a:gd name="connsiteY24" fmla="*/ 128953 h 780697"/>
                <a:gd name="connsiteX25" fmla="*/ 215363 w 1273439"/>
                <a:gd name="connsiteY25" fmla="*/ 747 h 780697"/>
                <a:gd name="connsiteX26" fmla="*/ 18386 w 1273439"/>
                <a:gd name="connsiteY26" fmla="*/ 87996 h 780697"/>
                <a:gd name="connsiteX27" fmla="*/ 21530 w 1273439"/>
                <a:gd name="connsiteY27" fmla="*/ 92091 h 780697"/>
                <a:gd name="connsiteX28" fmla="*/ 62582 w 1273439"/>
                <a:gd name="connsiteY28" fmla="*/ 64564 h 780697"/>
                <a:gd name="connsiteX29" fmla="*/ 29340 w 1273439"/>
                <a:gd name="connsiteY29" fmla="*/ 271733 h 780697"/>
                <a:gd name="connsiteX30" fmla="*/ 2384 w 1273439"/>
                <a:gd name="connsiteY30" fmla="*/ 210201 h 780697"/>
                <a:gd name="connsiteX31" fmla="*/ 3 w 1273439"/>
                <a:gd name="connsiteY31" fmla="*/ 210487 h 780697"/>
                <a:gd name="connsiteX32" fmla="*/ 58868 w 1273439"/>
                <a:gd name="connsiteY32" fmla="*/ 312214 h 780697"/>
                <a:gd name="connsiteX33" fmla="*/ 192599 w 1273439"/>
                <a:gd name="connsiteY33" fmla="*/ 311071 h 780697"/>
                <a:gd name="connsiteX34" fmla="*/ 349094 w 1273439"/>
                <a:gd name="connsiteY34" fmla="*/ 234585 h 780697"/>
                <a:gd name="connsiteX35" fmla="*/ 349761 w 1273439"/>
                <a:gd name="connsiteY35" fmla="*/ 255064 h 780697"/>
                <a:gd name="connsiteX36" fmla="*/ 375860 w 1273439"/>
                <a:gd name="connsiteY36" fmla="*/ 455946 h 780697"/>
                <a:gd name="connsiteX37" fmla="*/ 525688 w 1273439"/>
                <a:gd name="connsiteY37" fmla="*/ 506715 h 780697"/>
                <a:gd name="connsiteX38" fmla="*/ 632082 w 1273439"/>
                <a:gd name="connsiteY38" fmla="*/ 466233 h 780697"/>
                <a:gd name="connsiteX39" fmla="*/ 663991 w 1273439"/>
                <a:gd name="connsiteY39" fmla="*/ 563579 h 780697"/>
                <a:gd name="connsiteX40" fmla="*/ 663610 w 1273439"/>
                <a:gd name="connsiteY40" fmla="*/ 564246 h 780697"/>
                <a:gd name="connsiteX41" fmla="*/ 668849 w 1273439"/>
                <a:gd name="connsiteY41" fmla="*/ 573009 h 780697"/>
                <a:gd name="connsiteX42" fmla="*/ 669706 w 1273439"/>
                <a:gd name="connsiteY42" fmla="*/ 574723 h 780697"/>
                <a:gd name="connsiteX43" fmla="*/ 779053 w 1273439"/>
                <a:gd name="connsiteY43" fmla="*/ 668830 h 780697"/>
                <a:gd name="connsiteX44" fmla="*/ 869636 w 1273439"/>
                <a:gd name="connsiteY44" fmla="*/ 682927 h 780697"/>
                <a:gd name="connsiteX45" fmla="*/ 873636 w 1273439"/>
                <a:gd name="connsiteY45" fmla="*/ 682737 h 780697"/>
                <a:gd name="connsiteX46" fmla="*/ 966695 w 1273439"/>
                <a:gd name="connsiteY46" fmla="*/ 665306 h 780697"/>
                <a:gd name="connsiteX47" fmla="*/ 1050801 w 1273439"/>
                <a:gd name="connsiteY47" fmla="*/ 635112 h 780697"/>
                <a:gd name="connsiteX48" fmla="*/ 1272257 w 1273439"/>
                <a:gd name="connsiteY48" fmla="*/ 764652 h 780697"/>
                <a:gd name="connsiteX49" fmla="*/ 1270829 w 1273439"/>
                <a:gd name="connsiteY49" fmla="*/ 760842 h 780697"/>
                <a:gd name="connsiteX50" fmla="*/ 39532 w 1273439"/>
                <a:gd name="connsiteY50" fmla="*/ 283639 h 780697"/>
                <a:gd name="connsiteX51" fmla="*/ 40580 w 1273439"/>
                <a:gd name="connsiteY51" fmla="*/ 282020 h 780697"/>
                <a:gd name="connsiteX52" fmla="*/ 53724 w 1273439"/>
                <a:gd name="connsiteY52" fmla="*/ 181626 h 780697"/>
                <a:gd name="connsiteX53" fmla="*/ 73822 w 1273439"/>
                <a:gd name="connsiteY53" fmla="*/ 57706 h 780697"/>
                <a:gd name="connsiteX54" fmla="*/ 110207 w 1273439"/>
                <a:gd name="connsiteY54" fmla="*/ 37608 h 780697"/>
                <a:gd name="connsiteX55" fmla="*/ 87919 w 1273439"/>
                <a:gd name="connsiteY55" fmla="*/ 169149 h 780697"/>
                <a:gd name="connsiteX56" fmla="*/ 71536 w 1273439"/>
                <a:gd name="connsiteY56" fmla="*/ 304975 h 780697"/>
                <a:gd name="connsiteX57" fmla="*/ 39532 w 1273439"/>
                <a:gd name="connsiteY57" fmla="*/ 283639 h 780697"/>
                <a:gd name="connsiteX58" fmla="*/ 133258 w 1273439"/>
                <a:gd name="connsiteY58" fmla="*/ 273162 h 780697"/>
                <a:gd name="connsiteX59" fmla="*/ 132020 w 1273439"/>
                <a:gd name="connsiteY59" fmla="*/ 300975 h 780697"/>
                <a:gd name="connsiteX60" fmla="*/ 130496 w 1273439"/>
                <a:gd name="connsiteY60" fmla="*/ 310595 h 780697"/>
                <a:gd name="connsiteX61" fmla="*/ 85347 w 1273439"/>
                <a:gd name="connsiteY61" fmla="*/ 308785 h 780697"/>
                <a:gd name="connsiteX62" fmla="*/ 83347 w 1273439"/>
                <a:gd name="connsiteY62" fmla="*/ 308214 h 780697"/>
                <a:gd name="connsiteX63" fmla="*/ 99920 w 1273439"/>
                <a:gd name="connsiteY63" fmla="*/ 172387 h 780697"/>
                <a:gd name="connsiteX64" fmla="*/ 116208 w 1273439"/>
                <a:gd name="connsiteY64" fmla="*/ 34751 h 780697"/>
                <a:gd name="connsiteX65" fmla="*/ 161833 w 1273439"/>
                <a:gd name="connsiteY65" fmla="*/ 18082 h 780697"/>
                <a:gd name="connsiteX66" fmla="*/ 150498 w 1273439"/>
                <a:gd name="connsiteY66" fmla="*/ 86757 h 780697"/>
                <a:gd name="connsiteX67" fmla="*/ 138401 w 1273439"/>
                <a:gd name="connsiteY67" fmla="*/ 174959 h 780697"/>
                <a:gd name="connsiteX68" fmla="*/ 133258 w 1273439"/>
                <a:gd name="connsiteY68" fmla="*/ 273162 h 780697"/>
                <a:gd name="connsiteX69" fmla="*/ 174596 w 1273439"/>
                <a:gd name="connsiteY69" fmla="*/ 301165 h 780697"/>
                <a:gd name="connsiteX70" fmla="*/ 142878 w 1273439"/>
                <a:gd name="connsiteY70" fmla="*/ 308976 h 780697"/>
                <a:gd name="connsiteX71" fmla="*/ 145259 w 1273439"/>
                <a:gd name="connsiteY71" fmla="*/ 264018 h 780697"/>
                <a:gd name="connsiteX72" fmla="*/ 150212 w 1273439"/>
                <a:gd name="connsiteY72" fmla="*/ 166291 h 780697"/>
                <a:gd name="connsiteX73" fmla="*/ 163166 w 1273439"/>
                <a:gd name="connsiteY73" fmla="*/ 72375 h 780697"/>
                <a:gd name="connsiteX74" fmla="*/ 169739 w 1273439"/>
                <a:gd name="connsiteY74" fmla="*/ 16177 h 780697"/>
                <a:gd name="connsiteX75" fmla="*/ 216030 w 1273439"/>
                <a:gd name="connsiteY75" fmla="*/ 13415 h 780697"/>
                <a:gd name="connsiteX76" fmla="*/ 207648 w 1273439"/>
                <a:gd name="connsiteY76" fmla="*/ 52943 h 780697"/>
                <a:gd name="connsiteX77" fmla="*/ 198123 w 1273439"/>
                <a:gd name="connsiteY77" fmla="*/ 122000 h 780697"/>
                <a:gd name="connsiteX78" fmla="*/ 184693 w 1273439"/>
                <a:gd name="connsiteY78" fmla="*/ 224108 h 780697"/>
                <a:gd name="connsiteX79" fmla="*/ 174596 w 1273439"/>
                <a:gd name="connsiteY79" fmla="*/ 301165 h 780697"/>
                <a:gd name="connsiteX80" fmla="*/ 220031 w 1273439"/>
                <a:gd name="connsiteY80" fmla="*/ 269923 h 780697"/>
                <a:gd name="connsiteX81" fmla="*/ 215173 w 1273439"/>
                <a:gd name="connsiteY81" fmla="*/ 285354 h 780697"/>
                <a:gd name="connsiteX82" fmla="*/ 187074 w 1273439"/>
                <a:gd name="connsiteY82" fmla="*/ 296974 h 780697"/>
                <a:gd name="connsiteX83" fmla="*/ 198504 w 1273439"/>
                <a:gd name="connsiteY83" fmla="*/ 210297 h 780697"/>
                <a:gd name="connsiteX84" fmla="*/ 210696 w 1273439"/>
                <a:gd name="connsiteY84" fmla="*/ 113237 h 780697"/>
                <a:gd name="connsiteX85" fmla="*/ 221650 w 1273439"/>
                <a:gd name="connsiteY85" fmla="*/ 34846 h 780697"/>
                <a:gd name="connsiteX86" fmla="*/ 223841 w 1273439"/>
                <a:gd name="connsiteY86" fmla="*/ 14272 h 780697"/>
                <a:gd name="connsiteX87" fmla="*/ 258131 w 1273439"/>
                <a:gd name="connsiteY87" fmla="*/ 25321 h 780697"/>
                <a:gd name="connsiteX88" fmla="*/ 232032 w 1273439"/>
                <a:gd name="connsiteY88" fmla="*/ 179817 h 780697"/>
                <a:gd name="connsiteX89" fmla="*/ 226031 w 1273439"/>
                <a:gd name="connsiteY89" fmla="*/ 235062 h 780697"/>
                <a:gd name="connsiteX90" fmla="*/ 220031 w 1273439"/>
                <a:gd name="connsiteY90" fmla="*/ 269923 h 780697"/>
                <a:gd name="connsiteX91" fmla="*/ 269084 w 1273439"/>
                <a:gd name="connsiteY91" fmla="*/ 227823 h 780697"/>
                <a:gd name="connsiteX92" fmla="*/ 260798 w 1273439"/>
                <a:gd name="connsiteY92" fmla="*/ 262303 h 780697"/>
                <a:gd name="connsiteX93" fmla="*/ 232032 w 1273439"/>
                <a:gd name="connsiteY93" fmla="*/ 277352 h 780697"/>
                <a:gd name="connsiteX94" fmla="*/ 236890 w 1273439"/>
                <a:gd name="connsiteY94" fmla="*/ 249635 h 780697"/>
                <a:gd name="connsiteX95" fmla="*/ 243843 w 1273439"/>
                <a:gd name="connsiteY95" fmla="*/ 183055 h 780697"/>
                <a:gd name="connsiteX96" fmla="*/ 257845 w 1273439"/>
                <a:gd name="connsiteY96" fmla="*/ 89901 h 780697"/>
                <a:gd name="connsiteX97" fmla="*/ 264893 w 1273439"/>
                <a:gd name="connsiteY97" fmla="*/ 28655 h 780697"/>
                <a:gd name="connsiteX98" fmla="*/ 275942 w 1273439"/>
                <a:gd name="connsiteY98" fmla="*/ 35418 h 780697"/>
                <a:gd name="connsiteX99" fmla="*/ 298326 w 1273439"/>
                <a:gd name="connsiteY99" fmla="*/ 54849 h 780697"/>
                <a:gd name="connsiteX100" fmla="*/ 297564 w 1273439"/>
                <a:gd name="connsiteY100" fmla="*/ 55896 h 780697"/>
                <a:gd name="connsiteX101" fmla="*/ 286420 w 1273439"/>
                <a:gd name="connsiteY101" fmla="*/ 120571 h 780697"/>
                <a:gd name="connsiteX102" fmla="*/ 274990 w 1273439"/>
                <a:gd name="connsiteY102" fmla="*/ 179055 h 780697"/>
                <a:gd name="connsiteX103" fmla="*/ 269084 w 1273439"/>
                <a:gd name="connsiteY103" fmla="*/ 227823 h 780697"/>
                <a:gd name="connsiteX104" fmla="*/ 306899 w 1273439"/>
                <a:gd name="connsiteY104" fmla="*/ 224679 h 780697"/>
                <a:gd name="connsiteX105" fmla="*/ 304232 w 1273439"/>
                <a:gd name="connsiteY105" fmla="*/ 239062 h 780697"/>
                <a:gd name="connsiteX106" fmla="*/ 277466 w 1273439"/>
                <a:gd name="connsiteY106" fmla="*/ 253254 h 780697"/>
                <a:gd name="connsiteX107" fmla="*/ 284991 w 1273439"/>
                <a:gd name="connsiteY107" fmla="*/ 191818 h 780697"/>
                <a:gd name="connsiteX108" fmla="*/ 302993 w 1273439"/>
                <a:gd name="connsiteY108" fmla="*/ 60087 h 780697"/>
                <a:gd name="connsiteX109" fmla="*/ 333759 w 1273439"/>
                <a:gd name="connsiteY109" fmla="*/ 118476 h 780697"/>
                <a:gd name="connsiteX110" fmla="*/ 315947 w 1273439"/>
                <a:gd name="connsiteY110" fmla="*/ 182865 h 780697"/>
                <a:gd name="connsiteX111" fmla="*/ 306899 w 1273439"/>
                <a:gd name="connsiteY111" fmla="*/ 224679 h 780697"/>
                <a:gd name="connsiteX112" fmla="*/ 317186 w 1273439"/>
                <a:gd name="connsiteY112" fmla="*/ 232490 h 780697"/>
                <a:gd name="connsiteX113" fmla="*/ 318043 w 1273439"/>
                <a:gd name="connsiteY113" fmla="*/ 227727 h 780697"/>
                <a:gd name="connsiteX114" fmla="*/ 327568 w 1273439"/>
                <a:gd name="connsiteY114" fmla="*/ 179245 h 780697"/>
                <a:gd name="connsiteX115" fmla="*/ 340046 w 1273439"/>
                <a:gd name="connsiteY115" fmla="*/ 142383 h 780697"/>
                <a:gd name="connsiteX116" fmla="*/ 348618 w 1273439"/>
                <a:gd name="connsiteY116" fmla="*/ 217821 h 780697"/>
                <a:gd name="connsiteX117" fmla="*/ 317186 w 1273439"/>
                <a:gd name="connsiteY117" fmla="*/ 232490 h 780697"/>
                <a:gd name="connsiteX118" fmla="*/ 362239 w 1273439"/>
                <a:gd name="connsiteY118" fmla="*/ 229156 h 780697"/>
                <a:gd name="connsiteX119" fmla="*/ 397577 w 1273439"/>
                <a:gd name="connsiteY119" fmla="*/ 217821 h 780697"/>
                <a:gd name="connsiteX120" fmla="*/ 381384 w 1273439"/>
                <a:gd name="connsiteY120" fmla="*/ 250683 h 780697"/>
                <a:gd name="connsiteX121" fmla="*/ 363668 w 1273439"/>
                <a:gd name="connsiteY121" fmla="*/ 283830 h 780697"/>
                <a:gd name="connsiteX122" fmla="*/ 362239 w 1273439"/>
                <a:gd name="connsiteY122" fmla="*/ 229156 h 780697"/>
                <a:gd name="connsiteX123" fmla="*/ 364334 w 1273439"/>
                <a:gd name="connsiteY123" fmla="*/ 303927 h 780697"/>
                <a:gd name="connsiteX124" fmla="*/ 390147 w 1273439"/>
                <a:gd name="connsiteY124" fmla="*/ 255731 h 780697"/>
                <a:gd name="connsiteX125" fmla="*/ 404911 w 1273439"/>
                <a:gd name="connsiteY125" fmla="*/ 216012 h 780697"/>
                <a:gd name="connsiteX126" fmla="*/ 453298 w 1273439"/>
                <a:gd name="connsiteY126" fmla="*/ 211916 h 780697"/>
                <a:gd name="connsiteX127" fmla="*/ 431771 w 1273439"/>
                <a:gd name="connsiteY127" fmla="*/ 242015 h 780697"/>
                <a:gd name="connsiteX128" fmla="*/ 401006 w 1273439"/>
                <a:gd name="connsiteY128" fmla="*/ 280877 h 780697"/>
                <a:gd name="connsiteX129" fmla="*/ 370526 w 1273439"/>
                <a:gd name="connsiteY129" fmla="*/ 325644 h 780697"/>
                <a:gd name="connsiteX130" fmla="*/ 365382 w 1273439"/>
                <a:gd name="connsiteY130" fmla="*/ 334026 h 780697"/>
                <a:gd name="connsiteX131" fmla="*/ 364334 w 1273439"/>
                <a:gd name="connsiteY131" fmla="*/ 303927 h 780697"/>
                <a:gd name="connsiteX132" fmla="*/ 366525 w 1273439"/>
                <a:gd name="connsiteY132" fmla="*/ 356124 h 780697"/>
                <a:gd name="connsiteX133" fmla="*/ 385004 w 1273439"/>
                <a:gd name="connsiteY133" fmla="*/ 326502 h 780697"/>
                <a:gd name="connsiteX134" fmla="*/ 415007 w 1273439"/>
                <a:gd name="connsiteY134" fmla="*/ 282115 h 780697"/>
                <a:gd name="connsiteX135" fmla="*/ 466061 w 1273439"/>
                <a:gd name="connsiteY135" fmla="*/ 213249 h 780697"/>
                <a:gd name="connsiteX136" fmla="*/ 483587 w 1273439"/>
                <a:gd name="connsiteY136" fmla="*/ 216488 h 780697"/>
                <a:gd name="connsiteX137" fmla="*/ 509781 w 1273439"/>
                <a:gd name="connsiteY137" fmla="*/ 225632 h 780697"/>
                <a:gd name="connsiteX138" fmla="*/ 432438 w 1273439"/>
                <a:gd name="connsiteY138" fmla="*/ 319453 h 780697"/>
                <a:gd name="connsiteX139" fmla="*/ 393576 w 1273439"/>
                <a:gd name="connsiteY139" fmla="*/ 367840 h 780697"/>
                <a:gd name="connsiteX140" fmla="*/ 371288 w 1273439"/>
                <a:gd name="connsiteY140" fmla="*/ 396225 h 780697"/>
                <a:gd name="connsiteX141" fmla="*/ 366525 w 1273439"/>
                <a:gd name="connsiteY141" fmla="*/ 356124 h 780697"/>
                <a:gd name="connsiteX142" fmla="*/ 374621 w 1273439"/>
                <a:gd name="connsiteY142" fmla="*/ 412703 h 780697"/>
                <a:gd name="connsiteX143" fmla="*/ 398529 w 1273439"/>
                <a:gd name="connsiteY143" fmla="*/ 382699 h 780697"/>
                <a:gd name="connsiteX144" fmla="*/ 446249 w 1273439"/>
                <a:gd name="connsiteY144" fmla="*/ 320691 h 780697"/>
                <a:gd name="connsiteX145" fmla="*/ 513972 w 1273439"/>
                <a:gd name="connsiteY145" fmla="*/ 227442 h 780697"/>
                <a:gd name="connsiteX146" fmla="*/ 557025 w 1273439"/>
                <a:gd name="connsiteY146" fmla="*/ 259636 h 780697"/>
                <a:gd name="connsiteX147" fmla="*/ 469776 w 1273439"/>
                <a:gd name="connsiteY147" fmla="*/ 354505 h 780697"/>
                <a:gd name="connsiteX148" fmla="*/ 419008 w 1273439"/>
                <a:gd name="connsiteY148" fmla="*/ 405273 h 780697"/>
                <a:gd name="connsiteX149" fmla="*/ 384813 w 1273439"/>
                <a:gd name="connsiteY149" fmla="*/ 443468 h 780697"/>
                <a:gd name="connsiteX150" fmla="*/ 374621 w 1273439"/>
                <a:gd name="connsiteY150" fmla="*/ 412703 h 780697"/>
                <a:gd name="connsiteX151" fmla="*/ 397386 w 1273439"/>
                <a:gd name="connsiteY151" fmla="*/ 466424 h 780697"/>
                <a:gd name="connsiteX152" fmla="*/ 391290 w 1273439"/>
                <a:gd name="connsiteY152" fmla="*/ 456423 h 780697"/>
                <a:gd name="connsiteX153" fmla="*/ 428342 w 1273439"/>
                <a:gd name="connsiteY153" fmla="*/ 414608 h 780697"/>
                <a:gd name="connsiteX154" fmla="*/ 478444 w 1273439"/>
                <a:gd name="connsiteY154" fmla="*/ 363173 h 780697"/>
                <a:gd name="connsiteX155" fmla="*/ 526164 w 1273439"/>
                <a:gd name="connsiteY155" fmla="*/ 306118 h 780697"/>
                <a:gd name="connsiteX156" fmla="*/ 561692 w 1273439"/>
                <a:gd name="connsiteY156" fmla="*/ 264875 h 780697"/>
                <a:gd name="connsiteX157" fmla="*/ 587981 w 1273439"/>
                <a:gd name="connsiteY157" fmla="*/ 306309 h 780697"/>
                <a:gd name="connsiteX158" fmla="*/ 541309 w 1273439"/>
                <a:gd name="connsiteY158" fmla="*/ 354029 h 780697"/>
                <a:gd name="connsiteX159" fmla="*/ 486064 w 1273439"/>
                <a:gd name="connsiteY159" fmla="*/ 406035 h 780697"/>
                <a:gd name="connsiteX160" fmla="*/ 435200 w 1273439"/>
                <a:gd name="connsiteY160" fmla="*/ 452422 h 780697"/>
                <a:gd name="connsiteX161" fmla="*/ 410816 w 1273439"/>
                <a:gd name="connsiteY161" fmla="*/ 481759 h 780697"/>
                <a:gd name="connsiteX162" fmla="*/ 397386 w 1273439"/>
                <a:gd name="connsiteY162" fmla="*/ 466424 h 780697"/>
                <a:gd name="connsiteX163" fmla="*/ 458251 w 1273439"/>
                <a:gd name="connsiteY163" fmla="*/ 500904 h 780697"/>
                <a:gd name="connsiteX164" fmla="*/ 458060 w 1273439"/>
                <a:gd name="connsiteY164" fmla="*/ 501571 h 780697"/>
                <a:gd name="connsiteX165" fmla="*/ 419008 w 1273439"/>
                <a:gd name="connsiteY165" fmla="*/ 488141 h 780697"/>
                <a:gd name="connsiteX166" fmla="*/ 449774 w 1273439"/>
                <a:gd name="connsiteY166" fmla="*/ 456042 h 780697"/>
                <a:gd name="connsiteX167" fmla="*/ 500351 w 1273439"/>
                <a:gd name="connsiteY167" fmla="*/ 408512 h 780697"/>
                <a:gd name="connsiteX168" fmla="*/ 591029 w 1273439"/>
                <a:gd name="connsiteY168" fmla="*/ 312690 h 780697"/>
                <a:gd name="connsiteX169" fmla="*/ 609413 w 1273439"/>
                <a:gd name="connsiteY169" fmla="*/ 365078 h 780697"/>
                <a:gd name="connsiteX170" fmla="*/ 541023 w 1273439"/>
                <a:gd name="connsiteY170" fmla="*/ 425371 h 780697"/>
                <a:gd name="connsiteX171" fmla="*/ 496732 w 1273439"/>
                <a:gd name="connsiteY171" fmla="*/ 465662 h 780697"/>
                <a:gd name="connsiteX172" fmla="*/ 458251 w 1273439"/>
                <a:gd name="connsiteY172" fmla="*/ 500904 h 780697"/>
                <a:gd name="connsiteX173" fmla="*/ 550834 w 1273439"/>
                <a:gd name="connsiteY173" fmla="*/ 484617 h 780697"/>
                <a:gd name="connsiteX174" fmla="*/ 474539 w 1273439"/>
                <a:gd name="connsiteY174" fmla="*/ 502047 h 780697"/>
                <a:gd name="connsiteX175" fmla="*/ 499685 w 1273439"/>
                <a:gd name="connsiteY175" fmla="*/ 480807 h 780697"/>
                <a:gd name="connsiteX176" fmla="*/ 543404 w 1273439"/>
                <a:gd name="connsiteY176" fmla="*/ 439182 h 780697"/>
                <a:gd name="connsiteX177" fmla="*/ 612080 w 1273439"/>
                <a:gd name="connsiteY177" fmla="*/ 374984 h 780697"/>
                <a:gd name="connsiteX178" fmla="*/ 622271 w 1273439"/>
                <a:gd name="connsiteY178" fmla="*/ 419275 h 780697"/>
                <a:gd name="connsiteX179" fmla="*/ 585410 w 1273439"/>
                <a:gd name="connsiteY179" fmla="*/ 455184 h 780697"/>
                <a:gd name="connsiteX180" fmla="*/ 559692 w 1273439"/>
                <a:gd name="connsiteY180" fmla="*/ 477663 h 780697"/>
                <a:gd name="connsiteX181" fmla="*/ 550834 w 1273439"/>
                <a:gd name="connsiteY181" fmla="*/ 484617 h 780697"/>
                <a:gd name="connsiteX182" fmla="*/ 628082 w 1273439"/>
                <a:gd name="connsiteY182" fmla="*/ 452041 h 780697"/>
                <a:gd name="connsiteX183" fmla="*/ 584552 w 1273439"/>
                <a:gd name="connsiteY183" fmla="*/ 470996 h 780697"/>
                <a:gd name="connsiteX184" fmla="*/ 589029 w 1273439"/>
                <a:gd name="connsiteY184" fmla="*/ 466138 h 780697"/>
                <a:gd name="connsiteX185" fmla="*/ 623319 w 1273439"/>
                <a:gd name="connsiteY185" fmla="*/ 424038 h 780697"/>
                <a:gd name="connsiteX186" fmla="*/ 628082 w 1273439"/>
                <a:gd name="connsiteY186" fmla="*/ 446517 h 780697"/>
                <a:gd name="connsiteX187" fmla="*/ 629225 w 1273439"/>
                <a:gd name="connsiteY187" fmla="*/ 451660 h 780697"/>
                <a:gd name="connsiteX188" fmla="*/ 628082 w 1273439"/>
                <a:gd name="connsiteY188" fmla="*/ 452041 h 780697"/>
                <a:gd name="connsiteX189" fmla="*/ 647513 w 1273439"/>
                <a:gd name="connsiteY189" fmla="*/ 459661 h 780697"/>
                <a:gd name="connsiteX190" fmla="*/ 701424 w 1273439"/>
                <a:gd name="connsiteY190" fmla="*/ 438801 h 780697"/>
                <a:gd name="connsiteX191" fmla="*/ 684184 w 1273439"/>
                <a:gd name="connsiteY191" fmla="*/ 468424 h 780697"/>
                <a:gd name="connsiteX192" fmla="*/ 659038 w 1273439"/>
                <a:gd name="connsiteY192" fmla="*/ 502619 h 780697"/>
                <a:gd name="connsiteX193" fmla="*/ 647513 w 1273439"/>
                <a:gd name="connsiteY193" fmla="*/ 459661 h 780697"/>
                <a:gd name="connsiteX194" fmla="*/ 663229 w 1273439"/>
                <a:gd name="connsiteY194" fmla="*/ 515573 h 780697"/>
                <a:gd name="connsiteX195" fmla="*/ 691804 w 1273439"/>
                <a:gd name="connsiteY195" fmla="*/ 472901 h 780697"/>
                <a:gd name="connsiteX196" fmla="*/ 711140 w 1273439"/>
                <a:gd name="connsiteY196" fmla="*/ 435468 h 780697"/>
                <a:gd name="connsiteX197" fmla="*/ 753431 w 1273439"/>
                <a:gd name="connsiteY197" fmla="*/ 423942 h 780697"/>
                <a:gd name="connsiteX198" fmla="*/ 717521 w 1273439"/>
                <a:gd name="connsiteY198" fmla="*/ 483664 h 780697"/>
                <a:gd name="connsiteX199" fmla="*/ 674945 w 1273439"/>
                <a:gd name="connsiteY199" fmla="*/ 545577 h 780697"/>
                <a:gd name="connsiteX200" fmla="*/ 663229 w 1273439"/>
                <a:gd name="connsiteY200" fmla="*/ 515573 h 780697"/>
                <a:gd name="connsiteX201" fmla="*/ 700853 w 1273439"/>
                <a:gd name="connsiteY201" fmla="*/ 591201 h 780697"/>
                <a:gd name="connsiteX202" fmla="*/ 681612 w 1273439"/>
                <a:gd name="connsiteY202" fmla="*/ 559769 h 780697"/>
                <a:gd name="connsiteX203" fmla="*/ 727237 w 1273439"/>
                <a:gd name="connsiteY203" fmla="*/ 489379 h 780697"/>
                <a:gd name="connsiteX204" fmla="*/ 761051 w 1273439"/>
                <a:gd name="connsiteY204" fmla="*/ 422418 h 780697"/>
                <a:gd name="connsiteX205" fmla="*/ 806675 w 1273439"/>
                <a:gd name="connsiteY205" fmla="*/ 417370 h 780697"/>
                <a:gd name="connsiteX206" fmla="*/ 783625 w 1273439"/>
                <a:gd name="connsiteY206" fmla="*/ 454708 h 780697"/>
                <a:gd name="connsiteX207" fmla="*/ 746287 w 1273439"/>
                <a:gd name="connsiteY207" fmla="*/ 517002 h 780697"/>
                <a:gd name="connsiteX208" fmla="*/ 712664 w 1273439"/>
                <a:gd name="connsiteY208" fmla="*/ 569484 h 780697"/>
                <a:gd name="connsiteX209" fmla="*/ 700853 w 1273439"/>
                <a:gd name="connsiteY209" fmla="*/ 591201 h 780697"/>
                <a:gd name="connsiteX210" fmla="*/ 710282 w 1273439"/>
                <a:gd name="connsiteY210" fmla="*/ 603012 h 780697"/>
                <a:gd name="connsiteX211" fmla="*/ 724570 w 1273439"/>
                <a:gd name="connsiteY211" fmla="*/ 576438 h 780697"/>
                <a:gd name="connsiteX212" fmla="*/ 757526 w 1273439"/>
                <a:gd name="connsiteY212" fmla="*/ 523574 h 780697"/>
                <a:gd name="connsiteX213" fmla="*/ 789626 w 1273439"/>
                <a:gd name="connsiteY213" fmla="*/ 467186 h 780697"/>
                <a:gd name="connsiteX214" fmla="*/ 813914 w 1273439"/>
                <a:gd name="connsiteY214" fmla="*/ 417370 h 780697"/>
                <a:gd name="connsiteX215" fmla="*/ 850967 w 1273439"/>
                <a:gd name="connsiteY215" fmla="*/ 421752 h 780697"/>
                <a:gd name="connsiteX216" fmla="*/ 791340 w 1273439"/>
                <a:gd name="connsiteY216" fmla="*/ 518907 h 780697"/>
                <a:gd name="connsiteX217" fmla="*/ 731618 w 1273439"/>
                <a:gd name="connsiteY217" fmla="*/ 623777 h 780697"/>
                <a:gd name="connsiteX218" fmla="*/ 710282 w 1273439"/>
                <a:gd name="connsiteY218" fmla="*/ 603012 h 780697"/>
                <a:gd name="connsiteX219" fmla="*/ 768861 w 1273439"/>
                <a:gd name="connsiteY219" fmla="*/ 647399 h 780697"/>
                <a:gd name="connsiteX220" fmla="*/ 741810 w 1273439"/>
                <a:gd name="connsiteY220" fmla="*/ 631778 h 780697"/>
                <a:gd name="connsiteX221" fmla="*/ 742001 w 1273439"/>
                <a:gd name="connsiteY221" fmla="*/ 631492 h 780697"/>
                <a:gd name="connsiteX222" fmla="*/ 743144 w 1273439"/>
                <a:gd name="connsiteY222" fmla="*/ 630063 h 780697"/>
                <a:gd name="connsiteX223" fmla="*/ 797341 w 1273439"/>
                <a:gd name="connsiteY223" fmla="*/ 532527 h 780697"/>
                <a:gd name="connsiteX224" fmla="*/ 858301 w 1273439"/>
                <a:gd name="connsiteY224" fmla="*/ 423752 h 780697"/>
                <a:gd name="connsiteX225" fmla="*/ 893734 w 1273439"/>
                <a:gd name="connsiteY225" fmla="*/ 438230 h 780697"/>
                <a:gd name="connsiteX226" fmla="*/ 873541 w 1273439"/>
                <a:gd name="connsiteY226" fmla="*/ 469281 h 780697"/>
                <a:gd name="connsiteX227" fmla="*/ 834298 w 1273439"/>
                <a:gd name="connsiteY227" fmla="*/ 533004 h 780697"/>
                <a:gd name="connsiteX228" fmla="*/ 796198 w 1273439"/>
                <a:gd name="connsiteY228" fmla="*/ 597488 h 780697"/>
                <a:gd name="connsiteX229" fmla="*/ 768861 w 1273439"/>
                <a:gd name="connsiteY229" fmla="*/ 647399 h 780697"/>
                <a:gd name="connsiteX230" fmla="*/ 807247 w 1273439"/>
                <a:gd name="connsiteY230" fmla="*/ 660734 h 780697"/>
                <a:gd name="connsiteX231" fmla="*/ 789911 w 1273439"/>
                <a:gd name="connsiteY231" fmla="*/ 655876 h 780697"/>
                <a:gd name="connsiteX232" fmla="*/ 780101 w 1273439"/>
                <a:gd name="connsiteY232" fmla="*/ 652257 h 780697"/>
                <a:gd name="connsiteX233" fmla="*/ 803246 w 1273439"/>
                <a:gd name="connsiteY233" fmla="*/ 612442 h 780697"/>
                <a:gd name="connsiteX234" fmla="*/ 840394 w 1273439"/>
                <a:gd name="connsiteY234" fmla="*/ 547386 h 780697"/>
                <a:gd name="connsiteX235" fmla="*/ 878113 w 1273439"/>
                <a:gd name="connsiteY235" fmla="*/ 482712 h 780697"/>
                <a:gd name="connsiteX236" fmla="*/ 901259 w 1273439"/>
                <a:gd name="connsiteY236" fmla="*/ 442516 h 780697"/>
                <a:gd name="connsiteX237" fmla="*/ 927071 w 1273439"/>
                <a:gd name="connsiteY237" fmla="*/ 461376 h 780697"/>
                <a:gd name="connsiteX238" fmla="*/ 886590 w 1273439"/>
                <a:gd name="connsiteY238" fmla="*/ 534623 h 780697"/>
                <a:gd name="connsiteX239" fmla="*/ 850490 w 1273439"/>
                <a:gd name="connsiteY239" fmla="*/ 590154 h 780697"/>
                <a:gd name="connsiteX240" fmla="*/ 819248 w 1273439"/>
                <a:gd name="connsiteY240" fmla="*/ 639588 h 780697"/>
                <a:gd name="connsiteX241" fmla="*/ 807247 w 1273439"/>
                <a:gd name="connsiteY241" fmla="*/ 660734 h 780697"/>
                <a:gd name="connsiteX242" fmla="*/ 869350 w 1273439"/>
                <a:gd name="connsiteY242" fmla="*/ 666354 h 780697"/>
                <a:gd name="connsiteX243" fmla="*/ 822011 w 1273439"/>
                <a:gd name="connsiteY243" fmla="*/ 663687 h 780697"/>
                <a:gd name="connsiteX244" fmla="*/ 833441 w 1273439"/>
                <a:gd name="connsiteY244" fmla="*/ 642541 h 780697"/>
                <a:gd name="connsiteX245" fmla="*/ 863730 w 1273439"/>
                <a:gd name="connsiteY245" fmla="*/ 593487 h 780697"/>
                <a:gd name="connsiteX246" fmla="*/ 900973 w 1273439"/>
                <a:gd name="connsiteY246" fmla="*/ 533385 h 780697"/>
                <a:gd name="connsiteX247" fmla="*/ 933263 w 1273439"/>
                <a:gd name="connsiteY247" fmla="*/ 466710 h 780697"/>
                <a:gd name="connsiteX248" fmla="*/ 959456 w 1273439"/>
                <a:gd name="connsiteY248" fmla="*/ 493856 h 780697"/>
                <a:gd name="connsiteX249" fmla="*/ 917165 w 1273439"/>
                <a:gd name="connsiteY249" fmla="*/ 579581 h 780697"/>
                <a:gd name="connsiteX250" fmla="*/ 869350 w 1273439"/>
                <a:gd name="connsiteY250" fmla="*/ 666354 h 780697"/>
                <a:gd name="connsiteX251" fmla="*/ 928024 w 1273439"/>
                <a:gd name="connsiteY251" fmla="*/ 658638 h 780697"/>
                <a:gd name="connsiteX252" fmla="*/ 887162 w 1273439"/>
                <a:gd name="connsiteY252" fmla="*/ 665115 h 780697"/>
                <a:gd name="connsiteX253" fmla="*/ 927357 w 1273439"/>
                <a:gd name="connsiteY253" fmla="*/ 585486 h 780697"/>
                <a:gd name="connsiteX254" fmla="*/ 965267 w 1273439"/>
                <a:gd name="connsiteY254" fmla="*/ 500904 h 780697"/>
                <a:gd name="connsiteX255" fmla="*/ 988508 w 1273439"/>
                <a:gd name="connsiteY255" fmla="*/ 532432 h 780697"/>
                <a:gd name="connsiteX256" fmla="*/ 976125 w 1273439"/>
                <a:gd name="connsiteY256" fmla="*/ 557864 h 780697"/>
                <a:gd name="connsiteX257" fmla="*/ 957361 w 1273439"/>
                <a:gd name="connsiteY257" fmla="*/ 595488 h 780697"/>
                <a:gd name="connsiteX258" fmla="*/ 938787 w 1273439"/>
                <a:gd name="connsiteY258" fmla="*/ 637112 h 780697"/>
                <a:gd name="connsiteX259" fmla="*/ 928024 w 1273439"/>
                <a:gd name="connsiteY259" fmla="*/ 658638 h 780697"/>
                <a:gd name="connsiteX260" fmla="*/ 992032 w 1273439"/>
                <a:gd name="connsiteY260" fmla="*/ 639874 h 780697"/>
                <a:gd name="connsiteX261" fmla="*/ 969458 w 1273439"/>
                <a:gd name="connsiteY261" fmla="*/ 647589 h 780697"/>
                <a:gd name="connsiteX262" fmla="*/ 946788 w 1273439"/>
                <a:gd name="connsiteY262" fmla="*/ 654162 h 780697"/>
                <a:gd name="connsiteX263" fmla="*/ 966124 w 1273439"/>
                <a:gd name="connsiteY263" fmla="*/ 607013 h 780697"/>
                <a:gd name="connsiteX264" fmla="*/ 994604 w 1273439"/>
                <a:gd name="connsiteY264" fmla="*/ 541481 h 780697"/>
                <a:gd name="connsiteX265" fmla="*/ 1003843 w 1273439"/>
                <a:gd name="connsiteY265" fmla="*/ 556054 h 780697"/>
                <a:gd name="connsiteX266" fmla="*/ 1016987 w 1273439"/>
                <a:gd name="connsiteY266" fmla="*/ 578057 h 780697"/>
                <a:gd name="connsiteX267" fmla="*/ 1008891 w 1273439"/>
                <a:gd name="connsiteY267" fmla="*/ 602441 h 780697"/>
                <a:gd name="connsiteX268" fmla="*/ 992032 w 1273439"/>
                <a:gd name="connsiteY268" fmla="*/ 639874 h 780697"/>
                <a:gd name="connsiteX269" fmla="*/ 1011653 w 1273439"/>
                <a:gd name="connsiteY269" fmla="*/ 632921 h 780697"/>
                <a:gd name="connsiteX270" fmla="*/ 1019464 w 1273439"/>
                <a:gd name="connsiteY270" fmla="*/ 610347 h 780697"/>
                <a:gd name="connsiteX271" fmla="*/ 1024512 w 1273439"/>
                <a:gd name="connsiteY271" fmla="*/ 590916 h 780697"/>
                <a:gd name="connsiteX272" fmla="*/ 1042419 w 1273439"/>
                <a:gd name="connsiteY272" fmla="*/ 621205 h 780697"/>
                <a:gd name="connsiteX273" fmla="*/ 1011653 w 1273439"/>
                <a:gd name="connsiteY273" fmla="*/ 632921 h 780697"/>
                <a:gd name="connsiteX274" fmla="*/ 1065851 w 1273439"/>
                <a:gd name="connsiteY274" fmla="*/ 629301 h 780697"/>
                <a:gd name="connsiteX275" fmla="*/ 1099379 w 1273439"/>
                <a:gd name="connsiteY275" fmla="*/ 615966 h 780697"/>
                <a:gd name="connsiteX276" fmla="*/ 1093092 w 1273439"/>
                <a:gd name="connsiteY276" fmla="*/ 633873 h 780697"/>
                <a:gd name="connsiteX277" fmla="*/ 1083662 w 1273439"/>
                <a:gd name="connsiteY277" fmla="*/ 656257 h 780697"/>
                <a:gd name="connsiteX278" fmla="*/ 1080234 w 1273439"/>
                <a:gd name="connsiteY278" fmla="*/ 651304 h 780697"/>
                <a:gd name="connsiteX279" fmla="*/ 1065851 w 1273439"/>
                <a:gd name="connsiteY279" fmla="*/ 629301 h 78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1273439" h="780697">
                  <a:moveTo>
                    <a:pt x="1270829" y="760842"/>
                  </a:moveTo>
                  <a:cubicBezTo>
                    <a:pt x="1192247" y="784464"/>
                    <a:pt x="1135955" y="728742"/>
                    <a:pt x="1093283" y="670068"/>
                  </a:cubicBezTo>
                  <a:cubicBezTo>
                    <a:pt x="1097188" y="659210"/>
                    <a:pt x="1100236" y="647875"/>
                    <a:pt x="1104522" y="637112"/>
                  </a:cubicBezTo>
                  <a:cubicBezTo>
                    <a:pt x="1107189" y="630444"/>
                    <a:pt x="1112714" y="619110"/>
                    <a:pt x="1110618" y="610823"/>
                  </a:cubicBezTo>
                  <a:cubicBezTo>
                    <a:pt x="1123668" y="604536"/>
                    <a:pt x="1135955" y="597107"/>
                    <a:pt x="1146337" y="587106"/>
                  </a:cubicBezTo>
                  <a:cubicBezTo>
                    <a:pt x="1148814" y="584724"/>
                    <a:pt x="1145670" y="581391"/>
                    <a:pt x="1142908" y="582629"/>
                  </a:cubicBezTo>
                  <a:cubicBezTo>
                    <a:pt x="1115476" y="594821"/>
                    <a:pt x="1085948" y="603679"/>
                    <a:pt x="1058040" y="615014"/>
                  </a:cubicBezTo>
                  <a:cubicBezTo>
                    <a:pt x="1057755" y="615109"/>
                    <a:pt x="1057469" y="615204"/>
                    <a:pt x="1057183" y="615300"/>
                  </a:cubicBezTo>
                  <a:cubicBezTo>
                    <a:pt x="1023750" y="559864"/>
                    <a:pt x="993461" y="500238"/>
                    <a:pt x="946121" y="456613"/>
                  </a:cubicBezTo>
                  <a:cubicBezTo>
                    <a:pt x="933453" y="444897"/>
                    <a:pt x="920213" y="435563"/>
                    <a:pt x="906688" y="428133"/>
                  </a:cubicBezTo>
                  <a:cubicBezTo>
                    <a:pt x="907069" y="426895"/>
                    <a:pt x="907450" y="425752"/>
                    <a:pt x="907736" y="424514"/>
                  </a:cubicBezTo>
                  <a:cubicBezTo>
                    <a:pt x="907926" y="423657"/>
                    <a:pt x="906974" y="423180"/>
                    <a:pt x="906402" y="423752"/>
                  </a:cubicBezTo>
                  <a:cubicBezTo>
                    <a:pt x="905450" y="424609"/>
                    <a:pt x="904688" y="425657"/>
                    <a:pt x="903735" y="426514"/>
                  </a:cubicBezTo>
                  <a:cubicBezTo>
                    <a:pt x="822773" y="383937"/>
                    <a:pt x="729237" y="411274"/>
                    <a:pt x="644179" y="445469"/>
                  </a:cubicBezTo>
                  <a:cubicBezTo>
                    <a:pt x="641036" y="431277"/>
                    <a:pt x="637988" y="417084"/>
                    <a:pt x="635035" y="403178"/>
                  </a:cubicBezTo>
                  <a:cubicBezTo>
                    <a:pt x="631701" y="387652"/>
                    <a:pt x="628082" y="372317"/>
                    <a:pt x="623700" y="357363"/>
                  </a:cubicBezTo>
                  <a:cubicBezTo>
                    <a:pt x="623700" y="357363"/>
                    <a:pt x="623700" y="357267"/>
                    <a:pt x="623700" y="357267"/>
                  </a:cubicBezTo>
                  <a:cubicBezTo>
                    <a:pt x="624176" y="356315"/>
                    <a:pt x="623795" y="355553"/>
                    <a:pt x="623033" y="355267"/>
                  </a:cubicBezTo>
                  <a:cubicBezTo>
                    <a:pt x="602936" y="286782"/>
                    <a:pt x="568741" y="227537"/>
                    <a:pt x="493493" y="203058"/>
                  </a:cubicBezTo>
                  <a:cubicBezTo>
                    <a:pt x="485207" y="200391"/>
                    <a:pt x="476920" y="198676"/>
                    <a:pt x="468728" y="197438"/>
                  </a:cubicBezTo>
                  <a:cubicBezTo>
                    <a:pt x="468728" y="197247"/>
                    <a:pt x="468728" y="197152"/>
                    <a:pt x="468728" y="196962"/>
                  </a:cubicBezTo>
                  <a:cubicBezTo>
                    <a:pt x="468728" y="195914"/>
                    <a:pt x="467490" y="195438"/>
                    <a:pt x="466728" y="196104"/>
                  </a:cubicBezTo>
                  <a:cubicBezTo>
                    <a:pt x="466442" y="196390"/>
                    <a:pt x="466157" y="196676"/>
                    <a:pt x="465871" y="196962"/>
                  </a:cubicBezTo>
                  <a:cubicBezTo>
                    <a:pt x="430343" y="192199"/>
                    <a:pt x="395386" y="199533"/>
                    <a:pt x="361382" y="212583"/>
                  </a:cubicBezTo>
                  <a:cubicBezTo>
                    <a:pt x="359858" y="184293"/>
                    <a:pt x="356905" y="156194"/>
                    <a:pt x="349856" y="128953"/>
                  </a:cubicBezTo>
                  <a:cubicBezTo>
                    <a:pt x="333092" y="63516"/>
                    <a:pt x="284610" y="7700"/>
                    <a:pt x="215363" y="747"/>
                  </a:cubicBezTo>
                  <a:cubicBezTo>
                    <a:pt x="144116" y="-6302"/>
                    <a:pt x="65535" y="37608"/>
                    <a:pt x="18386" y="87996"/>
                  </a:cubicBezTo>
                  <a:cubicBezTo>
                    <a:pt x="16481" y="90091"/>
                    <a:pt x="19053" y="93806"/>
                    <a:pt x="21530" y="92091"/>
                  </a:cubicBezTo>
                  <a:cubicBezTo>
                    <a:pt x="34388" y="83138"/>
                    <a:pt x="48104" y="73708"/>
                    <a:pt x="62582" y="64564"/>
                  </a:cubicBezTo>
                  <a:cubicBezTo>
                    <a:pt x="39151" y="131620"/>
                    <a:pt x="44104" y="203058"/>
                    <a:pt x="29340" y="271733"/>
                  </a:cubicBezTo>
                  <a:cubicBezTo>
                    <a:pt x="16577" y="253826"/>
                    <a:pt x="8290" y="231918"/>
                    <a:pt x="2384" y="210201"/>
                  </a:cubicBezTo>
                  <a:cubicBezTo>
                    <a:pt x="2003" y="208868"/>
                    <a:pt x="-92" y="209154"/>
                    <a:pt x="3" y="210487"/>
                  </a:cubicBezTo>
                  <a:cubicBezTo>
                    <a:pt x="2670" y="252683"/>
                    <a:pt x="20863" y="291450"/>
                    <a:pt x="58868" y="312214"/>
                  </a:cubicBezTo>
                  <a:cubicBezTo>
                    <a:pt x="99539" y="334502"/>
                    <a:pt x="151070" y="325549"/>
                    <a:pt x="192599" y="311071"/>
                  </a:cubicBezTo>
                  <a:cubicBezTo>
                    <a:pt x="244986" y="292783"/>
                    <a:pt x="295945" y="257731"/>
                    <a:pt x="349094" y="234585"/>
                  </a:cubicBezTo>
                  <a:cubicBezTo>
                    <a:pt x="349285" y="241539"/>
                    <a:pt x="349571" y="248397"/>
                    <a:pt x="349761" y="255064"/>
                  </a:cubicBezTo>
                  <a:cubicBezTo>
                    <a:pt x="351666" y="321263"/>
                    <a:pt x="348713" y="394034"/>
                    <a:pt x="375860" y="455946"/>
                  </a:cubicBezTo>
                  <a:cubicBezTo>
                    <a:pt x="403101" y="518144"/>
                    <a:pt x="466919" y="523669"/>
                    <a:pt x="525688" y="506715"/>
                  </a:cubicBezTo>
                  <a:cubicBezTo>
                    <a:pt x="561883" y="496332"/>
                    <a:pt x="596935" y="481092"/>
                    <a:pt x="632082" y="466233"/>
                  </a:cubicBezTo>
                  <a:cubicBezTo>
                    <a:pt x="639607" y="499666"/>
                    <a:pt x="648941" y="532718"/>
                    <a:pt x="663991" y="563579"/>
                  </a:cubicBezTo>
                  <a:cubicBezTo>
                    <a:pt x="663896" y="563769"/>
                    <a:pt x="663705" y="564055"/>
                    <a:pt x="663610" y="564246"/>
                  </a:cubicBezTo>
                  <a:cubicBezTo>
                    <a:pt x="660848" y="569008"/>
                    <a:pt x="664753" y="573009"/>
                    <a:pt x="668849" y="573009"/>
                  </a:cubicBezTo>
                  <a:cubicBezTo>
                    <a:pt x="669134" y="573580"/>
                    <a:pt x="669420" y="574152"/>
                    <a:pt x="669706" y="574723"/>
                  </a:cubicBezTo>
                  <a:cubicBezTo>
                    <a:pt x="693328" y="617967"/>
                    <a:pt x="733904" y="650352"/>
                    <a:pt x="779053" y="668830"/>
                  </a:cubicBezTo>
                  <a:cubicBezTo>
                    <a:pt x="808009" y="680736"/>
                    <a:pt x="838775" y="684356"/>
                    <a:pt x="869636" y="682927"/>
                  </a:cubicBezTo>
                  <a:cubicBezTo>
                    <a:pt x="870969" y="683499"/>
                    <a:pt x="872303" y="683499"/>
                    <a:pt x="873636" y="682737"/>
                  </a:cubicBezTo>
                  <a:cubicBezTo>
                    <a:pt x="905259" y="680927"/>
                    <a:pt x="936977" y="673974"/>
                    <a:pt x="966695" y="665306"/>
                  </a:cubicBezTo>
                  <a:cubicBezTo>
                    <a:pt x="995270" y="657019"/>
                    <a:pt x="1023179" y="646256"/>
                    <a:pt x="1050801" y="635112"/>
                  </a:cubicBezTo>
                  <a:cubicBezTo>
                    <a:pt x="1104522" y="721599"/>
                    <a:pt x="1181865" y="819897"/>
                    <a:pt x="1272257" y="764652"/>
                  </a:cubicBezTo>
                  <a:cubicBezTo>
                    <a:pt x="1274543" y="763509"/>
                    <a:pt x="1273210" y="760080"/>
                    <a:pt x="1270829" y="760842"/>
                  </a:cubicBezTo>
                  <a:close/>
                  <a:moveTo>
                    <a:pt x="39532" y="283639"/>
                  </a:moveTo>
                  <a:cubicBezTo>
                    <a:pt x="39913" y="283163"/>
                    <a:pt x="40294" y="282591"/>
                    <a:pt x="40580" y="282020"/>
                  </a:cubicBezTo>
                  <a:cubicBezTo>
                    <a:pt x="53343" y="251159"/>
                    <a:pt x="51152" y="214297"/>
                    <a:pt x="53724" y="181626"/>
                  </a:cubicBezTo>
                  <a:cubicBezTo>
                    <a:pt x="56963" y="139716"/>
                    <a:pt x="68393" y="99235"/>
                    <a:pt x="73822" y="57706"/>
                  </a:cubicBezTo>
                  <a:cubicBezTo>
                    <a:pt x="85633" y="50562"/>
                    <a:pt x="97825" y="43704"/>
                    <a:pt x="110207" y="37608"/>
                  </a:cubicBezTo>
                  <a:cubicBezTo>
                    <a:pt x="96587" y="78661"/>
                    <a:pt x="94396" y="126762"/>
                    <a:pt x="87919" y="169149"/>
                  </a:cubicBezTo>
                  <a:cubicBezTo>
                    <a:pt x="81156" y="213726"/>
                    <a:pt x="72488" y="259731"/>
                    <a:pt x="71536" y="304975"/>
                  </a:cubicBezTo>
                  <a:cubicBezTo>
                    <a:pt x="58868" y="300117"/>
                    <a:pt x="48390" y="292783"/>
                    <a:pt x="39532" y="283639"/>
                  </a:cubicBezTo>
                  <a:close/>
                  <a:moveTo>
                    <a:pt x="133258" y="273162"/>
                  </a:moveTo>
                  <a:cubicBezTo>
                    <a:pt x="132877" y="282401"/>
                    <a:pt x="132496" y="291735"/>
                    <a:pt x="132020" y="300975"/>
                  </a:cubicBezTo>
                  <a:cubicBezTo>
                    <a:pt x="131829" y="304308"/>
                    <a:pt x="130972" y="307452"/>
                    <a:pt x="130496" y="310595"/>
                  </a:cubicBezTo>
                  <a:cubicBezTo>
                    <a:pt x="115446" y="312119"/>
                    <a:pt x="100301" y="311738"/>
                    <a:pt x="85347" y="308785"/>
                  </a:cubicBezTo>
                  <a:cubicBezTo>
                    <a:pt x="84585" y="308690"/>
                    <a:pt x="84014" y="308404"/>
                    <a:pt x="83347" y="308214"/>
                  </a:cubicBezTo>
                  <a:cubicBezTo>
                    <a:pt x="90110" y="263160"/>
                    <a:pt x="93443" y="217535"/>
                    <a:pt x="99920" y="172387"/>
                  </a:cubicBezTo>
                  <a:cubicBezTo>
                    <a:pt x="106207" y="128572"/>
                    <a:pt x="119542" y="79328"/>
                    <a:pt x="116208" y="34751"/>
                  </a:cubicBezTo>
                  <a:cubicBezTo>
                    <a:pt x="131162" y="27798"/>
                    <a:pt x="146402" y="21987"/>
                    <a:pt x="161833" y="18082"/>
                  </a:cubicBezTo>
                  <a:cubicBezTo>
                    <a:pt x="156404" y="40275"/>
                    <a:pt x="153927" y="64564"/>
                    <a:pt x="150498" y="86757"/>
                  </a:cubicBezTo>
                  <a:cubicBezTo>
                    <a:pt x="146021" y="116094"/>
                    <a:pt x="141449" y="145431"/>
                    <a:pt x="138401" y="174959"/>
                  </a:cubicBezTo>
                  <a:cubicBezTo>
                    <a:pt x="135068" y="207630"/>
                    <a:pt x="134591" y="240396"/>
                    <a:pt x="133258" y="273162"/>
                  </a:cubicBezTo>
                  <a:close/>
                  <a:moveTo>
                    <a:pt x="174596" y="301165"/>
                  </a:moveTo>
                  <a:cubicBezTo>
                    <a:pt x="164214" y="304404"/>
                    <a:pt x="153641" y="307261"/>
                    <a:pt x="142878" y="308976"/>
                  </a:cubicBezTo>
                  <a:cubicBezTo>
                    <a:pt x="145259" y="294307"/>
                    <a:pt x="144783" y="278686"/>
                    <a:pt x="145259" y="264018"/>
                  </a:cubicBezTo>
                  <a:cubicBezTo>
                    <a:pt x="146498" y="231442"/>
                    <a:pt x="147355" y="198867"/>
                    <a:pt x="150212" y="166291"/>
                  </a:cubicBezTo>
                  <a:cubicBezTo>
                    <a:pt x="152975" y="134859"/>
                    <a:pt x="158594" y="103617"/>
                    <a:pt x="163166" y="72375"/>
                  </a:cubicBezTo>
                  <a:cubicBezTo>
                    <a:pt x="165643" y="55515"/>
                    <a:pt x="174215" y="33703"/>
                    <a:pt x="169739" y="16177"/>
                  </a:cubicBezTo>
                  <a:cubicBezTo>
                    <a:pt x="185169" y="12939"/>
                    <a:pt x="200695" y="11891"/>
                    <a:pt x="216030" y="13415"/>
                  </a:cubicBezTo>
                  <a:cubicBezTo>
                    <a:pt x="214792" y="26559"/>
                    <a:pt x="209934" y="41228"/>
                    <a:pt x="207648" y="52943"/>
                  </a:cubicBezTo>
                  <a:cubicBezTo>
                    <a:pt x="203076" y="75708"/>
                    <a:pt x="201171" y="98949"/>
                    <a:pt x="198123" y="122000"/>
                  </a:cubicBezTo>
                  <a:cubicBezTo>
                    <a:pt x="193646" y="156004"/>
                    <a:pt x="189551" y="190104"/>
                    <a:pt x="184693" y="224108"/>
                  </a:cubicBezTo>
                  <a:cubicBezTo>
                    <a:pt x="181359" y="249159"/>
                    <a:pt x="175073" y="275638"/>
                    <a:pt x="174596" y="301165"/>
                  </a:cubicBezTo>
                  <a:close/>
                  <a:moveTo>
                    <a:pt x="220031" y="269923"/>
                  </a:moveTo>
                  <a:cubicBezTo>
                    <a:pt x="218602" y="275543"/>
                    <a:pt x="216030" y="280115"/>
                    <a:pt x="215173" y="285354"/>
                  </a:cubicBezTo>
                  <a:cubicBezTo>
                    <a:pt x="206029" y="289544"/>
                    <a:pt x="196694" y="293450"/>
                    <a:pt x="187074" y="296974"/>
                  </a:cubicBezTo>
                  <a:cubicBezTo>
                    <a:pt x="192694" y="268590"/>
                    <a:pt x="194599" y="238776"/>
                    <a:pt x="198504" y="210297"/>
                  </a:cubicBezTo>
                  <a:cubicBezTo>
                    <a:pt x="202886" y="178007"/>
                    <a:pt x="206600" y="145622"/>
                    <a:pt x="210696" y="113237"/>
                  </a:cubicBezTo>
                  <a:cubicBezTo>
                    <a:pt x="214030" y="87043"/>
                    <a:pt x="217649" y="60944"/>
                    <a:pt x="221650" y="34846"/>
                  </a:cubicBezTo>
                  <a:cubicBezTo>
                    <a:pt x="222507" y="29512"/>
                    <a:pt x="224222" y="21511"/>
                    <a:pt x="223841" y="14272"/>
                  </a:cubicBezTo>
                  <a:cubicBezTo>
                    <a:pt x="235366" y="16177"/>
                    <a:pt x="246891" y="19797"/>
                    <a:pt x="258131" y="25321"/>
                  </a:cubicBezTo>
                  <a:cubicBezTo>
                    <a:pt x="248129" y="76566"/>
                    <a:pt x="241938" y="128477"/>
                    <a:pt x="232032" y="179817"/>
                  </a:cubicBezTo>
                  <a:cubicBezTo>
                    <a:pt x="228508" y="197914"/>
                    <a:pt x="228032" y="216678"/>
                    <a:pt x="226031" y="235062"/>
                  </a:cubicBezTo>
                  <a:cubicBezTo>
                    <a:pt x="224888" y="246873"/>
                    <a:pt x="222888" y="258398"/>
                    <a:pt x="220031" y="269923"/>
                  </a:cubicBezTo>
                  <a:close/>
                  <a:moveTo>
                    <a:pt x="269084" y="227823"/>
                  </a:moveTo>
                  <a:cubicBezTo>
                    <a:pt x="267465" y="238586"/>
                    <a:pt x="260512" y="251349"/>
                    <a:pt x="260798" y="262303"/>
                  </a:cubicBezTo>
                  <a:cubicBezTo>
                    <a:pt x="251082" y="267542"/>
                    <a:pt x="241462" y="272590"/>
                    <a:pt x="232032" y="277352"/>
                  </a:cubicBezTo>
                  <a:cubicBezTo>
                    <a:pt x="234985" y="268018"/>
                    <a:pt x="235747" y="256969"/>
                    <a:pt x="236890" y="249635"/>
                  </a:cubicBezTo>
                  <a:cubicBezTo>
                    <a:pt x="240128" y="227537"/>
                    <a:pt x="240700" y="205153"/>
                    <a:pt x="243843" y="183055"/>
                  </a:cubicBezTo>
                  <a:cubicBezTo>
                    <a:pt x="248225" y="152004"/>
                    <a:pt x="253844" y="121047"/>
                    <a:pt x="257845" y="89901"/>
                  </a:cubicBezTo>
                  <a:cubicBezTo>
                    <a:pt x="259940" y="73708"/>
                    <a:pt x="270513" y="46371"/>
                    <a:pt x="264893" y="28655"/>
                  </a:cubicBezTo>
                  <a:cubicBezTo>
                    <a:pt x="268608" y="30655"/>
                    <a:pt x="272228" y="32846"/>
                    <a:pt x="275942" y="35418"/>
                  </a:cubicBezTo>
                  <a:cubicBezTo>
                    <a:pt x="284420" y="41228"/>
                    <a:pt x="291754" y="47800"/>
                    <a:pt x="298326" y="54849"/>
                  </a:cubicBezTo>
                  <a:cubicBezTo>
                    <a:pt x="298040" y="55134"/>
                    <a:pt x="297755" y="55420"/>
                    <a:pt x="297564" y="55896"/>
                  </a:cubicBezTo>
                  <a:cubicBezTo>
                    <a:pt x="292040" y="76947"/>
                    <a:pt x="290992" y="99140"/>
                    <a:pt x="286420" y="120571"/>
                  </a:cubicBezTo>
                  <a:cubicBezTo>
                    <a:pt x="282324" y="140002"/>
                    <a:pt x="277847" y="159433"/>
                    <a:pt x="274990" y="179055"/>
                  </a:cubicBezTo>
                  <a:cubicBezTo>
                    <a:pt x="272609" y="195152"/>
                    <a:pt x="271466" y="211535"/>
                    <a:pt x="269084" y="227823"/>
                  </a:cubicBezTo>
                  <a:close/>
                  <a:moveTo>
                    <a:pt x="306899" y="224679"/>
                  </a:moveTo>
                  <a:cubicBezTo>
                    <a:pt x="305565" y="230490"/>
                    <a:pt x="303374" y="234585"/>
                    <a:pt x="304232" y="239062"/>
                  </a:cubicBezTo>
                  <a:cubicBezTo>
                    <a:pt x="295278" y="243729"/>
                    <a:pt x="286325" y="248492"/>
                    <a:pt x="277466" y="253254"/>
                  </a:cubicBezTo>
                  <a:cubicBezTo>
                    <a:pt x="284610" y="234681"/>
                    <a:pt x="283848" y="204201"/>
                    <a:pt x="284991" y="191818"/>
                  </a:cubicBezTo>
                  <a:cubicBezTo>
                    <a:pt x="288992" y="150099"/>
                    <a:pt x="309947" y="102188"/>
                    <a:pt x="302993" y="60087"/>
                  </a:cubicBezTo>
                  <a:cubicBezTo>
                    <a:pt x="317281" y="77137"/>
                    <a:pt x="326996" y="97044"/>
                    <a:pt x="333759" y="118476"/>
                  </a:cubicBezTo>
                  <a:cubicBezTo>
                    <a:pt x="327187" y="139431"/>
                    <a:pt x="320996" y="161719"/>
                    <a:pt x="315947" y="182865"/>
                  </a:cubicBezTo>
                  <a:cubicBezTo>
                    <a:pt x="312709" y="196676"/>
                    <a:pt x="310042" y="210773"/>
                    <a:pt x="306899" y="224679"/>
                  </a:cubicBezTo>
                  <a:close/>
                  <a:moveTo>
                    <a:pt x="317186" y="232490"/>
                  </a:moveTo>
                  <a:cubicBezTo>
                    <a:pt x="317471" y="231061"/>
                    <a:pt x="317662" y="229442"/>
                    <a:pt x="318043" y="227727"/>
                  </a:cubicBezTo>
                  <a:cubicBezTo>
                    <a:pt x="321377" y="211630"/>
                    <a:pt x="324044" y="195342"/>
                    <a:pt x="327568" y="179245"/>
                  </a:cubicBezTo>
                  <a:cubicBezTo>
                    <a:pt x="329759" y="169244"/>
                    <a:pt x="336426" y="155623"/>
                    <a:pt x="340046" y="142383"/>
                  </a:cubicBezTo>
                  <a:cubicBezTo>
                    <a:pt x="345284" y="167053"/>
                    <a:pt x="347475" y="192866"/>
                    <a:pt x="348618" y="217821"/>
                  </a:cubicBezTo>
                  <a:cubicBezTo>
                    <a:pt x="338045" y="222298"/>
                    <a:pt x="327568" y="227251"/>
                    <a:pt x="317186" y="232490"/>
                  </a:cubicBezTo>
                  <a:close/>
                  <a:moveTo>
                    <a:pt x="362239" y="229156"/>
                  </a:moveTo>
                  <a:cubicBezTo>
                    <a:pt x="373859" y="224584"/>
                    <a:pt x="385670" y="220774"/>
                    <a:pt x="397577" y="217821"/>
                  </a:cubicBezTo>
                  <a:cubicBezTo>
                    <a:pt x="391671" y="228489"/>
                    <a:pt x="386528" y="239538"/>
                    <a:pt x="381384" y="250683"/>
                  </a:cubicBezTo>
                  <a:cubicBezTo>
                    <a:pt x="376526" y="261351"/>
                    <a:pt x="369097" y="272495"/>
                    <a:pt x="363668" y="283830"/>
                  </a:cubicBezTo>
                  <a:cubicBezTo>
                    <a:pt x="363191" y="265637"/>
                    <a:pt x="362906" y="247444"/>
                    <a:pt x="362239" y="229156"/>
                  </a:cubicBezTo>
                  <a:close/>
                  <a:moveTo>
                    <a:pt x="364334" y="303927"/>
                  </a:moveTo>
                  <a:cubicBezTo>
                    <a:pt x="377384" y="292497"/>
                    <a:pt x="383480" y="271161"/>
                    <a:pt x="390147" y="255731"/>
                  </a:cubicBezTo>
                  <a:cubicBezTo>
                    <a:pt x="395767" y="242777"/>
                    <a:pt x="400815" y="229537"/>
                    <a:pt x="404911" y="216012"/>
                  </a:cubicBezTo>
                  <a:cubicBezTo>
                    <a:pt x="420722" y="212678"/>
                    <a:pt x="436820" y="211059"/>
                    <a:pt x="453298" y="211916"/>
                  </a:cubicBezTo>
                  <a:cubicBezTo>
                    <a:pt x="445964" y="221917"/>
                    <a:pt x="439391" y="232776"/>
                    <a:pt x="431771" y="242015"/>
                  </a:cubicBezTo>
                  <a:cubicBezTo>
                    <a:pt x="421199" y="254778"/>
                    <a:pt x="410626" y="267351"/>
                    <a:pt x="401006" y="280877"/>
                  </a:cubicBezTo>
                  <a:cubicBezTo>
                    <a:pt x="390528" y="295545"/>
                    <a:pt x="379955" y="310214"/>
                    <a:pt x="370526" y="325644"/>
                  </a:cubicBezTo>
                  <a:cubicBezTo>
                    <a:pt x="368906" y="328311"/>
                    <a:pt x="367097" y="331074"/>
                    <a:pt x="365382" y="334026"/>
                  </a:cubicBezTo>
                  <a:cubicBezTo>
                    <a:pt x="364906" y="323835"/>
                    <a:pt x="364620" y="313643"/>
                    <a:pt x="364334" y="303927"/>
                  </a:cubicBezTo>
                  <a:close/>
                  <a:moveTo>
                    <a:pt x="366525" y="356124"/>
                  </a:moveTo>
                  <a:cubicBezTo>
                    <a:pt x="375955" y="350409"/>
                    <a:pt x="379384" y="335646"/>
                    <a:pt x="385004" y="326502"/>
                  </a:cubicBezTo>
                  <a:cubicBezTo>
                    <a:pt x="394338" y="311262"/>
                    <a:pt x="404911" y="296784"/>
                    <a:pt x="415007" y="282115"/>
                  </a:cubicBezTo>
                  <a:cubicBezTo>
                    <a:pt x="428152" y="263065"/>
                    <a:pt x="456822" y="238300"/>
                    <a:pt x="466061" y="213249"/>
                  </a:cubicBezTo>
                  <a:cubicBezTo>
                    <a:pt x="471872" y="214011"/>
                    <a:pt x="477682" y="215059"/>
                    <a:pt x="483587" y="216488"/>
                  </a:cubicBezTo>
                  <a:cubicBezTo>
                    <a:pt x="493017" y="218774"/>
                    <a:pt x="501590" y="222012"/>
                    <a:pt x="509781" y="225632"/>
                  </a:cubicBezTo>
                  <a:cubicBezTo>
                    <a:pt x="482254" y="255064"/>
                    <a:pt x="458060" y="288402"/>
                    <a:pt x="432438" y="319453"/>
                  </a:cubicBezTo>
                  <a:cubicBezTo>
                    <a:pt x="419294" y="335455"/>
                    <a:pt x="406435" y="351648"/>
                    <a:pt x="393576" y="367840"/>
                  </a:cubicBezTo>
                  <a:cubicBezTo>
                    <a:pt x="386432" y="376793"/>
                    <a:pt x="377574" y="386033"/>
                    <a:pt x="371288" y="396225"/>
                  </a:cubicBezTo>
                  <a:cubicBezTo>
                    <a:pt x="368906" y="382890"/>
                    <a:pt x="367478" y="369459"/>
                    <a:pt x="366525" y="356124"/>
                  </a:cubicBezTo>
                  <a:close/>
                  <a:moveTo>
                    <a:pt x="374621" y="412703"/>
                  </a:moveTo>
                  <a:cubicBezTo>
                    <a:pt x="384337" y="404607"/>
                    <a:pt x="390814" y="393081"/>
                    <a:pt x="398529" y="382699"/>
                  </a:cubicBezTo>
                  <a:cubicBezTo>
                    <a:pt x="414150" y="361839"/>
                    <a:pt x="430343" y="341265"/>
                    <a:pt x="446249" y="320691"/>
                  </a:cubicBezTo>
                  <a:cubicBezTo>
                    <a:pt x="469395" y="290688"/>
                    <a:pt x="495398" y="260779"/>
                    <a:pt x="513972" y="227442"/>
                  </a:cubicBezTo>
                  <a:cubicBezTo>
                    <a:pt x="531022" y="235633"/>
                    <a:pt x="545024" y="246682"/>
                    <a:pt x="557025" y="259636"/>
                  </a:cubicBezTo>
                  <a:cubicBezTo>
                    <a:pt x="523592" y="285068"/>
                    <a:pt x="497684" y="324025"/>
                    <a:pt x="469776" y="354505"/>
                  </a:cubicBezTo>
                  <a:cubicBezTo>
                    <a:pt x="453584" y="372222"/>
                    <a:pt x="435962" y="388319"/>
                    <a:pt x="419008" y="405273"/>
                  </a:cubicBezTo>
                  <a:cubicBezTo>
                    <a:pt x="408054" y="416227"/>
                    <a:pt x="393386" y="428991"/>
                    <a:pt x="384813" y="443468"/>
                  </a:cubicBezTo>
                  <a:cubicBezTo>
                    <a:pt x="380622" y="433658"/>
                    <a:pt x="377193" y="423371"/>
                    <a:pt x="374621" y="412703"/>
                  </a:cubicBezTo>
                  <a:close/>
                  <a:moveTo>
                    <a:pt x="397386" y="466424"/>
                  </a:moveTo>
                  <a:cubicBezTo>
                    <a:pt x="395195" y="463185"/>
                    <a:pt x="393195" y="459852"/>
                    <a:pt x="391290" y="456423"/>
                  </a:cubicBezTo>
                  <a:cubicBezTo>
                    <a:pt x="404911" y="444326"/>
                    <a:pt x="415674" y="427562"/>
                    <a:pt x="428342" y="414608"/>
                  </a:cubicBezTo>
                  <a:cubicBezTo>
                    <a:pt x="445106" y="397463"/>
                    <a:pt x="462251" y="380889"/>
                    <a:pt x="478444" y="363173"/>
                  </a:cubicBezTo>
                  <a:cubicBezTo>
                    <a:pt x="495113" y="344885"/>
                    <a:pt x="510353" y="325073"/>
                    <a:pt x="526164" y="306118"/>
                  </a:cubicBezTo>
                  <a:cubicBezTo>
                    <a:pt x="537785" y="292212"/>
                    <a:pt x="550453" y="279067"/>
                    <a:pt x="561692" y="264875"/>
                  </a:cubicBezTo>
                  <a:cubicBezTo>
                    <a:pt x="572170" y="277257"/>
                    <a:pt x="580742" y="291259"/>
                    <a:pt x="587981" y="306309"/>
                  </a:cubicBezTo>
                  <a:cubicBezTo>
                    <a:pt x="571598" y="321168"/>
                    <a:pt x="557120" y="338598"/>
                    <a:pt x="541309" y="354029"/>
                  </a:cubicBezTo>
                  <a:cubicBezTo>
                    <a:pt x="523211" y="371650"/>
                    <a:pt x="504352" y="388509"/>
                    <a:pt x="486064" y="406035"/>
                  </a:cubicBezTo>
                  <a:cubicBezTo>
                    <a:pt x="469490" y="421942"/>
                    <a:pt x="452060" y="436801"/>
                    <a:pt x="435200" y="452422"/>
                  </a:cubicBezTo>
                  <a:cubicBezTo>
                    <a:pt x="426818" y="460233"/>
                    <a:pt x="414341" y="470043"/>
                    <a:pt x="410816" y="481759"/>
                  </a:cubicBezTo>
                  <a:cubicBezTo>
                    <a:pt x="406149" y="477377"/>
                    <a:pt x="401577" y="472425"/>
                    <a:pt x="397386" y="466424"/>
                  </a:cubicBezTo>
                  <a:close/>
                  <a:moveTo>
                    <a:pt x="458251" y="500904"/>
                  </a:moveTo>
                  <a:cubicBezTo>
                    <a:pt x="458060" y="501095"/>
                    <a:pt x="458156" y="501381"/>
                    <a:pt x="458060" y="501571"/>
                  </a:cubicBezTo>
                  <a:cubicBezTo>
                    <a:pt x="443963" y="500142"/>
                    <a:pt x="430628" y="496047"/>
                    <a:pt x="419008" y="488141"/>
                  </a:cubicBezTo>
                  <a:cubicBezTo>
                    <a:pt x="430724" y="480521"/>
                    <a:pt x="440153" y="465185"/>
                    <a:pt x="449774" y="456042"/>
                  </a:cubicBezTo>
                  <a:cubicBezTo>
                    <a:pt x="466538" y="440135"/>
                    <a:pt x="483778" y="424800"/>
                    <a:pt x="500351" y="408512"/>
                  </a:cubicBezTo>
                  <a:cubicBezTo>
                    <a:pt x="529879" y="379365"/>
                    <a:pt x="569693" y="349743"/>
                    <a:pt x="591029" y="312690"/>
                  </a:cubicBezTo>
                  <a:cubicBezTo>
                    <a:pt x="598459" y="329264"/>
                    <a:pt x="604364" y="347076"/>
                    <a:pt x="609413" y="365078"/>
                  </a:cubicBezTo>
                  <a:cubicBezTo>
                    <a:pt x="586076" y="384223"/>
                    <a:pt x="563502" y="405464"/>
                    <a:pt x="541023" y="425371"/>
                  </a:cubicBezTo>
                  <a:cubicBezTo>
                    <a:pt x="526069" y="438611"/>
                    <a:pt x="511496" y="452232"/>
                    <a:pt x="496732" y="465662"/>
                  </a:cubicBezTo>
                  <a:cubicBezTo>
                    <a:pt x="483873" y="477377"/>
                    <a:pt x="467490" y="485950"/>
                    <a:pt x="458251" y="500904"/>
                  </a:cubicBezTo>
                  <a:close/>
                  <a:moveTo>
                    <a:pt x="550834" y="484617"/>
                  </a:moveTo>
                  <a:cubicBezTo>
                    <a:pt x="525593" y="493951"/>
                    <a:pt x="499208" y="501285"/>
                    <a:pt x="474539" y="502047"/>
                  </a:cubicBezTo>
                  <a:cubicBezTo>
                    <a:pt x="483873" y="496618"/>
                    <a:pt x="491493" y="488427"/>
                    <a:pt x="499685" y="480807"/>
                  </a:cubicBezTo>
                  <a:cubicBezTo>
                    <a:pt x="514448" y="467186"/>
                    <a:pt x="528831" y="453089"/>
                    <a:pt x="543404" y="439182"/>
                  </a:cubicBezTo>
                  <a:cubicBezTo>
                    <a:pt x="564836" y="418704"/>
                    <a:pt x="593030" y="399177"/>
                    <a:pt x="612080" y="374984"/>
                  </a:cubicBezTo>
                  <a:cubicBezTo>
                    <a:pt x="615890" y="389748"/>
                    <a:pt x="619128" y="404607"/>
                    <a:pt x="622271" y="419275"/>
                  </a:cubicBezTo>
                  <a:cubicBezTo>
                    <a:pt x="609413" y="430705"/>
                    <a:pt x="597602" y="443088"/>
                    <a:pt x="585410" y="455184"/>
                  </a:cubicBezTo>
                  <a:cubicBezTo>
                    <a:pt x="577313" y="463185"/>
                    <a:pt x="568741" y="470805"/>
                    <a:pt x="559692" y="477663"/>
                  </a:cubicBezTo>
                  <a:cubicBezTo>
                    <a:pt x="555977" y="480616"/>
                    <a:pt x="552929" y="482045"/>
                    <a:pt x="550834" y="484617"/>
                  </a:cubicBezTo>
                  <a:close/>
                  <a:moveTo>
                    <a:pt x="628082" y="452041"/>
                  </a:moveTo>
                  <a:cubicBezTo>
                    <a:pt x="615413" y="457280"/>
                    <a:pt x="600554" y="464138"/>
                    <a:pt x="584552" y="470996"/>
                  </a:cubicBezTo>
                  <a:cubicBezTo>
                    <a:pt x="586172" y="469186"/>
                    <a:pt x="587696" y="467472"/>
                    <a:pt x="589029" y="466138"/>
                  </a:cubicBezTo>
                  <a:cubicBezTo>
                    <a:pt x="601697" y="452993"/>
                    <a:pt x="612937" y="438897"/>
                    <a:pt x="623319" y="424038"/>
                  </a:cubicBezTo>
                  <a:cubicBezTo>
                    <a:pt x="624938" y="431562"/>
                    <a:pt x="626462" y="439182"/>
                    <a:pt x="628082" y="446517"/>
                  </a:cubicBezTo>
                  <a:cubicBezTo>
                    <a:pt x="628463" y="448231"/>
                    <a:pt x="628844" y="449946"/>
                    <a:pt x="629225" y="451660"/>
                  </a:cubicBezTo>
                  <a:cubicBezTo>
                    <a:pt x="628748" y="451851"/>
                    <a:pt x="628463" y="451946"/>
                    <a:pt x="628082" y="452041"/>
                  </a:cubicBezTo>
                  <a:close/>
                  <a:moveTo>
                    <a:pt x="647513" y="459661"/>
                  </a:moveTo>
                  <a:cubicBezTo>
                    <a:pt x="665324" y="452232"/>
                    <a:pt x="683231" y="445088"/>
                    <a:pt x="701424" y="438801"/>
                  </a:cubicBezTo>
                  <a:cubicBezTo>
                    <a:pt x="695900" y="448802"/>
                    <a:pt x="690661" y="458899"/>
                    <a:pt x="684184" y="468424"/>
                  </a:cubicBezTo>
                  <a:cubicBezTo>
                    <a:pt x="676278" y="480044"/>
                    <a:pt x="667134" y="491093"/>
                    <a:pt x="659038" y="502619"/>
                  </a:cubicBezTo>
                  <a:cubicBezTo>
                    <a:pt x="654752" y="488522"/>
                    <a:pt x="650942" y="474139"/>
                    <a:pt x="647513" y="459661"/>
                  </a:cubicBezTo>
                  <a:close/>
                  <a:moveTo>
                    <a:pt x="663229" y="515573"/>
                  </a:moveTo>
                  <a:cubicBezTo>
                    <a:pt x="673135" y="501666"/>
                    <a:pt x="682660" y="487284"/>
                    <a:pt x="691804" y="472901"/>
                  </a:cubicBezTo>
                  <a:cubicBezTo>
                    <a:pt x="698948" y="461661"/>
                    <a:pt x="707520" y="448898"/>
                    <a:pt x="711140" y="435468"/>
                  </a:cubicBezTo>
                  <a:cubicBezTo>
                    <a:pt x="725046" y="430896"/>
                    <a:pt x="739143" y="426990"/>
                    <a:pt x="753431" y="423942"/>
                  </a:cubicBezTo>
                  <a:cubicBezTo>
                    <a:pt x="739905" y="442421"/>
                    <a:pt x="729999" y="464709"/>
                    <a:pt x="717521" y="483664"/>
                  </a:cubicBezTo>
                  <a:cubicBezTo>
                    <a:pt x="703805" y="504524"/>
                    <a:pt x="688565" y="524622"/>
                    <a:pt x="674945" y="545577"/>
                  </a:cubicBezTo>
                  <a:cubicBezTo>
                    <a:pt x="670658" y="535956"/>
                    <a:pt x="666753" y="525860"/>
                    <a:pt x="663229" y="515573"/>
                  </a:cubicBezTo>
                  <a:close/>
                  <a:moveTo>
                    <a:pt x="700853" y="591201"/>
                  </a:moveTo>
                  <a:cubicBezTo>
                    <a:pt x="693614" y="581295"/>
                    <a:pt x="687232" y="570818"/>
                    <a:pt x="681612" y="559769"/>
                  </a:cubicBezTo>
                  <a:cubicBezTo>
                    <a:pt x="697614" y="536909"/>
                    <a:pt x="712568" y="513001"/>
                    <a:pt x="727237" y="489379"/>
                  </a:cubicBezTo>
                  <a:cubicBezTo>
                    <a:pt x="739715" y="469281"/>
                    <a:pt x="756098" y="446326"/>
                    <a:pt x="761051" y="422418"/>
                  </a:cubicBezTo>
                  <a:cubicBezTo>
                    <a:pt x="776005" y="419561"/>
                    <a:pt x="791150" y="417751"/>
                    <a:pt x="806675" y="417370"/>
                  </a:cubicBezTo>
                  <a:cubicBezTo>
                    <a:pt x="796579" y="427562"/>
                    <a:pt x="790578" y="442611"/>
                    <a:pt x="783625" y="454708"/>
                  </a:cubicBezTo>
                  <a:cubicBezTo>
                    <a:pt x="771528" y="475663"/>
                    <a:pt x="759527" y="496713"/>
                    <a:pt x="746287" y="517002"/>
                  </a:cubicBezTo>
                  <a:cubicBezTo>
                    <a:pt x="734952" y="534432"/>
                    <a:pt x="723332" y="551577"/>
                    <a:pt x="712664" y="569484"/>
                  </a:cubicBezTo>
                  <a:cubicBezTo>
                    <a:pt x="709425" y="574914"/>
                    <a:pt x="703329" y="583200"/>
                    <a:pt x="700853" y="591201"/>
                  </a:cubicBezTo>
                  <a:close/>
                  <a:moveTo>
                    <a:pt x="710282" y="603012"/>
                  </a:moveTo>
                  <a:cubicBezTo>
                    <a:pt x="717140" y="596631"/>
                    <a:pt x="720284" y="584153"/>
                    <a:pt x="724570" y="576438"/>
                  </a:cubicBezTo>
                  <a:cubicBezTo>
                    <a:pt x="734666" y="558340"/>
                    <a:pt x="746477" y="541195"/>
                    <a:pt x="757526" y="523574"/>
                  </a:cubicBezTo>
                  <a:cubicBezTo>
                    <a:pt x="768956" y="505286"/>
                    <a:pt x="779243" y="486141"/>
                    <a:pt x="789626" y="467186"/>
                  </a:cubicBezTo>
                  <a:cubicBezTo>
                    <a:pt x="797912" y="452136"/>
                    <a:pt x="810962" y="434896"/>
                    <a:pt x="813914" y="417370"/>
                  </a:cubicBezTo>
                  <a:cubicBezTo>
                    <a:pt x="826964" y="417465"/>
                    <a:pt x="839251" y="419085"/>
                    <a:pt x="850967" y="421752"/>
                  </a:cubicBezTo>
                  <a:cubicBezTo>
                    <a:pt x="825154" y="447850"/>
                    <a:pt x="809152" y="487569"/>
                    <a:pt x="791340" y="518907"/>
                  </a:cubicBezTo>
                  <a:cubicBezTo>
                    <a:pt x="771909" y="553006"/>
                    <a:pt x="746001" y="587106"/>
                    <a:pt x="731618" y="623777"/>
                  </a:cubicBezTo>
                  <a:cubicBezTo>
                    <a:pt x="723808" y="617395"/>
                    <a:pt x="716664" y="610442"/>
                    <a:pt x="710282" y="603012"/>
                  </a:cubicBezTo>
                  <a:close/>
                  <a:moveTo>
                    <a:pt x="768861" y="647399"/>
                  </a:moveTo>
                  <a:cubicBezTo>
                    <a:pt x="759050" y="642827"/>
                    <a:pt x="750002" y="637588"/>
                    <a:pt x="741810" y="631778"/>
                  </a:cubicBezTo>
                  <a:cubicBezTo>
                    <a:pt x="741905" y="631683"/>
                    <a:pt x="741905" y="631587"/>
                    <a:pt x="742001" y="631492"/>
                  </a:cubicBezTo>
                  <a:cubicBezTo>
                    <a:pt x="742477" y="631016"/>
                    <a:pt x="742858" y="630540"/>
                    <a:pt x="743144" y="630063"/>
                  </a:cubicBezTo>
                  <a:cubicBezTo>
                    <a:pt x="759050" y="596726"/>
                    <a:pt x="779053" y="564627"/>
                    <a:pt x="797341" y="532527"/>
                  </a:cubicBezTo>
                  <a:cubicBezTo>
                    <a:pt x="817629" y="496809"/>
                    <a:pt x="840203" y="460518"/>
                    <a:pt x="858301" y="423752"/>
                  </a:cubicBezTo>
                  <a:cubicBezTo>
                    <a:pt x="870874" y="427276"/>
                    <a:pt x="882590" y="432134"/>
                    <a:pt x="893734" y="438230"/>
                  </a:cubicBezTo>
                  <a:cubicBezTo>
                    <a:pt x="886304" y="448041"/>
                    <a:pt x="880113" y="458899"/>
                    <a:pt x="873541" y="469281"/>
                  </a:cubicBezTo>
                  <a:cubicBezTo>
                    <a:pt x="860206" y="490332"/>
                    <a:pt x="847252" y="511668"/>
                    <a:pt x="834298" y="533004"/>
                  </a:cubicBezTo>
                  <a:cubicBezTo>
                    <a:pt x="821344" y="554340"/>
                    <a:pt x="808676" y="575866"/>
                    <a:pt x="796198" y="597488"/>
                  </a:cubicBezTo>
                  <a:cubicBezTo>
                    <a:pt x="786863" y="613204"/>
                    <a:pt x="775052" y="629777"/>
                    <a:pt x="768861" y="647399"/>
                  </a:cubicBezTo>
                  <a:close/>
                  <a:moveTo>
                    <a:pt x="807247" y="660734"/>
                  </a:moveTo>
                  <a:cubicBezTo>
                    <a:pt x="801437" y="659400"/>
                    <a:pt x="795626" y="657781"/>
                    <a:pt x="789911" y="655876"/>
                  </a:cubicBezTo>
                  <a:cubicBezTo>
                    <a:pt x="786482" y="654733"/>
                    <a:pt x="783339" y="653495"/>
                    <a:pt x="780101" y="652257"/>
                  </a:cubicBezTo>
                  <a:cubicBezTo>
                    <a:pt x="789340" y="640160"/>
                    <a:pt x="795912" y="625587"/>
                    <a:pt x="803246" y="612442"/>
                  </a:cubicBezTo>
                  <a:cubicBezTo>
                    <a:pt x="815438" y="590630"/>
                    <a:pt x="827916" y="569008"/>
                    <a:pt x="840394" y="547386"/>
                  </a:cubicBezTo>
                  <a:cubicBezTo>
                    <a:pt x="852872" y="525765"/>
                    <a:pt x="865445" y="504238"/>
                    <a:pt x="878113" y="482712"/>
                  </a:cubicBezTo>
                  <a:cubicBezTo>
                    <a:pt x="885733" y="469662"/>
                    <a:pt x="894782" y="456518"/>
                    <a:pt x="901259" y="442516"/>
                  </a:cubicBezTo>
                  <a:cubicBezTo>
                    <a:pt x="910307" y="448041"/>
                    <a:pt x="918880" y="454422"/>
                    <a:pt x="927071" y="461376"/>
                  </a:cubicBezTo>
                  <a:cubicBezTo>
                    <a:pt x="913546" y="485855"/>
                    <a:pt x="902211" y="511001"/>
                    <a:pt x="886590" y="534623"/>
                  </a:cubicBezTo>
                  <a:cubicBezTo>
                    <a:pt x="874493" y="553101"/>
                    <a:pt x="862587" y="571675"/>
                    <a:pt x="850490" y="590154"/>
                  </a:cubicBezTo>
                  <a:cubicBezTo>
                    <a:pt x="839822" y="606441"/>
                    <a:pt x="829345" y="622919"/>
                    <a:pt x="819248" y="639588"/>
                  </a:cubicBezTo>
                  <a:cubicBezTo>
                    <a:pt x="816200" y="644922"/>
                    <a:pt x="809152" y="653209"/>
                    <a:pt x="807247" y="660734"/>
                  </a:cubicBezTo>
                  <a:close/>
                  <a:moveTo>
                    <a:pt x="869350" y="666354"/>
                  </a:moveTo>
                  <a:cubicBezTo>
                    <a:pt x="853538" y="666925"/>
                    <a:pt x="837727" y="666258"/>
                    <a:pt x="822011" y="663687"/>
                  </a:cubicBezTo>
                  <a:cubicBezTo>
                    <a:pt x="826773" y="656829"/>
                    <a:pt x="830678" y="647018"/>
                    <a:pt x="833441" y="642541"/>
                  </a:cubicBezTo>
                  <a:cubicBezTo>
                    <a:pt x="843442" y="626158"/>
                    <a:pt x="853538" y="609775"/>
                    <a:pt x="863730" y="593487"/>
                  </a:cubicBezTo>
                  <a:cubicBezTo>
                    <a:pt x="876208" y="573485"/>
                    <a:pt x="888686" y="553482"/>
                    <a:pt x="900973" y="533385"/>
                  </a:cubicBezTo>
                  <a:cubicBezTo>
                    <a:pt x="913355" y="513192"/>
                    <a:pt x="928310" y="490617"/>
                    <a:pt x="933263" y="466710"/>
                  </a:cubicBezTo>
                  <a:cubicBezTo>
                    <a:pt x="942502" y="475092"/>
                    <a:pt x="951170" y="484235"/>
                    <a:pt x="959456" y="493856"/>
                  </a:cubicBezTo>
                  <a:cubicBezTo>
                    <a:pt x="943454" y="520812"/>
                    <a:pt x="932024" y="552149"/>
                    <a:pt x="917165" y="579581"/>
                  </a:cubicBezTo>
                  <a:cubicBezTo>
                    <a:pt x="902402" y="606727"/>
                    <a:pt x="879732" y="636255"/>
                    <a:pt x="869350" y="666354"/>
                  </a:cubicBezTo>
                  <a:close/>
                  <a:moveTo>
                    <a:pt x="928024" y="658638"/>
                  </a:moveTo>
                  <a:cubicBezTo>
                    <a:pt x="914498" y="661591"/>
                    <a:pt x="900878" y="663782"/>
                    <a:pt x="887162" y="665115"/>
                  </a:cubicBezTo>
                  <a:cubicBezTo>
                    <a:pt x="903068" y="640636"/>
                    <a:pt x="914689" y="610347"/>
                    <a:pt x="927357" y="585486"/>
                  </a:cubicBezTo>
                  <a:cubicBezTo>
                    <a:pt x="940311" y="559959"/>
                    <a:pt x="957551" y="530241"/>
                    <a:pt x="965267" y="500904"/>
                  </a:cubicBezTo>
                  <a:cubicBezTo>
                    <a:pt x="973458" y="511001"/>
                    <a:pt x="981078" y="521574"/>
                    <a:pt x="988508" y="532432"/>
                  </a:cubicBezTo>
                  <a:cubicBezTo>
                    <a:pt x="983269" y="540147"/>
                    <a:pt x="980221" y="549387"/>
                    <a:pt x="976125" y="557864"/>
                  </a:cubicBezTo>
                  <a:cubicBezTo>
                    <a:pt x="969934" y="570437"/>
                    <a:pt x="962981" y="582629"/>
                    <a:pt x="957361" y="595488"/>
                  </a:cubicBezTo>
                  <a:cubicBezTo>
                    <a:pt x="951265" y="609394"/>
                    <a:pt x="945455" y="623491"/>
                    <a:pt x="938787" y="637112"/>
                  </a:cubicBezTo>
                  <a:cubicBezTo>
                    <a:pt x="935072" y="644827"/>
                    <a:pt x="929738" y="650828"/>
                    <a:pt x="928024" y="658638"/>
                  </a:cubicBezTo>
                  <a:close/>
                  <a:moveTo>
                    <a:pt x="992032" y="639874"/>
                  </a:moveTo>
                  <a:cubicBezTo>
                    <a:pt x="984507" y="642446"/>
                    <a:pt x="977078" y="645208"/>
                    <a:pt x="969458" y="647589"/>
                  </a:cubicBezTo>
                  <a:cubicBezTo>
                    <a:pt x="961933" y="649971"/>
                    <a:pt x="954408" y="652161"/>
                    <a:pt x="946788" y="654162"/>
                  </a:cubicBezTo>
                  <a:cubicBezTo>
                    <a:pt x="956123" y="640255"/>
                    <a:pt x="961361" y="619110"/>
                    <a:pt x="966124" y="607013"/>
                  </a:cubicBezTo>
                  <a:cubicBezTo>
                    <a:pt x="972982" y="589868"/>
                    <a:pt x="991651" y="563293"/>
                    <a:pt x="994604" y="541481"/>
                  </a:cubicBezTo>
                  <a:cubicBezTo>
                    <a:pt x="997747" y="546339"/>
                    <a:pt x="1000890" y="551196"/>
                    <a:pt x="1003843" y="556054"/>
                  </a:cubicBezTo>
                  <a:cubicBezTo>
                    <a:pt x="1007843" y="562626"/>
                    <a:pt x="1012320" y="570056"/>
                    <a:pt x="1016987" y="578057"/>
                  </a:cubicBezTo>
                  <a:cubicBezTo>
                    <a:pt x="1012987" y="585486"/>
                    <a:pt x="1011463" y="594630"/>
                    <a:pt x="1008891" y="602441"/>
                  </a:cubicBezTo>
                  <a:cubicBezTo>
                    <a:pt x="1004605" y="615585"/>
                    <a:pt x="998414" y="627682"/>
                    <a:pt x="992032" y="639874"/>
                  </a:cubicBezTo>
                  <a:close/>
                  <a:moveTo>
                    <a:pt x="1011653" y="632921"/>
                  </a:moveTo>
                  <a:cubicBezTo>
                    <a:pt x="1014606" y="625491"/>
                    <a:pt x="1017178" y="617871"/>
                    <a:pt x="1019464" y="610347"/>
                  </a:cubicBezTo>
                  <a:cubicBezTo>
                    <a:pt x="1021178" y="604632"/>
                    <a:pt x="1023464" y="597774"/>
                    <a:pt x="1024512" y="590916"/>
                  </a:cubicBezTo>
                  <a:cubicBezTo>
                    <a:pt x="1030132" y="600441"/>
                    <a:pt x="1036037" y="610632"/>
                    <a:pt x="1042419" y="621205"/>
                  </a:cubicBezTo>
                  <a:cubicBezTo>
                    <a:pt x="1032227" y="625301"/>
                    <a:pt x="1021940" y="629111"/>
                    <a:pt x="1011653" y="632921"/>
                  </a:cubicBezTo>
                  <a:close/>
                  <a:moveTo>
                    <a:pt x="1065851" y="629301"/>
                  </a:moveTo>
                  <a:cubicBezTo>
                    <a:pt x="1076900" y="624920"/>
                    <a:pt x="1088234" y="620729"/>
                    <a:pt x="1099379" y="615966"/>
                  </a:cubicBezTo>
                  <a:cubicBezTo>
                    <a:pt x="1096807" y="621967"/>
                    <a:pt x="1095093" y="628825"/>
                    <a:pt x="1093092" y="633873"/>
                  </a:cubicBezTo>
                  <a:cubicBezTo>
                    <a:pt x="1090425" y="640541"/>
                    <a:pt x="1086425" y="648351"/>
                    <a:pt x="1083662" y="656257"/>
                  </a:cubicBezTo>
                  <a:cubicBezTo>
                    <a:pt x="1082519" y="654638"/>
                    <a:pt x="1081376" y="652923"/>
                    <a:pt x="1080234" y="651304"/>
                  </a:cubicBezTo>
                  <a:cubicBezTo>
                    <a:pt x="1075280" y="644065"/>
                    <a:pt x="1070518" y="636731"/>
                    <a:pt x="1065851" y="629301"/>
                  </a:cubicBezTo>
                  <a:close/>
                </a:path>
              </a:pathLst>
            </a:custGeom>
            <a:grpFill/>
            <a:ln w="9525" cap="flat">
              <a:noFill/>
              <a:prstDash val="solid"/>
              <a:miter/>
            </a:ln>
          </p:spPr>
          <p:txBody>
            <a:bodyPr rtlCol="0" anchor="ctr"/>
            <a:lstStyle/>
            <a:p>
              <a:endParaRPr lang="en-US"/>
            </a:p>
          </p:txBody>
        </p:sp>
        <p:grpSp>
          <p:nvGrpSpPr>
            <p:cNvPr id="1235" name="Graphic 6">
              <a:extLst>
                <a:ext uri="{FF2B5EF4-FFF2-40B4-BE49-F238E27FC236}">
                  <a16:creationId xmlns:a16="http://schemas.microsoft.com/office/drawing/2014/main" id="{4A239230-BF0F-3203-01D9-6E19744A73C5}"/>
                </a:ext>
              </a:extLst>
            </p:cNvPr>
            <p:cNvGrpSpPr/>
            <p:nvPr/>
          </p:nvGrpSpPr>
          <p:grpSpPr>
            <a:xfrm>
              <a:off x="2776557" y="5431809"/>
              <a:ext cx="585032" cy="139894"/>
              <a:chOff x="2776557" y="5431809"/>
              <a:chExt cx="585032" cy="139894"/>
            </a:xfrm>
            <a:grpFill/>
          </p:grpSpPr>
          <p:sp>
            <p:nvSpPr>
              <p:cNvPr id="1236" name="Freeform: Shape 1235">
                <a:extLst>
                  <a:ext uri="{FF2B5EF4-FFF2-40B4-BE49-F238E27FC236}">
                    <a16:creationId xmlns:a16="http://schemas.microsoft.com/office/drawing/2014/main" id="{08525504-C44A-4D33-88C1-C4EF858D99F8}"/>
                  </a:ext>
                </a:extLst>
              </p:cNvPr>
              <p:cNvSpPr/>
              <p:nvPr/>
            </p:nvSpPr>
            <p:spPr>
              <a:xfrm>
                <a:off x="2776557" y="5431809"/>
                <a:ext cx="62869" cy="126590"/>
              </a:xfrm>
              <a:custGeom>
                <a:avLst/>
                <a:gdLst>
                  <a:gd name="connsiteX0" fmla="*/ 61130 w 62869"/>
                  <a:gd name="connsiteY0" fmla="*/ 72498 h 126590"/>
                  <a:gd name="connsiteX1" fmla="*/ 59511 w 62869"/>
                  <a:gd name="connsiteY1" fmla="*/ 5060 h 126590"/>
                  <a:gd name="connsiteX2" fmla="*/ 57797 w 62869"/>
                  <a:gd name="connsiteY2" fmla="*/ 5060 h 126590"/>
                  <a:gd name="connsiteX3" fmla="*/ 57130 w 62869"/>
                  <a:gd name="connsiteY3" fmla="*/ 7347 h 126590"/>
                  <a:gd name="connsiteX4" fmla="*/ 57797 w 62869"/>
                  <a:gd name="connsiteY4" fmla="*/ 7727 h 126590"/>
                  <a:gd name="connsiteX5" fmla="*/ 56082 w 62869"/>
                  <a:gd name="connsiteY5" fmla="*/ 8394 h 126590"/>
                  <a:gd name="connsiteX6" fmla="*/ 55320 w 62869"/>
                  <a:gd name="connsiteY6" fmla="*/ 16395 h 126590"/>
                  <a:gd name="connsiteX7" fmla="*/ 51415 w 62869"/>
                  <a:gd name="connsiteY7" fmla="*/ 55733 h 126590"/>
                  <a:gd name="connsiteX8" fmla="*/ 50843 w 62869"/>
                  <a:gd name="connsiteY8" fmla="*/ 64877 h 126590"/>
                  <a:gd name="connsiteX9" fmla="*/ 35032 w 62869"/>
                  <a:gd name="connsiteY9" fmla="*/ 67068 h 126590"/>
                  <a:gd name="connsiteX10" fmla="*/ 19030 w 62869"/>
                  <a:gd name="connsiteY10" fmla="*/ 68592 h 126590"/>
                  <a:gd name="connsiteX11" fmla="*/ 13220 w 62869"/>
                  <a:gd name="connsiteY11" fmla="*/ 68402 h 126590"/>
                  <a:gd name="connsiteX12" fmla="*/ 13124 w 62869"/>
                  <a:gd name="connsiteY12" fmla="*/ 65354 h 126590"/>
                  <a:gd name="connsiteX13" fmla="*/ 10553 w 62869"/>
                  <a:gd name="connsiteY13" fmla="*/ 965 h 126590"/>
                  <a:gd name="connsiteX14" fmla="*/ 7886 w 62869"/>
                  <a:gd name="connsiteY14" fmla="*/ 965 h 126590"/>
                  <a:gd name="connsiteX15" fmla="*/ 2837 w 62869"/>
                  <a:gd name="connsiteY15" fmla="*/ 65354 h 126590"/>
                  <a:gd name="connsiteX16" fmla="*/ 5314 w 62869"/>
                  <a:gd name="connsiteY16" fmla="*/ 121647 h 126590"/>
                  <a:gd name="connsiteX17" fmla="*/ 10457 w 62869"/>
                  <a:gd name="connsiteY17" fmla="*/ 121647 h 126590"/>
                  <a:gd name="connsiteX18" fmla="*/ 13601 w 62869"/>
                  <a:gd name="connsiteY18" fmla="*/ 78213 h 126590"/>
                  <a:gd name="connsiteX19" fmla="*/ 27507 w 62869"/>
                  <a:gd name="connsiteY19" fmla="*/ 79260 h 126590"/>
                  <a:gd name="connsiteX20" fmla="*/ 45319 w 62869"/>
                  <a:gd name="connsiteY20" fmla="*/ 77355 h 126590"/>
                  <a:gd name="connsiteX21" fmla="*/ 50748 w 62869"/>
                  <a:gd name="connsiteY21" fmla="*/ 76784 h 126590"/>
                  <a:gd name="connsiteX22" fmla="*/ 51034 w 62869"/>
                  <a:gd name="connsiteY22" fmla="*/ 90690 h 126590"/>
                  <a:gd name="connsiteX23" fmla="*/ 50843 w 62869"/>
                  <a:gd name="connsiteY23" fmla="*/ 124504 h 126590"/>
                  <a:gd name="connsiteX24" fmla="*/ 55606 w 62869"/>
                  <a:gd name="connsiteY24" fmla="*/ 125742 h 126590"/>
                  <a:gd name="connsiteX25" fmla="*/ 61130 w 62869"/>
                  <a:gd name="connsiteY25" fmla="*/ 72498 h 12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869" h="126590">
                    <a:moveTo>
                      <a:pt x="61130" y="72498"/>
                    </a:moveTo>
                    <a:cubicBezTo>
                      <a:pt x="60464" y="49352"/>
                      <a:pt x="64369" y="27444"/>
                      <a:pt x="59511" y="5060"/>
                    </a:cubicBezTo>
                    <a:cubicBezTo>
                      <a:pt x="59321" y="4203"/>
                      <a:pt x="58082" y="4299"/>
                      <a:pt x="57797" y="5060"/>
                    </a:cubicBezTo>
                    <a:cubicBezTo>
                      <a:pt x="57606" y="5823"/>
                      <a:pt x="57320" y="6584"/>
                      <a:pt x="57130" y="7347"/>
                    </a:cubicBezTo>
                    <a:cubicBezTo>
                      <a:pt x="57035" y="7727"/>
                      <a:pt x="57511" y="8013"/>
                      <a:pt x="57797" y="7727"/>
                    </a:cubicBezTo>
                    <a:cubicBezTo>
                      <a:pt x="54939" y="11061"/>
                      <a:pt x="61130" y="-3036"/>
                      <a:pt x="56082" y="8394"/>
                    </a:cubicBezTo>
                    <a:cubicBezTo>
                      <a:pt x="55034" y="10680"/>
                      <a:pt x="55415" y="14681"/>
                      <a:pt x="55320" y="16395"/>
                    </a:cubicBezTo>
                    <a:cubicBezTo>
                      <a:pt x="54558" y="29540"/>
                      <a:pt x="52844" y="42589"/>
                      <a:pt x="51415" y="55733"/>
                    </a:cubicBezTo>
                    <a:cubicBezTo>
                      <a:pt x="51129" y="58782"/>
                      <a:pt x="50939" y="61830"/>
                      <a:pt x="50843" y="64877"/>
                    </a:cubicBezTo>
                    <a:cubicBezTo>
                      <a:pt x="45605" y="64782"/>
                      <a:pt x="39985" y="66306"/>
                      <a:pt x="35032" y="67068"/>
                    </a:cubicBezTo>
                    <a:cubicBezTo>
                      <a:pt x="29698" y="67830"/>
                      <a:pt x="24364" y="68497"/>
                      <a:pt x="19030" y="68592"/>
                    </a:cubicBezTo>
                    <a:cubicBezTo>
                      <a:pt x="17125" y="68688"/>
                      <a:pt x="15125" y="68497"/>
                      <a:pt x="13220" y="68402"/>
                    </a:cubicBezTo>
                    <a:cubicBezTo>
                      <a:pt x="13220" y="67354"/>
                      <a:pt x="13124" y="66306"/>
                      <a:pt x="13124" y="65354"/>
                    </a:cubicBezTo>
                    <a:cubicBezTo>
                      <a:pt x="13410" y="44304"/>
                      <a:pt x="15696" y="21539"/>
                      <a:pt x="10553" y="965"/>
                    </a:cubicBezTo>
                    <a:cubicBezTo>
                      <a:pt x="10267" y="-274"/>
                      <a:pt x="8171" y="-369"/>
                      <a:pt x="7886" y="965"/>
                    </a:cubicBezTo>
                    <a:cubicBezTo>
                      <a:pt x="3695" y="21824"/>
                      <a:pt x="4171" y="44208"/>
                      <a:pt x="2837" y="65354"/>
                    </a:cubicBezTo>
                    <a:cubicBezTo>
                      <a:pt x="1885" y="81356"/>
                      <a:pt x="-4306" y="107835"/>
                      <a:pt x="5314" y="121647"/>
                    </a:cubicBezTo>
                    <a:cubicBezTo>
                      <a:pt x="6552" y="123361"/>
                      <a:pt x="9314" y="123742"/>
                      <a:pt x="10457" y="121647"/>
                    </a:cubicBezTo>
                    <a:cubicBezTo>
                      <a:pt x="16458" y="110407"/>
                      <a:pt x="14648" y="93167"/>
                      <a:pt x="13601" y="78213"/>
                    </a:cubicBezTo>
                    <a:cubicBezTo>
                      <a:pt x="18173" y="79451"/>
                      <a:pt x="23411" y="79451"/>
                      <a:pt x="27507" y="79260"/>
                    </a:cubicBezTo>
                    <a:cubicBezTo>
                      <a:pt x="33508" y="79070"/>
                      <a:pt x="39413" y="78117"/>
                      <a:pt x="45319" y="77355"/>
                    </a:cubicBezTo>
                    <a:cubicBezTo>
                      <a:pt x="47224" y="77165"/>
                      <a:pt x="49034" y="76974"/>
                      <a:pt x="50748" y="76784"/>
                    </a:cubicBezTo>
                    <a:cubicBezTo>
                      <a:pt x="50843" y="81451"/>
                      <a:pt x="51034" y="86118"/>
                      <a:pt x="51034" y="90690"/>
                    </a:cubicBezTo>
                    <a:cubicBezTo>
                      <a:pt x="51129" y="101739"/>
                      <a:pt x="47224" y="114026"/>
                      <a:pt x="50843" y="124504"/>
                    </a:cubicBezTo>
                    <a:cubicBezTo>
                      <a:pt x="51510" y="126504"/>
                      <a:pt x="53987" y="127362"/>
                      <a:pt x="55606" y="125742"/>
                    </a:cubicBezTo>
                    <a:cubicBezTo>
                      <a:pt x="67226" y="113836"/>
                      <a:pt x="61511" y="87547"/>
                      <a:pt x="61130" y="72498"/>
                    </a:cubicBezTo>
                    <a:close/>
                  </a:path>
                </a:pathLst>
              </a:custGeom>
              <a:grpFill/>
              <a:ln w="9525" cap="flat">
                <a:noFill/>
                <a:prstDash val="solid"/>
                <a:miter/>
              </a:ln>
            </p:spPr>
            <p:txBody>
              <a:bodyPr rtlCol="0" anchor="ctr"/>
              <a:lstStyle/>
              <a:p>
                <a:endParaRPr lang="en-US"/>
              </a:p>
            </p:txBody>
          </p:sp>
          <p:sp>
            <p:nvSpPr>
              <p:cNvPr id="1237" name="Freeform: Shape 1236">
                <a:extLst>
                  <a:ext uri="{FF2B5EF4-FFF2-40B4-BE49-F238E27FC236}">
                    <a16:creationId xmlns:a16="http://schemas.microsoft.com/office/drawing/2014/main" id="{DF449F98-3585-A753-0682-05CA47CFB9AD}"/>
                  </a:ext>
                </a:extLst>
              </p:cNvPr>
              <p:cNvSpPr/>
              <p:nvPr/>
            </p:nvSpPr>
            <p:spPr>
              <a:xfrm>
                <a:off x="2851370" y="5521482"/>
                <a:ext cx="37035" cy="50222"/>
              </a:xfrm>
              <a:custGeom>
                <a:avLst/>
                <a:gdLst>
                  <a:gd name="connsiteX0" fmla="*/ 35943 w 37035"/>
                  <a:gd name="connsiteY0" fmla="*/ 42832 h 50222"/>
                  <a:gd name="connsiteX1" fmla="*/ 23561 w 37035"/>
                  <a:gd name="connsiteY1" fmla="*/ 37689 h 50222"/>
                  <a:gd name="connsiteX2" fmla="*/ 18036 w 37035"/>
                  <a:gd name="connsiteY2" fmla="*/ 36165 h 50222"/>
                  <a:gd name="connsiteX3" fmla="*/ 20417 w 37035"/>
                  <a:gd name="connsiteY3" fmla="*/ 9781 h 50222"/>
                  <a:gd name="connsiteX4" fmla="*/ 129 w 37035"/>
                  <a:gd name="connsiteY4" fmla="*/ 6161 h 50222"/>
                  <a:gd name="connsiteX5" fmla="*/ 1367 w 37035"/>
                  <a:gd name="connsiteY5" fmla="*/ 8256 h 50222"/>
                  <a:gd name="connsiteX6" fmla="*/ 8892 w 37035"/>
                  <a:gd name="connsiteY6" fmla="*/ 9400 h 50222"/>
                  <a:gd name="connsiteX7" fmla="*/ 10702 w 37035"/>
                  <a:gd name="connsiteY7" fmla="*/ 17401 h 50222"/>
                  <a:gd name="connsiteX8" fmla="*/ 5749 w 37035"/>
                  <a:gd name="connsiteY8" fmla="*/ 37784 h 50222"/>
                  <a:gd name="connsiteX9" fmla="*/ 10035 w 37035"/>
                  <a:gd name="connsiteY9" fmla="*/ 45309 h 50222"/>
                  <a:gd name="connsiteX10" fmla="*/ 24323 w 37035"/>
                  <a:gd name="connsiteY10" fmla="*/ 49881 h 50222"/>
                  <a:gd name="connsiteX11" fmla="*/ 36610 w 37035"/>
                  <a:gd name="connsiteY11" fmla="*/ 45023 h 50222"/>
                  <a:gd name="connsiteX12" fmla="*/ 35943 w 37035"/>
                  <a:gd name="connsiteY12" fmla="*/ 42832 h 50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35" h="50222">
                    <a:moveTo>
                      <a:pt x="35943" y="42832"/>
                    </a:moveTo>
                    <a:cubicBezTo>
                      <a:pt x="32228" y="42642"/>
                      <a:pt x="27085" y="39022"/>
                      <a:pt x="23561" y="37689"/>
                    </a:cubicBezTo>
                    <a:cubicBezTo>
                      <a:pt x="21656" y="37022"/>
                      <a:pt x="19846" y="36546"/>
                      <a:pt x="18036" y="36165"/>
                    </a:cubicBezTo>
                    <a:cubicBezTo>
                      <a:pt x="21656" y="27973"/>
                      <a:pt x="22418" y="18258"/>
                      <a:pt x="20417" y="9781"/>
                    </a:cubicBezTo>
                    <a:cubicBezTo>
                      <a:pt x="18036" y="-30"/>
                      <a:pt x="4701" y="-4507"/>
                      <a:pt x="129" y="6161"/>
                    </a:cubicBezTo>
                    <a:cubicBezTo>
                      <a:pt x="-252" y="7209"/>
                      <a:pt x="224" y="8256"/>
                      <a:pt x="1367" y="8256"/>
                    </a:cubicBezTo>
                    <a:cubicBezTo>
                      <a:pt x="3653" y="8352"/>
                      <a:pt x="7273" y="7590"/>
                      <a:pt x="8892" y="9400"/>
                    </a:cubicBezTo>
                    <a:cubicBezTo>
                      <a:pt x="10511" y="11305"/>
                      <a:pt x="10607" y="15019"/>
                      <a:pt x="10702" y="17401"/>
                    </a:cubicBezTo>
                    <a:cubicBezTo>
                      <a:pt x="10988" y="24068"/>
                      <a:pt x="9749" y="32260"/>
                      <a:pt x="5749" y="37784"/>
                    </a:cubicBezTo>
                    <a:cubicBezTo>
                      <a:pt x="3368" y="41118"/>
                      <a:pt x="6701" y="45023"/>
                      <a:pt x="10035" y="45309"/>
                    </a:cubicBezTo>
                    <a:cubicBezTo>
                      <a:pt x="14893" y="45690"/>
                      <a:pt x="19560" y="48643"/>
                      <a:pt x="24323" y="49881"/>
                    </a:cubicBezTo>
                    <a:cubicBezTo>
                      <a:pt x="29847" y="51310"/>
                      <a:pt x="32705" y="47976"/>
                      <a:pt x="36610" y="45023"/>
                    </a:cubicBezTo>
                    <a:cubicBezTo>
                      <a:pt x="37372" y="44261"/>
                      <a:pt x="37086" y="42832"/>
                      <a:pt x="35943" y="42832"/>
                    </a:cubicBezTo>
                    <a:close/>
                  </a:path>
                </a:pathLst>
              </a:custGeom>
              <a:grpFill/>
              <a:ln w="9525" cap="flat">
                <a:noFill/>
                <a:prstDash val="solid"/>
                <a:miter/>
              </a:ln>
            </p:spPr>
            <p:txBody>
              <a:bodyPr rtlCol="0" anchor="ctr"/>
              <a:lstStyle/>
              <a:p>
                <a:endParaRPr lang="en-US"/>
              </a:p>
            </p:txBody>
          </p:sp>
          <p:sp>
            <p:nvSpPr>
              <p:cNvPr id="1238" name="Freeform: Shape 1237">
                <a:extLst>
                  <a:ext uri="{FF2B5EF4-FFF2-40B4-BE49-F238E27FC236}">
                    <a16:creationId xmlns:a16="http://schemas.microsoft.com/office/drawing/2014/main" id="{C08868F2-3559-174C-1B9E-443C6B9016BA}"/>
                  </a:ext>
                </a:extLst>
              </p:cNvPr>
              <p:cNvSpPr/>
              <p:nvPr/>
            </p:nvSpPr>
            <p:spPr>
              <a:xfrm>
                <a:off x="2915618" y="5450365"/>
                <a:ext cx="79313" cy="102671"/>
              </a:xfrm>
              <a:custGeom>
                <a:avLst/>
                <a:gdLst>
                  <a:gd name="connsiteX0" fmla="*/ 77231 w 79313"/>
                  <a:gd name="connsiteY0" fmla="*/ 79564 h 102671"/>
                  <a:gd name="connsiteX1" fmla="*/ 15890 w 79313"/>
                  <a:gd name="connsiteY1" fmla="*/ 65562 h 102671"/>
                  <a:gd name="connsiteX2" fmla="*/ 47228 w 79313"/>
                  <a:gd name="connsiteY2" fmla="*/ 4888 h 102671"/>
                  <a:gd name="connsiteX3" fmla="*/ 47799 w 79313"/>
                  <a:gd name="connsiteY3" fmla="*/ 2602 h 102671"/>
                  <a:gd name="connsiteX4" fmla="*/ 10366 w 79313"/>
                  <a:gd name="connsiteY4" fmla="*/ 16127 h 102671"/>
                  <a:gd name="connsiteX5" fmla="*/ 3603 w 79313"/>
                  <a:gd name="connsiteY5" fmla="*/ 66800 h 102671"/>
                  <a:gd name="connsiteX6" fmla="*/ 79232 w 79313"/>
                  <a:gd name="connsiteY6" fmla="*/ 80707 h 102671"/>
                  <a:gd name="connsiteX7" fmla="*/ 77231 w 79313"/>
                  <a:gd name="connsiteY7" fmla="*/ 79564 h 1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313" h="102671">
                    <a:moveTo>
                      <a:pt x="77231" y="79564"/>
                    </a:moveTo>
                    <a:cubicBezTo>
                      <a:pt x="55133" y="98423"/>
                      <a:pt x="29511" y="88898"/>
                      <a:pt x="15890" y="65562"/>
                    </a:cubicBezTo>
                    <a:cubicBezTo>
                      <a:pt x="2270" y="42321"/>
                      <a:pt x="18748" y="4888"/>
                      <a:pt x="47228" y="4888"/>
                    </a:cubicBezTo>
                    <a:cubicBezTo>
                      <a:pt x="48371" y="4888"/>
                      <a:pt x="48942" y="3173"/>
                      <a:pt x="47799" y="2602"/>
                    </a:cubicBezTo>
                    <a:cubicBezTo>
                      <a:pt x="32654" y="-4542"/>
                      <a:pt x="19700" y="4031"/>
                      <a:pt x="10366" y="16127"/>
                    </a:cubicBezTo>
                    <a:cubicBezTo>
                      <a:pt x="-778" y="30605"/>
                      <a:pt x="-2779" y="50132"/>
                      <a:pt x="3603" y="66800"/>
                    </a:cubicBezTo>
                    <a:cubicBezTo>
                      <a:pt x="15890" y="98804"/>
                      <a:pt x="63515" y="121474"/>
                      <a:pt x="79232" y="80707"/>
                    </a:cubicBezTo>
                    <a:cubicBezTo>
                      <a:pt x="79708" y="79468"/>
                      <a:pt x="77993" y="78897"/>
                      <a:pt x="77231" y="79564"/>
                    </a:cubicBezTo>
                    <a:close/>
                  </a:path>
                </a:pathLst>
              </a:custGeom>
              <a:grpFill/>
              <a:ln w="9525" cap="flat">
                <a:noFill/>
                <a:prstDash val="solid"/>
                <a:miter/>
              </a:ln>
            </p:spPr>
            <p:txBody>
              <a:bodyPr rtlCol="0" anchor="ctr"/>
              <a:lstStyle/>
              <a:p>
                <a:endParaRPr lang="en-US"/>
              </a:p>
            </p:txBody>
          </p:sp>
          <p:sp>
            <p:nvSpPr>
              <p:cNvPr id="1239" name="Freeform: Shape 1238">
                <a:extLst>
                  <a:ext uri="{FF2B5EF4-FFF2-40B4-BE49-F238E27FC236}">
                    <a16:creationId xmlns:a16="http://schemas.microsoft.com/office/drawing/2014/main" id="{5A1ED791-F49C-C476-19FF-668EAE692F4D}"/>
                  </a:ext>
                </a:extLst>
              </p:cNvPr>
              <p:cNvSpPr/>
              <p:nvPr/>
            </p:nvSpPr>
            <p:spPr>
              <a:xfrm>
                <a:off x="2992497" y="5457811"/>
                <a:ext cx="69605" cy="81248"/>
              </a:xfrm>
              <a:custGeom>
                <a:avLst/>
                <a:gdLst>
                  <a:gd name="connsiteX0" fmla="*/ 69124 w 69605"/>
                  <a:gd name="connsiteY0" fmla="*/ 39161 h 81248"/>
                  <a:gd name="connsiteX1" fmla="*/ 16450 w 69605"/>
                  <a:gd name="connsiteY1" fmla="*/ 4205 h 81248"/>
                  <a:gd name="connsiteX2" fmla="*/ 5497 w 69605"/>
                  <a:gd name="connsiteY2" fmla="*/ 53449 h 81248"/>
                  <a:gd name="connsiteX3" fmla="*/ 28166 w 69605"/>
                  <a:gd name="connsiteY3" fmla="*/ 79548 h 81248"/>
                  <a:gd name="connsiteX4" fmla="*/ 69124 w 69605"/>
                  <a:gd name="connsiteY4" fmla="*/ 39161 h 81248"/>
                  <a:gd name="connsiteX5" fmla="*/ 31309 w 69605"/>
                  <a:gd name="connsiteY5" fmla="*/ 68308 h 81248"/>
                  <a:gd name="connsiteX6" fmla="*/ 22261 w 69605"/>
                  <a:gd name="connsiteY6" fmla="*/ 64403 h 81248"/>
                  <a:gd name="connsiteX7" fmla="*/ 23499 w 69605"/>
                  <a:gd name="connsiteY7" fmla="*/ 62307 h 81248"/>
                  <a:gd name="connsiteX8" fmla="*/ 20260 w 69605"/>
                  <a:gd name="connsiteY8" fmla="*/ 17349 h 81248"/>
                  <a:gd name="connsiteX9" fmla="*/ 56170 w 69605"/>
                  <a:gd name="connsiteY9" fmla="*/ 40209 h 81248"/>
                  <a:gd name="connsiteX10" fmla="*/ 31309 w 69605"/>
                  <a:gd name="connsiteY10" fmla="*/ 68308 h 8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05" h="81248">
                    <a:moveTo>
                      <a:pt x="69124" y="39161"/>
                    </a:moveTo>
                    <a:cubicBezTo>
                      <a:pt x="65028" y="13920"/>
                      <a:pt x="42644" y="-9892"/>
                      <a:pt x="16450" y="4205"/>
                    </a:cubicBezTo>
                    <a:cubicBezTo>
                      <a:pt x="-695" y="13349"/>
                      <a:pt x="-4600" y="38495"/>
                      <a:pt x="5497" y="53449"/>
                    </a:cubicBezTo>
                    <a:cubicBezTo>
                      <a:pt x="6925" y="64974"/>
                      <a:pt x="15784" y="75452"/>
                      <a:pt x="28166" y="79548"/>
                    </a:cubicBezTo>
                    <a:cubicBezTo>
                      <a:pt x="53693" y="88120"/>
                      <a:pt x="72934" y="62688"/>
                      <a:pt x="69124" y="39161"/>
                    </a:cubicBezTo>
                    <a:close/>
                    <a:moveTo>
                      <a:pt x="31309" y="68308"/>
                    </a:moveTo>
                    <a:cubicBezTo>
                      <a:pt x="27690" y="67546"/>
                      <a:pt x="24832" y="66117"/>
                      <a:pt x="22261" y="64403"/>
                    </a:cubicBezTo>
                    <a:cubicBezTo>
                      <a:pt x="23213" y="64307"/>
                      <a:pt x="24166" y="63355"/>
                      <a:pt x="23499" y="62307"/>
                    </a:cubicBezTo>
                    <a:cubicBezTo>
                      <a:pt x="14736" y="49639"/>
                      <a:pt x="7402" y="29636"/>
                      <a:pt x="20260" y="17349"/>
                    </a:cubicBezTo>
                    <a:cubicBezTo>
                      <a:pt x="37120" y="1347"/>
                      <a:pt x="52931" y="25826"/>
                      <a:pt x="56170" y="40209"/>
                    </a:cubicBezTo>
                    <a:cubicBezTo>
                      <a:pt x="59599" y="56211"/>
                      <a:pt x="48264" y="71927"/>
                      <a:pt x="31309" y="68308"/>
                    </a:cubicBezTo>
                    <a:close/>
                  </a:path>
                </a:pathLst>
              </a:custGeom>
              <a:grpFill/>
              <a:ln w="9525" cap="flat">
                <a:noFill/>
                <a:prstDash val="solid"/>
                <a:miter/>
              </a:ln>
            </p:spPr>
            <p:txBody>
              <a:bodyPr rtlCol="0" anchor="ctr"/>
              <a:lstStyle/>
              <a:p>
                <a:endParaRPr lang="en-US"/>
              </a:p>
            </p:txBody>
          </p:sp>
          <p:sp>
            <p:nvSpPr>
              <p:cNvPr id="1240" name="Freeform: Shape 1239">
                <a:extLst>
                  <a:ext uri="{FF2B5EF4-FFF2-40B4-BE49-F238E27FC236}">
                    <a16:creationId xmlns:a16="http://schemas.microsoft.com/office/drawing/2014/main" id="{C5F4A2FC-517D-3AE0-9C39-D81808A840BF}"/>
                  </a:ext>
                </a:extLst>
              </p:cNvPr>
              <p:cNvSpPr/>
              <p:nvPr/>
            </p:nvSpPr>
            <p:spPr>
              <a:xfrm>
                <a:off x="3097006" y="5471662"/>
                <a:ext cx="146550" cy="56825"/>
              </a:xfrm>
              <a:custGeom>
                <a:avLst/>
                <a:gdLst>
                  <a:gd name="connsiteX0" fmla="*/ 145113 w 146550"/>
                  <a:gd name="connsiteY0" fmla="*/ 25882 h 56825"/>
                  <a:gd name="connsiteX1" fmla="*/ 107585 w 146550"/>
                  <a:gd name="connsiteY1" fmla="*/ 69 h 56825"/>
                  <a:gd name="connsiteX2" fmla="*/ 105108 w 146550"/>
                  <a:gd name="connsiteY2" fmla="*/ 3307 h 56825"/>
                  <a:gd name="connsiteX3" fmla="*/ 125397 w 146550"/>
                  <a:gd name="connsiteY3" fmla="*/ 21405 h 56825"/>
                  <a:gd name="connsiteX4" fmla="*/ 74819 w 146550"/>
                  <a:gd name="connsiteY4" fmla="*/ 22548 h 56825"/>
                  <a:gd name="connsiteX5" fmla="*/ 33957 w 146550"/>
                  <a:gd name="connsiteY5" fmla="*/ 23024 h 56825"/>
                  <a:gd name="connsiteX6" fmla="*/ 429 w 146550"/>
                  <a:gd name="connsiteY6" fmla="*/ 26358 h 56825"/>
                  <a:gd name="connsiteX7" fmla="*/ 429 w 146550"/>
                  <a:gd name="connsiteY7" fmla="*/ 27596 h 56825"/>
                  <a:gd name="connsiteX8" fmla="*/ 33957 w 146550"/>
                  <a:gd name="connsiteY8" fmla="*/ 30930 h 56825"/>
                  <a:gd name="connsiteX9" fmla="*/ 74819 w 146550"/>
                  <a:gd name="connsiteY9" fmla="*/ 31406 h 56825"/>
                  <a:gd name="connsiteX10" fmla="*/ 128445 w 146550"/>
                  <a:gd name="connsiteY10" fmla="*/ 31978 h 56825"/>
                  <a:gd name="connsiteX11" fmla="*/ 109490 w 146550"/>
                  <a:gd name="connsiteY11" fmla="*/ 54742 h 56825"/>
                  <a:gd name="connsiteX12" fmla="*/ 111395 w 146550"/>
                  <a:gd name="connsiteY12" fmla="*/ 56647 h 56825"/>
                  <a:gd name="connsiteX13" fmla="*/ 144161 w 146550"/>
                  <a:gd name="connsiteY13" fmla="*/ 33787 h 56825"/>
                  <a:gd name="connsiteX14" fmla="*/ 145113 w 146550"/>
                  <a:gd name="connsiteY14" fmla="*/ 25882 h 5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550" h="56825">
                    <a:moveTo>
                      <a:pt x="145113" y="25882"/>
                    </a:moveTo>
                    <a:cubicBezTo>
                      <a:pt x="135779" y="15118"/>
                      <a:pt x="121682" y="3593"/>
                      <a:pt x="107585" y="69"/>
                    </a:cubicBezTo>
                    <a:cubicBezTo>
                      <a:pt x="105870" y="-407"/>
                      <a:pt x="103965" y="1688"/>
                      <a:pt x="105108" y="3307"/>
                    </a:cubicBezTo>
                    <a:cubicBezTo>
                      <a:pt x="110347" y="10642"/>
                      <a:pt x="118062" y="15880"/>
                      <a:pt x="125397" y="21405"/>
                    </a:cubicBezTo>
                    <a:cubicBezTo>
                      <a:pt x="108918" y="19309"/>
                      <a:pt x="89583" y="22357"/>
                      <a:pt x="74819" y="22548"/>
                    </a:cubicBezTo>
                    <a:cubicBezTo>
                      <a:pt x="61198" y="22643"/>
                      <a:pt x="47577" y="22834"/>
                      <a:pt x="33957" y="23024"/>
                    </a:cubicBezTo>
                    <a:cubicBezTo>
                      <a:pt x="22622" y="23215"/>
                      <a:pt x="11001" y="21976"/>
                      <a:pt x="429" y="26358"/>
                    </a:cubicBezTo>
                    <a:cubicBezTo>
                      <a:pt x="-143" y="26644"/>
                      <a:pt x="-143" y="27310"/>
                      <a:pt x="429" y="27596"/>
                    </a:cubicBezTo>
                    <a:cubicBezTo>
                      <a:pt x="11001" y="31978"/>
                      <a:pt x="22622" y="30644"/>
                      <a:pt x="33957" y="30930"/>
                    </a:cubicBezTo>
                    <a:cubicBezTo>
                      <a:pt x="47577" y="31216"/>
                      <a:pt x="61198" y="31216"/>
                      <a:pt x="74819" y="31406"/>
                    </a:cubicBezTo>
                    <a:cubicBezTo>
                      <a:pt x="90535" y="31596"/>
                      <a:pt x="111395" y="34930"/>
                      <a:pt x="128445" y="31978"/>
                    </a:cubicBezTo>
                    <a:cubicBezTo>
                      <a:pt x="120444" y="37978"/>
                      <a:pt x="113967" y="45408"/>
                      <a:pt x="109490" y="54742"/>
                    </a:cubicBezTo>
                    <a:cubicBezTo>
                      <a:pt x="108918" y="55980"/>
                      <a:pt x="110157" y="57314"/>
                      <a:pt x="111395" y="56647"/>
                    </a:cubicBezTo>
                    <a:cubicBezTo>
                      <a:pt x="123587" y="50742"/>
                      <a:pt x="132255" y="40360"/>
                      <a:pt x="144161" y="33787"/>
                    </a:cubicBezTo>
                    <a:cubicBezTo>
                      <a:pt x="147114" y="32073"/>
                      <a:pt x="147209" y="28263"/>
                      <a:pt x="145113" y="25882"/>
                    </a:cubicBezTo>
                    <a:close/>
                  </a:path>
                </a:pathLst>
              </a:custGeom>
              <a:grpFill/>
              <a:ln w="9525" cap="flat">
                <a:noFill/>
                <a:prstDash val="solid"/>
                <a:miter/>
              </a:ln>
            </p:spPr>
            <p:txBody>
              <a:bodyPr rtlCol="0" anchor="ctr"/>
              <a:lstStyle/>
              <a:p>
                <a:endParaRPr lang="en-US"/>
              </a:p>
            </p:txBody>
          </p:sp>
          <p:sp>
            <p:nvSpPr>
              <p:cNvPr id="1241" name="Freeform: Shape 1240">
                <a:extLst>
                  <a:ext uri="{FF2B5EF4-FFF2-40B4-BE49-F238E27FC236}">
                    <a16:creationId xmlns:a16="http://schemas.microsoft.com/office/drawing/2014/main" id="{521007EA-4812-8598-6531-D1417FE6B41C}"/>
                  </a:ext>
                </a:extLst>
              </p:cNvPr>
              <p:cNvSpPr/>
              <p:nvPr/>
            </p:nvSpPr>
            <p:spPr>
              <a:xfrm>
                <a:off x="3264598" y="5434889"/>
                <a:ext cx="96991" cy="123841"/>
              </a:xfrm>
              <a:custGeom>
                <a:avLst/>
                <a:gdLst>
                  <a:gd name="connsiteX0" fmla="*/ 92393 w 96991"/>
                  <a:gd name="connsiteY0" fmla="*/ 83324 h 123841"/>
                  <a:gd name="connsiteX1" fmla="*/ 88773 w 96991"/>
                  <a:gd name="connsiteY1" fmla="*/ 40938 h 123841"/>
                  <a:gd name="connsiteX2" fmla="*/ 67056 w 96991"/>
                  <a:gd name="connsiteY2" fmla="*/ 552 h 123841"/>
                  <a:gd name="connsiteX3" fmla="*/ 42005 w 96991"/>
                  <a:gd name="connsiteY3" fmla="*/ 29699 h 123841"/>
                  <a:gd name="connsiteX4" fmla="*/ 29432 w 96991"/>
                  <a:gd name="connsiteY4" fmla="*/ 2076 h 123841"/>
                  <a:gd name="connsiteX5" fmla="*/ 23431 w 96991"/>
                  <a:gd name="connsiteY5" fmla="*/ 1314 h 123841"/>
                  <a:gd name="connsiteX6" fmla="*/ 2572 w 96991"/>
                  <a:gd name="connsiteY6" fmla="*/ 48749 h 123841"/>
                  <a:gd name="connsiteX7" fmla="*/ 6001 w 96991"/>
                  <a:gd name="connsiteY7" fmla="*/ 107804 h 123841"/>
                  <a:gd name="connsiteX8" fmla="*/ 8953 w 96991"/>
                  <a:gd name="connsiteY8" fmla="*/ 107041 h 123841"/>
                  <a:gd name="connsiteX9" fmla="*/ 13811 w 96991"/>
                  <a:gd name="connsiteY9" fmla="*/ 37604 h 123841"/>
                  <a:gd name="connsiteX10" fmla="*/ 19431 w 96991"/>
                  <a:gd name="connsiteY10" fmla="*/ 20936 h 123841"/>
                  <a:gd name="connsiteX11" fmla="*/ 29623 w 96991"/>
                  <a:gd name="connsiteY11" fmla="*/ 22174 h 123841"/>
                  <a:gd name="connsiteX12" fmla="*/ 33909 w 96991"/>
                  <a:gd name="connsiteY12" fmla="*/ 68751 h 123841"/>
                  <a:gd name="connsiteX13" fmla="*/ 44768 w 96991"/>
                  <a:gd name="connsiteY13" fmla="*/ 70275 h 123841"/>
                  <a:gd name="connsiteX14" fmla="*/ 51435 w 96991"/>
                  <a:gd name="connsiteY14" fmla="*/ 40843 h 123841"/>
                  <a:gd name="connsiteX15" fmla="*/ 68485 w 96991"/>
                  <a:gd name="connsiteY15" fmla="*/ 17411 h 123841"/>
                  <a:gd name="connsiteX16" fmla="*/ 79439 w 96991"/>
                  <a:gd name="connsiteY16" fmla="*/ 77609 h 123841"/>
                  <a:gd name="connsiteX17" fmla="*/ 91535 w 96991"/>
                  <a:gd name="connsiteY17" fmla="*/ 122948 h 123841"/>
                  <a:gd name="connsiteX18" fmla="*/ 96964 w 96991"/>
                  <a:gd name="connsiteY18" fmla="*/ 120758 h 123841"/>
                  <a:gd name="connsiteX19" fmla="*/ 92393 w 96991"/>
                  <a:gd name="connsiteY19" fmla="*/ 83324 h 12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991" h="123841">
                    <a:moveTo>
                      <a:pt x="92393" y="83324"/>
                    </a:moveTo>
                    <a:cubicBezTo>
                      <a:pt x="91154" y="69132"/>
                      <a:pt x="90773" y="55035"/>
                      <a:pt x="88773" y="40938"/>
                    </a:cubicBezTo>
                    <a:cubicBezTo>
                      <a:pt x="86963" y="28175"/>
                      <a:pt x="81629" y="5029"/>
                      <a:pt x="67056" y="552"/>
                    </a:cubicBezTo>
                    <a:cubicBezTo>
                      <a:pt x="54959" y="-3163"/>
                      <a:pt x="47053" y="12458"/>
                      <a:pt x="42005" y="29699"/>
                    </a:cubicBezTo>
                    <a:cubicBezTo>
                      <a:pt x="40005" y="19697"/>
                      <a:pt x="36385" y="10172"/>
                      <a:pt x="29432" y="2076"/>
                    </a:cubicBezTo>
                    <a:cubicBezTo>
                      <a:pt x="28003" y="457"/>
                      <a:pt x="25241" y="171"/>
                      <a:pt x="23431" y="1314"/>
                    </a:cubicBezTo>
                    <a:cubicBezTo>
                      <a:pt x="8477" y="11030"/>
                      <a:pt x="4667" y="32461"/>
                      <a:pt x="2572" y="48749"/>
                    </a:cubicBezTo>
                    <a:cubicBezTo>
                      <a:pt x="286" y="67037"/>
                      <a:pt x="-3143" y="90849"/>
                      <a:pt x="6001" y="107804"/>
                    </a:cubicBezTo>
                    <a:cubicBezTo>
                      <a:pt x="6763" y="109232"/>
                      <a:pt x="9049" y="108566"/>
                      <a:pt x="8953" y="107041"/>
                    </a:cubicBezTo>
                    <a:cubicBezTo>
                      <a:pt x="8001" y="83801"/>
                      <a:pt x="8572" y="60369"/>
                      <a:pt x="13811" y="37604"/>
                    </a:cubicBezTo>
                    <a:cubicBezTo>
                      <a:pt x="15145" y="31889"/>
                      <a:pt x="17050" y="26270"/>
                      <a:pt x="19431" y="20936"/>
                    </a:cubicBezTo>
                    <a:cubicBezTo>
                      <a:pt x="23908" y="10934"/>
                      <a:pt x="25622" y="11030"/>
                      <a:pt x="29623" y="22174"/>
                    </a:cubicBezTo>
                    <a:cubicBezTo>
                      <a:pt x="34862" y="36461"/>
                      <a:pt x="34576" y="53702"/>
                      <a:pt x="33909" y="68751"/>
                    </a:cubicBezTo>
                    <a:cubicBezTo>
                      <a:pt x="33623" y="74942"/>
                      <a:pt x="43624" y="76371"/>
                      <a:pt x="44768" y="70275"/>
                    </a:cubicBezTo>
                    <a:cubicBezTo>
                      <a:pt x="46577" y="60369"/>
                      <a:pt x="48863" y="50558"/>
                      <a:pt x="51435" y="40843"/>
                    </a:cubicBezTo>
                    <a:cubicBezTo>
                      <a:pt x="53149" y="34556"/>
                      <a:pt x="60674" y="4743"/>
                      <a:pt x="68485" y="17411"/>
                    </a:cubicBezTo>
                    <a:cubicBezTo>
                      <a:pt x="79153" y="34747"/>
                      <a:pt x="78391" y="57988"/>
                      <a:pt x="79439" y="77609"/>
                    </a:cubicBezTo>
                    <a:cubicBezTo>
                      <a:pt x="80201" y="92659"/>
                      <a:pt x="80010" y="111899"/>
                      <a:pt x="91535" y="122948"/>
                    </a:cubicBezTo>
                    <a:cubicBezTo>
                      <a:pt x="93535" y="124853"/>
                      <a:pt x="96869" y="123520"/>
                      <a:pt x="96964" y="120758"/>
                    </a:cubicBezTo>
                    <a:cubicBezTo>
                      <a:pt x="97345" y="108185"/>
                      <a:pt x="93535" y="95707"/>
                      <a:pt x="92393" y="83324"/>
                    </a:cubicBezTo>
                    <a:close/>
                  </a:path>
                </a:pathLst>
              </a:custGeom>
              <a:grpFill/>
              <a:ln w="9525" cap="flat">
                <a:noFill/>
                <a:prstDash val="solid"/>
                <a:miter/>
              </a:ln>
            </p:spPr>
            <p:txBody>
              <a:bodyPr rtlCol="0" anchor="ctr"/>
              <a:lstStyle/>
              <a:p>
                <a:endParaRPr lang="en-US"/>
              </a:p>
            </p:txBody>
          </p:sp>
        </p:grpSp>
        <p:sp>
          <p:nvSpPr>
            <p:cNvPr id="1242" name="Freeform: Shape 1241">
              <a:extLst>
                <a:ext uri="{FF2B5EF4-FFF2-40B4-BE49-F238E27FC236}">
                  <a16:creationId xmlns:a16="http://schemas.microsoft.com/office/drawing/2014/main" id="{73BA2421-9B80-734D-7EE9-F11B6D5D7C5B}"/>
                </a:ext>
              </a:extLst>
            </p:cNvPr>
            <p:cNvSpPr/>
            <p:nvPr/>
          </p:nvSpPr>
          <p:spPr>
            <a:xfrm>
              <a:off x="6178065" y="5319750"/>
              <a:ext cx="74752" cy="71179"/>
            </a:xfrm>
            <a:custGeom>
              <a:avLst/>
              <a:gdLst>
                <a:gd name="connsiteX0" fmla="*/ 72334 w 74752"/>
                <a:gd name="connsiteY0" fmla="*/ 26823 h 71179"/>
                <a:gd name="connsiteX1" fmla="*/ 48332 w 74752"/>
                <a:gd name="connsiteY1" fmla="*/ 724 h 71179"/>
                <a:gd name="connsiteX2" fmla="*/ 32425 w 74752"/>
                <a:gd name="connsiteY2" fmla="*/ 12535 h 71179"/>
                <a:gd name="connsiteX3" fmla="*/ 23662 w 74752"/>
                <a:gd name="connsiteY3" fmla="*/ 1296 h 71179"/>
                <a:gd name="connsiteX4" fmla="*/ 3564 w 74752"/>
                <a:gd name="connsiteY4" fmla="*/ 60255 h 71179"/>
                <a:gd name="connsiteX5" fmla="*/ 5945 w 74752"/>
                <a:gd name="connsiteY5" fmla="*/ 59969 h 71179"/>
                <a:gd name="connsiteX6" fmla="*/ 9755 w 74752"/>
                <a:gd name="connsiteY6" fmla="*/ 28918 h 71179"/>
                <a:gd name="connsiteX7" fmla="*/ 22233 w 74752"/>
                <a:gd name="connsiteY7" fmla="*/ 13868 h 71179"/>
                <a:gd name="connsiteX8" fmla="*/ 27662 w 74752"/>
                <a:gd name="connsiteY8" fmla="*/ 32823 h 71179"/>
                <a:gd name="connsiteX9" fmla="*/ 28424 w 74752"/>
                <a:gd name="connsiteY9" fmla="*/ 62065 h 71179"/>
                <a:gd name="connsiteX10" fmla="*/ 38235 w 74752"/>
                <a:gd name="connsiteY10" fmla="*/ 60732 h 71179"/>
                <a:gd name="connsiteX11" fmla="*/ 37187 w 74752"/>
                <a:gd name="connsiteY11" fmla="*/ 36538 h 71179"/>
                <a:gd name="connsiteX12" fmla="*/ 46998 w 74752"/>
                <a:gd name="connsiteY12" fmla="*/ 11487 h 71179"/>
                <a:gd name="connsiteX13" fmla="*/ 57857 w 74752"/>
                <a:gd name="connsiteY13" fmla="*/ 18822 h 71179"/>
                <a:gd name="connsiteX14" fmla="*/ 62143 w 74752"/>
                <a:gd name="connsiteY14" fmla="*/ 36919 h 71179"/>
                <a:gd name="connsiteX15" fmla="*/ 61666 w 74752"/>
                <a:gd name="connsiteY15" fmla="*/ 53874 h 71179"/>
                <a:gd name="connsiteX16" fmla="*/ 61000 w 74752"/>
                <a:gd name="connsiteY16" fmla="*/ 67971 h 71179"/>
                <a:gd name="connsiteX17" fmla="*/ 68525 w 74752"/>
                <a:gd name="connsiteY17" fmla="*/ 69971 h 71179"/>
                <a:gd name="connsiteX18" fmla="*/ 72334 w 74752"/>
                <a:gd name="connsiteY18" fmla="*/ 26823 h 71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752" h="71179">
                  <a:moveTo>
                    <a:pt x="72334" y="26823"/>
                  </a:moveTo>
                  <a:cubicBezTo>
                    <a:pt x="70144" y="14631"/>
                    <a:pt x="61666" y="1581"/>
                    <a:pt x="48332" y="724"/>
                  </a:cubicBezTo>
                  <a:cubicBezTo>
                    <a:pt x="40712" y="248"/>
                    <a:pt x="35663" y="5201"/>
                    <a:pt x="32425" y="12535"/>
                  </a:cubicBezTo>
                  <a:cubicBezTo>
                    <a:pt x="30615" y="7677"/>
                    <a:pt x="27948" y="3391"/>
                    <a:pt x="23662" y="1296"/>
                  </a:cubicBezTo>
                  <a:cubicBezTo>
                    <a:pt x="1468" y="-9373"/>
                    <a:pt x="-4818" y="49016"/>
                    <a:pt x="3564" y="60255"/>
                  </a:cubicBezTo>
                  <a:cubicBezTo>
                    <a:pt x="4135" y="61017"/>
                    <a:pt x="5755" y="61208"/>
                    <a:pt x="5945" y="59969"/>
                  </a:cubicBezTo>
                  <a:cubicBezTo>
                    <a:pt x="7469" y="49587"/>
                    <a:pt x="7279" y="39300"/>
                    <a:pt x="9755" y="28918"/>
                  </a:cubicBezTo>
                  <a:cubicBezTo>
                    <a:pt x="10803" y="24441"/>
                    <a:pt x="16994" y="3677"/>
                    <a:pt x="22233" y="13868"/>
                  </a:cubicBezTo>
                  <a:cubicBezTo>
                    <a:pt x="24995" y="19298"/>
                    <a:pt x="26710" y="25965"/>
                    <a:pt x="27662" y="32823"/>
                  </a:cubicBezTo>
                  <a:cubicBezTo>
                    <a:pt x="26519" y="44634"/>
                    <a:pt x="27281" y="56445"/>
                    <a:pt x="28424" y="62065"/>
                  </a:cubicBezTo>
                  <a:cubicBezTo>
                    <a:pt x="29663" y="67780"/>
                    <a:pt x="37949" y="66161"/>
                    <a:pt x="38235" y="60732"/>
                  </a:cubicBezTo>
                  <a:cubicBezTo>
                    <a:pt x="38616" y="52635"/>
                    <a:pt x="38140" y="44539"/>
                    <a:pt x="37187" y="36538"/>
                  </a:cubicBezTo>
                  <a:cubicBezTo>
                    <a:pt x="38044" y="26060"/>
                    <a:pt x="40712" y="15678"/>
                    <a:pt x="46998" y="11487"/>
                  </a:cubicBezTo>
                  <a:cubicBezTo>
                    <a:pt x="50617" y="9106"/>
                    <a:pt x="56333" y="16440"/>
                    <a:pt x="57857" y="18822"/>
                  </a:cubicBezTo>
                  <a:cubicBezTo>
                    <a:pt x="61095" y="23965"/>
                    <a:pt x="61762" y="31014"/>
                    <a:pt x="62143" y="36919"/>
                  </a:cubicBezTo>
                  <a:cubicBezTo>
                    <a:pt x="62524" y="42539"/>
                    <a:pt x="62143" y="48254"/>
                    <a:pt x="61666" y="53874"/>
                  </a:cubicBezTo>
                  <a:cubicBezTo>
                    <a:pt x="61285" y="58541"/>
                    <a:pt x="59285" y="63399"/>
                    <a:pt x="61000" y="67971"/>
                  </a:cubicBezTo>
                  <a:cubicBezTo>
                    <a:pt x="62238" y="71304"/>
                    <a:pt x="65762" y="72161"/>
                    <a:pt x="68525" y="69971"/>
                  </a:cubicBezTo>
                  <a:cubicBezTo>
                    <a:pt x="78240" y="62160"/>
                    <a:pt x="74144" y="37205"/>
                    <a:pt x="72334" y="26823"/>
                  </a:cubicBezTo>
                  <a:close/>
                </a:path>
              </a:pathLst>
            </a:custGeom>
            <a:grpFill/>
            <a:ln w="9525" cap="flat">
              <a:noFill/>
              <a:prstDash val="solid"/>
              <a:miter/>
            </a:ln>
          </p:spPr>
          <p:txBody>
            <a:bodyPr rtlCol="0" anchor="ctr"/>
            <a:lstStyle/>
            <a:p>
              <a:endParaRPr lang="en-US"/>
            </a:p>
          </p:txBody>
        </p:sp>
        <p:sp>
          <p:nvSpPr>
            <p:cNvPr id="1243" name="Freeform: Shape 1242">
              <a:extLst>
                <a:ext uri="{FF2B5EF4-FFF2-40B4-BE49-F238E27FC236}">
                  <a16:creationId xmlns:a16="http://schemas.microsoft.com/office/drawing/2014/main" id="{43E33FC9-650B-24DF-79DC-052E7F82A4FA}"/>
                </a:ext>
              </a:extLst>
            </p:cNvPr>
            <p:cNvSpPr/>
            <p:nvPr/>
          </p:nvSpPr>
          <p:spPr>
            <a:xfrm>
              <a:off x="6245828" y="5259940"/>
              <a:ext cx="26860" cy="37036"/>
            </a:xfrm>
            <a:custGeom>
              <a:avLst/>
              <a:gdLst>
                <a:gd name="connsiteX0" fmla="*/ 15812 w 26860"/>
                <a:gd name="connsiteY0" fmla="*/ 12909 h 37036"/>
                <a:gd name="connsiteX1" fmla="*/ 17812 w 26860"/>
                <a:gd name="connsiteY1" fmla="*/ 8337 h 37036"/>
                <a:gd name="connsiteX2" fmla="*/ 16288 w 26860"/>
                <a:gd name="connsiteY2" fmla="*/ 2622 h 37036"/>
                <a:gd name="connsiteX3" fmla="*/ 0 w 26860"/>
                <a:gd name="connsiteY3" fmla="*/ 8623 h 37036"/>
                <a:gd name="connsiteX4" fmla="*/ 1429 w 26860"/>
                <a:gd name="connsiteY4" fmla="*/ 9671 h 37036"/>
                <a:gd name="connsiteX5" fmla="*/ 8477 w 26860"/>
                <a:gd name="connsiteY5" fmla="*/ 8242 h 37036"/>
                <a:gd name="connsiteX6" fmla="*/ 6096 w 26860"/>
                <a:gd name="connsiteY6" fmla="*/ 10814 h 37036"/>
                <a:gd name="connsiteX7" fmla="*/ 7144 w 26860"/>
                <a:gd name="connsiteY7" fmla="*/ 18624 h 37036"/>
                <a:gd name="connsiteX8" fmla="*/ 18193 w 26860"/>
                <a:gd name="connsiteY8" fmla="*/ 26530 h 37036"/>
                <a:gd name="connsiteX9" fmla="*/ 9811 w 26860"/>
                <a:gd name="connsiteY9" fmla="*/ 32054 h 37036"/>
                <a:gd name="connsiteX10" fmla="*/ 9811 w 26860"/>
                <a:gd name="connsiteY10" fmla="*/ 34912 h 37036"/>
                <a:gd name="connsiteX11" fmla="*/ 26860 w 26860"/>
                <a:gd name="connsiteY11" fmla="*/ 26911 h 37036"/>
                <a:gd name="connsiteX12" fmla="*/ 15812 w 26860"/>
                <a:gd name="connsiteY12" fmla="*/ 12909 h 3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60" h="37036">
                  <a:moveTo>
                    <a:pt x="15812" y="12909"/>
                  </a:moveTo>
                  <a:cubicBezTo>
                    <a:pt x="16669" y="11480"/>
                    <a:pt x="16859" y="9766"/>
                    <a:pt x="17812" y="8337"/>
                  </a:cubicBezTo>
                  <a:cubicBezTo>
                    <a:pt x="19240" y="6337"/>
                    <a:pt x="18097" y="3861"/>
                    <a:pt x="16288" y="2622"/>
                  </a:cubicBezTo>
                  <a:cubicBezTo>
                    <a:pt x="9811" y="-1950"/>
                    <a:pt x="95" y="-902"/>
                    <a:pt x="0" y="8623"/>
                  </a:cubicBezTo>
                  <a:cubicBezTo>
                    <a:pt x="0" y="9385"/>
                    <a:pt x="762" y="9861"/>
                    <a:pt x="1429" y="9671"/>
                  </a:cubicBezTo>
                  <a:cubicBezTo>
                    <a:pt x="4381" y="8909"/>
                    <a:pt x="6287" y="7956"/>
                    <a:pt x="8477" y="8242"/>
                  </a:cubicBezTo>
                  <a:cubicBezTo>
                    <a:pt x="8001" y="9195"/>
                    <a:pt x="7334" y="10147"/>
                    <a:pt x="6096" y="10814"/>
                  </a:cubicBezTo>
                  <a:cubicBezTo>
                    <a:pt x="2953" y="12719"/>
                    <a:pt x="3524" y="17672"/>
                    <a:pt x="7144" y="18624"/>
                  </a:cubicBezTo>
                  <a:cubicBezTo>
                    <a:pt x="11335" y="19767"/>
                    <a:pt x="16669" y="22053"/>
                    <a:pt x="18193" y="26530"/>
                  </a:cubicBezTo>
                  <a:cubicBezTo>
                    <a:pt x="18955" y="28911"/>
                    <a:pt x="11716" y="30911"/>
                    <a:pt x="9811" y="32054"/>
                  </a:cubicBezTo>
                  <a:cubicBezTo>
                    <a:pt x="8668" y="32721"/>
                    <a:pt x="8763" y="34245"/>
                    <a:pt x="9811" y="34912"/>
                  </a:cubicBezTo>
                  <a:cubicBezTo>
                    <a:pt x="16669" y="39770"/>
                    <a:pt x="26956" y="35960"/>
                    <a:pt x="26860" y="26911"/>
                  </a:cubicBezTo>
                  <a:cubicBezTo>
                    <a:pt x="26860" y="20625"/>
                    <a:pt x="21526" y="15767"/>
                    <a:pt x="15812" y="12909"/>
                  </a:cubicBezTo>
                  <a:close/>
                </a:path>
              </a:pathLst>
            </a:custGeom>
            <a:grpFill/>
            <a:ln w="9525" cap="flat">
              <a:noFill/>
              <a:prstDash val="solid"/>
              <a:miter/>
            </a:ln>
          </p:spPr>
          <p:txBody>
            <a:bodyPr rtlCol="0" anchor="ctr"/>
            <a:lstStyle/>
            <a:p>
              <a:endParaRPr lang="en-US"/>
            </a:p>
          </p:txBody>
        </p:sp>
        <p:grpSp>
          <p:nvGrpSpPr>
            <p:cNvPr id="1244" name="Graphic 6">
              <a:extLst>
                <a:ext uri="{FF2B5EF4-FFF2-40B4-BE49-F238E27FC236}">
                  <a16:creationId xmlns:a16="http://schemas.microsoft.com/office/drawing/2014/main" id="{7CF903EF-8735-AC13-29B0-37A92224CB4C}"/>
                </a:ext>
              </a:extLst>
            </p:cNvPr>
            <p:cNvGrpSpPr/>
            <p:nvPr/>
          </p:nvGrpSpPr>
          <p:grpSpPr>
            <a:xfrm>
              <a:off x="4404087" y="4082416"/>
              <a:ext cx="1696061" cy="1485377"/>
              <a:chOff x="4404087" y="4082416"/>
              <a:chExt cx="1696061" cy="1485377"/>
            </a:xfrm>
            <a:grpFill/>
          </p:grpSpPr>
          <p:sp>
            <p:nvSpPr>
              <p:cNvPr id="1245" name="Freeform: Shape 1244">
                <a:extLst>
                  <a:ext uri="{FF2B5EF4-FFF2-40B4-BE49-F238E27FC236}">
                    <a16:creationId xmlns:a16="http://schemas.microsoft.com/office/drawing/2014/main" id="{F1FA0FD4-20F9-0F16-8BB2-12DC6C85F618}"/>
                  </a:ext>
                </a:extLst>
              </p:cNvPr>
              <p:cNvSpPr/>
              <p:nvPr/>
            </p:nvSpPr>
            <p:spPr>
              <a:xfrm>
                <a:off x="4500481" y="4949194"/>
                <a:ext cx="549085" cy="586834"/>
              </a:xfrm>
              <a:custGeom>
                <a:avLst/>
                <a:gdLst>
                  <a:gd name="connsiteX0" fmla="*/ 530814 w 549085"/>
                  <a:gd name="connsiteY0" fmla="*/ 2853 h 586834"/>
                  <a:gd name="connsiteX1" fmla="*/ 523671 w 549085"/>
                  <a:gd name="connsiteY1" fmla="*/ 1900 h 586834"/>
                  <a:gd name="connsiteX2" fmla="*/ 507764 w 549085"/>
                  <a:gd name="connsiteY2" fmla="*/ 27523 h 586834"/>
                  <a:gd name="connsiteX3" fmla="*/ 495953 w 549085"/>
                  <a:gd name="connsiteY3" fmla="*/ 47906 h 586834"/>
                  <a:gd name="connsiteX4" fmla="*/ 498048 w 549085"/>
                  <a:gd name="connsiteY4" fmla="*/ 49145 h 586834"/>
                  <a:gd name="connsiteX5" fmla="*/ 517479 w 549085"/>
                  <a:gd name="connsiteY5" fmla="*/ 29142 h 586834"/>
                  <a:gd name="connsiteX6" fmla="*/ 520146 w 549085"/>
                  <a:gd name="connsiteY6" fmla="*/ 25713 h 586834"/>
                  <a:gd name="connsiteX7" fmla="*/ 493095 w 549085"/>
                  <a:gd name="connsiteY7" fmla="*/ 115058 h 586834"/>
                  <a:gd name="connsiteX8" fmla="*/ 457758 w 549085"/>
                  <a:gd name="connsiteY8" fmla="*/ 165159 h 586834"/>
                  <a:gd name="connsiteX9" fmla="*/ 423277 w 549085"/>
                  <a:gd name="connsiteY9" fmla="*/ 186495 h 586834"/>
                  <a:gd name="connsiteX10" fmla="*/ 280974 w 549085"/>
                  <a:gd name="connsiteY10" fmla="*/ 155348 h 586834"/>
                  <a:gd name="connsiteX11" fmla="*/ 168959 w 549085"/>
                  <a:gd name="connsiteY11" fmla="*/ 257552 h 586834"/>
                  <a:gd name="connsiteX12" fmla="*/ 142385 w 549085"/>
                  <a:gd name="connsiteY12" fmla="*/ 248027 h 586834"/>
                  <a:gd name="connsiteX13" fmla="*/ 93617 w 549085"/>
                  <a:gd name="connsiteY13" fmla="*/ 213641 h 586834"/>
                  <a:gd name="connsiteX14" fmla="*/ 19893 w 549085"/>
                  <a:gd name="connsiteY14" fmla="*/ 125821 h 586834"/>
                  <a:gd name="connsiteX15" fmla="*/ 17798 w 549085"/>
                  <a:gd name="connsiteY15" fmla="*/ 119534 h 586834"/>
                  <a:gd name="connsiteX16" fmla="*/ 83806 w 549085"/>
                  <a:gd name="connsiteY16" fmla="*/ 150681 h 586834"/>
                  <a:gd name="connsiteX17" fmla="*/ 85044 w 549085"/>
                  <a:gd name="connsiteY17" fmla="*/ 147728 h 586834"/>
                  <a:gd name="connsiteX18" fmla="*/ 12845 w 549085"/>
                  <a:gd name="connsiteY18" fmla="*/ 109152 h 586834"/>
                  <a:gd name="connsiteX19" fmla="*/ 11416 w 549085"/>
                  <a:gd name="connsiteY19" fmla="*/ 106675 h 586834"/>
                  <a:gd name="connsiteX20" fmla="*/ 7034 w 549085"/>
                  <a:gd name="connsiteY20" fmla="*/ 104866 h 586834"/>
                  <a:gd name="connsiteX21" fmla="*/ 5701 w 549085"/>
                  <a:gd name="connsiteY21" fmla="*/ 105533 h 586834"/>
                  <a:gd name="connsiteX22" fmla="*/ 4177 w 549085"/>
                  <a:gd name="connsiteY22" fmla="*/ 111248 h 586834"/>
                  <a:gd name="connsiteX23" fmla="*/ 5701 w 549085"/>
                  <a:gd name="connsiteY23" fmla="*/ 112105 h 586834"/>
                  <a:gd name="connsiteX24" fmla="*/ 5701 w 549085"/>
                  <a:gd name="connsiteY24" fmla="*/ 112676 h 586834"/>
                  <a:gd name="connsiteX25" fmla="*/ 11892 w 549085"/>
                  <a:gd name="connsiteY25" fmla="*/ 131917 h 586834"/>
                  <a:gd name="connsiteX26" fmla="*/ 19417 w 549085"/>
                  <a:gd name="connsiteY26" fmla="*/ 167350 h 586834"/>
                  <a:gd name="connsiteX27" fmla="*/ 23037 w 549085"/>
                  <a:gd name="connsiteY27" fmla="*/ 167350 h 586834"/>
                  <a:gd name="connsiteX28" fmla="*/ 22941 w 549085"/>
                  <a:gd name="connsiteY28" fmla="*/ 138489 h 586834"/>
                  <a:gd name="connsiteX29" fmla="*/ 92474 w 549085"/>
                  <a:gd name="connsiteY29" fmla="*/ 226596 h 586834"/>
                  <a:gd name="connsiteX30" fmla="*/ 165816 w 549085"/>
                  <a:gd name="connsiteY30" fmla="*/ 269172 h 586834"/>
                  <a:gd name="connsiteX31" fmla="*/ 162387 w 549085"/>
                  <a:gd name="connsiteY31" fmla="*/ 287365 h 586834"/>
                  <a:gd name="connsiteX32" fmla="*/ 194296 w 549085"/>
                  <a:gd name="connsiteY32" fmla="*/ 419572 h 586834"/>
                  <a:gd name="connsiteX33" fmla="*/ 124001 w 549085"/>
                  <a:gd name="connsiteY33" fmla="*/ 495010 h 586834"/>
                  <a:gd name="connsiteX34" fmla="*/ 12273 w 549085"/>
                  <a:gd name="connsiteY34" fmla="*/ 568638 h 586834"/>
                  <a:gd name="connsiteX35" fmla="*/ 32942 w 549085"/>
                  <a:gd name="connsiteY35" fmla="*/ 533681 h 586834"/>
                  <a:gd name="connsiteX36" fmla="*/ 31418 w 549085"/>
                  <a:gd name="connsiteY36" fmla="*/ 532824 h 586834"/>
                  <a:gd name="connsiteX37" fmla="*/ 558 w 549085"/>
                  <a:gd name="connsiteY37" fmla="*/ 573401 h 586834"/>
                  <a:gd name="connsiteX38" fmla="*/ 3510 w 549085"/>
                  <a:gd name="connsiteY38" fmla="*/ 578544 h 586834"/>
                  <a:gd name="connsiteX39" fmla="*/ 54755 w 549085"/>
                  <a:gd name="connsiteY39" fmla="*/ 586831 h 586834"/>
                  <a:gd name="connsiteX40" fmla="*/ 55041 w 549085"/>
                  <a:gd name="connsiteY40" fmla="*/ 585021 h 586834"/>
                  <a:gd name="connsiteX41" fmla="*/ 11607 w 549085"/>
                  <a:gd name="connsiteY41" fmla="*/ 572258 h 586834"/>
                  <a:gd name="connsiteX42" fmla="*/ 136193 w 549085"/>
                  <a:gd name="connsiteY42" fmla="*/ 495772 h 586834"/>
                  <a:gd name="connsiteX43" fmla="*/ 202297 w 549085"/>
                  <a:gd name="connsiteY43" fmla="*/ 429668 h 586834"/>
                  <a:gd name="connsiteX44" fmla="*/ 304691 w 549085"/>
                  <a:gd name="connsiteY44" fmla="*/ 482056 h 586834"/>
                  <a:gd name="connsiteX45" fmla="*/ 481856 w 549085"/>
                  <a:gd name="connsiteY45" fmla="*/ 269077 h 586834"/>
                  <a:gd name="connsiteX46" fmla="*/ 432421 w 549085"/>
                  <a:gd name="connsiteY46" fmla="*/ 194115 h 586834"/>
                  <a:gd name="connsiteX47" fmla="*/ 493571 w 549085"/>
                  <a:gd name="connsiteY47" fmla="*/ 135346 h 586834"/>
                  <a:gd name="connsiteX48" fmla="*/ 526909 w 549085"/>
                  <a:gd name="connsiteY48" fmla="*/ 18569 h 586834"/>
                  <a:gd name="connsiteX49" fmla="*/ 546816 w 549085"/>
                  <a:gd name="connsiteY49" fmla="*/ 54669 h 586834"/>
                  <a:gd name="connsiteX50" fmla="*/ 549007 w 549085"/>
                  <a:gd name="connsiteY50" fmla="*/ 53431 h 586834"/>
                  <a:gd name="connsiteX51" fmla="*/ 530814 w 549085"/>
                  <a:gd name="connsiteY51" fmla="*/ 2853 h 586834"/>
                  <a:gd name="connsiteX52" fmla="*/ 447375 w 549085"/>
                  <a:gd name="connsiteY52" fmla="*/ 248312 h 586834"/>
                  <a:gd name="connsiteX53" fmla="*/ 416229 w 549085"/>
                  <a:gd name="connsiteY53" fmla="*/ 307177 h 586834"/>
                  <a:gd name="connsiteX54" fmla="*/ 386415 w 549085"/>
                  <a:gd name="connsiteY54" fmla="*/ 367756 h 586834"/>
                  <a:gd name="connsiteX55" fmla="*/ 388796 w 549085"/>
                  <a:gd name="connsiteY55" fmla="*/ 369089 h 586834"/>
                  <a:gd name="connsiteX56" fmla="*/ 422991 w 549085"/>
                  <a:gd name="connsiteY56" fmla="*/ 311082 h 586834"/>
                  <a:gd name="connsiteX57" fmla="*/ 450328 w 549085"/>
                  <a:gd name="connsiteY57" fmla="*/ 253646 h 586834"/>
                  <a:gd name="connsiteX58" fmla="*/ 463187 w 549085"/>
                  <a:gd name="connsiteY58" fmla="*/ 283269 h 586834"/>
                  <a:gd name="connsiteX59" fmla="*/ 464330 w 549085"/>
                  <a:gd name="connsiteY59" fmla="*/ 287746 h 586834"/>
                  <a:gd name="connsiteX60" fmla="*/ 454614 w 549085"/>
                  <a:gd name="connsiteY60" fmla="*/ 303843 h 586834"/>
                  <a:gd name="connsiteX61" fmla="*/ 448328 w 549085"/>
                  <a:gd name="connsiteY61" fmla="*/ 327941 h 586834"/>
                  <a:gd name="connsiteX62" fmla="*/ 450614 w 549085"/>
                  <a:gd name="connsiteY62" fmla="*/ 328513 h 586834"/>
                  <a:gd name="connsiteX63" fmla="*/ 464425 w 549085"/>
                  <a:gd name="connsiteY63" fmla="*/ 306034 h 586834"/>
                  <a:gd name="connsiteX64" fmla="*/ 467187 w 549085"/>
                  <a:gd name="connsiteY64" fmla="*/ 301271 h 586834"/>
                  <a:gd name="connsiteX65" fmla="*/ 387844 w 549085"/>
                  <a:gd name="connsiteY65" fmla="*/ 437098 h 586834"/>
                  <a:gd name="connsiteX66" fmla="*/ 400417 w 549085"/>
                  <a:gd name="connsiteY66" fmla="*/ 415762 h 586834"/>
                  <a:gd name="connsiteX67" fmla="*/ 432802 w 549085"/>
                  <a:gd name="connsiteY67" fmla="*/ 350706 h 586834"/>
                  <a:gd name="connsiteX68" fmla="*/ 430897 w 549085"/>
                  <a:gd name="connsiteY68" fmla="*/ 349658 h 586834"/>
                  <a:gd name="connsiteX69" fmla="*/ 396417 w 549085"/>
                  <a:gd name="connsiteY69" fmla="*/ 405665 h 586834"/>
                  <a:gd name="connsiteX70" fmla="*/ 367556 w 549085"/>
                  <a:gd name="connsiteY70" fmla="*/ 446432 h 586834"/>
                  <a:gd name="connsiteX71" fmla="*/ 342981 w 549085"/>
                  <a:gd name="connsiteY71" fmla="*/ 453767 h 586834"/>
                  <a:gd name="connsiteX72" fmla="*/ 358793 w 549085"/>
                  <a:gd name="connsiteY72" fmla="*/ 418619 h 586834"/>
                  <a:gd name="connsiteX73" fmla="*/ 356983 w 549085"/>
                  <a:gd name="connsiteY73" fmla="*/ 417572 h 586834"/>
                  <a:gd name="connsiteX74" fmla="*/ 335361 w 549085"/>
                  <a:gd name="connsiteY74" fmla="*/ 455100 h 586834"/>
                  <a:gd name="connsiteX75" fmla="*/ 317073 w 549085"/>
                  <a:gd name="connsiteY75" fmla="*/ 457196 h 586834"/>
                  <a:gd name="connsiteX76" fmla="*/ 322788 w 549085"/>
                  <a:gd name="connsiteY76" fmla="*/ 441575 h 586834"/>
                  <a:gd name="connsiteX77" fmla="*/ 334980 w 549085"/>
                  <a:gd name="connsiteY77" fmla="*/ 410047 h 586834"/>
                  <a:gd name="connsiteX78" fmla="*/ 333171 w 549085"/>
                  <a:gd name="connsiteY78" fmla="*/ 409285 h 586834"/>
                  <a:gd name="connsiteX79" fmla="*/ 314311 w 549085"/>
                  <a:gd name="connsiteY79" fmla="*/ 441479 h 586834"/>
                  <a:gd name="connsiteX80" fmla="*/ 306977 w 549085"/>
                  <a:gd name="connsiteY80" fmla="*/ 457386 h 586834"/>
                  <a:gd name="connsiteX81" fmla="*/ 278116 w 549085"/>
                  <a:gd name="connsiteY81" fmla="*/ 453481 h 586834"/>
                  <a:gd name="connsiteX82" fmla="*/ 277925 w 549085"/>
                  <a:gd name="connsiteY82" fmla="*/ 453386 h 586834"/>
                  <a:gd name="connsiteX83" fmla="*/ 284403 w 549085"/>
                  <a:gd name="connsiteY83" fmla="*/ 436431 h 586834"/>
                  <a:gd name="connsiteX84" fmla="*/ 300690 w 549085"/>
                  <a:gd name="connsiteY84" fmla="*/ 397093 h 586834"/>
                  <a:gd name="connsiteX85" fmla="*/ 298404 w 549085"/>
                  <a:gd name="connsiteY85" fmla="*/ 396140 h 586834"/>
                  <a:gd name="connsiteX86" fmla="*/ 280688 w 549085"/>
                  <a:gd name="connsiteY86" fmla="*/ 429668 h 586834"/>
                  <a:gd name="connsiteX87" fmla="*/ 270782 w 549085"/>
                  <a:gd name="connsiteY87" fmla="*/ 451195 h 586834"/>
                  <a:gd name="connsiteX88" fmla="*/ 245541 w 549085"/>
                  <a:gd name="connsiteY88" fmla="*/ 439193 h 586834"/>
                  <a:gd name="connsiteX89" fmla="*/ 252303 w 549085"/>
                  <a:gd name="connsiteY89" fmla="*/ 423667 h 586834"/>
                  <a:gd name="connsiteX90" fmla="*/ 260304 w 549085"/>
                  <a:gd name="connsiteY90" fmla="*/ 399093 h 586834"/>
                  <a:gd name="connsiteX91" fmla="*/ 258018 w 549085"/>
                  <a:gd name="connsiteY91" fmla="*/ 398426 h 586834"/>
                  <a:gd name="connsiteX92" fmla="*/ 244017 w 549085"/>
                  <a:gd name="connsiteY92" fmla="*/ 426049 h 586834"/>
                  <a:gd name="connsiteX93" fmla="*/ 239540 w 549085"/>
                  <a:gd name="connsiteY93" fmla="*/ 435002 h 586834"/>
                  <a:gd name="connsiteX94" fmla="*/ 212775 w 549085"/>
                  <a:gd name="connsiteY94" fmla="*/ 407856 h 586834"/>
                  <a:gd name="connsiteX95" fmla="*/ 228681 w 549085"/>
                  <a:gd name="connsiteY95" fmla="*/ 379948 h 586834"/>
                  <a:gd name="connsiteX96" fmla="*/ 241064 w 549085"/>
                  <a:gd name="connsiteY96" fmla="*/ 348992 h 586834"/>
                  <a:gd name="connsiteX97" fmla="*/ 239445 w 549085"/>
                  <a:gd name="connsiteY97" fmla="*/ 348325 h 586834"/>
                  <a:gd name="connsiteX98" fmla="*/ 219347 w 549085"/>
                  <a:gd name="connsiteY98" fmla="*/ 379281 h 586834"/>
                  <a:gd name="connsiteX99" fmla="*/ 208393 w 549085"/>
                  <a:gd name="connsiteY99" fmla="*/ 401379 h 586834"/>
                  <a:gd name="connsiteX100" fmla="*/ 193915 w 549085"/>
                  <a:gd name="connsiteY100" fmla="*/ 372042 h 586834"/>
                  <a:gd name="connsiteX101" fmla="*/ 204964 w 549085"/>
                  <a:gd name="connsiteY101" fmla="*/ 349754 h 586834"/>
                  <a:gd name="connsiteX102" fmla="*/ 225538 w 549085"/>
                  <a:gd name="connsiteY102" fmla="*/ 307558 h 586834"/>
                  <a:gd name="connsiteX103" fmla="*/ 223919 w 549085"/>
                  <a:gd name="connsiteY103" fmla="*/ 306891 h 586834"/>
                  <a:gd name="connsiteX104" fmla="*/ 200678 w 549085"/>
                  <a:gd name="connsiteY104" fmla="*/ 347277 h 586834"/>
                  <a:gd name="connsiteX105" fmla="*/ 191153 w 549085"/>
                  <a:gd name="connsiteY105" fmla="*/ 363946 h 586834"/>
                  <a:gd name="connsiteX106" fmla="*/ 184771 w 549085"/>
                  <a:gd name="connsiteY106" fmla="*/ 283269 h 586834"/>
                  <a:gd name="connsiteX107" fmla="*/ 239254 w 549085"/>
                  <a:gd name="connsiteY107" fmla="*/ 190496 h 586834"/>
                  <a:gd name="connsiteX108" fmla="*/ 242874 w 549085"/>
                  <a:gd name="connsiteY108" fmla="*/ 193829 h 586834"/>
                  <a:gd name="connsiteX109" fmla="*/ 245636 w 549085"/>
                  <a:gd name="connsiteY109" fmla="*/ 192400 h 586834"/>
                  <a:gd name="connsiteX110" fmla="*/ 235254 w 549085"/>
                  <a:gd name="connsiteY110" fmla="*/ 209641 h 586834"/>
                  <a:gd name="connsiteX111" fmla="*/ 215251 w 549085"/>
                  <a:gd name="connsiteY111" fmla="*/ 257266 h 586834"/>
                  <a:gd name="connsiteX112" fmla="*/ 217346 w 549085"/>
                  <a:gd name="connsiteY112" fmla="*/ 257837 h 586834"/>
                  <a:gd name="connsiteX113" fmla="*/ 245350 w 549085"/>
                  <a:gd name="connsiteY113" fmla="*/ 208117 h 586834"/>
                  <a:gd name="connsiteX114" fmla="*/ 259923 w 549085"/>
                  <a:gd name="connsiteY114" fmla="*/ 184971 h 586834"/>
                  <a:gd name="connsiteX115" fmla="*/ 296975 w 549085"/>
                  <a:gd name="connsiteY115" fmla="*/ 172112 h 586834"/>
                  <a:gd name="connsiteX116" fmla="*/ 288975 w 549085"/>
                  <a:gd name="connsiteY116" fmla="*/ 183447 h 586834"/>
                  <a:gd name="connsiteX117" fmla="*/ 273639 w 549085"/>
                  <a:gd name="connsiteY117" fmla="*/ 217642 h 586834"/>
                  <a:gd name="connsiteX118" fmla="*/ 275449 w 549085"/>
                  <a:gd name="connsiteY118" fmla="*/ 218690 h 586834"/>
                  <a:gd name="connsiteX119" fmla="*/ 291832 w 549085"/>
                  <a:gd name="connsiteY119" fmla="*/ 193829 h 586834"/>
                  <a:gd name="connsiteX120" fmla="*/ 306977 w 549085"/>
                  <a:gd name="connsiteY120" fmla="*/ 170969 h 586834"/>
                  <a:gd name="connsiteX121" fmla="*/ 316883 w 549085"/>
                  <a:gd name="connsiteY121" fmla="*/ 170588 h 586834"/>
                  <a:gd name="connsiteX122" fmla="*/ 320026 w 549085"/>
                  <a:gd name="connsiteY122" fmla="*/ 168969 h 586834"/>
                  <a:gd name="connsiteX123" fmla="*/ 341553 w 549085"/>
                  <a:gd name="connsiteY123" fmla="*/ 170303 h 586834"/>
                  <a:gd name="connsiteX124" fmla="*/ 329742 w 549085"/>
                  <a:gd name="connsiteY124" fmla="*/ 195925 h 586834"/>
                  <a:gd name="connsiteX125" fmla="*/ 331456 w 549085"/>
                  <a:gd name="connsiteY125" fmla="*/ 197258 h 586834"/>
                  <a:gd name="connsiteX126" fmla="*/ 350792 w 549085"/>
                  <a:gd name="connsiteY126" fmla="*/ 172112 h 586834"/>
                  <a:gd name="connsiteX127" fmla="*/ 374033 w 549085"/>
                  <a:gd name="connsiteY127" fmla="*/ 179828 h 586834"/>
                  <a:gd name="connsiteX128" fmla="*/ 391083 w 549085"/>
                  <a:gd name="connsiteY128" fmla="*/ 189067 h 586834"/>
                  <a:gd name="connsiteX129" fmla="*/ 386415 w 549085"/>
                  <a:gd name="connsiteY129" fmla="*/ 196592 h 586834"/>
                  <a:gd name="connsiteX130" fmla="*/ 372128 w 549085"/>
                  <a:gd name="connsiteY130" fmla="*/ 238502 h 586834"/>
                  <a:gd name="connsiteX131" fmla="*/ 374604 w 549085"/>
                  <a:gd name="connsiteY131" fmla="*/ 239168 h 586834"/>
                  <a:gd name="connsiteX132" fmla="*/ 394702 w 549085"/>
                  <a:gd name="connsiteY132" fmla="*/ 199830 h 586834"/>
                  <a:gd name="connsiteX133" fmla="*/ 397750 w 549085"/>
                  <a:gd name="connsiteY133" fmla="*/ 193639 h 586834"/>
                  <a:gd name="connsiteX134" fmla="*/ 420610 w 549085"/>
                  <a:gd name="connsiteY134" fmla="*/ 213070 h 586834"/>
                  <a:gd name="connsiteX135" fmla="*/ 401179 w 549085"/>
                  <a:gd name="connsiteY135" fmla="*/ 252217 h 586834"/>
                  <a:gd name="connsiteX136" fmla="*/ 402798 w 549085"/>
                  <a:gd name="connsiteY136" fmla="*/ 253170 h 586834"/>
                  <a:gd name="connsiteX137" fmla="*/ 426420 w 549085"/>
                  <a:gd name="connsiteY137" fmla="*/ 219261 h 586834"/>
                  <a:gd name="connsiteX138" fmla="*/ 447375 w 549085"/>
                  <a:gd name="connsiteY138" fmla="*/ 248312 h 58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49085" h="586834">
                    <a:moveTo>
                      <a:pt x="530814" y="2853"/>
                    </a:moveTo>
                    <a:cubicBezTo>
                      <a:pt x="529862" y="91"/>
                      <a:pt x="525195" y="-1433"/>
                      <a:pt x="523671" y="1900"/>
                    </a:cubicBezTo>
                    <a:cubicBezTo>
                      <a:pt x="519479" y="11521"/>
                      <a:pt x="514527" y="19522"/>
                      <a:pt x="507764" y="27523"/>
                    </a:cubicBezTo>
                    <a:cubicBezTo>
                      <a:pt x="502715" y="33619"/>
                      <a:pt x="496715" y="39715"/>
                      <a:pt x="495953" y="47906"/>
                    </a:cubicBezTo>
                    <a:cubicBezTo>
                      <a:pt x="495857" y="48954"/>
                      <a:pt x="497191" y="49621"/>
                      <a:pt x="498048" y="49145"/>
                    </a:cubicBezTo>
                    <a:cubicBezTo>
                      <a:pt x="505763" y="44382"/>
                      <a:pt x="511669" y="36095"/>
                      <a:pt x="517479" y="29142"/>
                    </a:cubicBezTo>
                    <a:cubicBezTo>
                      <a:pt x="518432" y="27999"/>
                      <a:pt x="519289" y="26856"/>
                      <a:pt x="520146" y="25713"/>
                    </a:cubicBezTo>
                    <a:cubicBezTo>
                      <a:pt x="514146" y="56384"/>
                      <a:pt x="506526" y="86578"/>
                      <a:pt x="493095" y="115058"/>
                    </a:cubicBezTo>
                    <a:cubicBezTo>
                      <a:pt x="484237" y="133727"/>
                      <a:pt x="472426" y="150681"/>
                      <a:pt x="457758" y="165159"/>
                    </a:cubicBezTo>
                    <a:cubicBezTo>
                      <a:pt x="447280" y="175446"/>
                      <a:pt x="435374" y="180685"/>
                      <a:pt x="423277" y="186495"/>
                    </a:cubicBezTo>
                    <a:cubicBezTo>
                      <a:pt x="381367" y="151824"/>
                      <a:pt x="326217" y="134393"/>
                      <a:pt x="280974" y="155348"/>
                    </a:cubicBezTo>
                    <a:cubicBezTo>
                      <a:pt x="227253" y="155539"/>
                      <a:pt x="185438" y="205259"/>
                      <a:pt x="168959" y="257552"/>
                    </a:cubicBezTo>
                    <a:cubicBezTo>
                      <a:pt x="160482" y="253837"/>
                      <a:pt x="150671" y="252027"/>
                      <a:pt x="142385" y="248027"/>
                    </a:cubicBezTo>
                    <a:cubicBezTo>
                      <a:pt x="124478" y="239264"/>
                      <a:pt x="108571" y="226596"/>
                      <a:pt x="93617" y="213641"/>
                    </a:cubicBezTo>
                    <a:cubicBezTo>
                      <a:pt x="64470" y="188496"/>
                      <a:pt x="42182" y="156967"/>
                      <a:pt x="19893" y="125821"/>
                    </a:cubicBezTo>
                    <a:cubicBezTo>
                      <a:pt x="19226" y="123630"/>
                      <a:pt x="18560" y="121534"/>
                      <a:pt x="17798" y="119534"/>
                    </a:cubicBezTo>
                    <a:cubicBezTo>
                      <a:pt x="38943" y="131726"/>
                      <a:pt x="60660" y="141347"/>
                      <a:pt x="83806" y="150681"/>
                    </a:cubicBezTo>
                    <a:cubicBezTo>
                      <a:pt x="85616" y="151443"/>
                      <a:pt x="86378" y="148776"/>
                      <a:pt x="85044" y="147728"/>
                    </a:cubicBezTo>
                    <a:cubicBezTo>
                      <a:pt x="62661" y="131250"/>
                      <a:pt x="36657" y="122678"/>
                      <a:pt x="12845" y="109152"/>
                    </a:cubicBezTo>
                    <a:cubicBezTo>
                      <a:pt x="12368" y="108295"/>
                      <a:pt x="11892" y="107438"/>
                      <a:pt x="11416" y="106675"/>
                    </a:cubicBezTo>
                    <a:cubicBezTo>
                      <a:pt x="10559" y="105342"/>
                      <a:pt x="8749" y="104199"/>
                      <a:pt x="7034" y="104866"/>
                    </a:cubicBezTo>
                    <a:cubicBezTo>
                      <a:pt x="6558" y="105056"/>
                      <a:pt x="4367" y="105628"/>
                      <a:pt x="5701" y="105533"/>
                    </a:cubicBezTo>
                    <a:cubicBezTo>
                      <a:pt x="2748" y="105818"/>
                      <a:pt x="1415" y="109533"/>
                      <a:pt x="4177" y="111248"/>
                    </a:cubicBezTo>
                    <a:cubicBezTo>
                      <a:pt x="4653" y="111533"/>
                      <a:pt x="5129" y="111819"/>
                      <a:pt x="5701" y="112105"/>
                    </a:cubicBezTo>
                    <a:cubicBezTo>
                      <a:pt x="5606" y="112295"/>
                      <a:pt x="5606" y="112581"/>
                      <a:pt x="5701" y="112676"/>
                    </a:cubicBezTo>
                    <a:cubicBezTo>
                      <a:pt x="8178" y="119058"/>
                      <a:pt x="10273" y="125249"/>
                      <a:pt x="11892" y="131917"/>
                    </a:cubicBezTo>
                    <a:cubicBezTo>
                      <a:pt x="14750" y="143633"/>
                      <a:pt x="15036" y="156110"/>
                      <a:pt x="19417" y="167350"/>
                    </a:cubicBezTo>
                    <a:cubicBezTo>
                      <a:pt x="19988" y="168874"/>
                      <a:pt x="22560" y="169350"/>
                      <a:pt x="23037" y="167350"/>
                    </a:cubicBezTo>
                    <a:cubicBezTo>
                      <a:pt x="24751" y="159063"/>
                      <a:pt x="24561" y="148776"/>
                      <a:pt x="22941" y="138489"/>
                    </a:cubicBezTo>
                    <a:cubicBezTo>
                      <a:pt x="42849" y="170398"/>
                      <a:pt x="64756" y="200687"/>
                      <a:pt x="92474" y="226596"/>
                    </a:cubicBezTo>
                    <a:cubicBezTo>
                      <a:pt x="106666" y="239930"/>
                      <a:pt x="141146" y="269077"/>
                      <a:pt x="165816" y="269172"/>
                    </a:cubicBezTo>
                    <a:cubicBezTo>
                      <a:pt x="164388" y="275268"/>
                      <a:pt x="163149" y="281364"/>
                      <a:pt x="162387" y="287365"/>
                    </a:cubicBezTo>
                    <a:cubicBezTo>
                      <a:pt x="156291" y="336800"/>
                      <a:pt x="167912" y="383948"/>
                      <a:pt x="194296" y="419572"/>
                    </a:cubicBezTo>
                    <a:cubicBezTo>
                      <a:pt x="178580" y="450719"/>
                      <a:pt x="151053" y="472150"/>
                      <a:pt x="124001" y="495010"/>
                    </a:cubicBezTo>
                    <a:cubicBezTo>
                      <a:pt x="89807" y="523966"/>
                      <a:pt x="52754" y="549493"/>
                      <a:pt x="12273" y="568638"/>
                    </a:cubicBezTo>
                    <a:cubicBezTo>
                      <a:pt x="20465" y="557684"/>
                      <a:pt x="29895" y="546445"/>
                      <a:pt x="32942" y="533681"/>
                    </a:cubicBezTo>
                    <a:cubicBezTo>
                      <a:pt x="33133" y="532824"/>
                      <a:pt x="32085" y="532253"/>
                      <a:pt x="31418" y="532824"/>
                    </a:cubicBezTo>
                    <a:cubicBezTo>
                      <a:pt x="19131" y="543778"/>
                      <a:pt x="9892" y="559971"/>
                      <a:pt x="558" y="573401"/>
                    </a:cubicBezTo>
                    <a:cubicBezTo>
                      <a:pt x="-1062" y="575687"/>
                      <a:pt x="1129" y="578449"/>
                      <a:pt x="3510" y="578544"/>
                    </a:cubicBezTo>
                    <a:cubicBezTo>
                      <a:pt x="20655" y="579306"/>
                      <a:pt x="37514" y="585307"/>
                      <a:pt x="54755" y="586831"/>
                    </a:cubicBezTo>
                    <a:cubicBezTo>
                      <a:pt x="55898" y="586926"/>
                      <a:pt x="55898" y="585307"/>
                      <a:pt x="55041" y="585021"/>
                    </a:cubicBezTo>
                    <a:cubicBezTo>
                      <a:pt x="40086" y="579306"/>
                      <a:pt x="26942" y="573877"/>
                      <a:pt x="11607" y="572258"/>
                    </a:cubicBezTo>
                    <a:cubicBezTo>
                      <a:pt x="58184" y="555780"/>
                      <a:pt x="98475" y="527490"/>
                      <a:pt x="136193" y="495772"/>
                    </a:cubicBezTo>
                    <a:cubicBezTo>
                      <a:pt x="153720" y="481008"/>
                      <a:pt x="189438" y="456243"/>
                      <a:pt x="202297" y="429668"/>
                    </a:cubicBezTo>
                    <a:cubicBezTo>
                      <a:pt x="226776" y="457767"/>
                      <a:pt x="261447" y="477103"/>
                      <a:pt x="304691" y="482056"/>
                    </a:cubicBezTo>
                    <a:cubicBezTo>
                      <a:pt x="414419" y="494724"/>
                      <a:pt x="514717" y="373185"/>
                      <a:pt x="481856" y="269077"/>
                    </a:cubicBezTo>
                    <a:cubicBezTo>
                      <a:pt x="473188" y="241550"/>
                      <a:pt x="455281" y="215261"/>
                      <a:pt x="432421" y="194115"/>
                    </a:cubicBezTo>
                    <a:cubicBezTo>
                      <a:pt x="458520" y="184781"/>
                      <a:pt x="480903" y="155825"/>
                      <a:pt x="493571" y="135346"/>
                    </a:cubicBezTo>
                    <a:cubicBezTo>
                      <a:pt x="514431" y="101627"/>
                      <a:pt x="528052" y="58670"/>
                      <a:pt x="526909" y="18569"/>
                    </a:cubicBezTo>
                    <a:cubicBezTo>
                      <a:pt x="530338" y="32285"/>
                      <a:pt x="535291" y="45239"/>
                      <a:pt x="546816" y="54669"/>
                    </a:cubicBezTo>
                    <a:cubicBezTo>
                      <a:pt x="547673" y="55431"/>
                      <a:pt x="549483" y="54764"/>
                      <a:pt x="549007" y="53431"/>
                    </a:cubicBezTo>
                    <a:cubicBezTo>
                      <a:pt x="542435" y="36762"/>
                      <a:pt x="536720" y="19808"/>
                      <a:pt x="530814" y="2853"/>
                    </a:cubicBezTo>
                    <a:close/>
                    <a:moveTo>
                      <a:pt x="447375" y="248312"/>
                    </a:moveTo>
                    <a:cubicBezTo>
                      <a:pt x="437469" y="268220"/>
                      <a:pt x="427563" y="287936"/>
                      <a:pt x="416229" y="307177"/>
                    </a:cubicBezTo>
                    <a:cubicBezTo>
                      <a:pt x="404989" y="326227"/>
                      <a:pt x="390321" y="345753"/>
                      <a:pt x="386415" y="367756"/>
                    </a:cubicBezTo>
                    <a:cubicBezTo>
                      <a:pt x="386225" y="368994"/>
                      <a:pt x="387749" y="370328"/>
                      <a:pt x="388796" y="369089"/>
                    </a:cubicBezTo>
                    <a:cubicBezTo>
                      <a:pt x="402893" y="352040"/>
                      <a:pt x="412038" y="330323"/>
                      <a:pt x="422991" y="311082"/>
                    </a:cubicBezTo>
                    <a:cubicBezTo>
                      <a:pt x="433469" y="292794"/>
                      <a:pt x="444042" y="273934"/>
                      <a:pt x="450328" y="253646"/>
                    </a:cubicBezTo>
                    <a:cubicBezTo>
                      <a:pt x="455567" y="263171"/>
                      <a:pt x="459948" y="273077"/>
                      <a:pt x="463187" y="283269"/>
                    </a:cubicBezTo>
                    <a:cubicBezTo>
                      <a:pt x="463663" y="284793"/>
                      <a:pt x="463949" y="286222"/>
                      <a:pt x="464330" y="287746"/>
                    </a:cubicBezTo>
                    <a:cubicBezTo>
                      <a:pt x="460520" y="292699"/>
                      <a:pt x="457567" y="298414"/>
                      <a:pt x="454614" y="303843"/>
                    </a:cubicBezTo>
                    <a:cubicBezTo>
                      <a:pt x="450804" y="310987"/>
                      <a:pt x="446328" y="319750"/>
                      <a:pt x="448328" y="327941"/>
                    </a:cubicBezTo>
                    <a:cubicBezTo>
                      <a:pt x="448518" y="328894"/>
                      <a:pt x="449947" y="329275"/>
                      <a:pt x="450614" y="328513"/>
                    </a:cubicBezTo>
                    <a:cubicBezTo>
                      <a:pt x="456424" y="322226"/>
                      <a:pt x="460139" y="313463"/>
                      <a:pt x="464425" y="306034"/>
                    </a:cubicBezTo>
                    <a:cubicBezTo>
                      <a:pt x="465378" y="304415"/>
                      <a:pt x="466235" y="302891"/>
                      <a:pt x="467187" y="301271"/>
                    </a:cubicBezTo>
                    <a:cubicBezTo>
                      <a:pt x="475760" y="358993"/>
                      <a:pt x="438326" y="410142"/>
                      <a:pt x="387844" y="437098"/>
                    </a:cubicBezTo>
                    <a:cubicBezTo>
                      <a:pt x="392607" y="429859"/>
                      <a:pt x="396702" y="422048"/>
                      <a:pt x="400417" y="415762"/>
                    </a:cubicBezTo>
                    <a:cubicBezTo>
                      <a:pt x="412514" y="394902"/>
                      <a:pt x="423277" y="372899"/>
                      <a:pt x="432802" y="350706"/>
                    </a:cubicBezTo>
                    <a:cubicBezTo>
                      <a:pt x="433374" y="349468"/>
                      <a:pt x="431754" y="348515"/>
                      <a:pt x="430897" y="349658"/>
                    </a:cubicBezTo>
                    <a:cubicBezTo>
                      <a:pt x="418134" y="367375"/>
                      <a:pt x="407751" y="386901"/>
                      <a:pt x="396417" y="405665"/>
                    </a:cubicBezTo>
                    <a:cubicBezTo>
                      <a:pt x="388130" y="419286"/>
                      <a:pt x="375176" y="432145"/>
                      <a:pt x="367556" y="446432"/>
                    </a:cubicBezTo>
                    <a:cubicBezTo>
                      <a:pt x="359555" y="449480"/>
                      <a:pt x="351363" y="451957"/>
                      <a:pt x="342981" y="453767"/>
                    </a:cubicBezTo>
                    <a:cubicBezTo>
                      <a:pt x="348887" y="442337"/>
                      <a:pt x="353840" y="430240"/>
                      <a:pt x="358793" y="418619"/>
                    </a:cubicBezTo>
                    <a:cubicBezTo>
                      <a:pt x="359269" y="417381"/>
                      <a:pt x="357745" y="416429"/>
                      <a:pt x="356983" y="417572"/>
                    </a:cubicBezTo>
                    <a:cubicBezTo>
                      <a:pt x="349268" y="429478"/>
                      <a:pt x="340981" y="441860"/>
                      <a:pt x="335361" y="455100"/>
                    </a:cubicBezTo>
                    <a:cubicBezTo>
                      <a:pt x="329265" y="456148"/>
                      <a:pt x="323169" y="456910"/>
                      <a:pt x="317073" y="457196"/>
                    </a:cubicBezTo>
                    <a:cubicBezTo>
                      <a:pt x="319074" y="451957"/>
                      <a:pt x="320788" y="446432"/>
                      <a:pt x="322788" y="441575"/>
                    </a:cubicBezTo>
                    <a:cubicBezTo>
                      <a:pt x="327265" y="431097"/>
                      <a:pt x="332028" y="421096"/>
                      <a:pt x="334980" y="410047"/>
                    </a:cubicBezTo>
                    <a:cubicBezTo>
                      <a:pt x="335266" y="408999"/>
                      <a:pt x="333742" y="408332"/>
                      <a:pt x="333171" y="409285"/>
                    </a:cubicBezTo>
                    <a:cubicBezTo>
                      <a:pt x="326693" y="419858"/>
                      <a:pt x="320312" y="430526"/>
                      <a:pt x="314311" y="441479"/>
                    </a:cubicBezTo>
                    <a:cubicBezTo>
                      <a:pt x="311644" y="446432"/>
                      <a:pt x="308596" y="451766"/>
                      <a:pt x="306977" y="457386"/>
                    </a:cubicBezTo>
                    <a:cubicBezTo>
                      <a:pt x="297166" y="457100"/>
                      <a:pt x="287450" y="455862"/>
                      <a:pt x="278116" y="453481"/>
                    </a:cubicBezTo>
                    <a:cubicBezTo>
                      <a:pt x="278021" y="453481"/>
                      <a:pt x="278021" y="453481"/>
                      <a:pt x="277925" y="453386"/>
                    </a:cubicBezTo>
                    <a:cubicBezTo>
                      <a:pt x="280402" y="447861"/>
                      <a:pt x="282212" y="441956"/>
                      <a:pt x="284403" y="436431"/>
                    </a:cubicBezTo>
                    <a:cubicBezTo>
                      <a:pt x="289641" y="423287"/>
                      <a:pt x="295451" y="410237"/>
                      <a:pt x="300690" y="397093"/>
                    </a:cubicBezTo>
                    <a:cubicBezTo>
                      <a:pt x="301262" y="395759"/>
                      <a:pt x="299071" y="394807"/>
                      <a:pt x="298404" y="396140"/>
                    </a:cubicBezTo>
                    <a:cubicBezTo>
                      <a:pt x="292689" y="407380"/>
                      <a:pt x="286403" y="418429"/>
                      <a:pt x="280688" y="429668"/>
                    </a:cubicBezTo>
                    <a:cubicBezTo>
                      <a:pt x="277259" y="436336"/>
                      <a:pt x="272972" y="443670"/>
                      <a:pt x="270782" y="451195"/>
                    </a:cubicBezTo>
                    <a:cubicBezTo>
                      <a:pt x="261638" y="448147"/>
                      <a:pt x="253256" y="444051"/>
                      <a:pt x="245541" y="439193"/>
                    </a:cubicBezTo>
                    <a:cubicBezTo>
                      <a:pt x="247922" y="434050"/>
                      <a:pt x="249922" y="428525"/>
                      <a:pt x="252303" y="423667"/>
                    </a:cubicBezTo>
                    <a:cubicBezTo>
                      <a:pt x="256018" y="415952"/>
                      <a:pt x="260209" y="407856"/>
                      <a:pt x="260304" y="399093"/>
                    </a:cubicBezTo>
                    <a:cubicBezTo>
                      <a:pt x="260304" y="397855"/>
                      <a:pt x="258590" y="397379"/>
                      <a:pt x="258018" y="398426"/>
                    </a:cubicBezTo>
                    <a:cubicBezTo>
                      <a:pt x="253256" y="407571"/>
                      <a:pt x="248874" y="417000"/>
                      <a:pt x="244017" y="426049"/>
                    </a:cubicBezTo>
                    <a:cubicBezTo>
                      <a:pt x="242492" y="428906"/>
                      <a:pt x="240873" y="431859"/>
                      <a:pt x="239540" y="435002"/>
                    </a:cubicBezTo>
                    <a:cubicBezTo>
                      <a:pt x="229158" y="427382"/>
                      <a:pt x="220204" y="418238"/>
                      <a:pt x="212775" y="407856"/>
                    </a:cubicBezTo>
                    <a:cubicBezTo>
                      <a:pt x="218204" y="398617"/>
                      <a:pt x="223442" y="389378"/>
                      <a:pt x="228681" y="379948"/>
                    </a:cubicBezTo>
                    <a:cubicBezTo>
                      <a:pt x="234015" y="370423"/>
                      <a:pt x="240302" y="360136"/>
                      <a:pt x="241064" y="348992"/>
                    </a:cubicBezTo>
                    <a:cubicBezTo>
                      <a:pt x="241159" y="348230"/>
                      <a:pt x="239921" y="347658"/>
                      <a:pt x="239445" y="348325"/>
                    </a:cubicBezTo>
                    <a:cubicBezTo>
                      <a:pt x="231825" y="357755"/>
                      <a:pt x="225919" y="369089"/>
                      <a:pt x="219347" y="379281"/>
                    </a:cubicBezTo>
                    <a:cubicBezTo>
                      <a:pt x="214584" y="386711"/>
                      <a:pt x="210774" y="393664"/>
                      <a:pt x="208393" y="401379"/>
                    </a:cubicBezTo>
                    <a:cubicBezTo>
                      <a:pt x="202583" y="392235"/>
                      <a:pt x="197725" y="382424"/>
                      <a:pt x="193915" y="372042"/>
                    </a:cubicBezTo>
                    <a:cubicBezTo>
                      <a:pt x="197630" y="364613"/>
                      <a:pt x="201059" y="356992"/>
                      <a:pt x="204964" y="349754"/>
                    </a:cubicBezTo>
                    <a:cubicBezTo>
                      <a:pt x="212393" y="335942"/>
                      <a:pt x="220204" y="322322"/>
                      <a:pt x="225538" y="307558"/>
                    </a:cubicBezTo>
                    <a:cubicBezTo>
                      <a:pt x="225919" y="306605"/>
                      <a:pt x="224395" y="306034"/>
                      <a:pt x="223919" y="306891"/>
                    </a:cubicBezTo>
                    <a:cubicBezTo>
                      <a:pt x="215632" y="320036"/>
                      <a:pt x="208203" y="333752"/>
                      <a:pt x="200678" y="347277"/>
                    </a:cubicBezTo>
                    <a:cubicBezTo>
                      <a:pt x="197630" y="352706"/>
                      <a:pt x="194296" y="358231"/>
                      <a:pt x="191153" y="363946"/>
                    </a:cubicBezTo>
                    <a:cubicBezTo>
                      <a:pt x="183152" y="338038"/>
                      <a:pt x="181151" y="309749"/>
                      <a:pt x="184771" y="283269"/>
                    </a:cubicBezTo>
                    <a:cubicBezTo>
                      <a:pt x="190676" y="240311"/>
                      <a:pt x="210012" y="209069"/>
                      <a:pt x="239254" y="190496"/>
                    </a:cubicBezTo>
                    <a:cubicBezTo>
                      <a:pt x="238016" y="192686"/>
                      <a:pt x="240778" y="194972"/>
                      <a:pt x="242874" y="193829"/>
                    </a:cubicBezTo>
                    <a:cubicBezTo>
                      <a:pt x="243826" y="193353"/>
                      <a:pt x="244683" y="192877"/>
                      <a:pt x="245636" y="192400"/>
                    </a:cubicBezTo>
                    <a:cubicBezTo>
                      <a:pt x="242112" y="198211"/>
                      <a:pt x="238683" y="204116"/>
                      <a:pt x="235254" y="209641"/>
                    </a:cubicBezTo>
                    <a:cubicBezTo>
                      <a:pt x="226205" y="224405"/>
                      <a:pt x="216870" y="239740"/>
                      <a:pt x="215251" y="257266"/>
                    </a:cubicBezTo>
                    <a:cubicBezTo>
                      <a:pt x="215156" y="258504"/>
                      <a:pt x="216775" y="258599"/>
                      <a:pt x="217346" y="257837"/>
                    </a:cubicBezTo>
                    <a:cubicBezTo>
                      <a:pt x="228491" y="242502"/>
                      <a:pt x="235825" y="224500"/>
                      <a:pt x="245350" y="208117"/>
                    </a:cubicBezTo>
                    <a:cubicBezTo>
                      <a:pt x="249827" y="200402"/>
                      <a:pt x="255161" y="192877"/>
                      <a:pt x="259923" y="184971"/>
                    </a:cubicBezTo>
                    <a:cubicBezTo>
                      <a:pt x="272211" y="179256"/>
                      <a:pt x="284498" y="174875"/>
                      <a:pt x="296975" y="172112"/>
                    </a:cubicBezTo>
                    <a:cubicBezTo>
                      <a:pt x="294023" y="175827"/>
                      <a:pt x="291451" y="179732"/>
                      <a:pt x="288975" y="183447"/>
                    </a:cubicBezTo>
                    <a:cubicBezTo>
                      <a:pt x="281926" y="194020"/>
                      <a:pt x="276592" y="205259"/>
                      <a:pt x="273639" y="217642"/>
                    </a:cubicBezTo>
                    <a:cubicBezTo>
                      <a:pt x="273449" y="218594"/>
                      <a:pt x="274687" y="219547"/>
                      <a:pt x="275449" y="218690"/>
                    </a:cubicBezTo>
                    <a:cubicBezTo>
                      <a:pt x="281831" y="210974"/>
                      <a:pt x="286879" y="202592"/>
                      <a:pt x="291832" y="193829"/>
                    </a:cubicBezTo>
                    <a:cubicBezTo>
                      <a:pt x="296213" y="186019"/>
                      <a:pt x="302214" y="178684"/>
                      <a:pt x="306977" y="170969"/>
                    </a:cubicBezTo>
                    <a:cubicBezTo>
                      <a:pt x="310215" y="170779"/>
                      <a:pt x="313454" y="170588"/>
                      <a:pt x="316883" y="170588"/>
                    </a:cubicBezTo>
                    <a:cubicBezTo>
                      <a:pt x="318502" y="170588"/>
                      <a:pt x="319359" y="169922"/>
                      <a:pt x="320026" y="168969"/>
                    </a:cubicBezTo>
                    <a:cubicBezTo>
                      <a:pt x="327170" y="168683"/>
                      <a:pt x="334313" y="169255"/>
                      <a:pt x="341553" y="170303"/>
                    </a:cubicBezTo>
                    <a:cubicBezTo>
                      <a:pt x="336409" y="178208"/>
                      <a:pt x="333266" y="188305"/>
                      <a:pt x="329742" y="195925"/>
                    </a:cubicBezTo>
                    <a:cubicBezTo>
                      <a:pt x="329265" y="196973"/>
                      <a:pt x="330599" y="198211"/>
                      <a:pt x="331456" y="197258"/>
                    </a:cubicBezTo>
                    <a:cubicBezTo>
                      <a:pt x="337742" y="190400"/>
                      <a:pt x="346791" y="181637"/>
                      <a:pt x="350792" y="172112"/>
                    </a:cubicBezTo>
                    <a:cubicBezTo>
                      <a:pt x="358507" y="173922"/>
                      <a:pt x="366222" y="176303"/>
                      <a:pt x="374033" y="179828"/>
                    </a:cubicBezTo>
                    <a:cubicBezTo>
                      <a:pt x="379938" y="182495"/>
                      <a:pt x="385558" y="185638"/>
                      <a:pt x="391083" y="189067"/>
                    </a:cubicBezTo>
                    <a:cubicBezTo>
                      <a:pt x="389273" y="191543"/>
                      <a:pt x="387654" y="194306"/>
                      <a:pt x="386415" y="196592"/>
                    </a:cubicBezTo>
                    <a:cubicBezTo>
                      <a:pt x="379938" y="209069"/>
                      <a:pt x="370032" y="224024"/>
                      <a:pt x="372128" y="238502"/>
                    </a:cubicBezTo>
                    <a:cubicBezTo>
                      <a:pt x="372318" y="239645"/>
                      <a:pt x="373842" y="239835"/>
                      <a:pt x="374604" y="239168"/>
                    </a:cubicBezTo>
                    <a:cubicBezTo>
                      <a:pt x="385463" y="228881"/>
                      <a:pt x="387749" y="212594"/>
                      <a:pt x="394702" y="199830"/>
                    </a:cubicBezTo>
                    <a:cubicBezTo>
                      <a:pt x="395559" y="198306"/>
                      <a:pt x="396797" y="196020"/>
                      <a:pt x="397750" y="193639"/>
                    </a:cubicBezTo>
                    <a:cubicBezTo>
                      <a:pt x="405942" y="199354"/>
                      <a:pt x="413562" y="205926"/>
                      <a:pt x="420610" y="213070"/>
                    </a:cubicBezTo>
                    <a:cubicBezTo>
                      <a:pt x="413180" y="225738"/>
                      <a:pt x="405561" y="238121"/>
                      <a:pt x="401179" y="252217"/>
                    </a:cubicBezTo>
                    <a:cubicBezTo>
                      <a:pt x="400893" y="253170"/>
                      <a:pt x="402132" y="253932"/>
                      <a:pt x="402798" y="253170"/>
                    </a:cubicBezTo>
                    <a:cubicBezTo>
                      <a:pt x="410704" y="244312"/>
                      <a:pt x="423563" y="232406"/>
                      <a:pt x="426420" y="219261"/>
                    </a:cubicBezTo>
                    <a:cubicBezTo>
                      <a:pt x="434326" y="228405"/>
                      <a:pt x="441375" y="238121"/>
                      <a:pt x="447375" y="248312"/>
                    </a:cubicBezTo>
                    <a:close/>
                  </a:path>
                </a:pathLst>
              </a:custGeom>
              <a:grpFill/>
              <a:ln w="9525" cap="flat">
                <a:noFill/>
                <a:prstDash val="solid"/>
                <a:miter/>
              </a:ln>
            </p:spPr>
            <p:txBody>
              <a:bodyPr rtlCol="0" anchor="ctr"/>
              <a:lstStyle/>
              <a:p>
                <a:endParaRPr lang="en-US"/>
              </a:p>
            </p:txBody>
          </p:sp>
          <p:sp>
            <p:nvSpPr>
              <p:cNvPr id="1246" name="Freeform: Shape 1245">
                <a:extLst>
                  <a:ext uri="{FF2B5EF4-FFF2-40B4-BE49-F238E27FC236}">
                    <a16:creationId xmlns:a16="http://schemas.microsoft.com/office/drawing/2014/main" id="{BAFFD6A4-2A1F-36FB-E018-E277E7F4CA53}"/>
                  </a:ext>
                </a:extLst>
              </p:cNvPr>
              <p:cNvSpPr/>
              <p:nvPr/>
            </p:nvSpPr>
            <p:spPr>
              <a:xfrm>
                <a:off x="5424485" y="5010055"/>
                <a:ext cx="675662" cy="532695"/>
              </a:xfrm>
              <a:custGeom>
                <a:avLst/>
                <a:gdLst>
                  <a:gd name="connsiteX0" fmla="*/ 674562 w 675662"/>
                  <a:gd name="connsiteY0" fmla="*/ 297084 h 532695"/>
                  <a:gd name="connsiteX1" fmla="*/ 674181 w 675662"/>
                  <a:gd name="connsiteY1" fmla="*/ 296989 h 532695"/>
                  <a:gd name="connsiteX2" fmla="*/ 670371 w 675662"/>
                  <a:gd name="connsiteY2" fmla="*/ 278986 h 532695"/>
                  <a:gd name="connsiteX3" fmla="*/ 657322 w 675662"/>
                  <a:gd name="connsiteY3" fmla="*/ 258889 h 532695"/>
                  <a:gd name="connsiteX4" fmla="*/ 655703 w 675662"/>
                  <a:gd name="connsiteY4" fmla="*/ 260127 h 532695"/>
                  <a:gd name="connsiteX5" fmla="*/ 663609 w 675662"/>
                  <a:gd name="connsiteY5" fmla="*/ 280892 h 532695"/>
                  <a:gd name="connsiteX6" fmla="*/ 666085 w 675662"/>
                  <a:gd name="connsiteY6" fmla="*/ 293655 h 532695"/>
                  <a:gd name="connsiteX7" fmla="*/ 534164 w 675662"/>
                  <a:gd name="connsiteY7" fmla="*/ 238315 h 532695"/>
                  <a:gd name="connsiteX8" fmla="*/ 453296 w 675662"/>
                  <a:gd name="connsiteY8" fmla="*/ 235553 h 532695"/>
                  <a:gd name="connsiteX9" fmla="*/ 447962 w 675662"/>
                  <a:gd name="connsiteY9" fmla="*/ 209263 h 532695"/>
                  <a:gd name="connsiteX10" fmla="*/ 247461 w 675662"/>
                  <a:gd name="connsiteY10" fmla="*/ 95440 h 532695"/>
                  <a:gd name="connsiteX11" fmla="*/ 162022 w 675662"/>
                  <a:gd name="connsiteY11" fmla="*/ 144970 h 532695"/>
                  <a:gd name="connsiteX12" fmla="*/ 127922 w 675662"/>
                  <a:gd name="connsiteY12" fmla="*/ 130873 h 532695"/>
                  <a:gd name="connsiteX13" fmla="*/ 79440 w 675662"/>
                  <a:gd name="connsiteY13" fmla="*/ 94392 h 532695"/>
                  <a:gd name="connsiteX14" fmla="*/ 13718 w 675662"/>
                  <a:gd name="connsiteY14" fmla="*/ 15049 h 532695"/>
                  <a:gd name="connsiteX15" fmla="*/ 62771 w 675662"/>
                  <a:gd name="connsiteY15" fmla="*/ 32479 h 532695"/>
                  <a:gd name="connsiteX16" fmla="*/ 63724 w 675662"/>
                  <a:gd name="connsiteY16" fmla="*/ 30289 h 532695"/>
                  <a:gd name="connsiteX17" fmla="*/ 6574 w 675662"/>
                  <a:gd name="connsiteY17" fmla="*/ 571 h 532695"/>
                  <a:gd name="connsiteX18" fmla="*/ 2 w 675662"/>
                  <a:gd name="connsiteY18" fmla="*/ 4381 h 532695"/>
                  <a:gd name="connsiteX19" fmla="*/ 18576 w 675662"/>
                  <a:gd name="connsiteY19" fmla="*/ 85819 h 532695"/>
                  <a:gd name="connsiteX20" fmla="*/ 21909 w 675662"/>
                  <a:gd name="connsiteY20" fmla="*/ 85343 h 532695"/>
                  <a:gd name="connsiteX21" fmla="*/ 9622 w 675662"/>
                  <a:gd name="connsiteY21" fmla="*/ 14572 h 532695"/>
                  <a:gd name="connsiteX22" fmla="*/ 73154 w 675662"/>
                  <a:gd name="connsiteY22" fmla="*/ 100678 h 532695"/>
                  <a:gd name="connsiteX23" fmla="*/ 155069 w 675662"/>
                  <a:gd name="connsiteY23" fmla="*/ 155066 h 532695"/>
                  <a:gd name="connsiteX24" fmla="*/ 128589 w 675662"/>
                  <a:gd name="connsiteY24" fmla="*/ 227552 h 532695"/>
                  <a:gd name="connsiteX25" fmla="*/ 166213 w 675662"/>
                  <a:gd name="connsiteY25" fmla="*/ 367188 h 532695"/>
                  <a:gd name="connsiteX26" fmla="*/ 107825 w 675662"/>
                  <a:gd name="connsiteY26" fmla="*/ 429101 h 532695"/>
                  <a:gd name="connsiteX27" fmla="*/ 31529 w 675662"/>
                  <a:gd name="connsiteY27" fmla="*/ 499204 h 532695"/>
                  <a:gd name="connsiteX28" fmla="*/ 31815 w 675662"/>
                  <a:gd name="connsiteY28" fmla="*/ 489298 h 532695"/>
                  <a:gd name="connsiteX29" fmla="*/ 33815 w 675662"/>
                  <a:gd name="connsiteY29" fmla="*/ 462343 h 532695"/>
                  <a:gd name="connsiteX30" fmla="*/ 32292 w 675662"/>
                  <a:gd name="connsiteY30" fmla="*/ 461962 h 532695"/>
                  <a:gd name="connsiteX31" fmla="*/ 25243 w 675662"/>
                  <a:gd name="connsiteY31" fmla="*/ 512349 h 532695"/>
                  <a:gd name="connsiteX32" fmla="*/ 29053 w 675662"/>
                  <a:gd name="connsiteY32" fmla="*/ 515302 h 532695"/>
                  <a:gd name="connsiteX33" fmla="*/ 76487 w 675662"/>
                  <a:gd name="connsiteY33" fmla="*/ 506253 h 532695"/>
                  <a:gd name="connsiteX34" fmla="*/ 75916 w 675662"/>
                  <a:gd name="connsiteY34" fmla="*/ 504062 h 532695"/>
                  <a:gd name="connsiteX35" fmla="*/ 33720 w 675662"/>
                  <a:gd name="connsiteY35" fmla="*/ 507968 h 532695"/>
                  <a:gd name="connsiteX36" fmla="*/ 108872 w 675662"/>
                  <a:gd name="connsiteY36" fmla="*/ 442054 h 532695"/>
                  <a:gd name="connsiteX37" fmla="*/ 170309 w 675662"/>
                  <a:gd name="connsiteY37" fmla="*/ 371760 h 532695"/>
                  <a:gd name="connsiteX38" fmla="*/ 270893 w 675662"/>
                  <a:gd name="connsiteY38" fmla="*/ 422338 h 532695"/>
                  <a:gd name="connsiteX39" fmla="*/ 345378 w 675662"/>
                  <a:gd name="connsiteY39" fmla="*/ 410812 h 532695"/>
                  <a:gd name="connsiteX40" fmla="*/ 464822 w 675662"/>
                  <a:gd name="connsiteY40" fmla="*/ 507110 h 532695"/>
                  <a:gd name="connsiteX41" fmla="*/ 438056 w 675662"/>
                  <a:gd name="connsiteY41" fmla="*/ 531018 h 532695"/>
                  <a:gd name="connsiteX42" fmla="*/ 439580 w 675662"/>
                  <a:gd name="connsiteY42" fmla="*/ 532542 h 532695"/>
                  <a:gd name="connsiteX43" fmla="*/ 475490 w 675662"/>
                  <a:gd name="connsiteY43" fmla="*/ 509777 h 532695"/>
                  <a:gd name="connsiteX44" fmla="*/ 476823 w 675662"/>
                  <a:gd name="connsiteY44" fmla="*/ 504634 h 532695"/>
                  <a:gd name="connsiteX45" fmla="*/ 461107 w 675662"/>
                  <a:gd name="connsiteY45" fmla="*/ 479678 h 532695"/>
                  <a:gd name="connsiteX46" fmla="*/ 459488 w 675662"/>
                  <a:gd name="connsiteY46" fmla="*/ 480345 h 532695"/>
                  <a:gd name="connsiteX47" fmla="*/ 466346 w 675662"/>
                  <a:gd name="connsiteY47" fmla="*/ 500443 h 532695"/>
                  <a:gd name="connsiteX48" fmla="*/ 400719 w 675662"/>
                  <a:gd name="connsiteY48" fmla="*/ 471772 h 532695"/>
                  <a:gd name="connsiteX49" fmla="*/ 349950 w 675662"/>
                  <a:gd name="connsiteY49" fmla="*/ 408717 h 532695"/>
                  <a:gd name="connsiteX50" fmla="*/ 453963 w 675662"/>
                  <a:gd name="connsiteY50" fmla="*/ 245173 h 532695"/>
                  <a:gd name="connsiteX51" fmla="*/ 541117 w 675662"/>
                  <a:gd name="connsiteY51" fmla="*/ 249459 h 532695"/>
                  <a:gd name="connsiteX52" fmla="*/ 606173 w 675662"/>
                  <a:gd name="connsiteY52" fmla="*/ 266509 h 532695"/>
                  <a:gd name="connsiteX53" fmla="*/ 659513 w 675662"/>
                  <a:gd name="connsiteY53" fmla="*/ 299084 h 532695"/>
                  <a:gd name="connsiteX54" fmla="*/ 647702 w 675662"/>
                  <a:gd name="connsiteY54" fmla="*/ 308038 h 532695"/>
                  <a:gd name="connsiteX55" fmla="*/ 648464 w 675662"/>
                  <a:gd name="connsiteY55" fmla="*/ 309943 h 532695"/>
                  <a:gd name="connsiteX56" fmla="*/ 664085 w 675662"/>
                  <a:gd name="connsiteY56" fmla="*/ 307657 h 532695"/>
                  <a:gd name="connsiteX57" fmla="*/ 675420 w 675662"/>
                  <a:gd name="connsiteY57" fmla="*/ 300418 h 532695"/>
                  <a:gd name="connsiteX58" fmla="*/ 674562 w 675662"/>
                  <a:gd name="connsiteY58" fmla="*/ 297084 h 532695"/>
                  <a:gd name="connsiteX59" fmla="*/ 244794 w 675662"/>
                  <a:gd name="connsiteY59" fmla="*/ 393382 h 532695"/>
                  <a:gd name="connsiteX60" fmla="*/ 151259 w 675662"/>
                  <a:gd name="connsiteY60" fmla="*/ 223361 h 532695"/>
                  <a:gd name="connsiteX61" fmla="*/ 205742 w 675662"/>
                  <a:gd name="connsiteY61" fmla="*/ 130587 h 532695"/>
                  <a:gd name="connsiteX62" fmla="*/ 209361 w 675662"/>
                  <a:gd name="connsiteY62" fmla="*/ 133921 h 532695"/>
                  <a:gd name="connsiteX63" fmla="*/ 267559 w 675662"/>
                  <a:gd name="connsiteY63" fmla="*/ 111346 h 532695"/>
                  <a:gd name="connsiteX64" fmla="*/ 283370 w 675662"/>
                  <a:gd name="connsiteY64" fmla="*/ 110775 h 532695"/>
                  <a:gd name="connsiteX65" fmla="*/ 286514 w 675662"/>
                  <a:gd name="connsiteY65" fmla="*/ 109156 h 532695"/>
                  <a:gd name="connsiteX66" fmla="*/ 340520 w 675662"/>
                  <a:gd name="connsiteY66" fmla="*/ 120014 h 532695"/>
                  <a:gd name="connsiteX67" fmla="*/ 429674 w 675662"/>
                  <a:gd name="connsiteY67" fmla="*/ 223265 h 532695"/>
                  <a:gd name="connsiteX68" fmla="*/ 244794 w 675662"/>
                  <a:gd name="connsiteY68" fmla="*/ 393382 h 5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75662" h="532695">
                    <a:moveTo>
                      <a:pt x="674562" y="297084"/>
                    </a:moveTo>
                    <a:cubicBezTo>
                      <a:pt x="674467" y="296989"/>
                      <a:pt x="674277" y="296989"/>
                      <a:pt x="674181" y="296989"/>
                    </a:cubicBezTo>
                    <a:cubicBezTo>
                      <a:pt x="674753" y="290988"/>
                      <a:pt x="672086" y="284320"/>
                      <a:pt x="670371" y="278986"/>
                    </a:cubicBezTo>
                    <a:cubicBezTo>
                      <a:pt x="667895" y="271271"/>
                      <a:pt x="663799" y="263746"/>
                      <a:pt x="657322" y="258889"/>
                    </a:cubicBezTo>
                    <a:cubicBezTo>
                      <a:pt x="656560" y="258317"/>
                      <a:pt x="655417" y="259270"/>
                      <a:pt x="655703" y="260127"/>
                    </a:cubicBezTo>
                    <a:cubicBezTo>
                      <a:pt x="658274" y="267080"/>
                      <a:pt x="661322" y="273843"/>
                      <a:pt x="663609" y="280892"/>
                    </a:cubicBezTo>
                    <a:cubicBezTo>
                      <a:pt x="664847" y="284702"/>
                      <a:pt x="665228" y="289369"/>
                      <a:pt x="666085" y="293655"/>
                    </a:cubicBezTo>
                    <a:cubicBezTo>
                      <a:pt x="634748" y="258508"/>
                      <a:pt x="578741" y="243553"/>
                      <a:pt x="534164" y="238315"/>
                    </a:cubicBezTo>
                    <a:cubicBezTo>
                      <a:pt x="515495" y="236124"/>
                      <a:pt x="474728" y="224694"/>
                      <a:pt x="453296" y="235553"/>
                    </a:cubicBezTo>
                    <a:cubicBezTo>
                      <a:pt x="452344" y="226694"/>
                      <a:pt x="450629" y="217931"/>
                      <a:pt x="447962" y="209263"/>
                    </a:cubicBezTo>
                    <a:cubicBezTo>
                      <a:pt x="423007" y="130206"/>
                      <a:pt x="321852" y="61054"/>
                      <a:pt x="247461" y="95440"/>
                    </a:cubicBezTo>
                    <a:cubicBezTo>
                      <a:pt x="212790" y="95535"/>
                      <a:pt x="183263" y="116300"/>
                      <a:pt x="162022" y="144970"/>
                    </a:cubicBezTo>
                    <a:cubicBezTo>
                      <a:pt x="150973" y="139921"/>
                      <a:pt x="138876" y="136683"/>
                      <a:pt x="127922" y="130873"/>
                    </a:cubicBezTo>
                    <a:cubicBezTo>
                      <a:pt x="109920" y="121348"/>
                      <a:pt x="94204" y="108298"/>
                      <a:pt x="79440" y="94392"/>
                    </a:cubicBezTo>
                    <a:cubicBezTo>
                      <a:pt x="54389" y="70961"/>
                      <a:pt x="33530" y="43052"/>
                      <a:pt x="13718" y="15049"/>
                    </a:cubicBezTo>
                    <a:cubicBezTo>
                      <a:pt x="29053" y="23526"/>
                      <a:pt x="44579" y="29051"/>
                      <a:pt x="62771" y="32479"/>
                    </a:cubicBezTo>
                    <a:cubicBezTo>
                      <a:pt x="64010" y="32765"/>
                      <a:pt x="64962" y="30955"/>
                      <a:pt x="63724" y="30289"/>
                    </a:cubicBezTo>
                    <a:cubicBezTo>
                      <a:pt x="44388" y="21335"/>
                      <a:pt x="25053" y="11144"/>
                      <a:pt x="6574" y="571"/>
                    </a:cubicBezTo>
                    <a:cubicBezTo>
                      <a:pt x="3812" y="-1048"/>
                      <a:pt x="-94" y="952"/>
                      <a:pt x="2" y="4381"/>
                    </a:cubicBezTo>
                    <a:cubicBezTo>
                      <a:pt x="859" y="31051"/>
                      <a:pt x="9051" y="61054"/>
                      <a:pt x="18576" y="85819"/>
                    </a:cubicBezTo>
                    <a:cubicBezTo>
                      <a:pt x="19242" y="87629"/>
                      <a:pt x="21719" y="87344"/>
                      <a:pt x="21909" y="85343"/>
                    </a:cubicBezTo>
                    <a:cubicBezTo>
                      <a:pt x="24195" y="61531"/>
                      <a:pt x="13051" y="38194"/>
                      <a:pt x="9622" y="14572"/>
                    </a:cubicBezTo>
                    <a:cubicBezTo>
                      <a:pt x="27338" y="45910"/>
                      <a:pt x="48103" y="74675"/>
                      <a:pt x="73154" y="100678"/>
                    </a:cubicBezTo>
                    <a:cubicBezTo>
                      <a:pt x="92204" y="120491"/>
                      <a:pt x="124589" y="150018"/>
                      <a:pt x="155069" y="155066"/>
                    </a:cubicBezTo>
                    <a:cubicBezTo>
                      <a:pt x="140972" y="177355"/>
                      <a:pt x="131637" y="203168"/>
                      <a:pt x="128589" y="227552"/>
                    </a:cubicBezTo>
                    <a:cubicBezTo>
                      <a:pt x="122017" y="280415"/>
                      <a:pt x="135828" y="330803"/>
                      <a:pt x="166213" y="367188"/>
                    </a:cubicBezTo>
                    <a:cubicBezTo>
                      <a:pt x="145639" y="386428"/>
                      <a:pt x="127446" y="409193"/>
                      <a:pt x="107825" y="429101"/>
                    </a:cubicBezTo>
                    <a:cubicBezTo>
                      <a:pt x="83727" y="453580"/>
                      <a:pt x="55342" y="474630"/>
                      <a:pt x="31529" y="499204"/>
                    </a:cubicBezTo>
                    <a:cubicBezTo>
                      <a:pt x="31625" y="495871"/>
                      <a:pt x="31625" y="492632"/>
                      <a:pt x="31815" y="489298"/>
                    </a:cubicBezTo>
                    <a:cubicBezTo>
                      <a:pt x="32387" y="480345"/>
                      <a:pt x="34387" y="471296"/>
                      <a:pt x="33815" y="462343"/>
                    </a:cubicBezTo>
                    <a:cubicBezTo>
                      <a:pt x="33815" y="461581"/>
                      <a:pt x="32672" y="461104"/>
                      <a:pt x="32292" y="461962"/>
                    </a:cubicBezTo>
                    <a:cubicBezTo>
                      <a:pt x="24957" y="476535"/>
                      <a:pt x="25529" y="496442"/>
                      <a:pt x="25243" y="512349"/>
                    </a:cubicBezTo>
                    <a:cubicBezTo>
                      <a:pt x="25243" y="514540"/>
                      <a:pt x="27148" y="515587"/>
                      <a:pt x="29053" y="515302"/>
                    </a:cubicBezTo>
                    <a:cubicBezTo>
                      <a:pt x="45627" y="512825"/>
                      <a:pt x="60771" y="513206"/>
                      <a:pt x="76487" y="506253"/>
                    </a:cubicBezTo>
                    <a:cubicBezTo>
                      <a:pt x="77630" y="505777"/>
                      <a:pt x="76964" y="504062"/>
                      <a:pt x="75916" y="504062"/>
                    </a:cubicBezTo>
                    <a:cubicBezTo>
                      <a:pt x="61057" y="504158"/>
                      <a:pt x="47722" y="504538"/>
                      <a:pt x="33720" y="507968"/>
                    </a:cubicBezTo>
                    <a:cubicBezTo>
                      <a:pt x="61914" y="491870"/>
                      <a:pt x="86203" y="464914"/>
                      <a:pt x="108872" y="442054"/>
                    </a:cubicBezTo>
                    <a:cubicBezTo>
                      <a:pt x="130018" y="420719"/>
                      <a:pt x="153069" y="397287"/>
                      <a:pt x="170309" y="371760"/>
                    </a:cubicBezTo>
                    <a:cubicBezTo>
                      <a:pt x="194693" y="398811"/>
                      <a:pt x="228697" y="417480"/>
                      <a:pt x="270893" y="422338"/>
                    </a:cubicBezTo>
                    <a:cubicBezTo>
                      <a:pt x="296801" y="425291"/>
                      <a:pt x="322232" y="420719"/>
                      <a:pt x="345378" y="410812"/>
                    </a:cubicBezTo>
                    <a:cubicBezTo>
                      <a:pt x="367571" y="460914"/>
                      <a:pt x="410053" y="494442"/>
                      <a:pt x="464822" y="507110"/>
                    </a:cubicBezTo>
                    <a:cubicBezTo>
                      <a:pt x="454249" y="513206"/>
                      <a:pt x="445391" y="520731"/>
                      <a:pt x="438056" y="531018"/>
                    </a:cubicBezTo>
                    <a:cubicBezTo>
                      <a:pt x="437390" y="531970"/>
                      <a:pt x="438628" y="533113"/>
                      <a:pt x="439580" y="532542"/>
                    </a:cubicBezTo>
                    <a:cubicBezTo>
                      <a:pt x="451296" y="524731"/>
                      <a:pt x="463107" y="516540"/>
                      <a:pt x="475490" y="509777"/>
                    </a:cubicBezTo>
                    <a:cubicBezTo>
                      <a:pt x="477395" y="508729"/>
                      <a:pt x="477680" y="506444"/>
                      <a:pt x="476823" y="504634"/>
                    </a:cubicBezTo>
                    <a:cubicBezTo>
                      <a:pt x="472823" y="495776"/>
                      <a:pt x="467203" y="487203"/>
                      <a:pt x="461107" y="479678"/>
                    </a:cubicBezTo>
                    <a:cubicBezTo>
                      <a:pt x="460536" y="479011"/>
                      <a:pt x="459583" y="479583"/>
                      <a:pt x="459488" y="480345"/>
                    </a:cubicBezTo>
                    <a:cubicBezTo>
                      <a:pt x="458916" y="487775"/>
                      <a:pt x="462821" y="494061"/>
                      <a:pt x="466346" y="500443"/>
                    </a:cubicBezTo>
                    <a:cubicBezTo>
                      <a:pt x="447010" y="487394"/>
                      <a:pt x="420912" y="483298"/>
                      <a:pt x="400719" y="471772"/>
                    </a:cubicBezTo>
                    <a:cubicBezTo>
                      <a:pt x="375096" y="457199"/>
                      <a:pt x="363476" y="432529"/>
                      <a:pt x="349950" y="408717"/>
                    </a:cubicBezTo>
                    <a:cubicBezTo>
                      <a:pt x="411577" y="379952"/>
                      <a:pt x="456726" y="312514"/>
                      <a:pt x="453963" y="245173"/>
                    </a:cubicBezTo>
                    <a:cubicBezTo>
                      <a:pt x="482062" y="237648"/>
                      <a:pt x="512923" y="244792"/>
                      <a:pt x="541117" y="249459"/>
                    </a:cubicBezTo>
                    <a:cubicBezTo>
                      <a:pt x="563310" y="253174"/>
                      <a:pt x="585122" y="258698"/>
                      <a:pt x="606173" y="266509"/>
                    </a:cubicBezTo>
                    <a:cubicBezTo>
                      <a:pt x="625889" y="273843"/>
                      <a:pt x="640844" y="290988"/>
                      <a:pt x="659513" y="299084"/>
                    </a:cubicBezTo>
                    <a:cubicBezTo>
                      <a:pt x="654845" y="301180"/>
                      <a:pt x="651607" y="304323"/>
                      <a:pt x="647702" y="308038"/>
                    </a:cubicBezTo>
                    <a:cubicBezTo>
                      <a:pt x="647035" y="308704"/>
                      <a:pt x="647511" y="309943"/>
                      <a:pt x="648464" y="309943"/>
                    </a:cubicBezTo>
                    <a:cubicBezTo>
                      <a:pt x="653988" y="309657"/>
                      <a:pt x="658846" y="309847"/>
                      <a:pt x="664085" y="307657"/>
                    </a:cubicBezTo>
                    <a:cubicBezTo>
                      <a:pt x="668085" y="306037"/>
                      <a:pt x="673610" y="304704"/>
                      <a:pt x="675420" y="300418"/>
                    </a:cubicBezTo>
                    <a:cubicBezTo>
                      <a:pt x="675896" y="298989"/>
                      <a:pt x="675705" y="297846"/>
                      <a:pt x="674562" y="297084"/>
                    </a:cubicBezTo>
                    <a:close/>
                    <a:moveTo>
                      <a:pt x="244794" y="393382"/>
                    </a:moveTo>
                    <a:cubicBezTo>
                      <a:pt x="170499" y="374046"/>
                      <a:pt x="141734" y="292512"/>
                      <a:pt x="151259" y="223361"/>
                    </a:cubicBezTo>
                    <a:cubicBezTo>
                      <a:pt x="157164" y="180403"/>
                      <a:pt x="176500" y="149161"/>
                      <a:pt x="205742" y="130587"/>
                    </a:cubicBezTo>
                    <a:cubicBezTo>
                      <a:pt x="204503" y="132778"/>
                      <a:pt x="207266" y="135064"/>
                      <a:pt x="209361" y="133921"/>
                    </a:cubicBezTo>
                    <a:cubicBezTo>
                      <a:pt x="228602" y="122967"/>
                      <a:pt x="247937" y="115061"/>
                      <a:pt x="267559" y="111346"/>
                    </a:cubicBezTo>
                    <a:cubicBezTo>
                      <a:pt x="272703" y="110966"/>
                      <a:pt x="277941" y="110680"/>
                      <a:pt x="283370" y="110775"/>
                    </a:cubicBezTo>
                    <a:cubicBezTo>
                      <a:pt x="284990" y="110775"/>
                      <a:pt x="285847" y="110108"/>
                      <a:pt x="286514" y="109156"/>
                    </a:cubicBezTo>
                    <a:cubicBezTo>
                      <a:pt x="304135" y="108584"/>
                      <a:pt x="322042" y="111632"/>
                      <a:pt x="340520" y="120014"/>
                    </a:cubicBezTo>
                    <a:cubicBezTo>
                      <a:pt x="382812" y="139160"/>
                      <a:pt x="415959" y="179450"/>
                      <a:pt x="429674" y="223265"/>
                    </a:cubicBezTo>
                    <a:cubicBezTo>
                      <a:pt x="462536" y="327945"/>
                      <a:pt x="338330" y="417670"/>
                      <a:pt x="244794" y="393382"/>
                    </a:cubicBezTo>
                    <a:close/>
                  </a:path>
                </a:pathLst>
              </a:custGeom>
              <a:grpFill/>
              <a:ln w="9525" cap="flat">
                <a:noFill/>
                <a:prstDash val="solid"/>
                <a:miter/>
              </a:ln>
            </p:spPr>
            <p:txBody>
              <a:bodyPr rtlCol="0" anchor="ctr"/>
              <a:lstStyle/>
              <a:p>
                <a:endParaRPr lang="en-US"/>
              </a:p>
            </p:txBody>
          </p:sp>
          <p:sp>
            <p:nvSpPr>
              <p:cNvPr id="1247" name="Freeform: Shape 1246">
                <a:extLst>
                  <a:ext uri="{FF2B5EF4-FFF2-40B4-BE49-F238E27FC236}">
                    <a16:creationId xmlns:a16="http://schemas.microsoft.com/office/drawing/2014/main" id="{54DA1D1A-EDD5-B6EF-BDF3-05C9FCEA3975}"/>
                  </a:ext>
                </a:extLst>
              </p:cNvPr>
              <p:cNvSpPr/>
              <p:nvPr/>
            </p:nvSpPr>
            <p:spPr>
              <a:xfrm>
                <a:off x="5346057" y="4160981"/>
                <a:ext cx="644176" cy="421933"/>
              </a:xfrm>
              <a:custGeom>
                <a:avLst/>
                <a:gdLst>
                  <a:gd name="connsiteX0" fmla="*/ 643929 w 644176"/>
                  <a:gd name="connsiteY0" fmla="*/ 4015 h 421933"/>
                  <a:gd name="connsiteX1" fmla="*/ 643929 w 644176"/>
                  <a:gd name="connsiteY1" fmla="*/ 3920 h 421933"/>
                  <a:gd name="connsiteX2" fmla="*/ 638881 w 644176"/>
                  <a:gd name="connsiteY2" fmla="*/ 110 h 421933"/>
                  <a:gd name="connsiteX3" fmla="*/ 605067 w 644176"/>
                  <a:gd name="connsiteY3" fmla="*/ 9730 h 421933"/>
                  <a:gd name="connsiteX4" fmla="*/ 605067 w 644176"/>
                  <a:gd name="connsiteY4" fmla="*/ 12493 h 421933"/>
                  <a:gd name="connsiteX5" fmla="*/ 625736 w 644176"/>
                  <a:gd name="connsiteY5" fmla="*/ 11159 h 421933"/>
                  <a:gd name="connsiteX6" fmla="*/ 551727 w 644176"/>
                  <a:gd name="connsiteY6" fmla="*/ 74215 h 421933"/>
                  <a:gd name="connsiteX7" fmla="*/ 499720 w 644176"/>
                  <a:gd name="connsiteY7" fmla="*/ 158130 h 421933"/>
                  <a:gd name="connsiteX8" fmla="*/ 325889 w 644176"/>
                  <a:gd name="connsiteY8" fmla="*/ 94217 h 421933"/>
                  <a:gd name="connsiteX9" fmla="*/ 219209 w 644176"/>
                  <a:gd name="connsiteY9" fmla="*/ 181657 h 421933"/>
                  <a:gd name="connsiteX10" fmla="*/ 173775 w 644176"/>
                  <a:gd name="connsiteY10" fmla="*/ 166893 h 421933"/>
                  <a:gd name="connsiteX11" fmla="*/ 111577 w 644176"/>
                  <a:gd name="connsiteY11" fmla="*/ 136508 h 421933"/>
                  <a:gd name="connsiteX12" fmla="*/ 15850 w 644176"/>
                  <a:gd name="connsiteY12" fmla="*/ 51831 h 421933"/>
                  <a:gd name="connsiteX13" fmla="*/ 75763 w 644176"/>
                  <a:gd name="connsiteY13" fmla="*/ 66023 h 421933"/>
                  <a:gd name="connsiteX14" fmla="*/ 76144 w 644176"/>
                  <a:gd name="connsiteY14" fmla="*/ 63356 h 421933"/>
                  <a:gd name="connsiteX15" fmla="*/ 4325 w 644176"/>
                  <a:gd name="connsiteY15" fmla="*/ 41068 h 421933"/>
                  <a:gd name="connsiteX16" fmla="*/ 1087 w 644176"/>
                  <a:gd name="connsiteY16" fmla="*/ 48783 h 421933"/>
                  <a:gd name="connsiteX17" fmla="*/ 27185 w 644176"/>
                  <a:gd name="connsiteY17" fmla="*/ 106790 h 421933"/>
                  <a:gd name="connsiteX18" fmla="*/ 28995 w 644176"/>
                  <a:gd name="connsiteY18" fmla="*/ 106600 h 421933"/>
                  <a:gd name="connsiteX19" fmla="*/ 20422 w 644176"/>
                  <a:gd name="connsiteY19" fmla="*/ 64023 h 421933"/>
                  <a:gd name="connsiteX20" fmla="*/ 106814 w 644176"/>
                  <a:gd name="connsiteY20" fmla="*/ 144509 h 421933"/>
                  <a:gd name="connsiteX21" fmla="*/ 164345 w 644176"/>
                  <a:gd name="connsiteY21" fmla="*/ 174036 h 421933"/>
                  <a:gd name="connsiteX22" fmla="*/ 215780 w 644176"/>
                  <a:gd name="connsiteY22" fmla="*/ 190229 h 421933"/>
                  <a:gd name="connsiteX23" fmla="*/ 207017 w 644176"/>
                  <a:gd name="connsiteY23" fmla="*/ 226329 h 421933"/>
                  <a:gd name="connsiteX24" fmla="*/ 205588 w 644176"/>
                  <a:gd name="connsiteY24" fmla="*/ 247760 h 421933"/>
                  <a:gd name="connsiteX25" fmla="*/ 166441 w 644176"/>
                  <a:gd name="connsiteY25" fmla="*/ 249951 h 421933"/>
                  <a:gd name="connsiteX26" fmla="*/ 166060 w 644176"/>
                  <a:gd name="connsiteY26" fmla="*/ 252903 h 421933"/>
                  <a:gd name="connsiteX27" fmla="*/ 205588 w 644176"/>
                  <a:gd name="connsiteY27" fmla="*/ 254809 h 421933"/>
                  <a:gd name="connsiteX28" fmla="*/ 349130 w 644176"/>
                  <a:gd name="connsiteY28" fmla="*/ 421020 h 421933"/>
                  <a:gd name="connsiteX29" fmla="*/ 526295 w 644176"/>
                  <a:gd name="connsiteY29" fmla="*/ 208041 h 421933"/>
                  <a:gd name="connsiteX30" fmla="*/ 504959 w 644176"/>
                  <a:gd name="connsiteY30" fmla="*/ 165274 h 421933"/>
                  <a:gd name="connsiteX31" fmla="*/ 569062 w 644176"/>
                  <a:gd name="connsiteY31" fmla="*/ 69547 h 421933"/>
                  <a:gd name="connsiteX32" fmla="*/ 615925 w 644176"/>
                  <a:gd name="connsiteY32" fmla="*/ 30495 h 421933"/>
                  <a:gd name="connsiteX33" fmla="*/ 632975 w 644176"/>
                  <a:gd name="connsiteY33" fmla="*/ 19351 h 421933"/>
                  <a:gd name="connsiteX34" fmla="*/ 635261 w 644176"/>
                  <a:gd name="connsiteY34" fmla="*/ 35257 h 421933"/>
                  <a:gd name="connsiteX35" fmla="*/ 637738 w 644176"/>
                  <a:gd name="connsiteY35" fmla="*/ 35257 h 421933"/>
                  <a:gd name="connsiteX36" fmla="*/ 643738 w 644176"/>
                  <a:gd name="connsiteY36" fmla="*/ 6682 h 421933"/>
                  <a:gd name="connsiteX37" fmla="*/ 644120 w 644176"/>
                  <a:gd name="connsiteY37" fmla="*/ 5920 h 421933"/>
                  <a:gd name="connsiteX38" fmla="*/ 643929 w 644176"/>
                  <a:gd name="connsiteY38" fmla="*/ 4015 h 421933"/>
                  <a:gd name="connsiteX39" fmla="*/ 508102 w 644176"/>
                  <a:gd name="connsiteY39" fmla="*/ 222233 h 421933"/>
                  <a:gd name="connsiteX40" fmla="*/ 323317 w 644176"/>
                  <a:gd name="connsiteY40" fmla="*/ 392350 h 421933"/>
                  <a:gd name="connsiteX41" fmla="*/ 229782 w 644176"/>
                  <a:gd name="connsiteY41" fmla="*/ 222328 h 421933"/>
                  <a:gd name="connsiteX42" fmla="*/ 284265 w 644176"/>
                  <a:gd name="connsiteY42" fmla="*/ 129555 h 421933"/>
                  <a:gd name="connsiteX43" fmla="*/ 287884 w 644176"/>
                  <a:gd name="connsiteY43" fmla="*/ 132888 h 421933"/>
                  <a:gd name="connsiteX44" fmla="*/ 346082 w 644176"/>
                  <a:gd name="connsiteY44" fmla="*/ 110314 h 421933"/>
                  <a:gd name="connsiteX45" fmla="*/ 361894 w 644176"/>
                  <a:gd name="connsiteY45" fmla="*/ 109743 h 421933"/>
                  <a:gd name="connsiteX46" fmla="*/ 365037 w 644176"/>
                  <a:gd name="connsiteY46" fmla="*/ 108124 h 421933"/>
                  <a:gd name="connsiteX47" fmla="*/ 419044 w 644176"/>
                  <a:gd name="connsiteY47" fmla="*/ 118982 h 421933"/>
                  <a:gd name="connsiteX48" fmla="*/ 508102 w 644176"/>
                  <a:gd name="connsiteY48" fmla="*/ 222233 h 4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44176" h="421933">
                    <a:moveTo>
                      <a:pt x="643929" y="4015"/>
                    </a:moveTo>
                    <a:cubicBezTo>
                      <a:pt x="643929" y="3920"/>
                      <a:pt x="643929" y="3920"/>
                      <a:pt x="643929" y="3920"/>
                    </a:cubicBezTo>
                    <a:cubicBezTo>
                      <a:pt x="643929" y="1253"/>
                      <a:pt x="641452" y="-462"/>
                      <a:pt x="638881" y="110"/>
                    </a:cubicBezTo>
                    <a:cubicBezTo>
                      <a:pt x="627641" y="2682"/>
                      <a:pt x="615640" y="5349"/>
                      <a:pt x="605067" y="9730"/>
                    </a:cubicBezTo>
                    <a:cubicBezTo>
                      <a:pt x="603924" y="10207"/>
                      <a:pt x="603448" y="12302"/>
                      <a:pt x="605067" y="12493"/>
                    </a:cubicBezTo>
                    <a:cubicBezTo>
                      <a:pt x="611830" y="13636"/>
                      <a:pt x="618878" y="12588"/>
                      <a:pt x="625736" y="11159"/>
                    </a:cubicBezTo>
                    <a:cubicBezTo>
                      <a:pt x="598399" y="28590"/>
                      <a:pt x="572587" y="50021"/>
                      <a:pt x="551727" y="74215"/>
                    </a:cubicBezTo>
                    <a:cubicBezTo>
                      <a:pt x="530772" y="98599"/>
                      <a:pt x="508674" y="126602"/>
                      <a:pt x="499720" y="158130"/>
                    </a:cubicBezTo>
                    <a:cubicBezTo>
                      <a:pt x="458001" y="103552"/>
                      <a:pt x="383801" y="67452"/>
                      <a:pt x="325889" y="94217"/>
                    </a:cubicBezTo>
                    <a:cubicBezTo>
                      <a:pt x="277216" y="94408"/>
                      <a:pt x="238450" y="135079"/>
                      <a:pt x="219209" y="181657"/>
                    </a:cubicBezTo>
                    <a:cubicBezTo>
                      <a:pt x="205112" y="174894"/>
                      <a:pt x="188158" y="172132"/>
                      <a:pt x="173775" y="166893"/>
                    </a:cubicBezTo>
                    <a:cubicBezTo>
                      <a:pt x="152058" y="158987"/>
                      <a:pt x="131389" y="148414"/>
                      <a:pt x="111577" y="136508"/>
                    </a:cubicBezTo>
                    <a:cubicBezTo>
                      <a:pt x="74048" y="113838"/>
                      <a:pt x="45187" y="83549"/>
                      <a:pt x="15850" y="51831"/>
                    </a:cubicBezTo>
                    <a:cubicBezTo>
                      <a:pt x="35948" y="56022"/>
                      <a:pt x="54236" y="66785"/>
                      <a:pt x="75763" y="66023"/>
                    </a:cubicBezTo>
                    <a:cubicBezTo>
                      <a:pt x="77287" y="66023"/>
                      <a:pt x="77572" y="63832"/>
                      <a:pt x="76144" y="63356"/>
                    </a:cubicBezTo>
                    <a:cubicBezTo>
                      <a:pt x="51664" y="56022"/>
                      <a:pt x="30614" y="41925"/>
                      <a:pt x="4325" y="41068"/>
                    </a:cubicBezTo>
                    <a:cubicBezTo>
                      <a:pt x="39" y="40972"/>
                      <a:pt x="-1104" y="45925"/>
                      <a:pt x="1087" y="48783"/>
                    </a:cubicBezTo>
                    <a:cubicBezTo>
                      <a:pt x="14803" y="66118"/>
                      <a:pt x="15470" y="88978"/>
                      <a:pt x="27185" y="106790"/>
                    </a:cubicBezTo>
                    <a:cubicBezTo>
                      <a:pt x="27661" y="107457"/>
                      <a:pt x="28900" y="107457"/>
                      <a:pt x="28995" y="106600"/>
                    </a:cubicBezTo>
                    <a:cubicBezTo>
                      <a:pt x="31186" y="93741"/>
                      <a:pt x="26899" y="77929"/>
                      <a:pt x="20422" y="64023"/>
                    </a:cubicBezTo>
                    <a:cubicBezTo>
                      <a:pt x="43092" y="96312"/>
                      <a:pt x="74143" y="123268"/>
                      <a:pt x="106814" y="144509"/>
                    </a:cubicBezTo>
                    <a:cubicBezTo>
                      <a:pt x="124912" y="156320"/>
                      <a:pt x="144438" y="165750"/>
                      <a:pt x="164345" y="174036"/>
                    </a:cubicBezTo>
                    <a:cubicBezTo>
                      <a:pt x="179680" y="180513"/>
                      <a:pt x="198254" y="188991"/>
                      <a:pt x="215780" y="190229"/>
                    </a:cubicBezTo>
                    <a:cubicBezTo>
                      <a:pt x="211494" y="202230"/>
                      <a:pt x="208541" y="214422"/>
                      <a:pt x="207017" y="226329"/>
                    </a:cubicBezTo>
                    <a:cubicBezTo>
                      <a:pt x="206160" y="233568"/>
                      <a:pt x="205683" y="240711"/>
                      <a:pt x="205588" y="247760"/>
                    </a:cubicBezTo>
                    <a:cubicBezTo>
                      <a:pt x="192444" y="246998"/>
                      <a:pt x="178918" y="246998"/>
                      <a:pt x="166441" y="249951"/>
                    </a:cubicBezTo>
                    <a:cubicBezTo>
                      <a:pt x="165012" y="250332"/>
                      <a:pt x="164916" y="252142"/>
                      <a:pt x="166060" y="252903"/>
                    </a:cubicBezTo>
                    <a:cubicBezTo>
                      <a:pt x="178061" y="260238"/>
                      <a:pt x="192349" y="258237"/>
                      <a:pt x="205588" y="254809"/>
                    </a:cubicBezTo>
                    <a:cubicBezTo>
                      <a:pt x="206636" y="338819"/>
                      <a:pt x="259500" y="410733"/>
                      <a:pt x="349130" y="421020"/>
                    </a:cubicBezTo>
                    <a:cubicBezTo>
                      <a:pt x="458858" y="433688"/>
                      <a:pt x="559156" y="312149"/>
                      <a:pt x="526295" y="208041"/>
                    </a:cubicBezTo>
                    <a:cubicBezTo>
                      <a:pt x="521628" y="193277"/>
                      <a:pt x="514294" y="178799"/>
                      <a:pt x="504959" y="165274"/>
                    </a:cubicBezTo>
                    <a:cubicBezTo>
                      <a:pt x="520675" y="129555"/>
                      <a:pt x="541630" y="97836"/>
                      <a:pt x="569062" y="69547"/>
                    </a:cubicBezTo>
                    <a:cubicBezTo>
                      <a:pt x="583255" y="54974"/>
                      <a:pt x="599352" y="42211"/>
                      <a:pt x="615925" y="30495"/>
                    </a:cubicBezTo>
                    <a:cubicBezTo>
                      <a:pt x="621736" y="26399"/>
                      <a:pt x="627737" y="23256"/>
                      <a:pt x="632975" y="19351"/>
                    </a:cubicBezTo>
                    <a:cubicBezTo>
                      <a:pt x="633166" y="24685"/>
                      <a:pt x="634118" y="30019"/>
                      <a:pt x="635261" y="35257"/>
                    </a:cubicBezTo>
                    <a:cubicBezTo>
                      <a:pt x="635547" y="36495"/>
                      <a:pt x="637357" y="36400"/>
                      <a:pt x="637738" y="35257"/>
                    </a:cubicBezTo>
                    <a:cubicBezTo>
                      <a:pt x="640309" y="25732"/>
                      <a:pt x="644786" y="16684"/>
                      <a:pt x="643738" y="6682"/>
                    </a:cubicBezTo>
                    <a:cubicBezTo>
                      <a:pt x="643834" y="6396"/>
                      <a:pt x="644024" y="6206"/>
                      <a:pt x="644120" y="5920"/>
                    </a:cubicBezTo>
                    <a:cubicBezTo>
                      <a:pt x="644215" y="5158"/>
                      <a:pt x="644215" y="4587"/>
                      <a:pt x="643929" y="4015"/>
                    </a:cubicBezTo>
                    <a:close/>
                    <a:moveTo>
                      <a:pt x="508102" y="222233"/>
                    </a:moveTo>
                    <a:cubicBezTo>
                      <a:pt x="540964" y="327008"/>
                      <a:pt x="416853" y="416734"/>
                      <a:pt x="323317" y="392350"/>
                    </a:cubicBezTo>
                    <a:cubicBezTo>
                      <a:pt x="249022" y="373014"/>
                      <a:pt x="220257" y="291480"/>
                      <a:pt x="229782" y="222328"/>
                    </a:cubicBezTo>
                    <a:cubicBezTo>
                      <a:pt x="235687" y="179370"/>
                      <a:pt x="255023" y="148128"/>
                      <a:pt x="284265" y="129555"/>
                    </a:cubicBezTo>
                    <a:cubicBezTo>
                      <a:pt x="283027" y="131745"/>
                      <a:pt x="285789" y="134032"/>
                      <a:pt x="287884" y="132888"/>
                    </a:cubicBezTo>
                    <a:cubicBezTo>
                      <a:pt x="307125" y="121935"/>
                      <a:pt x="326461" y="114029"/>
                      <a:pt x="346082" y="110314"/>
                    </a:cubicBezTo>
                    <a:cubicBezTo>
                      <a:pt x="351226" y="109933"/>
                      <a:pt x="356464" y="109647"/>
                      <a:pt x="361894" y="109743"/>
                    </a:cubicBezTo>
                    <a:cubicBezTo>
                      <a:pt x="363513" y="109743"/>
                      <a:pt x="364370" y="109076"/>
                      <a:pt x="365037" y="108124"/>
                    </a:cubicBezTo>
                    <a:cubicBezTo>
                      <a:pt x="382658" y="107552"/>
                      <a:pt x="400565" y="110600"/>
                      <a:pt x="419044" y="118982"/>
                    </a:cubicBezTo>
                    <a:cubicBezTo>
                      <a:pt x="461239" y="138032"/>
                      <a:pt x="494291" y="178418"/>
                      <a:pt x="508102" y="222233"/>
                    </a:cubicBezTo>
                    <a:close/>
                  </a:path>
                </a:pathLst>
              </a:custGeom>
              <a:grpFill/>
              <a:ln w="9525" cap="flat">
                <a:noFill/>
                <a:prstDash val="solid"/>
                <a:miter/>
              </a:ln>
            </p:spPr>
            <p:txBody>
              <a:bodyPr rtlCol="0" anchor="ctr"/>
              <a:lstStyle/>
              <a:p>
                <a:endParaRPr lang="en-US"/>
              </a:p>
            </p:txBody>
          </p:sp>
          <p:sp>
            <p:nvSpPr>
              <p:cNvPr id="1248" name="Freeform: Shape 1247">
                <a:extLst>
                  <a:ext uri="{FF2B5EF4-FFF2-40B4-BE49-F238E27FC236}">
                    <a16:creationId xmlns:a16="http://schemas.microsoft.com/office/drawing/2014/main" id="{636AD273-61EC-ACA7-3642-5CA8106DEB09}"/>
                  </a:ext>
                </a:extLst>
              </p:cNvPr>
              <p:cNvSpPr/>
              <p:nvPr/>
            </p:nvSpPr>
            <p:spPr>
              <a:xfrm>
                <a:off x="4765548" y="5193935"/>
                <a:ext cx="93748" cy="107458"/>
              </a:xfrm>
              <a:custGeom>
                <a:avLst/>
                <a:gdLst>
                  <a:gd name="connsiteX0" fmla="*/ 92773 w 93748"/>
                  <a:gd name="connsiteY0" fmla="*/ 97488 h 107458"/>
                  <a:gd name="connsiteX1" fmla="*/ 54197 w 93748"/>
                  <a:gd name="connsiteY1" fmla="*/ 5000 h 107458"/>
                  <a:gd name="connsiteX2" fmla="*/ 41814 w 93748"/>
                  <a:gd name="connsiteY2" fmla="*/ 3381 h 107458"/>
                  <a:gd name="connsiteX3" fmla="*/ 476 w 93748"/>
                  <a:gd name="connsiteY3" fmla="*/ 96631 h 107458"/>
                  <a:gd name="connsiteX4" fmla="*/ 5048 w 93748"/>
                  <a:gd name="connsiteY4" fmla="*/ 102631 h 107458"/>
                  <a:gd name="connsiteX5" fmla="*/ 28765 w 93748"/>
                  <a:gd name="connsiteY5" fmla="*/ 70437 h 107458"/>
                  <a:gd name="connsiteX6" fmla="*/ 49244 w 93748"/>
                  <a:gd name="connsiteY6" fmla="*/ 72532 h 107458"/>
                  <a:gd name="connsiteX7" fmla="*/ 65531 w 93748"/>
                  <a:gd name="connsiteY7" fmla="*/ 72628 h 107458"/>
                  <a:gd name="connsiteX8" fmla="*/ 81057 w 93748"/>
                  <a:gd name="connsiteY8" fmla="*/ 104155 h 107458"/>
                  <a:gd name="connsiteX9" fmla="*/ 92773 w 93748"/>
                  <a:gd name="connsiteY9" fmla="*/ 97488 h 107458"/>
                  <a:gd name="connsiteX10" fmla="*/ 53244 w 93748"/>
                  <a:gd name="connsiteY10" fmla="*/ 60626 h 107458"/>
                  <a:gd name="connsiteX11" fmla="*/ 32861 w 93748"/>
                  <a:gd name="connsiteY11" fmla="*/ 60912 h 107458"/>
                  <a:gd name="connsiteX12" fmla="*/ 47339 w 93748"/>
                  <a:gd name="connsiteY12" fmla="*/ 24812 h 107458"/>
                  <a:gd name="connsiteX13" fmla="*/ 60864 w 93748"/>
                  <a:gd name="connsiteY13" fmla="*/ 61102 h 107458"/>
                  <a:gd name="connsiteX14" fmla="*/ 53244 w 93748"/>
                  <a:gd name="connsiteY14" fmla="*/ 60626 h 10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748" h="107458">
                    <a:moveTo>
                      <a:pt x="92773" y="97488"/>
                    </a:moveTo>
                    <a:cubicBezTo>
                      <a:pt x="76009" y="68341"/>
                      <a:pt x="66293" y="36147"/>
                      <a:pt x="54197" y="5000"/>
                    </a:cubicBezTo>
                    <a:cubicBezTo>
                      <a:pt x="52292" y="142"/>
                      <a:pt x="44576" y="-2525"/>
                      <a:pt x="41814" y="3381"/>
                    </a:cubicBezTo>
                    <a:cubicBezTo>
                      <a:pt x="27527" y="34337"/>
                      <a:pt x="17811" y="67008"/>
                      <a:pt x="476" y="96631"/>
                    </a:cubicBezTo>
                    <a:cubicBezTo>
                      <a:pt x="-1144" y="99393"/>
                      <a:pt x="1619" y="104060"/>
                      <a:pt x="5048" y="102631"/>
                    </a:cubicBezTo>
                    <a:cubicBezTo>
                      <a:pt x="16954" y="97678"/>
                      <a:pt x="23621" y="82438"/>
                      <a:pt x="28765" y="70437"/>
                    </a:cubicBezTo>
                    <a:cubicBezTo>
                      <a:pt x="34956" y="73009"/>
                      <a:pt x="42671" y="72247"/>
                      <a:pt x="49244" y="72532"/>
                    </a:cubicBezTo>
                    <a:cubicBezTo>
                      <a:pt x="55244" y="72818"/>
                      <a:pt x="60388" y="73104"/>
                      <a:pt x="65531" y="72628"/>
                    </a:cubicBezTo>
                    <a:cubicBezTo>
                      <a:pt x="70103" y="83391"/>
                      <a:pt x="75056" y="94059"/>
                      <a:pt x="81057" y="104155"/>
                    </a:cubicBezTo>
                    <a:cubicBezTo>
                      <a:pt x="85629" y="111680"/>
                      <a:pt x="97154" y="105013"/>
                      <a:pt x="92773" y="97488"/>
                    </a:cubicBezTo>
                    <a:close/>
                    <a:moveTo>
                      <a:pt x="53244" y="60626"/>
                    </a:moveTo>
                    <a:cubicBezTo>
                      <a:pt x="47053" y="60436"/>
                      <a:pt x="39433" y="59578"/>
                      <a:pt x="32861" y="60912"/>
                    </a:cubicBezTo>
                    <a:cubicBezTo>
                      <a:pt x="38004" y="49006"/>
                      <a:pt x="42481" y="36814"/>
                      <a:pt x="47339" y="24812"/>
                    </a:cubicBezTo>
                    <a:cubicBezTo>
                      <a:pt x="51815" y="36909"/>
                      <a:pt x="56197" y="49101"/>
                      <a:pt x="60864" y="61102"/>
                    </a:cubicBezTo>
                    <a:cubicBezTo>
                      <a:pt x="58578" y="60912"/>
                      <a:pt x="56006" y="60721"/>
                      <a:pt x="53244" y="60626"/>
                    </a:cubicBezTo>
                    <a:close/>
                  </a:path>
                </a:pathLst>
              </a:custGeom>
              <a:grpFill/>
              <a:ln w="9525" cap="flat">
                <a:noFill/>
                <a:prstDash val="solid"/>
                <a:miter/>
              </a:ln>
            </p:spPr>
            <p:txBody>
              <a:bodyPr rtlCol="0" anchor="ctr"/>
              <a:lstStyle/>
              <a:p>
                <a:endParaRPr lang="en-US"/>
              </a:p>
            </p:txBody>
          </p:sp>
          <p:sp>
            <p:nvSpPr>
              <p:cNvPr id="1249" name="Freeform: Shape 1248">
                <a:extLst>
                  <a:ext uri="{FF2B5EF4-FFF2-40B4-BE49-F238E27FC236}">
                    <a16:creationId xmlns:a16="http://schemas.microsoft.com/office/drawing/2014/main" id="{192D37DE-8252-3B33-1036-9D83603DEB43}"/>
                  </a:ext>
                </a:extLst>
              </p:cNvPr>
              <p:cNvSpPr/>
              <p:nvPr/>
            </p:nvSpPr>
            <p:spPr>
              <a:xfrm>
                <a:off x="4753792" y="5191322"/>
                <a:ext cx="12816" cy="21178"/>
              </a:xfrm>
              <a:custGeom>
                <a:avLst/>
                <a:gdLst>
                  <a:gd name="connsiteX0" fmla="*/ 11660 w 12816"/>
                  <a:gd name="connsiteY0" fmla="*/ 755 h 21178"/>
                  <a:gd name="connsiteX1" fmla="*/ 9945 w 12816"/>
                  <a:gd name="connsiteY1" fmla="*/ 279 h 21178"/>
                  <a:gd name="connsiteX2" fmla="*/ 3468 w 12816"/>
                  <a:gd name="connsiteY2" fmla="*/ 8566 h 21178"/>
                  <a:gd name="connsiteX3" fmla="*/ 39 w 12816"/>
                  <a:gd name="connsiteY3" fmla="*/ 19805 h 21178"/>
                  <a:gd name="connsiteX4" fmla="*/ 1944 w 12816"/>
                  <a:gd name="connsiteY4" fmla="*/ 20853 h 21178"/>
                  <a:gd name="connsiteX5" fmla="*/ 11184 w 12816"/>
                  <a:gd name="connsiteY5" fmla="*/ 11709 h 21178"/>
                  <a:gd name="connsiteX6" fmla="*/ 11660 w 12816"/>
                  <a:gd name="connsiteY6" fmla="*/ 755 h 2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6" h="21178">
                    <a:moveTo>
                      <a:pt x="11660" y="755"/>
                    </a:moveTo>
                    <a:cubicBezTo>
                      <a:pt x="11469" y="88"/>
                      <a:pt x="10422" y="-293"/>
                      <a:pt x="9945" y="279"/>
                    </a:cubicBezTo>
                    <a:cubicBezTo>
                      <a:pt x="7564" y="3041"/>
                      <a:pt x="4992" y="4946"/>
                      <a:pt x="3468" y="8566"/>
                    </a:cubicBezTo>
                    <a:cubicBezTo>
                      <a:pt x="1944" y="12185"/>
                      <a:pt x="1087" y="15995"/>
                      <a:pt x="39" y="19805"/>
                    </a:cubicBezTo>
                    <a:cubicBezTo>
                      <a:pt x="-246" y="20948"/>
                      <a:pt x="1087" y="21615"/>
                      <a:pt x="1944" y="20853"/>
                    </a:cubicBezTo>
                    <a:cubicBezTo>
                      <a:pt x="5183" y="17900"/>
                      <a:pt x="8612" y="15424"/>
                      <a:pt x="11184" y="11709"/>
                    </a:cubicBezTo>
                    <a:cubicBezTo>
                      <a:pt x="13660" y="8280"/>
                      <a:pt x="12898" y="4470"/>
                      <a:pt x="11660" y="755"/>
                    </a:cubicBezTo>
                    <a:close/>
                  </a:path>
                </a:pathLst>
              </a:custGeom>
              <a:grpFill/>
              <a:ln w="9525" cap="flat">
                <a:noFill/>
                <a:prstDash val="solid"/>
                <a:miter/>
              </a:ln>
            </p:spPr>
            <p:txBody>
              <a:bodyPr rtlCol="0" anchor="ctr"/>
              <a:lstStyle/>
              <a:p>
                <a:endParaRPr lang="en-US"/>
              </a:p>
            </p:txBody>
          </p:sp>
          <p:sp>
            <p:nvSpPr>
              <p:cNvPr id="1250" name="Freeform: Shape 1249">
                <a:extLst>
                  <a:ext uri="{FF2B5EF4-FFF2-40B4-BE49-F238E27FC236}">
                    <a16:creationId xmlns:a16="http://schemas.microsoft.com/office/drawing/2014/main" id="{2F505A74-A3BB-7B24-7FBF-DA02B5BDFDE9}"/>
                  </a:ext>
                </a:extLst>
              </p:cNvPr>
              <p:cNvSpPr/>
              <p:nvPr/>
            </p:nvSpPr>
            <p:spPr>
              <a:xfrm>
                <a:off x="5679093" y="5219028"/>
                <a:ext cx="73756" cy="103940"/>
              </a:xfrm>
              <a:custGeom>
                <a:avLst/>
                <a:gdLst>
                  <a:gd name="connsiteX0" fmla="*/ 46860 w 73756"/>
                  <a:gd name="connsiteY0" fmla="*/ 55631 h 103940"/>
                  <a:gd name="connsiteX1" fmla="*/ 57052 w 73756"/>
                  <a:gd name="connsiteY1" fmla="*/ 26294 h 103940"/>
                  <a:gd name="connsiteX2" fmla="*/ 6379 w 73756"/>
                  <a:gd name="connsiteY2" fmla="*/ 3149 h 103940"/>
                  <a:gd name="connsiteX3" fmla="*/ 2188 w 73756"/>
                  <a:gd name="connsiteY3" fmla="*/ 10578 h 103940"/>
                  <a:gd name="connsiteX4" fmla="*/ 2664 w 73756"/>
                  <a:gd name="connsiteY4" fmla="*/ 92684 h 103940"/>
                  <a:gd name="connsiteX5" fmla="*/ 1998 w 73756"/>
                  <a:gd name="connsiteY5" fmla="*/ 92684 h 103940"/>
                  <a:gd name="connsiteX6" fmla="*/ 950 w 73756"/>
                  <a:gd name="connsiteY6" fmla="*/ 96493 h 103940"/>
                  <a:gd name="connsiteX7" fmla="*/ 3045 w 73756"/>
                  <a:gd name="connsiteY7" fmla="*/ 97541 h 103940"/>
                  <a:gd name="connsiteX8" fmla="*/ 3236 w 73756"/>
                  <a:gd name="connsiteY8" fmla="*/ 99256 h 103940"/>
                  <a:gd name="connsiteX9" fmla="*/ 3331 w 73756"/>
                  <a:gd name="connsiteY9" fmla="*/ 99160 h 103940"/>
                  <a:gd name="connsiteX10" fmla="*/ 9617 w 73756"/>
                  <a:gd name="connsiteY10" fmla="*/ 100208 h 103940"/>
                  <a:gd name="connsiteX11" fmla="*/ 73149 w 73756"/>
                  <a:gd name="connsiteY11" fmla="*/ 79158 h 103940"/>
                  <a:gd name="connsiteX12" fmla="*/ 46860 w 73756"/>
                  <a:gd name="connsiteY12" fmla="*/ 55631 h 103940"/>
                  <a:gd name="connsiteX13" fmla="*/ 21238 w 73756"/>
                  <a:gd name="connsiteY13" fmla="*/ 53536 h 103940"/>
                  <a:gd name="connsiteX14" fmla="*/ 17047 w 73756"/>
                  <a:gd name="connsiteY14" fmla="*/ 55917 h 103940"/>
                  <a:gd name="connsiteX15" fmla="*/ 14666 w 73756"/>
                  <a:gd name="connsiteY15" fmla="*/ 13340 h 103940"/>
                  <a:gd name="connsiteX16" fmla="*/ 21238 w 73756"/>
                  <a:gd name="connsiteY16" fmla="*/ 53536 h 103940"/>
                  <a:gd name="connsiteX17" fmla="*/ 61243 w 73756"/>
                  <a:gd name="connsiteY17" fmla="*/ 80492 h 103940"/>
                  <a:gd name="connsiteX18" fmla="*/ 12094 w 73756"/>
                  <a:gd name="connsiteY18" fmla="*/ 93160 h 103940"/>
                  <a:gd name="connsiteX19" fmla="*/ 16761 w 73756"/>
                  <a:gd name="connsiteY19" fmla="*/ 62299 h 103940"/>
                  <a:gd name="connsiteX20" fmla="*/ 21238 w 73756"/>
                  <a:gd name="connsiteY20" fmla="*/ 64585 h 103940"/>
                  <a:gd name="connsiteX21" fmla="*/ 61243 w 73756"/>
                  <a:gd name="connsiteY21" fmla="*/ 80492 h 10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3756" h="103940">
                    <a:moveTo>
                      <a:pt x="46860" y="55631"/>
                    </a:moveTo>
                    <a:cubicBezTo>
                      <a:pt x="55147" y="49345"/>
                      <a:pt x="59814" y="39725"/>
                      <a:pt x="57052" y="26294"/>
                    </a:cubicBezTo>
                    <a:cubicBezTo>
                      <a:pt x="52385" y="3053"/>
                      <a:pt x="26191" y="-5138"/>
                      <a:pt x="6379" y="3149"/>
                    </a:cubicBezTo>
                    <a:cubicBezTo>
                      <a:pt x="3045" y="4577"/>
                      <a:pt x="1616" y="6959"/>
                      <a:pt x="2188" y="10578"/>
                    </a:cubicBezTo>
                    <a:cubicBezTo>
                      <a:pt x="6284" y="38010"/>
                      <a:pt x="283" y="65633"/>
                      <a:pt x="2664" y="92684"/>
                    </a:cubicBezTo>
                    <a:cubicBezTo>
                      <a:pt x="2474" y="92684"/>
                      <a:pt x="2188" y="92684"/>
                      <a:pt x="1998" y="92684"/>
                    </a:cubicBezTo>
                    <a:cubicBezTo>
                      <a:pt x="-3" y="92588"/>
                      <a:pt x="-765" y="95541"/>
                      <a:pt x="950" y="96493"/>
                    </a:cubicBezTo>
                    <a:cubicBezTo>
                      <a:pt x="1616" y="96875"/>
                      <a:pt x="2379" y="97160"/>
                      <a:pt x="3045" y="97541"/>
                    </a:cubicBezTo>
                    <a:cubicBezTo>
                      <a:pt x="3140" y="98113"/>
                      <a:pt x="3140" y="98684"/>
                      <a:pt x="3236" y="99256"/>
                    </a:cubicBezTo>
                    <a:cubicBezTo>
                      <a:pt x="3236" y="99256"/>
                      <a:pt x="3331" y="99160"/>
                      <a:pt x="3331" y="99160"/>
                    </a:cubicBezTo>
                    <a:cubicBezTo>
                      <a:pt x="4188" y="101923"/>
                      <a:pt x="7903" y="102780"/>
                      <a:pt x="9617" y="100208"/>
                    </a:cubicBezTo>
                    <a:cubicBezTo>
                      <a:pt x="32287" y="107828"/>
                      <a:pt x="66767" y="105161"/>
                      <a:pt x="73149" y="79158"/>
                    </a:cubicBezTo>
                    <a:cubicBezTo>
                      <a:pt x="76959" y="64680"/>
                      <a:pt x="62196" y="58393"/>
                      <a:pt x="46860" y="55631"/>
                    </a:cubicBezTo>
                    <a:close/>
                    <a:moveTo>
                      <a:pt x="21238" y="53536"/>
                    </a:moveTo>
                    <a:cubicBezTo>
                      <a:pt x="19333" y="53726"/>
                      <a:pt x="17904" y="54679"/>
                      <a:pt x="17047" y="55917"/>
                    </a:cubicBezTo>
                    <a:cubicBezTo>
                      <a:pt x="17428" y="41439"/>
                      <a:pt x="16380" y="26866"/>
                      <a:pt x="14666" y="13340"/>
                    </a:cubicBezTo>
                    <a:cubicBezTo>
                      <a:pt x="44670" y="6101"/>
                      <a:pt x="59719" y="49535"/>
                      <a:pt x="21238" y="53536"/>
                    </a:cubicBezTo>
                    <a:close/>
                    <a:moveTo>
                      <a:pt x="61243" y="80492"/>
                    </a:moveTo>
                    <a:cubicBezTo>
                      <a:pt x="55242" y="93826"/>
                      <a:pt x="29525" y="93826"/>
                      <a:pt x="12094" y="93160"/>
                    </a:cubicBezTo>
                    <a:cubicBezTo>
                      <a:pt x="14666" y="83349"/>
                      <a:pt x="16190" y="72967"/>
                      <a:pt x="16761" y="62299"/>
                    </a:cubicBezTo>
                    <a:cubicBezTo>
                      <a:pt x="17618" y="63632"/>
                      <a:pt x="19047" y="64585"/>
                      <a:pt x="21238" y="64585"/>
                    </a:cubicBezTo>
                    <a:cubicBezTo>
                      <a:pt x="29525" y="64680"/>
                      <a:pt x="68101" y="65156"/>
                      <a:pt x="61243" y="80492"/>
                    </a:cubicBezTo>
                    <a:close/>
                  </a:path>
                </a:pathLst>
              </a:custGeom>
              <a:grpFill/>
              <a:ln w="9525" cap="flat">
                <a:noFill/>
                <a:prstDash val="solid"/>
                <a:miter/>
              </a:ln>
            </p:spPr>
            <p:txBody>
              <a:bodyPr rtlCol="0" anchor="ctr"/>
              <a:lstStyle/>
              <a:p>
                <a:endParaRPr lang="en-US"/>
              </a:p>
            </p:txBody>
          </p:sp>
          <p:sp>
            <p:nvSpPr>
              <p:cNvPr id="1251" name="Freeform: Shape 1250">
                <a:extLst>
                  <a:ext uri="{FF2B5EF4-FFF2-40B4-BE49-F238E27FC236}">
                    <a16:creationId xmlns:a16="http://schemas.microsoft.com/office/drawing/2014/main" id="{8985B2B5-9951-0B0D-05EA-37703790CD1A}"/>
                  </a:ext>
                </a:extLst>
              </p:cNvPr>
              <p:cNvSpPr/>
              <p:nvPr/>
            </p:nvSpPr>
            <p:spPr>
              <a:xfrm>
                <a:off x="5011680" y="5250333"/>
                <a:ext cx="483482" cy="71383"/>
              </a:xfrm>
              <a:custGeom>
                <a:avLst/>
                <a:gdLst>
                  <a:gd name="connsiteX0" fmla="*/ 482625 w 483482"/>
                  <a:gd name="connsiteY0" fmla="*/ 18611 h 71383"/>
                  <a:gd name="connsiteX1" fmla="*/ 249739 w 483482"/>
                  <a:gd name="connsiteY1" fmla="*/ 17468 h 71383"/>
                  <a:gd name="connsiteX2" fmla="*/ 14757 w 483482"/>
                  <a:gd name="connsiteY2" fmla="*/ 25374 h 71383"/>
                  <a:gd name="connsiteX3" fmla="*/ 17138 w 483482"/>
                  <a:gd name="connsiteY3" fmla="*/ 22325 h 71383"/>
                  <a:gd name="connsiteX4" fmla="*/ 32759 w 483482"/>
                  <a:gd name="connsiteY4" fmla="*/ 1942 h 71383"/>
                  <a:gd name="connsiteX5" fmla="*/ 30473 w 483482"/>
                  <a:gd name="connsiteY5" fmla="*/ 132 h 71383"/>
                  <a:gd name="connsiteX6" fmla="*/ 850 w 483482"/>
                  <a:gd name="connsiteY6" fmla="*/ 32898 h 71383"/>
                  <a:gd name="connsiteX7" fmla="*/ 9232 w 483482"/>
                  <a:gd name="connsiteY7" fmla="*/ 55092 h 71383"/>
                  <a:gd name="connsiteX8" fmla="*/ 31711 w 483482"/>
                  <a:gd name="connsiteY8" fmla="*/ 70427 h 71383"/>
                  <a:gd name="connsiteX9" fmla="*/ 23234 w 483482"/>
                  <a:gd name="connsiteY9" fmla="*/ 51853 h 71383"/>
                  <a:gd name="connsiteX10" fmla="*/ 12566 w 483482"/>
                  <a:gd name="connsiteY10" fmla="*/ 38899 h 71383"/>
                  <a:gd name="connsiteX11" fmla="*/ 240404 w 483482"/>
                  <a:gd name="connsiteY11" fmla="*/ 25659 h 71383"/>
                  <a:gd name="connsiteX12" fmla="*/ 482625 w 483482"/>
                  <a:gd name="connsiteY12" fmla="*/ 20325 h 71383"/>
                  <a:gd name="connsiteX13" fmla="*/ 482625 w 483482"/>
                  <a:gd name="connsiteY13" fmla="*/ 18611 h 7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482" h="71383">
                    <a:moveTo>
                      <a:pt x="482625" y="18611"/>
                    </a:moveTo>
                    <a:cubicBezTo>
                      <a:pt x="405663" y="12705"/>
                      <a:pt x="326891" y="16134"/>
                      <a:pt x="249739" y="17468"/>
                    </a:cubicBezTo>
                    <a:cubicBezTo>
                      <a:pt x="171538" y="18897"/>
                      <a:pt x="92862" y="20420"/>
                      <a:pt x="14757" y="25374"/>
                    </a:cubicBezTo>
                    <a:cubicBezTo>
                      <a:pt x="15805" y="24040"/>
                      <a:pt x="16662" y="22897"/>
                      <a:pt x="17138" y="22325"/>
                    </a:cubicBezTo>
                    <a:cubicBezTo>
                      <a:pt x="22663" y="16134"/>
                      <a:pt x="30187" y="10133"/>
                      <a:pt x="32759" y="1942"/>
                    </a:cubicBezTo>
                    <a:cubicBezTo>
                      <a:pt x="33235" y="513"/>
                      <a:pt x="31616" y="-344"/>
                      <a:pt x="30473" y="132"/>
                    </a:cubicBezTo>
                    <a:cubicBezTo>
                      <a:pt x="24091" y="2990"/>
                      <a:pt x="-5341" y="23754"/>
                      <a:pt x="850" y="32898"/>
                    </a:cubicBezTo>
                    <a:cubicBezTo>
                      <a:pt x="-1721" y="39566"/>
                      <a:pt x="4660" y="49091"/>
                      <a:pt x="9232" y="55092"/>
                    </a:cubicBezTo>
                    <a:cubicBezTo>
                      <a:pt x="13233" y="60330"/>
                      <a:pt x="23329" y="75284"/>
                      <a:pt x="31711" y="70427"/>
                    </a:cubicBezTo>
                    <a:cubicBezTo>
                      <a:pt x="40665" y="65188"/>
                      <a:pt x="26758" y="55473"/>
                      <a:pt x="23234" y="51853"/>
                    </a:cubicBezTo>
                    <a:cubicBezTo>
                      <a:pt x="19615" y="48043"/>
                      <a:pt x="16281" y="43185"/>
                      <a:pt x="12566" y="38899"/>
                    </a:cubicBezTo>
                    <a:cubicBezTo>
                      <a:pt x="88576" y="32708"/>
                      <a:pt x="164204" y="27755"/>
                      <a:pt x="240404" y="25659"/>
                    </a:cubicBezTo>
                    <a:cubicBezTo>
                      <a:pt x="320890" y="23468"/>
                      <a:pt x="402329" y="26517"/>
                      <a:pt x="482625" y="20325"/>
                    </a:cubicBezTo>
                    <a:cubicBezTo>
                      <a:pt x="483768" y="20230"/>
                      <a:pt x="483768" y="18706"/>
                      <a:pt x="482625" y="18611"/>
                    </a:cubicBezTo>
                    <a:close/>
                  </a:path>
                </a:pathLst>
              </a:custGeom>
              <a:grpFill/>
              <a:ln w="9525" cap="flat">
                <a:noFill/>
                <a:prstDash val="solid"/>
                <a:miter/>
              </a:ln>
            </p:spPr>
            <p:txBody>
              <a:bodyPr rtlCol="0" anchor="ctr"/>
              <a:lstStyle/>
              <a:p>
                <a:endParaRPr lang="en-US"/>
              </a:p>
            </p:txBody>
          </p:sp>
          <p:sp>
            <p:nvSpPr>
              <p:cNvPr id="1252" name="Freeform: Shape 1251">
                <a:extLst>
                  <a:ext uri="{FF2B5EF4-FFF2-40B4-BE49-F238E27FC236}">
                    <a16:creationId xmlns:a16="http://schemas.microsoft.com/office/drawing/2014/main" id="{D9BFF5E4-F259-9F4A-91B8-DE0A8085AB31}"/>
                  </a:ext>
                </a:extLst>
              </p:cNvPr>
              <p:cNvSpPr/>
              <p:nvPr/>
            </p:nvSpPr>
            <p:spPr>
              <a:xfrm>
                <a:off x="5003245" y="4846824"/>
                <a:ext cx="51578" cy="56112"/>
              </a:xfrm>
              <a:custGeom>
                <a:avLst/>
                <a:gdLst>
                  <a:gd name="connsiteX0" fmla="*/ 50909 w 51578"/>
                  <a:gd name="connsiteY0" fmla="*/ 22450 h 56112"/>
                  <a:gd name="connsiteX1" fmla="*/ 12333 w 51578"/>
                  <a:gd name="connsiteY1" fmla="*/ 3591 h 56112"/>
                  <a:gd name="connsiteX2" fmla="*/ 5285 w 51578"/>
                  <a:gd name="connsiteY2" fmla="*/ 41786 h 56112"/>
                  <a:gd name="connsiteX3" fmla="*/ 22525 w 51578"/>
                  <a:gd name="connsiteY3" fmla="*/ 55597 h 56112"/>
                  <a:gd name="connsiteX4" fmla="*/ 50909 w 51578"/>
                  <a:gd name="connsiteY4" fmla="*/ 22450 h 56112"/>
                  <a:gd name="connsiteX5" fmla="*/ 25192 w 51578"/>
                  <a:gd name="connsiteY5" fmla="*/ 46739 h 56112"/>
                  <a:gd name="connsiteX6" fmla="*/ 10047 w 51578"/>
                  <a:gd name="connsiteY6" fmla="*/ 31213 h 56112"/>
                  <a:gd name="connsiteX7" fmla="*/ 14619 w 51578"/>
                  <a:gd name="connsiteY7" fmla="*/ 13878 h 56112"/>
                  <a:gd name="connsiteX8" fmla="*/ 40623 w 51578"/>
                  <a:gd name="connsiteY8" fmla="*/ 21974 h 56112"/>
                  <a:gd name="connsiteX9" fmla="*/ 25192 w 51578"/>
                  <a:gd name="connsiteY9" fmla="*/ 46739 h 56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8" h="56112">
                    <a:moveTo>
                      <a:pt x="50909" y="22450"/>
                    </a:moveTo>
                    <a:cubicBezTo>
                      <a:pt x="47004" y="5115"/>
                      <a:pt x="28240" y="-6125"/>
                      <a:pt x="12333" y="3591"/>
                    </a:cubicBezTo>
                    <a:cubicBezTo>
                      <a:pt x="2808" y="9401"/>
                      <a:pt x="-5955" y="34738"/>
                      <a:pt x="5285" y="41786"/>
                    </a:cubicBezTo>
                    <a:cubicBezTo>
                      <a:pt x="8428" y="48454"/>
                      <a:pt x="15191" y="53978"/>
                      <a:pt x="22525" y="55597"/>
                    </a:cubicBezTo>
                    <a:cubicBezTo>
                      <a:pt x="41861" y="59598"/>
                      <a:pt x="54719" y="39500"/>
                      <a:pt x="50909" y="22450"/>
                    </a:cubicBezTo>
                    <a:close/>
                    <a:moveTo>
                      <a:pt x="25192" y="46739"/>
                    </a:moveTo>
                    <a:cubicBezTo>
                      <a:pt x="15572" y="46739"/>
                      <a:pt x="11285" y="39214"/>
                      <a:pt x="10047" y="31213"/>
                    </a:cubicBezTo>
                    <a:cubicBezTo>
                      <a:pt x="9666" y="25117"/>
                      <a:pt x="10428" y="19021"/>
                      <a:pt x="14619" y="13878"/>
                    </a:cubicBezTo>
                    <a:cubicBezTo>
                      <a:pt x="23192" y="3305"/>
                      <a:pt x="36527" y="12259"/>
                      <a:pt x="40623" y="21974"/>
                    </a:cubicBezTo>
                    <a:cubicBezTo>
                      <a:pt x="45385" y="33404"/>
                      <a:pt x="38241" y="46834"/>
                      <a:pt x="25192" y="46739"/>
                    </a:cubicBezTo>
                    <a:close/>
                  </a:path>
                </a:pathLst>
              </a:custGeom>
              <a:grpFill/>
              <a:ln w="9525" cap="flat">
                <a:noFill/>
                <a:prstDash val="solid"/>
                <a:miter/>
              </a:ln>
            </p:spPr>
            <p:txBody>
              <a:bodyPr rtlCol="0" anchor="ctr"/>
              <a:lstStyle/>
              <a:p>
                <a:endParaRPr lang="en-US"/>
              </a:p>
            </p:txBody>
          </p:sp>
          <p:sp>
            <p:nvSpPr>
              <p:cNvPr id="1253" name="Freeform: Shape 1252">
                <a:extLst>
                  <a:ext uri="{FF2B5EF4-FFF2-40B4-BE49-F238E27FC236}">
                    <a16:creationId xmlns:a16="http://schemas.microsoft.com/office/drawing/2014/main" id="{DD8B859A-8CEE-60D6-3EF5-B9D0BC5AA549}"/>
                  </a:ext>
                </a:extLst>
              </p:cNvPr>
              <p:cNvSpPr/>
              <p:nvPr/>
            </p:nvSpPr>
            <p:spPr>
              <a:xfrm>
                <a:off x="4440483" y="4969592"/>
                <a:ext cx="54308" cy="63192"/>
              </a:xfrm>
              <a:custGeom>
                <a:avLst/>
                <a:gdLst>
                  <a:gd name="connsiteX0" fmla="*/ 25884 w 54308"/>
                  <a:gd name="connsiteY0" fmla="*/ 267 h 63192"/>
                  <a:gd name="connsiteX1" fmla="*/ 357 w 54308"/>
                  <a:gd name="connsiteY1" fmla="*/ 32747 h 63192"/>
                  <a:gd name="connsiteX2" fmla="*/ 5310 w 54308"/>
                  <a:gd name="connsiteY2" fmla="*/ 53893 h 63192"/>
                  <a:gd name="connsiteX3" fmla="*/ 18455 w 54308"/>
                  <a:gd name="connsiteY3" fmla="*/ 59418 h 63192"/>
                  <a:gd name="connsiteX4" fmla="*/ 31504 w 54308"/>
                  <a:gd name="connsiteY4" fmla="*/ 63037 h 63192"/>
                  <a:gd name="connsiteX5" fmla="*/ 53126 w 54308"/>
                  <a:gd name="connsiteY5" fmla="*/ 41892 h 63192"/>
                  <a:gd name="connsiteX6" fmla="*/ 25884 w 54308"/>
                  <a:gd name="connsiteY6" fmla="*/ 267 h 63192"/>
                  <a:gd name="connsiteX7" fmla="*/ 33504 w 54308"/>
                  <a:gd name="connsiteY7" fmla="*/ 51321 h 63192"/>
                  <a:gd name="connsiteX8" fmla="*/ 22932 w 54308"/>
                  <a:gd name="connsiteY8" fmla="*/ 53417 h 63192"/>
                  <a:gd name="connsiteX9" fmla="*/ 11692 w 54308"/>
                  <a:gd name="connsiteY9" fmla="*/ 36176 h 63192"/>
                  <a:gd name="connsiteX10" fmla="*/ 24646 w 54308"/>
                  <a:gd name="connsiteY10" fmla="*/ 13031 h 63192"/>
                  <a:gd name="connsiteX11" fmla="*/ 42934 w 54308"/>
                  <a:gd name="connsiteY11" fmla="*/ 31033 h 63192"/>
                  <a:gd name="connsiteX12" fmla="*/ 33504 w 54308"/>
                  <a:gd name="connsiteY12" fmla="*/ 51321 h 6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08" h="63192">
                    <a:moveTo>
                      <a:pt x="25884" y="267"/>
                    </a:moveTo>
                    <a:cubicBezTo>
                      <a:pt x="11501" y="2648"/>
                      <a:pt x="2167" y="19603"/>
                      <a:pt x="357" y="32747"/>
                    </a:cubicBezTo>
                    <a:cubicBezTo>
                      <a:pt x="-691" y="40368"/>
                      <a:pt x="453" y="47702"/>
                      <a:pt x="5310" y="53893"/>
                    </a:cubicBezTo>
                    <a:cubicBezTo>
                      <a:pt x="9025" y="58655"/>
                      <a:pt x="13597" y="59894"/>
                      <a:pt x="18455" y="59418"/>
                    </a:cubicBezTo>
                    <a:cubicBezTo>
                      <a:pt x="21884" y="62180"/>
                      <a:pt x="26265" y="63704"/>
                      <a:pt x="31504" y="63037"/>
                    </a:cubicBezTo>
                    <a:cubicBezTo>
                      <a:pt x="42362" y="61608"/>
                      <a:pt x="49983" y="51607"/>
                      <a:pt x="53126" y="41892"/>
                    </a:cubicBezTo>
                    <a:cubicBezTo>
                      <a:pt x="58269" y="25604"/>
                      <a:pt x="46172" y="-3066"/>
                      <a:pt x="25884" y="267"/>
                    </a:cubicBezTo>
                    <a:close/>
                    <a:moveTo>
                      <a:pt x="33504" y="51321"/>
                    </a:moveTo>
                    <a:cubicBezTo>
                      <a:pt x="29885" y="53798"/>
                      <a:pt x="26265" y="54274"/>
                      <a:pt x="22932" y="53417"/>
                    </a:cubicBezTo>
                    <a:cubicBezTo>
                      <a:pt x="16169" y="49797"/>
                      <a:pt x="11311" y="44368"/>
                      <a:pt x="11692" y="36176"/>
                    </a:cubicBezTo>
                    <a:cubicBezTo>
                      <a:pt x="12073" y="27604"/>
                      <a:pt x="17217" y="17603"/>
                      <a:pt x="24646" y="13031"/>
                    </a:cubicBezTo>
                    <a:cubicBezTo>
                      <a:pt x="34362" y="7125"/>
                      <a:pt x="41982" y="23318"/>
                      <a:pt x="42934" y="31033"/>
                    </a:cubicBezTo>
                    <a:cubicBezTo>
                      <a:pt x="43887" y="38939"/>
                      <a:pt x="39981" y="46844"/>
                      <a:pt x="33504" y="51321"/>
                    </a:cubicBezTo>
                    <a:close/>
                  </a:path>
                </a:pathLst>
              </a:custGeom>
              <a:grpFill/>
              <a:ln w="9525" cap="flat">
                <a:noFill/>
                <a:prstDash val="solid"/>
                <a:miter/>
              </a:ln>
            </p:spPr>
            <p:txBody>
              <a:bodyPr rtlCol="0" anchor="ctr"/>
              <a:lstStyle/>
              <a:p>
                <a:endParaRPr lang="en-US"/>
              </a:p>
            </p:txBody>
          </p:sp>
          <p:sp>
            <p:nvSpPr>
              <p:cNvPr id="1254" name="Freeform: Shape 1253">
                <a:extLst>
                  <a:ext uri="{FF2B5EF4-FFF2-40B4-BE49-F238E27FC236}">
                    <a16:creationId xmlns:a16="http://schemas.microsoft.com/office/drawing/2014/main" id="{69468F3F-E8A8-3830-779D-7C1F6B9005EE}"/>
                  </a:ext>
                </a:extLst>
              </p:cNvPr>
              <p:cNvSpPr/>
              <p:nvPr/>
            </p:nvSpPr>
            <p:spPr>
              <a:xfrm>
                <a:off x="4404087" y="5508057"/>
                <a:ext cx="53143" cy="49590"/>
              </a:xfrm>
              <a:custGeom>
                <a:avLst/>
                <a:gdLst>
                  <a:gd name="connsiteX0" fmla="*/ 47707 w 53143"/>
                  <a:gd name="connsiteY0" fmla="*/ 6441 h 49590"/>
                  <a:gd name="connsiteX1" fmla="*/ 10655 w 53143"/>
                  <a:gd name="connsiteY1" fmla="*/ 6441 h 49590"/>
                  <a:gd name="connsiteX2" fmla="*/ 10560 w 53143"/>
                  <a:gd name="connsiteY2" fmla="*/ 44350 h 49590"/>
                  <a:gd name="connsiteX3" fmla="*/ 11989 w 53143"/>
                  <a:gd name="connsiteY3" fmla="*/ 44446 h 49590"/>
                  <a:gd name="connsiteX4" fmla="*/ 35515 w 53143"/>
                  <a:gd name="connsiteY4" fmla="*/ 48160 h 49590"/>
                  <a:gd name="connsiteX5" fmla="*/ 47707 w 53143"/>
                  <a:gd name="connsiteY5" fmla="*/ 6441 h 49590"/>
                  <a:gd name="connsiteX6" fmla="*/ 36563 w 53143"/>
                  <a:gd name="connsiteY6" fmla="*/ 35778 h 49590"/>
                  <a:gd name="connsiteX7" fmla="*/ 19132 w 53143"/>
                  <a:gd name="connsiteY7" fmla="*/ 38350 h 49590"/>
                  <a:gd name="connsiteX8" fmla="*/ 10845 w 53143"/>
                  <a:gd name="connsiteY8" fmla="*/ 29015 h 49590"/>
                  <a:gd name="connsiteX9" fmla="*/ 14656 w 53143"/>
                  <a:gd name="connsiteY9" fmla="*/ 16633 h 49590"/>
                  <a:gd name="connsiteX10" fmla="*/ 37039 w 53143"/>
                  <a:gd name="connsiteY10" fmla="*/ 11870 h 49590"/>
                  <a:gd name="connsiteX11" fmla="*/ 36563 w 53143"/>
                  <a:gd name="connsiteY11" fmla="*/ 35778 h 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3" h="49590">
                    <a:moveTo>
                      <a:pt x="47707" y="6441"/>
                    </a:moveTo>
                    <a:cubicBezTo>
                      <a:pt x="38468" y="-3560"/>
                      <a:pt x="20561" y="-608"/>
                      <a:pt x="10655" y="6441"/>
                    </a:cubicBezTo>
                    <a:cubicBezTo>
                      <a:pt x="-1918" y="15299"/>
                      <a:pt x="-5061" y="36921"/>
                      <a:pt x="10560" y="44350"/>
                    </a:cubicBezTo>
                    <a:cubicBezTo>
                      <a:pt x="11036" y="44541"/>
                      <a:pt x="11512" y="44541"/>
                      <a:pt x="11989" y="44446"/>
                    </a:cubicBezTo>
                    <a:cubicBezTo>
                      <a:pt x="18656" y="49684"/>
                      <a:pt x="27610" y="50923"/>
                      <a:pt x="35515" y="48160"/>
                    </a:cubicBezTo>
                    <a:cubicBezTo>
                      <a:pt x="50946" y="43017"/>
                      <a:pt x="59328" y="19014"/>
                      <a:pt x="47707" y="6441"/>
                    </a:cubicBezTo>
                    <a:close/>
                    <a:moveTo>
                      <a:pt x="36563" y="35778"/>
                    </a:moveTo>
                    <a:cubicBezTo>
                      <a:pt x="32182" y="40445"/>
                      <a:pt x="24657" y="40826"/>
                      <a:pt x="19132" y="38350"/>
                    </a:cubicBezTo>
                    <a:cubicBezTo>
                      <a:pt x="14465" y="36254"/>
                      <a:pt x="12751" y="32730"/>
                      <a:pt x="10845" y="29015"/>
                    </a:cubicBezTo>
                    <a:cubicBezTo>
                      <a:pt x="10369" y="24634"/>
                      <a:pt x="10845" y="20443"/>
                      <a:pt x="14656" y="16633"/>
                    </a:cubicBezTo>
                    <a:cubicBezTo>
                      <a:pt x="19894" y="11299"/>
                      <a:pt x="30086" y="8822"/>
                      <a:pt x="37039" y="11870"/>
                    </a:cubicBezTo>
                    <a:cubicBezTo>
                      <a:pt x="46660" y="16061"/>
                      <a:pt x="41897" y="29968"/>
                      <a:pt x="36563" y="35778"/>
                    </a:cubicBezTo>
                    <a:close/>
                  </a:path>
                </a:pathLst>
              </a:custGeom>
              <a:grpFill/>
              <a:ln w="9525" cap="flat">
                <a:noFill/>
                <a:prstDash val="solid"/>
                <a:miter/>
              </a:ln>
            </p:spPr>
            <p:txBody>
              <a:bodyPr rtlCol="0" anchor="ctr"/>
              <a:lstStyle/>
              <a:p>
                <a:endParaRPr lang="en-US"/>
              </a:p>
            </p:txBody>
          </p:sp>
          <p:sp>
            <p:nvSpPr>
              <p:cNvPr id="1255" name="Freeform: Shape 1254">
                <a:extLst>
                  <a:ext uri="{FF2B5EF4-FFF2-40B4-BE49-F238E27FC236}">
                    <a16:creationId xmlns:a16="http://schemas.microsoft.com/office/drawing/2014/main" id="{981C2E7A-5D88-99C5-E1D6-732A52A2FED6}"/>
                  </a:ext>
                </a:extLst>
              </p:cNvPr>
              <p:cNvSpPr/>
              <p:nvPr/>
            </p:nvSpPr>
            <p:spPr>
              <a:xfrm>
                <a:off x="5689159" y="4591483"/>
                <a:ext cx="123596" cy="475763"/>
              </a:xfrm>
              <a:custGeom>
                <a:avLst/>
                <a:gdLst>
                  <a:gd name="connsiteX0" fmla="*/ 92230 w 123596"/>
                  <a:gd name="connsiteY0" fmla="*/ 257218 h 475763"/>
                  <a:gd name="connsiteX1" fmla="*/ 113185 w 123596"/>
                  <a:gd name="connsiteY1" fmla="*/ 614 h 475763"/>
                  <a:gd name="connsiteX2" fmla="*/ 111565 w 123596"/>
                  <a:gd name="connsiteY2" fmla="*/ 1091 h 475763"/>
                  <a:gd name="connsiteX3" fmla="*/ 85276 w 123596"/>
                  <a:gd name="connsiteY3" fmla="*/ 246074 h 475763"/>
                  <a:gd name="connsiteX4" fmla="*/ 9553 w 123596"/>
                  <a:gd name="connsiteY4" fmla="*/ 449242 h 475763"/>
                  <a:gd name="connsiteX5" fmla="*/ 6314 w 123596"/>
                  <a:gd name="connsiteY5" fmla="*/ 411332 h 475763"/>
                  <a:gd name="connsiteX6" fmla="*/ 4219 w 123596"/>
                  <a:gd name="connsiteY6" fmla="*/ 411332 h 475763"/>
                  <a:gd name="connsiteX7" fmla="*/ 694 w 123596"/>
                  <a:gd name="connsiteY7" fmla="*/ 471149 h 475763"/>
                  <a:gd name="connsiteX8" fmla="*/ 6505 w 123596"/>
                  <a:gd name="connsiteY8" fmla="*/ 475531 h 475763"/>
                  <a:gd name="connsiteX9" fmla="*/ 61845 w 123596"/>
                  <a:gd name="connsiteY9" fmla="*/ 451814 h 475763"/>
                  <a:gd name="connsiteX10" fmla="*/ 60988 w 123596"/>
                  <a:gd name="connsiteY10" fmla="*/ 449813 h 475763"/>
                  <a:gd name="connsiteX11" fmla="*/ 17744 w 123596"/>
                  <a:gd name="connsiteY11" fmla="*/ 461910 h 475763"/>
                  <a:gd name="connsiteX12" fmla="*/ 45176 w 123596"/>
                  <a:gd name="connsiteY12" fmla="*/ 397521 h 475763"/>
                  <a:gd name="connsiteX13" fmla="*/ 92230 w 123596"/>
                  <a:gd name="connsiteY13" fmla="*/ 257218 h 47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596" h="475763">
                    <a:moveTo>
                      <a:pt x="92230" y="257218"/>
                    </a:moveTo>
                    <a:cubicBezTo>
                      <a:pt x="111661" y="177875"/>
                      <a:pt x="138712" y="81196"/>
                      <a:pt x="113185" y="614"/>
                    </a:cubicBezTo>
                    <a:cubicBezTo>
                      <a:pt x="112804" y="-433"/>
                      <a:pt x="111375" y="-52"/>
                      <a:pt x="111565" y="1091"/>
                    </a:cubicBezTo>
                    <a:cubicBezTo>
                      <a:pt x="125663" y="85196"/>
                      <a:pt x="103850" y="164635"/>
                      <a:pt x="85276" y="246074"/>
                    </a:cubicBezTo>
                    <a:cubicBezTo>
                      <a:pt x="69179" y="316559"/>
                      <a:pt x="41462" y="384758"/>
                      <a:pt x="9553" y="449242"/>
                    </a:cubicBezTo>
                    <a:cubicBezTo>
                      <a:pt x="9648" y="436383"/>
                      <a:pt x="9648" y="423334"/>
                      <a:pt x="6314" y="411332"/>
                    </a:cubicBezTo>
                    <a:cubicBezTo>
                      <a:pt x="6029" y="410284"/>
                      <a:pt x="4505" y="410284"/>
                      <a:pt x="4219" y="411332"/>
                    </a:cubicBezTo>
                    <a:cubicBezTo>
                      <a:pt x="-1210" y="430097"/>
                      <a:pt x="-163" y="451814"/>
                      <a:pt x="694" y="471149"/>
                    </a:cubicBezTo>
                    <a:cubicBezTo>
                      <a:pt x="790" y="473911"/>
                      <a:pt x="3552" y="476578"/>
                      <a:pt x="6505" y="475531"/>
                    </a:cubicBezTo>
                    <a:cubicBezTo>
                      <a:pt x="25745" y="468673"/>
                      <a:pt x="43652" y="461529"/>
                      <a:pt x="61845" y="451814"/>
                    </a:cubicBezTo>
                    <a:cubicBezTo>
                      <a:pt x="62988" y="451242"/>
                      <a:pt x="62226" y="449432"/>
                      <a:pt x="60988" y="449813"/>
                    </a:cubicBezTo>
                    <a:cubicBezTo>
                      <a:pt x="46319" y="453718"/>
                      <a:pt x="31937" y="457338"/>
                      <a:pt x="17744" y="461910"/>
                    </a:cubicBezTo>
                    <a:cubicBezTo>
                      <a:pt x="32508" y="446194"/>
                      <a:pt x="38032" y="415428"/>
                      <a:pt x="45176" y="397521"/>
                    </a:cubicBezTo>
                    <a:cubicBezTo>
                      <a:pt x="63655" y="351706"/>
                      <a:pt x="80514" y="305414"/>
                      <a:pt x="92230" y="257218"/>
                    </a:cubicBezTo>
                    <a:close/>
                  </a:path>
                </a:pathLst>
              </a:custGeom>
              <a:grpFill/>
              <a:ln w="9525" cap="flat">
                <a:noFill/>
                <a:prstDash val="solid"/>
                <a:miter/>
              </a:ln>
            </p:spPr>
            <p:txBody>
              <a:bodyPr rtlCol="0" anchor="ctr"/>
              <a:lstStyle/>
              <a:p>
                <a:endParaRPr lang="en-US"/>
              </a:p>
            </p:txBody>
          </p:sp>
          <p:sp>
            <p:nvSpPr>
              <p:cNvPr id="1256" name="Freeform: Shape 1255">
                <a:extLst>
                  <a:ext uri="{FF2B5EF4-FFF2-40B4-BE49-F238E27FC236}">
                    <a16:creationId xmlns:a16="http://schemas.microsoft.com/office/drawing/2014/main" id="{AF28E8EB-B7D6-E78F-C94E-4DC3E97CE36E}"/>
                  </a:ext>
                </a:extLst>
              </p:cNvPr>
              <p:cNvSpPr/>
              <p:nvPr/>
            </p:nvSpPr>
            <p:spPr>
              <a:xfrm>
                <a:off x="5325751" y="5501921"/>
                <a:ext cx="78302" cy="65872"/>
              </a:xfrm>
              <a:custGeom>
                <a:avLst/>
                <a:gdLst>
                  <a:gd name="connsiteX0" fmla="*/ 77115 w 78302"/>
                  <a:gd name="connsiteY0" fmla="*/ 28103 h 65872"/>
                  <a:gd name="connsiteX1" fmla="*/ 58446 w 78302"/>
                  <a:gd name="connsiteY1" fmla="*/ 100 h 65872"/>
                  <a:gd name="connsiteX2" fmla="*/ 39396 w 78302"/>
                  <a:gd name="connsiteY2" fmla="*/ 16387 h 65872"/>
                  <a:gd name="connsiteX3" fmla="*/ 30537 w 78302"/>
                  <a:gd name="connsiteY3" fmla="*/ 6100 h 65872"/>
                  <a:gd name="connsiteX4" fmla="*/ 9202 w 78302"/>
                  <a:gd name="connsiteY4" fmla="*/ 16006 h 65872"/>
                  <a:gd name="connsiteX5" fmla="*/ 2725 w 78302"/>
                  <a:gd name="connsiteY5" fmla="*/ 59917 h 65872"/>
                  <a:gd name="connsiteX6" fmla="*/ 5772 w 78302"/>
                  <a:gd name="connsiteY6" fmla="*/ 59917 h 65872"/>
                  <a:gd name="connsiteX7" fmla="*/ 12250 w 78302"/>
                  <a:gd name="connsiteY7" fmla="*/ 30865 h 65872"/>
                  <a:gd name="connsiteX8" fmla="*/ 29490 w 78302"/>
                  <a:gd name="connsiteY8" fmla="*/ 21150 h 65872"/>
                  <a:gd name="connsiteX9" fmla="*/ 34347 w 78302"/>
                  <a:gd name="connsiteY9" fmla="*/ 55916 h 65872"/>
                  <a:gd name="connsiteX10" fmla="*/ 34538 w 78302"/>
                  <a:gd name="connsiteY10" fmla="*/ 59536 h 65872"/>
                  <a:gd name="connsiteX11" fmla="*/ 45206 w 78302"/>
                  <a:gd name="connsiteY11" fmla="*/ 59536 h 65872"/>
                  <a:gd name="connsiteX12" fmla="*/ 59303 w 78302"/>
                  <a:gd name="connsiteY12" fmla="*/ 11434 h 65872"/>
                  <a:gd name="connsiteX13" fmla="*/ 67018 w 78302"/>
                  <a:gd name="connsiteY13" fmla="*/ 42772 h 65872"/>
                  <a:gd name="connsiteX14" fmla="*/ 69685 w 78302"/>
                  <a:gd name="connsiteY14" fmla="*/ 65441 h 65872"/>
                  <a:gd name="connsiteX15" fmla="*/ 71876 w 78302"/>
                  <a:gd name="connsiteY15" fmla="*/ 65441 h 65872"/>
                  <a:gd name="connsiteX16" fmla="*/ 77115 w 78302"/>
                  <a:gd name="connsiteY16" fmla="*/ 28103 h 65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302" h="65872">
                    <a:moveTo>
                      <a:pt x="77115" y="28103"/>
                    </a:moveTo>
                    <a:cubicBezTo>
                      <a:pt x="76067" y="17054"/>
                      <a:pt x="71686" y="1528"/>
                      <a:pt x="58446" y="100"/>
                    </a:cubicBezTo>
                    <a:cubicBezTo>
                      <a:pt x="48921" y="-948"/>
                      <a:pt x="43015" y="6386"/>
                      <a:pt x="39396" y="16387"/>
                    </a:cubicBezTo>
                    <a:cubicBezTo>
                      <a:pt x="37300" y="12006"/>
                      <a:pt x="34538" y="8291"/>
                      <a:pt x="30537" y="6100"/>
                    </a:cubicBezTo>
                    <a:cubicBezTo>
                      <a:pt x="22251" y="1528"/>
                      <a:pt x="13773" y="10196"/>
                      <a:pt x="9202" y="16006"/>
                    </a:cubicBezTo>
                    <a:cubicBezTo>
                      <a:pt x="248" y="27627"/>
                      <a:pt x="-2705" y="46391"/>
                      <a:pt x="2725" y="59917"/>
                    </a:cubicBezTo>
                    <a:cubicBezTo>
                      <a:pt x="3296" y="61250"/>
                      <a:pt x="5392" y="61536"/>
                      <a:pt x="5772" y="59917"/>
                    </a:cubicBezTo>
                    <a:cubicBezTo>
                      <a:pt x="8249" y="50296"/>
                      <a:pt x="9106" y="40390"/>
                      <a:pt x="12250" y="30865"/>
                    </a:cubicBezTo>
                    <a:cubicBezTo>
                      <a:pt x="14726" y="23531"/>
                      <a:pt x="24632" y="7910"/>
                      <a:pt x="29490" y="21150"/>
                    </a:cubicBezTo>
                    <a:cubicBezTo>
                      <a:pt x="33490" y="32008"/>
                      <a:pt x="33681" y="44296"/>
                      <a:pt x="34347" y="55916"/>
                    </a:cubicBezTo>
                    <a:cubicBezTo>
                      <a:pt x="34443" y="57250"/>
                      <a:pt x="34443" y="58488"/>
                      <a:pt x="34538" y="59536"/>
                    </a:cubicBezTo>
                    <a:cubicBezTo>
                      <a:pt x="35110" y="66298"/>
                      <a:pt x="45778" y="66489"/>
                      <a:pt x="45206" y="59536"/>
                    </a:cubicBezTo>
                    <a:cubicBezTo>
                      <a:pt x="44539" y="51915"/>
                      <a:pt x="46825" y="5719"/>
                      <a:pt x="59303" y="11434"/>
                    </a:cubicBezTo>
                    <a:cubicBezTo>
                      <a:pt x="68447" y="15625"/>
                      <a:pt x="67113" y="34771"/>
                      <a:pt x="67018" y="42772"/>
                    </a:cubicBezTo>
                    <a:cubicBezTo>
                      <a:pt x="66923" y="49630"/>
                      <a:pt x="64637" y="59726"/>
                      <a:pt x="69685" y="65441"/>
                    </a:cubicBezTo>
                    <a:cubicBezTo>
                      <a:pt x="70257" y="66108"/>
                      <a:pt x="71209" y="65917"/>
                      <a:pt x="71876" y="65441"/>
                    </a:cubicBezTo>
                    <a:cubicBezTo>
                      <a:pt x="80925" y="58393"/>
                      <a:pt x="78067" y="37723"/>
                      <a:pt x="77115" y="28103"/>
                    </a:cubicBezTo>
                    <a:close/>
                  </a:path>
                </a:pathLst>
              </a:custGeom>
              <a:grpFill/>
              <a:ln w="9525" cap="flat">
                <a:noFill/>
                <a:prstDash val="solid"/>
                <a:miter/>
              </a:ln>
            </p:spPr>
            <p:txBody>
              <a:bodyPr rtlCol="0" anchor="ctr"/>
              <a:lstStyle/>
              <a:p>
                <a:endParaRPr lang="en-US"/>
              </a:p>
            </p:txBody>
          </p:sp>
          <p:sp>
            <p:nvSpPr>
              <p:cNvPr id="1257" name="Freeform: Shape 1256">
                <a:extLst>
                  <a:ext uri="{FF2B5EF4-FFF2-40B4-BE49-F238E27FC236}">
                    <a16:creationId xmlns:a16="http://schemas.microsoft.com/office/drawing/2014/main" id="{A8178BE3-A2CE-3BEB-EE53-16FA712A60FB}"/>
                  </a:ext>
                </a:extLst>
              </p:cNvPr>
              <p:cNvSpPr/>
              <p:nvPr/>
            </p:nvSpPr>
            <p:spPr>
              <a:xfrm>
                <a:off x="5402462" y="5451257"/>
                <a:ext cx="22277" cy="37918"/>
              </a:xfrm>
              <a:custGeom>
                <a:avLst/>
                <a:gdLst>
                  <a:gd name="connsiteX0" fmla="*/ 14120 w 22277"/>
                  <a:gd name="connsiteY0" fmla="*/ 853 h 37918"/>
                  <a:gd name="connsiteX1" fmla="*/ 23 w 22277"/>
                  <a:gd name="connsiteY1" fmla="*/ 20665 h 37918"/>
                  <a:gd name="connsiteX2" fmla="*/ 2023 w 22277"/>
                  <a:gd name="connsiteY2" fmla="*/ 22189 h 37918"/>
                  <a:gd name="connsiteX3" fmla="*/ 10405 w 22277"/>
                  <a:gd name="connsiteY3" fmla="*/ 15617 h 37918"/>
                  <a:gd name="connsiteX4" fmla="*/ 10690 w 22277"/>
                  <a:gd name="connsiteY4" fmla="*/ 36857 h 37918"/>
                  <a:gd name="connsiteX5" fmla="*/ 13262 w 22277"/>
                  <a:gd name="connsiteY5" fmla="*/ 37238 h 37918"/>
                  <a:gd name="connsiteX6" fmla="*/ 22216 w 22277"/>
                  <a:gd name="connsiteY6" fmla="*/ 5520 h 37918"/>
                  <a:gd name="connsiteX7" fmla="*/ 14120 w 22277"/>
                  <a:gd name="connsiteY7" fmla="*/ 853 h 3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77" h="37918">
                    <a:moveTo>
                      <a:pt x="14120" y="853"/>
                    </a:moveTo>
                    <a:cubicBezTo>
                      <a:pt x="7071" y="5615"/>
                      <a:pt x="1356" y="11997"/>
                      <a:pt x="23" y="20665"/>
                    </a:cubicBezTo>
                    <a:cubicBezTo>
                      <a:pt x="-168" y="21713"/>
                      <a:pt x="880" y="22951"/>
                      <a:pt x="2023" y="22189"/>
                    </a:cubicBezTo>
                    <a:cubicBezTo>
                      <a:pt x="4975" y="20188"/>
                      <a:pt x="7642" y="17807"/>
                      <a:pt x="10405" y="15617"/>
                    </a:cubicBezTo>
                    <a:cubicBezTo>
                      <a:pt x="9738" y="22760"/>
                      <a:pt x="9452" y="29999"/>
                      <a:pt x="10690" y="36857"/>
                    </a:cubicBezTo>
                    <a:cubicBezTo>
                      <a:pt x="10881" y="38096"/>
                      <a:pt x="12786" y="38286"/>
                      <a:pt x="13262" y="37238"/>
                    </a:cubicBezTo>
                    <a:cubicBezTo>
                      <a:pt x="18025" y="27332"/>
                      <a:pt x="22882" y="16760"/>
                      <a:pt x="22216" y="5520"/>
                    </a:cubicBezTo>
                    <a:cubicBezTo>
                      <a:pt x="22025" y="1710"/>
                      <a:pt x="17739" y="-1624"/>
                      <a:pt x="14120" y="853"/>
                    </a:cubicBezTo>
                    <a:close/>
                  </a:path>
                </a:pathLst>
              </a:custGeom>
              <a:grpFill/>
              <a:ln w="9525" cap="flat">
                <a:noFill/>
                <a:prstDash val="solid"/>
                <a:miter/>
              </a:ln>
            </p:spPr>
            <p:txBody>
              <a:bodyPr rtlCol="0" anchor="ctr"/>
              <a:lstStyle/>
              <a:p>
                <a:endParaRPr lang="en-US"/>
              </a:p>
            </p:txBody>
          </p:sp>
          <p:sp>
            <p:nvSpPr>
              <p:cNvPr id="1258" name="Freeform: Shape 1257">
                <a:extLst>
                  <a:ext uri="{FF2B5EF4-FFF2-40B4-BE49-F238E27FC236}">
                    <a16:creationId xmlns:a16="http://schemas.microsoft.com/office/drawing/2014/main" id="{484AA69B-BF95-2D2E-5BD7-55C9384FABBB}"/>
                  </a:ext>
                </a:extLst>
              </p:cNvPr>
              <p:cNvSpPr/>
              <p:nvPr/>
            </p:nvSpPr>
            <p:spPr>
              <a:xfrm>
                <a:off x="5923652" y="5497538"/>
                <a:ext cx="94350" cy="60670"/>
              </a:xfrm>
              <a:custGeom>
                <a:avLst/>
                <a:gdLst>
                  <a:gd name="connsiteX0" fmla="*/ 68335 w 94350"/>
                  <a:gd name="connsiteY0" fmla="*/ 196 h 60670"/>
                  <a:gd name="connsiteX1" fmla="*/ 39474 w 94350"/>
                  <a:gd name="connsiteY1" fmla="*/ 16865 h 60670"/>
                  <a:gd name="connsiteX2" fmla="*/ 26425 w 94350"/>
                  <a:gd name="connsiteY2" fmla="*/ 2959 h 60670"/>
                  <a:gd name="connsiteX3" fmla="*/ 1469 w 94350"/>
                  <a:gd name="connsiteY3" fmla="*/ 59632 h 60670"/>
                  <a:gd name="connsiteX4" fmla="*/ 4232 w 94350"/>
                  <a:gd name="connsiteY4" fmla="*/ 59632 h 60670"/>
                  <a:gd name="connsiteX5" fmla="*/ 9089 w 94350"/>
                  <a:gd name="connsiteY5" fmla="*/ 34105 h 60670"/>
                  <a:gd name="connsiteX6" fmla="*/ 28520 w 94350"/>
                  <a:gd name="connsiteY6" fmla="*/ 15912 h 60670"/>
                  <a:gd name="connsiteX7" fmla="*/ 33093 w 94350"/>
                  <a:gd name="connsiteY7" fmla="*/ 37058 h 60670"/>
                  <a:gd name="connsiteX8" fmla="*/ 32616 w 94350"/>
                  <a:gd name="connsiteY8" fmla="*/ 53251 h 60670"/>
                  <a:gd name="connsiteX9" fmla="*/ 42236 w 94350"/>
                  <a:gd name="connsiteY9" fmla="*/ 53251 h 60670"/>
                  <a:gd name="connsiteX10" fmla="*/ 42618 w 94350"/>
                  <a:gd name="connsiteY10" fmla="*/ 39820 h 60670"/>
                  <a:gd name="connsiteX11" fmla="*/ 64811 w 94350"/>
                  <a:gd name="connsiteY11" fmla="*/ 10578 h 60670"/>
                  <a:gd name="connsiteX12" fmla="*/ 84909 w 94350"/>
                  <a:gd name="connsiteY12" fmla="*/ 55251 h 60670"/>
                  <a:gd name="connsiteX13" fmla="*/ 87480 w 94350"/>
                  <a:gd name="connsiteY13" fmla="*/ 55536 h 60670"/>
                  <a:gd name="connsiteX14" fmla="*/ 68335 w 94350"/>
                  <a:gd name="connsiteY14" fmla="*/ 196 h 6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350" h="60670">
                    <a:moveTo>
                      <a:pt x="68335" y="196"/>
                    </a:moveTo>
                    <a:cubicBezTo>
                      <a:pt x="54619" y="-1328"/>
                      <a:pt x="45189" y="6197"/>
                      <a:pt x="39474" y="16865"/>
                    </a:cubicBezTo>
                    <a:cubicBezTo>
                      <a:pt x="37093" y="9817"/>
                      <a:pt x="33188" y="4387"/>
                      <a:pt x="26425" y="2959"/>
                    </a:cubicBezTo>
                    <a:cubicBezTo>
                      <a:pt x="2041" y="-2280"/>
                      <a:pt x="-3007" y="45726"/>
                      <a:pt x="1469" y="59632"/>
                    </a:cubicBezTo>
                    <a:cubicBezTo>
                      <a:pt x="1851" y="60870"/>
                      <a:pt x="3946" y="61156"/>
                      <a:pt x="4232" y="59632"/>
                    </a:cubicBezTo>
                    <a:cubicBezTo>
                      <a:pt x="5946" y="51155"/>
                      <a:pt x="7185" y="42583"/>
                      <a:pt x="9089" y="34105"/>
                    </a:cubicBezTo>
                    <a:cubicBezTo>
                      <a:pt x="10233" y="29152"/>
                      <a:pt x="20996" y="2673"/>
                      <a:pt x="28520" y="15912"/>
                    </a:cubicBezTo>
                    <a:cubicBezTo>
                      <a:pt x="31854" y="21723"/>
                      <a:pt x="32902" y="29438"/>
                      <a:pt x="33093" y="37058"/>
                    </a:cubicBezTo>
                    <a:cubicBezTo>
                      <a:pt x="32235" y="42678"/>
                      <a:pt x="32140" y="48297"/>
                      <a:pt x="32616" y="53251"/>
                    </a:cubicBezTo>
                    <a:cubicBezTo>
                      <a:pt x="33188" y="59346"/>
                      <a:pt x="41855" y="59537"/>
                      <a:pt x="42236" y="53251"/>
                    </a:cubicBezTo>
                    <a:cubicBezTo>
                      <a:pt x="42427" y="49821"/>
                      <a:pt x="42618" y="45059"/>
                      <a:pt x="42618" y="39820"/>
                    </a:cubicBezTo>
                    <a:cubicBezTo>
                      <a:pt x="44332" y="26009"/>
                      <a:pt x="50619" y="11150"/>
                      <a:pt x="64811" y="10578"/>
                    </a:cubicBezTo>
                    <a:cubicBezTo>
                      <a:pt x="87576" y="9721"/>
                      <a:pt x="77193" y="44106"/>
                      <a:pt x="84909" y="55251"/>
                    </a:cubicBezTo>
                    <a:cubicBezTo>
                      <a:pt x="85575" y="56108"/>
                      <a:pt x="86623" y="56298"/>
                      <a:pt x="87480" y="55536"/>
                    </a:cubicBezTo>
                    <a:cubicBezTo>
                      <a:pt x="103577" y="41630"/>
                      <a:pt x="89004" y="2387"/>
                      <a:pt x="68335" y="196"/>
                    </a:cubicBezTo>
                    <a:close/>
                  </a:path>
                </a:pathLst>
              </a:custGeom>
              <a:grpFill/>
              <a:ln w="9525" cap="flat">
                <a:noFill/>
                <a:prstDash val="solid"/>
                <a:miter/>
              </a:ln>
            </p:spPr>
            <p:txBody>
              <a:bodyPr rtlCol="0" anchor="ctr"/>
              <a:lstStyle/>
              <a:p>
                <a:endParaRPr lang="en-US"/>
              </a:p>
            </p:txBody>
          </p:sp>
          <p:sp>
            <p:nvSpPr>
              <p:cNvPr id="1259" name="Freeform: Shape 1258">
                <a:extLst>
                  <a:ext uri="{FF2B5EF4-FFF2-40B4-BE49-F238E27FC236}">
                    <a16:creationId xmlns:a16="http://schemas.microsoft.com/office/drawing/2014/main" id="{E51B3429-C810-BB8C-8D48-96E2CB1ACAED}"/>
                  </a:ext>
                </a:extLst>
              </p:cNvPr>
              <p:cNvSpPr/>
              <p:nvPr/>
            </p:nvSpPr>
            <p:spPr>
              <a:xfrm>
                <a:off x="6011083" y="5456774"/>
                <a:ext cx="24933" cy="29734"/>
              </a:xfrm>
              <a:custGeom>
                <a:avLst/>
                <a:gdLst>
                  <a:gd name="connsiteX0" fmla="*/ 24052 w 24933"/>
                  <a:gd name="connsiteY0" fmla="*/ 23815 h 29734"/>
                  <a:gd name="connsiteX1" fmla="*/ 10241 w 24933"/>
                  <a:gd name="connsiteY1" fmla="*/ 20100 h 29734"/>
                  <a:gd name="connsiteX2" fmla="*/ 11574 w 24933"/>
                  <a:gd name="connsiteY2" fmla="*/ 5241 h 29734"/>
                  <a:gd name="connsiteX3" fmla="*/ 49 w 24933"/>
                  <a:gd name="connsiteY3" fmla="*/ 4384 h 29734"/>
                  <a:gd name="connsiteX4" fmla="*/ 906 w 24933"/>
                  <a:gd name="connsiteY4" fmla="*/ 5813 h 29734"/>
                  <a:gd name="connsiteX5" fmla="*/ 3859 w 24933"/>
                  <a:gd name="connsiteY5" fmla="*/ 5908 h 29734"/>
                  <a:gd name="connsiteX6" fmla="*/ 3764 w 24933"/>
                  <a:gd name="connsiteY6" fmla="*/ 10099 h 29734"/>
                  <a:gd name="connsiteX7" fmla="*/ 811 w 24933"/>
                  <a:gd name="connsiteY7" fmla="*/ 21434 h 29734"/>
                  <a:gd name="connsiteX8" fmla="*/ 3573 w 24933"/>
                  <a:gd name="connsiteY8" fmla="*/ 28197 h 29734"/>
                  <a:gd name="connsiteX9" fmla="*/ 24433 w 24933"/>
                  <a:gd name="connsiteY9" fmla="*/ 26006 h 29734"/>
                  <a:gd name="connsiteX10" fmla="*/ 24052 w 24933"/>
                  <a:gd name="connsiteY10" fmla="*/ 23815 h 2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3" h="29734">
                    <a:moveTo>
                      <a:pt x="24052" y="23815"/>
                    </a:moveTo>
                    <a:cubicBezTo>
                      <a:pt x="19670" y="22101"/>
                      <a:pt x="14908" y="20862"/>
                      <a:pt x="10241" y="20100"/>
                    </a:cubicBezTo>
                    <a:cubicBezTo>
                      <a:pt x="11384" y="15243"/>
                      <a:pt x="12527" y="10194"/>
                      <a:pt x="11574" y="5241"/>
                    </a:cubicBezTo>
                    <a:cubicBezTo>
                      <a:pt x="10336" y="-1045"/>
                      <a:pt x="1668" y="-2093"/>
                      <a:pt x="49" y="4384"/>
                    </a:cubicBezTo>
                    <a:cubicBezTo>
                      <a:pt x="-141" y="4956"/>
                      <a:pt x="239" y="5718"/>
                      <a:pt x="906" y="5813"/>
                    </a:cubicBezTo>
                    <a:cubicBezTo>
                      <a:pt x="1668" y="6003"/>
                      <a:pt x="4050" y="6289"/>
                      <a:pt x="3859" y="5908"/>
                    </a:cubicBezTo>
                    <a:cubicBezTo>
                      <a:pt x="4335" y="6670"/>
                      <a:pt x="3859" y="9147"/>
                      <a:pt x="3764" y="10099"/>
                    </a:cubicBezTo>
                    <a:cubicBezTo>
                      <a:pt x="3478" y="13719"/>
                      <a:pt x="2430" y="18100"/>
                      <a:pt x="811" y="21434"/>
                    </a:cubicBezTo>
                    <a:cubicBezTo>
                      <a:pt x="-522" y="24196"/>
                      <a:pt x="620" y="27149"/>
                      <a:pt x="3573" y="28197"/>
                    </a:cubicBezTo>
                    <a:cubicBezTo>
                      <a:pt x="10431" y="30483"/>
                      <a:pt x="18432" y="30578"/>
                      <a:pt x="24433" y="26006"/>
                    </a:cubicBezTo>
                    <a:cubicBezTo>
                      <a:pt x="25195" y="25339"/>
                      <a:pt x="25100" y="24196"/>
                      <a:pt x="24052" y="23815"/>
                    </a:cubicBezTo>
                    <a:close/>
                  </a:path>
                </a:pathLst>
              </a:custGeom>
              <a:grpFill/>
              <a:ln w="9525" cap="flat">
                <a:noFill/>
                <a:prstDash val="solid"/>
                <a:miter/>
              </a:ln>
            </p:spPr>
            <p:txBody>
              <a:bodyPr rtlCol="0" anchor="ctr"/>
              <a:lstStyle/>
              <a:p>
                <a:endParaRPr lang="en-US"/>
              </a:p>
            </p:txBody>
          </p:sp>
          <p:sp>
            <p:nvSpPr>
              <p:cNvPr id="1260" name="Freeform: Shape 1259">
                <a:extLst>
                  <a:ext uri="{FF2B5EF4-FFF2-40B4-BE49-F238E27FC236}">
                    <a16:creationId xmlns:a16="http://schemas.microsoft.com/office/drawing/2014/main" id="{739FD084-6AB9-1C69-811F-87C27C6AFCF3}"/>
                  </a:ext>
                </a:extLst>
              </p:cNvPr>
              <p:cNvSpPr/>
              <p:nvPr/>
            </p:nvSpPr>
            <p:spPr>
              <a:xfrm>
                <a:off x="5674175" y="4368948"/>
                <a:ext cx="64557" cy="95379"/>
              </a:xfrm>
              <a:custGeom>
                <a:avLst/>
                <a:gdLst>
                  <a:gd name="connsiteX0" fmla="*/ 61684 w 64557"/>
                  <a:gd name="connsiteY0" fmla="*/ 75512 h 95379"/>
                  <a:gd name="connsiteX1" fmla="*/ 47587 w 64557"/>
                  <a:gd name="connsiteY1" fmla="*/ 78846 h 95379"/>
                  <a:gd name="connsiteX2" fmla="*/ 27108 w 64557"/>
                  <a:gd name="connsiteY2" fmla="*/ 78084 h 95379"/>
                  <a:gd name="connsiteX3" fmla="*/ 11963 w 64557"/>
                  <a:gd name="connsiteY3" fmla="*/ 38365 h 95379"/>
                  <a:gd name="connsiteX4" fmla="*/ 33776 w 64557"/>
                  <a:gd name="connsiteY4" fmla="*/ 14933 h 95379"/>
                  <a:gd name="connsiteX5" fmla="*/ 57207 w 64557"/>
                  <a:gd name="connsiteY5" fmla="*/ 17981 h 95379"/>
                  <a:gd name="connsiteX6" fmla="*/ 59398 w 64557"/>
                  <a:gd name="connsiteY6" fmla="*/ 17696 h 95379"/>
                  <a:gd name="connsiteX7" fmla="*/ 40253 w 64557"/>
                  <a:gd name="connsiteY7" fmla="*/ 931 h 95379"/>
                  <a:gd name="connsiteX8" fmla="*/ 3867 w 64557"/>
                  <a:gd name="connsiteY8" fmla="*/ 31507 h 95379"/>
                  <a:gd name="connsiteX9" fmla="*/ 16345 w 64557"/>
                  <a:gd name="connsiteY9" fmla="*/ 87514 h 95379"/>
                  <a:gd name="connsiteX10" fmla="*/ 64541 w 64557"/>
                  <a:gd name="connsiteY10" fmla="*/ 79227 h 95379"/>
                  <a:gd name="connsiteX11" fmla="*/ 61684 w 64557"/>
                  <a:gd name="connsiteY11" fmla="*/ 75512 h 9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57" h="95379">
                    <a:moveTo>
                      <a:pt x="61684" y="75512"/>
                    </a:moveTo>
                    <a:cubicBezTo>
                      <a:pt x="55969" y="74655"/>
                      <a:pt x="52826" y="76179"/>
                      <a:pt x="47587" y="78846"/>
                    </a:cubicBezTo>
                    <a:cubicBezTo>
                      <a:pt x="40824" y="82275"/>
                      <a:pt x="33585" y="81227"/>
                      <a:pt x="27108" y="78084"/>
                    </a:cubicBezTo>
                    <a:cubicBezTo>
                      <a:pt x="12630" y="71036"/>
                      <a:pt x="8058" y="52843"/>
                      <a:pt x="11963" y="38365"/>
                    </a:cubicBezTo>
                    <a:cubicBezTo>
                      <a:pt x="14726" y="28268"/>
                      <a:pt x="25489" y="20363"/>
                      <a:pt x="33776" y="14933"/>
                    </a:cubicBezTo>
                    <a:cubicBezTo>
                      <a:pt x="43587" y="8456"/>
                      <a:pt x="51778" y="6170"/>
                      <a:pt x="57207" y="17981"/>
                    </a:cubicBezTo>
                    <a:cubicBezTo>
                      <a:pt x="57683" y="19029"/>
                      <a:pt x="59112" y="18553"/>
                      <a:pt x="59398" y="17696"/>
                    </a:cubicBezTo>
                    <a:cubicBezTo>
                      <a:pt x="64351" y="4075"/>
                      <a:pt x="52349" y="-2593"/>
                      <a:pt x="40253" y="931"/>
                    </a:cubicBezTo>
                    <a:cubicBezTo>
                      <a:pt x="26251" y="5027"/>
                      <a:pt x="9868" y="18076"/>
                      <a:pt x="3867" y="31507"/>
                    </a:cubicBezTo>
                    <a:cubicBezTo>
                      <a:pt x="-4420" y="50176"/>
                      <a:pt x="1010" y="74179"/>
                      <a:pt x="16345" y="87514"/>
                    </a:cubicBezTo>
                    <a:cubicBezTo>
                      <a:pt x="28632" y="98182"/>
                      <a:pt x="61874" y="100277"/>
                      <a:pt x="64541" y="79227"/>
                    </a:cubicBezTo>
                    <a:cubicBezTo>
                      <a:pt x="64732" y="77798"/>
                      <a:pt x="63208" y="75798"/>
                      <a:pt x="61684" y="75512"/>
                    </a:cubicBezTo>
                    <a:close/>
                  </a:path>
                </a:pathLst>
              </a:custGeom>
              <a:grpFill/>
              <a:ln w="9525" cap="flat">
                <a:noFill/>
                <a:prstDash val="solid"/>
                <a:miter/>
              </a:ln>
            </p:spPr>
            <p:txBody>
              <a:bodyPr rtlCol="0" anchor="ctr"/>
              <a:lstStyle/>
              <a:p>
                <a:endParaRPr lang="en-US"/>
              </a:p>
            </p:txBody>
          </p:sp>
          <p:sp>
            <p:nvSpPr>
              <p:cNvPr id="1261" name="Freeform: Shape 1260">
                <a:extLst>
                  <a:ext uri="{FF2B5EF4-FFF2-40B4-BE49-F238E27FC236}">
                    <a16:creationId xmlns:a16="http://schemas.microsoft.com/office/drawing/2014/main" id="{CBB0B0D5-1BBF-21F7-7D12-465E71A312B2}"/>
                  </a:ext>
                </a:extLst>
              </p:cNvPr>
              <p:cNvSpPr/>
              <p:nvPr/>
            </p:nvSpPr>
            <p:spPr>
              <a:xfrm>
                <a:off x="6032097" y="4082416"/>
                <a:ext cx="53832" cy="72870"/>
              </a:xfrm>
              <a:custGeom>
                <a:avLst/>
                <a:gdLst>
                  <a:gd name="connsiteX0" fmla="*/ 29613 w 53832"/>
                  <a:gd name="connsiteY0" fmla="*/ 285 h 72870"/>
                  <a:gd name="connsiteX1" fmla="*/ 3038 w 53832"/>
                  <a:gd name="connsiteY1" fmla="*/ 29050 h 72870"/>
                  <a:gd name="connsiteX2" fmla="*/ 13420 w 53832"/>
                  <a:gd name="connsiteY2" fmla="*/ 68674 h 72870"/>
                  <a:gd name="connsiteX3" fmla="*/ 52854 w 53832"/>
                  <a:gd name="connsiteY3" fmla="*/ 45433 h 72870"/>
                  <a:gd name="connsiteX4" fmla="*/ 29613 w 53832"/>
                  <a:gd name="connsiteY4" fmla="*/ 285 h 72870"/>
                  <a:gd name="connsiteX5" fmla="*/ 40186 w 53832"/>
                  <a:gd name="connsiteY5" fmla="*/ 44385 h 72870"/>
                  <a:gd name="connsiteX6" fmla="*/ 17040 w 53832"/>
                  <a:gd name="connsiteY6" fmla="*/ 58292 h 72870"/>
                  <a:gd name="connsiteX7" fmla="*/ 6181 w 53832"/>
                  <a:gd name="connsiteY7" fmla="*/ 33146 h 72870"/>
                  <a:gd name="connsiteX8" fmla="*/ 6467 w 53832"/>
                  <a:gd name="connsiteY8" fmla="*/ 33431 h 72870"/>
                  <a:gd name="connsiteX9" fmla="*/ 9039 w 53832"/>
                  <a:gd name="connsiteY9" fmla="*/ 32384 h 72870"/>
                  <a:gd name="connsiteX10" fmla="*/ 31423 w 53832"/>
                  <a:gd name="connsiteY10" fmla="*/ 13524 h 72870"/>
                  <a:gd name="connsiteX11" fmla="*/ 40186 w 53832"/>
                  <a:gd name="connsiteY11" fmla="*/ 44385 h 7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832" h="72870">
                    <a:moveTo>
                      <a:pt x="29613" y="285"/>
                    </a:moveTo>
                    <a:cubicBezTo>
                      <a:pt x="13039" y="-2382"/>
                      <a:pt x="-6011" y="14191"/>
                      <a:pt x="3038" y="29050"/>
                    </a:cubicBezTo>
                    <a:cubicBezTo>
                      <a:pt x="-3915" y="42099"/>
                      <a:pt x="1705" y="60006"/>
                      <a:pt x="13420" y="68674"/>
                    </a:cubicBezTo>
                    <a:cubicBezTo>
                      <a:pt x="31137" y="81723"/>
                      <a:pt x="49425" y="61626"/>
                      <a:pt x="52854" y="45433"/>
                    </a:cubicBezTo>
                    <a:cubicBezTo>
                      <a:pt x="56569" y="27812"/>
                      <a:pt x="49901" y="3618"/>
                      <a:pt x="29613" y="285"/>
                    </a:cubicBezTo>
                    <a:close/>
                    <a:moveTo>
                      <a:pt x="40186" y="44385"/>
                    </a:moveTo>
                    <a:cubicBezTo>
                      <a:pt x="37900" y="55053"/>
                      <a:pt x="28089" y="64674"/>
                      <a:pt x="17040" y="58292"/>
                    </a:cubicBezTo>
                    <a:cubicBezTo>
                      <a:pt x="9229" y="53910"/>
                      <a:pt x="6086" y="42671"/>
                      <a:pt x="6181" y="33146"/>
                    </a:cubicBezTo>
                    <a:cubicBezTo>
                      <a:pt x="6277" y="33241"/>
                      <a:pt x="6372" y="33336"/>
                      <a:pt x="6467" y="33431"/>
                    </a:cubicBezTo>
                    <a:cubicBezTo>
                      <a:pt x="7420" y="34289"/>
                      <a:pt x="9039" y="33718"/>
                      <a:pt x="9039" y="32384"/>
                    </a:cubicBezTo>
                    <a:cubicBezTo>
                      <a:pt x="9039" y="20954"/>
                      <a:pt x="18850" y="8000"/>
                      <a:pt x="31423" y="13524"/>
                    </a:cubicBezTo>
                    <a:cubicBezTo>
                      <a:pt x="41900" y="18382"/>
                      <a:pt x="42186" y="35051"/>
                      <a:pt x="40186" y="44385"/>
                    </a:cubicBezTo>
                    <a:close/>
                  </a:path>
                </a:pathLst>
              </a:custGeom>
              <a:grpFill/>
              <a:ln w="9525" cap="flat">
                <a:noFill/>
                <a:prstDash val="solid"/>
                <a:miter/>
              </a:ln>
            </p:spPr>
            <p:txBody>
              <a:bodyPr rtlCol="0" anchor="ctr"/>
              <a:lstStyle/>
              <a:p>
                <a:endParaRPr lang="en-US"/>
              </a:p>
            </p:txBody>
          </p:sp>
          <p:sp>
            <p:nvSpPr>
              <p:cNvPr id="1262" name="Freeform: Shape 1261">
                <a:extLst>
                  <a:ext uri="{FF2B5EF4-FFF2-40B4-BE49-F238E27FC236}">
                    <a16:creationId xmlns:a16="http://schemas.microsoft.com/office/drawing/2014/main" id="{E68CA88C-3CFB-5E5E-7DB9-120249C23F97}"/>
                  </a:ext>
                </a:extLst>
              </p:cNvPr>
              <p:cNvSpPr/>
              <p:nvPr/>
            </p:nvSpPr>
            <p:spPr>
              <a:xfrm>
                <a:off x="5217270" y="4116276"/>
                <a:ext cx="72337" cy="89216"/>
              </a:xfrm>
              <a:custGeom>
                <a:avLst/>
                <a:gdLst>
                  <a:gd name="connsiteX0" fmla="*/ 23194 w 72337"/>
                  <a:gd name="connsiteY0" fmla="*/ 1858 h 89216"/>
                  <a:gd name="connsiteX1" fmla="*/ 11097 w 72337"/>
                  <a:gd name="connsiteY1" fmla="*/ 68437 h 89216"/>
                  <a:gd name="connsiteX2" fmla="*/ 12145 w 72337"/>
                  <a:gd name="connsiteY2" fmla="*/ 68723 h 89216"/>
                  <a:gd name="connsiteX3" fmla="*/ 31766 w 72337"/>
                  <a:gd name="connsiteY3" fmla="*/ 87202 h 89216"/>
                  <a:gd name="connsiteX4" fmla="*/ 72152 w 72337"/>
                  <a:gd name="connsiteY4" fmla="*/ 47483 h 89216"/>
                  <a:gd name="connsiteX5" fmla="*/ 23194 w 72337"/>
                  <a:gd name="connsiteY5" fmla="*/ 1858 h 89216"/>
                  <a:gd name="connsiteX6" fmla="*/ 59960 w 72337"/>
                  <a:gd name="connsiteY6" fmla="*/ 51769 h 89216"/>
                  <a:gd name="connsiteX7" fmla="*/ 30814 w 72337"/>
                  <a:gd name="connsiteY7" fmla="*/ 75200 h 89216"/>
                  <a:gd name="connsiteX8" fmla="*/ 11287 w 72337"/>
                  <a:gd name="connsiteY8" fmla="*/ 48721 h 89216"/>
                  <a:gd name="connsiteX9" fmla="*/ 22051 w 72337"/>
                  <a:gd name="connsiteY9" fmla="*/ 15383 h 89216"/>
                  <a:gd name="connsiteX10" fmla="*/ 59960 w 72337"/>
                  <a:gd name="connsiteY10" fmla="*/ 51769 h 8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337" h="89216">
                    <a:moveTo>
                      <a:pt x="23194" y="1858"/>
                    </a:moveTo>
                    <a:cubicBezTo>
                      <a:pt x="-3095" y="11287"/>
                      <a:pt x="-6905" y="50054"/>
                      <a:pt x="11097" y="68437"/>
                    </a:cubicBezTo>
                    <a:cubicBezTo>
                      <a:pt x="11383" y="68723"/>
                      <a:pt x="11764" y="68723"/>
                      <a:pt x="12145" y="68723"/>
                    </a:cubicBezTo>
                    <a:cubicBezTo>
                      <a:pt x="16431" y="76915"/>
                      <a:pt x="22813" y="83678"/>
                      <a:pt x="31766" y="87202"/>
                    </a:cubicBezTo>
                    <a:cubicBezTo>
                      <a:pt x="57008" y="97203"/>
                      <a:pt x="70152" y="67771"/>
                      <a:pt x="72152" y="47483"/>
                    </a:cubicBezTo>
                    <a:cubicBezTo>
                      <a:pt x="74724" y="21860"/>
                      <a:pt x="50149" y="-7763"/>
                      <a:pt x="23194" y="1858"/>
                    </a:cubicBezTo>
                    <a:close/>
                    <a:moveTo>
                      <a:pt x="59960" y="51769"/>
                    </a:moveTo>
                    <a:cubicBezTo>
                      <a:pt x="57293" y="66628"/>
                      <a:pt x="47863" y="84725"/>
                      <a:pt x="30814" y="75200"/>
                    </a:cubicBezTo>
                    <a:cubicBezTo>
                      <a:pt x="21384" y="69866"/>
                      <a:pt x="15002" y="59484"/>
                      <a:pt x="11287" y="48721"/>
                    </a:cubicBezTo>
                    <a:cubicBezTo>
                      <a:pt x="10430" y="35957"/>
                      <a:pt x="11668" y="23003"/>
                      <a:pt x="22051" y="15383"/>
                    </a:cubicBezTo>
                    <a:cubicBezTo>
                      <a:pt x="44339" y="-1190"/>
                      <a:pt x="63484" y="32719"/>
                      <a:pt x="59960" y="51769"/>
                    </a:cubicBezTo>
                    <a:close/>
                  </a:path>
                </a:pathLst>
              </a:custGeom>
              <a:grpFill/>
              <a:ln w="9525" cap="flat">
                <a:noFill/>
                <a:prstDash val="solid"/>
                <a:miter/>
              </a:ln>
            </p:spPr>
            <p:txBody>
              <a:bodyPr rtlCol="0" anchor="ctr"/>
              <a:lstStyle/>
              <a:p>
                <a:endParaRPr lang="en-US"/>
              </a:p>
            </p:txBody>
          </p:sp>
          <p:sp>
            <p:nvSpPr>
              <p:cNvPr id="1263" name="Freeform: Shape 1262">
                <a:extLst>
                  <a:ext uri="{FF2B5EF4-FFF2-40B4-BE49-F238E27FC236}">
                    <a16:creationId xmlns:a16="http://schemas.microsoft.com/office/drawing/2014/main" id="{4786A34E-1A02-ACF6-F2A0-B8FF518A2E21}"/>
                  </a:ext>
                </a:extLst>
              </p:cNvPr>
              <p:cNvSpPr/>
              <p:nvPr/>
            </p:nvSpPr>
            <p:spPr>
              <a:xfrm>
                <a:off x="5085076" y="4333814"/>
                <a:ext cx="65161" cy="25605"/>
              </a:xfrm>
              <a:custGeom>
                <a:avLst/>
                <a:gdLst>
                  <a:gd name="connsiteX0" fmla="*/ 64805 w 65161"/>
                  <a:gd name="connsiteY0" fmla="*/ 24063 h 25605"/>
                  <a:gd name="connsiteX1" fmla="*/ 1178 w 65161"/>
                  <a:gd name="connsiteY1" fmla="*/ 60 h 25605"/>
                  <a:gd name="connsiteX2" fmla="*/ 416 w 65161"/>
                  <a:gd name="connsiteY2" fmla="*/ 1775 h 25605"/>
                  <a:gd name="connsiteX3" fmla="*/ 64139 w 65161"/>
                  <a:gd name="connsiteY3" fmla="*/ 25587 h 25605"/>
                  <a:gd name="connsiteX4" fmla="*/ 64805 w 65161"/>
                  <a:gd name="connsiteY4" fmla="*/ 24063 h 25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61" h="25605">
                    <a:moveTo>
                      <a:pt x="64805" y="24063"/>
                    </a:moveTo>
                    <a:cubicBezTo>
                      <a:pt x="44326" y="13872"/>
                      <a:pt x="22705" y="7680"/>
                      <a:pt x="1178" y="60"/>
                    </a:cubicBezTo>
                    <a:cubicBezTo>
                      <a:pt x="131" y="-321"/>
                      <a:pt x="-441" y="1203"/>
                      <a:pt x="416" y="1775"/>
                    </a:cubicBezTo>
                    <a:cubicBezTo>
                      <a:pt x="20133" y="14158"/>
                      <a:pt x="41945" y="19682"/>
                      <a:pt x="64139" y="25587"/>
                    </a:cubicBezTo>
                    <a:cubicBezTo>
                      <a:pt x="64996" y="25778"/>
                      <a:pt x="65567" y="24444"/>
                      <a:pt x="64805" y="24063"/>
                    </a:cubicBezTo>
                    <a:close/>
                  </a:path>
                </a:pathLst>
              </a:custGeom>
              <a:grpFill/>
              <a:ln w="9525" cap="flat">
                <a:noFill/>
                <a:prstDash val="solid"/>
                <a:miter/>
              </a:ln>
            </p:spPr>
            <p:txBody>
              <a:bodyPr rtlCol="0" anchor="ctr"/>
              <a:lstStyle/>
              <a:p>
                <a:endParaRPr lang="en-US"/>
              </a:p>
            </p:txBody>
          </p:sp>
          <p:sp>
            <p:nvSpPr>
              <p:cNvPr id="1264" name="Freeform: Shape 1263">
                <a:extLst>
                  <a:ext uri="{FF2B5EF4-FFF2-40B4-BE49-F238E27FC236}">
                    <a16:creationId xmlns:a16="http://schemas.microsoft.com/office/drawing/2014/main" id="{4A6B3186-AD3F-4895-D0BC-EAD78632680D}"/>
                  </a:ext>
                </a:extLst>
              </p:cNvPr>
              <p:cNvSpPr/>
              <p:nvPr/>
            </p:nvSpPr>
            <p:spPr>
              <a:xfrm>
                <a:off x="5222883" y="4373026"/>
                <a:ext cx="54842" cy="12201"/>
              </a:xfrm>
              <a:custGeom>
                <a:avLst/>
                <a:gdLst>
                  <a:gd name="connsiteX0" fmla="*/ 54157 w 54842"/>
                  <a:gd name="connsiteY0" fmla="*/ 9807 h 12201"/>
                  <a:gd name="connsiteX1" fmla="*/ 1103 w 54842"/>
                  <a:gd name="connsiteY1" fmla="*/ 282 h 12201"/>
                  <a:gd name="connsiteX2" fmla="*/ 532 w 54842"/>
                  <a:gd name="connsiteY2" fmla="*/ 2282 h 12201"/>
                  <a:gd name="connsiteX3" fmla="*/ 53491 w 54842"/>
                  <a:gd name="connsiteY3" fmla="*/ 12188 h 12201"/>
                  <a:gd name="connsiteX4" fmla="*/ 54157 w 54842"/>
                  <a:gd name="connsiteY4" fmla="*/ 9807 h 12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2" h="12201">
                    <a:moveTo>
                      <a:pt x="54157" y="9807"/>
                    </a:moveTo>
                    <a:cubicBezTo>
                      <a:pt x="38155" y="2377"/>
                      <a:pt x="18629" y="-1051"/>
                      <a:pt x="1103" y="282"/>
                    </a:cubicBezTo>
                    <a:cubicBezTo>
                      <a:pt x="151" y="377"/>
                      <a:pt x="-516" y="1806"/>
                      <a:pt x="532" y="2282"/>
                    </a:cubicBezTo>
                    <a:cubicBezTo>
                      <a:pt x="16629" y="9617"/>
                      <a:pt x="36060" y="10950"/>
                      <a:pt x="53491" y="12188"/>
                    </a:cubicBezTo>
                    <a:cubicBezTo>
                      <a:pt x="54824" y="12379"/>
                      <a:pt x="55396" y="10379"/>
                      <a:pt x="54157" y="9807"/>
                    </a:cubicBezTo>
                    <a:close/>
                  </a:path>
                </a:pathLst>
              </a:custGeom>
              <a:grpFill/>
              <a:ln w="9525" cap="flat">
                <a:noFill/>
                <a:prstDash val="solid"/>
                <a:miter/>
              </a:ln>
            </p:spPr>
            <p:txBody>
              <a:bodyPr rtlCol="0" anchor="ctr"/>
              <a:lstStyle/>
              <a:p>
                <a:endParaRPr lang="en-US"/>
              </a:p>
            </p:txBody>
          </p:sp>
          <p:sp>
            <p:nvSpPr>
              <p:cNvPr id="1265" name="Freeform: Shape 1264">
                <a:extLst>
                  <a:ext uri="{FF2B5EF4-FFF2-40B4-BE49-F238E27FC236}">
                    <a16:creationId xmlns:a16="http://schemas.microsoft.com/office/drawing/2014/main" id="{9C5BEFCC-5091-1611-BB90-2E31893948E1}"/>
                  </a:ext>
                </a:extLst>
              </p:cNvPr>
              <p:cNvSpPr/>
              <p:nvPr/>
            </p:nvSpPr>
            <p:spPr>
              <a:xfrm>
                <a:off x="5378435" y="4397164"/>
                <a:ext cx="38670" cy="7714"/>
              </a:xfrm>
              <a:custGeom>
                <a:avLst/>
                <a:gdLst>
                  <a:gd name="connsiteX0" fmla="*/ 37956 w 38670"/>
                  <a:gd name="connsiteY0" fmla="*/ 3290 h 7714"/>
                  <a:gd name="connsiteX1" fmla="*/ 904 w 38670"/>
                  <a:gd name="connsiteY1" fmla="*/ 1480 h 7714"/>
                  <a:gd name="connsiteX2" fmla="*/ 618 w 38670"/>
                  <a:gd name="connsiteY2" fmla="*/ 3766 h 7714"/>
                  <a:gd name="connsiteX3" fmla="*/ 37956 w 38670"/>
                  <a:gd name="connsiteY3" fmla="*/ 5195 h 7714"/>
                  <a:gd name="connsiteX4" fmla="*/ 37956 w 38670"/>
                  <a:gd name="connsiteY4" fmla="*/ 3290 h 7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70" h="7714">
                    <a:moveTo>
                      <a:pt x="37956" y="3290"/>
                    </a:moveTo>
                    <a:cubicBezTo>
                      <a:pt x="26335" y="1194"/>
                      <a:pt x="12429" y="-1853"/>
                      <a:pt x="904" y="1480"/>
                    </a:cubicBezTo>
                    <a:cubicBezTo>
                      <a:pt x="-144" y="1766"/>
                      <a:pt x="-335" y="3195"/>
                      <a:pt x="618" y="3766"/>
                    </a:cubicBezTo>
                    <a:cubicBezTo>
                      <a:pt x="11381" y="10148"/>
                      <a:pt x="26431" y="7386"/>
                      <a:pt x="37956" y="5195"/>
                    </a:cubicBezTo>
                    <a:cubicBezTo>
                      <a:pt x="38908" y="5005"/>
                      <a:pt x="38908" y="3481"/>
                      <a:pt x="37956" y="3290"/>
                    </a:cubicBezTo>
                    <a:close/>
                  </a:path>
                </a:pathLst>
              </a:custGeom>
              <a:grpFill/>
              <a:ln w="9525" cap="flat">
                <a:noFill/>
                <a:prstDash val="solid"/>
                <a:miter/>
              </a:ln>
            </p:spPr>
            <p:txBody>
              <a:bodyPr rtlCol="0" anchor="ctr"/>
              <a:lstStyle/>
              <a:p>
                <a:endParaRPr lang="en-US"/>
              </a:p>
            </p:txBody>
          </p:sp>
          <p:sp>
            <p:nvSpPr>
              <p:cNvPr id="1266" name="Freeform: Shape 1265">
                <a:extLst>
                  <a:ext uri="{FF2B5EF4-FFF2-40B4-BE49-F238E27FC236}">
                    <a16:creationId xmlns:a16="http://schemas.microsoft.com/office/drawing/2014/main" id="{F6185F43-5765-04AD-8A83-37ED3C416BEF}"/>
                  </a:ext>
                </a:extLst>
              </p:cNvPr>
              <p:cNvSpPr/>
              <p:nvPr/>
            </p:nvSpPr>
            <p:spPr>
              <a:xfrm>
                <a:off x="4964334" y="4278588"/>
                <a:ext cx="62106" cy="64989"/>
              </a:xfrm>
              <a:custGeom>
                <a:avLst/>
                <a:gdLst>
                  <a:gd name="connsiteX0" fmla="*/ 53340 w 62106"/>
                  <a:gd name="connsiteY0" fmla="*/ 4518 h 64989"/>
                  <a:gd name="connsiteX1" fmla="*/ 9811 w 62106"/>
                  <a:gd name="connsiteY1" fmla="*/ 12328 h 64989"/>
                  <a:gd name="connsiteX2" fmla="*/ 0 w 62106"/>
                  <a:gd name="connsiteY2" fmla="*/ 32998 h 64989"/>
                  <a:gd name="connsiteX3" fmla="*/ 9430 w 62106"/>
                  <a:gd name="connsiteY3" fmla="*/ 50905 h 64989"/>
                  <a:gd name="connsiteX4" fmla="*/ 15145 w 62106"/>
                  <a:gd name="connsiteY4" fmla="*/ 58906 h 64989"/>
                  <a:gd name="connsiteX5" fmla="*/ 44387 w 62106"/>
                  <a:gd name="connsiteY5" fmla="*/ 61192 h 64989"/>
                  <a:gd name="connsiteX6" fmla="*/ 53340 w 62106"/>
                  <a:gd name="connsiteY6" fmla="*/ 4518 h 64989"/>
                  <a:gd name="connsiteX7" fmla="*/ 44577 w 62106"/>
                  <a:gd name="connsiteY7" fmla="*/ 46999 h 64989"/>
                  <a:gd name="connsiteX8" fmla="*/ 22765 w 62106"/>
                  <a:gd name="connsiteY8" fmla="*/ 53953 h 64989"/>
                  <a:gd name="connsiteX9" fmla="*/ 16002 w 62106"/>
                  <a:gd name="connsiteY9" fmla="*/ 49285 h 64989"/>
                  <a:gd name="connsiteX10" fmla="*/ 16002 w 62106"/>
                  <a:gd name="connsiteY10" fmla="*/ 49095 h 64989"/>
                  <a:gd name="connsiteX11" fmla="*/ 11335 w 62106"/>
                  <a:gd name="connsiteY11" fmla="*/ 38808 h 64989"/>
                  <a:gd name="connsiteX12" fmla="*/ 11335 w 62106"/>
                  <a:gd name="connsiteY12" fmla="*/ 29378 h 64989"/>
                  <a:gd name="connsiteX13" fmla="*/ 10763 w 62106"/>
                  <a:gd name="connsiteY13" fmla="*/ 28426 h 64989"/>
                  <a:gd name="connsiteX14" fmla="*/ 15621 w 62106"/>
                  <a:gd name="connsiteY14" fmla="*/ 20996 h 64989"/>
                  <a:gd name="connsiteX15" fmla="*/ 44005 w 62106"/>
                  <a:gd name="connsiteY15" fmla="*/ 11376 h 64989"/>
                  <a:gd name="connsiteX16" fmla="*/ 44577 w 62106"/>
                  <a:gd name="connsiteY16" fmla="*/ 46999 h 64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106" h="64989">
                    <a:moveTo>
                      <a:pt x="53340" y="4518"/>
                    </a:moveTo>
                    <a:cubicBezTo>
                      <a:pt x="40196" y="-5293"/>
                      <a:pt x="20574" y="2518"/>
                      <a:pt x="9811" y="12328"/>
                    </a:cubicBezTo>
                    <a:cubicBezTo>
                      <a:pt x="4000" y="17662"/>
                      <a:pt x="95" y="24997"/>
                      <a:pt x="0" y="32998"/>
                    </a:cubicBezTo>
                    <a:cubicBezTo>
                      <a:pt x="0" y="39570"/>
                      <a:pt x="3429" y="47666"/>
                      <a:pt x="9430" y="50905"/>
                    </a:cubicBezTo>
                    <a:cubicBezTo>
                      <a:pt x="10763" y="53762"/>
                      <a:pt x="12573" y="56524"/>
                      <a:pt x="15145" y="58906"/>
                    </a:cubicBezTo>
                    <a:cubicBezTo>
                      <a:pt x="23336" y="66431"/>
                      <a:pt x="35147" y="66716"/>
                      <a:pt x="44387" y="61192"/>
                    </a:cubicBezTo>
                    <a:cubicBezTo>
                      <a:pt x="60103" y="51667"/>
                      <a:pt x="70295" y="17186"/>
                      <a:pt x="53340" y="4518"/>
                    </a:cubicBezTo>
                    <a:close/>
                    <a:moveTo>
                      <a:pt x="44577" y="46999"/>
                    </a:moveTo>
                    <a:cubicBezTo>
                      <a:pt x="39814" y="54619"/>
                      <a:pt x="30861" y="56715"/>
                      <a:pt x="22765" y="53953"/>
                    </a:cubicBezTo>
                    <a:cubicBezTo>
                      <a:pt x="20003" y="53000"/>
                      <a:pt x="17716" y="51381"/>
                      <a:pt x="16002" y="49285"/>
                    </a:cubicBezTo>
                    <a:cubicBezTo>
                      <a:pt x="16002" y="49190"/>
                      <a:pt x="16002" y="49190"/>
                      <a:pt x="16002" y="49095"/>
                    </a:cubicBezTo>
                    <a:cubicBezTo>
                      <a:pt x="15335" y="45190"/>
                      <a:pt x="12954" y="42142"/>
                      <a:pt x="11335" y="38808"/>
                    </a:cubicBezTo>
                    <a:cubicBezTo>
                      <a:pt x="10858" y="35665"/>
                      <a:pt x="10763" y="32426"/>
                      <a:pt x="11335" y="29378"/>
                    </a:cubicBezTo>
                    <a:cubicBezTo>
                      <a:pt x="11430" y="28902"/>
                      <a:pt x="11144" y="28521"/>
                      <a:pt x="10763" y="28426"/>
                    </a:cubicBezTo>
                    <a:cubicBezTo>
                      <a:pt x="11811" y="25664"/>
                      <a:pt x="13525" y="23092"/>
                      <a:pt x="15621" y="20996"/>
                    </a:cubicBezTo>
                    <a:cubicBezTo>
                      <a:pt x="22288" y="14043"/>
                      <a:pt x="34290" y="8804"/>
                      <a:pt x="44005" y="11376"/>
                    </a:cubicBezTo>
                    <a:cubicBezTo>
                      <a:pt x="58293" y="15186"/>
                      <a:pt x="49244" y="39475"/>
                      <a:pt x="44577" y="46999"/>
                    </a:cubicBezTo>
                    <a:close/>
                  </a:path>
                </a:pathLst>
              </a:custGeom>
              <a:grpFill/>
              <a:ln w="9525" cap="flat">
                <a:noFill/>
                <a:prstDash val="solid"/>
                <a:miter/>
              </a:ln>
            </p:spPr>
            <p:txBody>
              <a:bodyPr rtlCol="0" anchor="ctr"/>
              <a:lstStyle/>
              <a:p>
                <a:endParaRPr lang="en-US"/>
              </a:p>
            </p:txBody>
          </p:sp>
          <p:sp>
            <p:nvSpPr>
              <p:cNvPr id="1267" name="Freeform: Shape 1266">
                <a:extLst>
                  <a:ext uri="{FF2B5EF4-FFF2-40B4-BE49-F238E27FC236}">
                    <a16:creationId xmlns:a16="http://schemas.microsoft.com/office/drawing/2014/main" id="{B3ACEE3F-E117-4516-1F3A-495767E0D626}"/>
                  </a:ext>
                </a:extLst>
              </p:cNvPr>
              <p:cNvSpPr/>
              <p:nvPr/>
            </p:nvSpPr>
            <p:spPr>
              <a:xfrm>
                <a:off x="5319177" y="4885445"/>
                <a:ext cx="52748" cy="72509"/>
              </a:xfrm>
              <a:custGeom>
                <a:avLst/>
                <a:gdLst>
                  <a:gd name="connsiteX0" fmla="*/ 50922 w 52748"/>
                  <a:gd name="connsiteY0" fmla="*/ 58791 h 72509"/>
                  <a:gd name="connsiteX1" fmla="*/ 23871 w 52748"/>
                  <a:gd name="connsiteY1" fmla="*/ 58696 h 72509"/>
                  <a:gd name="connsiteX2" fmla="*/ 10536 w 52748"/>
                  <a:gd name="connsiteY2" fmla="*/ 41170 h 72509"/>
                  <a:gd name="connsiteX3" fmla="*/ 31967 w 52748"/>
                  <a:gd name="connsiteY3" fmla="*/ 2403 h 72509"/>
                  <a:gd name="connsiteX4" fmla="*/ 32158 w 52748"/>
                  <a:gd name="connsiteY4" fmla="*/ 1070 h 72509"/>
                  <a:gd name="connsiteX5" fmla="*/ 535 w 52748"/>
                  <a:gd name="connsiteY5" fmla="*/ 42122 h 72509"/>
                  <a:gd name="connsiteX6" fmla="*/ 52541 w 52748"/>
                  <a:gd name="connsiteY6" fmla="*/ 61268 h 72509"/>
                  <a:gd name="connsiteX7" fmla="*/ 50922 w 52748"/>
                  <a:gd name="connsiteY7" fmla="*/ 58791 h 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48" h="72509">
                    <a:moveTo>
                      <a:pt x="50922" y="58791"/>
                    </a:moveTo>
                    <a:cubicBezTo>
                      <a:pt x="41969" y="58220"/>
                      <a:pt x="32539" y="61553"/>
                      <a:pt x="23871" y="58696"/>
                    </a:cubicBezTo>
                    <a:cubicBezTo>
                      <a:pt x="16537" y="56315"/>
                      <a:pt x="12441" y="48028"/>
                      <a:pt x="10536" y="41170"/>
                    </a:cubicBezTo>
                    <a:cubicBezTo>
                      <a:pt x="5678" y="24120"/>
                      <a:pt x="12822" y="4594"/>
                      <a:pt x="31967" y="2403"/>
                    </a:cubicBezTo>
                    <a:cubicBezTo>
                      <a:pt x="32729" y="2308"/>
                      <a:pt x="32920" y="1260"/>
                      <a:pt x="32158" y="1070"/>
                    </a:cubicBezTo>
                    <a:cubicBezTo>
                      <a:pt x="7393" y="-5883"/>
                      <a:pt x="-2513" y="22596"/>
                      <a:pt x="535" y="42122"/>
                    </a:cubicBezTo>
                    <a:cubicBezTo>
                      <a:pt x="4154" y="65459"/>
                      <a:pt x="36730" y="86033"/>
                      <a:pt x="52541" y="61268"/>
                    </a:cubicBezTo>
                    <a:cubicBezTo>
                      <a:pt x="53208" y="60220"/>
                      <a:pt x="52160" y="58791"/>
                      <a:pt x="50922" y="58791"/>
                    </a:cubicBezTo>
                    <a:close/>
                  </a:path>
                </a:pathLst>
              </a:custGeom>
              <a:grpFill/>
              <a:ln w="9525" cap="flat">
                <a:noFill/>
                <a:prstDash val="solid"/>
                <a:miter/>
              </a:ln>
            </p:spPr>
            <p:txBody>
              <a:bodyPr rtlCol="0" anchor="ctr"/>
              <a:lstStyle/>
              <a:p>
                <a:endParaRPr lang="en-US"/>
              </a:p>
            </p:txBody>
          </p:sp>
          <p:sp>
            <p:nvSpPr>
              <p:cNvPr id="1268" name="Freeform: Shape 1267">
                <a:extLst>
                  <a:ext uri="{FF2B5EF4-FFF2-40B4-BE49-F238E27FC236}">
                    <a16:creationId xmlns:a16="http://schemas.microsoft.com/office/drawing/2014/main" id="{4783F283-7B75-3A2E-DB25-1441FBB1B7F2}"/>
                  </a:ext>
                </a:extLst>
              </p:cNvPr>
              <p:cNvSpPr/>
              <p:nvPr/>
            </p:nvSpPr>
            <p:spPr>
              <a:xfrm>
                <a:off x="5374532" y="4892514"/>
                <a:ext cx="55429" cy="57240"/>
              </a:xfrm>
              <a:custGeom>
                <a:avLst/>
                <a:gdLst>
                  <a:gd name="connsiteX0" fmla="*/ 51193 w 55429"/>
                  <a:gd name="connsiteY0" fmla="*/ 22005 h 57240"/>
                  <a:gd name="connsiteX1" fmla="*/ 18046 w 55429"/>
                  <a:gd name="connsiteY1" fmla="*/ 2 h 57240"/>
                  <a:gd name="connsiteX2" fmla="*/ 2615 w 55429"/>
                  <a:gd name="connsiteY2" fmla="*/ 9336 h 57240"/>
                  <a:gd name="connsiteX3" fmla="*/ 44 w 55429"/>
                  <a:gd name="connsiteY3" fmla="*/ 20671 h 57240"/>
                  <a:gd name="connsiteX4" fmla="*/ 4425 w 55429"/>
                  <a:gd name="connsiteY4" fmla="*/ 32863 h 57240"/>
                  <a:gd name="connsiteX5" fmla="*/ 10616 w 55429"/>
                  <a:gd name="connsiteY5" fmla="*/ 49913 h 57240"/>
                  <a:gd name="connsiteX6" fmla="*/ 41287 w 55429"/>
                  <a:gd name="connsiteY6" fmla="*/ 55056 h 57240"/>
                  <a:gd name="connsiteX7" fmla="*/ 51193 w 55429"/>
                  <a:gd name="connsiteY7" fmla="*/ 22005 h 57240"/>
                  <a:gd name="connsiteX8" fmla="*/ 40715 w 55429"/>
                  <a:gd name="connsiteY8" fmla="*/ 42579 h 57240"/>
                  <a:gd name="connsiteX9" fmla="*/ 19189 w 55429"/>
                  <a:gd name="connsiteY9" fmla="*/ 45341 h 57240"/>
                  <a:gd name="connsiteX10" fmla="*/ 9092 w 55429"/>
                  <a:gd name="connsiteY10" fmla="*/ 30387 h 57240"/>
                  <a:gd name="connsiteX11" fmla="*/ 10807 w 55429"/>
                  <a:gd name="connsiteY11" fmla="*/ 24195 h 57240"/>
                  <a:gd name="connsiteX12" fmla="*/ 12902 w 55429"/>
                  <a:gd name="connsiteY12" fmla="*/ 16194 h 57240"/>
                  <a:gd name="connsiteX13" fmla="*/ 18046 w 55429"/>
                  <a:gd name="connsiteY13" fmla="*/ 12289 h 57240"/>
                  <a:gd name="connsiteX14" fmla="*/ 39096 w 55429"/>
                  <a:gd name="connsiteY14" fmla="*/ 25434 h 57240"/>
                  <a:gd name="connsiteX15" fmla="*/ 40715 w 55429"/>
                  <a:gd name="connsiteY15" fmla="*/ 42579 h 5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429" h="57240">
                    <a:moveTo>
                      <a:pt x="51193" y="22005"/>
                    </a:moveTo>
                    <a:cubicBezTo>
                      <a:pt x="44525" y="10860"/>
                      <a:pt x="31476" y="288"/>
                      <a:pt x="18046" y="2"/>
                    </a:cubicBezTo>
                    <a:cubicBezTo>
                      <a:pt x="11474" y="-93"/>
                      <a:pt x="5568" y="3621"/>
                      <a:pt x="2615" y="9336"/>
                    </a:cubicBezTo>
                    <a:cubicBezTo>
                      <a:pt x="901" y="12670"/>
                      <a:pt x="-242" y="16861"/>
                      <a:pt x="44" y="20671"/>
                    </a:cubicBezTo>
                    <a:cubicBezTo>
                      <a:pt x="425" y="25529"/>
                      <a:pt x="2330" y="28958"/>
                      <a:pt x="4425" y="32863"/>
                    </a:cubicBezTo>
                    <a:cubicBezTo>
                      <a:pt x="4521" y="39054"/>
                      <a:pt x="6045" y="45055"/>
                      <a:pt x="10616" y="49913"/>
                    </a:cubicBezTo>
                    <a:cubicBezTo>
                      <a:pt x="18617" y="58485"/>
                      <a:pt x="30809" y="58580"/>
                      <a:pt x="41287" y="55056"/>
                    </a:cubicBezTo>
                    <a:cubicBezTo>
                      <a:pt x="56527" y="49818"/>
                      <a:pt x="58813" y="34673"/>
                      <a:pt x="51193" y="22005"/>
                    </a:cubicBezTo>
                    <a:close/>
                    <a:moveTo>
                      <a:pt x="40715" y="42579"/>
                    </a:moveTo>
                    <a:cubicBezTo>
                      <a:pt x="35096" y="46293"/>
                      <a:pt x="25285" y="48294"/>
                      <a:pt x="19189" y="45341"/>
                    </a:cubicBezTo>
                    <a:cubicBezTo>
                      <a:pt x="13950" y="42864"/>
                      <a:pt x="10902" y="36768"/>
                      <a:pt x="9092" y="30387"/>
                    </a:cubicBezTo>
                    <a:cubicBezTo>
                      <a:pt x="9759" y="28386"/>
                      <a:pt x="10521" y="26291"/>
                      <a:pt x="10807" y="24195"/>
                    </a:cubicBezTo>
                    <a:cubicBezTo>
                      <a:pt x="11188" y="21624"/>
                      <a:pt x="12045" y="18671"/>
                      <a:pt x="12902" y="16194"/>
                    </a:cubicBezTo>
                    <a:cubicBezTo>
                      <a:pt x="13950" y="12956"/>
                      <a:pt x="15760" y="12289"/>
                      <a:pt x="18046" y="12289"/>
                    </a:cubicBezTo>
                    <a:cubicBezTo>
                      <a:pt x="25285" y="12099"/>
                      <a:pt x="33953" y="19242"/>
                      <a:pt x="39096" y="25434"/>
                    </a:cubicBezTo>
                    <a:cubicBezTo>
                      <a:pt x="43954" y="31339"/>
                      <a:pt x="46716" y="38673"/>
                      <a:pt x="40715" y="42579"/>
                    </a:cubicBezTo>
                    <a:close/>
                  </a:path>
                </a:pathLst>
              </a:custGeom>
              <a:grpFill/>
              <a:ln w="9525" cap="flat">
                <a:noFill/>
                <a:prstDash val="solid"/>
                <a:miter/>
              </a:ln>
            </p:spPr>
            <p:txBody>
              <a:bodyPr rtlCol="0" anchor="ctr"/>
              <a:lstStyle/>
              <a:p>
                <a:endParaRPr lang="en-US"/>
              </a:p>
            </p:txBody>
          </p:sp>
          <p:sp>
            <p:nvSpPr>
              <p:cNvPr id="1269" name="Freeform: Shape 1268">
                <a:extLst>
                  <a:ext uri="{FF2B5EF4-FFF2-40B4-BE49-F238E27FC236}">
                    <a16:creationId xmlns:a16="http://schemas.microsoft.com/office/drawing/2014/main" id="{C66CAAB6-3825-BAD9-D353-6C5FE727E0BB}"/>
                  </a:ext>
                </a:extLst>
              </p:cNvPr>
              <p:cNvSpPr/>
              <p:nvPr/>
            </p:nvSpPr>
            <p:spPr>
              <a:xfrm>
                <a:off x="5446393" y="4883165"/>
                <a:ext cx="23337" cy="40328"/>
              </a:xfrm>
              <a:custGeom>
                <a:avLst/>
                <a:gdLst>
                  <a:gd name="connsiteX0" fmla="*/ 22766 w 23337"/>
                  <a:gd name="connsiteY0" fmla="*/ 34783 h 40328"/>
                  <a:gd name="connsiteX1" fmla="*/ 14193 w 23337"/>
                  <a:gd name="connsiteY1" fmla="*/ 31068 h 40328"/>
                  <a:gd name="connsiteX2" fmla="*/ 18194 w 23337"/>
                  <a:gd name="connsiteY2" fmla="*/ 11065 h 40328"/>
                  <a:gd name="connsiteX3" fmla="*/ 763 w 23337"/>
                  <a:gd name="connsiteY3" fmla="*/ 1064 h 40328"/>
                  <a:gd name="connsiteX4" fmla="*/ 477 w 23337"/>
                  <a:gd name="connsiteY4" fmla="*/ 3541 h 40328"/>
                  <a:gd name="connsiteX5" fmla="*/ 9526 w 23337"/>
                  <a:gd name="connsiteY5" fmla="*/ 14685 h 40328"/>
                  <a:gd name="connsiteX6" fmla="*/ 2763 w 23337"/>
                  <a:gd name="connsiteY6" fmla="*/ 30592 h 40328"/>
                  <a:gd name="connsiteX7" fmla="*/ 4954 w 23337"/>
                  <a:gd name="connsiteY7" fmla="*/ 39069 h 40328"/>
                  <a:gd name="connsiteX8" fmla="*/ 22766 w 23337"/>
                  <a:gd name="connsiteY8" fmla="*/ 36878 h 40328"/>
                  <a:gd name="connsiteX9" fmla="*/ 22766 w 23337"/>
                  <a:gd name="connsiteY9" fmla="*/ 34783 h 4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37" h="40328">
                    <a:moveTo>
                      <a:pt x="22766" y="34783"/>
                    </a:moveTo>
                    <a:cubicBezTo>
                      <a:pt x="19909" y="33068"/>
                      <a:pt x="17051" y="32020"/>
                      <a:pt x="14193" y="31068"/>
                    </a:cubicBezTo>
                    <a:cubicBezTo>
                      <a:pt x="17432" y="24972"/>
                      <a:pt x="19242" y="18209"/>
                      <a:pt x="18194" y="11065"/>
                    </a:cubicBezTo>
                    <a:cubicBezTo>
                      <a:pt x="16955" y="3255"/>
                      <a:pt x="8097" y="-2460"/>
                      <a:pt x="763" y="1064"/>
                    </a:cubicBezTo>
                    <a:cubicBezTo>
                      <a:pt x="-94" y="1445"/>
                      <a:pt x="-285" y="2874"/>
                      <a:pt x="477" y="3541"/>
                    </a:cubicBezTo>
                    <a:cubicBezTo>
                      <a:pt x="4573" y="6970"/>
                      <a:pt x="9145" y="8684"/>
                      <a:pt x="9526" y="14685"/>
                    </a:cubicBezTo>
                    <a:cubicBezTo>
                      <a:pt x="9812" y="20495"/>
                      <a:pt x="6573" y="26496"/>
                      <a:pt x="2763" y="30592"/>
                    </a:cubicBezTo>
                    <a:cubicBezTo>
                      <a:pt x="1" y="33545"/>
                      <a:pt x="1430" y="37736"/>
                      <a:pt x="4954" y="39069"/>
                    </a:cubicBezTo>
                    <a:cubicBezTo>
                      <a:pt x="11526" y="41450"/>
                      <a:pt x="16860" y="40307"/>
                      <a:pt x="22766" y="36878"/>
                    </a:cubicBezTo>
                    <a:cubicBezTo>
                      <a:pt x="23528" y="36402"/>
                      <a:pt x="23528" y="35164"/>
                      <a:pt x="22766" y="34783"/>
                    </a:cubicBezTo>
                    <a:close/>
                  </a:path>
                </a:pathLst>
              </a:custGeom>
              <a:grpFill/>
              <a:ln w="9525" cap="flat">
                <a:noFill/>
                <a:prstDash val="solid"/>
                <a:miter/>
              </a:ln>
            </p:spPr>
            <p:txBody>
              <a:bodyPr rtlCol="0" anchor="ctr"/>
              <a:lstStyle/>
              <a:p>
                <a:endParaRPr lang="en-US"/>
              </a:p>
            </p:txBody>
          </p:sp>
        </p:grpSp>
        <p:grpSp>
          <p:nvGrpSpPr>
            <p:cNvPr id="1270" name="Graphic 6">
              <a:extLst>
                <a:ext uri="{FF2B5EF4-FFF2-40B4-BE49-F238E27FC236}">
                  <a16:creationId xmlns:a16="http://schemas.microsoft.com/office/drawing/2014/main" id="{ACB47D80-1C3F-DF31-9FA2-165DAB37CEDE}"/>
                </a:ext>
              </a:extLst>
            </p:cNvPr>
            <p:cNvGrpSpPr/>
            <p:nvPr/>
          </p:nvGrpSpPr>
          <p:grpSpPr>
            <a:xfrm>
              <a:off x="6523611" y="3888410"/>
              <a:ext cx="1840710" cy="875466"/>
              <a:chOff x="6523611" y="3888410"/>
              <a:chExt cx="1840710" cy="875466"/>
            </a:xfrm>
            <a:grpFill/>
          </p:grpSpPr>
          <p:sp>
            <p:nvSpPr>
              <p:cNvPr id="1271" name="Freeform: Shape 1270">
                <a:extLst>
                  <a:ext uri="{FF2B5EF4-FFF2-40B4-BE49-F238E27FC236}">
                    <a16:creationId xmlns:a16="http://schemas.microsoft.com/office/drawing/2014/main" id="{C225436A-0931-D221-6022-290C0370D581}"/>
                  </a:ext>
                </a:extLst>
              </p:cNvPr>
              <p:cNvSpPr/>
              <p:nvPr/>
            </p:nvSpPr>
            <p:spPr>
              <a:xfrm>
                <a:off x="6643062" y="3935825"/>
                <a:ext cx="1470202" cy="614757"/>
              </a:xfrm>
              <a:custGeom>
                <a:avLst/>
                <a:gdLst>
                  <a:gd name="connsiteX0" fmla="*/ 1469665 w 1470202"/>
                  <a:gd name="connsiteY0" fmla="*/ 540258 h 614757"/>
                  <a:gd name="connsiteX1" fmla="*/ 1469761 w 1470202"/>
                  <a:gd name="connsiteY1" fmla="*/ 464058 h 614757"/>
                  <a:gd name="connsiteX2" fmla="*/ 1469761 w 1470202"/>
                  <a:gd name="connsiteY2" fmla="*/ 311658 h 614757"/>
                  <a:gd name="connsiteX3" fmla="*/ 1469570 w 1470202"/>
                  <a:gd name="connsiteY3" fmla="*/ 6858 h 614757"/>
                  <a:gd name="connsiteX4" fmla="*/ 1462426 w 1470202"/>
                  <a:gd name="connsiteY4" fmla="*/ 0 h 614757"/>
                  <a:gd name="connsiteX5" fmla="*/ 1455282 w 1470202"/>
                  <a:gd name="connsiteY5" fmla="*/ 6858 h 614757"/>
                  <a:gd name="connsiteX6" fmla="*/ 1455282 w 1470202"/>
                  <a:gd name="connsiteY6" fmla="*/ 13716 h 614757"/>
                  <a:gd name="connsiteX7" fmla="*/ 1449663 w 1470202"/>
                  <a:gd name="connsiteY7" fmla="*/ 14002 h 614757"/>
                  <a:gd name="connsiteX8" fmla="*/ 1304883 w 1470202"/>
                  <a:gd name="connsiteY8" fmla="*/ 74486 h 614757"/>
                  <a:gd name="connsiteX9" fmla="*/ 1124289 w 1470202"/>
                  <a:gd name="connsiteY9" fmla="*/ 151352 h 614757"/>
                  <a:gd name="connsiteX10" fmla="*/ 911691 w 1470202"/>
                  <a:gd name="connsiteY10" fmla="*/ 240411 h 614757"/>
                  <a:gd name="connsiteX11" fmla="*/ 884735 w 1470202"/>
                  <a:gd name="connsiteY11" fmla="*/ 169450 h 614757"/>
                  <a:gd name="connsiteX12" fmla="*/ 994368 w 1470202"/>
                  <a:gd name="connsiteY12" fmla="*/ 120587 h 614757"/>
                  <a:gd name="connsiteX13" fmla="*/ 1054756 w 1470202"/>
                  <a:gd name="connsiteY13" fmla="*/ 96679 h 614757"/>
                  <a:gd name="connsiteX14" fmla="*/ 1087808 w 1470202"/>
                  <a:gd name="connsiteY14" fmla="*/ 82010 h 614757"/>
                  <a:gd name="connsiteX15" fmla="*/ 1076664 w 1470202"/>
                  <a:gd name="connsiteY15" fmla="*/ 116777 h 614757"/>
                  <a:gd name="connsiteX16" fmla="*/ 1078950 w 1470202"/>
                  <a:gd name="connsiteY16" fmla="*/ 117729 h 614757"/>
                  <a:gd name="connsiteX17" fmla="*/ 1108097 w 1470202"/>
                  <a:gd name="connsiteY17" fmla="*/ 65913 h 614757"/>
                  <a:gd name="connsiteX18" fmla="*/ 1104001 w 1470202"/>
                  <a:gd name="connsiteY18" fmla="*/ 58865 h 614757"/>
                  <a:gd name="connsiteX19" fmla="*/ 1065806 w 1470202"/>
                  <a:gd name="connsiteY19" fmla="*/ 59436 h 614757"/>
                  <a:gd name="connsiteX20" fmla="*/ 1032087 w 1470202"/>
                  <a:gd name="connsiteY20" fmla="*/ 60865 h 614757"/>
                  <a:gd name="connsiteX21" fmla="*/ 1031706 w 1470202"/>
                  <a:gd name="connsiteY21" fmla="*/ 63627 h 614757"/>
                  <a:gd name="connsiteX22" fmla="*/ 1079426 w 1470202"/>
                  <a:gd name="connsiteY22" fmla="*/ 68675 h 614757"/>
                  <a:gd name="connsiteX23" fmla="*/ 1043041 w 1470202"/>
                  <a:gd name="connsiteY23" fmla="*/ 85058 h 614757"/>
                  <a:gd name="connsiteX24" fmla="*/ 982938 w 1470202"/>
                  <a:gd name="connsiteY24" fmla="*/ 109252 h 614757"/>
                  <a:gd name="connsiteX25" fmla="*/ 880258 w 1470202"/>
                  <a:gd name="connsiteY25" fmla="*/ 157829 h 614757"/>
                  <a:gd name="connsiteX26" fmla="*/ 858922 w 1470202"/>
                  <a:gd name="connsiteY26" fmla="*/ 86868 h 614757"/>
                  <a:gd name="connsiteX27" fmla="*/ 849493 w 1470202"/>
                  <a:gd name="connsiteY27" fmla="*/ 82963 h 614757"/>
                  <a:gd name="connsiteX28" fmla="*/ 759386 w 1470202"/>
                  <a:gd name="connsiteY28" fmla="*/ 124016 h 614757"/>
                  <a:gd name="connsiteX29" fmla="*/ 759386 w 1470202"/>
                  <a:gd name="connsiteY29" fmla="*/ 121825 h 614757"/>
                  <a:gd name="connsiteX30" fmla="*/ 757957 w 1470202"/>
                  <a:gd name="connsiteY30" fmla="*/ 121634 h 614757"/>
                  <a:gd name="connsiteX31" fmla="*/ 757291 w 1470202"/>
                  <a:gd name="connsiteY31" fmla="*/ 124873 h 614757"/>
                  <a:gd name="connsiteX32" fmla="*/ 675852 w 1470202"/>
                  <a:gd name="connsiteY32" fmla="*/ 159449 h 614757"/>
                  <a:gd name="connsiteX33" fmla="*/ 672709 w 1470202"/>
                  <a:gd name="connsiteY33" fmla="*/ 160877 h 614757"/>
                  <a:gd name="connsiteX34" fmla="*/ 672804 w 1470202"/>
                  <a:gd name="connsiteY34" fmla="*/ 159925 h 614757"/>
                  <a:gd name="connsiteX35" fmla="*/ 670803 w 1470202"/>
                  <a:gd name="connsiteY35" fmla="*/ 159639 h 614757"/>
                  <a:gd name="connsiteX36" fmla="*/ 670423 w 1470202"/>
                  <a:gd name="connsiteY36" fmla="*/ 162020 h 614757"/>
                  <a:gd name="connsiteX37" fmla="*/ 631370 w 1470202"/>
                  <a:gd name="connsiteY37" fmla="*/ 180975 h 614757"/>
                  <a:gd name="connsiteX38" fmla="*/ 631370 w 1470202"/>
                  <a:gd name="connsiteY38" fmla="*/ 180213 h 614757"/>
                  <a:gd name="connsiteX39" fmla="*/ 628989 w 1470202"/>
                  <a:gd name="connsiteY39" fmla="*/ 180213 h 614757"/>
                  <a:gd name="connsiteX40" fmla="*/ 628703 w 1470202"/>
                  <a:gd name="connsiteY40" fmla="*/ 182404 h 614757"/>
                  <a:gd name="connsiteX41" fmla="*/ 587174 w 1470202"/>
                  <a:gd name="connsiteY41" fmla="*/ 203454 h 614757"/>
                  <a:gd name="connsiteX42" fmla="*/ 587269 w 1470202"/>
                  <a:gd name="connsiteY42" fmla="*/ 201644 h 614757"/>
                  <a:gd name="connsiteX43" fmla="*/ 585174 w 1470202"/>
                  <a:gd name="connsiteY43" fmla="*/ 201359 h 614757"/>
                  <a:gd name="connsiteX44" fmla="*/ 584412 w 1470202"/>
                  <a:gd name="connsiteY44" fmla="*/ 204788 h 614757"/>
                  <a:gd name="connsiteX45" fmla="*/ 555170 w 1470202"/>
                  <a:gd name="connsiteY45" fmla="*/ 218789 h 614757"/>
                  <a:gd name="connsiteX46" fmla="*/ 552694 w 1470202"/>
                  <a:gd name="connsiteY46" fmla="*/ 219075 h 614757"/>
                  <a:gd name="connsiteX47" fmla="*/ 552503 w 1470202"/>
                  <a:gd name="connsiteY47" fmla="*/ 220028 h 614757"/>
                  <a:gd name="connsiteX48" fmla="*/ 523738 w 1470202"/>
                  <a:gd name="connsiteY48" fmla="*/ 232315 h 614757"/>
                  <a:gd name="connsiteX49" fmla="*/ 521833 w 1470202"/>
                  <a:gd name="connsiteY49" fmla="*/ 232886 h 614757"/>
                  <a:gd name="connsiteX50" fmla="*/ 521737 w 1470202"/>
                  <a:gd name="connsiteY50" fmla="*/ 233077 h 614757"/>
                  <a:gd name="connsiteX51" fmla="*/ 489352 w 1470202"/>
                  <a:gd name="connsiteY51" fmla="*/ 244316 h 614757"/>
                  <a:gd name="connsiteX52" fmla="*/ 485066 w 1470202"/>
                  <a:gd name="connsiteY52" fmla="*/ 251936 h 614757"/>
                  <a:gd name="connsiteX53" fmla="*/ 501830 w 1470202"/>
                  <a:gd name="connsiteY53" fmla="*/ 292322 h 614757"/>
                  <a:gd name="connsiteX54" fmla="*/ 488209 w 1470202"/>
                  <a:gd name="connsiteY54" fmla="*/ 287941 h 614757"/>
                  <a:gd name="connsiteX55" fmla="*/ 487161 w 1470202"/>
                  <a:gd name="connsiteY55" fmla="*/ 290322 h 614757"/>
                  <a:gd name="connsiteX56" fmla="*/ 504783 w 1470202"/>
                  <a:gd name="connsiteY56" fmla="*/ 299276 h 614757"/>
                  <a:gd name="connsiteX57" fmla="*/ 538787 w 1470202"/>
                  <a:gd name="connsiteY57" fmla="*/ 390906 h 614757"/>
                  <a:gd name="connsiteX58" fmla="*/ 345906 w 1470202"/>
                  <a:gd name="connsiteY58" fmla="*/ 468821 h 614757"/>
                  <a:gd name="connsiteX59" fmla="*/ 155977 w 1470202"/>
                  <a:gd name="connsiteY59" fmla="*/ 543306 h 614757"/>
                  <a:gd name="connsiteX60" fmla="*/ 2625 w 1470202"/>
                  <a:gd name="connsiteY60" fmla="*/ 598837 h 614757"/>
                  <a:gd name="connsiteX61" fmla="*/ 6625 w 1470202"/>
                  <a:gd name="connsiteY61" fmla="*/ 608552 h 614757"/>
                  <a:gd name="connsiteX62" fmla="*/ 11674 w 1470202"/>
                  <a:gd name="connsiteY62" fmla="*/ 612267 h 614757"/>
                  <a:gd name="connsiteX63" fmla="*/ 191410 w 1470202"/>
                  <a:gd name="connsiteY63" fmla="*/ 613601 h 614757"/>
                  <a:gd name="connsiteX64" fmla="*/ 371433 w 1470202"/>
                  <a:gd name="connsiteY64" fmla="*/ 613601 h 614757"/>
                  <a:gd name="connsiteX65" fmla="*/ 741384 w 1470202"/>
                  <a:gd name="connsiteY65" fmla="*/ 613791 h 614757"/>
                  <a:gd name="connsiteX66" fmla="*/ 1459473 w 1470202"/>
                  <a:gd name="connsiteY66" fmla="*/ 608171 h 614757"/>
                  <a:gd name="connsiteX67" fmla="*/ 1460807 w 1470202"/>
                  <a:gd name="connsiteY67" fmla="*/ 606933 h 614757"/>
                  <a:gd name="connsiteX68" fmla="*/ 1460807 w 1470202"/>
                  <a:gd name="connsiteY68" fmla="*/ 606933 h 614757"/>
                  <a:gd name="connsiteX69" fmla="*/ 1460902 w 1470202"/>
                  <a:gd name="connsiteY69" fmla="*/ 607219 h 614757"/>
                  <a:gd name="connsiteX70" fmla="*/ 1464331 w 1470202"/>
                  <a:gd name="connsiteY70" fmla="*/ 607219 h 614757"/>
                  <a:gd name="connsiteX71" fmla="*/ 1464427 w 1470202"/>
                  <a:gd name="connsiteY71" fmla="*/ 606933 h 614757"/>
                  <a:gd name="connsiteX72" fmla="*/ 1469761 w 1470202"/>
                  <a:gd name="connsiteY72" fmla="*/ 600361 h 614757"/>
                  <a:gd name="connsiteX73" fmla="*/ 1469761 w 1470202"/>
                  <a:gd name="connsiteY73" fmla="*/ 582835 h 614757"/>
                  <a:gd name="connsiteX74" fmla="*/ 1469665 w 1470202"/>
                  <a:gd name="connsiteY74" fmla="*/ 540258 h 614757"/>
                  <a:gd name="connsiteX75" fmla="*/ 874829 w 1470202"/>
                  <a:gd name="connsiteY75" fmla="*/ 220790 h 614757"/>
                  <a:gd name="connsiteX76" fmla="*/ 875782 w 1470202"/>
                  <a:gd name="connsiteY76" fmla="*/ 218313 h 614757"/>
                  <a:gd name="connsiteX77" fmla="*/ 875210 w 1470202"/>
                  <a:gd name="connsiteY77" fmla="*/ 217932 h 614757"/>
                  <a:gd name="connsiteX78" fmla="*/ 876353 w 1470202"/>
                  <a:gd name="connsiteY78" fmla="*/ 183547 h 614757"/>
                  <a:gd name="connsiteX79" fmla="*/ 899880 w 1470202"/>
                  <a:gd name="connsiteY79" fmla="*/ 245174 h 614757"/>
                  <a:gd name="connsiteX80" fmla="*/ 869114 w 1470202"/>
                  <a:gd name="connsiteY80" fmla="*/ 257746 h 614757"/>
                  <a:gd name="connsiteX81" fmla="*/ 873686 w 1470202"/>
                  <a:gd name="connsiteY81" fmla="*/ 229838 h 614757"/>
                  <a:gd name="connsiteX82" fmla="*/ 874829 w 1470202"/>
                  <a:gd name="connsiteY82" fmla="*/ 220790 h 614757"/>
                  <a:gd name="connsiteX83" fmla="*/ 848350 w 1470202"/>
                  <a:gd name="connsiteY83" fmla="*/ 97917 h 614757"/>
                  <a:gd name="connsiteX84" fmla="*/ 869114 w 1470202"/>
                  <a:gd name="connsiteY84" fmla="*/ 164973 h 614757"/>
                  <a:gd name="connsiteX85" fmla="*/ 872067 w 1470202"/>
                  <a:gd name="connsiteY85" fmla="*/ 172784 h 614757"/>
                  <a:gd name="connsiteX86" fmla="*/ 873114 w 1470202"/>
                  <a:gd name="connsiteY86" fmla="*/ 175641 h 614757"/>
                  <a:gd name="connsiteX87" fmla="*/ 872734 w 1470202"/>
                  <a:gd name="connsiteY87" fmla="*/ 176213 h 614757"/>
                  <a:gd name="connsiteX88" fmla="*/ 866447 w 1470202"/>
                  <a:gd name="connsiteY88" fmla="*/ 213170 h 614757"/>
                  <a:gd name="connsiteX89" fmla="*/ 839777 w 1470202"/>
                  <a:gd name="connsiteY89" fmla="*/ 198977 h 614757"/>
                  <a:gd name="connsiteX90" fmla="*/ 841015 w 1470202"/>
                  <a:gd name="connsiteY90" fmla="*/ 192215 h 614757"/>
                  <a:gd name="connsiteX91" fmla="*/ 847969 w 1470202"/>
                  <a:gd name="connsiteY91" fmla="*/ 162878 h 614757"/>
                  <a:gd name="connsiteX92" fmla="*/ 861685 w 1470202"/>
                  <a:gd name="connsiteY92" fmla="*/ 169926 h 614757"/>
                  <a:gd name="connsiteX93" fmla="*/ 863495 w 1470202"/>
                  <a:gd name="connsiteY93" fmla="*/ 167545 h 614757"/>
                  <a:gd name="connsiteX94" fmla="*/ 849493 w 1470202"/>
                  <a:gd name="connsiteY94" fmla="*/ 155638 h 614757"/>
                  <a:gd name="connsiteX95" fmla="*/ 848159 w 1470202"/>
                  <a:gd name="connsiteY95" fmla="*/ 107156 h 614757"/>
                  <a:gd name="connsiteX96" fmla="*/ 845778 w 1470202"/>
                  <a:gd name="connsiteY96" fmla="*/ 107442 h 614757"/>
                  <a:gd name="connsiteX97" fmla="*/ 842349 w 1470202"/>
                  <a:gd name="connsiteY97" fmla="*/ 150400 h 614757"/>
                  <a:gd name="connsiteX98" fmla="*/ 805011 w 1470202"/>
                  <a:gd name="connsiteY98" fmla="*/ 130397 h 614757"/>
                  <a:gd name="connsiteX99" fmla="*/ 805392 w 1470202"/>
                  <a:gd name="connsiteY99" fmla="*/ 117443 h 614757"/>
                  <a:gd name="connsiteX100" fmla="*/ 848350 w 1470202"/>
                  <a:gd name="connsiteY100" fmla="*/ 97917 h 614757"/>
                  <a:gd name="connsiteX101" fmla="*/ 789676 w 1470202"/>
                  <a:gd name="connsiteY101" fmla="*/ 268986 h 614757"/>
                  <a:gd name="connsiteX102" fmla="*/ 783008 w 1470202"/>
                  <a:gd name="connsiteY102" fmla="*/ 266319 h 614757"/>
                  <a:gd name="connsiteX103" fmla="*/ 783294 w 1470202"/>
                  <a:gd name="connsiteY103" fmla="*/ 263271 h 614757"/>
                  <a:gd name="connsiteX104" fmla="*/ 787771 w 1470202"/>
                  <a:gd name="connsiteY104" fmla="*/ 233458 h 614757"/>
                  <a:gd name="connsiteX105" fmla="*/ 820632 w 1470202"/>
                  <a:gd name="connsiteY105" fmla="*/ 246507 h 614757"/>
                  <a:gd name="connsiteX106" fmla="*/ 817489 w 1470202"/>
                  <a:gd name="connsiteY106" fmla="*/ 278797 h 614757"/>
                  <a:gd name="connsiteX107" fmla="*/ 780912 w 1470202"/>
                  <a:gd name="connsiteY107" fmla="*/ 293656 h 614757"/>
                  <a:gd name="connsiteX108" fmla="*/ 782722 w 1470202"/>
                  <a:gd name="connsiteY108" fmla="*/ 270701 h 614757"/>
                  <a:gd name="connsiteX109" fmla="*/ 789390 w 1470202"/>
                  <a:gd name="connsiteY109" fmla="*/ 271653 h 614757"/>
                  <a:gd name="connsiteX110" fmla="*/ 789676 w 1470202"/>
                  <a:gd name="connsiteY110" fmla="*/ 268986 h 614757"/>
                  <a:gd name="connsiteX111" fmla="*/ 789295 w 1470202"/>
                  <a:gd name="connsiteY111" fmla="*/ 225743 h 614757"/>
                  <a:gd name="connsiteX112" fmla="*/ 793390 w 1470202"/>
                  <a:gd name="connsiteY112" fmla="*/ 204788 h 614757"/>
                  <a:gd name="connsiteX113" fmla="*/ 796724 w 1470202"/>
                  <a:gd name="connsiteY113" fmla="*/ 187928 h 614757"/>
                  <a:gd name="connsiteX114" fmla="*/ 798629 w 1470202"/>
                  <a:gd name="connsiteY114" fmla="*/ 188976 h 614757"/>
                  <a:gd name="connsiteX115" fmla="*/ 829680 w 1470202"/>
                  <a:gd name="connsiteY115" fmla="*/ 205454 h 614757"/>
                  <a:gd name="connsiteX116" fmla="*/ 821870 w 1470202"/>
                  <a:gd name="connsiteY116" fmla="*/ 239649 h 614757"/>
                  <a:gd name="connsiteX117" fmla="*/ 789295 w 1470202"/>
                  <a:gd name="connsiteY117" fmla="*/ 225743 h 614757"/>
                  <a:gd name="connsiteX118" fmla="*/ 804153 w 1470202"/>
                  <a:gd name="connsiteY118" fmla="*/ 140113 h 614757"/>
                  <a:gd name="connsiteX119" fmla="*/ 840539 w 1470202"/>
                  <a:gd name="connsiteY119" fmla="*/ 159258 h 614757"/>
                  <a:gd name="connsiteX120" fmla="*/ 832062 w 1470202"/>
                  <a:gd name="connsiteY120" fmla="*/ 195167 h 614757"/>
                  <a:gd name="connsiteX121" fmla="*/ 798439 w 1470202"/>
                  <a:gd name="connsiteY121" fmla="*/ 178499 h 614757"/>
                  <a:gd name="connsiteX122" fmla="*/ 804153 w 1470202"/>
                  <a:gd name="connsiteY122" fmla="*/ 140113 h 614757"/>
                  <a:gd name="connsiteX123" fmla="*/ 831872 w 1470202"/>
                  <a:gd name="connsiteY123" fmla="*/ 249650 h 614757"/>
                  <a:gd name="connsiteX124" fmla="*/ 846445 w 1470202"/>
                  <a:gd name="connsiteY124" fmla="*/ 252413 h 614757"/>
                  <a:gd name="connsiteX125" fmla="*/ 847016 w 1470202"/>
                  <a:gd name="connsiteY125" fmla="*/ 250222 h 614757"/>
                  <a:gd name="connsiteX126" fmla="*/ 832443 w 1470202"/>
                  <a:gd name="connsiteY126" fmla="*/ 243935 h 614757"/>
                  <a:gd name="connsiteX127" fmla="*/ 832824 w 1470202"/>
                  <a:gd name="connsiteY127" fmla="*/ 240221 h 614757"/>
                  <a:gd name="connsiteX128" fmla="*/ 837872 w 1470202"/>
                  <a:gd name="connsiteY128" fmla="*/ 209074 h 614757"/>
                  <a:gd name="connsiteX129" fmla="*/ 865590 w 1470202"/>
                  <a:gd name="connsiteY129" fmla="*/ 218789 h 614757"/>
                  <a:gd name="connsiteX130" fmla="*/ 864256 w 1470202"/>
                  <a:gd name="connsiteY130" fmla="*/ 227267 h 614757"/>
                  <a:gd name="connsiteX131" fmla="*/ 858827 w 1470202"/>
                  <a:gd name="connsiteY131" fmla="*/ 261938 h 614757"/>
                  <a:gd name="connsiteX132" fmla="*/ 829490 w 1470202"/>
                  <a:gd name="connsiteY132" fmla="*/ 273844 h 614757"/>
                  <a:gd name="connsiteX133" fmla="*/ 831872 w 1470202"/>
                  <a:gd name="connsiteY133" fmla="*/ 249650 h 614757"/>
                  <a:gd name="connsiteX134" fmla="*/ 799201 w 1470202"/>
                  <a:gd name="connsiteY134" fmla="*/ 128492 h 614757"/>
                  <a:gd name="connsiteX135" fmla="*/ 787485 w 1470202"/>
                  <a:gd name="connsiteY135" fmla="*/ 125063 h 614757"/>
                  <a:gd name="connsiteX136" fmla="*/ 801011 w 1470202"/>
                  <a:gd name="connsiteY136" fmla="*/ 119444 h 614757"/>
                  <a:gd name="connsiteX137" fmla="*/ 799201 w 1470202"/>
                  <a:gd name="connsiteY137" fmla="*/ 128492 h 614757"/>
                  <a:gd name="connsiteX138" fmla="*/ 759196 w 1470202"/>
                  <a:gd name="connsiteY138" fmla="*/ 136874 h 614757"/>
                  <a:gd name="connsiteX139" fmla="*/ 783770 w 1470202"/>
                  <a:gd name="connsiteY139" fmla="*/ 126587 h 614757"/>
                  <a:gd name="connsiteX140" fmla="*/ 784818 w 1470202"/>
                  <a:gd name="connsiteY140" fmla="*/ 129635 h 614757"/>
                  <a:gd name="connsiteX141" fmla="*/ 797581 w 1470202"/>
                  <a:gd name="connsiteY141" fmla="*/ 136493 h 614757"/>
                  <a:gd name="connsiteX142" fmla="*/ 790152 w 1470202"/>
                  <a:gd name="connsiteY142" fmla="*/ 174212 h 614757"/>
                  <a:gd name="connsiteX143" fmla="*/ 757100 w 1470202"/>
                  <a:gd name="connsiteY143" fmla="*/ 158401 h 614757"/>
                  <a:gd name="connsiteX144" fmla="*/ 759196 w 1470202"/>
                  <a:gd name="connsiteY144" fmla="*/ 136874 h 614757"/>
                  <a:gd name="connsiteX145" fmla="*/ 788247 w 1470202"/>
                  <a:gd name="connsiteY145" fmla="*/ 183356 h 614757"/>
                  <a:gd name="connsiteX146" fmla="*/ 782437 w 1470202"/>
                  <a:gd name="connsiteY146" fmla="*/ 210693 h 614757"/>
                  <a:gd name="connsiteX147" fmla="*/ 779865 w 1470202"/>
                  <a:gd name="connsiteY147" fmla="*/ 221456 h 614757"/>
                  <a:gd name="connsiteX148" fmla="*/ 763768 w 1470202"/>
                  <a:gd name="connsiteY148" fmla="*/ 213741 h 614757"/>
                  <a:gd name="connsiteX149" fmla="*/ 748909 w 1470202"/>
                  <a:gd name="connsiteY149" fmla="*/ 205835 h 614757"/>
                  <a:gd name="connsiteX150" fmla="*/ 755957 w 1470202"/>
                  <a:gd name="connsiteY150" fmla="*/ 166211 h 614757"/>
                  <a:gd name="connsiteX151" fmla="*/ 788247 w 1470202"/>
                  <a:gd name="connsiteY151" fmla="*/ 183356 h 614757"/>
                  <a:gd name="connsiteX152" fmla="*/ 610987 w 1470202"/>
                  <a:gd name="connsiteY152" fmla="*/ 334709 h 614757"/>
                  <a:gd name="connsiteX153" fmla="*/ 611272 w 1470202"/>
                  <a:gd name="connsiteY153" fmla="*/ 331756 h 614757"/>
                  <a:gd name="connsiteX154" fmla="*/ 615082 w 1470202"/>
                  <a:gd name="connsiteY154" fmla="*/ 306419 h 614757"/>
                  <a:gd name="connsiteX155" fmla="*/ 642133 w 1470202"/>
                  <a:gd name="connsiteY155" fmla="*/ 319278 h 614757"/>
                  <a:gd name="connsiteX156" fmla="*/ 639657 w 1470202"/>
                  <a:gd name="connsiteY156" fmla="*/ 348329 h 614757"/>
                  <a:gd name="connsiteX157" fmla="*/ 610987 w 1470202"/>
                  <a:gd name="connsiteY157" fmla="*/ 334709 h 614757"/>
                  <a:gd name="connsiteX158" fmla="*/ 633085 w 1470202"/>
                  <a:gd name="connsiteY158" fmla="*/ 353282 h 614757"/>
                  <a:gd name="connsiteX159" fmla="*/ 607939 w 1470202"/>
                  <a:gd name="connsiteY159" fmla="*/ 363379 h 614757"/>
                  <a:gd name="connsiteX160" fmla="*/ 610034 w 1470202"/>
                  <a:gd name="connsiteY160" fmla="*/ 345281 h 614757"/>
                  <a:gd name="connsiteX161" fmla="*/ 633085 w 1470202"/>
                  <a:gd name="connsiteY161" fmla="*/ 353282 h 614757"/>
                  <a:gd name="connsiteX162" fmla="*/ 616892 w 1470202"/>
                  <a:gd name="connsiteY162" fmla="*/ 296132 h 614757"/>
                  <a:gd name="connsiteX163" fmla="*/ 621178 w 1470202"/>
                  <a:gd name="connsiteY163" fmla="*/ 273749 h 614757"/>
                  <a:gd name="connsiteX164" fmla="*/ 623560 w 1470202"/>
                  <a:gd name="connsiteY164" fmla="*/ 261176 h 614757"/>
                  <a:gd name="connsiteX165" fmla="*/ 647467 w 1470202"/>
                  <a:gd name="connsiteY165" fmla="*/ 273749 h 614757"/>
                  <a:gd name="connsiteX166" fmla="*/ 650706 w 1470202"/>
                  <a:gd name="connsiteY166" fmla="*/ 275463 h 614757"/>
                  <a:gd name="connsiteX167" fmla="*/ 643848 w 1470202"/>
                  <a:gd name="connsiteY167" fmla="*/ 308991 h 614757"/>
                  <a:gd name="connsiteX168" fmla="*/ 616892 w 1470202"/>
                  <a:gd name="connsiteY168" fmla="*/ 296132 h 614757"/>
                  <a:gd name="connsiteX169" fmla="*/ 653849 w 1470202"/>
                  <a:gd name="connsiteY169" fmla="*/ 324041 h 614757"/>
                  <a:gd name="connsiteX170" fmla="*/ 677281 w 1470202"/>
                  <a:gd name="connsiteY170" fmla="*/ 330899 h 614757"/>
                  <a:gd name="connsiteX171" fmla="*/ 677281 w 1470202"/>
                  <a:gd name="connsiteY171" fmla="*/ 335471 h 614757"/>
                  <a:gd name="connsiteX172" fmla="*/ 648420 w 1470202"/>
                  <a:gd name="connsiteY172" fmla="*/ 346996 h 614757"/>
                  <a:gd name="connsiteX173" fmla="*/ 653849 w 1470202"/>
                  <a:gd name="connsiteY173" fmla="*/ 324041 h 614757"/>
                  <a:gd name="connsiteX174" fmla="*/ 677281 w 1470202"/>
                  <a:gd name="connsiteY174" fmla="*/ 326993 h 614757"/>
                  <a:gd name="connsiteX175" fmla="*/ 655468 w 1470202"/>
                  <a:gd name="connsiteY175" fmla="*/ 314801 h 614757"/>
                  <a:gd name="connsiteX176" fmla="*/ 659469 w 1470202"/>
                  <a:gd name="connsiteY176" fmla="*/ 280035 h 614757"/>
                  <a:gd name="connsiteX177" fmla="*/ 681186 w 1470202"/>
                  <a:gd name="connsiteY177" fmla="*/ 290513 h 614757"/>
                  <a:gd name="connsiteX178" fmla="*/ 677281 w 1470202"/>
                  <a:gd name="connsiteY178" fmla="*/ 326993 h 614757"/>
                  <a:gd name="connsiteX179" fmla="*/ 660612 w 1470202"/>
                  <a:gd name="connsiteY179" fmla="*/ 269177 h 614757"/>
                  <a:gd name="connsiteX180" fmla="*/ 661755 w 1470202"/>
                  <a:gd name="connsiteY180" fmla="*/ 259842 h 614757"/>
                  <a:gd name="connsiteX181" fmla="*/ 666327 w 1470202"/>
                  <a:gd name="connsiteY181" fmla="*/ 225171 h 614757"/>
                  <a:gd name="connsiteX182" fmla="*/ 690616 w 1470202"/>
                  <a:gd name="connsiteY182" fmla="*/ 236601 h 614757"/>
                  <a:gd name="connsiteX183" fmla="*/ 687568 w 1470202"/>
                  <a:gd name="connsiteY183" fmla="*/ 254318 h 614757"/>
                  <a:gd name="connsiteX184" fmla="*/ 683186 w 1470202"/>
                  <a:gd name="connsiteY184" fmla="*/ 278987 h 614757"/>
                  <a:gd name="connsiteX185" fmla="*/ 660612 w 1470202"/>
                  <a:gd name="connsiteY185" fmla="*/ 269177 h 614757"/>
                  <a:gd name="connsiteX186" fmla="*/ 692711 w 1470202"/>
                  <a:gd name="connsiteY186" fmla="*/ 295180 h 614757"/>
                  <a:gd name="connsiteX187" fmla="*/ 725668 w 1470202"/>
                  <a:gd name="connsiteY187" fmla="*/ 303371 h 614757"/>
                  <a:gd name="connsiteX188" fmla="*/ 723477 w 1470202"/>
                  <a:gd name="connsiteY188" fmla="*/ 316992 h 614757"/>
                  <a:gd name="connsiteX189" fmla="*/ 688330 w 1470202"/>
                  <a:gd name="connsiteY189" fmla="*/ 331089 h 614757"/>
                  <a:gd name="connsiteX190" fmla="*/ 692711 w 1470202"/>
                  <a:gd name="connsiteY190" fmla="*/ 295180 h 614757"/>
                  <a:gd name="connsiteX191" fmla="*/ 693759 w 1470202"/>
                  <a:gd name="connsiteY191" fmla="*/ 283274 h 614757"/>
                  <a:gd name="connsiteX192" fmla="*/ 697378 w 1470202"/>
                  <a:gd name="connsiteY192" fmla="*/ 248126 h 614757"/>
                  <a:gd name="connsiteX193" fmla="*/ 698521 w 1470202"/>
                  <a:gd name="connsiteY193" fmla="*/ 240602 h 614757"/>
                  <a:gd name="connsiteX194" fmla="*/ 731954 w 1470202"/>
                  <a:gd name="connsiteY194" fmla="*/ 255937 h 614757"/>
                  <a:gd name="connsiteX195" fmla="*/ 729478 w 1470202"/>
                  <a:gd name="connsiteY195" fmla="*/ 283369 h 614757"/>
                  <a:gd name="connsiteX196" fmla="*/ 727477 w 1470202"/>
                  <a:gd name="connsiteY196" fmla="*/ 294894 h 614757"/>
                  <a:gd name="connsiteX197" fmla="*/ 693759 w 1470202"/>
                  <a:gd name="connsiteY197" fmla="*/ 283274 h 614757"/>
                  <a:gd name="connsiteX198" fmla="*/ 700045 w 1470202"/>
                  <a:gd name="connsiteY198" fmla="*/ 230696 h 614757"/>
                  <a:gd name="connsiteX199" fmla="*/ 706522 w 1470202"/>
                  <a:gd name="connsiteY199" fmla="*/ 189357 h 614757"/>
                  <a:gd name="connsiteX200" fmla="*/ 739574 w 1470202"/>
                  <a:gd name="connsiteY200" fmla="*/ 208217 h 614757"/>
                  <a:gd name="connsiteX201" fmla="*/ 733192 w 1470202"/>
                  <a:gd name="connsiteY201" fmla="*/ 243935 h 614757"/>
                  <a:gd name="connsiteX202" fmla="*/ 733002 w 1470202"/>
                  <a:gd name="connsiteY202" fmla="*/ 245459 h 614757"/>
                  <a:gd name="connsiteX203" fmla="*/ 700045 w 1470202"/>
                  <a:gd name="connsiteY203" fmla="*/ 230696 h 614757"/>
                  <a:gd name="connsiteX204" fmla="*/ 738336 w 1470202"/>
                  <a:gd name="connsiteY204" fmla="*/ 303943 h 614757"/>
                  <a:gd name="connsiteX205" fmla="*/ 748147 w 1470202"/>
                  <a:gd name="connsiteY205" fmla="*/ 303467 h 614757"/>
                  <a:gd name="connsiteX206" fmla="*/ 748528 w 1470202"/>
                  <a:gd name="connsiteY206" fmla="*/ 300800 h 614757"/>
                  <a:gd name="connsiteX207" fmla="*/ 739574 w 1470202"/>
                  <a:gd name="connsiteY207" fmla="*/ 298323 h 614757"/>
                  <a:gd name="connsiteX208" fmla="*/ 741670 w 1470202"/>
                  <a:gd name="connsiteY208" fmla="*/ 259747 h 614757"/>
                  <a:gd name="connsiteX209" fmla="*/ 770721 w 1470202"/>
                  <a:gd name="connsiteY209" fmla="*/ 268605 h 614757"/>
                  <a:gd name="connsiteX210" fmla="*/ 771007 w 1470202"/>
                  <a:gd name="connsiteY210" fmla="*/ 297942 h 614757"/>
                  <a:gd name="connsiteX211" fmla="*/ 736050 w 1470202"/>
                  <a:gd name="connsiteY211" fmla="*/ 312230 h 614757"/>
                  <a:gd name="connsiteX212" fmla="*/ 738336 w 1470202"/>
                  <a:gd name="connsiteY212" fmla="*/ 303943 h 614757"/>
                  <a:gd name="connsiteX213" fmla="*/ 742336 w 1470202"/>
                  <a:gd name="connsiteY213" fmla="*/ 249365 h 614757"/>
                  <a:gd name="connsiteX214" fmla="*/ 747766 w 1470202"/>
                  <a:gd name="connsiteY214" fmla="*/ 212598 h 614757"/>
                  <a:gd name="connsiteX215" fmla="*/ 760434 w 1470202"/>
                  <a:gd name="connsiteY215" fmla="*/ 219551 h 614757"/>
                  <a:gd name="connsiteX216" fmla="*/ 778246 w 1470202"/>
                  <a:gd name="connsiteY216" fmla="*/ 228695 h 614757"/>
                  <a:gd name="connsiteX217" fmla="*/ 771483 w 1470202"/>
                  <a:gd name="connsiteY217" fmla="*/ 261461 h 614757"/>
                  <a:gd name="connsiteX218" fmla="*/ 742336 w 1470202"/>
                  <a:gd name="connsiteY218" fmla="*/ 249365 h 614757"/>
                  <a:gd name="connsiteX219" fmla="*/ 754624 w 1470202"/>
                  <a:gd name="connsiteY219" fmla="*/ 138875 h 614757"/>
                  <a:gd name="connsiteX220" fmla="*/ 750909 w 1470202"/>
                  <a:gd name="connsiteY220" fmla="*/ 155924 h 614757"/>
                  <a:gd name="connsiteX221" fmla="*/ 731002 w 1470202"/>
                  <a:gd name="connsiteY221" fmla="*/ 148780 h 614757"/>
                  <a:gd name="connsiteX222" fmla="*/ 754624 w 1470202"/>
                  <a:gd name="connsiteY222" fmla="*/ 138875 h 614757"/>
                  <a:gd name="connsiteX223" fmla="*/ 710809 w 1470202"/>
                  <a:gd name="connsiteY223" fmla="*/ 157163 h 614757"/>
                  <a:gd name="connsiteX224" fmla="*/ 725953 w 1470202"/>
                  <a:gd name="connsiteY224" fmla="*/ 150781 h 614757"/>
                  <a:gd name="connsiteX225" fmla="*/ 749385 w 1470202"/>
                  <a:gd name="connsiteY225" fmla="*/ 162782 h 614757"/>
                  <a:gd name="connsiteX226" fmla="*/ 741003 w 1470202"/>
                  <a:gd name="connsiteY226" fmla="*/ 201549 h 614757"/>
                  <a:gd name="connsiteX227" fmla="*/ 707475 w 1470202"/>
                  <a:gd name="connsiteY227" fmla="*/ 183261 h 614757"/>
                  <a:gd name="connsiteX228" fmla="*/ 710809 w 1470202"/>
                  <a:gd name="connsiteY228" fmla="*/ 157163 h 614757"/>
                  <a:gd name="connsiteX229" fmla="*/ 706713 w 1470202"/>
                  <a:gd name="connsiteY229" fmla="*/ 159068 h 614757"/>
                  <a:gd name="connsiteX230" fmla="*/ 701760 w 1470202"/>
                  <a:gd name="connsiteY230" fmla="*/ 180308 h 614757"/>
                  <a:gd name="connsiteX231" fmla="*/ 681757 w 1470202"/>
                  <a:gd name="connsiteY231" fmla="*/ 170402 h 614757"/>
                  <a:gd name="connsiteX232" fmla="*/ 706713 w 1470202"/>
                  <a:gd name="connsiteY232" fmla="*/ 159068 h 614757"/>
                  <a:gd name="connsiteX233" fmla="*/ 671661 w 1470202"/>
                  <a:gd name="connsiteY233" fmla="*/ 174974 h 614757"/>
                  <a:gd name="connsiteX234" fmla="*/ 677947 w 1470202"/>
                  <a:gd name="connsiteY234" fmla="*/ 172117 h 614757"/>
                  <a:gd name="connsiteX235" fmla="*/ 700522 w 1470202"/>
                  <a:gd name="connsiteY235" fmla="*/ 185738 h 614757"/>
                  <a:gd name="connsiteX236" fmla="*/ 692235 w 1470202"/>
                  <a:gd name="connsiteY236" fmla="*/ 227171 h 614757"/>
                  <a:gd name="connsiteX237" fmla="*/ 667375 w 1470202"/>
                  <a:gd name="connsiteY237" fmla="*/ 216408 h 614757"/>
                  <a:gd name="connsiteX238" fmla="*/ 671661 w 1470202"/>
                  <a:gd name="connsiteY238" fmla="*/ 174974 h 614757"/>
                  <a:gd name="connsiteX239" fmla="*/ 631561 w 1470202"/>
                  <a:gd name="connsiteY239" fmla="*/ 195072 h 614757"/>
                  <a:gd name="connsiteX240" fmla="*/ 667279 w 1470202"/>
                  <a:gd name="connsiteY240" fmla="*/ 177070 h 614757"/>
                  <a:gd name="connsiteX241" fmla="*/ 667851 w 1470202"/>
                  <a:gd name="connsiteY241" fmla="*/ 176784 h 614757"/>
                  <a:gd name="connsiteX242" fmla="*/ 661469 w 1470202"/>
                  <a:gd name="connsiteY242" fmla="*/ 214217 h 614757"/>
                  <a:gd name="connsiteX243" fmla="*/ 631084 w 1470202"/>
                  <a:gd name="connsiteY243" fmla="*/ 206597 h 614757"/>
                  <a:gd name="connsiteX244" fmla="*/ 631561 w 1470202"/>
                  <a:gd name="connsiteY244" fmla="*/ 195072 h 614757"/>
                  <a:gd name="connsiteX245" fmla="*/ 630703 w 1470202"/>
                  <a:gd name="connsiteY245" fmla="*/ 211360 h 614757"/>
                  <a:gd name="connsiteX246" fmla="*/ 660040 w 1470202"/>
                  <a:gd name="connsiteY246" fmla="*/ 222504 h 614757"/>
                  <a:gd name="connsiteX247" fmla="*/ 654040 w 1470202"/>
                  <a:gd name="connsiteY247" fmla="*/ 257842 h 614757"/>
                  <a:gd name="connsiteX248" fmla="*/ 652611 w 1470202"/>
                  <a:gd name="connsiteY248" fmla="*/ 265462 h 614757"/>
                  <a:gd name="connsiteX249" fmla="*/ 639943 w 1470202"/>
                  <a:gd name="connsiteY249" fmla="*/ 258985 h 614757"/>
                  <a:gd name="connsiteX250" fmla="*/ 625369 w 1470202"/>
                  <a:gd name="connsiteY250" fmla="*/ 251365 h 614757"/>
                  <a:gd name="connsiteX251" fmla="*/ 630703 w 1470202"/>
                  <a:gd name="connsiteY251" fmla="*/ 211360 h 614757"/>
                  <a:gd name="connsiteX252" fmla="*/ 586507 w 1470202"/>
                  <a:gd name="connsiteY252" fmla="*/ 217837 h 614757"/>
                  <a:gd name="connsiteX253" fmla="*/ 626512 w 1470202"/>
                  <a:gd name="connsiteY253" fmla="*/ 197644 h 614757"/>
                  <a:gd name="connsiteX254" fmla="*/ 625084 w 1470202"/>
                  <a:gd name="connsiteY254" fmla="*/ 206216 h 614757"/>
                  <a:gd name="connsiteX255" fmla="*/ 617845 w 1470202"/>
                  <a:gd name="connsiteY255" fmla="*/ 206026 h 614757"/>
                  <a:gd name="connsiteX256" fmla="*/ 617654 w 1470202"/>
                  <a:gd name="connsiteY256" fmla="*/ 207645 h 614757"/>
                  <a:gd name="connsiteX257" fmla="*/ 624512 w 1470202"/>
                  <a:gd name="connsiteY257" fmla="*/ 209550 h 614757"/>
                  <a:gd name="connsiteX258" fmla="*/ 617654 w 1470202"/>
                  <a:gd name="connsiteY258" fmla="*/ 247555 h 614757"/>
                  <a:gd name="connsiteX259" fmla="*/ 584698 w 1470202"/>
                  <a:gd name="connsiteY259" fmla="*/ 233458 h 614757"/>
                  <a:gd name="connsiteX260" fmla="*/ 586507 w 1470202"/>
                  <a:gd name="connsiteY260" fmla="*/ 217837 h 614757"/>
                  <a:gd name="connsiteX261" fmla="*/ 615749 w 1470202"/>
                  <a:gd name="connsiteY261" fmla="*/ 257270 h 614757"/>
                  <a:gd name="connsiteX262" fmla="*/ 609367 w 1470202"/>
                  <a:gd name="connsiteY262" fmla="*/ 288227 h 614757"/>
                  <a:gd name="connsiteX263" fmla="*/ 608510 w 1470202"/>
                  <a:gd name="connsiteY263" fmla="*/ 292322 h 614757"/>
                  <a:gd name="connsiteX264" fmla="*/ 585555 w 1470202"/>
                  <a:gd name="connsiteY264" fmla="*/ 281940 h 614757"/>
                  <a:gd name="connsiteX265" fmla="*/ 577078 w 1470202"/>
                  <a:gd name="connsiteY265" fmla="*/ 278130 h 614757"/>
                  <a:gd name="connsiteX266" fmla="*/ 583364 w 1470202"/>
                  <a:gd name="connsiteY266" fmla="*/ 242030 h 614757"/>
                  <a:gd name="connsiteX267" fmla="*/ 615749 w 1470202"/>
                  <a:gd name="connsiteY267" fmla="*/ 257270 h 614757"/>
                  <a:gd name="connsiteX268" fmla="*/ 582412 w 1470202"/>
                  <a:gd name="connsiteY268" fmla="*/ 356426 h 614757"/>
                  <a:gd name="connsiteX269" fmla="*/ 566600 w 1470202"/>
                  <a:gd name="connsiteY269" fmla="*/ 351092 h 614757"/>
                  <a:gd name="connsiteX270" fmla="*/ 566791 w 1470202"/>
                  <a:gd name="connsiteY270" fmla="*/ 348044 h 614757"/>
                  <a:gd name="connsiteX271" fmla="*/ 569077 w 1470202"/>
                  <a:gd name="connsiteY271" fmla="*/ 327851 h 614757"/>
                  <a:gd name="connsiteX272" fmla="*/ 600128 w 1470202"/>
                  <a:gd name="connsiteY272" fmla="*/ 341281 h 614757"/>
                  <a:gd name="connsiteX273" fmla="*/ 600319 w 1470202"/>
                  <a:gd name="connsiteY273" fmla="*/ 362045 h 614757"/>
                  <a:gd name="connsiteX274" fmla="*/ 582412 w 1470202"/>
                  <a:gd name="connsiteY274" fmla="*/ 356426 h 614757"/>
                  <a:gd name="connsiteX275" fmla="*/ 591460 w 1470202"/>
                  <a:gd name="connsiteY275" fmla="*/ 369951 h 614757"/>
                  <a:gd name="connsiteX276" fmla="*/ 562790 w 1470202"/>
                  <a:gd name="connsiteY276" fmla="*/ 381476 h 614757"/>
                  <a:gd name="connsiteX277" fmla="*/ 565933 w 1470202"/>
                  <a:gd name="connsiteY277" fmla="*/ 360236 h 614757"/>
                  <a:gd name="connsiteX278" fmla="*/ 573744 w 1470202"/>
                  <a:gd name="connsiteY278" fmla="*/ 363379 h 614757"/>
                  <a:gd name="connsiteX279" fmla="*/ 591460 w 1470202"/>
                  <a:gd name="connsiteY279" fmla="*/ 369951 h 614757"/>
                  <a:gd name="connsiteX280" fmla="*/ 574125 w 1470202"/>
                  <a:gd name="connsiteY280" fmla="*/ 320040 h 614757"/>
                  <a:gd name="connsiteX281" fmla="*/ 570410 w 1470202"/>
                  <a:gd name="connsiteY281" fmla="*/ 318516 h 614757"/>
                  <a:gd name="connsiteX282" fmla="*/ 575268 w 1470202"/>
                  <a:gd name="connsiteY282" fmla="*/ 288798 h 614757"/>
                  <a:gd name="connsiteX283" fmla="*/ 575553 w 1470202"/>
                  <a:gd name="connsiteY283" fmla="*/ 287369 h 614757"/>
                  <a:gd name="connsiteX284" fmla="*/ 596128 w 1470202"/>
                  <a:gd name="connsiteY284" fmla="*/ 296990 h 614757"/>
                  <a:gd name="connsiteX285" fmla="*/ 606510 w 1470202"/>
                  <a:gd name="connsiteY285" fmla="*/ 302133 h 614757"/>
                  <a:gd name="connsiteX286" fmla="*/ 601271 w 1470202"/>
                  <a:gd name="connsiteY286" fmla="*/ 330708 h 614757"/>
                  <a:gd name="connsiteX287" fmla="*/ 574125 w 1470202"/>
                  <a:gd name="connsiteY287" fmla="*/ 320040 h 614757"/>
                  <a:gd name="connsiteX288" fmla="*/ 581173 w 1470202"/>
                  <a:gd name="connsiteY288" fmla="*/ 220409 h 614757"/>
                  <a:gd name="connsiteX289" fmla="*/ 578983 w 1470202"/>
                  <a:gd name="connsiteY289" fmla="*/ 231458 h 614757"/>
                  <a:gd name="connsiteX290" fmla="*/ 565171 w 1470202"/>
                  <a:gd name="connsiteY290" fmla="*/ 227838 h 614757"/>
                  <a:gd name="connsiteX291" fmla="*/ 581173 w 1470202"/>
                  <a:gd name="connsiteY291" fmla="*/ 220409 h 614757"/>
                  <a:gd name="connsiteX292" fmla="*/ 554884 w 1470202"/>
                  <a:gd name="connsiteY292" fmla="*/ 232696 h 614757"/>
                  <a:gd name="connsiteX293" fmla="*/ 556885 w 1470202"/>
                  <a:gd name="connsiteY293" fmla="*/ 231743 h 614757"/>
                  <a:gd name="connsiteX294" fmla="*/ 577459 w 1470202"/>
                  <a:gd name="connsiteY294" fmla="*/ 239649 h 614757"/>
                  <a:gd name="connsiteX295" fmla="*/ 570505 w 1470202"/>
                  <a:gd name="connsiteY295" fmla="*/ 275368 h 614757"/>
                  <a:gd name="connsiteX296" fmla="*/ 552027 w 1470202"/>
                  <a:gd name="connsiteY296" fmla="*/ 268034 h 614757"/>
                  <a:gd name="connsiteX297" fmla="*/ 554884 w 1470202"/>
                  <a:gd name="connsiteY297" fmla="*/ 232696 h 614757"/>
                  <a:gd name="connsiteX298" fmla="*/ 568696 w 1470202"/>
                  <a:gd name="connsiteY298" fmla="*/ 284417 h 614757"/>
                  <a:gd name="connsiteX299" fmla="*/ 566505 w 1470202"/>
                  <a:gd name="connsiteY299" fmla="*/ 295466 h 614757"/>
                  <a:gd name="connsiteX300" fmla="*/ 562314 w 1470202"/>
                  <a:gd name="connsiteY300" fmla="*/ 315278 h 614757"/>
                  <a:gd name="connsiteX301" fmla="*/ 547741 w 1470202"/>
                  <a:gd name="connsiteY301" fmla="*/ 309467 h 614757"/>
                  <a:gd name="connsiteX302" fmla="*/ 548407 w 1470202"/>
                  <a:gd name="connsiteY302" fmla="*/ 302419 h 614757"/>
                  <a:gd name="connsiteX303" fmla="*/ 551074 w 1470202"/>
                  <a:gd name="connsiteY303" fmla="*/ 276987 h 614757"/>
                  <a:gd name="connsiteX304" fmla="*/ 568696 w 1470202"/>
                  <a:gd name="connsiteY304" fmla="*/ 284417 h 614757"/>
                  <a:gd name="connsiteX305" fmla="*/ 557170 w 1470202"/>
                  <a:gd name="connsiteY305" fmla="*/ 347948 h 614757"/>
                  <a:gd name="connsiteX306" fmla="*/ 544216 w 1470202"/>
                  <a:gd name="connsiteY306" fmla="*/ 344234 h 614757"/>
                  <a:gd name="connsiteX307" fmla="*/ 547074 w 1470202"/>
                  <a:gd name="connsiteY307" fmla="*/ 318516 h 614757"/>
                  <a:gd name="connsiteX308" fmla="*/ 560599 w 1470202"/>
                  <a:gd name="connsiteY308" fmla="*/ 324231 h 614757"/>
                  <a:gd name="connsiteX309" fmla="*/ 557170 w 1470202"/>
                  <a:gd name="connsiteY309" fmla="*/ 347948 h 614757"/>
                  <a:gd name="connsiteX310" fmla="*/ 559837 w 1470202"/>
                  <a:gd name="connsiteY310" fmla="*/ 382619 h 614757"/>
                  <a:gd name="connsiteX311" fmla="*/ 546598 w 1470202"/>
                  <a:gd name="connsiteY311" fmla="*/ 387858 h 614757"/>
                  <a:gd name="connsiteX312" fmla="*/ 541835 w 1470202"/>
                  <a:gd name="connsiteY312" fmla="*/ 355759 h 614757"/>
                  <a:gd name="connsiteX313" fmla="*/ 542883 w 1470202"/>
                  <a:gd name="connsiteY313" fmla="*/ 350425 h 614757"/>
                  <a:gd name="connsiteX314" fmla="*/ 556694 w 1470202"/>
                  <a:gd name="connsiteY314" fmla="*/ 356521 h 614757"/>
                  <a:gd name="connsiteX315" fmla="*/ 559837 w 1470202"/>
                  <a:gd name="connsiteY315" fmla="*/ 382619 h 614757"/>
                  <a:gd name="connsiteX316" fmla="*/ 524214 w 1470202"/>
                  <a:gd name="connsiteY316" fmla="*/ 245459 h 614757"/>
                  <a:gd name="connsiteX317" fmla="*/ 549074 w 1470202"/>
                  <a:gd name="connsiteY317" fmla="*/ 235268 h 614757"/>
                  <a:gd name="connsiteX318" fmla="*/ 544978 w 1470202"/>
                  <a:gd name="connsiteY318" fmla="*/ 265462 h 614757"/>
                  <a:gd name="connsiteX319" fmla="*/ 522976 w 1470202"/>
                  <a:gd name="connsiteY319" fmla="*/ 259366 h 614757"/>
                  <a:gd name="connsiteX320" fmla="*/ 524214 w 1470202"/>
                  <a:gd name="connsiteY320" fmla="*/ 245459 h 614757"/>
                  <a:gd name="connsiteX321" fmla="*/ 513069 w 1470202"/>
                  <a:gd name="connsiteY321" fmla="*/ 284702 h 614757"/>
                  <a:gd name="connsiteX322" fmla="*/ 501449 w 1470202"/>
                  <a:gd name="connsiteY322" fmla="*/ 259461 h 614757"/>
                  <a:gd name="connsiteX323" fmla="*/ 513736 w 1470202"/>
                  <a:gd name="connsiteY323" fmla="*/ 263462 h 614757"/>
                  <a:gd name="connsiteX324" fmla="*/ 513069 w 1470202"/>
                  <a:gd name="connsiteY324" fmla="*/ 284702 h 614757"/>
                  <a:gd name="connsiteX325" fmla="*/ 514498 w 1470202"/>
                  <a:gd name="connsiteY325" fmla="*/ 257937 h 614757"/>
                  <a:gd name="connsiteX326" fmla="*/ 500497 w 1470202"/>
                  <a:gd name="connsiteY326" fmla="*/ 256222 h 614757"/>
                  <a:gd name="connsiteX327" fmla="*/ 500116 w 1470202"/>
                  <a:gd name="connsiteY327" fmla="*/ 256318 h 614757"/>
                  <a:gd name="connsiteX328" fmla="*/ 499258 w 1470202"/>
                  <a:gd name="connsiteY328" fmla="*/ 254318 h 614757"/>
                  <a:gd name="connsiteX329" fmla="*/ 516499 w 1470202"/>
                  <a:gd name="connsiteY329" fmla="*/ 248317 h 614757"/>
                  <a:gd name="connsiteX330" fmla="*/ 514498 w 1470202"/>
                  <a:gd name="connsiteY330" fmla="*/ 257937 h 614757"/>
                  <a:gd name="connsiteX331" fmla="*/ 519166 w 1470202"/>
                  <a:gd name="connsiteY331" fmla="*/ 297371 h 614757"/>
                  <a:gd name="connsiteX332" fmla="*/ 521928 w 1470202"/>
                  <a:gd name="connsiteY332" fmla="*/ 272034 h 614757"/>
                  <a:gd name="connsiteX333" fmla="*/ 522404 w 1470202"/>
                  <a:gd name="connsiteY333" fmla="*/ 266224 h 614757"/>
                  <a:gd name="connsiteX334" fmla="*/ 544121 w 1470202"/>
                  <a:gd name="connsiteY334" fmla="*/ 274225 h 614757"/>
                  <a:gd name="connsiteX335" fmla="*/ 543169 w 1470202"/>
                  <a:gd name="connsiteY335" fmla="*/ 284036 h 614757"/>
                  <a:gd name="connsiteX336" fmla="*/ 540311 w 1470202"/>
                  <a:gd name="connsiteY336" fmla="*/ 306515 h 614757"/>
                  <a:gd name="connsiteX337" fmla="*/ 519928 w 1470202"/>
                  <a:gd name="connsiteY337" fmla="*/ 298799 h 614757"/>
                  <a:gd name="connsiteX338" fmla="*/ 519166 w 1470202"/>
                  <a:gd name="connsiteY338" fmla="*/ 297371 h 614757"/>
                  <a:gd name="connsiteX339" fmla="*/ 536311 w 1470202"/>
                  <a:gd name="connsiteY339" fmla="*/ 337947 h 614757"/>
                  <a:gd name="connsiteX340" fmla="*/ 524214 w 1470202"/>
                  <a:gd name="connsiteY340" fmla="*/ 308610 h 614757"/>
                  <a:gd name="connsiteX341" fmla="*/ 538978 w 1470202"/>
                  <a:gd name="connsiteY341" fmla="*/ 315087 h 614757"/>
                  <a:gd name="connsiteX342" fmla="*/ 536311 w 1470202"/>
                  <a:gd name="connsiteY342" fmla="*/ 337947 h 614757"/>
                  <a:gd name="connsiteX343" fmla="*/ 1408515 w 1470202"/>
                  <a:gd name="connsiteY343" fmla="*/ 603695 h 614757"/>
                  <a:gd name="connsiteX344" fmla="*/ 741193 w 1470202"/>
                  <a:gd name="connsiteY344" fmla="*/ 599789 h 614757"/>
                  <a:gd name="connsiteX345" fmla="*/ 380767 w 1470202"/>
                  <a:gd name="connsiteY345" fmla="*/ 599980 h 614757"/>
                  <a:gd name="connsiteX346" fmla="*/ 200745 w 1470202"/>
                  <a:gd name="connsiteY346" fmla="*/ 599980 h 614757"/>
                  <a:gd name="connsiteX347" fmla="*/ 23770 w 1470202"/>
                  <a:gd name="connsiteY347" fmla="*/ 600647 h 614757"/>
                  <a:gd name="connsiteX348" fmla="*/ 168074 w 1470202"/>
                  <a:gd name="connsiteY348" fmla="*/ 552736 h 614757"/>
                  <a:gd name="connsiteX349" fmla="*/ 357907 w 1470202"/>
                  <a:gd name="connsiteY349" fmla="*/ 477965 h 614757"/>
                  <a:gd name="connsiteX350" fmla="*/ 616607 w 1470202"/>
                  <a:gd name="connsiteY350" fmla="*/ 373761 h 614757"/>
                  <a:gd name="connsiteX351" fmla="*/ 618035 w 1470202"/>
                  <a:gd name="connsiteY351" fmla="*/ 373666 h 614757"/>
                  <a:gd name="connsiteX352" fmla="*/ 619464 w 1470202"/>
                  <a:gd name="connsiteY352" fmla="*/ 372618 h 614757"/>
                  <a:gd name="connsiteX353" fmla="*/ 678614 w 1470202"/>
                  <a:gd name="connsiteY353" fmla="*/ 348901 h 614757"/>
                  <a:gd name="connsiteX354" fmla="*/ 678614 w 1470202"/>
                  <a:gd name="connsiteY354" fmla="*/ 348996 h 614757"/>
                  <a:gd name="connsiteX355" fmla="*/ 684329 w 1470202"/>
                  <a:gd name="connsiteY355" fmla="*/ 348996 h 614757"/>
                  <a:gd name="connsiteX356" fmla="*/ 684996 w 1470202"/>
                  <a:gd name="connsiteY356" fmla="*/ 346329 h 614757"/>
                  <a:gd name="connsiteX357" fmla="*/ 746051 w 1470202"/>
                  <a:gd name="connsiteY357" fmla="*/ 321850 h 614757"/>
                  <a:gd name="connsiteX358" fmla="*/ 818727 w 1470202"/>
                  <a:gd name="connsiteY358" fmla="*/ 292418 h 614757"/>
                  <a:gd name="connsiteX359" fmla="*/ 819394 w 1470202"/>
                  <a:gd name="connsiteY359" fmla="*/ 296513 h 614757"/>
                  <a:gd name="connsiteX360" fmla="*/ 824728 w 1470202"/>
                  <a:gd name="connsiteY360" fmla="*/ 296513 h 614757"/>
                  <a:gd name="connsiteX361" fmla="*/ 827014 w 1470202"/>
                  <a:gd name="connsiteY361" fmla="*/ 289084 h 614757"/>
                  <a:gd name="connsiteX362" fmla="*/ 1122289 w 1470202"/>
                  <a:gd name="connsiteY362" fmla="*/ 166021 h 614757"/>
                  <a:gd name="connsiteX363" fmla="*/ 1314789 w 1470202"/>
                  <a:gd name="connsiteY363" fmla="*/ 84296 h 614757"/>
                  <a:gd name="connsiteX364" fmla="*/ 1455568 w 1470202"/>
                  <a:gd name="connsiteY364" fmla="*/ 25432 h 614757"/>
                  <a:gd name="connsiteX365" fmla="*/ 1455378 w 1470202"/>
                  <a:gd name="connsiteY365" fmla="*/ 311563 h 614757"/>
                  <a:gd name="connsiteX366" fmla="*/ 1455378 w 1470202"/>
                  <a:gd name="connsiteY366" fmla="*/ 463963 h 614757"/>
                  <a:gd name="connsiteX367" fmla="*/ 1455473 w 1470202"/>
                  <a:gd name="connsiteY367" fmla="*/ 540163 h 614757"/>
                  <a:gd name="connsiteX368" fmla="*/ 1455378 w 1470202"/>
                  <a:gd name="connsiteY368" fmla="*/ 545592 h 614757"/>
                  <a:gd name="connsiteX369" fmla="*/ 1409086 w 1470202"/>
                  <a:gd name="connsiteY369" fmla="*/ 548450 h 614757"/>
                  <a:gd name="connsiteX370" fmla="*/ 1405753 w 1470202"/>
                  <a:gd name="connsiteY370" fmla="*/ 552831 h 614757"/>
                  <a:gd name="connsiteX371" fmla="*/ 1408515 w 1470202"/>
                  <a:gd name="connsiteY371" fmla="*/ 603695 h 614757"/>
                  <a:gd name="connsiteX372" fmla="*/ 1412992 w 1470202"/>
                  <a:gd name="connsiteY372" fmla="*/ 603790 h 614757"/>
                  <a:gd name="connsiteX373" fmla="*/ 1414325 w 1470202"/>
                  <a:gd name="connsiteY373" fmla="*/ 557213 h 614757"/>
                  <a:gd name="connsiteX374" fmla="*/ 1439471 w 1470202"/>
                  <a:gd name="connsiteY374" fmla="*/ 556165 h 614757"/>
                  <a:gd name="connsiteX375" fmla="*/ 1454997 w 1470202"/>
                  <a:gd name="connsiteY375" fmla="*/ 555212 h 614757"/>
                  <a:gd name="connsiteX376" fmla="*/ 1455378 w 1470202"/>
                  <a:gd name="connsiteY376" fmla="*/ 582835 h 614757"/>
                  <a:gd name="connsiteX377" fmla="*/ 1455378 w 1470202"/>
                  <a:gd name="connsiteY377" fmla="*/ 600361 h 614757"/>
                  <a:gd name="connsiteX378" fmla="*/ 1457283 w 1470202"/>
                  <a:gd name="connsiteY378" fmla="*/ 605123 h 614757"/>
                  <a:gd name="connsiteX379" fmla="*/ 1412992 w 1470202"/>
                  <a:gd name="connsiteY379" fmla="*/ 603790 h 614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1470202" h="614757">
                    <a:moveTo>
                      <a:pt x="1469665" y="540258"/>
                    </a:moveTo>
                    <a:cubicBezTo>
                      <a:pt x="1469761" y="514826"/>
                      <a:pt x="1469761" y="489490"/>
                      <a:pt x="1469761" y="464058"/>
                    </a:cubicBezTo>
                    <a:cubicBezTo>
                      <a:pt x="1469761" y="413290"/>
                      <a:pt x="1469761" y="362426"/>
                      <a:pt x="1469761" y="311658"/>
                    </a:cubicBezTo>
                    <a:cubicBezTo>
                      <a:pt x="1469761" y="210026"/>
                      <a:pt x="1469665" y="108490"/>
                      <a:pt x="1469570" y="6858"/>
                    </a:cubicBezTo>
                    <a:cubicBezTo>
                      <a:pt x="1469570" y="2286"/>
                      <a:pt x="1466046" y="0"/>
                      <a:pt x="1462426" y="0"/>
                    </a:cubicBezTo>
                    <a:cubicBezTo>
                      <a:pt x="1458902" y="0"/>
                      <a:pt x="1455282" y="2286"/>
                      <a:pt x="1455282" y="6858"/>
                    </a:cubicBezTo>
                    <a:cubicBezTo>
                      <a:pt x="1455282" y="9144"/>
                      <a:pt x="1455282" y="11430"/>
                      <a:pt x="1455282" y="13716"/>
                    </a:cubicBezTo>
                    <a:cubicBezTo>
                      <a:pt x="1453663" y="12954"/>
                      <a:pt x="1451663" y="12763"/>
                      <a:pt x="1449663" y="14002"/>
                    </a:cubicBezTo>
                    <a:cubicBezTo>
                      <a:pt x="1405181" y="41148"/>
                      <a:pt x="1353175" y="55721"/>
                      <a:pt x="1304883" y="74486"/>
                    </a:cubicBezTo>
                    <a:cubicBezTo>
                      <a:pt x="1243923" y="98108"/>
                      <a:pt x="1184392" y="125825"/>
                      <a:pt x="1124289" y="151352"/>
                    </a:cubicBezTo>
                    <a:cubicBezTo>
                      <a:pt x="1053613" y="181356"/>
                      <a:pt x="982747" y="211074"/>
                      <a:pt x="911691" y="240411"/>
                    </a:cubicBezTo>
                    <a:cubicBezTo>
                      <a:pt x="903595" y="216503"/>
                      <a:pt x="893879" y="193072"/>
                      <a:pt x="884735" y="169450"/>
                    </a:cubicBezTo>
                    <a:cubicBezTo>
                      <a:pt x="922549" y="158210"/>
                      <a:pt x="958173" y="135446"/>
                      <a:pt x="994368" y="120587"/>
                    </a:cubicBezTo>
                    <a:cubicBezTo>
                      <a:pt x="1014370" y="112300"/>
                      <a:pt x="1034754" y="104870"/>
                      <a:pt x="1054756" y="96679"/>
                    </a:cubicBezTo>
                    <a:cubicBezTo>
                      <a:pt x="1065615" y="92202"/>
                      <a:pt x="1077521" y="88202"/>
                      <a:pt x="1087808" y="82010"/>
                    </a:cubicBezTo>
                    <a:cubicBezTo>
                      <a:pt x="1082570" y="92774"/>
                      <a:pt x="1078759" y="103918"/>
                      <a:pt x="1076664" y="116777"/>
                    </a:cubicBezTo>
                    <a:cubicBezTo>
                      <a:pt x="1076474" y="118110"/>
                      <a:pt x="1078283" y="119158"/>
                      <a:pt x="1078950" y="117729"/>
                    </a:cubicBezTo>
                    <a:cubicBezTo>
                      <a:pt x="1087808" y="100203"/>
                      <a:pt x="1096952" y="82010"/>
                      <a:pt x="1108097" y="65913"/>
                    </a:cubicBezTo>
                    <a:cubicBezTo>
                      <a:pt x="1110383" y="62675"/>
                      <a:pt x="1107239" y="59246"/>
                      <a:pt x="1104001" y="58865"/>
                    </a:cubicBezTo>
                    <a:cubicBezTo>
                      <a:pt x="1091237" y="57341"/>
                      <a:pt x="1078569" y="58388"/>
                      <a:pt x="1065806" y="59436"/>
                    </a:cubicBezTo>
                    <a:cubicBezTo>
                      <a:pt x="1054566" y="60388"/>
                      <a:pt x="1043231" y="59341"/>
                      <a:pt x="1032087" y="60865"/>
                    </a:cubicBezTo>
                    <a:cubicBezTo>
                      <a:pt x="1030658" y="61055"/>
                      <a:pt x="1030754" y="63055"/>
                      <a:pt x="1031706" y="63627"/>
                    </a:cubicBezTo>
                    <a:cubicBezTo>
                      <a:pt x="1044850" y="72104"/>
                      <a:pt x="1062567" y="70104"/>
                      <a:pt x="1079426" y="68675"/>
                    </a:cubicBezTo>
                    <a:cubicBezTo>
                      <a:pt x="1067044" y="73343"/>
                      <a:pt x="1054947" y="80201"/>
                      <a:pt x="1043041" y="85058"/>
                    </a:cubicBezTo>
                    <a:cubicBezTo>
                      <a:pt x="1023038" y="93250"/>
                      <a:pt x="1002845" y="100870"/>
                      <a:pt x="982938" y="109252"/>
                    </a:cubicBezTo>
                    <a:cubicBezTo>
                      <a:pt x="949124" y="123539"/>
                      <a:pt x="912263" y="138779"/>
                      <a:pt x="880258" y="157829"/>
                    </a:cubicBezTo>
                    <a:cubicBezTo>
                      <a:pt x="871591" y="134684"/>
                      <a:pt x="863780" y="111252"/>
                      <a:pt x="858922" y="86868"/>
                    </a:cubicBezTo>
                    <a:cubicBezTo>
                      <a:pt x="858065" y="82582"/>
                      <a:pt x="852921" y="81248"/>
                      <a:pt x="849493" y="82963"/>
                    </a:cubicBezTo>
                    <a:cubicBezTo>
                      <a:pt x="820251" y="98298"/>
                      <a:pt x="789866" y="111347"/>
                      <a:pt x="759386" y="124016"/>
                    </a:cubicBezTo>
                    <a:cubicBezTo>
                      <a:pt x="759386" y="123254"/>
                      <a:pt x="759481" y="122587"/>
                      <a:pt x="759386" y="121825"/>
                    </a:cubicBezTo>
                    <a:cubicBezTo>
                      <a:pt x="759386" y="121063"/>
                      <a:pt x="758053" y="120777"/>
                      <a:pt x="757957" y="121634"/>
                    </a:cubicBezTo>
                    <a:cubicBezTo>
                      <a:pt x="757767" y="122682"/>
                      <a:pt x="757481" y="123825"/>
                      <a:pt x="757291" y="124873"/>
                    </a:cubicBezTo>
                    <a:cubicBezTo>
                      <a:pt x="730049" y="136208"/>
                      <a:pt x="702712" y="147257"/>
                      <a:pt x="675852" y="159449"/>
                    </a:cubicBezTo>
                    <a:cubicBezTo>
                      <a:pt x="674804" y="159925"/>
                      <a:pt x="673757" y="160401"/>
                      <a:pt x="672709" y="160877"/>
                    </a:cubicBezTo>
                    <a:cubicBezTo>
                      <a:pt x="672709" y="160592"/>
                      <a:pt x="672804" y="160211"/>
                      <a:pt x="672804" y="159925"/>
                    </a:cubicBezTo>
                    <a:cubicBezTo>
                      <a:pt x="672899" y="158782"/>
                      <a:pt x="670994" y="158496"/>
                      <a:pt x="670803" y="159639"/>
                    </a:cubicBezTo>
                    <a:cubicBezTo>
                      <a:pt x="670613" y="160401"/>
                      <a:pt x="670518" y="161163"/>
                      <a:pt x="670423" y="162020"/>
                    </a:cubicBezTo>
                    <a:cubicBezTo>
                      <a:pt x="657278" y="168116"/>
                      <a:pt x="644324" y="174498"/>
                      <a:pt x="631370" y="180975"/>
                    </a:cubicBezTo>
                    <a:cubicBezTo>
                      <a:pt x="631370" y="180689"/>
                      <a:pt x="631370" y="180499"/>
                      <a:pt x="631370" y="180213"/>
                    </a:cubicBezTo>
                    <a:cubicBezTo>
                      <a:pt x="631275" y="178689"/>
                      <a:pt x="629179" y="178689"/>
                      <a:pt x="628989" y="180213"/>
                    </a:cubicBezTo>
                    <a:cubicBezTo>
                      <a:pt x="628894" y="180975"/>
                      <a:pt x="628798" y="181642"/>
                      <a:pt x="628703" y="182404"/>
                    </a:cubicBezTo>
                    <a:cubicBezTo>
                      <a:pt x="614892" y="189452"/>
                      <a:pt x="601081" y="196501"/>
                      <a:pt x="587174" y="203454"/>
                    </a:cubicBezTo>
                    <a:cubicBezTo>
                      <a:pt x="587174" y="202883"/>
                      <a:pt x="587269" y="202311"/>
                      <a:pt x="587269" y="201644"/>
                    </a:cubicBezTo>
                    <a:cubicBezTo>
                      <a:pt x="587269" y="200406"/>
                      <a:pt x="585460" y="200120"/>
                      <a:pt x="585174" y="201359"/>
                    </a:cubicBezTo>
                    <a:cubicBezTo>
                      <a:pt x="584888" y="202502"/>
                      <a:pt x="584698" y="203645"/>
                      <a:pt x="584412" y="204788"/>
                    </a:cubicBezTo>
                    <a:cubicBezTo>
                      <a:pt x="574696" y="209645"/>
                      <a:pt x="564981" y="214313"/>
                      <a:pt x="555170" y="218789"/>
                    </a:cubicBezTo>
                    <a:cubicBezTo>
                      <a:pt x="554599" y="217837"/>
                      <a:pt x="552979" y="217837"/>
                      <a:pt x="552694" y="219075"/>
                    </a:cubicBezTo>
                    <a:cubicBezTo>
                      <a:pt x="552598" y="219361"/>
                      <a:pt x="552598" y="219742"/>
                      <a:pt x="552503" y="220028"/>
                    </a:cubicBezTo>
                    <a:cubicBezTo>
                      <a:pt x="542978" y="224314"/>
                      <a:pt x="533453" y="228505"/>
                      <a:pt x="523738" y="232315"/>
                    </a:cubicBezTo>
                    <a:cubicBezTo>
                      <a:pt x="523071" y="232029"/>
                      <a:pt x="522214" y="232029"/>
                      <a:pt x="521833" y="232886"/>
                    </a:cubicBezTo>
                    <a:cubicBezTo>
                      <a:pt x="521833" y="232982"/>
                      <a:pt x="521737" y="233077"/>
                      <a:pt x="521737" y="233077"/>
                    </a:cubicBezTo>
                    <a:cubicBezTo>
                      <a:pt x="511165" y="237172"/>
                      <a:pt x="500401" y="241078"/>
                      <a:pt x="489352" y="244316"/>
                    </a:cubicBezTo>
                    <a:cubicBezTo>
                      <a:pt x="486400" y="245174"/>
                      <a:pt x="483733" y="248793"/>
                      <a:pt x="485066" y="251936"/>
                    </a:cubicBezTo>
                    <a:cubicBezTo>
                      <a:pt x="490400" y="265462"/>
                      <a:pt x="496115" y="278892"/>
                      <a:pt x="501830" y="292322"/>
                    </a:cubicBezTo>
                    <a:cubicBezTo>
                      <a:pt x="497353" y="290798"/>
                      <a:pt x="492781" y="289274"/>
                      <a:pt x="488209" y="287941"/>
                    </a:cubicBezTo>
                    <a:cubicBezTo>
                      <a:pt x="486781" y="287560"/>
                      <a:pt x="485923" y="289655"/>
                      <a:pt x="487161" y="290322"/>
                    </a:cubicBezTo>
                    <a:cubicBezTo>
                      <a:pt x="492972" y="293465"/>
                      <a:pt x="498782" y="296418"/>
                      <a:pt x="504783" y="299276"/>
                    </a:cubicBezTo>
                    <a:cubicBezTo>
                      <a:pt x="517546" y="329279"/>
                      <a:pt x="530024" y="359283"/>
                      <a:pt x="538787" y="390906"/>
                    </a:cubicBezTo>
                    <a:cubicBezTo>
                      <a:pt x="474398" y="416719"/>
                      <a:pt x="410104" y="442627"/>
                      <a:pt x="345906" y="468821"/>
                    </a:cubicBezTo>
                    <a:cubicBezTo>
                      <a:pt x="282946" y="494443"/>
                      <a:pt x="219700" y="519589"/>
                      <a:pt x="155977" y="543306"/>
                    </a:cubicBezTo>
                    <a:cubicBezTo>
                      <a:pt x="105400" y="562166"/>
                      <a:pt x="48726" y="569690"/>
                      <a:pt x="2625" y="598837"/>
                    </a:cubicBezTo>
                    <a:cubicBezTo>
                      <a:pt x="-2995" y="602456"/>
                      <a:pt x="1386" y="609791"/>
                      <a:pt x="6625" y="608552"/>
                    </a:cubicBezTo>
                    <a:cubicBezTo>
                      <a:pt x="7292" y="610457"/>
                      <a:pt x="8911" y="612077"/>
                      <a:pt x="11674" y="612267"/>
                    </a:cubicBezTo>
                    <a:cubicBezTo>
                      <a:pt x="71205" y="616553"/>
                      <a:pt x="131784" y="613601"/>
                      <a:pt x="191410" y="613601"/>
                    </a:cubicBezTo>
                    <a:cubicBezTo>
                      <a:pt x="251418" y="613601"/>
                      <a:pt x="311425" y="613601"/>
                      <a:pt x="371433" y="613601"/>
                    </a:cubicBezTo>
                    <a:cubicBezTo>
                      <a:pt x="494782" y="613601"/>
                      <a:pt x="618035" y="613696"/>
                      <a:pt x="741384" y="613791"/>
                    </a:cubicBezTo>
                    <a:cubicBezTo>
                      <a:pt x="980747" y="613982"/>
                      <a:pt x="1220301" y="617982"/>
                      <a:pt x="1459473" y="608171"/>
                    </a:cubicBezTo>
                    <a:cubicBezTo>
                      <a:pt x="1460331" y="608171"/>
                      <a:pt x="1460712" y="607505"/>
                      <a:pt x="1460807" y="606933"/>
                    </a:cubicBezTo>
                    <a:lnTo>
                      <a:pt x="1460807" y="606933"/>
                    </a:lnTo>
                    <a:cubicBezTo>
                      <a:pt x="1460807" y="607028"/>
                      <a:pt x="1460902" y="607124"/>
                      <a:pt x="1460902" y="607219"/>
                    </a:cubicBezTo>
                    <a:cubicBezTo>
                      <a:pt x="1461569" y="608934"/>
                      <a:pt x="1463664" y="608934"/>
                      <a:pt x="1464331" y="607219"/>
                    </a:cubicBezTo>
                    <a:cubicBezTo>
                      <a:pt x="1464331" y="607124"/>
                      <a:pt x="1464331" y="607028"/>
                      <a:pt x="1464427" y="606933"/>
                    </a:cubicBezTo>
                    <a:cubicBezTo>
                      <a:pt x="1467284" y="606266"/>
                      <a:pt x="1469761" y="604171"/>
                      <a:pt x="1469761" y="600361"/>
                    </a:cubicBezTo>
                    <a:lnTo>
                      <a:pt x="1469761" y="582835"/>
                    </a:lnTo>
                    <a:cubicBezTo>
                      <a:pt x="1470808" y="568833"/>
                      <a:pt x="1469665" y="554165"/>
                      <a:pt x="1469665" y="540258"/>
                    </a:cubicBezTo>
                    <a:close/>
                    <a:moveTo>
                      <a:pt x="874829" y="220790"/>
                    </a:moveTo>
                    <a:cubicBezTo>
                      <a:pt x="876258" y="220980"/>
                      <a:pt x="877115" y="219170"/>
                      <a:pt x="875782" y="218313"/>
                    </a:cubicBezTo>
                    <a:cubicBezTo>
                      <a:pt x="875591" y="218218"/>
                      <a:pt x="875401" y="218122"/>
                      <a:pt x="875210" y="217932"/>
                    </a:cubicBezTo>
                    <a:cubicBezTo>
                      <a:pt x="876448" y="206502"/>
                      <a:pt x="877115" y="195072"/>
                      <a:pt x="876353" y="183547"/>
                    </a:cubicBezTo>
                    <a:cubicBezTo>
                      <a:pt x="884449" y="204026"/>
                      <a:pt x="892736" y="224409"/>
                      <a:pt x="899880" y="245174"/>
                    </a:cubicBezTo>
                    <a:cubicBezTo>
                      <a:pt x="889593" y="249365"/>
                      <a:pt x="879401" y="253555"/>
                      <a:pt x="869114" y="257746"/>
                    </a:cubicBezTo>
                    <a:cubicBezTo>
                      <a:pt x="871495" y="248698"/>
                      <a:pt x="872353" y="239173"/>
                      <a:pt x="873686" y="229838"/>
                    </a:cubicBezTo>
                    <a:cubicBezTo>
                      <a:pt x="874067" y="226886"/>
                      <a:pt x="874448" y="223838"/>
                      <a:pt x="874829" y="220790"/>
                    </a:cubicBezTo>
                    <a:close/>
                    <a:moveTo>
                      <a:pt x="848350" y="97917"/>
                    </a:moveTo>
                    <a:cubicBezTo>
                      <a:pt x="853207" y="120968"/>
                      <a:pt x="860827" y="143066"/>
                      <a:pt x="869114" y="164973"/>
                    </a:cubicBezTo>
                    <a:cubicBezTo>
                      <a:pt x="865876" y="167830"/>
                      <a:pt x="868352" y="172974"/>
                      <a:pt x="872067" y="172784"/>
                    </a:cubicBezTo>
                    <a:cubicBezTo>
                      <a:pt x="872448" y="173736"/>
                      <a:pt x="872734" y="174688"/>
                      <a:pt x="873114" y="175641"/>
                    </a:cubicBezTo>
                    <a:cubicBezTo>
                      <a:pt x="872924" y="175832"/>
                      <a:pt x="872829" y="175927"/>
                      <a:pt x="872734" y="176213"/>
                    </a:cubicBezTo>
                    <a:cubicBezTo>
                      <a:pt x="870067" y="188404"/>
                      <a:pt x="868257" y="200787"/>
                      <a:pt x="866447" y="213170"/>
                    </a:cubicBezTo>
                    <a:cubicBezTo>
                      <a:pt x="857684" y="208217"/>
                      <a:pt x="848730" y="203549"/>
                      <a:pt x="839777" y="198977"/>
                    </a:cubicBezTo>
                    <a:cubicBezTo>
                      <a:pt x="840158" y="196787"/>
                      <a:pt x="840539" y="194501"/>
                      <a:pt x="841015" y="192215"/>
                    </a:cubicBezTo>
                    <a:cubicBezTo>
                      <a:pt x="842920" y="183071"/>
                      <a:pt x="845682" y="173165"/>
                      <a:pt x="847969" y="162878"/>
                    </a:cubicBezTo>
                    <a:cubicBezTo>
                      <a:pt x="852541" y="165163"/>
                      <a:pt x="857112" y="167545"/>
                      <a:pt x="861685" y="169926"/>
                    </a:cubicBezTo>
                    <a:cubicBezTo>
                      <a:pt x="863113" y="170688"/>
                      <a:pt x="864732" y="168783"/>
                      <a:pt x="863495" y="167545"/>
                    </a:cubicBezTo>
                    <a:cubicBezTo>
                      <a:pt x="859113" y="163354"/>
                      <a:pt x="854350" y="159449"/>
                      <a:pt x="849493" y="155638"/>
                    </a:cubicBezTo>
                    <a:cubicBezTo>
                      <a:pt x="852731" y="138970"/>
                      <a:pt x="854160" y="121920"/>
                      <a:pt x="848159" y="107156"/>
                    </a:cubicBezTo>
                    <a:cubicBezTo>
                      <a:pt x="847683" y="105918"/>
                      <a:pt x="845682" y="106013"/>
                      <a:pt x="845778" y="107442"/>
                    </a:cubicBezTo>
                    <a:cubicBezTo>
                      <a:pt x="846540" y="122206"/>
                      <a:pt x="844921" y="136398"/>
                      <a:pt x="842349" y="150400"/>
                    </a:cubicBezTo>
                    <a:cubicBezTo>
                      <a:pt x="830729" y="142304"/>
                      <a:pt x="818156" y="135350"/>
                      <a:pt x="805011" y="130397"/>
                    </a:cubicBezTo>
                    <a:cubicBezTo>
                      <a:pt x="805296" y="126111"/>
                      <a:pt x="805487" y="121729"/>
                      <a:pt x="805392" y="117443"/>
                    </a:cubicBezTo>
                    <a:cubicBezTo>
                      <a:pt x="819775" y="111347"/>
                      <a:pt x="834157" y="104870"/>
                      <a:pt x="848350" y="97917"/>
                    </a:cubicBezTo>
                    <a:close/>
                    <a:moveTo>
                      <a:pt x="789676" y="268986"/>
                    </a:moveTo>
                    <a:cubicBezTo>
                      <a:pt x="787485" y="268129"/>
                      <a:pt x="785294" y="267176"/>
                      <a:pt x="783008" y="266319"/>
                    </a:cubicBezTo>
                    <a:cubicBezTo>
                      <a:pt x="783104" y="265271"/>
                      <a:pt x="783198" y="264319"/>
                      <a:pt x="783294" y="263271"/>
                    </a:cubicBezTo>
                    <a:cubicBezTo>
                      <a:pt x="784342" y="253365"/>
                      <a:pt x="785961" y="243364"/>
                      <a:pt x="787771" y="233458"/>
                    </a:cubicBezTo>
                    <a:cubicBezTo>
                      <a:pt x="798439" y="238506"/>
                      <a:pt x="809392" y="243078"/>
                      <a:pt x="820632" y="246507"/>
                    </a:cubicBezTo>
                    <a:cubicBezTo>
                      <a:pt x="818727" y="257461"/>
                      <a:pt x="817393" y="268415"/>
                      <a:pt x="817489" y="278797"/>
                    </a:cubicBezTo>
                    <a:cubicBezTo>
                      <a:pt x="805296" y="283750"/>
                      <a:pt x="793105" y="288798"/>
                      <a:pt x="780912" y="293656"/>
                    </a:cubicBezTo>
                    <a:cubicBezTo>
                      <a:pt x="781961" y="286131"/>
                      <a:pt x="782246" y="278416"/>
                      <a:pt x="782722" y="270701"/>
                    </a:cubicBezTo>
                    <a:cubicBezTo>
                      <a:pt x="784913" y="271082"/>
                      <a:pt x="787104" y="271463"/>
                      <a:pt x="789390" y="271653"/>
                    </a:cubicBezTo>
                    <a:cubicBezTo>
                      <a:pt x="791104" y="271939"/>
                      <a:pt x="791104" y="269462"/>
                      <a:pt x="789676" y="268986"/>
                    </a:cubicBezTo>
                    <a:close/>
                    <a:moveTo>
                      <a:pt x="789295" y="225743"/>
                    </a:moveTo>
                    <a:cubicBezTo>
                      <a:pt x="790628" y="218694"/>
                      <a:pt x="791962" y="211741"/>
                      <a:pt x="793390" y="204788"/>
                    </a:cubicBezTo>
                    <a:cubicBezTo>
                      <a:pt x="794438" y="199168"/>
                      <a:pt x="795581" y="193548"/>
                      <a:pt x="796724" y="187928"/>
                    </a:cubicBezTo>
                    <a:cubicBezTo>
                      <a:pt x="797391" y="188309"/>
                      <a:pt x="798057" y="188595"/>
                      <a:pt x="798629" y="188976"/>
                    </a:cubicBezTo>
                    <a:cubicBezTo>
                      <a:pt x="808916" y="194691"/>
                      <a:pt x="819203" y="200311"/>
                      <a:pt x="829680" y="205454"/>
                    </a:cubicBezTo>
                    <a:cubicBezTo>
                      <a:pt x="827299" y="215741"/>
                      <a:pt x="824346" y="227552"/>
                      <a:pt x="821870" y="239649"/>
                    </a:cubicBezTo>
                    <a:cubicBezTo>
                      <a:pt x="811012" y="234982"/>
                      <a:pt x="800058" y="230505"/>
                      <a:pt x="789295" y="225743"/>
                    </a:cubicBezTo>
                    <a:close/>
                    <a:moveTo>
                      <a:pt x="804153" y="140113"/>
                    </a:moveTo>
                    <a:cubicBezTo>
                      <a:pt x="816250" y="146590"/>
                      <a:pt x="828347" y="152971"/>
                      <a:pt x="840539" y="159258"/>
                    </a:cubicBezTo>
                    <a:cubicBezTo>
                      <a:pt x="838062" y="171164"/>
                      <a:pt x="835014" y="183071"/>
                      <a:pt x="832062" y="195167"/>
                    </a:cubicBezTo>
                    <a:cubicBezTo>
                      <a:pt x="820822" y="189643"/>
                      <a:pt x="809583" y="184118"/>
                      <a:pt x="798439" y="178499"/>
                    </a:cubicBezTo>
                    <a:cubicBezTo>
                      <a:pt x="800915" y="165830"/>
                      <a:pt x="802915" y="152971"/>
                      <a:pt x="804153" y="140113"/>
                    </a:cubicBezTo>
                    <a:close/>
                    <a:moveTo>
                      <a:pt x="831872" y="249650"/>
                    </a:moveTo>
                    <a:cubicBezTo>
                      <a:pt x="836729" y="250793"/>
                      <a:pt x="841587" y="251841"/>
                      <a:pt x="846445" y="252413"/>
                    </a:cubicBezTo>
                    <a:cubicBezTo>
                      <a:pt x="847587" y="252603"/>
                      <a:pt x="848064" y="250698"/>
                      <a:pt x="847016" y="250222"/>
                    </a:cubicBezTo>
                    <a:cubicBezTo>
                      <a:pt x="842158" y="248031"/>
                      <a:pt x="837301" y="246031"/>
                      <a:pt x="832443" y="243935"/>
                    </a:cubicBezTo>
                    <a:cubicBezTo>
                      <a:pt x="832633" y="242697"/>
                      <a:pt x="832633" y="241459"/>
                      <a:pt x="832824" y="240221"/>
                    </a:cubicBezTo>
                    <a:cubicBezTo>
                      <a:pt x="834348" y="229838"/>
                      <a:pt x="835967" y="219456"/>
                      <a:pt x="837872" y="209074"/>
                    </a:cubicBezTo>
                    <a:cubicBezTo>
                      <a:pt x="846826" y="213074"/>
                      <a:pt x="855970" y="216408"/>
                      <a:pt x="865590" y="218789"/>
                    </a:cubicBezTo>
                    <a:cubicBezTo>
                      <a:pt x="865114" y="221647"/>
                      <a:pt x="864732" y="224409"/>
                      <a:pt x="864256" y="227267"/>
                    </a:cubicBezTo>
                    <a:cubicBezTo>
                      <a:pt x="862351" y="238887"/>
                      <a:pt x="859208" y="250317"/>
                      <a:pt x="858827" y="261938"/>
                    </a:cubicBezTo>
                    <a:cubicBezTo>
                      <a:pt x="849016" y="265938"/>
                      <a:pt x="839301" y="269938"/>
                      <a:pt x="829490" y="273844"/>
                    </a:cubicBezTo>
                    <a:cubicBezTo>
                      <a:pt x="830538" y="265843"/>
                      <a:pt x="831109" y="257651"/>
                      <a:pt x="831872" y="249650"/>
                    </a:cubicBezTo>
                    <a:close/>
                    <a:moveTo>
                      <a:pt x="799201" y="128492"/>
                    </a:moveTo>
                    <a:cubicBezTo>
                      <a:pt x="795295" y="127159"/>
                      <a:pt x="791390" y="126016"/>
                      <a:pt x="787485" y="125063"/>
                    </a:cubicBezTo>
                    <a:cubicBezTo>
                      <a:pt x="791962" y="123158"/>
                      <a:pt x="796534" y="121349"/>
                      <a:pt x="801011" y="119444"/>
                    </a:cubicBezTo>
                    <a:cubicBezTo>
                      <a:pt x="800439" y="122492"/>
                      <a:pt x="799772" y="125444"/>
                      <a:pt x="799201" y="128492"/>
                    </a:cubicBezTo>
                    <a:close/>
                    <a:moveTo>
                      <a:pt x="759196" y="136874"/>
                    </a:moveTo>
                    <a:cubicBezTo>
                      <a:pt x="767387" y="133445"/>
                      <a:pt x="775578" y="130016"/>
                      <a:pt x="783770" y="126587"/>
                    </a:cubicBezTo>
                    <a:cubicBezTo>
                      <a:pt x="783389" y="127635"/>
                      <a:pt x="783580" y="128969"/>
                      <a:pt x="784818" y="129635"/>
                    </a:cubicBezTo>
                    <a:cubicBezTo>
                      <a:pt x="789009" y="132017"/>
                      <a:pt x="793390" y="134207"/>
                      <a:pt x="797581" y="136493"/>
                    </a:cubicBezTo>
                    <a:cubicBezTo>
                      <a:pt x="795105" y="149066"/>
                      <a:pt x="792723" y="161639"/>
                      <a:pt x="790152" y="174212"/>
                    </a:cubicBezTo>
                    <a:cubicBezTo>
                      <a:pt x="779293" y="168688"/>
                      <a:pt x="768245" y="163259"/>
                      <a:pt x="757100" y="158401"/>
                    </a:cubicBezTo>
                    <a:cubicBezTo>
                      <a:pt x="758053" y="151352"/>
                      <a:pt x="758814" y="144113"/>
                      <a:pt x="759196" y="136874"/>
                    </a:cubicBezTo>
                    <a:close/>
                    <a:moveTo>
                      <a:pt x="788247" y="183356"/>
                    </a:moveTo>
                    <a:cubicBezTo>
                      <a:pt x="786342" y="192500"/>
                      <a:pt x="784532" y="201644"/>
                      <a:pt x="782437" y="210693"/>
                    </a:cubicBezTo>
                    <a:cubicBezTo>
                      <a:pt x="781675" y="214122"/>
                      <a:pt x="780817" y="217742"/>
                      <a:pt x="779865" y="221456"/>
                    </a:cubicBezTo>
                    <a:cubicBezTo>
                      <a:pt x="774436" y="218980"/>
                      <a:pt x="769102" y="216503"/>
                      <a:pt x="763768" y="213741"/>
                    </a:cubicBezTo>
                    <a:cubicBezTo>
                      <a:pt x="758814" y="211169"/>
                      <a:pt x="753862" y="208502"/>
                      <a:pt x="748909" y="205835"/>
                    </a:cubicBezTo>
                    <a:cubicBezTo>
                      <a:pt x="751385" y="192596"/>
                      <a:pt x="753957" y="179451"/>
                      <a:pt x="755957" y="166211"/>
                    </a:cubicBezTo>
                    <a:cubicBezTo>
                      <a:pt x="766816" y="171831"/>
                      <a:pt x="777579" y="177546"/>
                      <a:pt x="788247" y="183356"/>
                    </a:cubicBezTo>
                    <a:close/>
                    <a:moveTo>
                      <a:pt x="610987" y="334709"/>
                    </a:moveTo>
                    <a:cubicBezTo>
                      <a:pt x="611082" y="333756"/>
                      <a:pt x="611177" y="332708"/>
                      <a:pt x="611272" y="331756"/>
                    </a:cubicBezTo>
                    <a:cubicBezTo>
                      <a:pt x="612225" y="323279"/>
                      <a:pt x="613558" y="314801"/>
                      <a:pt x="615082" y="306419"/>
                    </a:cubicBezTo>
                    <a:cubicBezTo>
                      <a:pt x="624036" y="310896"/>
                      <a:pt x="632990" y="315278"/>
                      <a:pt x="642133" y="319278"/>
                    </a:cubicBezTo>
                    <a:cubicBezTo>
                      <a:pt x="640609" y="329089"/>
                      <a:pt x="639562" y="338804"/>
                      <a:pt x="639657" y="348329"/>
                    </a:cubicBezTo>
                    <a:cubicBezTo>
                      <a:pt x="630418" y="343186"/>
                      <a:pt x="620797" y="338804"/>
                      <a:pt x="610987" y="334709"/>
                    </a:cubicBezTo>
                    <a:close/>
                    <a:moveTo>
                      <a:pt x="633085" y="353282"/>
                    </a:moveTo>
                    <a:cubicBezTo>
                      <a:pt x="624703" y="356616"/>
                      <a:pt x="616321" y="360045"/>
                      <a:pt x="607939" y="363379"/>
                    </a:cubicBezTo>
                    <a:cubicBezTo>
                      <a:pt x="608986" y="357378"/>
                      <a:pt x="609558" y="351377"/>
                      <a:pt x="610034" y="345281"/>
                    </a:cubicBezTo>
                    <a:cubicBezTo>
                      <a:pt x="617559" y="348234"/>
                      <a:pt x="625274" y="350996"/>
                      <a:pt x="633085" y="353282"/>
                    </a:cubicBezTo>
                    <a:close/>
                    <a:moveTo>
                      <a:pt x="616892" y="296132"/>
                    </a:moveTo>
                    <a:cubicBezTo>
                      <a:pt x="618321" y="288608"/>
                      <a:pt x="619750" y="281178"/>
                      <a:pt x="621178" y="273749"/>
                    </a:cubicBezTo>
                    <a:cubicBezTo>
                      <a:pt x="621940" y="269558"/>
                      <a:pt x="622798" y="265367"/>
                      <a:pt x="623560" y="261176"/>
                    </a:cubicBezTo>
                    <a:cubicBezTo>
                      <a:pt x="631465" y="265271"/>
                      <a:pt x="639466" y="269462"/>
                      <a:pt x="647467" y="273749"/>
                    </a:cubicBezTo>
                    <a:cubicBezTo>
                      <a:pt x="648515" y="274320"/>
                      <a:pt x="649563" y="274892"/>
                      <a:pt x="650706" y="275463"/>
                    </a:cubicBezTo>
                    <a:cubicBezTo>
                      <a:pt x="648420" y="286417"/>
                      <a:pt x="645943" y="297656"/>
                      <a:pt x="643848" y="308991"/>
                    </a:cubicBezTo>
                    <a:cubicBezTo>
                      <a:pt x="634894" y="304610"/>
                      <a:pt x="625941" y="300323"/>
                      <a:pt x="616892" y="296132"/>
                    </a:cubicBezTo>
                    <a:close/>
                    <a:moveTo>
                      <a:pt x="653849" y="324041"/>
                    </a:moveTo>
                    <a:cubicBezTo>
                      <a:pt x="661469" y="326898"/>
                      <a:pt x="669280" y="329279"/>
                      <a:pt x="677281" y="330899"/>
                    </a:cubicBezTo>
                    <a:cubicBezTo>
                      <a:pt x="677281" y="332422"/>
                      <a:pt x="677281" y="333946"/>
                      <a:pt x="677281" y="335471"/>
                    </a:cubicBezTo>
                    <a:cubicBezTo>
                      <a:pt x="667660" y="339280"/>
                      <a:pt x="658040" y="343186"/>
                      <a:pt x="648420" y="346996"/>
                    </a:cubicBezTo>
                    <a:cubicBezTo>
                      <a:pt x="650801" y="339757"/>
                      <a:pt x="652516" y="331946"/>
                      <a:pt x="653849" y="324041"/>
                    </a:cubicBezTo>
                    <a:close/>
                    <a:moveTo>
                      <a:pt x="677281" y="326993"/>
                    </a:moveTo>
                    <a:cubicBezTo>
                      <a:pt x="670137" y="322707"/>
                      <a:pt x="662898" y="318707"/>
                      <a:pt x="655468" y="314801"/>
                    </a:cubicBezTo>
                    <a:cubicBezTo>
                      <a:pt x="657088" y="303276"/>
                      <a:pt x="658231" y="291465"/>
                      <a:pt x="659469" y="280035"/>
                    </a:cubicBezTo>
                    <a:cubicBezTo>
                      <a:pt x="666517" y="283750"/>
                      <a:pt x="673757" y="287274"/>
                      <a:pt x="681186" y="290513"/>
                    </a:cubicBezTo>
                    <a:cubicBezTo>
                      <a:pt x="679090" y="302705"/>
                      <a:pt x="677566" y="314992"/>
                      <a:pt x="677281" y="326993"/>
                    </a:cubicBezTo>
                    <a:close/>
                    <a:moveTo>
                      <a:pt x="660612" y="269177"/>
                    </a:moveTo>
                    <a:cubicBezTo>
                      <a:pt x="660993" y="266033"/>
                      <a:pt x="661374" y="262890"/>
                      <a:pt x="661755" y="259842"/>
                    </a:cubicBezTo>
                    <a:cubicBezTo>
                      <a:pt x="663374" y="248317"/>
                      <a:pt x="664898" y="236792"/>
                      <a:pt x="666327" y="225171"/>
                    </a:cubicBezTo>
                    <a:cubicBezTo>
                      <a:pt x="674423" y="228886"/>
                      <a:pt x="682519" y="232696"/>
                      <a:pt x="690616" y="236601"/>
                    </a:cubicBezTo>
                    <a:cubicBezTo>
                      <a:pt x="689568" y="242507"/>
                      <a:pt x="688520" y="248412"/>
                      <a:pt x="687568" y="254318"/>
                    </a:cubicBezTo>
                    <a:cubicBezTo>
                      <a:pt x="686234" y="262223"/>
                      <a:pt x="684710" y="270510"/>
                      <a:pt x="683186" y="278987"/>
                    </a:cubicBezTo>
                    <a:cubicBezTo>
                      <a:pt x="675566" y="275939"/>
                      <a:pt x="668041" y="272701"/>
                      <a:pt x="660612" y="269177"/>
                    </a:cubicBezTo>
                    <a:close/>
                    <a:moveTo>
                      <a:pt x="692711" y="295180"/>
                    </a:moveTo>
                    <a:cubicBezTo>
                      <a:pt x="703474" y="299180"/>
                      <a:pt x="714523" y="302133"/>
                      <a:pt x="725668" y="303371"/>
                    </a:cubicBezTo>
                    <a:cubicBezTo>
                      <a:pt x="724620" y="307943"/>
                      <a:pt x="723763" y="312515"/>
                      <a:pt x="723477" y="316992"/>
                    </a:cubicBezTo>
                    <a:cubicBezTo>
                      <a:pt x="711761" y="321659"/>
                      <a:pt x="700045" y="326422"/>
                      <a:pt x="688330" y="331089"/>
                    </a:cubicBezTo>
                    <a:cubicBezTo>
                      <a:pt x="690520" y="319469"/>
                      <a:pt x="691663" y="307372"/>
                      <a:pt x="692711" y="295180"/>
                    </a:cubicBezTo>
                    <a:close/>
                    <a:moveTo>
                      <a:pt x="693759" y="283274"/>
                    </a:moveTo>
                    <a:cubicBezTo>
                      <a:pt x="694711" y="271272"/>
                      <a:pt x="695664" y="259461"/>
                      <a:pt x="697378" y="248126"/>
                    </a:cubicBezTo>
                    <a:cubicBezTo>
                      <a:pt x="697759" y="245650"/>
                      <a:pt x="698140" y="243078"/>
                      <a:pt x="698521" y="240602"/>
                    </a:cubicBezTo>
                    <a:cubicBezTo>
                      <a:pt x="709570" y="245936"/>
                      <a:pt x="720715" y="251270"/>
                      <a:pt x="731954" y="255937"/>
                    </a:cubicBezTo>
                    <a:cubicBezTo>
                      <a:pt x="731097" y="265081"/>
                      <a:pt x="730335" y="274225"/>
                      <a:pt x="729478" y="283369"/>
                    </a:cubicBezTo>
                    <a:cubicBezTo>
                      <a:pt x="729097" y="287179"/>
                      <a:pt x="728335" y="290989"/>
                      <a:pt x="727477" y="294894"/>
                    </a:cubicBezTo>
                    <a:cubicBezTo>
                      <a:pt x="716047" y="291275"/>
                      <a:pt x="704808" y="287465"/>
                      <a:pt x="693759" y="283274"/>
                    </a:cubicBezTo>
                    <a:close/>
                    <a:moveTo>
                      <a:pt x="700045" y="230696"/>
                    </a:moveTo>
                    <a:cubicBezTo>
                      <a:pt x="702236" y="216884"/>
                      <a:pt x="704427" y="203168"/>
                      <a:pt x="706522" y="189357"/>
                    </a:cubicBezTo>
                    <a:cubicBezTo>
                      <a:pt x="717476" y="195834"/>
                      <a:pt x="728525" y="202025"/>
                      <a:pt x="739574" y="208217"/>
                    </a:cubicBezTo>
                    <a:cubicBezTo>
                      <a:pt x="737193" y="220123"/>
                      <a:pt x="734907" y="231934"/>
                      <a:pt x="733192" y="243935"/>
                    </a:cubicBezTo>
                    <a:cubicBezTo>
                      <a:pt x="733097" y="244412"/>
                      <a:pt x="733097" y="244983"/>
                      <a:pt x="733002" y="245459"/>
                    </a:cubicBezTo>
                    <a:cubicBezTo>
                      <a:pt x="722048" y="240506"/>
                      <a:pt x="711094" y="235649"/>
                      <a:pt x="700045" y="230696"/>
                    </a:cubicBezTo>
                    <a:close/>
                    <a:moveTo>
                      <a:pt x="738336" y="303943"/>
                    </a:moveTo>
                    <a:cubicBezTo>
                      <a:pt x="741574" y="303847"/>
                      <a:pt x="744813" y="303847"/>
                      <a:pt x="748147" y="303467"/>
                    </a:cubicBezTo>
                    <a:cubicBezTo>
                      <a:pt x="749575" y="303276"/>
                      <a:pt x="750147" y="301180"/>
                      <a:pt x="748528" y="300800"/>
                    </a:cubicBezTo>
                    <a:cubicBezTo>
                      <a:pt x="745480" y="300038"/>
                      <a:pt x="742527" y="299180"/>
                      <a:pt x="739574" y="298323"/>
                    </a:cubicBezTo>
                    <a:cubicBezTo>
                      <a:pt x="741670" y="284893"/>
                      <a:pt x="741193" y="269938"/>
                      <a:pt x="741670" y="259747"/>
                    </a:cubicBezTo>
                    <a:cubicBezTo>
                      <a:pt x="751195" y="263366"/>
                      <a:pt x="760910" y="266414"/>
                      <a:pt x="770721" y="268605"/>
                    </a:cubicBezTo>
                    <a:cubicBezTo>
                      <a:pt x="769578" y="278797"/>
                      <a:pt x="769388" y="288798"/>
                      <a:pt x="771007" y="297942"/>
                    </a:cubicBezTo>
                    <a:cubicBezTo>
                      <a:pt x="759291" y="302705"/>
                      <a:pt x="747670" y="307467"/>
                      <a:pt x="736050" y="312230"/>
                    </a:cubicBezTo>
                    <a:cubicBezTo>
                      <a:pt x="736907" y="309563"/>
                      <a:pt x="737669" y="306800"/>
                      <a:pt x="738336" y="303943"/>
                    </a:cubicBezTo>
                    <a:close/>
                    <a:moveTo>
                      <a:pt x="742336" y="249365"/>
                    </a:moveTo>
                    <a:cubicBezTo>
                      <a:pt x="743479" y="237077"/>
                      <a:pt x="745480" y="224790"/>
                      <a:pt x="747766" y="212598"/>
                    </a:cubicBezTo>
                    <a:cubicBezTo>
                      <a:pt x="751957" y="214884"/>
                      <a:pt x="756148" y="217361"/>
                      <a:pt x="760434" y="219551"/>
                    </a:cubicBezTo>
                    <a:cubicBezTo>
                      <a:pt x="766244" y="222599"/>
                      <a:pt x="772245" y="225743"/>
                      <a:pt x="778246" y="228695"/>
                    </a:cubicBezTo>
                    <a:cubicBezTo>
                      <a:pt x="775769" y="239173"/>
                      <a:pt x="773197" y="250317"/>
                      <a:pt x="771483" y="261461"/>
                    </a:cubicBezTo>
                    <a:cubicBezTo>
                      <a:pt x="761767" y="257651"/>
                      <a:pt x="752052" y="253555"/>
                      <a:pt x="742336" y="249365"/>
                    </a:cubicBezTo>
                    <a:close/>
                    <a:moveTo>
                      <a:pt x="754624" y="138875"/>
                    </a:moveTo>
                    <a:cubicBezTo>
                      <a:pt x="753481" y="144590"/>
                      <a:pt x="752147" y="150304"/>
                      <a:pt x="750909" y="155924"/>
                    </a:cubicBezTo>
                    <a:cubicBezTo>
                      <a:pt x="744337" y="153257"/>
                      <a:pt x="737765" y="150876"/>
                      <a:pt x="731002" y="148780"/>
                    </a:cubicBezTo>
                    <a:cubicBezTo>
                      <a:pt x="738812" y="145447"/>
                      <a:pt x="746718" y="142113"/>
                      <a:pt x="754624" y="138875"/>
                    </a:cubicBezTo>
                    <a:close/>
                    <a:moveTo>
                      <a:pt x="710809" y="157163"/>
                    </a:moveTo>
                    <a:cubicBezTo>
                      <a:pt x="715857" y="154972"/>
                      <a:pt x="720905" y="152971"/>
                      <a:pt x="725953" y="150781"/>
                    </a:cubicBezTo>
                    <a:cubicBezTo>
                      <a:pt x="733764" y="154781"/>
                      <a:pt x="741574" y="158782"/>
                      <a:pt x="749385" y="162782"/>
                    </a:cubicBezTo>
                    <a:cubicBezTo>
                      <a:pt x="746527" y="175641"/>
                      <a:pt x="743670" y="188595"/>
                      <a:pt x="741003" y="201549"/>
                    </a:cubicBezTo>
                    <a:cubicBezTo>
                      <a:pt x="729859" y="195453"/>
                      <a:pt x="718715" y="189262"/>
                      <a:pt x="707475" y="183261"/>
                    </a:cubicBezTo>
                    <a:cubicBezTo>
                      <a:pt x="708713" y="174593"/>
                      <a:pt x="709856" y="165926"/>
                      <a:pt x="710809" y="157163"/>
                    </a:cubicBezTo>
                    <a:close/>
                    <a:moveTo>
                      <a:pt x="706713" y="159068"/>
                    </a:moveTo>
                    <a:cubicBezTo>
                      <a:pt x="704903" y="166116"/>
                      <a:pt x="703379" y="173260"/>
                      <a:pt x="701760" y="180308"/>
                    </a:cubicBezTo>
                    <a:cubicBezTo>
                      <a:pt x="695188" y="176879"/>
                      <a:pt x="688425" y="173641"/>
                      <a:pt x="681757" y="170402"/>
                    </a:cubicBezTo>
                    <a:cubicBezTo>
                      <a:pt x="690044" y="166592"/>
                      <a:pt x="698331" y="162687"/>
                      <a:pt x="706713" y="159068"/>
                    </a:cubicBezTo>
                    <a:close/>
                    <a:moveTo>
                      <a:pt x="671661" y="174974"/>
                    </a:moveTo>
                    <a:cubicBezTo>
                      <a:pt x="673757" y="173927"/>
                      <a:pt x="675852" y="173069"/>
                      <a:pt x="677947" y="172117"/>
                    </a:cubicBezTo>
                    <a:cubicBezTo>
                      <a:pt x="685377" y="176784"/>
                      <a:pt x="692997" y="181166"/>
                      <a:pt x="700522" y="185738"/>
                    </a:cubicBezTo>
                    <a:cubicBezTo>
                      <a:pt x="697474" y="199549"/>
                      <a:pt x="694711" y="213360"/>
                      <a:pt x="692235" y="227171"/>
                    </a:cubicBezTo>
                    <a:cubicBezTo>
                      <a:pt x="684139" y="223552"/>
                      <a:pt x="675852" y="219742"/>
                      <a:pt x="667375" y="216408"/>
                    </a:cubicBezTo>
                    <a:cubicBezTo>
                      <a:pt x="668994" y="202692"/>
                      <a:pt x="670423" y="188881"/>
                      <a:pt x="671661" y="174974"/>
                    </a:cubicBezTo>
                    <a:close/>
                    <a:moveTo>
                      <a:pt x="631561" y="195072"/>
                    </a:moveTo>
                    <a:cubicBezTo>
                      <a:pt x="643467" y="188976"/>
                      <a:pt x="655278" y="182975"/>
                      <a:pt x="667279" y="177070"/>
                    </a:cubicBezTo>
                    <a:cubicBezTo>
                      <a:pt x="667470" y="176975"/>
                      <a:pt x="667660" y="176879"/>
                      <a:pt x="667851" y="176784"/>
                    </a:cubicBezTo>
                    <a:cubicBezTo>
                      <a:pt x="665660" y="189262"/>
                      <a:pt x="663565" y="201740"/>
                      <a:pt x="661469" y="214217"/>
                    </a:cubicBezTo>
                    <a:cubicBezTo>
                      <a:pt x="651563" y="210598"/>
                      <a:pt x="641371" y="207836"/>
                      <a:pt x="631084" y="206597"/>
                    </a:cubicBezTo>
                    <a:cubicBezTo>
                      <a:pt x="631275" y="202787"/>
                      <a:pt x="631561" y="198977"/>
                      <a:pt x="631561" y="195072"/>
                    </a:cubicBezTo>
                    <a:close/>
                    <a:moveTo>
                      <a:pt x="630703" y="211360"/>
                    </a:moveTo>
                    <a:cubicBezTo>
                      <a:pt x="640609" y="214503"/>
                      <a:pt x="650420" y="218313"/>
                      <a:pt x="660040" y="222504"/>
                    </a:cubicBezTo>
                    <a:cubicBezTo>
                      <a:pt x="658040" y="234315"/>
                      <a:pt x="655945" y="246031"/>
                      <a:pt x="654040" y="257842"/>
                    </a:cubicBezTo>
                    <a:cubicBezTo>
                      <a:pt x="653659" y="260318"/>
                      <a:pt x="653087" y="262985"/>
                      <a:pt x="652611" y="265462"/>
                    </a:cubicBezTo>
                    <a:cubicBezTo>
                      <a:pt x="648420" y="263366"/>
                      <a:pt x="644134" y="261271"/>
                      <a:pt x="639943" y="258985"/>
                    </a:cubicBezTo>
                    <a:cubicBezTo>
                      <a:pt x="635180" y="256508"/>
                      <a:pt x="630227" y="253937"/>
                      <a:pt x="625369" y="251365"/>
                    </a:cubicBezTo>
                    <a:cubicBezTo>
                      <a:pt x="627655" y="238125"/>
                      <a:pt x="629656" y="224695"/>
                      <a:pt x="630703" y="211360"/>
                    </a:cubicBezTo>
                    <a:close/>
                    <a:moveTo>
                      <a:pt x="586507" y="217837"/>
                    </a:moveTo>
                    <a:cubicBezTo>
                      <a:pt x="599938" y="211265"/>
                      <a:pt x="613273" y="204502"/>
                      <a:pt x="626512" y="197644"/>
                    </a:cubicBezTo>
                    <a:cubicBezTo>
                      <a:pt x="626132" y="200501"/>
                      <a:pt x="625560" y="203359"/>
                      <a:pt x="625084" y="206216"/>
                    </a:cubicBezTo>
                    <a:cubicBezTo>
                      <a:pt x="622702" y="206121"/>
                      <a:pt x="620321" y="205930"/>
                      <a:pt x="617845" y="206026"/>
                    </a:cubicBezTo>
                    <a:cubicBezTo>
                      <a:pt x="616987" y="206026"/>
                      <a:pt x="616702" y="207454"/>
                      <a:pt x="617654" y="207645"/>
                    </a:cubicBezTo>
                    <a:cubicBezTo>
                      <a:pt x="619940" y="208217"/>
                      <a:pt x="622226" y="208883"/>
                      <a:pt x="624512" y="209550"/>
                    </a:cubicBezTo>
                    <a:cubicBezTo>
                      <a:pt x="622417" y="222313"/>
                      <a:pt x="620131" y="234982"/>
                      <a:pt x="617654" y="247555"/>
                    </a:cubicBezTo>
                    <a:cubicBezTo>
                      <a:pt x="606986" y="242221"/>
                      <a:pt x="595937" y="237363"/>
                      <a:pt x="584698" y="233458"/>
                    </a:cubicBezTo>
                    <a:cubicBezTo>
                      <a:pt x="585460" y="228219"/>
                      <a:pt x="586031" y="223076"/>
                      <a:pt x="586507" y="217837"/>
                    </a:cubicBezTo>
                    <a:close/>
                    <a:moveTo>
                      <a:pt x="615749" y="257270"/>
                    </a:moveTo>
                    <a:cubicBezTo>
                      <a:pt x="613653" y="267557"/>
                      <a:pt x="611558" y="277940"/>
                      <a:pt x="609367" y="288227"/>
                    </a:cubicBezTo>
                    <a:cubicBezTo>
                      <a:pt x="609082" y="289560"/>
                      <a:pt x="608796" y="290989"/>
                      <a:pt x="608510" y="292322"/>
                    </a:cubicBezTo>
                    <a:cubicBezTo>
                      <a:pt x="600795" y="288893"/>
                      <a:pt x="593175" y="285369"/>
                      <a:pt x="585555" y="281940"/>
                    </a:cubicBezTo>
                    <a:cubicBezTo>
                      <a:pt x="582697" y="280702"/>
                      <a:pt x="579935" y="279368"/>
                      <a:pt x="577078" y="278130"/>
                    </a:cubicBezTo>
                    <a:cubicBezTo>
                      <a:pt x="579268" y="266129"/>
                      <a:pt x="581554" y="254127"/>
                      <a:pt x="583364" y="242030"/>
                    </a:cubicBezTo>
                    <a:cubicBezTo>
                      <a:pt x="594413" y="246793"/>
                      <a:pt x="605081" y="251936"/>
                      <a:pt x="615749" y="257270"/>
                    </a:cubicBezTo>
                    <a:close/>
                    <a:moveTo>
                      <a:pt x="582412" y="356426"/>
                    </a:moveTo>
                    <a:cubicBezTo>
                      <a:pt x="577078" y="354616"/>
                      <a:pt x="571839" y="352806"/>
                      <a:pt x="566600" y="351092"/>
                    </a:cubicBezTo>
                    <a:cubicBezTo>
                      <a:pt x="566695" y="350044"/>
                      <a:pt x="566695" y="349091"/>
                      <a:pt x="566791" y="348044"/>
                    </a:cubicBezTo>
                    <a:cubicBezTo>
                      <a:pt x="567362" y="341281"/>
                      <a:pt x="568219" y="334518"/>
                      <a:pt x="569077" y="327851"/>
                    </a:cubicBezTo>
                    <a:cubicBezTo>
                      <a:pt x="579364" y="332232"/>
                      <a:pt x="589651" y="336899"/>
                      <a:pt x="600128" y="341281"/>
                    </a:cubicBezTo>
                    <a:cubicBezTo>
                      <a:pt x="599652" y="348329"/>
                      <a:pt x="599557" y="355378"/>
                      <a:pt x="600319" y="362045"/>
                    </a:cubicBezTo>
                    <a:cubicBezTo>
                      <a:pt x="594413" y="360045"/>
                      <a:pt x="588317" y="358426"/>
                      <a:pt x="582412" y="356426"/>
                    </a:cubicBezTo>
                    <a:close/>
                    <a:moveTo>
                      <a:pt x="591460" y="369951"/>
                    </a:moveTo>
                    <a:cubicBezTo>
                      <a:pt x="581935" y="373761"/>
                      <a:pt x="572315" y="377571"/>
                      <a:pt x="562790" y="381476"/>
                    </a:cubicBezTo>
                    <a:cubicBezTo>
                      <a:pt x="564790" y="374428"/>
                      <a:pt x="565457" y="367379"/>
                      <a:pt x="565933" y="360236"/>
                    </a:cubicBezTo>
                    <a:cubicBezTo>
                      <a:pt x="568600" y="361283"/>
                      <a:pt x="571077" y="362331"/>
                      <a:pt x="573744" y="363379"/>
                    </a:cubicBezTo>
                    <a:cubicBezTo>
                      <a:pt x="579459" y="365474"/>
                      <a:pt x="585460" y="367951"/>
                      <a:pt x="591460" y="369951"/>
                    </a:cubicBezTo>
                    <a:close/>
                    <a:moveTo>
                      <a:pt x="574125" y="320040"/>
                    </a:moveTo>
                    <a:cubicBezTo>
                      <a:pt x="572887" y="319564"/>
                      <a:pt x="571648" y="318992"/>
                      <a:pt x="570410" y="318516"/>
                    </a:cubicBezTo>
                    <a:cubicBezTo>
                      <a:pt x="571934" y="308610"/>
                      <a:pt x="573553" y="298704"/>
                      <a:pt x="575268" y="288798"/>
                    </a:cubicBezTo>
                    <a:cubicBezTo>
                      <a:pt x="575363" y="288322"/>
                      <a:pt x="575458" y="287846"/>
                      <a:pt x="575553" y="287369"/>
                    </a:cubicBezTo>
                    <a:cubicBezTo>
                      <a:pt x="582412" y="290513"/>
                      <a:pt x="589270" y="293656"/>
                      <a:pt x="596128" y="296990"/>
                    </a:cubicBezTo>
                    <a:cubicBezTo>
                      <a:pt x="599557" y="298704"/>
                      <a:pt x="603081" y="300419"/>
                      <a:pt x="606510" y="302133"/>
                    </a:cubicBezTo>
                    <a:cubicBezTo>
                      <a:pt x="604510" y="311372"/>
                      <a:pt x="602509" y="320993"/>
                      <a:pt x="601271" y="330708"/>
                    </a:cubicBezTo>
                    <a:cubicBezTo>
                      <a:pt x="592222" y="327184"/>
                      <a:pt x="583078" y="323660"/>
                      <a:pt x="574125" y="320040"/>
                    </a:cubicBezTo>
                    <a:close/>
                    <a:moveTo>
                      <a:pt x="581173" y="220409"/>
                    </a:moveTo>
                    <a:cubicBezTo>
                      <a:pt x="580411" y="224123"/>
                      <a:pt x="579745" y="227838"/>
                      <a:pt x="578983" y="231458"/>
                    </a:cubicBezTo>
                    <a:cubicBezTo>
                      <a:pt x="574411" y="230029"/>
                      <a:pt x="569839" y="228886"/>
                      <a:pt x="565171" y="227838"/>
                    </a:cubicBezTo>
                    <a:cubicBezTo>
                      <a:pt x="570505" y="225362"/>
                      <a:pt x="575840" y="222980"/>
                      <a:pt x="581173" y="220409"/>
                    </a:cubicBezTo>
                    <a:close/>
                    <a:moveTo>
                      <a:pt x="554884" y="232696"/>
                    </a:moveTo>
                    <a:cubicBezTo>
                      <a:pt x="555551" y="232410"/>
                      <a:pt x="556218" y="232029"/>
                      <a:pt x="556885" y="231743"/>
                    </a:cubicBezTo>
                    <a:cubicBezTo>
                      <a:pt x="563838" y="234125"/>
                      <a:pt x="570696" y="236792"/>
                      <a:pt x="577459" y="239649"/>
                    </a:cubicBezTo>
                    <a:cubicBezTo>
                      <a:pt x="575173" y="251555"/>
                      <a:pt x="572887" y="263462"/>
                      <a:pt x="570505" y="275368"/>
                    </a:cubicBezTo>
                    <a:cubicBezTo>
                      <a:pt x="564409" y="272796"/>
                      <a:pt x="558313" y="270320"/>
                      <a:pt x="552027" y="268034"/>
                    </a:cubicBezTo>
                    <a:cubicBezTo>
                      <a:pt x="553265" y="256222"/>
                      <a:pt x="554313" y="244412"/>
                      <a:pt x="554884" y="232696"/>
                    </a:cubicBezTo>
                    <a:close/>
                    <a:moveTo>
                      <a:pt x="568696" y="284417"/>
                    </a:moveTo>
                    <a:cubicBezTo>
                      <a:pt x="567934" y="288131"/>
                      <a:pt x="567267" y="291846"/>
                      <a:pt x="566505" y="295466"/>
                    </a:cubicBezTo>
                    <a:cubicBezTo>
                      <a:pt x="565267" y="301657"/>
                      <a:pt x="563743" y="308324"/>
                      <a:pt x="562314" y="315278"/>
                    </a:cubicBezTo>
                    <a:cubicBezTo>
                      <a:pt x="557456" y="313277"/>
                      <a:pt x="552598" y="311372"/>
                      <a:pt x="547741" y="309467"/>
                    </a:cubicBezTo>
                    <a:cubicBezTo>
                      <a:pt x="547931" y="307086"/>
                      <a:pt x="548122" y="304705"/>
                      <a:pt x="548407" y="302419"/>
                    </a:cubicBezTo>
                    <a:cubicBezTo>
                      <a:pt x="549265" y="293942"/>
                      <a:pt x="550217" y="285464"/>
                      <a:pt x="551074" y="276987"/>
                    </a:cubicBezTo>
                    <a:cubicBezTo>
                      <a:pt x="556980" y="279368"/>
                      <a:pt x="562885" y="281845"/>
                      <a:pt x="568696" y="284417"/>
                    </a:cubicBezTo>
                    <a:close/>
                    <a:moveTo>
                      <a:pt x="557170" y="347948"/>
                    </a:moveTo>
                    <a:cubicBezTo>
                      <a:pt x="552884" y="346615"/>
                      <a:pt x="548598" y="345377"/>
                      <a:pt x="544216" y="344234"/>
                    </a:cubicBezTo>
                    <a:cubicBezTo>
                      <a:pt x="545645" y="335756"/>
                      <a:pt x="546312" y="327088"/>
                      <a:pt x="547074" y="318516"/>
                    </a:cubicBezTo>
                    <a:cubicBezTo>
                      <a:pt x="551551" y="320421"/>
                      <a:pt x="556123" y="322326"/>
                      <a:pt x="560599" y="324231"/>
                    </a:cubicBezTo>
                    <a:cubicBezTo>
                      <a:pt x="559075" y="332042"/>
                      <a:pt x="557837" y="340043"/>
                      <a:pt x="557170" y="347948"/>
                    </a:cubicBezTo>
                    <a:close/>
                    <a:moveTo>
                      <a:pt x="559837" y="382619"/>
                    </a:moveTo>
                    <a:cubicBezTo>
                      <a:pt x="555456" y="384334"/>
                      <a:pt x="551074" y="386144"/>
                      <a:pt x="546598" y="387858"/>
                    </a:cubicBezTo>
                    <a:cubicBezTo>
                      <a:pt x="546502" y="377285"/>
                      <a:pt x="544693" y="366522"/>
                      <a:pt x="541835" y="355759"/>
                    </a:cubicBezTo>
                    <a:cubicBezTo>
                      <a:pt x="542311" y="354044"/>
                      <a:pt x="542502" y="352139"/>
                      <a:pt x="542883" y="350425"/>
                    </a:cubicBezTo>
                    <a:cubicBezTo>
                      <a:pt x="547455" y="352520"/>
                      <a:pt x="552027" y="354616"/>
                      <a:pt x="556694" y="356521"/>
                    </a:cubicBezTo>
                    <a:cubicBezTo>
                      <a:pt x="556599" y="365760"/>
                      <a:pt x="557266" y="374618"/>
                      <a:pt x="559837" y="382619"/>
                    </a:cubicBezTo>
                    <a:close/>
                    <a:moveTo>
                      <a:pt x="524214" y="245459"/>
                    </a:moveTo>
                    <a:cubicBezTo>
                      <a:pt x="532596" y="242316"/>
                      <a:pt x="540787" y="238792"/>
                      <a:pt x="549074" y="235268"/>
                    </a:cubicBezTo>
                    <a:cubicBezTo>
                      <a:pt x="547265" y="245269"/>
                      <a:pt x="546026" y="255365"/>
                      <a:pt x="544978" y="265462"/>
                    </a:cubicBezTo>
                    <a:cubicBezTo>
                      <a:pt x="537740" y="263080"/>
                      <a:pt x="530405" y="260985"/>
                      <a:pt x="522976" y="259366"/>
                    </a:cubicBezTo>
                    <a:cubicBezTo>
                      <a:pt x="523357" y="254794"/>
                      <a:pt x="523833" y="250127"/>
                      <a:pt x="524214" y="245459"/>
                    </a:cubicBezTo>
                    <a:close/>
                    <a:moveTo>
                      <a:pt x="513069" y="284702"/>
                    </a:moveTo>
                    <a:cubicBezTo>
                      <a:pt x="508974" y="276035"/>
                      <a:pt x="504973" y="267653"/>
                      <a:pt x="501449" y="259461"/>
                    </a:cubicBezTo>
                    <a:cubicBezTo>
                      <a:pt x="505640" y="260699"/>
                      <a:pt x="509641" y="262128"/>
                      <a:pt x="513736" y="263462"/>
                    </a:cubicBezTo>
                    <a:cubicBezTo>
                      <a:pt x="512879" y="270605"/>
                      <a:pt x="512593" y="277844"/>
                      <a:pt x="513069" y="284702"/>
                    </a:cubicBezTo>
                    <a:close/>
                    <a:moveTo>
                      <a:pt x="514498" y="257937"/>
                    </a:moveTo>
                    <a:cubicBezTo>
                      <a:pt x="509831" y="257175"/>
                      <a:pt x="505164" y="256604"/>
                      <a:pt x="500497" y="256222"/>
                    </a:cubicBezTo>
                    <a:cubicBezTo>
                      <a:pt x="500306" y="256222"/>
                      <a:pt x="500306" y="256318"/>
                      <a:pt x="500116" y="256318"/>
                    </a:cubicBezTo>
                    <a:cubicBezTo>
                      <a:pt x="499830" y="255651"/>
                      <a:pt x="499449" y="254984"/>
                      <a:pt x="499258" y="254318"/>
                    </a:cubicBezTo>
                    <a:cubicBezTo>
                      <a:pt x="505069" y="252508"/>
                      <a:pt x="510784" y="250412"/>
                      <a:pt x="516499" y="248317"/>
                    </a:cubicBezTo>
                    <a:cubicBezTo>
                      <a:pt x="515641" y="251460"/>
                      <a:pt x="514975" y="254603"/>
                      <a:pt x="514498" y="257937"/>
                    </a:cubicBezTo>
                    <a:close/>
                    <a:moveTo>
                      <a:pt x="519166" y="297371"/>
                    </a:moveTo>
                    <a:cubicBezTo>
                      <a:pt x="521166" y="288988"/>
                      <a:pt x="521547" y="280702"/>
                      <a:pt x="521928" y="272034"/>
                    </a:cubicBezTo>
                    <a:cubicBezTo>
                      <a:pt x="522023" y="270129"/>
                      <a:pt x="522214" y="268129"/>
                      <a:pt x="522404" y="266224"/>
                    </a:cubicBezTo>
                    <a:cubicBezTo>
                      <a:pt x="529738" y="268700"/>
                      <a:pt x="536882" y="271463"/>
                      <a:pt x="544121" y="274225"/>
                    </a:cubicBezTo>
                    <a:cubicBezTo>
                      <a:pt x="543835" y="277463"/>
                      <a:pt x="543454" y="280797"/>
                      <a:pt x="543169" y="284036"/>
                    </a:cubicBezTo>
                    <a:cubicBezTo>
                      <a:pt x="542407" y="291370"/>
                      <a:pt x="541359" y="298895"/>
                      <a:pt x="540311" y="306515"/>
                    </a:cubicBezTo>
                    <a:cubicBezTo>
                      <a:pt x="533548" y="303847"/>
                      <a:pt x="526690" y="301276"/>
                      <a:pt x="519928" y="298799"/>
                    </a:cubicBezTo>
                    <a:cubicBezTo>
                      <a:pt x="519547" y="298323"/>
                      <a:pt x="519356" y="297847"/>
                      <a:pt x="519166" y="297371"/>
                    </a:cubicBezTo>
                    <a:close/>
                    <a:moveTo>
                      <a:pt x="536311" y="337947"/>
                    </a:moveTo>
                    <a:cubicBezTo>
                      <a:pt x="532786" y="328136"/>
                      <a:pt x="528595" y="318326"/>
                      <a:pt x="524214" y="308610"/>
                    </a:cubicBezTo>
                    <a:cubicBezTo>
                      <a:pt x="529072" y="310801"/>
                      <a:pt x="534025" y="312896"/>
                      <a:pt x="538978" y="315087"/>
                    </a:cubicBezTo>
                    <a:cubicBezTo>
                      <a:pt x="537930" y="322707"/>
                      <a:pt x="536977" y="330327"/>
                      <a:pt x="536311" y="337947"/>
                    </a:cubicBezTo>
                    <a:close/>
                    <a:moveTo>
                      <a:pt x="1408515" y="603695"/>
                    </a:moveTo>
                    <a:cubicBezTo>
                      <a:pt x="1186201" y="596265"/>
                      <a:pt x="963602" y="599599"/>
                      <a:pt x="741193" y="599789"/>
                    </a:cubicBezTo>
                    <a:cubicBezTo>
                      <a:pt x="620988" y="599885"/>
                      <a:pt x="500878" y="599980"/>
                      <a:pt x="380767" y="599980"/>
                    </a:cubicBezTo>
                    <a:cubicBezTo>
                      <a:pt x="320760" y="599980"/>
                      <a:pt x="260752" y="599980"/>
                      <a:pt x="200745" y="599980"/>
                    </a:cubicBezTo>
                    <a:cubicBezTo>
                      <a:pt x="141976" y="599980"/>
                      <a:pt x="82444" y="597313"/>
                      <a:pt x="23770" y="600647"/>
                    </a:cubicBezTo>
                    <a:cubicBezTo>
                      <a:pt x="69681" y="579692"/>
                      <a:pt x="120830" y="570357"/>
                      <a:pt x="168074" y="552736"/>
                    </a:cubicBezTo>
                    <a:cubicBezTo>
                      <a:pt x="231796" y="528923"/>
                      <a:pt x="294947" y="503587"/>
                      <a:pt x="357907" y="477965"/>
                    </a:cubicBezTo>
                    <a:cubicBezTo>
                      <a:pt x="444013" y="442913"/>
                      <a:pt x="530310" y="408242"/>
                      <a:pt x="616607" y="373761"/>
                    </a:cubicBezTo>
                    <a:cubicBezTo>
                      <a:pt x="617083" y="373761"/>
                      <a:pt x="617559" y="373761"/>
                      <a:pt x="618035" y="373666"/>
                    </a:cubicBezTo>
                    <a:cubicBezTo>
                      <a:pt x="618797" y="373571"/>
                      <a:pt x="619273" y="373094"/>
                      <a:pt x="619464" y="372618"/>
                    </a:cubicBezTo>
                    <a:cubicBezTo>
                      <a:pt x="639181" y="364712"/>
                      <a:pt x="658897" y="356807"/>
                      <a:pt x="678614" y="348901"/>
                    </a:cubicBezTo>
                    <a:cubicBezTo>
                      <a:pt x="678614" y="348901"/>
                      <a:pt x="678614" y="348996"/>
                      <a:pt x="678614" y="348996"/>
                    </a:cubicBezTo>
                    <a:cubicBezTo>
                      <a:pt x="679090" y="352044"/>
                      <a:pt x="683567" y="351663"/>
                      <a:pt x="684329" y="348996"/>
                    </a:cubicBezTo>
                    <a:cubicBezTo>
                      <a:pt x="684615" y="348139"/>
                      <a:pt x="684710" y="347186"/>
                      <a:pt x="684996" y="346329"/>
                    </a:cubicBezTo>
                    <a:cubicBezTo>
                      <a:pt x="705379" y="338138"/>
                      <a:pt x="725668" y="330041"/>
                      <a:pt x="746051" y="321850"/>
                    </a:cubicBezTo>
                    <a:cubicBezTo>
                      <a:pt x="770340" y="312134"/>
                      <a:pt x="794533" y="302228"/>
                      <a:pt x="818727" y="292418"/>
                    </a:cubicBezTo>
                    <a:cubicBezTo>
                      <a:pt x="818917" y="293751"/>
                      <a:pt x="819012" y="295180"/>
                      <a:pt x="819394" y="296513"/>
                    </a:cubicBezTo>
                    <a:cubicBezTo>
                      <a:pt x="820061" y="299371"/>
                      <a:pt x="823775" y="298895"/>
                      <a:pt x="824728" y="296513"/>
                    </a:cubicBezTo>
                    <a:cubicBezTo>
                      <a:pt x="825585" y="294132"/>
                      <a:pt x="826347" y="291655"/>
                      <a:pt x="827014" y="289084"/>
                    </a:cubicBezTo>
                    <a:cubicBezTo>
                      <a:pt x="925693" y="248793"/>
                      <a:pt x="1024086" y="207645"/>
                      <a:pt x="1122289" y="166021"/>
                    </a:cubicBezTo>
                    <a:cubicBezTo>
                      <a:pt x="1186392" y="138875"/>
                      <a:pt x="1249923" y="109442"/>
                      <a:pt x="1314789" y="84296"/>
                    </a:cubicBezTo>
                    <a:cubicBezTo>
                      <a:pt x="1361842" y="66104"/>
                      <a:pt x="1412230" y="51816"/>
                      <a:pt x="1455568" y="25432"/>
                    </a:cubicBezTo>
                    <a:cubicBezTo>
                      <a:pt x="1455473" y="120777"/>
                      <a:pt x="1455473" y="216218"/>
                      <a:pt x="1455378" y="311563"/>
                    </a:cubicBezTo>
                    <a:cubicBezTo>
                      <a:pt x="1455378" y="362331"/>
                      <a:pt x="1455378" y="413195"/>
                      <a:pt x="1455378" y="463963"/>
                    </a:cubicBezTo>
                    <a:cubicBezTo>
                      <a:pt x="1455378" y="489395"/>
                      <a:pt x="1455378" y="514731"/>
                      <a:pt x="1455473" y="540163"/>
                    </a:cubicBezTo>
                    <a:cubicBezTo>
                      <a:pt x="1455473" y="541972"/>
                      <a:pt x="1455473" y="543782"/>
                      <a:pt x="1455378" y="545592"/>
                    </a:cubicBezTo>
                    <a:cubicBezTo>
                      <a:pt x="1440519" y="542639"/>
                      <a:pt x="1422802" y="545878"/>
                      <a:pt x="1409086" y="548450"/>
                    </a:cubicBezTo>
                    <a:cubicBezTo>
                      <a:pt x="1407086" y="548830"/>
                      <a:pt x="1405848" y="550926"/>
                      <a:pt x="1405753" y="552831"/>
                    </a:cubicBezTo>
                    <a:cubicBezTo>
                      <a:pt x="1404610" y="569881"/>
                      <a:pt x="1407753" y="586740"/>
                      <a:pt x="1408515" y="603695"/>
                    </a:cubicBezTo>
                    <a:close/>
                    <a:moveTo>
                      <a:pt x="1412992" y="603790"/>
                    </a:moveTo>
                    <a:cubicBezTo>
                      <a:pt x="1418135" y="589121"/>
                      <a:pt x="1413563" y="572738"/>
                      <a:pt x="1414325" y="557213"/>
                    </a:cubicBezTo>
                    <a:cubicBezTo>
                      <a:pt x="1422707" y="556832"/>
                      <a:pt x="1431089" y="556355"/>
                      <a:pt x="1439471" y="556165"/>
                    </a:cubicBezTo>
                    <a:cubicBezTo>
                      <a:pt x="1444996" y="556070"/>
                      <a:pt x="1450044" y="556070"/>
                      <a:pt x="1454997" y="555212"/>
                    </a:cubicBezTo>
                    <a:cubicBezTo>
                      <a:pt x="1454806" y="564452"/>
                      <a:pt x="1454521" y="573786"/>
                      <a:pt x="1455378" y="582835"/>
                    </a:cubicBezTo>
                    <a:lnTo>
                      <a:pt x="1455378" y="600361"/>
                    </a:lnTo>
                    <a:cubicBezTo>
                      <a:pt x="1455378" y="602456"/>
                      <a:pt x="1456140" y="603980"/>
                      <a:pt x="1457283" y="605123"/>
                    </a:cubicBezTo>
                    <a:cubicBezTo>
                      <a:pt x="1442519" y="604742"/>
                      <a:pt x="1427756" y="604361"/>
                      <a:pt x="1412992" y="603790"/>
                    </a:cubicBezTo>
                    <a:close/>
                  </a:path>
                </a:pathLst>
              </a:custGeom>
              <a:grpFill/>
              <a:ln w="9525" cap="flat">
                <a:noFill/>
                <a:prstDash val="solid"/>
                <a:miter/>
              </a:ln>
            </p:spPr>
            <p:txBody>
              <a:bodyPr rtlCol="0" anchor="ctr"/>
              <a:lstStyle/>
              <a:p>
                <a:endParaRPr lang="en-US"/>
              </a:p>
            </p:txBody>
          </p:sp>
          <p:sp>
            <p:nvSpPr>
              <p:cNvPr id="1272" name="Freeform: Shape 1271">
                <a:extLst>
                  <a:ext uri="{FF2B5EF4-FFF2-40B4-BE49-F238E27FC236}">
                    <a16:creationId xmlns:a16="http://schemas.microsoft.com/office/drawing/2014/main" id="{5A70AD6D-2C2D-CB35-80F5-BB5712F66705}"/>
                  </a:ext>
                </a:extLst>
              </p:cNvPr>
              <p:cNvSpPr/>
              <p:nvPr/>
            </p:nvSpPr>
            <p:spPr>
              <a:xfrm>
                <a:off x="6638281" y="4626149"/>
                <a:ext cx="1470453" cy="57066"/>
              </a:xfrm>
              <a:custGeom>
                <a:avLst/>
                <a:gdLst>
                  <a:gd name="connsiteX0" fmla="*/ 1469208 w 1470453"/>
                  <a:gd name="connsiteY0" fmla="*/ 9858 h 57066"/>
                  <a:gd name="connsiteX1" fmla="*/ 1465589 w 1470453"/>
                  <a:gd name="connsiteY1" fmla="*/ 714 h 57066"/>
                  <a:gd name="connsiteX2" fmla="*/ 1464160 w 1470453"/>
                  <a:gd name="connsiteY2" fmla="*/ 714 h 57066"/>
                  <a:gd name="connsiteX3" fmla="*/ 1460921 w 1470453"/>
                  <a:gd name="connsiteY3" fmla="*/ 7953 h 57066"/>
                  <a:gd name="connsiteX4" fmla="*/ 1459398 w 1470453"/>
                  <a:gd name="connsiteY4" fmla="*/ 22622 h 57066"/>
                  <a:gd name="connsiteX5" fmla="*/ 745689 w 1470453"/>
                  <a:gd name="connsiteY5" fmla="*/ 19764 h 57066"/>
                  <a:gd name="connsiteX6" fmla="*/ 383739 w 1470453"/>
                  <a:gd name="connsiteY6" fmla="*/ 19764 h 57066"/>
                  <a:gd name="connsiteX7" fmla="*/ 13788 w 1470453"/>
                  <a:gd name="connsiteY7" fmla="*/ 20431 h 57066"/>
                  <a:gd name="connsiteX8" fmla="*/ 12550 w 1470453"/>
                  <a:gd name="connsiteY8" fmla="*/ 4810 h 57066"/>
                  <a:gd name="connsiteX9" fmla="*/ 7978 w 1470453"/>
                  <a:gd name="connsiteY9" fmla="*/ 3572 h 57066"/>
                  <a:gd name="connsiteX10" fmla="*/ 6073 w 1470453"/>
                  <a:gd name="connsiteY10" fmla="*/ 55959 h 57066"/>
                  <a:gd name="connsiteX11" fmla="*/ 9121 w 1470453"/>
                  <a:gd name="connsiteY11" fmla="*/ 55959 h 57066"/>
                  <a:gd name="connsiteX12" fmla="*/ 13597 w 1470453"/>
                  <a:gd name="connsiteY12" fmla="*/ 30528 h 57066"/>
                  <a:gd name="connsiteX13" fmla="*/ 13597 w 1470453"/>
                  <a:gd name="connsiteY13" fmla="*/ 28718 h 57066"/>
                  <a:gd name="connsiteX14" fmla="*/ 374309 w 1470453"/>
                  <a:gd name="connsiteY14" fmla="*/ 29384 h 57066"/>
                  <a:gd name="connsiteX15" fmla="*/ 736260 w 1470453"/>
                  <a:gd name="connsiteY15" fmla="*/ 29384 h 57066"/>
                  <a:gd name="connsiteX16" fmla="*/ 1459398 w 1470453"/>
                  <a:gd name="connsiteY16" fmla="*/ 26527 h 57066"/>
                  <a:gd name="connsiteX17" fmla="*/ 1463779 w 1470453"/>
                  <a:gd name="connsiteY17" fmla="*/ 55959 h 57066"/>
                  <a:gd name="connsiteX18" fmla="*/ 1466065 w 1470453"/>
                  <a:gd name="connsiteY18" fmla="*/ 55959 h 57066"/>
                  <a:gd name="connsiteX19" fmla="*/ 1470446 w 1470453"/>
                  <a:gd name="connsiteY19" fmla="*/ 25479 h 57066"/>
                  <a:gd name="connsiteX20" fmla="*/ 1469208 w 1470453"/>
                  <a:gd name="connsiteY20" fmla="*/ 9858 h 57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70453" h="57066">
                    <a:moveTo>
                      <a:pt x="1469208" y="9858"/>
                    </a:moveTo>
                    <a:cubicBezTo>
                      <a:pt x="1468732" y="6715"/>
                      <a:pt x="1465875" y="3572"/>
                      <a:pt x="1465589" y="714"/>
                    </a:cubicBezTo>
                    <a:cubicBezTo>
                      <a:pt x="1465493" y="-238"/>
                      <a:pt x="1464255" y="-238"/>
                      <a:pt x="1464160" y="714"/>
                    </a:cubicBezTo>
                    <a:cubicBezTo>
                      <a:pt x="1463969" y="2810"/>
                      <a:pt x="1461588" y="5858"/>
                      <a:pt x="1460921" y="7953"/>
                    </a:cubicBezTo>
                    <a:cubicBezTo>
                      <a:pt x="1459588" y="12621"/>
                      <a:pt x="1459683" y="17764"/>
                      <a:pt x="1459398" y="22622"/>
                    </a:cubicBezTo>
                    <a:cubicBezTo>
                      <a:pt x="1221653" y="17192"/>
                      <a:pt x="983624" y="19764"/>
                      <a:pt x="745689" y="19764"/>
                    </a:cubicBezTo>
                    <a:cubicBezTo>
                      <a:pt x="625007" y="19764"/>
                      <a:pt x="504421" y="19764"/>
                      <a:pt x="383739" y="19764"/>
                    </a:cubicBezTo>
                    <a:cubicBezTo>
                      <a:pt x="260486" y="19764"/>
                      <a:pt x="136946" y="17002"/>
                      <a:pt x="13788" y="20431"/>
                    </a:cubicBezTo>
                    <a:cubicBezTo>
                      <a:pt x="13979" y="15097"/>
                      <a:pt x="14074" y="9668"/>
                      <a:pt x="12550" y="4810"/>
                    </a:cubicBezTo>
                    <a:cubicBezTo>
                      <a:pt x="11978" y="2810"/>
                      <a:pt x="9502" y="2143"/>
                      <a:pt x="7978" y="3572"/>
                    </a:cubicBezTo>
                    <a:cubicBezTo>
                      <a:pt x="-6024" y="17097"/>
                      <a:pt x="1787" y="40338"/>
                      <a:pt x="6073" y="55959"/>
                    </a:cubicBezTo>
                    <a:cubicBezTo>
                      <a:pt x="6454" y="57388"/>
                      <a:pt x="8740" y="57483"/>
                      <a:pt x="9121" y="55959"/>
                    </a:cubicBezTo>
                    <a:cubicBezTo>
                      <a:pt x="11312" y="47196"/>
                      <a:pt x="13788" y="39672"/>
                      <a:pt x="13597" y="30528"/>
                    </a:cubicBezTo>
                    <a:cubicBezTo>
                      <a:pt x="13597" y="29956"/>
                      <a:pt x="13597" y="29289"/>
                      <a:pt x="13597" y="28718"/>
                    </a:cubicBezTo>
                    <a:cubicBezTo>
                      <a:pt x="133708" y="32051"/>
                      <a:pt x="254104" y="29384"/>
                      <a:pt x="374309" y="29384"/>
                    </a:cubicBezTo>
                    <a:cubicBezTo>
                      <a:pt x="494991" y="29384"/>
                      <a:pt x="615578" y="29289"/>
                      <a:pt x="736260" y="29384"/>
                    </a:cubicBezTo>
                    <a:cubicBezTo>
                      <a:pt x="977242" y="29384"/>
                      <a:pt x="1218510" y="32051"/>
                      <a:pt x="1459398" y="26527"/>
                    </a:cubicBezTo>
                    <a:cubicBezTo>
                      <a:pt x="1459112" y="36719"/>
                      <a:pt x="1460350" y="46149"/>
                      <a:pt x="1463779" y="55959"/>
                    </a:cubicBezTo>
                    <a:cubicBezTo>
                      <a:pt x="1464160" y="57102"/>
                      <a:pt x="1465684" y="57102"/>
                      <a:pt x="1466065" y="55959"/>
                    </a:cubicBezTo>
                    <a:cubicBezTo>
                      <a:pt x="1469684" y="45577"/>
                      <a:pt x="1470542" y="36528"/>
                      <a:pt x="1470446" y="25479"/>
                    </a:cubicBezTo>
                    <a:cubicBezTo>
                      <a:pt x="1470351" y="20145"/>
                      <a:pt x="1470066" y="14907"/>
                      <a:pt x="1469208" y="9858"/>
                    </a:cubicBezTo>
                    <a:close/>
                  </a:path>
                </a:pathLst>
              </a:custGeom>
              <a:grpFill/>
              <a:ln w="9525" cap="flat">
                <a:noFill/>
                <a:prstDash val="solid"/>
                <a:miter/>
              </a:ln>
            </p:spPr>
            <p:txBody>
              <a:bodyPr rtlCol="0" anchor="ctr"/>
              <a:lstStyle/>
              <a:p>
                <a:endParaRPr lang="en-US"/>
              </a:p>
            </p:txBody>
          </p:sp>
          <p:sp>
            <p:nvSpPr>
              <p:cNvPr id="1273" name="Freeform: Shape 1272">
                <a:extLst>
                  <a:ext uri="{FF2B5EF4-FFF2-40B4-BE49-F238E27FC236}">
                    <a16:creationId xmlns:a16="http://schemas.microsoft.com/office/drawing/2014/main" id="{3EA9B2E3-58E2-987F-24CE-408D6C1219E8}"/>
                  </a:ext>
                </a:extLst>
              </p:cNvPr>
              <p:cNvSpPr/>
              <p:nvPr/>
            </p:nvSpPr>
            <p:spPr>
              <a:xfrm>
                <a:off x="6523611" y="4568676"/>
                <a:ext cx="66271" cy="85540"/>
              </a:xfrm>
              <a:custGeom>
                <a:avLst/>
                <a:gdLst>
                  <a:gd name="connsiteX0" fmla="*/ 65402 w 66271"/>
                  <a:gd name="connsiteY0" fmla="*/ 42662 h 85540"/>
                  <a:gd name="connsiteX1" fmla="*/ 44543 w 66271"/>
                  <a:gd name="connsiteY1" fmla="*/ 39233 h 85540"/>
                  <a:gd name="connsiteX2" fmla="*/ 32731 w 66271"/>
                  <a:gd name="connsiteY2" fmla="*/ 4181 h 85540"/>
                  <a:gd name="connsiteX3" fmla="*/ 21397 w 66271"/>
                  <a:gd name="connsiteY3" fmla="*/ 4181 h 85540"/>
                  <a:gd name="connsiteX4" fmla="*/ 10252 w 66271"/>
                  <a:gd name="connsiteY4" fmla="*/ 40376 h 85540"/>
                  <a:gd name="connsiteX5" fmla="*/ 346 w 66271"/>
                  <a:gd name="connsiteY5" fmla="*/ 45710 h 85540"/>
                  <a:gd name="connsiteX6" fmla="*/ 727 w 66271"/>
                  <a:gd name="connsiteY6" fmla="*/ 46948 h 85540"/>
                  <a:gd name="connsiteX7" fmla="*/ 7681 w 66271"/>
                  <a:gd name="connsiteY7" fmla="*/ 48186 h 85540"/>
                  <a:gd name="connsiteX8" fmla="*/ 4061 w 66271"/>
                  <a:gd name="connsiteY8" fmla="*/ 58950 h 85540"/>
                  <a:gd name="connsiteX9" fmla="*/ 251 w 66271"/>
                  <a:gd name="connsiteY9" fmla="*/ 69523 h 85540"/>
                  <a:gd name="connsiteX10" fmla="*/ 251 w 66271"/>
                  <a:gd name="connsiteY10" fmla="*/ 70761 h 85540"/>
                  <a:gd name="connsiteX11" fmla="*/ 18253 w 66271"/>
                  <a:gd name="connsiteY11" fmla="*/ 48663 h 85540"/>
                  <a:gd name="connsiteX12" fmla="*/ 33017 w 66271"/>
                  <a:gd name="connsiteY12" fmla="*/ 48091 h 85540"/>
                  <a:gd name="connsiteX13" fmla="*/ 34827 w 66271"/>
                  <a:gd name="connsiteY13" fmla="*/ 47996 h 85540"/>
                  <a:gd name="connsiteX14" fmla="*/ 34922 w 66271"/>
                  <a:gd name="connsiteY14" fmla="*/ 48186 h 85540"/>
                  <a:gd name="connsiteX15" fmla="*/ 48543 w 66271"/>
                  <a:gd name="connsiteY15" fmla="*/ 84477 h 85540"/>
                  <a:gd name="connsiteX16" fmla="*/ 54258 w 66271"/>
                  <a:gd name="connsiteY16" fmla="*/ 82095 h 85540"/>
                  <a:gd name="connsiteX17" fmla="*/ 47114 w 66271"/>
                  <a:gd name="connsiteY17" fmla="*/ 47329 h 85540"/>
                  <a:gd name="connsiteX18" fmla="*/ 65497 w 66271"/>
                  <a:gd name="connsiteY18" fmla="*/ 45234 h 85540"/>
                  <a:gd name="connsiteX19" fmla="*/ 65402 w 66271"/>
                  <a:gd name="connsiteY19" fmla="*/ 42662 h 85540"/>
                  <a:gd name="connsiteX20" fmla="*/ 22349 w 66271"/>
                  <a:gd name="connsiteY20" fmla="*/ 37900 h 85540"/>
                  <a:gd name="connsiteX21" fmla="*/ 27207 w 66271"/>
                  <a:gd name="connsiteY21" fmla="*/ 24088 h 85540"/>
                  <a:gd name="connsiteX22" fmla="*/ 31588 w 66271"/>
                  <a:gd name="connsiteY22" fmla="*/ 37900 h 85540"/>
                  <a:gd name="connsiteX23" fmla="*/ 22349 w 66271"/>
                  <a:gd name="connsiteY23" fmla="*/ 37900 h 8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271" h="85540">
                    <a:moveTo>
                      <a:pt x="65402" y="42662"/>
                    </a:moveTo>
                    <a:cubicBezTo>
                      <a:pt x="59211" y="41709"/>
                      <a:pt x="51972" y="40281"/>
                      <a:pt x="44543" y="39233"/>
                    </a:cubicBezTo>
                    <a:cubicBezTo>
                      <a:pt x="41018" y="27422"/>
                      <a:pt x="37208" y="15706"/>
                      <a:pt x="32731" y="4181"/>
                    </a:cubicBezTo>
                    <a:cubicBezTo>
                      <a:pt x="30636" y="-1153"/>
                      <a:pt x="23302" y="-1629"/>
                      <a:pt x="21397" y="4181"/>
                    </a:cubicBezTo>
                    <a:cubicBezTo>
                      <a:pt x="17492" y="16183"/>
                      <a:pt x="14158" y="28375"/>
                      <a:pt x="10252" y="40376"/>
                    </a:cubicBezTo>
                    <a:cubicBezTo>
                      <a:pt x="6633" y="41614"/>
                      <a:pt x="3204" y="43233"/>
                      <a:pt x="346" y="45710"/>
                    </a:cubicBezTo>
                    <a:cubicBezTo>
                      <a:pt x="-130" y="46091"/>
                      <a:pt x="156" y="46853"/>
                      <a:pt x="727" y="46948"/>
                    </a:cubicBezTo>
                    <a:cubicBezTo>
                      <a:pt x="3013" y="47615"/>
                      <a:pt x="5395" y="47901"/>
                      <a:pt x="7681" y="48186"/>
                    </a:cubicBezTo>
                    <a:cubicBezTo>
                      <a:pt x="6443" y="51806"/>
                      <a:pt x="5300" y="55330"/>
                      <a:pt x="4061" y="58950"/>
                    </a:cubicBezTo>
                    <a:cubicBezTo>
                      <a:pt x="3013" y="61998"/>
                      <a:pt x="3013" y="67332"/>
                      <a:pt x="251" y="69523"/>
                    </a:cubicBezTo>
                    <a:cubicBezTo>
                      <a:pt x="-130" y="69808"/>
                      <a:pt x="-34" y="70475"/>
                      <a:pt x="251" y="70761"/>
                    </a:cubicBezTo>
                    <a:cubicBezTo>
                      <a:pt x="5109" y="75618"/>
                      <a:pt x="12062" y="63522"/>
                      <a:pt x="18253" y="48663"/>
                    </a:cubicBezTo>
                    <a:cubicBezTo>
                      <a:pt x="23206" y="48472"/>
                      <a:pt x="28160" y="48186"/>
                      <a:pt x="33017" y="48091"/>
                    </a:cubicBezTo>
                    <a:cubicBezTo>
                      <a:pt x="33589" y="48091"/>
                      <a:pt x="34255" y="47996"/>
                      <a:pt x="34827" y="47996"/>
                    </a:cubicBezTo>
                    <a:cubicBezTo>
                      <a:pt x="34827" y="48091"/>
                      <a:pt x="34827" y="48091"/>
                      <a:pt x="34922" y="48186"/>
                    </a:cubicBezTo>
                    <a:cubicBezTo>
                      <a:pt x="38446" y="60283"/>
                      <a:pt x="40161" y="74666"/>
                      <a:pt x="48543" y="84477"/>
                    </a:cubicBezTo>
                    <a:cubicBezTo>
                      <a:pt x="50638" y="86953"/>
                      <a:pt x="53877" y="84667"/>
                      <a:pt x="54258" y="82095"/>
                    </a:cubicBezTo>
                    <a:cubicBezTo>
                      <a:pt x="55782" y="70666"/>
                      <a:pt x="50543" y="58378"/>
                      <a:pt x="47114" y="47329"/>
                    </a:cubicBezTo>
                    <a:cubicBezTo>
                      <a:pt x="53305" y="46758"/>
                      <a:pt x="59497" y="45996"/>
                      <a:pt x="65497" y="45234"/>
                    </a:cubicBezTo>
                    <a:cubicBezTo>
                      <a:pt x="66545" y="44948"/>
                      <a:pt x="66545" y="42852"/>
                      <a:pt x="65402" y="42662"/>
                    </a:cubicBezTo>
                    <a:close/>
                    <a:moveTo>
                      <a:pt x="22349" y="37900"/>
                    </a:moveTo>
                    <a:cubicBezTo>
                      <a:pt x="24159" y="33137"/>
                      <a:pt x="25778" y="28375"/>
                      <a:pt x="27207" y="24088"/>
                    </a:cubicBezTo>
                    <a:cubicBezTo>
                      <a:pt x="28731" y="28660"/>
                      <a:pt x="30160" y="33232"/>
                      <a:pt x="31588" y="37900"/>
                    </a:cubicBezTo>
                    <a:cubicBezTo>
                      <a:pt x="28445" y="37709"/>
                      <a:pt x="25302" y="37709"/>
                      <a:pt x="22349" y="37900"/>
                    </a:cubicBezTo>
                    <a:close/>
                  </a:path>
                </a:pathLst>
              </a:custGeom>
              <a:grpFill/>
              <a:ln w="9525" cap="flat">
                <a:noFill/>
                <a:prstDash val="solid"/>
                <a:miter/>
              </a:ln>
            </p:spPr>
            <p:txBody>
              <a:bodyPr rtlCol="0" anchor="ctr"/>
              <a:lstStyle/>
              <a:p>
                <a:endParaRPr lang="en-US"/>
              </a:p>
            </p:txBody>
          </p:sp>
          <p:sp>
            <p:nvSpPr>
              <p:cNvPr id="1274" name="Freeform: Shape 1273">
                <a:extLst>
                  <a:ext uri="{FF2B5EF4-FFF2-40B4-BE49-F238E27FC236}">
                    <a16:creationId xmlns:a16="http://schemas.microsoft.com/office/drawing/2014/main" id="{4549986A-6020-CAC2-B827-7EF440140E86}"/>
                  </a:ext>
                </a:extLst>
              </p:cNvPr>
              <p:cNvSpPr/>
              <p:nvPr/>
            </p:nvSpPr>
            <p:spPr>
              <a:xfrm>
                <a:off x="8154343" y="4539882"/>
                <a:ext cx="47119" cy="69936"/>
              </a:xfrm>
              <a:custGeom>
                <a:avLst/>
                <a:gdLst>
                  <a:gd name="connsiteX0" fmla="*/ 36109 w 47119"/>
                  <a:gd name="connsiteY0" fmla="*/ 34403 h 69936"/>
                  <a:gd name="connsiteX1" fmla="*/ 38394 w 47119"/>
                  <a:gd name="connsiteY1" fmla="*/ 18211 h 69936"/>
                  <a:gd name="connsiteX2" fmla="*/ 6009 w 47119"/>
                  <a:gd name="connsiteY2" fmla="*/ 18 h 69936"/>
                  <a:gd name="connsiteX3" fmla="*/ 8 w 47119"/>
                  <a:gd name="connsiteY3" fmla="*/ 6019 h 69936"/>
                  <a:gd name="connsiteX4" fmla="*/ 2485 w 47119"/>
                  <a:gd name="connsiteY4" fmla="*/ 59359 h 69936"/>
                  <a:gd name="connsiteX5" fmla="*/ 9439 w 47119"/>
                  <a:gd name="connsiteY5" fmla="*/ 59359 h 69936"/>
                  <a:gd name="connsiteX6" fmla="*/ 11629 w 47119"/>
                  <a:gd name="connsiteY6" fmla="*/ 13734 h 69936"/>
                  <a:gd name="connsiteX7" fmla="*/ 23726 w 47119"/>
                  <a:gd name="connsiteY7" fmla="*/ 19925 h 69936"/>
                  <a:gd name="connsiteX8" fmla="*/ 14773 w 47119"/>
                  <a:gd name="connsiteY8" fmla="*/ 34117 h 69936"/>
                  <a:gd name="connsiteX9" fmla="*/ 19440 w 47119"/>
                  <a:gd name="connsiteY9" fmla="*/ 45167 h 69936"/>
                  <a:gd name="connsiteX10" fmla="*/ 33632 w 47119"/>
                  <a:gd name="connsiteY10" fmla="*/ 52691 h 69936"/>
                  <a:gd name="connsiteX11" fmla="*/ 10676 w 47119"/>
                  <a:gd name="connsiteY11" fmla="*/ 59073 h 69936"/>
                  <a:gd name="connsiteX12" fmla="*/ 9248 w 47119"/>
                  <a:gd name="connsiteY12" fmla="*/ 61550 h 69936"/>
                  <a:gd name="connsiteX13" fmla="*/ 45538 w 47119"/>
                  <a:gd name="connsiteY13" fmla="*/ 54882 h 69936"/>
                  <a:gd name="connsiteX14" fmla="*/ 36109 w 47119"/>
                  <a:gd name="connsiteY14" fmla="*/ 34403 h 69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119" h="69936">
                    <a:moveTo>
                      <a:pt x="36109" y="34403"/>
                    </a:moveTo>
                    <a:cubicBezTo>
                      <a:pt x="39728" y="30117"/>
                      <a:pt x="41443" y="24783"/>
                      <a:pt x="38394" y="18211"/>
                    </a:cubicBezTo>
                    <a:cubicBezTo>
                      <a:pt x="32870" y="6305"/>
                      <a:pt x="18202" y="971"/>
                      <a:pt x="6009" y="18"/>
                    </a:cubicBezTo>
                    <a:cubicBezTo>
                      <a:pt x="2866" y="-268"/>
                      <a:pt x="-182" y="2875"/>
                      <a:pt x="8" y="6019"/>
                    </a:cubicBezTo>
                    <a:cubicBezTo>
                      <a:pt x="1151" y="23735"/>
                      <a:pt x="-182" y="41833"/>
                      <a:pt x="2485" y="59359"/>
                    </a:cubicBezTo>
                    <a:cubicBezTo>
                      <a:pt x="3057" y="62788"/>
                      <a:pt x="8962" y="62788"/>
                      <a:pt x="9439" y="59359"/>
                    </a:cubicBezTo>
                    <a:cubicBezTo>
                      <a:pt x="11725" y="44309"/>
                      <a:pt x="11153" y="28974"/>
                      <a:pt x="11629" y="13734"/>
                    </a:cubicBezTo>
                    <a:cubicBezTo>
                      <a:pt x="16011" y="15067"/>
                      <a:pt x="20201" y="16973"/>
                      <a:pt x="23726" y="19925"/>
                    </a:cubicBezTo>
                    <a:cubicBezTo>
                      <a:pt x="31632" y="26593"/>
                      <a:pt x="20487" y="31641"/>
                      <a:pt x="14773" y="34117"/>
                    </a:cubicBezTo>
                    <a:cubicBezTo>
                      <a:pt x="8200" y="36975"/>
                      <a:pt x="13058" y="46500"/>
                      <a:pt x="19440" y="45167"/>
                    </a:cubicBezTo>
                    <a:cubicBezTo>
                      <a:pt x="25726" y="43833"/>
                      <a:pt x="39442" y="42595"/>
                      <a:pt x="33632" y="52691"/>
                    </a:cubicBezTo>
                    <a:cubicBezTo>
                      <a:pt x="29250" y="60216"/>
                      <a:pt x="18011" y="58692"/>
                      <a:pt x="10676" y="59073"/>
                    </a:cubicBezTo>
                    <a:cubicBezTo>
                      <a:pt x="9439" y="59168"/>
                      <a:pt x="8581" y="60407"/>
                      <a:pt x="9248" y="61550"/>
                    </a:cubicBezTo>
                    <a:cubicBezTo>
                      <a:pt x="18297" y="76790"/>
                      <a:pt x="40014" y="69265"/>
                      <a:pt x="45538" y="54882"/>
                    </a:cubicBezTo>
                    <a:cubicBezTo>
                      <a:pt x="50015" y="43452"/>
                      <a:pt x="44395" y="37166"/>
                      <a:pt x="36109" y="34403"/>
                    </a:cubicBezTo>
                    <a:close/>
                  </a:path>
                </a:pathLst>
              </a:custGeom>
              <a:grpFill/>
              <a:ln w="9525" cap="flat">
                <a:noFill/>
                <a:prstDash val="solid"/>
                <a:miter/>
              </a:ln>
            </p:spPr>
            <p:txBody>
              <a:bodyPr rtlCol="0" anchor="ctr"/>
              <a:lstStyle/>
              <a:p>
                <a:endParaRPr lang="en-US"/>
              </a:p>
            </p:txBody>
          </p:sp>
          <p:sp>
            <p:nvSpPr>
              <p:cNvPr id="1275" name="Freeform: Shape 1274">
                <a:extLst>
                  <a:ext uri="{FF2B5EF4-FFF2-40B4-BE49-F238E27FC236}">
                    <a16:creationId xmlns:a16="http://schemas.microsoft.com/office/drawing/2014/main" id="{AE87AA0A-6DB8-CEEB-3CDD-08065CDBB26E}"/>
                  </a:ext>
                </a:extLst>
              </p:cNvPr>
              <p:cNvSpPr/>
              <p:nvPr/>
            </p:nvSpPr>
            <p:spPr>
              <a:xfrm>
                <a:off x="8147946" y="3888410"/>
                <a:ext cx="51629" cy="58535"/>
              </a:xfrm>
              <a:custGeom>
                <a:avLst/>
                <a:gdLst>
                  <a:gd name="connsiteX0" fmla="*/ 50411 w 51629"/>
                  <a:gd name="connsiteY0" fmla="*/ 49034 h 58535"/>
                  <a:gd name="connsiteX1" fmla="*/ 9835 w 51629"/>
                  <a:gd name="connsiteY1" fmla="*/ 29889 h 58535"/>
                  <a:gd name="connsiteX2" fmla="*/ 28980 w 51629"/>
                  <a:gd name="connsiteY2" fmla="*/ 6076 h 58535"/>
                  <a:gd name="connsiteX3" fmla="*/ 29837 w 51629"/>
                  <a:gd name="connsiteY3" fmla="*/ 4076 h 58535"/>
                  <a:gd name="connsiteX4" fmla="*/ 24 w 51629"/>
                  <a:gd name="connsiteY4" fmla="*/ 28746 h 58535"/>
                  <a:gd name="connsiteX5" fmla="*/ 12025 w 51629"/>
                  <a:gd name="connsiteY5" fmla="*/ 53415 h 58535"/>
                  <a:gd name="connsiteX6" fmla="*/ 51078 w 51629"/>
                  <a:gd name="connsiteY6" fmla="*/ 51129 h 58535"/>
                  <a:gd name="connsiteX7" fmla="*/ 50411 w 51629"/>
                  <a:gd name="connsiteY7" fmla="*/ 49034 h 5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29" h="58535">
                    <a:moveTo>
                      <a:pt x="50411" y="49034"/>
                    </a:moveTo>
                    <a:cubicBezTo>
                      <a:pt x="36409" y="47224"/>
                      <a:pt x="11930" y="48939"/>
                      <a:pt x="9835" y="29889"/>
                    </a:cubicBezTo>
                    <a:cubicBezTo>
                      <a:pt x="8597" y="18840"/>
                      <a:pt x="16788" y="5314"/>
                      <a:pt x="28980" y="6076"/>
                    </a:cubicBezTo>
                    <a:cubicBezTo>
                      <a:pt x="29932" y="6171"/>
                      <a:pt x="30504" y="4743"/>
                      <a:pt x="29837" y="4076"/>
                    </a:cubicBezTo>
                    <a:cubicBezTo>
                      <a:pt x="14026" y="-9830"/>
                      <a:pt x="500" y="15220"/>
                      <a:pt x="24" y="28746"/>
                    </a:cubicBezTo>
                    <a:cubicBezTo>
                      <a:pt x="-357" y="38652"/>
                      <a:pt x="3834" y="47700"/>
                      <a:pt x="12025" y="53415"/>
                    </a:cubicBezTo>
                    <a:cubicBezTo>
                      <a:pt x="24122" y="61893"/>
                      <a:pt x="39648" y="58940"/>
                      <a:pt x="51078" y="51129"/>
                    </a:cubicBezTo>
                    <a:cubicBezTo>
                      <a:pt x="52126" y="50558"/>
                      <a:pt x="51554" y="49224"/>
                      <a:pt x="50411" y="49034"/>
                    </a:cubicBezTo>
                    <a:close/>
                  </a:path>
                </a:pathLst>
              </a:custGeom>
              <a:grpFill/>
              <a:ln w="9525" cap="flat">
                <a:noFill/>
                <a:prstDash val="solid"/>
                <a:miter/>
              </a:ln>
            </p:spPr>
            <p:txBody>
              <a:bodyPr rtlCol="0" anchor="ctr"/>
              <a:lstStyle/>
              <a:p>
                <a:endParaRPr lang="en-US"/>
              </a:p>
            </p:txBody>
          </p:sp>
          <p:sp>
            <p:nvSpPr>
              <p:cNvPr id="1276" name="Freeform: Shape 1275">
                <a:extLst>
                  <a:ext uri="{FF2B5EF4-FFF2-40B4-BE49-F238E27FC236}">
                    <a16:creationId xmlns:a16="http://schemas.microsoft.com/office/drawing/2014/main" id="{52C9F565-8AEF-7566-624C-0667BF945373}"/>
                  </a:ext>
                </a:extLst>
              </p:cNvPr>
              <p:cNvSpPr/>
              <p:nvPr/>
            </p:nvSpPr>
            <p:spPr>
              <a:xfrm>
                <a:off x="7346437" y="4711413"/>
                <a:ext cx="76910" cy="52463"/>
              </a:xfrm>
              <a:custGeom>
                <a:avLst/>
                <a:gdLst>
                  <a:gd name="connsiteX0" fmla="*/ 75061 w 76910"/>
                  <a:gd name="connsiteY0" fmla="*/ 40514 h 52463"/>
                  <a:gd name="connsiteX1" fmla="*/ 46962 w 76910"/>
                  <a:gd name="connsiteY1" fmla="*/ 10605 h 52463"/>
                  <a:gd name="connsiteX2" fmla="*/ 43724 w 76910"/>
                  <a:gd name="connsiteY2" fmla="*/ 6319 h 52463"/>
                  <a:gd name="connsiteX3" fmla="*/ 48868 w 76910"/>
                  <a:gd name="connsiteY3" fmla="*/ 6795 h 52463"/>
                  <a:gd name="connsiteX4" fmla="*/ 50487 w 76910"/>
                  <a:gd name="connsiteY4" fmla="*/ 5176 h 52463"/>
                  <a:gd name="connsiteX5" fmla="*/ 26293 w 76910"/>
                  <a:gd name="connsiteY5" fmla="*/ 4890 h 52463"/>
                  <a:gd name="connsiteX6" fmla="*/ 4 w 76910"/>
                  <a:gd name="connsiteY6" fmla="*/ 39085 h 52463"/>
                  <a:gd name="connsiteX7" fmla="*/ 3147 w 76910"/>
                  <a:gd name="connsiteY7" fmla="*/ 43276 h 52463"/>
                  <a:gd name="connsiteX8" fmla="*/ 37533 w 76910"/>
                  <a:gd name="connsiteY8" fmla="*/ 30512 h 52463"/>
                  <a:gd name="connsiteX9" fmla="*/ 46010 w 76910"/>
                  <a:gd name="connsiteY9" fmla="*/ 47372 h 52463"/>
                  <a:gd name="connsiteX10" fmla="*/ 76585 w 76910"/>
                  <a:gd name="connsiteY10" fmla="*/ 42323 h 52463"/>
                  <a:gd name="connsiteX11" fmla="*/ 75061 w 76910"/>
                  <a:gd name="connsiteY11" fmla="*/ 40514 h 52463"/>
                  <a:gd name="connsiteX12" fmla="*/ 9148 w 76910"/>
                  <a:gd name="connsiteY12" fmla="*/ 35465 h 52463"/>
                  <a:gd name="connsiteX13" fmla="*/ 27532 w 76910"/>
                  <a:gd name="connsiteY13" fmla="*/ 13653 h 52463"/>
                  <a:gd name="connsiteX14" fmla="*/ 39152 w 76910"/>
                  <a:gd name="connsiteY14" fmla="*/ 7652 h 52463"/>
                  <a:gd name="connsiteX15" fmla="*/ 38009 w 76910"/>
                  <a:gd name="connsiteY15" fmla="*/ 9558 h 52463"/>
                  <a:gd name="connsiteX16" fmla="*/ 37819 w 76910"/>
                  <a:gd name="connsiteY16" fmla="*/ 9462 h 52463"/>
                  <a:gd name="connsiteX17" fmla="*/ 37437 w 76910"/>
                  <a:gd name="connsiteY17" fmla="*/ 11558 h 52463"/>
                  <a:gd name="connsiteX18" fmla="*/ 9148 w 76910"/>
                  <a:gd name="connsiteY18" fmla="*/ 35465 h 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910" h="52463">
                    <a:moveTo>
                      <a:pt x="75061" y="40514"/>
                    </a:moveTo>
                    <a:cubicBezTo>
                      <a:pt x="56582" y="52229"/>
                      <a:pt x="48010" y="24417"/>
                      <a:pt x="46962" y="10605"/>
                    </a:cubicBezTo>
                    <a:cubicBezTo>
                      <a:pt x="46772" y="8224"/>
                      <a:pt x="45343" y="6795"/>
                      <a:pt x="43724" y="6319"/>
                    </a:cubicBezTo>
                    <a:cubicBezTo>
                      <a:pt x="45629" y="6033"/>
                      <a:pt x="47439" y="6128"/>
                      <a:pt x="48868" y="6795"/>
                    </a:cubicBezTo>
                    <a:cubicBezTo>
                      <a:pt x="49915" y="7271"/>
                      <a:pt x="50963" y="6319"/>
                      <a:pt x="50487" y="5176"/>
                    </a:cubicBezTo>
                    <a:cubicBezTo>
                      <a:pt x="46010" y="-4349"/>
                      <a:pt x="33056" y="1556"/>
                      <a:pt x="26293" y="4890"/>
                    </a:cubicBezTo>
                    <a:cubicBezTo>
                      <a:pt x="13053" y="11462"/>
                      <a:pt x="1147" y="23940"/>
                      <a:pt x="4" y="39085"/>
                    </a:cubicBezTo>
                    <a:cubicBezTo>
                      <a:pt x="-91" y="40895"/>
                      <a:pt x="1433" y="42895"/>
                      <a:pt x="3147" y="43276"/>
                    </a:cubicBezTo>
                    <a:cubicBezTo>
                      <a:pt x="17435" y="46324"/>
                      <a:pt x="29436" y="40514"/>
                      <a:pt x="37533" y="30512"/>
                    </a:cubicBezTo>
                    <a:cubicBezTo>
                      <a:pt x="38866" y="36513"/>
                      <a:pt x="41533" y="42228"/>
                      <a:pt x="46010" y="47372"/>
                    </a:cubicBezTo>
                    <a:cubicBezTo>
                      <a:pt x="55249" y="57849"/>
                      <a:pt x="68679" y="50134"/>
                      <a:pt x="76585" y="42323"/>
                    </a:cubicBezTo>
                    <a:cubicBezTo>
                      <a:pt x="77538" y="41561"/>
                      <a:pt x="76205" y="39752"/>
                      <a:pt x="75061" y="40514"/>
                    </a:cubicBezTo>
                    <a:close/>
                    <a:moveTo>
                      <a:pt x="9148" y="35465"/>
                    </a:moveTo>
                    <a:cubicBezTo>
                      <a:pt x="11529" y="26036"/>
                      <a:pt x="19721" y="18892"/>
                      <a:pt x="27532" y="13653"/>
                    </a:cubicBezTo>
                    <a:cubicBezTo>
                      <a:pt x="30103" y="11939"/>
                      <a:pt x="34580" y="9272"/>
                      <a:pt x="39152" y="7652"/>
                    </a:cubicBezTo>
                    <a:cubicBezTo>
                      <a:pt x="38676" y="8129"/>
                      <a:pt x="38295" y="8795"/>
                      <a:pt x="38009" y="9558"/>
                    </a:cubicBezTo>
                    <a:lnTo>
                      <a:pt x="37819" y="9462"/>
                    </a:lnTo>
                    <a:cubicBezTo>
                      <a:pt x="37628" y="10129"/>
                      <a:pt x="37628" y="10796"/>
                      <a:pt x="37437" y="11558"/>
                    </a:cubicBezTo>
                    <a:cubicBezTo>
                      <a:pt x="35342" y="25369"/>
                      <a:pt x="22960" y="36132"/>
                      <a:pt x="9148" y="35465"/>
                    </a:cubicBezTo>
                    <a:close/>
                  </a:path>
                </a:pathLst>
              </a:custGeom>
              <a:grpFill/>
              <a:ln w="9525" cap="flat">
                <a:noFill/>
                <a:prstDash val="solid"/>
                <a:miter/>
              </a:ln>
            </p:spPr>
            <p:txBody>
              <a:bodyPr rtlCol="0" anchor="ctr"/>
              <a:lstStyle/>
              <a:p>
                <a:endParaRPr lang="en-US"/>
              </a:p>
            </p:txBody>
          </p:sp>
          <p:sp>
            <p:nvSpPr>
              <p:cNvPr id="1277" name="Freeform: Shape 1276">
                <a:extLst>
                  <a:ext uri="{FF2B5EF4-FFF2-40B4-BE49-F238E27FC236}">
                    <a16:creationId xmlns:a16="http://schemas.microsoft.com/office/drawing/2014/main" id="{0354E07B-6655-9039-F7EE-31CF274DC8CD}"/>
                  </a:ext>
                </a:extLst>
              </p:cNvPr>
              <p:cNvSpPr/>
              <p:nvPr/>
            </p:nvSpPr>
            <p:spPr>
              <a:xfrm>
                <a:off x="8223599" y="3955668"/>
                <a:ext cx="59793" cy="589185"/>
              </a:xfrm>
              <a:custGeom>
                <a:avLst/>
                <a:gdLst>
                  <a:gd name="connsiteX0" fmla="*/ 58579 w 59793"/>
                  <a:gd name="connsiteY0" fmla="*/ 5208 h 589185"/>
                  <a:gd name="connsiteX1" fmla="*/ 6096 w 59793"/>
                  <a:gd name="connsiteY1" fmla="*/ 2255 h 589185"/>
                  <a:gd name="connsiteX2" fmla="*/ 6096 w 59793"/>
                  <a:gd name="connsiteY2" fmla="*/ 11494 h 589185"/>
                  <a:gd name="connsiteX3" fmla="*/ 20002 w 59793"/>
                  <a:gd name="connsiteY3" fmla="*/ 13685 h 589185"/>
                  <a:gd name="connsiteX4" fmla="*/ 16955 w 59793"/>
                  <a:gd name="connsiteY4" fmla="*/ 298102 h 589185"/>
                  <a:gd name="connsiteX5" fmla="*/ 17050 w 59793"/>
                  <a:gd name="connsiteY5" fmla="*/ 443834 h 589185"/>
                  <a:gd name="connsiteX6" fmla="*/ 19145 w 59793"/>
                  <a:gd name="connsiteY6" fmla="*/ 575755 h 589185"/>
                  <a:gd name="connsiteX7" fmla="*/ 286 w 59793"/>
                  <a:gd name="connsiteY7" fmla="*/ 580232 h 589185"/>
                  <a:gd name="connsiteX8" fmla="*/ 286 w 59793"/>
                  <a:gd name="connsiteY8" fmla="*/ 581470 h 589185"/>
                  <a:gd name="connsiteX9" fmla="*/ 20764 w 59793"/>
                  <a:gd name="connsiteY9" fmla="*/ 585852 h 589185"/>
                  <a:gd name="connsiteX10" fmla="*/ 21146 w 59793"/>
                  <a:gd name="connsiteY10" fmla="*/ 588328 h 589185"/>
                  <a:gd name="connsiteX11" fmla="*/ 23527 w 59793"/>
                  <a:gd name="connsiteY11" fmla="*/ 588328 h 589185"/>
                  <a:gd name="connsiteX12" fmla="*/ 23908 w 59793"/>
                  <a:gd name="connsiteY12" fmla="*/ 585757 h 589185"/>
                  <a:gd name="connsiteX13" fmla="*/ 55626 w 59793"/>
                  <a:gd name="connsiteY13" fmla="*/ 582328 h 589185"/>
                  <a:gd name="connsiteX14" fmla="*/ 55626 w 59793"/>
                  <a:gd name="connsiteY14" fmla="*/ 579280 h 589185"/>
                  <a:gd name="connsiteX15" fmla="*/ 25527 w 59793"/>
                  <a:gd name="connsiteY15" fmla="*/ 575755 h 589185"/>
                  <a:gd name="connsiteX16" fmla="*/ 27623 w 59793"/>
                  <a:gd name="connsiteY16" fmla="*/ 452978 h 589185"/>
                  <a:gd name="connsiteX17" fmla="*/ 27813 w 59793"/>
                  <a:gd name="connsiteY17" fmla="*/ 298197 h 589185"/>
                  <a:gd name="connsiteX18" fmla="*/ 24765 w 59793"/>
                  <a:gd name="connsiteY18" fmla="*/ 13780 h 589185"/>
                  <a:gd name="connsiteX19" fmla="*/ 58579 w 59793"/>
                  <a:gd name="connsiteY19" fmla="*/ 8637 h 589185"/>
                  <a:gd name="connsiteX20" fmla="*/ 58579 w 59793"/>
                  <a:gd name="connsiteY20" fmla="*/ 5208 h 589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793" h="589185">
                    <a:moveTo>
                      <a:pt x="58579" y="5208"/>
                    </a:moveTo>
                    <a:cubicBezTo>
                      <a:pt x="41148" y="2351"/>
                      <a:pt x="23813" y="-3079"/>
                      <a:pt x="6096" y="2255"/>
                    </a:cubicBezTo>
                    <a:cubicBezTo>
                      <a:pt x="1524" y="3589"/>
                      <a:pt x="1524" y="10066"/>
                      <a:pt x="6096" y="11494"/>
                    </a:cubicBezTo>
                    <a:cubicBezTo>
                      <a:pt x="10763" y="12923"/>
                      <a:pt x="15430" y="13495"/>
                      <a:pt x="20002" y="13685"/>
                    </a:cubicBezTo>
                    <a:cubicBezTo>
                      <a:pt x="14192" y="108173"/>
                      <a:pt x="16955" y="203328"/>
                      <a:pt x="16955" y="298102"/>
                    </a:cubicBezTo>
                    <a:cubicBezTo>
                      <a:pt x="16955" y="346679"/>
                      <a:pt x="16859" y="395257"/>
                      <a:pt x="17050" y="443834"/>
                    </a:cubicBezTo>
                    <a:cubicBezTo>
                      <a:pt x="17240" y="486602"/>
                      <a:pt x="12954" y="532988"/>
                      <a:pt x="19145" y="575755"/>
                    </a:cubicBezTo>
                    <a:cubicBezTo>
                      <a:pt x="12478" y="575755"/>
                      <a:pt x="5525" y="576041"/>
                      <a:pt x="286" y="580232"/>
                    </a:cubicBezTo>
                    <a:cubicBezTo>
                      <a:pt x="-95" y="580518"/>
                      <a:pt x="-95" y="581185"/>
                      <a:pt x="286" y="581470"/>
                    </a:cubicBezTo>
                    <a:cubicBezTo>
                      <a:pt x="6001" y="586138"/>
                      <a:pt x="13525" y="585661"/>
                      <a:pt x="20764" y="585852"/>
                    </a:cubicBezTo>
                    <a:cubicBezTo>
                      <a:pt x="20955" y="586709"/>
                      <a:pt x="21050" y="587471"/>
                      <a:pt x="21146" y="588328"/>
                    </a:cubicBezTo>
                    <a:cubicBezTo>
                      <a:pt x="21336" y="589471"/>
                      <a:pt x="23241" y="589471"/>
                      <a:pt x="23527" y="588328"/>
                    </a:cubicBezTo>
                    <a:cubicBezTo>
                      <a:pt x="23717" y="587471"/>
                      <a:pt x="23813" y="586614"/>
                      <a:pt x="23908" y="585757"/>
                    </a:cubicBezTo>
                    <a:cubicBezTo>
                      <a:pt x="34862" y="585661"/>
                      <a:pt x="44672" y="583756"/>
                      <a:pt x="55626" y="582328"/>
                    </a:cubicBezTo>
                    <a:cubicBezTo>
                      <a:pt x="57626" y="582042"/>
                      <a:pt x="57626" y="579566"/>
                      <a:pt x="55626" y="579280"/>
                    </a:cubicBezTo>
                    <a:cubicBezTo>
                      <a:pt x="45244" y="577946"/>
                      <a:pt x="36005" y="575565"/>
                      <a:pt x="25527" y="575755"/>
                    </a:cubicBezTo>
                    <a:cubicBezTo>
                      <a:pt x="31147" y="535846"/>
                      <a:pt x="27432" y="492793"/>
                      <a:pt x="27623" y="452978"/>
                    </a:cubicBezTo>
                    <a:cubicBezTo>
                      <a:pt x="27813" y="401353"/>
                      <a:pt x="27813" y="349822"/>
                      <a:pt x="27813" y="298197"/>
                    </a:cubicBezTo>
                    <a:cubicBezTo>
                      <a:pt x="27813" y="203423"/>
                      <a:pt x="30480" y="108268"/>
                      <a:pt x="24765" y="13780"/>
                    </a:cubicBezTo>
                    <a:cubicBezTo>
                      <a:pt x="36100" y="13400"/>
                      <a:pt x="47340" y="10542"/>
                      <a:pt x="58579" y="8637"/>
                    </a:cubicBezTo>
                    <a:cubicBezTo>
                      <a:pt x="60198" y="8161"/>
                      <a:pt x="60198" y="5398"/>
                      <a:pt x="58579" y="5208"/>
                    </a:cubicBezTo>
                    <a:close/>
                  </a:path>
                </a:pathLst>
              </a:custGeom>
              <a:grpFill/>
              <a:ln w="9525" cap="flat">
                <a:noFill/>
                <a:prstDash val="solid"/>
                <a:miter/>
              </a:ln>
            </p:spPr>
            <p:txBody>
              <a:bodyPr rtlCol="0" anchor="ctr"/>
              <a:lstStyle/>
              <a:p>
                <a:endParaRPr lang="en-US"/>
              </a:p>
            </p:txBody>
          </p:sp>
          <p:sp>
            <p:nvSpPr>
              <p:cNvPr id="1278" name="Freeform: Shape 1277">
                <a:extLst>
                  <a:ext uri="{FF2B5EF4-FFF2-40B4-BE49-F238E27FC236}">
                    <a16:creationId xmlns:a16="http://schemas.microsoft.com/office/drawing/2014/main" id="{392F0801-FDC5-B44E-2616-DF8F0B79B6D2}"/>
                  </a:ext>
                </a:extLst>
              </p:cNvPr>
              <p:cNvSpPr/>
              <p:nvPr/>
            </p:nvSpPr>
            <p:spPr>
              <a:xfrm>
                <a:off x="8292124" y="4141698"/>
                <a:ext cx="72196" cy="117342"/>
              </a:xfrm>
              <a:custGeom>
                <a:avLst/>
                <a:gdLst>
                  <a:gd name="connsiteX0" fmla="*/ 71016 w 72196"/>
                  <a:gd name="connsiteY0" fmla="*/ 85878 h 117342"/>
                  <a:gd name="connsiteX1" fmla="*/ 55204 w 72196"/>
                  <a:gd name="connsiteY1" fmla="*/ 83782 h 117342"/>
                  <a:gd name="connsiteX2" fmla="*/ 46155 w 72196"/>
                  <a:gd name="connsiteY2" fmla="*/ 87497 h 117342"/>
                  <a:gd name="connsiteX3" fmla="*/ 21105 w 72196"/>
                  <a:gd name="connsiteY3" fmla="*/ 85402 h 117342"/>
                  <a:gd name="connsiteX4" fmla="*/ 34059 w 72196"/>
                  <a:gd name="connsiteY4" fmla="*/ 3010 h 117342"/>
                  <a:gd name="connsiteX5" fmla="*/ 27867 w 72196"/>
                  <a:gd name="connsiteY5" fmla="*/ 534 h 117342"/>
                  <a:gd name="connsiteX6" fmla="*/ 11675 w 72196"/>
                  <a:gd name="connsiteY6" fmla="*/ 83401 h 117342"/>
                  <a:gd name="connsiteX7" fmla="*/ 11675 w 72196"/>
                  <a:gd name="connsiteY7" fmla="*/ 83497 h 117342"/>
                  <a:gd name="connsiteX8" fmla="*/ 54 w 72196"/>
                  <a:gd name="connsiteY8" fmla="*/ 115691 h 117342"/>
                  <a:gd name="connsiteX9" fmla="*/ 2245 w 72196"/>
                  <a:gd name="connsiteY9" fmla="*/ 116929 h 117342"/>
                  <a:gd name="connsiteX10" fmla="*/ 15866 w 72196"/>
                  <a:gd name="connsiteY10" fmla="*/ 95974 h 117342"/>
                  <a:gd name="connsiteX11" fmla="*/ 33677 w 72196"/>
                  <a:gd name="connsiteY11" fmla="*/ 114357 h 117342"/>
                  <a:gd name="connsiteX12" fmla="*/ 54347 w 72196"/>
                  <a:gd name="connsiteY12" fmla="*/ 97213 h 117342"/>
                  <a:gd name="connsiteX13" fmla="*/ 71301 w 72196"/>
                  <a:gd name="connsiteY13" fmla="*/ 88926 h 117342"/>
                  <a:gd name="connsiteX14" fmla="*/ 71016 w 72196"/>
                  <a:gd name="connsiteY14" fmla="*/ 85878 h 117342"/>
                  <a:gd name="connsiteX15" fmla="*/ 17295 w 72196"/>
                  <a:gd name="connsiteY15" fmla="*/ 58351 h 117342"/>
                  <a:gd name="connsiteX16" fmla="*/ 26915 w 72196"/>
                  <a:gd name="connsiteY16" fmla="*/ 12249 h 117342"/>
                  <a:gd name="connsiteX17" fmla="*/ 17866 w 72196"/>
                  <a:gd name="connsiteY17" fmla="*/ 67304 h 117342"/>
                  <a:gd name="connsiteX18" fmla="*/ 17295 w 72196"/>
                  <a:gd name="connsiteY18" fmla="*/ 58351 h 11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196" h="117342">
                    <a:moveTo>
                      <a:pt x="71016" y="85878"/>
                    </a:moveTo>
                    <a:cubicBezTo>
                      <a:pt x="65491" y="85021"/>
                      <a:pt x="58919" y="87688"/>
                      <a:pt x="55204" y="83782"/>
                    </a:cubicBezTo>
                    <a:cubicBezTo>
                      <a:pt x="51966" y="80258"/>
                      <a:pt x="46346" y="83115"/>
                      <a:pt x="46155" y="87497"/>
                    </a:cubicBezTo>
                    <a:cubicBezTo>
                      <a:pt x="45203" y="116644"/>
                      <a:pt x="26153" y="100546"/>
                      <a:pt x="21105" y="85402"/>
                    </a:cubicBezTo>
                    <a:cubicBezTo>
                      <a:pt x="32725" y="59303"/>
                      <a:pt x="38345" y="29014"/>
                      <a:pt x="34059" y="3010"/>
                    </a:cubicBezTo>
                    <a:cubicBezTo>
                      <a:pt x="33583" y="248"/>
                      <a:pt x="30058" y="-704"/>
                      <a:pt x="27867" y="534"/>
                    </a:cubicBezTo>
                    <a:cubicBezTo>
                      <a:pt x="2912" y="14917"/>
                      <a:pt x="6912" y="59970"/>
                      <a:pt x="11675" y="83401"/>
                    </a:cubicBezTo>
                    <a:cubicBezTo>
                      <a:pt x="11675" y="83401"/>
                      <a:pt x="11675" y="83497"/>
                      <a:pt x="11675" y="83497"/>
                    </a:cubicBezTo>
                    <a:cubicBezTo>
                      <a:pt x="7579" y="94164"/>
                      <a:pt x="3388" y="104832"/>
                      <a:pt x="54" y="115691"/>
                    </a:cubicBezTo>
                    <a:cubicBezTo>
                      <a:pt x="-326" y="116834"/>
                      <a:pt x="1388" y="117977"/>
                      <a:pt x="2245" y="116929"/>
                    </a:cubicBezTo>
                    <a:cubicBezTo>
                      <a:pt x="7293" y="110643"/>
                      <a:pt x="11770" y="103499"/>
                      <a:pt x="15866" y="95974"/>
                    </a:cubicBezTo>
                    <a:cubicBezTo>
                      <a:pt x="19676" y="104356"/>
                      <a:pt x="25677" y="112453"/>
                      <a:pt x="33677" y="114357"/>
                    </a:cubicBezTo>
                    <a:cubicBezTo>
                      <a:pt x="46536" y="117406"/>
                      <a:pt x="51299" y="107595"/>
                      <a:pt x="54347" y="97213"/>
                    </a:cubicBezTo>
                    <a:cubicBezTo>
                      <a:pt x="59490" y="98832"/>
                      <a:pt x="64062" y="93403"/>
                      <a:pt x="71301" y="88926"/>
                    </a:cubicBezTo>
                    <a:cubicBezTo>
                      <a:pt x="72539" y="88259"/>
                      <a:pt x="72539" y="86164"/>
                      <a:pt x="71016" y="85878"/>
                    </a:cubicBezTo>
                    <a:close/>
                    <a:moveTo>
                      <a:pt x="17295" y="58351"/>
                    </a:moveTo>
                    <a:cubicBezTo>
                      <a:pt x="16723" y="45301"/>
                      <a:pt x="17104" y="23489"/>
                      <a:pt x="26915" y="12249"/>
                    </a:cubicBezTo>
                    <a:cubicBezTo>
                      <a:pt x="28629" y="31585"/>
                      <a:pt x="24058" y="49588"/>
                      <a:pt x="17866" y="67304"/>
                    </a:cubicBezTo>
                    <a:cubicBezTo>
                      <a:pt x="17580" y="64256"/>
                      <a:pt x="17390" y="61303"/>
                      <a:pt x="17295" y="58351"/>
                    </a:cubicBezTo>
                    <a:close/>
                  </a:path>
                </a:pathLst>
              </a:custGeom>
              <a:grpFill/>
              <a:ln w="9525" cap="flat">
                <a:noFill/>
                <a:prstDash val="solid"/>
                <a:miter/>
              </a:ln>
            </p:spPr>
            <p:txBody>
              <a:bodyPr rtlCol="0" anchor="ctr"/>
              <a:lstStyle/>
              <a:p>
                <a:endParaRPr lang="en-US"/>
              </a:p>
            </p:txBody>
          </p:sp>
          <p:sp>
            <p:nvSpPr>
              <p:cNvPr id="1279" name="Freeform: Shape 1278">
                <a:extLst>
                  <a:ext uri="{FF2B5EF4-FFF2-40B4-BE49-F238E27FC236}">
                    <a16:creationId xmlns:a16="http://schemas.microsoft.com/office/drawing/2014/main" id="{54420001-09E3-FC76-94CC-82DCAD6D0B4A}"/>
                  </a:ext>
                </a:extLst>
              </p:cNvPr>
              <p:cNvSpPr/>
              <p:nvPr/>
            </p:nvSpPr>
            <p:spPr>
              <a:xfrm>
                <a:off x="7555829" y="3892748"/>
                <a:ext cx="57080" cy="82438"/>
              </a:xfrm>
              <a:custGeom>
                <a:avLst/>
                <a:gdLst>
                  <a:gd name="connsiteX0" fmla="*/ 10831 w 57080"/>
                  <a:gd name="connsiteY0" fmla="*/ 10882 h 82438"/>
                  <a:gd name="connsiteX1" fmla="*/ 56360 w 57080"/>
                  <a:gd name="connsiteY1" fmla="*/ 5548 h 82438"/>
                  <a:gd name="connsiteX2" fmla="*/ 55979 w 57080"/>
                  <a:gd name="connsiteY2" fmla="*/ 2786 h 82438"/>
                  <a:gd name="connsiteX3" fmla="*/ 5592 w 57080"/>
                  <a:gd name="connsiteY3" fmla="*/ 119 h 82438"/>
                  <a:gd name="connsiteX4" fmla="*/ 258 w 57080"/>
                  <a:gd name="connsiteY4" fmla="*/ 5453 h 82438"/>
                  <a:gd name="connsiteX5" fmla="*/ 735 w 57080"/>
                  <a:gd name="connsiteY5" fmla="*/ 49935 h 82438"/>
                  <a:gd name="connsiteX6" fmla="*/ 6259 w 57080"/>
                  <a:gd name="connsiteY6" fmla="*/ 82225 h 82438"/>
                  <a:gd name="connsiteX7" fmla="*/ 7402 w 57080"/>
                  <a:gd name="connsiteY7" fmla="*/ 82225 h 82438"/>
                  <a:gd name="connsiteX8" fmla="*/ 11307 w 57080"/>
                  <a:gd name="connsiteY8" fmla="*/ 54983 h 82438"/>
                  <a:gd name="connsiteX9" fmla="*/ 11212 w 57080"/>
                  <a:gd name="connsiteY9" fmla="*/ 48411 h 82438"/>
                  <a:gd name="connsiteX10" fmla="*/ 35882 w 57080"/>
                  <a:gd name="connsiteY10" fmla="*/ 46220 h 82438"/>
                  <a:gd name="connsiteX11" fmla="*/ 36263 w 57080"/>
                  <a:gd name="connsiteY11" fmla="*/ 43553 h 82438"/>
                  <a:gd name="connsiteX12" fmla="*/ 11021 w 57080"/>
                  <a:gd name="connsiteY12" fmla="*/ 38505 h 82438"/>
                  <a:gd name="connsiteX13" fmla="*/ 10831 w 57080"/>
                  <a:gd name="connsiteY13" fmla="*/ 10882 h 8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80" h="82438">
                    <a:moveTo>
                      <a:pt x="10831" y="10882"/>
                    </a:moveTo>
                    <a:cubicBezTo>
                      <a:pt x="26357" y="11358"/>
                      <a:pt x="42168" y="12978"/>
                      <a:pt x="56360" y="5548"/>
                    </a:cubicBezTo>
                    <a:cubicBezTo>
                      <a:pt x="57503" y="4977"/>
                      <a:pt x="57218" y="3072"/>
                      <a:pt x="55979" y="2786"/>
                    </a:cubicBezTo>
                    <a:cubicBezTo>
                      <a:pt x="39501" y="-1024"/>
                      <a:pt x="22356" y="214"/>
                      <a:pt x="5592" y="119"/>
                    </a:cubicBezTo>
                    <a:cubicBezTo>
                      <a:pt x="2544" y="119"/>
                      <a:pt x="353" y="2595"/>
                      <a:pt x="258" y="5453"/>
                    </a:cubicBezTo>
                    <a:cubicBezTo>
                      <a:pt x="-314" y="20312"/>
                      <a:pt x="163" y="35076"/>
                      <a:pt x="735" y="49935"/>
                    </a:cubicBezTo>
                    <a:cubicBezTo>
                      <a:pt x="1115" y="58984"/>
                      <a:pt x="-1266" y="75557"/>
                      <a:pt x="6259" y="82225"/>
                    </a:cubicBezTo>
                    <a:cubicBezTo>
                      <a:pt x="6545" y="82510"/>
                      <a:pt x="7021" y="82510"/>
                      <a:pt x="7402" y="82225"/>
                    </a:cubicBezTo>
                    <a:cubicBezTo>
                      <a:pt x="14069" y="76224"/>
                      <a:pt x="11593" y="63079"/>
                      <a:pt x="11307" y="54983"/>
                    </a:cubicBezTo>
                    <a:cubicBezTo>
                      <a:pt x="11212" y="52792"/>
                      <a:pt x="11212" y="50601"/>
                      <a:pt x="11212" y="48411"/>
                    </a:cubicBezTo>
                    <a:cubicBezTo>
                      <a:pt x="19118" y="49935"/>
                      <a:pt x="29119" y="47268"/>
                      <a:pt x="35882" y="46220"/>
                    </a:cubicBezTo>
                    <a:cubicBezTo>
                      <a:pt x="37215" y="46029"/>
                      <a:pt x="37120" y="44220"/>
                      <a:pt x="36263" y="43553"/>
                    </a:cubicBezTo>
                    <a:cubicBezTo>
                      <a:pt x="30071" y="39457"/>
                      <a:pt x="19403" y="36504"/>
                      <a:pt x="11021" y="38505"/>
                    </a:cubicBezTo>
                    <a:cubicBezTo>
                      <a:pt x="10736" y="29266"/>
                      <a:pt x="10640" y="20121"/>
                      <a:pt x="10831" y="10882"/>
                    </a:cubicBezTo>
                    <a:close/>
                  </a:path>
                </a:pathLst>
              </a:custGeom>
              <a:grpFill/>
              <a:ln w="9525" cap="flat">
                <a:noFill/>
                <a:prstDash val="solid"/>
                <a:miter/>
              </a:ln>
            </p:spPr>
            <p:txBody>
              <a:bodyPr rtlCol="0" anchor="ctr"/>
              <a:lstStyle/>
              <a:p>
                <a:endParaRPr lang="en-US"/>
              </a:p>
            </p:txBody>
          </p:sp>
        </p:grpSp>
        <p:grpSp>
          <p:nvGrpSpPr>
            <p:cNvPr id="1280" name="Graphic 6">
              <a:extLst>
                <a:ext uri="{FF2B5EF4-FFF2-40B4-BE49-F238E27FC236}">
                  <a16:creationId xmlns:a16="http://schemas.microsoft.com/office/drawing/2014/main" id="{91AE40FA-0E09-3419-F71A-3DBD3F5BEE76}"/>
                </a:ext>
              </a:extLst>
            </p:cNvPr>
            <p:cNvGrpSpPr/>
            <p:nvPr/>
          </p:nvGrpSpPr>
          <p:grpSpPr>
            <a:xfrm>
              <a:off x="6560894" y="4917601"/>
              <a:ext cx="718026" cy="649775"/>
              <a:chOff x="6560894" y="4917601"/>
              <a:chExt cx="718026" cy="649775"/>
            </a:xfrm>
            <a:grpFill/>
          </p:grpSpPr>
          <p:sp>
            <p:nvSpPr>
              <p:cNvPr id="1281" name="Freeform: Shape 1280">
                <a:extLst>
                  <a:ext uri="{FF2B5EF4-FFF2-40B4-BE49-F238E27FC236}">
                    <a16:creationId xmlns:a16="http://schemas.microsoft.com/office/drawing/2014/main" id="{381494C0-ACCA-7F4C-603E-58EFB2D0BFC6}"/>
                  </a:ext>
                </a:extLst>
              </p:cNvPr>
              <p:cNvSpPr/>
              <p:nvPr/>
            </p:nvSpPr>
            <p:spPr>
              <a:xfrm>
                <a:off x="6560894" y="4917601"/>
                <a:ext cx="718026" cy="649775"/>
              </a:xfrm>
              <a:custGeom>
                <a:avLst/>
                <a:gdLst>
                  <a:gd name="connsiteX0" fmla="*/ 714872 w 718026"/>
                  <a:gd name="connsiteY0" fmla="*/ 275048 h 649775"/>
                  <a:gd name="connsiteX1" fmla="*/ 713348 w 718026"/>
                  <a:gd name="connsiteY1" fmla="*/ 277715 h 649775"/>
                  <a:gd name="connsiteX2" fmla="*/ 649245 w 718026"/>
                  <a:gd name="connsiteY2" fmla="*/ 245139 h 649775"/>
                  <a:gd name="connsiteX3" fmla="*/ 615431 w 718026"/>
                  <a:gd name="connsiteY3" fmla="*/ 229614 h 649775"/>
                  <a:gd name="connsiteX4" fmla="*/ 614955 w 718026"/>
                  <a:gd name="connsiteY4" fmla="*/ 228852 h 649775"/>
                  <a:gd name="connsiteX5" fmla="*/ 613336 w 718026"/>
                  <a:gd name="connsiteY5" fmla="*/ 228471 h 649775"/>
                  <a:gd name="connsiteX6" fmla="*/ 605049 w 718026"/>
                  <a:gd name="connsiteY6" fmla="*/ 223994 h 649775"/>
                  <a:gd name="connsiteX7" fmla="*/ 584094 w 718026"/>
                  <a:gd name="connsiteY7" fmla="*/ 211611 h 649775"/>
                  <a:gd name="connsiteX8" fmla="*/ 579427 w 718026"/>
                  <a:gd name="connsiteY8" fmla="*/ 216279 h 649775"/>
                  <a:gd name="connsiteX9" fmla="*/ 577903 w 718026"/>
                  <a:gd name="connsiteY9" fmla="*/ 225328 h 649775"/>
                  <a:gd name="connsiteX10" fmla="*/ 502465 w 718026"/>
                  <a:gd name="connsiteY10" fmla="*/ 360868 h 649775"/>
                  <a:gd name="connsiteX11" fmla="*/ 435314 w 718026"/>
                  <a:gd name="connsiteY11" fmla="*/ 429544 h 649775"/>
                  <a:gd name="connsiteX12" fmla="*/ 259863 w 718026"/>
                  <a:gd name="connsiteY12" fmla="*/ 450213 h 649775"/>
                  <a:gd name="connsiteX13" fmla="*/ 168137 w 718026"/>
                  <a:gd name="connsiteY13" fmla="*/ 292479 h 649775"/>
                  <a:gd name="connsiteX14" fmla="*/ 253481 w 718026"/>
                  <a:gd name="connsiteY14" fmla="*/ 78643 h 649775"/>
                  <a:gd name="connsiteX15" fmla="*/ 254910 w 718026"/>
                  <a:gd name="connsiteY15" fmla="*/ 76928 h 649775"/>
                  <a:gd name="connsiteX16" fmla="*/ 254910 w 718026"/>
                  <a:gd name="connsiteY16" fmla="*/ 76642 h 649775"/>
                  <a:gd name="connsiteX17" fmla="*/ 256053 w 718026"/>
                  <a:gd name="connsiteY17" fmla="*/ 75023 h 649775"/>
                  <a:gd name="connsiteX18" fmla="*/ 255482 w 718026"/>
                  <a:gd name="connsiteY18" fmla="*/ 74452 h 649775"/>
                  <a:gd name="connsiteX19" fmla="*/ 254719 w 718026"/>
                  <a:gd name="connsiteY19" fmla="*/ 75118 h 649775"/>
                  <a:gd name="connsiteX20" fmla="*/ 217572 w 718026"/>
                  <a:gd name="connsiteY20" fmla="*/ 47019 h 649775"/>
                  <a:gd name="connsiteX21" fmla="*/ 138610 w 718026"/>
                  <a:gd name="connsiteY21" fmla="*/ 537 h 649775"/>
                  <a:gd name="connsiteX22" fmla="*/ 133466 w 718026"/>
                  <a:gd name="connsiteY22" fmla="*/ 1204 h 649775"/>
                  <a:gd name="connsiteX23" fmla="*/ 114797 w 718026"/>
                  <a:gd name="connsiteY23" fmla="*/ 26541 h 649775"/>
                  <a:gd name="connsiteX24" fmla="*/ 42502 w 718026"/>
                  <a:gd name="connsiteY24" fmla="*/ 142555 h 649775"/>
                  <a:gd name="connsiteX25" fmla="*/ 1450 w 718026"/>
                  <a:gd name="connsiteY25" fmla="*/ 305814 h 649775"/>
                  <a:gd name="connsiteX26" fmla="*/ 132228 w 718026"/>
                  <a:gd name="connsiteY26" fmla="*/ 595469 h 649775"/>
                  <a:gd name="connsiteX27" fmla="*/ 445505 w 718026"/>
                  <a:gd name="connsiteY27" fmla="*/ 616519 h 649775"/>
                  <a:gd name="connsiteX28" fmla="*/ 691250 w 718026"/>
                  <a:gd name="connsiteY28" fmla="*/ 351915 h 649775"/>
                  <a:gd name="connsiteX29" fmla="*/ 715634 w 718026"/>
                  <a:gd name="connsiteY29" fmla="*/ 286954 h 649775"/>
                  <a:gd name="connsiteX30" fmla="*/ 716301 w 718026"/>
                  <a:gd name="connsiteY30" fmla="*/ 284383 h 649775"/>
                  <a:gd name="connsiteX31" fmla="*/ 716396 w 718026"/>
                  <a:gd name="connsiteY31" fmla="*/ 283525 h 649775"/>
                  <a:gd name="connsiteX32" fmla="*/ 718016 w 718026"/>
                  <a:gd name="connsiteY32" fmla="*/ 276001 h 649775"/>
                  <a:gd name="connsiteX33" fmla="*/ 714872 w 718026"/>
                  <a:gd name="connsiteY33" fmla="*/ 275048 h 649775"/>
                  <a:gd name="connsiteX34" fmla="*/ 569807 w 718026"/>
                  <a:gd name="connsiteY34" fmla="*/ 259046 h 649775"/>
                  <a:gd name="connsiteX35" fmla="*/ 577522 w 718026"/>
                  <a:gd name="connsiteY35" fmla="*/ 241996 h 649775"/>
                  <a:gd name="connsiteX36" fmla="*/ 577903 w 718026"/>
                  <a:gd name="connsiteY36" fmla="*/ 241901 h 649775"/>
                  <a:gd name="connsiteX37" fmla="*/ 582094 w 718026"/>
                  <a:gd name="connsiteY37" fmla="*/ 234376 h 649775"/>
                  <a:gd name="connsiteX38" fmla="*/ 607907 w 718026"/>
                  <a:gd name="connsiteY38" fmla="*/ 302289 h 649775"/>
                  <a:gd name="connsiteX39" fmla="*/ 626766 w 718026"/>
                  <a:gd name="connsiteY39" fmla="*/ 363154 h 649775"/>
                  <a:gd name="connsiteX40" fmla="*/ 618289 w 718026"/>
                  <a:gd name="connsiteY40" fmla="*/ 359154 h 649775"/>
                  <a:gd name="connsiteX41" fmla="*/ 603811 w 718026"/>
                  <a:gd name="connsiteY41" fmla="*/ 351534 h 649775"/>
                  <a:gd name="connsiteX42" fmla="*/ 589523 w 718026"/>
                  <a:gd name="connsiteY42" fmla="*/ 311910 h 649775"/>
                  <a:gd name="connsiteX43" fmla="*/ 568568 w 718026"/>
                  <a:gd name="connsiteY43" fmla="*/ 261332 h 649775"/>
                  <a:gd name="connsiteX44" fmla="*/ 569807 w 718026"/>
                  <a:gd name="connsiteY44" fmla="*/ 259046 h 649775"/>
                  <a:gd name="connsiteX45" fmla="*/ 565901 w 718026"/>
                  <a:gd name="connsiteY45" fmla="*/ 266285 h 649775"/>
                  <a:gd name="connsiteX46" fmla="*/ 581903 w 718026"/>
                  <a:gd name="connsiteY46" fmla="*/ 314005 h 649775"/>
                  <a:gd name="connsiteX47" fmla="*/ 591714 w 718026"/>
                  <a:gd name="connsiteY47" fmla="*/ 344866 h 649775"/>
                  <a:gd name="connsiteX48" fmla="*/ 579903 w 718026"/>
                  <a:gd name="connsiteY48" fmla="*/ 338294 h 649775"/>
                  <a:gd name="connsiteX49" fmla="*/ 572283 w 718026"/>
                  <a:gd name="connsiteY49" fmla="*/ 333436 h 649775"/>
                  <a:gd name="connsiteX50" fmla="*/ 563806 w 718026"/>
                  <a:gd name="connsiteY50" fmla="*/ 310957 h 649775"/>
                  <a:gd name="connsiteX51" fmla="*/ 552090 w 718026"/>
                  <a:gd name="connsiteY51" fmla="*/ 290764 h 649775"/>
                  <a:gd name="connsiteX52" fmla="*/ 565901 w 718026"/>
                  <a:gd name="connsiteY52" fmla="*/ 266285 h 649775"/>
                  <a:gd name="connsiteX53" fmla="*/ 548566 w 718026"/>
                  <a:gd name="connsiteY53" fmla="*/ 296575 h 649775"/>
                  <a:gd name="connsiteX54" fmla="*/ 556281 w 718026"/>
                  <a:gd name="connsiteY54" fmla="*/ 314101 h 649775"/>
                  <a:gd name="connsiteX55" fmla="*/ 560663 w 718026"/>
                  <a:gd name="connsiteY55" fmla="*/ 325816 h 649775"/>
                  <a:gd name="connsiteX56" fmla="*/ 537898 w 718026"/>
                  <a:gd name="connsiteY56" fmla="*/ 313815 h 649775"/>
                  <a:gd name="connsiteX57" fmla="*/ 548566 w 718026"/>
                  <a:gd name="connsiteY57" fmla="*/ 296575 h 649775"/>
                  <a:gd name="connsiteX58" fmla="*/ 229669 w 718026"/>
                  <a:gd name="connsiteY58" fmla="*/ 64545 h 649775"/>
                  <a:gd name="connsiteX59" fmla="*/ 251195 w 718026"/>
                  <a:gd name="connsiteY59" fmla="*/ 78452 h 649775"/>
                  <a:gd name="connsiteX60" fmla="*/ 234241 w 718026"/>
                  <a:gd name="connsiteY60" fmla="*/ 99597 h 649775"/>
                  <a:gd name="connsiteX61" fmla="*/ 229478 w 718026"/>
                  <a:gd name="connsiteY61" fmla="*/ 76642 h 649775"/>
                  <a:gd name="connsiteX62" fmla="*/ 222525 w 718026"/>
                  <a:gd name="connsiteY62" fmla="*/ 60545 h 649775"/>
                  <a:gd name="connsiteX63" fmla="*/ 229669 w 718026"/>
                  <a:gd name="connsiteY63" fmla="*/ 64545 h 649775"/>
                  <a:gd name="connsiteX64" fmla="*/ 189473 w 718026"/>
                  <a:gd name="connsiteY64" fmla="*/ 41686 h 649775"/>
                  <a:gd name="connsiteX65" fmla="*/ 217382 w 718026"/>
                  <a:gd name="connsiteY65" fmla="*/ 57592 h 649775"/>
                  <a:gd name="connsiteX66" fmla="*/ 223668 w 718026"/>
                  <a:gd name="connsiteY66" fmla="*/ 81690 h 649775"/>
                  <a:gd name="connsiteX67" fmla="*/ 232241 w 718026"/>
                  <a:gd name="connsiteY67" fmla="*/ 100836 h 649775"/>
                  <a:gd name="connsiteX68" fmla="*/ 233574 w 718026"/>
                  <a:gd name="connsiteY68" fmla="*/ 100740 h 649775"/>
                  <a:gd name="connsiteX69" fmla="*/ 216905 w 718026"/>
                  <a:gd name="connsiteY69" fmla="*/ 128077 h 649775"/>
                  <a:gd name="connsiteX70" fmla="*/ 217001 w 718026"/>
                  <a:gd name="connsiteY70" fmla="*/ 126268 h 649775"/>
                  <a:gd name="connsiteX71" fmla="*/ 201284 w 718026"/>
                  <a:gd name="connsiteY71" fmla="*/ 73689 h 649775"/>
                  <a:gd name="connsiteX72" fmla="*/ 186616 w 718026"/>
                  <a:gd name="connsiteY72" fmla="*/ 39876 h 649775"/>
                  <a:gd name="connsiteX73" fmla="*/ 189473 w 718026"/>
                  <a:gd name="connsiteY73" fmla="*/ 41686 h 649775"/>
                  <a:gd name="connsiteX74" fmla="*/ 133276 w 718026"/>
                  <a:gd name="connsiteY74" fmla="*/ 13396 h 649775"/>
                  <a:gd name="connsiteX75" fmla="*/ 140991 w 718026"/>
                  <a:gd name="connsiteY75" fmla="*/ 11682 h 649775"/>
                  <a:gd name="connsiteX76" fmla="*/ 177091 w 718026"/>
                  <a:gd name="connsiteY76" fmla="*/ 33685 h 649775"/>
                  <a:gd name="connsiteX77" fmla="*/ 194807 w 718026"/>
                  <a:gd name="connsiteY77" fmla="*/ 81310 h 649775"/>
                  <a:gd name="connsiteX78" fmla="*/ 211095 w 718026"/>
                  <a:gd name="connsiteY78" fmla="*/ 128649 h 649775"/>
                  <a:gd name="connsiteX79" fmla="*/ 216334 w 718026"/>
                  <a:gd name="connsiteY79" fmla="*/ 128935 h 649775"/>
                  <a:gd name="connsiteX80" fmla="*/ 201189 w 718026"/>
                  <a:gd name="connsiteY80" fmla="*/ 157414 h 649775"/>
                  <a:gd name="connsiteX81" fmla="*/ 172709 w 718026"/>
                  <a:gd name="connsiteY81" fmla="*/ 79976 h 649775"/>
                  <a:gd name="connsiteX82" fmla="*/ 142991 w 718026"/>
                  <a:gd name="connsiteY82" fmla="*/ 13396 h 649775"/>
                  <a:gd name="connsiteX83" fmla="*/ 141753 w 718026"/>
                  <a:gd name="connsiteY83" fmla="*/ 14158 h 649775"/>
                  <a:gd name="connsiteX84" fmla="*/ 166804 w 718026"/>
                  <a:gd name="connsiteY84" fmla="*/ 88929 h 649775"/>
                  <a:gd name="connsiteX85" fmla="*/ 198427 w 718026"/>
                  <a:gd name="connsiteY85" fmla="*/ 162939 h 649775"/>
                  <a:gd name="connsiteX86" fmla="*/ 194712 w 718026"/>
                  <a:gd name="connsiteY86" fmla="*/ 170559 h 649775"/>
                  <a:gd name="connsiteX87" fmla="*/ 180234 w 718026"/>
                  <a:gd name="connsiteY87" fmla="*/ 160843 h 649775"/>
                  <a:gd name="connsiteX88" fmla="*/ 153945 w 718026"/>
                  <a:gd name="connsiteY88" fmla="*/ 92454 h 649775"/>
                  <a:gd name="connsiteX89" fmla="*/ 120131 w 718026"/>
                  <a:gd name="connsiteY89" fmla="*/ 32065 h 649775"/>
                  <a:gd name="connsiteX90" fmla="*/ 133276 w 718026"/>
                  <a:gd name="connsiteY90" fmla="*/ 13396 h 649775"/>
                  <a:gd name="connsiteX91" fmla="*/ 118607 w 718026"/>
                  <a:gd name="connsiteY91" fmla="*/ 33970 h 649775"/>
                  <a:gd name="connsiteX92" fmla="*/ 150802 w 718026"/>
                  <a:gd name="connsiteY92" fmla="*/ 108170 h 649775"/>
                  <a:gd name="connsiteX93" fmla="*/ 165851 w 718026"/>
                  <a:gd name="connsiteY93" fmla="*/ 151128 h 649775"/>
                  <a:gd name="connsiteX94" fmla="*/ 148516 w 718026"/>
                  <a:gd name="connsiteY94" fmla="*/ 139507 h 649775"/>
                  <a:gd name="connsiteX95" fmla="*/ 127847 w 718026"/>
                  <a:gd name="connsiteY95" fmla="*/ 94168 h 649775"/>
                  <a:gd name="connsiteX96" fmla="*/ 107273 w 718026"/>
                  <a:gd name="connsiteY96" fmla="*/ 50925 h 649775"/>
                  <a:gd name="connsiteX97" fmla="*/ 118607 w 718026"/>
                  <a:gd name="connsiteY97" fmla="*/ 33970 h 649775"/>
                  <a:gd name="connsiteX98" fmla="*/ 104129 w 718026"/>
                  <a:gd name="connsiteY98" fmla="*/ 55687 h 649775"/>
                  <a:gd name="connsiteX99" fmla="*/ 138038 w 718026"/>
                  <a:gd name="connsiteY99" fmla="*/ 132459 h 649775"/>
                  <a:gd name="connsiteX100" fmla="*/ 118036 w 718026"/>
                  <a:gd name="connsiteY100" fmla="*/ 118933 h 649775"/>
                  <a:gd name="connsiteX101" fmla="*/ 116321 w 718026"/>
                  <a:gd name="connsiteY101" fmla="*/ 117695 h 649775"/>
                  <a:gd name="connsiteX102" fmla="*/ 104796 w 718026"/>
                  <a:gd name="connsiteY102" fmla="*/ 88834 h 649775"/>
                  <a:gd name="connsiteX103" fmla="*/ 94033 w 718026"/>
                  <a:gd name="connsiteY103" fmla="*/ 71213 h 649775"/>
                  <a:gd name="connsiteX104" fmla="*/ 104129 w 718026"/>
                  <a:gd name="connsiteY104" fmla="*/ 55687 h 649775"/>
                  <a:gd name="connsiteX105" fmla="*/ 89651 w 718026"/>
                  <a:gd name="connsiteY105" fmla="*/ 78928 h 649775"/>
                  <a:gd name="connsiteX106" fmla="*/ 99748 w 718026"/>
                  <a:gd name="connsiteY106" fmla="*/ 100455 h 649775"/>
                  <a:gd name="connsiteX107" fmla="*/ 102319 w 718026"/>
                  <a:gd name="connsiteY107" fmla="*/ 106932 h 649775"/>
                  <a:gd name="connsiteX108" fmla="*/ 80507 w 718026"/>
                  <a:gd name="connsiteY108" fmla="*/ 94644 h 649775"/>
                  <a:gd name="connsiteX109" fmla="*/ 89651 w 718026"/>
                  <a:gd name="connsiteY109" fmla="*/ 78928 h 649775"/>
                  <a:gd name="connsiteX110" fmla="*/ 618098 w 718026"/>
                  <a:gd name="connsiteY110" fmla="*/ 443545 h 649775"/>
                  <a:gd name="connsiteX111" fmla="*/ 496940 w 718026"/>
                  <a:gd name="connsiteY111" fmla="*/ 567465 h 649775"/>
                  <a:gd name="connsiteX112" fmla="*/ 180139 w 718026"/>
                  <a:gd name="connsiteY112" fmla="*/ 604803 h 649775"/>
                  <a:gd name="connsiteX113" fmla="*/ 14499 w 718026"/>
                  <a:gd name="connsiteY113" fmla="*/ 320101 h 649775"/>
                  <a:gd name="connsiteX114" fmla="*/ 75459 w 718026"/>
                  <a:gd name="connsiteY114" fmla="*/ 103693 h 649775"/>
                  <a:gd name="connsiteX115" fmla="*/ 85936 w 718026"/>
                  <a:gd name="connsiteY115" fmla="*/ 109408 h 649775"/>
                  <a:gd name="connsiteX116" fmla="*/ 117750 w 718026"/>
                  <a:gd name="connsiteY116" fmla="*/ 130935 h 649775"/>
                  <a:gd name="connsiteX117" fmla="*/ 180425 w 718026"/>
                  <a:gd name="connsiteY117" fmla="*/ 172845 h 649775"/>
                  <a:gd name="connsiteX118" fmla="*/ 180710 w 718026"/>
                  <a:gd name="connsiteY118" fmla="*/ 173226 h 649775"/>
                  <a:gd name="connsiteX119" fmla="*/ 181663 w 718026"/>
                  <a:gd name="connsiteY119" fmla="*/ 173607 h 649775"/>
                  <a:gd name="connsiteX120" fmla="*/ 190997 w 718026"/>
                  <a:gd name="connsiteY120" fmla="*/ 177988 h 649775"/>
                  <a:gd name="connsiteX121" fmla="*/ 183568 w 718026"/>
                  <a:gd name="connsiteY121" fmla="*/ 194371 h 649775"/>
                  <a:gd name="connsiteX122" fmla="*/ 160803 w 718026"/>
                  <a:gd name="connsiteY122" fmla="*/ 284859 h 649775"/>
                  <a:gd name="connsiteX123" fmla="*/ 233288 w 718026"/>
                  <a:gd name="connsiteY123" fmla="*/ 445260 h 649775"/>
                  <a:gd name="connsiteX124" fmla="*/ 406739 w 718026"/>
                  <a:gd name="connsiteY124" fmla="*/ 456880 h 649775"/>
                  <a:gd name="connsiteX125" fmla="*/ 534755 w 718026"/>
                  <a:gd name="connsiteY125" fmla="*/ 318863 h 649775"/>
                  <a:gd name="connsiteX126" fmla="*/ 596953 w 718026"/>
                  <a:gd name="connsiteY126" fmla="*/ 358582 h 649775"/>
                  <a:gd name="connsiteX127" fmla="*/ 597810 w 718026"/>
                  <a:gd name="connsiteY127" fmla="*/ 359059 h 649775"/>
                  <a:gd name="connsiteX128" fmla="*/ 604287 w 718026"/>
                  <a:gd name="connsiteY128" fmla="*/ 369441 h 649775"/>
                  <a:gd name="connsiteX129" fmla="*/ 606859 w 718026"/>
                  <a:gd name="connsiteY129" fmla="*/ 368774 h 649775"/>
                  <a:gd name="connsiteX130" fmla="*/ 606192 w 718026"/>
                  <a:gd name="connsiteY130" fmla="*/ 363440 h 649775"/>
                  <a:gd name="connsiteX131" fmla="*/ 636196 w 718026"/>
                  <a:gd name="connsiteY131" fmla="*/ 379537 h 649775"/>
                  <a:gd name="connsiteX132" fmla="*/ 650960 w 718026"/>
                  <a:gd name="connsiteY132" fmla="*/ 390681 h 649775"/>
                  <a:gd name="connsiteX133" fmla="*/ 618098 w 718026"/>
                  <a:gd name="connsiteY133" fmla="*/ 443545 h 649775"/>
                  <a:gd name="connsiteX134" fmla="*/ 656103 w 718026"/>
                  <a:gd name="connsiteY134" fmla="*/ 381823 h 649775"/>
                  <a:gd name="connsiteX135" fmla="*/ 636577 w 718026"/>
                  <a:gd name="connsiteY135" fmla="*/ 367917 h 649775"/>
                  <a:gd name="connsiteX136" fmla="*/ 614098 w 718026"/>
                  <a:gd name="connsiteY136" fmla="*/ 292479 h 649775"/>
                  <a:gd name="connsiteX137" fmla="*/ 585523 w 718026"/>
                  <a:gd name="connsiteY137" fmla="*/ 228185 h 649775"/>
                  <a:gd name="connsiteX138" fmla="*/ 588190 w 718026"/>
                  <a:gd name="connsiteY138" fmla="*/ 225137 h 649775"/>
                  <a:gd name="connsiteX139" fmla="*/ 617146 w 718026"/>
                  <a:gd name="connsiteY139" fmla="*/ 242187 h 649775"/>
                  <a:gd name="connsiteX140" fmla="*/ 638577 w 718026"/>
                  <a:gd name="connsiteY140" fmla="*/ 303718 h 649775"/>
                  <a:gd name="connsiteX141" fmla="*/ 660770 w 718026"/>
                  <a:gd name="connsiteY141" fmla="*/ 373536 h 649775"/>
                  <a:gd name="connsiteX142" fmla="*/ 656103 w 718026"/>
                  <a:gd name="connsiteY142" fmla="*/ 381823 h 649775"/>
                  <a:gd name="connsiteX143" fmla="*/ 666485 w 718026"/>
                  <a:gd name="connsiteY143" fmla="*/ 363154 h 649775"/>
                  <a:gd name="connsiteX144" fmla="*/ 646959 w 718026"/>
                  <a:gd name="connsiteY144" fmla="*/ 301432 h 649775"/>
                  <a:gd name="connsiteX145" fmla="*/ 625433 w 718026"/>
                  <a:gd name="connsiteY145" fmla="*/ 246092 h 649775"/>
                  <a:gd name="connsiteX146" fmla="*/ 650960 w 718026"/>
                  <a:gd name="connsiteY146" fmla="*/ 257236 h 649775"/>
                  <a:gd name="connsiteX147" fmla="*/ 650674 w 718026"/>
                  <a:gd name="connsiteY147" fmla="*/ 258475 h 649775"/>
                  <a:gd name="connsiteX148" fmla="*/ 667057 w 718026"/>
                  <a:gd name="connsiteY148" fmla="*/ 307338 h 649775"/>
                  <a:gd name="connsiteX149" fmla="*/ 676772 w 718026"/>
                  <a:gd name="connsiteY149" fmla="*/ 344485 h 649775"/>
                  <a:gd name="connsiteX150" fmla="*/ 666485 w 718026"/>
                  <a:gd name="connsiteY150" fmla="*/ 363154 h 649775"/>
                  <a:gd name="connsiteX151" fmla="*/ 683440 w 718026"/>
                  <a:gd name="connsiteY151" fmla="*/ 332103 h 649775"/>
                  <a:gd name="connsiteX152" fmla="*/ 675344 w 718026"/>
                  <a:gd name="connsiteY152" fmla="*/ 304861 h 649775"/>
                  <a:gd name="connsiteX153" fmla="*/ 654008 w 718026"/>
                  <a:gd name="connsiteY153" fmla="*/ 258379 h 649775"/>
                  <a:gd name="connsiteX154" fmla="*/ 665152 w 718026"/>
                  <a:gd name="connsiteY154" fmla="*/ 263142 h 649775"/>
                  <a:gd name="connsiteX155" fmla="*/ 681059 w 718026"/>
                  <a:gd name="connsiteY155" fmla="*/ 270286 h 649775"/>
                  <a:gd name="connsiteX156" fmla="*/ 692774 w 718026"/>
                  <a:gd name="connsiteY156" fmla="*/ 314958 h 649775"/>
                  <a:gd name="connsiteX157" fmla="*/ 683440 w 718026"/>
                  <a:gd name="connsiteY157" fmla="*/ 332103 h 649775"/>
                  <a:gd name="connsiteX158" fmla="*/ 698108 w 718026"/>
                  <a:gd name="connsiteY158" fmla="*/ 305242 h 649775"/>
                  <a:gd name="connsiteX159" fmla="*/ 686678 w 718026"/>
                  <a:gd name="connsiteY159" fmla="*/ 273143 h 649775"/>
                  <a:gd name="connsiteX160" fmla="*/ 704014 w 718026"/>
                  <a:gd name="connsiteY160" fmla="*/ 284383 h 649775"/>
                  <a:gd name="connsiteX161" fmla="*/ 706205 w 718026"/>
                  <a:gd name="connsiteY161" fmla="*/ 290574 h 649775"/>
                  <a:gd name="connsiteX162" fmla="*/ 698108 w 718026"/>
                  <a:gd name="connsiteY162" fmla="*/ 305242 h 64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718026" h="649775">
                    <a:moveTo>
                      <a:pt x="714872" y="275048"/>
                    </a:moveTo>
                    <a:cubicBezTo>
                      <a:pt x="714396" y="275905"/>
                      <a:pt x="713920" y="276858"/>
                      <a:pt x="713348" y="277715"/>
                    </a:cubicBezTo>
                    <a:cubicBezTo>
                      <a:pt x="693346" y="263999"/>
                      <a:pt x="671534" y="254474"/>
                      <a:pt x="649245" y="245139"/>
                    </a:cubicBezTo>
                    <a:cubicBezTo>
                      <a:pt x="637720" y="240377"/>
                      <a:pt x="626480" y="235329"/>
                      <a:pt x="615431" y="229614"/>
                    </a:cubicBezTo>
                    <a:cubicBezTo>
                      <a:pt x="615241" y="229328"/>
                      <a:pt x="615050" y="229137"/>
                      <a:pt x="614955" y="228852"/>
                    </a:cubicBezTo>
                    <a:cubicBezTo>
                      <a:pt x="614574" y="228280"/>
                      <a:pt x="613907" y="228280"/>
                      <a:pt x="613336" y="228471"/>
                    </a:cubicBezTo>
                    <a:cubicBezTo>
                      <a:pt x="610574" y="227042"/>
                      <a:pt x="607811" y="225518"/>
                      <a:pt x="605049" y="223994"/>
                    </a:cubicBezTo>
                    <a:cubicBezTo>
                      <a:pt x="599334" y="220660"/>
                      <a:pt x="591047" y="210850"/>
                      <a:pt x="584094" y="211611"/>
                    </a:cubicBezTo>
                    <a:cubicBezTo>
                      <a:pt x="581332" y="211897"/>
                      <a:pt x="579713" y="213517"/>
                      <a:pt x="579427" y="216279"/>
                    </a:cubicBezTo>
                    <a:cubicBezTo>
                      <a:pt x="579046" y="219422"/>
                      <a:pt x="578474" y="222375"/>
                      <a:pt x="577903" y="225328"/>
                    </a:cubicBezTo>
                    <a:cubicBezTo>
                      <a:pt x="558186" y="261427"/>
                      <a:pt x="521134" y="333341"/>
                      <a:pt x="502465" y="360868"/>
                    </a:cubicBezTo>
                    <a:cubicBezTo>
                      <a:pt x="484463" y="387443"/>
                      <a:pt x="461412" y="410779"/>
                      <a:pt x="435314" y="429544"/>
                    </a:cubicBezTo>
                    <a:cubicBezTo>
                      <a:pt x="383688" y="466596"/>
                      <a:pt x="318251" y="478788"/>
                      <a:pt x="259863" y="450213"/>
                    </a:cubicBezTo>
                    <a:cubicBezTo>
                      <a:pt x="200046" y="420876"/>
                      <a:pt x="166423" y="358011"/>
                      <a:pt x="168137" y="292479"/>
                    </a:cubicBezTo>
                    <a:cubicBezTo>
                      <a:pt x="169852" y="229614"/>
                      <a:pt x="215858" y="129887"/>
                      <a:pt x="253481" y="78643"/>
                    </a:cubicBezTo>
                    <a:cubicBezTo>
                      <a:pt x="254243" y="78452"/>
                      <a:pt x="254910" y="77785"/>
                      <a:pt x="254910" y="76928"/>
                    </a:cubicBezTo>
                    <a:cubicBezTo>
                      <a:pt x="254910" y="76833"/>
                      <a:pt x="254910" y="76737"/>
                      <a:pt x="254910" y="76642"/>
                    </a:cubicBezTo>
                    <a:cubicBezTo>
                      <a:pt x="255291" y="76166"/>
                      <a:pt x="255672" y="75594"/>
                      <a:pt x="256053" y="75023"/>
                    </a:cubicBezTo>
                    <a:cubicBezTo>
                      <a:pt x="256244" y="74737"/>
                      <a:pt x="255863" y="74261"/>
                      <a:pt x="255482" y="74452"/>
                    </a:cubicBezTo>
                    <a:cubicBezTo>
                      <a:pt x="255196" y="74642"/>
                      <a:pt x="255005" y="74928"/>
                      <a:pt x="254719" y="75118"/>
                    </a:cubicBezTo>
                    <a:cubicBezTo>
                      <a:pt x="252529" y="61878"/>
                      <a:pt x="227478" y="52353"/>
                      <a:pt x="217572" y="47019"/>
                    </a:cubicBezTo>
                    <a:cubicBezTo>
                      <a:pt x="190807" y="32446"/>
                      <a:pt x="166423" y="13206"/>
                      <a:pt x="138610" y="537"/>
                    </a:cubicBezTo>
                    <a:cubicBezTo>
                      <a:pt x="136895" y="-224"/>
                      <a:pt x="134895" y="-320"/>
                      <a:pt x="133466" y="1204"/>
                    </a:cubicBezTo>
                    <a:cubicBezTo>
                      <a:pt x="126227" y="9015"/>
                      <a:pt x="118417" y="16730"/>
                      <a:pt x="114797" y="26541"/>
                    </a:cubicBezTo>
                    <a:cubicBezTo>
                      <a:pt x="82984" y="59116"/>
                      <a:pt x="60124" y="101979"/>
                      <a:pt x="42502" y="142555"/>
                    </a:cubicBezTo>
                    <a:cubicBezTo>
                      <a:pt x="20119" y="194276"/>
                      <a:pt x="6784" y="249807"/>
                      <a:pt x="1450" y="305814"/>
                    </a:cubicBezTo>
                    <a:cubicBezTo>
                      <a:pt x="-9314" y="418876"/>
                      <a:pt x="40407" y="529175"/>
                      <a:pt x="132228" y="595469"/>
                    </a:cubicBezTo>
                    <a:cubicBezTo>
                      <a:pt x="225764" y="663001"/>
                      <a:pt x="343397" y="664620"/>
                      <a:pt x="445505" y="616519"/>
                    </a:cubicBezTo>
                    <a:cubicBezTo>
                      <a:pt x="557805" y="563560"/>
                      <a:pt x="634862" y="458976"/>
                      <a:pt x="691250" y="351915"/>
                    </a:cubicBezTo>
                    <a:cubicBezTo>
                      <a:pt x="702204" y="331150"/>
                      <a:pt x="710681" y="309719"/>
                      <a:pt x="715634" y="286954"/>
                    </a:cubicBezTo>
                    <a:cubicBezTo>
                      <a:pt x="715825" y="286097"/>
                      <a:pt x="716111" y="285240"/>
                      <a:pt x="716301" y="284383"/>
                    </a:cubicBezTo>
                    <a:cubicBezTo>
                      <a:pt x="716396" y="284097"/>
                      <a:pt x="716301" y="283811"/>
                      <a:pt x="716396" y="283525"/>
                    </a:cubicBezTo>
                    <a:cubicBezTo>
                      <a:pt x="716873" y="281049"/>
                      <a:pt x="717635" y="278572"/>
                      <a:pt x="718016" y="276001"/>
                    </a:cubicBezTo>
                    <a:cubicBezTo>
                      <a:pt x="718206" y="274477"/>
                      <a:pt x="715825" y="273238"/>
                      <a:pt x="714872" y="275048"/>
                    </a:cubicBezTo>
                    <a:close/>
                    <a:moveTo>
                      <a:pt x="569807" y="259046"/>
                    </a:moveTo>
                    <a:cubicBezTo>
                      <a:pt x="572759" y="253426"/>
                      <a:pt x="575331" y="247806"/>
                      <a:pt x="577522" y="241996"/>
                    </a:cubicBezTo>
                    <a:cubicBezTo>
                      <a:pt x="577617" y="241901"/>
                      <a:pt x="577808" y="241996"/>
                      <a:pt x="577903" y="241901"/>
                    </a:cubicBezTo>
                    <a:cubicBezTo>
                      <a:pt x="578760" y="240758"/>
                      <a:pt x="580379" y="237615"/>
                      <a:pt x="582094" y="234376"/>
                    </a:cubicBezTo>
                    <a:cubicBezTo>
                      <a:pt x="590761" y="256951"/>
                      <a:pt x="600477" y="279048"/>
                      <a:pt x="607907" y="302289"/>
                    </a:cubicBezTo>
                    <a:cubicBezTo>
                      <a:pt x="613812" y="320863"/>
                      <a:pt x="617146" y="344866"/>
                      <a:pt x="626766" y="363154"/>
                    </a:cubicBezTo>
                    <a:cubicBezTo>
                      <a:pt x="623337" y="361535"/>
                      <a:pt x="620384" y="360202"/>
                      <a:pt x="618289" y="359154"/>
                    </a:cubicBezTo>
                    <a:cubicBezTo>
                      <a:pt x="613431" y="356677"/>
                      <a:pt x="608669" y="354105"/>
                      <a:pt x="603811" y="351534"/>
                    </a:cubicBezTo>
                    <a:cubicBezTo>
                      <a:pt x="600191" y="338008"/>
                      <a:pt x="594191" y="324769"/>
                      <a:pt x="589523" y="311910"/>
                    </a:cubicBezTo>
                    <a:cubicBezTo>
                      <a:pt x="583332" y="294670"/>
                      <a:pt x="577236" y="277429"/>
                      <a:pt x="568568" y="261332"/>
                    </a:cubicBezTo>
                    <a:cubicBezTo>
                      <a:pt x="568949" y="260570"/>
                      <a:pt x="569426" y="259713"/>
                      <a:pt x="569807" y="259046"/>
                    </a:cubicBezTo>
                    <a:close/>
                    <a:moveTo>
                      <a:pt x="565901" y="266285"/>
                    </a:moveTo>
                    <a:cubicBezTo>
                      <a:pt x="570854" y="282287"/>
                      <a:pt x="576665" y="298003"/>
                      <a:pt x="581903" y="314005"/>
                    </a:cubicBezTo>
                    <a:cubicBezTo>
                      <a:pt x="585142" y="323911"/>
                      <a:pt x="587999" y="334675"/>
                      <a:pt x="591714" y="344866"/>
                    </a:cubicBezTo>
                    <a:cubicBezTo>
                      <a:pt x="587809" y="342676"/>
                      <a:pt x="583808" y="340580"/>
                      <a:pt x="579903" y="338294"/>
                    </a:cubicBezTo>
                    <a:cubicBezTo>
                      <a:pt x="577331" y="336770"/>
                      <a:pt x="574760" y="335151"/>
                      <a:pt x="572283" y="333436"/>
                    </a:cubicBezTo>
                    <a:cubicBezTo>
                      <a:pt x="571521" y="325721"/>
                      <a:pt x="566759" y="317815"/>
                      <a:pt x="563806" y="310957"/>
                    </a:cubicBezTo>
                    <a:cubicBezTo>
                      <a:pt x="561139" y="304671"/>
                      <a:pt x="558186" y="295051"/>
                      <a:pt x="552090" y="290764"/>
                    </a:cubicBezTo>
                    <a:cubicBezTo>
                      <a:pt x="557138" y="282001"/>
                      <a:pt x="561710" y="273905"/>
                      <a:pt x="565901" y="266285"/>
                    </a:cubicBezTo>
                    <a:close/>
                    <a:moveTo>
                      <a:pt x="548566" y="296575"/>
                    </a:moveTo>
                    <a:cubicBezTo>
                      <a:pt x="550471" y="302575"/>
                      <a:pt x="553995" y="308481"/>
                      <a:pt x="556281" y="314101"/>
                    </a:cubicBezTo>
                    <a:cubicBezTo>
                      <a:pt x="557710" y="317625"/>
                      <a:pt x="559043" y="321816"/>
                      <a:pt x="560663" y="325816"/>
                    </a:cubicBezTo>
                    <a:cubicBezTo>
                      <a:pt x="553328" y="321054"/>
                      <a:pt x="545803" y="316577"/>
                      <a:pt x="537898" y="313815"/>
                    </a:cubicBezTo>
                    <a:cubicBezTo>
                      <a:pt x="541708" y="307909"/>
                      <a:pt x="545232" y="302194"/>
                      <a:pt x="548566" y="296575"/>
                    </a:cubicBezTo>
                    <a:close/>
                    <a:moveTo>
                      <a:pt x="229669" y="64545"/>
                    </a:moveTo>
                    <a:cubicBezTo>
                      <a:pt x="237003" y="68927"/>
                      <a:pt x="243004" y="76452"/>
                      <a:pt x="251195" y="78452"/>
                    </a:cubicBezTo>
                    <a:cubicBezTo>
                      <a:pt x="245861" y="83595"/>
                      <a:pt x="240146" y="91025"/>
                      <a:pt x="234241" y="99597"/>
                    </a:cubicBezTo>
                    <a:cubicBezTo>
                      <a:pt x="236813" y="92263"/>
                      <a:pt x="231764" y="83595"/>
                      <a:pt x="229478" y="76642"/>
                    </a:cubicBezTo>
                    <a:cubicBezTo>
                      <a:pt x="227573" y="71022"/>
                      <a:pt x="225192" y="65688"/>
                      <a:pt x="222525" y="60545"/>
                    </a:cubicBezTo>
                    <a:cubicBezTo>
                      <a:pt x="224906" y="61783"/>
                      <a:pt x="227383" y="63117"/>
                      <a:pt x="229669" y="64545"/>
                    </a:cubicBezTo>
                    <a:close/>
                    <a:moveTo>
                      <a:pt x="189473" y="41686"/>
                    </a:moveTo>
                    <a:cubicBezTo>
                      <a:pt x="198522" y="47496"/>
                      <a:pt x="207952" y="52449"/>
                      <a:pt x="217382" y="57592"/>
                    </a:cubicBezTo>
                    <a:cubicBezTo>
                      <a:pt x="219286" y="65688"/>
                      <a:pt x="221287" y="73689"/>
                      <a:pt x="223668" y="81690"/>
                    </a:cubicBezTo>
                    <a:cubicBezTo>
                      <a:pt x="225573" y="88358"/>
                      <a:pt x="226144" y="96645"/>
                      <a:pt x="232241" y="100836"/>
                    </a:cubicBezTo>
                    <a:cubicBezTo>
                      <a:pt x="232717" y="101121"/>
                      <a:pt x="233193" y="101026"/>
                      <a:pt x="233574" y="100740"/>
                    </a:cubicBezTo>
                    <a:cubicBezTo>
                      <a:pt x="227954" y="109027"/>
                      <a:pt x="222335" y="118362"/>
                      <a:pt x="216905" y="128077"/>
                    </a:cubicBezTo>
                    <a:cubicBezTo>
                      <a:pt x="217096" y="127506"/>
                      <a:pt x="217191" y="126934"/>
                      <a:pt x="217001" y="126268"/>
                    </a:cubicBezTo>
                    <a:cubicBezTo>
                      <a:pt x="212428" y="108742"/>
                      <a:pt x="206523" y="91120"/>
                      <a:pt x="201284" y="73689"/>
                    </a:cubicBezTo>
                    <a:cubicBezTo>
                      <a:pt x="197760" y="61974"/>
                      <a:pt x="193664" y="49877"/>
                      <a:pt x="186616" y="39876"/>
                    </a:cubicBezTo>
                    <a:cubicBezTo>
                      <a:pt x="187568" y="40447"/>
                      <a:pt x="188521" y="41019"/>
                      <a:pt x="189473" y="41686"/>
                    </a:cubicBezTo>
                    <a:close/>
                    <a:moveTo>
                      <a:pt x="133276" y="13396"/>
                    </a:moveTo>
                    <a:cubicBezTo>
                      <a:pt x="135943" y="11301"/>
                      <a:pt x="138610" y="10444"/>
                      <a:pt x="140991" y="11682"/>
                    </a:cubicBezTo>
                    <a:cubicBezTo>
                      <a:pt x="153374" y="18444"/>
                      <a:pt x="165280" y="26064"/>
                      <a:pt x="177091" y="33685"/>
                    </a:cubicBezTo>
                    <a:cubicBezTo>
                      <a:pt x="184044" y="49305"/>
                      <a:pt x="190140" y="64736"/>
                      <a:pt x="194807" y="81310"/>
                    </a:cubicBezTo>
                    <a:cubicBezTo>
                      <a:pt x="199189" y="96930"/>
                      <a:pt x="202332" y="114647"/>
                      <a:pt x="211095" y="128649"/>
                    </a:cubicBezTo>
                    <a:cubicBezTo>
                      <a:pt x="212428" y="130744"/>
                      <a:pt x="215096" y="130459"/>
                      <a:pt x="216334" y="128935"/>
                    </a:cubicBezTo>
                    <a:cubicBezTo>
                      <a:pt x="211000" y="138460"/>
                      <a:pt x="205761" y="148175"/>
                      <a:pt x="201189" y="157414"/>
                    </a:cubicBezTo>
                    <a:cubicBezTo>
                      <a:pt x="197093" y="131220"/>
                      <a:pt x="181949" y="104265"/>
                      <a:pt x="172709" y="79976"/>
                    </a:cubicBezTo>
                    <a:cubicBezTo>
                      <a:pt x="164327" y="57973"/>
                      <a:pt x="161565" y="29684"/>
                      <a:pt x="142991" y="13396"/>
                    </a:cubicBezTo>
                    <a:cubicBezTo>
                      <a:pt x="142420" y="12920"/>
                      <a:pt x="141563" y="13396"/>
                      <a:pt x="141753" y="14158"/>
                    </a:cubicBezTo>
                    <a:cubicBezTo>
                      <a:pt x="149087" y="39114"/>
                      <a:pt x="157755" y="64545"/>
                      <a:pt x="166804" y="88929"/>
                    </a:cubicBezTo>
                    <a:cubicBezTo>
                      <a:pt x="175662" y="112742"/>
                      <a:pt x="182044" y="142936"/>
                      <a:pt x="198427" y="162939"/>
                    </a:cubicBezTo>
                    <a:cubicBezTo>
                      <a:pt x="197189" y="165511"/>
                      <a:pt x="195855" y="168082"/>
                      <a:pt x="194712" y="170559"/>
                    </a:cubicBezTo>
                    <a:cubicBezTo>
                      <a:pt x="189950" y="167320"/>
                      <a:pt x="185092" y="164082"/>
                      <a:pt x="180234" y="160843"/>
                    </a:cubicBezTo>
                    <a:cubicBezTo>
                      <a:pt x="173567" y="137793"/>
                      <a:pt x="161851" y="114742"/>
                      <a:pt x="153945" y="92454"/>
                    </a:cubicBezTo>
                    <a:cubicBezTo>
                      <a:pt x="146420" y="71118"/>
                      <a:pt x="137372" y="47401"/>
                      <a:pt x="120131" y="32065"/>
                    </a:cubicBezTo>
                    <a:cubicBezTo>
                      <a:pt x="124322" y="25684"/>
                      <a:pt x="128704" y="19492"/>
                      <a:pt x="133276" y="13396"/>
                    </a:cubicBezTo>
                    <a:close/>
                    <a:moveTo>
                      <a:pt x="118607" y="33970"/>
                    </a:moveTo>
                    <a:cubicBezTo>
                      <a:pt x="130323" y="58545"/>
                      <a:pt x="141753" y="82357"/>
                      <a:pt x="150802" y="108170"/>
                    </a:cubicBezTo>
                    <a:cubicBezTo>
                      <a:pt x="155374" y="121314"/>
                      <a:pt x="159374" y="137221"/>
                      <a:pt x="165851" y="151128"/>
                    </a:cubicBezTo>
                    <a:cubicBezTo>
                      <a:pt x="160041" y="147222"/>
                      <a:pt x="154326" y="143317"/>
                      <a:pt x="148516" y="139507"/>
                    </a:cubicBezTo>
                    <a:cubicBezTo>
                      <a:pt x="145468" y="123315"/>
                      <a:pt x="135276" y="108742"/>
                      <a:pt x="127847" y="94168"/>
                    </a:cubicBezTo>
                    <a:cubicBezTo>
                      <a:pt x="120608" y="80071"/>
                      <a:pt x="117464" y="63212"/>
                      <a:pt x="107273" y="50925"/>
                    </a:cubicBezTo>
                    <a:cubicBezTo>
                      <a:pt x="110987" y="45210"/>
                      <a:pt x="114797" y="39495"/>
                      <a:pt x="118607" y="33970"/>
                    </a:cubicBezTo>
                    <a:close/>
                    <a:moveTo>
                      <a:pt x="104129" y="55687"/>
                    </a:moveTo>
                    <a:cubicBezTo>
                      <a:pt x="113654" y="81310"/>
                      <a:pt x="123751" y="108837"/>
                      <a:pt x="138038" y="132459"/>
                    </a:cubicBezTo>
                    <a:cubicBezTo>
                      <a:pt x="131371" y="127982"/>
                      <a:pt x="124703" y="123505"/>
                      <a:pt x="118036" y="118933"/>
                    </a:cubicBezTo>
                    <a:cubicBezTo>
                      <a:pt x="117560" y="118552"/>
                      <a:pt x="116893" y="118076"/>
                      <a:pt x="116321" y="117695"/>
                    </a:cubicBezTo>
                    <a:cubicBezTo>
                      <a:pt x="114226" y="107598"/>
                      <a:pt x="108892" y="97693"/>
                      <a:pt x="104796" y="88834"/>
                    </a:cubicBezTo>
                    <a:cubicBezTo>
                      <a:pt x="102701" y="84262"/>
                      <a:pt x="99081" y="75976"/>
                      <a:pt x="94033" y="71213"/>
                    </a:cubicBezTo>
                    <a:cubicBezTo>
                      <a:pt x="97367" y="65974"/>
                      <a:pt x="100796" y="60831"/>
                      <a:pt x="104129" y="55687"/>
                    </a:cubicBezTo>
                    <a:close/>
                    <a:moveTo>
                      <a:pt x="89651" y="78928"/>
                    </a:moveTo>
                    <a:cubicBezTo>
                      <a:pt x="93271" y="85977"/>
                      <a:pt x="96795" y="93216"/>
                      <a:pt x="99748" y="100455"/>
                    </a:cubicBezTo>
                    <a:cubicBezTo>
                      <a:pt x="100605" y="102550"/>
                      <a:pt x="101462" y="104741"/>
                      <a:pt x="102319" y="106932"/>
                    </a:cubicBezTo>
                    <a:cubicBezTo>
                      <a:pt x="95271" y="101788"/>
                      <a:pt x="87460" y="96645"/>
                      <a:pt x="80507" y="94644"/>
                    </a:cubicBezTo>
                    <a:cubicBezTo>
                      <a:pt x="83460" y="89406"/>
                      <a:pt x="86508" y="84167"/>
                      <a:pt x="89651" y="78928"/>
                    </a:cubicBezTo>
                    <a:close/>
                    <a:moveTo>
                      <a:pt x="618098" y="443545"/>
                    </a:moveTo>
                    <a:cubicBezTo>
                      <a:pt x="585523" y="491551"/>
                      <a:pt x="543994" y="533652"/>
                      <a:pt x="496940" y="567465"/>
                    </a:cubicBezTo>
                    <a:cubicBezTo>
                      <a:pt x="403691" y="634331"/>
                      <a:pt x="285485" y="656334"/>
                      <a:pt x="180139" y="604803"/>
                    </a:cubicBezTo>
                    <a:cubicBezTo>
                      <a:pt x="72030" y="551940"/>
                      <a:pt x="11356" y="438402"/>
                      <a:pt x="14499" y="320101"/>
                    </a:cubicBezTo>
                    <a:cubicBezTo>
                      <a:pt x="16594" y="242758"/>
                      <a:pt x="39835" y="170273"/>
                      <a:pt x="75459" y="103693"/>
                    </a:cubicBezTo>
                    <a:cubicBezTo>
                      <a:pt x="78793" y="105789"/>
                      <a:pt x="82603" y="107408"/>
                      <a:pt x="85936" y="109408"/>
                    </a:cubicBezTo>
                    <a:cubicBezTo>
                      <a:pt x="96795" y="116076"/>
                      <a:pt x="107273" y="123696"/>
                      <a:pt x="117750" y="130935"/>
                    </a:cubicBezTo>
                    <a:cubicBezTo>
                      <a:pt x="137848" y="144746"/>
                      <a:pt x="158327" y="161510"/>
                      <a:pt x="180425" y="172845"/>
                    </a:cubicBezTo>
                    <a:cubicBezTo>
                      <a:pt x="180520" y="172940"/>
                      <a:pt x="180615" y="173035"/>
                      <a:pt x="180710" y="173226"/>
                    </a:cubicBezTo>
                    <a:cubicBezTo>
                      <a:pt x="180996" y="173511"/>
                      <a:pt x="181377" y="173607"/>
                      <a:pt x="181663" y="173607"/>
                    </a:cubicBezTo>
                    <a:cubicBezTo>
                      <a:pt x="184806" y="175131"/>
                      <a:pt x="187854" y="176655"/>
                      <a:pt x="190997" y="177988"/>
                    </a:cubicBezTo>
                    <a:cubicBezTo>
                      <a:pt x="188044" y="184370"/>
                      <a:pt x="185473" y="189990"/>
                      <a:pt x="183568" y="194371"/>
                    </a:cubicBezTo>
                    <a:cubicBezTo>
                      <a:pt x="171185" y="223042"/>
                      <a:pt x="163756" y="253807"/>
                      <a:pt x="160803" y="284859"/>
                    </a:cubicBezTo>
                    <a:cubicBezTo>
                      <a:pt x="154898" y="347438"/>
                      <a:pt x="182330" y="408588"/>
                      <a:pt x="233288" y="445260"/>
                    </a:cubicBezTo>
                    <a:cubicBezTo>
                      <a:pt x="285104" y="482693"/>
                      <a:pt x="350255" y="483550"/>
                      <a:pt x="406739" y="456880"/>
                    </a:cubicBezTo>
                    <a:cubicBezTo>
                      <a:pt x="451220" y="435925"/>
                      <a:pt x="499417" y="374108"/>
                      <a:pt x="534755" y="318863"/>
                    </a:cubicBezTo>
                    <a:cubicBezTo>
                      <a:pt x="549518" y="336294"/>
                      <a:pt x="577522" y="348486"/>
                      <a:pt x="596953" y="358582"/>
                    </a:cubicBezTo>
                    <a:cubicBezTo>
                      <a:pt x="597239" y="358773"/>
                      <a:pt x="597524" y="358868"/>
                      <a:pt x="597810" y="359059"/>
                    </a:cubicBezTo>
                    <a:cubicBezTo>
                      <a:pt x="599715" y="362678"/>
                      <a:pt x="601811" y="366202"/>
                      <a:pt x="604287" y="369441"/>
                    </a:cubicBezTo>
                    <a:cubicBezTo>
                      <a:pt x="605049" y="370393"/>
                      <a:pt x="606954" y="370298"/>
                      <a:pt x="606859" y="368774"/>
                    </a:cubicBezTo>
                    <a:cubicBezTo>
                      <a:pt x="606764" y="366964"/>
                      <a:pt x="606478" y="365250"/>
                      <a:pt x="606192" y="363440"/>
                    </a:cubicBezTo>
                    <a:cubicBezTo>
                      <a:pt x="616289" y="368584"/>
                      <a:pt x="626385" y="373727"/>
                      <a:pt x="636196" y="379537"/>
                    </a:cubicBezTo>
                    <a:cubicBezTo>
                      <a:pt x="641339" y="382585"/>
                      <a:pt x="645721" y="387729"/>
                      <a:pt x="650960" y="390681"/>
                    </a:cubicBezTo>
                    <a:cubicBezTo>
                      <a:pt x="640673" y="408588"/>
                      <a:pt x="629814" y="426210"/>
                      <a:pt x="618098" y="443545"/>
                    </a:cubicBezTo>
                    <a:close/>
                    <a:moveTo>
                      <a:pt x="656103" y="381823"/>
                    </a:moveTo>
                    <a:cubicBezTo>
                      <a:pt x="651817" y="376489"/>
                      <a:pt x="644102" y="371822"/>
                      <a:pt x="636577" y="367917"/>
                    </a:cubicBezTo>
                    <a:cubicBezTo>
                      <a:pt x="635339" y="343247"/>
                      <a:pt x="621623" y="315148"/>
                      <a:pt x="614098" y="292479"/>
                    </a:cubicBezTo>
                    <a:cubicBezTo>
                      <a:pt x="606954" y="270762"/>
                      <a:pt x="599239" y="246949"/>
                      <a:pt x="585523" y="228185"/>
                    </a:cubicBezTo>
                    <a:cubicBezTo>
                      <a:pt x="586761" y="226185"/>
                      <a:pt x="587714" y="224851"/>
                      <a:pt x="588190" y="225137"/>
                    </a:cubicBezTo>
                    <a:cubicBezTo>
                      <a:pt x="597429" y="231709"/>
                      <a:pt x="607144" y="237138"/>
                      <a:pt x="617146" y="242187"/>
                    </a:cubicBezTo>
                    <a:cubicBezTo>
                      <a:pt x="624575" y="262665"/>
                      <a:pt x="632100" y="282954"/>
                      <a:pt x="638577" y="303718"/>
                    </a:cubicBezTo>
                    <a:cubicBezTo>
                      <a:pt x="645435" y="325816"/>
                      <a:pt x="649150" y="352962"/>
                      <a:pt x="660770" y="373536"/>
                    </a:cubicBezTo>
                    <a:cubicBezTo>
                      <a:pt x="659151" y="376203"/>
                      <a:pt x="657722" y="379061"/>
                      <a:pt x="656103" y="381823"/>
                    </a:cubicBezTo>
                    <a:close/>
                    <a:moveTo>
                      <a:pt x="666485" y="363154"/>
                    </a:moveTo>
                    <a:cubicBezTo>
                      <a:pt x="662390" y="342295"/>
                      <a:pt x="653055" y="320959"/>
                      <a:pt x="646959" y="301432"/>
                    </a:cubicBezTo>
                    <a:cubicBezTo>
                      <a:pt x="641149" y="282859"/>
                      <a:pt x="634672" y="263618"/>
                      <a:pt x="625433" y="246092"/>
                    </a:cubicBezTo>
                    <a:cubicBezTo>
                      <a:pt x="633815" y="249997"/>
                      <a:pt x="642387" y="253617"/>
                      <a:pt x="650960" y="257236"/>
                    </a:cubicBezTo>
                    <a:cubicBezTo>
                      <a:pt x="650674" y="257617"/>
                      <a:pt x="650483" y="257998"/>
                      <a:pt x="650674" y="258475"/>
                    </a:cubicBezTo>
                    <a:cubicBezTo>
                      <a:pt x="655627" y="274953"/>
                      <a:pt x="662009" y="290860"/>
                      <a:pt x="667057" y="307338"/>
                    </a:cubicBezTo>
                    <a:cubicBezTo>
                      <a:pt x="670676" y="319053"/>
                      <a:pt x="672486" y="332484"/>
                      <a:pt x="676772" y="344485"/>
                    </a:cubicBezTo>
                    <a:cubicBezTo>
                      <a:pt x="673343" y="350581"/>
                      <a:pt x="669914" y="356868"/>
                      <a:pt x="666485" y="363154"/>
                    </a:cubicBezTo>
                    <a:close/>
                    <a:moveTo>
                      <a:pt x="683440" y="332103"/>
                    </a:moveTo>
                    <a:cubicBezTo>
                      <a:pt x="681249" y="322768"/>
                      <a:pt x="677915" y="313529"/>
                      <a:pt x="675344" y="304861"/>
                    </a:cubicBezTo>
                    <a:cubicBezTo>
                      <a:pt x="670486" y="288573"/>
                      <a:pt x="664199" y="272095"/>
                      <a:pt x="654008" y="258379"/>
                    </a:cubicBezTo>
                    <a:cubicBezTo>
                      <a:pt x="657722" y="259903"/>
                      <a:pt x="661437" y="261522"/>
                      <a:pt x="665152" y="263142"/>
                    </a:cubicBezTo>
                    <a:cubicBezTo>
                      <a:pt x="666866" y="263904"/>
                      <a:pt x="673629" y="266856"/>
                      <a:pt x="681059" y="270286"/>
                    </a:cubicBezTo>
                    <a:cubicBezTo>
                      <a:pt x="681821" y="285335"/>
                      <a:pt x="686297" y="300956"/>
                      <a:pt x="692774" y="314958"/>
                    </a:cubicBezTo>
                    <a:cubicBezTo>
                      <a:pt x="689631" y="320768"/>
                      <a:pt x="686488" y="326483"/>
                      <a:pt x="683440" y="332103"/>
                    </a:cubicBezTo>
                    <a:close/>
                    <a:moveTo>
                      <a:pt x="698108" y="305242"/>
                    </a:moveTo>
                    <a:cubicBezTo>
                      <a:pt x="695536" y="294098"/>
                      <a:pt x="691441" y="283144"/>
                      <a:pt x="686678" y="273143"/>
                    </a:cubicBezTo>
                    <a:cubicBezTo>
                      <a:pt x="695822" y="277620"/>
                      <a:pt x="704300" y="282382"/>
                      <a:pt x="704014" y="284383"/>
                    </a:cubicBezTo>
                    <a:cubicBezTo>
                      <a:pt x="703633" y="286859"/>
                      <a:pt x="704204" y="289050"/>
                      <a:pt x="706205" y="290574"/>
                    </a:cubicBezTo>
                    <a:cubicBezTo>
                      <a:pt x="703442" y="295527"/>
                      <a:pt x="700775" y="300385"/>
                      <a:pt x="698108" y="305242"/>
                    </a:cubicBezTo>
                    <a:close/>
                  </a:path>
                </a:pathLst>
              </a:custGeom>
              <a:grpFill/>
              <a:ln w="9525" cap="flat">
                <a:noFill/>
                <a:prstDash val="solid"/>
                <a:miter/>
              </a:ln>
            </p:spPr>
            <p:txBody>
              <a:bodyPr rtlCol="0" anchor="ctr"/>
              <a:lstStyle/>
              <a:p>
                <a:endParaRPr lang="en-US"/>
              </a:p>
            </p:txBody>
          </p:sp>
          <p:sp>
            <p:nvSpPr>
              <p:cNvPr id="1282" name="Freeform: Shape 1281">
                <a:extLst>
                  <a:ext uri="{FF2B5EF4-FFF2-40B4-BE49-F238E27FC236}">
                    <a16:creationId xmlns:a16="http://schemas.microsoft.com/office/drawing/2014/main" id="{26682071-C421-501D-EEEA-6074CA9F393E}"/>
                  </a:ext>
                </a:extLst>
              </p:cNvPr>
              <p:cNvSpPr/>
              <p:nvPr/>
            </p:nvSpPr>
            <p:spPr>
              <a:xfrm>
                <a:off x="6634435" y="5097926"/>
                <a:ext cx="58366" cy="55074"/>
              </a:xfrm>
              <a:custGeom>
                <a:avLst/>
                <a:gdLst>
                  <a:gd name="connsiteX0" fmla="*/ 56306 w 58366"/>
                  <a:gd name="connsiteY0" fmla="*/ 24143 h 55074"/>
                  <a:gd name="connsiteX1" fmla="*/ 32779 w 58366"/>
                  <a:gd name="connsiteY1" fmla="*/ 22428 h 55074"/>
                  <a:gd name="connsiteX2" fmla="*/ 24683 w 58366"/>
                  <a:gd name="connsiteY2" fmla="*/ 425 h 55074"/>
                  <a:gd name="connsiteX3" fmla="*/ 22206 w 58366"/>
                  <a:gd name="connsiteY3" fmla="*/ 1092 h 55074"/>
                  <a:gd name="connsiteX4" fmla="*/ 22587 w 58366"/>
                  <a:gd name="connsiteY4" fmla="*/ 24143 h 55074"/>
                  <a:gd name="connsiteX5" fmla="*/ 775 w 58366"/>
                  <a:gd name="connsiteY5" fmla="*/ 30239 h 55074"/>
                  <a:gd name="connsiteX6" fmla="*/ 489 w 58366"/>
                  <a:gd name="connsiteY6" fmla="*/ 32239 h 55074"/>
                  <a:gd name="connsiteX7" fmla="*/ 23444 w 58366"/>
                  <a:gd name="connsiteY7" fmla="*/ 33477 h 55074"/>
                  <a:gd name="connsiteX8" fmla="*/ 29826 w 58366"/>
                  <a:gd name="connsiteY8" fmla="*/ 54527 h 55074"/>
                  <a:gd name="connsiteX9" fmla="*/ 31922 w 58366"/>
                  <a:gd name="connsiteY9" fmla="*/ 54242 h 55074"/>
                  <a:gd name="connsiteX10" fmla="*/ 33827 w 58366"/>
                  <a:gd name="connsiteY10" fmla="*/ 31382 h 55074"/>
                  <a:gd name="connsiteX11" fmla="*/ 53067 w 58366"/>
                  <a:gd name="connsiteY11" fmla="*/ 32048 h 55074"/>
                  <a:gd name="connsiteX12" fmla="*/ 56306 w 58366"/>
                  <a:gd name="connsiteY12" fmla="*/ 24143 h 5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366" h="55074">
                    <a:moveTo>
                      <a:pt x="56306" y="24143"/>
                    </a:moveTo>
                    <a:cubicBezTo>
                      <a:pt x="48876" y="20428"/>
                      <a:pt x="40685" y="21285"/>
                      <a:pt x="32779" y="22428"/>
                    </a:cubicBezTo>
                    <a:cubicBezTo>
                      <a:pt x="31827" y="14903"/>
                      <a:pt x="30684" y="5569"/>
                      <a:pt x="24683" y="425"/>
                    </a:cubicBezTo>
                    <a:cubicBezTo>
                      <a:pt x="23826" y="-337"/>
                      <a:pt x="22492" y="-51"/>
                      <a:pt x="22206" y="1092"/>
                    </a:cubicBezTo>
                    <a:cubicBezTo>
                      <a:pt x="20206" y="8236"/>
                      <a:pt x="21730" y="16618"/>
                      <a:pt x="22587" y="24143"/>
                    </a:cubicBezTo>
                    <a:cubicBezTo>
                      <a:pt x="15158" y="25571"/>
                      <a:pt x="7728" y="27381"/>
                      <a:pt x="775" y="30239"/>
                    </a:cubicBezTo>
                    <a:cubicBezTo>
                      <a:pt x="13" y="30524"/>
                      <a:pt x="-368" y="31762"/>
                      <a:pt x="489" y="32239"/>
                    </a:cubicBezTo>
                    <a:cubicBezTo>
                      <a:pt x="7728" y="35858"/>
                      <a:pt x="15539" y="35001"/>
                      <a:pt x="23444" y="33477"/>
                    </a:cubicBezTo>
                    <a:cubicBezTo>
                      <a:pt x="24207" y="40907"/>
                      <a:pt x="25540" y="48050"/>
                      <a:pt x="29826" y="54527"/>
                    </a:cubicBezTo>
                    <a:cubicBezTo>
                      <a:pt x="30398" y="55385"/>
                      <a:pt x="31636" y="55194"/>
                      <a:pt x="31922" y="54242"/>
                    </a:cubicBezTo>
                    <a:cubicBezTo>
                      <a:pt x="34493" y="46621"/>
                      <a:pt x="34493" y="39097"/>
                      <a:pt x="33827" y="31382"/>
                    </a:cubicBezTo>
                    <a:cubicBezTo>
                      <a:pt x="40399" y="30143"/>
                      <a:pt x="46876" y="29667"/>
                      <a:pt x="53067" y="32048"/>
                    </a:cubicBezTo>
                    <a:cubicBezTo>
                      <a:pt x="57544" y="33668"/>
                      <a:pt x="60592" y="26333"/>
                      <a:pt x="56306" y="24143"/>
                    </a:cubicBezTo>
                    <a:close/>
                  </a:path>
                </a:pathLst>
              </a:custGeom>
              <a:grpFill/>
              <a:ln w="9525" cap="flat">
                <a:noFill/>
                <a:prstDash val="solid"/>
                <a:miter/>
              </a:ln>
            </p:spPr>
            <p:txBody>
              <a:bodyPr rtlCol="0" anchor="ctr"/>
              <a:lstStyle/>
              <a:p>
                <a:endParaRPr lang="en-US"/>
              </a:p>
            </p:txBody>
          </p:sp>
          <p:sp>
            <p:nvSpPr>
              <p:cNvPr id="1283" name="Freeform: Shape 1282">
                <a:extLst>
                  <a:ext uri="{FF2B5EF4-FFF2-40B4-BE49-F238E27FC236}">
                    <a16:creationId xmlns:a16="http://schemas.microsoft.com/office/drawing/2014/main" id="{9EA60AA6-2C6A-B978-9819-7F9EAECEDDE3}"/>
                  </a:ext>
                </a:extLst>
              </p:cNvPr>
              <p:cNvSpPr/>
              <p:nvPr/>
            </p:nvSpPr>
            <p:spPr>
              <a:xfrm>
                <a:off x="7102719" y="5317201"/>
                <a:ext cx="36434" cy="10155"/>
              </a:xfrm>
              <a:custGeom>
                <a:avLst/>
                <a:gdLst>
                  <a:gd name="connsiteX0" fmla="*/ 35506 w 36434"/>
                  <a:gd name="connsiteY0" fmla="*/ 3559 h 10155"/>
                  <a:gd name="connsiteX1" fmla="*/ 15980 w 36434"/>
                  <a:gd name="connsiteY1" fmla="*/ 130 h 10155"/>
                  <a:gd name="connsiteX2" fmla="*/ 549 w 36434"/>
                  <a:gd name="connsiteY2" fmla="*/ 2416 h 10155"/>
                  <a:gd name="connsiteX3" fmla="*/ 73 w 36434"/>
                  <a:gd name="connsiteY3" fmla="*/ 4131 h 10155"/>
                  <a:gd name="connsiteX4" fmla="*/ 13980 w 36434"/>
                  <a:gd name="connsiteY4" fmla="*/ 10036 h 10155"/>
                  <a:gd name="connsiteX5" fmla="*/ 35506 w 36434"/>
                  <a:gd name="connsiteY5" fmla="*/ 6226 h 10155"/>
                  <a:gd name="connsiteX6" fmla="*/ 35506 w 36434"/>
                  <a:gd name="connsiteY6" fmla="*/ 3559 h 1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4" h="10155">
                    <a:moveTo>
                      <a:pt x="35506" y="3559"/>
                    </a:moveTo>
                    <a:cubicBezTo>
                      <a:pt x="29220" y="1083"/>
                      <a:pt x="22742" y="-60"/>
                      <a:pt x="15980" y="130"/>
                    </a:cubicBezTo>
                    <a:cubicBezTo>
                      <a:pt x="11217" y="320"/>
                      <a:pt x="4359" y="-1108"/>
                      <a:pt x="549" y="2416"/>
                    </a:cubicBezTo>
                    <a:cubicBezTo>
                      <a:pt x="73" y="2797"/>
                      <a:pt x="-118" y="3559"/>
                      <a:pt x="73" y="4131"/>
                    </a:cubicBezTo>
                    <a:cubicBezTo>
                      <a:pt x="1978" y="9465"/>
                      <a:pt x="9217" y="9655"/>
                      <a:pt x="13980" y="10036"/>
                    </a:cubicBezTo>
                    <a:cubicBezTo>
                      <a:pt x="21599" y="10608"/>
                      <a:pt x="28457" y="9084"/>
                      <a:pt x="35506" y="6226"/>
                    </a:cubicBezTo>
                    <a:cubicBezTo>
                      <a:pt x="36744" y="5654"/>
                      <a:pt x="36744" y="4035"/>
                      <a:pt x="35506" y="3559"/>
                    </a:cubicBezTo>
                    <a:close/>
                  </a:path>
                </a:pathLst>
              </a:custGeom>
              <a:grpFill/>
              <a:ln w="9525" cap="flat">
                <a:noFill/>
                <a:prstDash val="solid"/>
                <a:miter/>
              </a:ln>
            </p:spPr>
            <p:txBody>
              <a:bodyPr rtlCol="0" anchor="ctr"/>
              <a:lstStyle/>
              <a:p>
                <a:endParaRPr lang="en-US"/>
              </a:p>
            </p:txBody>
          </p:sp>
        </p:grpSp>
        <p:grpSp>
          <p:nvGrpSpPr>
            <p:cNvPr id="1284" name="Graphic 6">
              <a:extLst>
                <a:ext uri="{FF2B5EF4-FFF2-40B4-BE49-F238E27FC236}">
                  <a16:creationId xmlns:a16="http://schemas.microsoft.com/office/drawing/2014/main" id="{C911B0BB-FF42-2A7A-7147-13EBD05A580E}"/>
                </a:ext>
              </a:extLst>
            </p:cNvPr>
            <p:cNvGrpSpPr/>
            <p:nvPr/>
          </p:nvGrpSpPr>
          <p:grpSpPr>
            <a:xfrm>
              <a:off x="7124985" y="4800466"/>
              <a:ext cx="1072199" cy="204706"/>
              <a:chOff x="7124985" y="4800466"/>
              <a:chExt cx="1072199" cy="204706"/>
            </a:xfrm>
            <a:grpFill/>
          </p:grpSpPr>
          <p:sp>
            <p:nvSpPr>
              <p:cNvPr id="1285" name="Freeform: Shape 1284">
                <a:extLst>
                  <a:ext uri="{FF2B5EF4-FFF2-40B4-BE49-F238E27FC236}">
                    <a16:creationId xmlns:a16="http://schemas.microsoft.com/office/drawing/2014/main" id="{55E5B902-770A-7E21-B4FC-146555CEF52B}"/>
                  </a:ext>
                </a:extLst>
              </p:cNvPr>
              <p:cNvSpPr/>
              <p:nvPr/>
            </p:nvSpPr>
            <p:spPr>
              <a:xfrm>
                <a:off x="7124985" y="4879630"/>
                <a:ext cx="138996" cy="109605"/>
              </a:xfrm>
              <a:custGeom>
                <a:avLst/>
                <a:gdLst>
                  <a:gd name="connsiteX0" fmla="*/ 138684 w 138996"/>
                  <a:gd name="connsiteY0" fmla="*/ 83371 h 109605"/>
                  <a:gd name="connsiteX1" fmla="*/ 114110 w 138996"/>
                  <a:gd name="connsiteY1" fmla="*/ 12600 h 109605"/>
                  <a:gd name="connsiteX2" fmla="*/ 115729 w 138996"/>
                  <a:gd name="connsiteY2" fmla="*/ 11362 h 109605"/>
                  <a:gd name="connsiteX3" fmla="*/ 107823 w 138996"/>
                  <a:gd name="connsiteY3" fmla="*/ 694 h 109605"/>
                  <a:gd name="connsiteX4" fmla="*/ 102965 w 138996"/>
                  <a:gd name="connsiteY4" fmla="*/ 4313 h 109605"/>
                  <a:gd name="connsiteX5" fmla="*/ 39529 w 138996"/>
                  <a:gd name="connsiteY5" fmla="*/ 50700 h 109605"/>
                  <a:gd name="connsiteX6" fmla="*/ 16764 w 138996"/>
                  <a:gd name="connsiteY6" fmla="*/ 66035 h 109605"/>
                  <a:gd name="connsiteX7" fmla="*/ 2286 w 138996"/>
                  <a:gd name="connsiteY7" fmla="*/ 80704 h 109605"/>
                  <a:gd name="connsiteX8" fmla="*/ 762 w 138996"/>
                  <a:gd name="connsiteY8" fmla="*/ 80418 h 109605"/>
                  <a:gd name="connsiteX9" fmla="*/ 0 w 138996"/>
                  <a:gd name="connsiteY9" fmla="*/ 85276 h 109605"/>
                  <a:gd name="connsiteX10" fmla="*/ 1619 w 138996"/>
                  <a:gd name="connsiteY10" fmla="*/ 87467 h 109605"/>
                  <a:gd name="connsiteX11" fmla="*/ 10763 w 138996"/>
                  <a:gd name="connsiteY11" fmla="*/ 85562 h 109605"/>
                  <a:gd name="connsiteX12" fmla="*/ 39148 w 138996"/>
                  <a:gd name="connsiteY12" fmla="*/ 65369 h 109605"/>
                  <a:gd name="connsiteX13" fmla="*/ 99346 w 138996"/>
                  <a:gd name="connsiteY13" fmla="*/ 24030 h 109605"/>
                  <a:gd name="connsiteX14" fmla="*/ 109823 w 138996"/>
                  <a:gd name="connsiteY14" fmla="*/ 48700 h 109605"/>
                  <a:gd name="connsiteX15" fmla="*/ 125349 w 138996"/>
                  <a:gd name="connsiteY15" fmla="*/ 83847 h 109605"/>
                  <a:gd name="connsiteX16" fmla="*/ 88582 w 138996"/>
                  <a:gd name="connsiteY16" fmla="*/ 96325 h 109605"/>
                  <a:gd name="connsiteX17" fmla="*/ 87535 w 138996"/>
                  <a:gd name="connsiteY17" fmla="*/ 104040 h 109605"/>
                  <a:gd name="connsiteX18" fmla="*/ 138684 w 138996"/>
                  <a:gd name="connsiteY18" fmla="*/ 83371 h 109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996" h="109605">
                    <a:moveTo>
                      <a:pt x="138684" y="83371"/>
                    </a:moveTo>
                    <a:cubicBezTo>
                      <a:pt x="136779" y="70798"/>
                      <a:pt x="103251" y="19934"/>
                      <a:pt x="114110" y="12600"/>
                    </a:cubicBezTo>
                    <a:cubicBezTo>
                      <a:pt x="114681" y="12219"/>
                      <a:pt x="115157" y="11743"/>
                      <a:pt x="115729" y="11362"/>
                    </a:cubicBezTo>
                    <a:cubicBezTo>
                      <a:pt x="121539" y="6885"/>
                      <a:pt x="114110" y="-2640"/>
                      <a:pt x="107823" y="694"/>
                    </a:cubicBezTo>
                    <a:cubicBezTo>
                      <a:pt x="105823" y="1742"/>
                      <a:pt x="104299" y="2980"/>
                      <a:pt x="102965" y="4313"/>
                    </a:cubicBezTo>
                    <a:cubicBezTo>
                      <a:pt x="82201" y="20315"/>
                      <a:pt x="61341" y="36127"/>
                      <a:pt x="39529" y="50700"/>
                    </a:cubicBezTo>
                    <a:cubicBezTo>
                      <a:pt x="32004" y="55653"/>
                      <a:pt x="22955" y="59558"/>
                      <a:pt x="16764" y="66035"/>
                    </a:cubicBezTo>
                    <a:cubicBezTo>
                      <a:pt x="15335" y="67559"/>
                      <a:pt x="2381" y="81371"/>
                      <a:pt x="2286" y="80704"/>
                    </a:cubicBezTo>
                    <a:cubicBezTo>
                      <a:pt x="2191" y="79846"/>
                      <a:pt x="953" y="79466"/>
                      <a:pt x="762" y="80418"/>
                    </a:cubicBezTo>
                    <a:cubicBezTo>
                      <a:pt x="95" y="83180"/>
                      <a:pt x="0" y="82990"/>
                      <a:pt x="0" y="85276"/>
                    </a:cubicBezTo>
                    <a:cubicBezTo>
                      <a:pt x="0" y="86323"/>
                      <a:pt x="667" y="87086"/>
                      <a:pt x="1619" y="87467"/>
                    </a:cubicBezTo>
                    <a:cubicBezTo>
                      <a:pt x="5144" y="88991"/>
                      <a:pt x="7715" y="87467"/>
                      <a:pt x="10763" y="85562"/>
                    </a:cubicBezTo>
                    <a:cubicBezTo>
                      <a:pt x="20764" y="79370"/>
                      <a:pt x="28670" y="71179"/>
                      <a:pt x="39148" y="65369"/>
                    </a:cubicBezTo>
                    <a:cubicBezTo>
                      <a:pt x="60388" y="53558"/>
                      <a:pt x="80010" y="38889"/>
                      <a:pt x="99346" y="24030"/>
                    </a:cubicBezTo>
                    <a:cubicBezTo>
                      <a:pt x="101346" y="32698"/>
                      <a:pt x="106204" y="41746"/>
                      <a:pt x="109823" y="48700"/>
                    </a:cubicBezTo>
                    <a:cubicBezTo>
                      <a:pt x="115729" y="60035"/>
                      <a:pt x="122587" y="71369"/>
                      <a:pt x="125349" y="83847"/>
                    </a:cubicBezTo>
                    <a:cubicBezTo>
                      <a:pt x="129159" y="101183"/>
                      <a:pt x="97631" y="93563"/>
                      <a:pt x="88582" y="96325"/>
                    </a:cubicBezTo>
                    <a:cubicBezTo>
                      <a:pt x="85249" y="97372"/>
                      <a:pt x="84106" y="101945"/>
                      <a:pt x="87535" y="104040"/>
                    </a:cubicBezTo>
                    <a:cubicBezTo>
                      <a:pt x="105632" y="115184"/>
                      <a:pt x="142780" y="110231"/>
                      <a:pt x="138684" y="83371"/>
                    </a:cubicBezTo>
                    <a:close/>
                  </a:path>
                </a:pathLst>
              </a:custGeom>
              <a:grpFill/>
              <a:ln w="9525" cap="flat">
                <a:noFill/>
                <a:prstDash val="solid"/>
                <a:miter/>
              </a:ln>
            </p:spPr>
            <p:txBody>
              <a:bodyPr rtlCol="0" anchor="ctr"/>
              <a:lstStyle/>
              <a:p>
                <a:endParaRPr lang="en-US"/>
              </a:p>
            </p:txBody>
          </p:sp>
          <p:sp>
            <p:nvSpPr>
              <p:cNvPr id="1286" name="Freeform: Shape 1285">
                <a:extLst>
                  <a:ext uri="{FF2B5EF4-FFF2-40B4-BE49-F238E27FC236}">
                    <a16:creationId xmlns:a16="http://schemas.microsoft.com/office/drawing/2014/main" id="{A2FE60C4-4719-653C-DE51-57CA59602816}"/>
                  </a:ext>
                </a:extLst>
              </p:cNvPr>
              <p:cNvSpPr/>
              <p:nvPr/>
            </p:nvSpPr>
            <p:spPr>
              <a:xfrm>
                <a:off x="7297054" y="4919043"/>
                <a:ext cx="74914" cy="14839"/>
              </a:xfrm>
              <a:custGeom>
                <a:avLst/>
                <a:gdLst>
                  <a:gd name="connsiteX0" fmla="*/ 71199 w 74914"/>
                  <a:gd name="connsiteY0" fmla="*/ 3572 h 14839"/>
                  <a:gd name="connsiteX1" fmla="*/ 37481 w 74914"/>
                  <a:gd name="connsiteY1" fmla="*/ 48 h 14839"/>
                  <a:gd name="connsiteX2" fmla="*/ 1000 w 74914"/>
                  <a:gd name="connsiteY2" fmla="*/ 3191 h 14839"/>
                  <a:gd name="connsiteX3" fmla="*/ 1000 w 74914"/>
                  <a:gd name="connsiteY3" fmla="*/ 5286 h 14839"/>
                  <a:gd name="connsiteX4" fmla="*/ 37481 w 74914"/>
                  <a:gd name="connsiteY4" fmla="*/ 12906 h 14839"/>
                  <a:gd name="connsiteX5" fmla="*/ 71199 w 74914"/>
                  <a:gd name="connsiteY5" fmla="*/ 13573 h 14839"/>
                  <a:gd name="connsiteX6" fmla="*/ 71199 w 74914"/>
                  <a:gd name="connsiteY6" fmla="*/ 3572 h 14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14" h="14839">
                    <a:moveTo>
                      <a:pt x="71199" y="3572"/>
                    </a:moveTo>
                    <a:cubicBezTo>
                      <a:pt x="61008" y="-524"/>
                      <a:pt x="47958" y="429"/>
                      <a:pt x="37481" y="48"/>
                    </a:cubicBezTo>
                    <a:cubicBezTo>
                      <a:pt x="24622" y="-428"/>
                      <a:pt x="13383" y="2810"/>
                      <a:pt x="1000" y="3191"/>
                    </a:cubicBezTo>
                    <a:cubicBezTo>
                      <a:pt x="-333" y="3191"/>
                      <a:pt x="-333" y="5096"/>
                      <a:pt x="1000" y="5286"/>
                    </a:cubicBezTo>
                    <a:cubicBezTo>
                      <a:pt x="13383" y="7191"/>
                      <a:pt x="24622" y="11859"/>
                      <a:pt x="37481" y="12906"/>
                    </a:cubicBezTo>
                    <a:cubicBezTo>
                      <a:pt x="48054" y="13859"/>
                      <a:pt x="61103" y="16335"/>
                      <a:pt x="71199" y="13573"/>
                    </a:cubicBezTo>
                    <a:cubicBezTo>
                      <a:pt x="76152" y="12240"/>
                      <a:pt x="76152" y="5572"/>
                      <a:pt x="71199" y="3572"/>
                    </a:cubicBezTo>
                    <a:close/>
                  </a:path>
                </a:pathLst>
              </a:custGeom>
              <a:grpFill/>
              <a:ln w="9525" cap="flat">
                <a:noFill/>
                <a:prstDash val="solid"/>
                <a:miter/>
              </a:ln>
            </p:spPr>
            <p:txBody>
              <a:bodyPr rtlCol="0" anchor="ctr"/>
              <a:lstStyle/>
              <a:p>
                <a:endParaRPr lang="en-US"/>
              </a:p>
            </p:txBody>
          </p:sp>
          <p:sp>
            <p:nvSpPr>
              <p:cNvPr id="1287" name="Freeform: Shape 1286">
                <a:extLst>
                  <a:ext uri="{FF2B5EF4-FFF2-40B4-BE49-F238E27FC236}">
                    <a16:creationId xmlns:a16="http://schemas.microsoft.com/office/drawing/2014/main" id="{3868A4E8-FD7C-5337-05D0-1A0CF9764190}"/>
                  </a:ext>
                </a:extLst>
              </p:cNvPr>
              <p:cNvSpPr/>
              <p:nvPr/>
            </p:nvSpPr>
            <p:spPr>
              <a:xfrm>
                <a:off x="7299126" y="4948497"/>
                <a:ext cx="76890" cy="14848"/>
              </a:xfrm>
              <a:custGeom>
                <a:avLst/>
                <a:gdLst>
                  <a:gd name="connsiteX0" fmla="*/ 75605 w 76890"/>
                  <a:gd name="connsiteY0" fmla="*/ 8694 h 14848"/>
                  <a:gd name="connsiteX1" fmla="*/ 39600 w 76890"/>
                  <a:gd name="connsiteY1" fmla="*/ 2026 h 14848"/>
                  <a:gd name="connsiteX2" fmla="*/ 357 w 76890"/>
                  <a:gd name="connsiteY2" fmla="*/ 4979 h 14848"/>
                  <a:gd name="connsiteX3" fmla="*/ 357 w 76890"/>
                  <a:gd name="connsiteY3" fmla="*/ 6789 h 14848"/>
                  <a:gd name="connsiteX4" fmla="*/ 35219 w 76890"/>
                  <a:gd name="connsiteY4" fmla="*/ 14218 h 14848"/>
                  <a:gd name="connsiteX5" fmla="*/ 75605 w 76890"/>
                  <a:gd name="connsiteY5" fmla="*/ 12314 h 14848"/>
                  <a:gd name="connsiteX6" fmla="*/ 75605 w 76890"/>
                  <a:gd name="connsiteY6" fmla="*/ 8694 h 1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0" h="14848">
                    <a:moveTo>
                      <a:pt x="75605" y="8694"/>
                    </a:moveTo>
                    <a:cubicBezTo>
                      <a:pt x="63317" y="4693"/>
                      <a:pt x="52364" y="2789"/>
                      <a:pt x="39600" y="2026"/>
                    </a:cubicBezTo>
                    <a:cubicBezTo>
                      <a:pt x="29408" y="1360"/>
                      <a:pt x="7501" y="-3593"/>
                      <a:pt x="357" y="4979"/>
                    </a:cubicBezTo>
                    <a:cubicBezTo>
                      <a:pt x="-119" y="5551"/>
                      <a:pt x="-119" y="6122"/>
                      <a:pt x="357" y="6789"/>
                    </a:cubicBezTo>
                    <a:cubicBezTo>
                      <a:pt x="7025" y="15552"/>
                      <a:pt x="25694" y="13457"/>
                      <a:pt x="35219" y="14218"/>
                    </a:cubicBezTo>
                    <a:cubicBezTo>
                      <a:pt x="49506" y="15362"/>
                      <a:pt x="61889" y="15076"/>
                      <a:pt x="75605" y="12314"/>
                    </a:cubicBezTo>
                    <a:cubicBezTo>
                      <a:pt x="77319" y="11932"/>
                      <a:pt x="77319" y="9265"/>
                      <a:pt x="75605" y="8694"/>
                    </a:cubicBezTo>
                    <a:close/>
                  </a:path>
                </a:pathLst>
              </a:custGeom>
              <a:grpFill/>
              <a:ln w="9525" cap="flat">
                <a:noFill/>
                <a:prstDash val="solid"/>
                <a:miter/>
              </a:ln>
            </p:spPr>
            <p:txBody>
              <a:bodyPr rtlCol="0" anchor="ctr"/>
              <a:lstStyle/>
              <a:p>
                <a:endParaRPr lang="en-US"/>
              </a:p>
            </p:txBody>
          </p:sp>
          <p:sp>
            <p:nvSpPr>
              <p:cNvPr id="1288" name="Freeform: Shape 1287">
                <a:extLst>
                  <a:ext uri="{FF2B5EF4-FFF2-40B4-BE49-F238E27FC236}">
                    <a16:creationId xmlns:a16="http://schemas.microsoft.com/office/drawing/2014/main" id="{DE089B7F-8FD7-C87C-74DF-A243BB877313}"/>
                  </a:ext>
                </a:extLst>
              </p:cNvPr>
              <p:cNvSpPr/>
              <p:nvPr/>
            </p:nvSpPr>
            <p:spPr>
              <a:xfrm>
                <a:off x="7437021" y="4894097"/>
                <a:ext cx="141224" cy="99482"/>
              </a:xfrm>
              <a:custGeom>
                <a:avLst/>
                <a:gdLst>
                  <a:gd name="connsiteX0" fmla="*/ 138497 w 141224"/>
                  <a:gd name="connsiteY0" fmla="*/ 66713 h 99482"/>
                  <a:gd name="connsiteX1" fmla="*/ 86681 w 141224"/>
                  <a:gd name="connsiteY1" fmla="*/ 75476 h 99482"/>
                  <a:gd name="connsiteX2" fmla="*/ 72869 w 141224"/>
                  <a:gd name="connsiteY2" fmla="*/ 23374 h 99482"/>
                  <a:gd name="connsiteX3" fmla="*/ 58677 w 141224"/>
                  <a:gd name="connsiteY3" fmla="*/ 22517 h 99482"/>
                  <a:gd name="connsiteX4" fmla="*/ 34198 w 141224"/>
                  <a:gd name="connsiteY4" fmla="*/ 71762 h 99482"/>
                  <a:gd name="connsiteX5" fmla="*/ 23815 w 141224"/>
                  <a:gd name="connsiteY5" fmla="*/ 15564 h 99482"/>
                  <a:gd name="connsiteX6" fmla="*/ 26387 w 141224"/>
                  <a:gd name="connsiteY6" fmla="*/ 4801 h 99482"/>
                  <a:gd name="connsiteX7" fmla="*/ 19244 w 141224"/>
                  <a:gd name="connsiteY7" fmla="*/ 2420 h 99482"/>
                  <a:gd name="connsiteX8" fmla="*/ 14862 w 141224"/>
                  <a:gd name="connsiteY8" fmla="*/ 19564 h 99482"/>
                  <a:gd name="connsiteX9" fmla="*/ 3 w 141224"/>
                  <a:gd name="connsiteY9" fmla="*/ 92621 h 99482"/>
                  <a:gd name="connsiteX10" fmla="*/ 2670 w 141224"/>
                  <a:gd name="connsiteY10" fmla="*/ 93193 h 99482"/>
                  <a:gd name="connsiteX11" fmla="*/ 13719 w 141224"/>
                  <a:gd name="connsiteY11" fmla="*/ 55664 h 99482"/>
                  <a:gd name="connsiteX12" fmla="*/ 34769 w 141224"/>
                  <a:gd name="connsiteY12" fmla="*/ 86049 h 99482"/>
                  <a:gd name="connsiteX13" fmla="*/ 65726 w 141224"/>
                  <a:gd name="connsiteY13" fmla="*/ 69285 h 99482"/>
                  <a:gd name="connsiteX14" fmla="*/ 83252 w 141224"/>
                  <a:gd name="connsiteY14" fmla="*/ 93479 h 99482"/>
                  <a:gd name="connsiteX15" fmla="*/ 140878 w 141224"/>
                  <a:gd name="connsiteY15" fmla="*/ 68904 h 99482"/>
                  <a:gd name="connsiteX16" fmla="*/ 138497 w 141224"/>
                  <a:gd name="connsiteY16" fmla="*/ 66713 h 9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24" h="99482">
                    <a:moveTo>
                      <a:pt x="138497" y="66713"/>
                    </a:moveTo>
                    <a:cubicBezTo>
                      <a:pt x="124781" y="77286"/>
                      <a:pt x="103063" y="92716"/>
                      <a:pt x="86681" y="75476"/>
                    </a:cubicBezTo>
                    <a:cubicBezTo>
                      <a:pt x="74870" y="62998"/>
                      <a:pt x="73536" y="38614"/>
                      <a:pt x="72869" y="23374"/>
                    </a:cubicBezTo>
                    <a:cubicBezTo>
                      <a:pt x="72489" y="14231"/>
                      <a:pt x="58582" y="13278"/>
                      <a:pt x="58677" y="22517"/>
                    </a:cubicBezTo>
                    <a:cubicBezTo>
                      <a:pt x="58773" y="31566"/>
                      <a:pt x="56677" y="90716"/>
                      <a:pt x="34198" y="71762"/>
                    </a:cubicBezTo>
                    <a:cubicBezTo>
                      <a:pt x="18863" y="58807"/>
                      <a:pt x="20006" y="34138"/>
                      <a:pt x="23815" y="15564"/>
                    </a:cubicBezTo>
                    <a:cubicBezTo>
                      <a:pt x="24673" y="11945"/>
                      <a:pt x="25530" y="8420"/>
                      <a:pt x="26387" y="4801"/>
                    </a:cubicBezTo>
                    <a:cubicBezTo>
                      <a:pt x="27530" y="229"/>
                      <a:pt x="20767" y="-2057"/>
                      <a:pt x="19244" y="2420"/>
                    </a:cubicBezTo>
                    <a:cubicBezTo>
                      <a:pt x="17624" y="7087"/>
                      <a:pt x="16100" y="13088"/>
                      <a:pt x="14862" y="19564"/>
                    </a:cubicBezTo>
                    <a:cubicBezTo>
                      <a:pt x="8385" y="43568"/>
                      <a:pt x="860" y="67761"/>
                      <a:pt x="3" y="92621"/>
                    </a:cubicBezTo>
                    <a:cubicBezTo>
                      <a:pt x="-92" y="94240"/>
                      <a:pt x="2194" y="94526"/>
                      <a:pt x="2670" y="93193"/>
                    </a:cubicBezTo>
                    <a:cubicBezTo>
                      <a:pt x="6861" y="81001"/>
                      <a:pt x="10385" y="68332"/>
                      <a:pt x="13719" y="55664"/>
                    </a:cubicBezTo>
                    <a:cubicBezTo>
                      <a:pt x="16005" y="68999"/>
                      <a:pt x="22006" y="80620"/>
                      <a:pt x="34769" y="86049"/>
                    </a:cubicBezTo>
                    <a:cubicBezTo>
                      <a:pt x="51057" y="93002"/>
                      <a:pt x="60392" y="83287"/>
                      <a:pt x="65726" y="69285"/>
                    </a:cubicBezTo>
                    <a:cubicBezTo>
                      <a:pt x="69440" y="78334"/>
                      <a:pt x="74870" y="86716"/>
                      <a:pt x="83252" y="93479"/>
                    </a:cubicBezTo>
                    <a:cubicBezTo>
                      <a:pt x="105540" y="111671"/>
                      <a:pt x="129829" y="84144"/>
                      <a:pt x="140878" y="68904"/>
                    </a:cubicBezTo>
                    <a:cubicBezTo>
                      <a:pt x="142116" y="67285"/>
                      <a:pt x="139735" y="65665"/>
                      <a:pt x="138497" y="66713"/>
                    </a:cubicBezTo>
                    <a:close/>
                  </a:path>
                </a:pathLst>
              </a:custGeom>
              <a:grpFill/>
              <a:ln w="9525" cap="flat">
                <a:noFill/>
                <a:prstDash val="solid"/>
                <a:miter/>
              </a:ln>
            </p:spPr>
            <p:txBody>
              <a:bodyPr rtlCol="0" anchor="ctr"/>
              <a:lstStyle/>
              <a:p>
                <a:endParaRPr lang="en-US"/>
              </a:p>
            </p:txBody>
          </p:sp>
          <p:sp>
            <p:nvSpPr>
              <p:cNvPr id="1289" name="Freeform: Shape 1288">
                <a:extLst>
                  <a:ext uri="{FF2B5EF4-FFF2-40B4-BE49-F238E27FC236}">
                    <a16:creationId xmlns:a16="http://schemas.microsoft.com/office/drawing/2014/main" id="{1E4C154D-1EAB-66D7-011C-DAAFAA9464F7}"/>
                  </a:ext>
                </a:extLst>
              </p:cNvPr>
              <p:cNvSpPr/>
              <p:nvPr/>
            </p:nvSpPr>
            <p:spPr>
              <a:xfrm>
                <a:off x="7536828" y="4817201"/>
                <a:ext cx="119473" cy="177174"/>
              </a:xfrm>
              <a:custGeom>
                <a:avLst/>
                <a:gdLst>
                  <a:gd name="connsiteX0" fmla="*/ 118414 w 119473"/>
                  <a:gd name="connsiteY0" fmla="*/ 48550 h 177174"/>
                  <a:gd name="connsiteX1" fmla="*/ 56787 w 119473"/>
                  <a:gd name="connsiteY1" fmla="*/ 42073 h 177174"/>
                  <a:gd name="connsiteX2" fmla="*/ 56882 w 119473"/>
                  <a:gd name="connsiteY2" fmla="*/ 5306 h 177174"/>
                  <a:gd name="connsiteX3" fmla="*/ 46595 w 119473"/>
                  <a:gd name="connsiteY3" fmla="*/ 4639 h 177174"/>
                  <a:gd name="connsiteX4" fmla="*/ 40500 w 119473"/>
                  <a:gd name="connsiteY4" fmla="*/ 41692 h 177174"/>
                  <a:gd name="connsiteX5" fmla="*/ 1257 w 119473"/>
                  <a:gd name="connsiteY5" fmla="*/ 43025 h 177174"/>
                  <a:gd name="connsiteX6" fmla="*/ 1257 w 119473"/>
                  <a:gd name="connsiteY6" fmla="*/ 46359 h 177174"/>
                  <a:gd name="connsiteX7" fmla="*/ 37070 w 119473"/>
                  <a:gd name="connsiteY7" fmla="*/ 55122 h 177174"/>
                  <a:gd name="connsiteX8" fmla="*/ 19925 w 119473"/>
                  <a:gd name="connsiteY8" fmla="*/ 105128 h 177174"/>
                  <a:gd name="connsiteX9" fmla="*/ 21164 w 119473"/>
                  <a:gd name="connsiteY9" fmla="*/ 106176 h 177174"/>
                  <a:gd name="connsiteX10" fmla="*/ 43548 w 119473"/>
                  <a:gd name="connsiteY10" fmla="*/ 71410 h 177174"/>
                  <a:gd name="connsiteX11" fmla="*/ 46119 w 119473"/>
                  <a:gd name="connsiteY11" fmla="*/ 62742 h 177174"/>
                  <a:gd name="connsiteX12" fmla="*/ 51548 w 119473"/>
                  <a:gd name="connsiteY12" fmla="*/ 128845 h 177174"/>
                  <a:gd name="connsiteX13" fmla="*/ 73360 w 119473"/>
                  <a:gd name="connsiteY13" fmla="*/ 173422 h 177174"/>
                  <a:gd name="connsiteX14" fmla="*/ 107936 w 119473"/>
                  <a:gd name="connsiteY14" fmla="*/ 161707 h 177174"/>
                  <a:gd name="connsiteX15" fmla="*/ 105936 w 119473"/>
                  <a:gd name="connsiteY15" fmla="*/ 159040 h 177174"/>
                  <a:gd name="connsiteX16" fmla="*/ 72789 w 119473"/>
                  <a:gd name="connsiteY16" fmla="*/ 153515 h 177174"/>
                  <a:gd name="connsiteX17" fmla="*/ 59359 w 119473"/>
                  <a:gd name="connsiteY17" fmla="*/ 99413 h 177174"/>
                  <a:gd name="connsiteX18" fmla="*/ 56787 w 119473"/>
                  <a:gd name="connsiteY18" fmla="*/ 55598 h 177174"/>
                  <a:gd name="connsiteX19" fmla="*/ 118319 w 119473"/>
                  <a:gd name="connsiteY19" fmla="*/ 50645 h 177174"/>
                  <a:gd name="connsiteX20" fmla="*/ 118414 w 119473"/>
                  <a:gd name="connsiteY20" fmla="*/ 48550 h 17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9473" h="177174">
                    <a:moveTo>
                      <a:pt x="118414" y="48550"/>
                    </a:moveTo>
                    <a:cubicBezTo>
                      <a:pt x="98316" y="45216"/>
                      <a:pt x="77551" y="43025"/>
                      <a:pt x="56787" y="42073"/>
                    </a:cubicBezTo>
                    <a:cubicBezTo>
                      <a:pt x="56787" y="29785"/>
                      <a:pt x="56882" y="17593"/>
                      <a:pt x="56882" y="5306"/>
                    </a:cubicBezTo>
                    <a:cubicBezTo>
                      <a:pt x="56882" y="-1457"/>
                      <a:pt x="47167" y="-1838"/>
                      <a:pt x="46595" y="4639"/>
                    </a:cubicBezTo>
                    <a:cubicBezTo>
                      <a:pt x="45452" y="17498"/>
                      <a:pt x="43357" y="29785"/>
                      <a:pt x="40500" y="41692"/>
                    </a:cubicBezTo>
                    <a:cubicBezTo>
                      <a:pt x="27260" y="41596"/>
                      <a:pt x="14115" y="41882"/>
                      <a:pt x="1257" y="43025"/>
                    </a:cubicBezTo>
                    <a:cubicBezTo>
                      <a:pt x="-649" y="43216"/>
                      <a:pt x="-172" y="45692"/>
                      <a:pt x="1257" y="46359"/>
                    </a:cubicBezTo>
                    <a:cubicBezTo>
                      <a:pt x="12686" y="51502"/>
                      <a:pt x="24688" y="54074"/>
                      <a:pt x="37070" y="55122"/>
                    </a:cubicBezTo>
                    <a:cubicBezTo>
                      <a:pt x="32308" y="71981"/>
                      <a:pt x="26402" y="88364"/>
                      <a:pt x="19925" y="105128"/>
                    </a:cubicBezTo>
                    <a:cubicBezTo>
                      <a:pt x="19640" y="105890"/>
                      <a:pt x="20592" y="106462"/>
                      <a:pt x="21164" y="106176"/>
                    </a:cubicBezTo>
                    <a:cubicBezTo>
                      <a:pt x="34499" y="99985"/>
                      <a:pt x="39071" y="84649"/>
                      <a:pt x="43548" y="71410"/>
                    </a:cubicBezTo>
                    <a:cubicBezTo>
                      <a:pt x="44500" y="68552"/>
                      <a:pt x="45262" y="65599"/>
                      <a:pt x="46119" y="62742"/>
                    </a:cubicBezTo>
                    <a:cubicBezTo>
                      <a:pt x="46405" y="84745"/>
                      <a:pt x="47643" y="106843"/>
                      <a:pt x="51548" y="128845"/>
                    </a:cubicBezTo>
                    <a:cubicBezTo>
                      <a:pt x="54310" y="144562"/>
                      <a:pt x="59264" y="163421"/>
                      <a:pt x="73360" y="173422"/>
                    </a:cubicBezTo>
                    <a:cubicBezTo>
                      <a:pt x="86696" y="182852"/>
                      <a:pt x="101459" y="172851"/>
                      <a:pt x="107936" y="161707"/>
                    </a:cubicBezTo>
                    <a:cubicBezTo>
                      <a:pt x="108603" y="160468"/>
                      <a:pt x="107460" y="158564"/>
                      <a:pt x="105936" y="159040"/>
                    </a:cubicBezTo>
                    <a:cubicBezTo>
                      <a:pt x="92982" y="162945"/>
                      <a:pt x="81552" y="167898"/>
                      <a:pt x="72789" y="153515"/>
                    </a:cubicBezTo>
                    <a:cubicBezTo>
                      <a:pt x="63264" y="137894"/>
                      <a:pt x="61264" y="116749"/>
                      <a:pt x="59359" y="99413"/>
                    </a:cubicBezTo>
                    <a:cubicBezTo>
                      <a:pt x="57740" y="84745"/>
                      <a:pt x="57073" y="70171"/>
                      <a:pt x="56787" y="55598"/>
                    </a:cubicBezTo>
                    <a:cubicBezTo>
                      <a:pt x="77742" y="55217"/>
                      <a:pt x="98793" y="51979"/>
                      <a:pt x="118319" y="50645"/>
                    </a:cubicBezTo>
                    <a:cubicBezTo>
                      <a:pt x="119842" y="50645"/>
                      <a:pt x="119842" y="48740"/>
                      <a:pt x="118414" y="48550"/>
                    </a:cubicBezTo>
                    <a:close/>
                  </a:path>
                </a:pathLst>
              </a:custGeom>
              <a:grpFill/>
              <a:ln w="9525" cap="flat">
                <a:noFill/>
                <a:prstDash val="solid"/>
                <a:miter/>
              </a:ln>
            </p:spPr>
            <p:txBody>
              <a:bodyPr rtlCol="0" anchor="ctr"/>
              <a:lstStyle/>
              <a:p>
                <a:endParaRPr lang="en-US"/>
              </a:p>
            </p:txBody>
          </p:sp>
          <p:sp>
            <p:nvSpPr>
              <p:cNvPr id="1290" name="Freeform: Shape 1289">
                <a:extLst>
                  <a:ext uri="{FF2B5EF4-FFF2-40B4-BE49-F238E27FC236}">
                    <a16:creationId xmlns:a16="http://schemas.microsoft.com/office/drawing/2014/main" id="{73C5B935-0C8F-F599-C519-F73356C107CC}"/>
                  </a:ext>
                </a:extLst>
              </p:cNvPr>
              <p:cNvSpPr/>
              <p:nvPr/>
            </p:nvSpPr>
            <p:spPr>
              <a:xfrm>
                <a:off x="7692032" y="4894287"/>
                <a:ext cx="53280" cy="51964"/>
              </a:xfrm>
              <a:custGeom>
                <a:avLst/>
                <a:gdLst>
                  <a:gd name="connsiteX0" fmla="*/ 52744 w 53280"/>
                  <a:gd name="connsiteY0" fmla="*/ 21946 h 51964"/>
                  <a:gd name="connsiteX1" fmla="*/ 37695 w 53280"/>
                  <a:gd name="connsiteY1" fmla="*/ 17565 h 51964"/>
                  <a:gd name="connsiteX2" fmla="*/ 37981 w 53280"/>
                  <a:gd name="connsiteY2" fmla="*/ 991 h 51964"/>
                  <a:gd name="connsiteX3" fmla="*/ 36552 w 53280"/>
                  <a:gd name="connsiteY3" fmla="*/ 134 h 51964"/>
                  <a:gd name="connsiteX4" fmla="*/ 26646 w 53280"/>
                  <a:gd name="connsiteY4" fmla="*/ 17851 h 51964"/>
                  <a:gd name="connsiteX5" fmla="*/ 928 w 53280"/>
                  <a:gd name="connsiteY5" fmla="*/ 21280 h 51964"/>
                  <a:gd name="connsiteX6" fmla="*/ 928 w 53280"/>
                  <a:gd name="connsiteY6" fmla="*/ 23756 h 51964"/>
                  <a:gd name="connsiteX7" fmla="*/ 27122 w 53280"/>
                  <a:gd name="connsiteY7" fmla="*/ 27947 h 51964"/>
                  <a:gd name="connsiteX8" fmla="*/ 33504 w 53280"/>
                  <a:gd name="connsiteY8" fmla="*/ 51093 h 51964"/>
                  <a:gd name="connsiteX9" fmla="*/ 35790 w 53280"/>
                  <a:gd name="connsiteY9" fmla="*/ 50902 h 51964"/>
                  <a:gd name="connsiteX10" fmla="*/ 37409 w 53280"/>
                  <a:gd name="connsiteY10" fmla="*/ 28423 h 51964"/>
                  <a:gd name="connsiteX11" fmla="*/ 52744 w 53280"/>
                  <a:gd name="connsiteY11" fmla="*/ 24804 h 51964"/>
                  <a:gd name="connsiteX12" fmla="*/ 52744 w 53280"/>
                  <a:gd name="connsiteY12" fmla="*/ 21946 h 51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80" h="51964">
                    <a:moveTo>
                      <a:pt x="52744" y="21946"/>
                    </a:moveTo>
                    <a:cubicBezTo>
                      <a:pt x="48553" y="17660"/>
                      <a:pt x="43219" y="17374"/>
                      <a:pt x="37695" y="17565"/>
                    </a:cubicBezTo>
                    <a:cubicBezTo>
                      <a:pt x="38076" y="12040"/>
                      <a:pt x="38647" y="6516"/>
                      <a:pt x="37981" y="991"/>
                    </a:cubicBezTo>
                    <a:cubicBezTo>
                      <a:pt x="37885" y="229"/>
                      <a:pt x="37219" y="-247"/>
                      <a:pt x="36552" y="134"/>
                    </a:cubicBezTo>
                    <a:cubicBezTo>
                      <a:pt x="29789" y="3277"/>
                      <a:pt x="27122" y="10040"/>
                      <a:pt x="26646" y="17851"/>
                    </a:cubicBezTo>
                    <a:cubicBezTo>
                      <a:pt x="17883" y="18041"/>
                      <a:pt x="9120" y="18517"/>
                      <a:pt x="928" y="21280"/>
                    </a:cubicBezTo>
                    <a:cubicBezTo>
                      <a:pt x="-309" y="21660"/>
                      <a:pt x="-309" y="23280"/>
                      <a:pt x="928" y="23756"/>
                    </a:cubicBezTo>
                    <a:cubicBezTo>
                      <a:pt x="9501" y="27376"/>
                      <a:pt x="18169" y="27852"/>
                      <a:pt x="27122" y="27947"/>
                    </a:cubicBezTo>
                    <a:cubicBezTo>
                      <a:pt x="28360" y="36615"/>
                      <a:pt x="31123" y="45378"/>
                      <a:pt x="33504" y="51093"/>
                    </a:cubicBezTo>
                    <a:cubicBezTo>
                      <a:pt x="33980" y="52331"/>
                      <a:pt x="35599" y="52236"/>
                      <a:pt x="35790" y="50902"/>
                    </a:cubicBezTo>
                    <a:cubicBezTo>
                      <a:pt x="36647" y="43378"/>
                      <a:pt x="37409" y="36043"/>
                      <a:pt x="37409" y="28423"/>
                    </a:cubicBezTo>
                    <a:cubicBezTo>
                      <a:pt x="43125" y="28709"/>
                      <a:pt x="48935" y="28423"/>
                      <a:pt x="52744" y="24804"/>
                    </a:cubicBezTo>
                    <a:cubicBezTo>
                      <a:pt x="53411" y="24042"/>
                      <a:pt x="53506" y="22708"/>
                      <a:pt x="52744" y="21946"/>
                    </a:cubicBezTo>
                    <a:close/>
                  </a:path>
                </a:pathLst>
              </a:custGeom>
              <a:grpFill/>
              <a:ln w="9525" cap="flat">
                <a:noFill/>
                <a:prstDash val="solid"/>
                <a:miter/>
              </a:ln>
            </p:spPr>
            <p:txBody>
              <a:bodyPr rtlCol="0" anchor="ctr"/>
              <a:lstStyle/>
              <a:p>
                <a:endParaRPr lang="en-US"/>
              </a:p>
            </p:txBody>
          </p:sp>
          <p:sp>
            <p:nvSpPr>
              <p:cNvPr id="1291" name="Freeform: Shape 1290">
                <a:extLst>
                  <a:ext uri="{FF2B5EF4-FFF2-40B4-BE49-F238E27FC236}">
                    <a16:creationId xmlns:a16="http://schemas.microsoft.com/office/drawing/2014/main" id="{711C614D-724B-0FDE-6A2F-F2CB260B2737}"/>
                  </a:ext>
                </a:extLst>
              </p:cNvPr>
              <p:cNvSpPr/>
              <p:nvPr/>
            </p:nvSpPr>
            <p:spPr>
              <a:xfrm>
                <a:off x="7798968" y="4800466"/>
                <a:ext cx="41208" cy="75105"/>
              </a:xfrm>
              <a:custGeom>
                <a:avLst/>
                <a:gdLst>
                  <a:gd name="connsiteX0" fmla="*/ 41154 w 41208"/>
                  <a:gd name="connsiteY0" fmla="*/ 6420 h 75105"/>
                  <a:gd name="connsiteX1" fmla="*/ 29343 w 41208"/>
                  <a:gd name="connsiteY1" fmla="*/ 2515 h 75105"/>
                  <a:gd name="connsiteX2" fmla="*/ 197 w 41208"/>
                  <a:gd name="connsiteY2" fmla="*/ 43663 h 75105"/>
                  <a:gd name="connsiteX3" fmla="*/ 1911 w 41208"/>
                  <a:gd name="connsiteY3" fmla="*/ 45949 h 75105"/>
                  <a:gd name="connsiteX4" fmla="*/ 22866 w 41208"/>
                  <a:gd name="connsiteY4" fmla="*/ 31090 h 75105"/>
                  <a:gd name="connsiteX5" fmla="*/ 30772 w 41208"/>
                  <a:gd name="connsiteY5" fmla="*/ 74238 h 75105"/>
                  <a:gd name="connsiteX6" fmla="*/ 34963 w 41208"/>
                  <a:gd name="connsiteY6" fmla="*/ 73381 h 75105"/>
                  <a:gd name="connsiteX7" fmla="*/ 36868 w 41208"/>
                  <a:gd name="connsiteY7" fmla="*/ 44330 h 75105"/>
                  <a:gd name="connsiteX8" fmla="*/ 41154 w 41208"/>
                  <a:gd name="connsiteY8" fmla="*/ 6420 h 7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08" h="75105">
                    <a:moveTo>
                      <a:pt x="41154" y="6420"/>
                    </a:moveTo>
                    <a:cubicBezTo>
                      <a:pt x="42012" y="-342"/>
                      <a:pt x="32487" y="-1962"/>
                      <a:pt x="29343" y="2515"/>
                    </a:cubicBezTo>
                    <a:cubicBezTo>
                      <a:pt x="19627" y="16231"/>
                      <a:pt x="9246" y="29471"/>
                      <a:pt x="197" y="43663"/>
                    </a:cubicBezTo>
                    <a:cubicBezTo>
                      <a:pt x="-470" y="44711"/>
                      <a:pt x="673" y="46235"/>
                      <a:pt x="1911" y="45949"/>
                    </a:cubicBezTo>
                    <a:cubicBezTo>
                      <a:pt x="10293" y="44044"/>
                      <a:pt x="16865" y="38043"/>
                      <a:pt x="22866" y="31090"/>
                    </a:cubicBezTo>
                    <a:cubicBezTo>
                      <a:pt x="20770" y="46902"/>
                      <a:pt x="21533" y="63761"/>
                      <a:pt x="30772" y="74238"/>
                    </a:cubicBezTo>
                    <a:cubicBezTo>
                      <a:pt x="32201" y="75858"/>
                      <a:pt x="34392" y="75000"/>
                      <a:pt x="34963" y="73381"/>
                    </a:cubicBezTo>
                    <a:cubicBezTo>
                      <a:pt x="38392" y="64237"/>
                      <a:pt x="36868" y="54141"/>
                      <a:pt x="36868" y="44330"/>
                    </a:cubicBezTo>
                    <a:cubicBezTo>
                      <a:pt x="36773" y="31471"/>
                      <a:pt x="39440" y="18993"/>
                      <a:pt x="41154" y="6420"/>
                    </a:cubicBezTo>
                    <a:close/>
                  </a:path>
                </a:pathLst>
              </a:custGeom>
              <a:grpFill/>
              <a:ln w="9525" cap="flat">
                <a:noFill/>
                <a:prstDash val="solid"/>
                <a:miter/>
              </a:ln>
            </p:spPr>
            <p:txBody>
              <a:bodyPr rtlCol="0" anchor="ctr"/>
              <a:lstStyle/>
              <a:p>
                <a:endParaRPr lang="en-US"/>
              </a:p>
            </p:txBody>
          </p:sp>
          <p:sp>
            <p:nvSpPr>
              <p:cNvPr id="1292" name="Freeform: Shape 1291">
                <a:extLst>
                  <a:ext uri="{FF2B5EF4-FFF2-40B4-BE49-F238E27FC236}">
                    <a16:creationId xmlns:a16="http://schemas.microsoft.com/office/drawing/2014/main" id="{848B2378-A23E-1CFE-E656-10F4FB34FA07}"/>
                  </a:ext>
                </a:extLst>
              </p:cNvPr>
              <p:cNvSpPr/>
              <p:nvPr/>
            </p:nvSpPr>
            <p:spPr>
              <a:xfrm>
                <a:off x="7780375" y="4886391"/>
                <a:ext cx="114363" cy="14307"/>
              </a:xfrm>
              <a:custGeom>
                <a:avLst/>
                <a:gdLst>
                  <a:gd name="connsiteX0" fmla="*/ 113373 w 114363"/>
                  <a:gd name="connsiteY0" fmla="*/ 5743 h 14307"/>
                  <a:gd name="connsiteX1" fmla="*/ 60605 w 114363"/>
                  <a:gd name="connsiteY1" fmla="*/ 1743 h 14307"/>
                  <a:gd name="connsiteX2" fmla="*/ 787 w 114363"/>
                  <a:gd name="connsiteY2" fmla="*/ 1362 h 14307"/>
                  <a:gd name="connsiteX3" fmla="*/ 787 w 114363"/>
                  <a:gd name="connsiteY3" fmla="*/ 3553 h 14307"/>
                  <a:gd name="connsiteX4" fmla="*/ 60605 w 114363"/>
                  <a:gd name="connsiteY4" fmla="*/ 13459 h 14307"/>
                  <a:gd name="connsiteX5" fmla="*/ 113754 w 114363"/>
                  <a:gd name="connsiteY5" fmla="*/ 8315 h 14307"/>
                  <a:gd name="connsiteX6" fmla="*/ 113373 w 114363"/>
                  <a:gd name="connsiteY6" fmla="*/ 5743 h 1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63" h="14307">
                    <a:moveTo>
                      <a:pt x="113373" y="5743"/>
                    </a:moveTo>
                    <a:cubicBezTo>
                      <a:pt x="95657" y="1552"/>
                      <a:pt x="78607" y="2219"/>
                      <a:pt x="60605" y="1743"/>
                    </a:cubicBezTo>
                    <a:cubicBezTo>
                      <a:pt x="40888" y="1267"/>
                      <a:pt x="20219" y="-1686"/>
                      <a:pt x="787" y="1362"/>
                    </a:cubicBezTo>
                    <a:cubicBezTo>
                      <a:pt x="-356" y="1552"/>
                      <a:pt x="-165" y="3076"/>
                      <a:pt x="787" y="3553"/>
                    </a:cubicBezTo>
                    <a:cubicBezTo>
                      <a:pt x="19552" y="11649"/>
                      <a:pt x="40888" y="12125"/>
                      <a:pt x="60605" y="13459"/>
                    </a:cubicBezTo>
                    <a:cubicBezTo>
                      <a:pt x="79369" y="14792"/>
                      <a:pt x="96704" y="15459"/>
                      <a:pt x="113754" y="8315"/>
                    </a:cubicBezTo>
                    <a:cubicBezTo>
                      <a:pt x="114707" y="7934"/>
                      <a:pt x="114516" y="6029"/>
                      <a:pt x="113373" y="5743"/>
                    </a:cubicBezTo>
                    <a:close/>
                  </a:path>
                </a:pathLst>
              </a:custGeom>
              <a:grpFill/>
              <a:ln w="9525" cap="flat">
                <a:noFill/>
                <a:prstDash val="solid"/>
                <a:miter/>
              </a:ln>
            </p:spPr>
            <p:txBody>
              <a:bodyPr rtlCol="0" anchor="ctr"/>
              <a:lstStyle/>
              <a:p>
                <a:endParaRPr lang="en-US"/>
              </a:p>
            </p:txBody>
          </p:sp>
          <p:sp>
            <p:nvSpPr>
              <p:cNvPr id="1293" name="Freeform: Shape 1292">
                <a:extLst>
                  <a:ext uri="{FF2B5EF4-FFF2-40B4-BE49-F238E27FC236}">
                    <a16:creationId xmlns:a16="http://schemas.microsoft.com/office/drawing/2014/main" id="{A28FA0E7-AB79-F3AF-E359-C5721FAA3EC7}"/>
                  </a:ext>
                </a:extLst>
              </p:cNvPr>
              <p:cNvSpPr/>
              <p:nvPr/>
            </p:nvSpPr>
            <p:spPr>
              <a:xfrm>
                <a:off x="7807346" y="4943584"/>
                <a:ext cx="63992" cy="61588"/>
              </a:xfrm>
              <a:custGeom>
                <a:avLst/>
                <a:gdLst>
                  <a:gd name="connsiteX0" fmla="*/ 62209 w 63992"/>
                  <a:gd name="connsiteY0" fmla="*/ 53802 h 61588"/>
                  <a:gd name="connsiteX1" fmla="*/ 32586 w 63992"/>
                  <a:gd name="connsiteY1" fmla="*/ 46563 h 61588"/>
                  <a:gd name="connsiteX2" fmla="*/ 16774 w 63992"/>
                  <a:gd name="connsiteY2" fmla="*/ 43801 h 61588"/>
                  <a:gd name="connsiteX3" fmla="*/ 29252 w 63992"/>
                  <a:gd name="connsiteY3" fmla="*/ 10940 h 61588"/>
                  <a:gd name="connsiteX4" fmla="*/ 1058 w 63992"/>
                  <a:gd name="connsiteY4" fmla="*/ 10273 h 61588"/>
                  <a:gd name="connsiteX5" fmla="*/ 3153 w 63992"/>
                  <a:gd name="connsiteY5" fmla="*/ 13131 h 61588"/>
                  <a:gd name="connsiteX6" fmla="*/ 18775 w 63992"/>
                  <a:gd name="connsiteY6" fmla="*/ 17321 h 61588"/>
                  <a:gd name="connsiteX7" fmla="*/ 1534 w 63992"/>
                  <a:gd name="connsiteY7" fmla="*/ 43515 h 61588"/>
                  <a:gd name="connsiteX8" fmla="*/ 4963 w 63992"/>
                  <a:gd name="connsiteY8" fmla="*/ 52088 h 61588"/>
                  <a:gd name="connsiteX9" fmla="*/ 36491 w 63992"/>
                  <a:gd name="connsiteY9" fmla="*/ 60660 h 61588"/>
                  <a:gd name="connsiteX10" fmla="*/ 63065 w 63992"/>
                  <a:gd name="connsiteY10" fmla="*/ 57136 h 61588"/>
                  <a:gd name="connsiteX11" fmla="*/ 62209 w 63992"/>
                  <a:gd name="connsiteY11" fmla="*/ 53802 h 6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992" h="61588">
                    <a:moveTo>
                      <a:pt x="62209" y="53802"/>
                    </a:moveTo>
                    <a:cubicBezTo>
                      <a:pt x="52493" y="52754"/>
                      <a:pt x="42301" y="48754"/>
                      <a:pt x="32586" y="46563"/>
                    </a:cubicBezTo>
                    <a:cubicBezTo>
                      <a:pt x="27252" y="45420"/>
                      <a:pt x="22013" y="44563"/>
                      <a:pt x="16774" y="43801"/>
                    </a:cubicBezTo>
                    <a:cubicBezTo>
                      <a:pt x="25156" y="35133"/>
                      <a:pt x="31252" y="23132"/>
                      <a:pt x="29252" y="10940"/>
                    </a:cubicBezTo>
                    <a:cubicBezTo>
                      <a:pt x="26394" y="-6967"/>
                      <a:pt x="7440" y="272"/>
                      <a:pt x="1058" y="10273"/>
                    </a:cubicBezTo>
                    <a:cubicBezTo>
                      <a:pt x="296" y="11607"/>
                      <a:pt x="1630" y="13607"/>
                      <a:pt x="3153" y="13131"/>
                    </a:cubicBezTo>
                    <a:cubicBezTo>
                      <a:pt x="10964" y="10844"/>
                      <a:pt x="21156" y="4272"/>
                      <a:pt x="18775" y="17321"/>
                    </a:cubicBezTo>
                    <a:cubicBezTo>
                      <a:pt x="16869" y="27894"/>
                      <a:pt x="9916" y="37419"/>
                      <a:pt x="1534" y="43515"/>
                    </a:cubicBezTo>
                    <a:cubicBezTo>
                      <a:pt x="-1990" y="46087"/>
                      <a:pt x="1153" y="51802"/>
                      <a:pt x="4963" y="52088"/>
                    </a:cubicBezTo>
                    <a:cubicBezTo>
                      <a:pt x="15631" y="52850"/>
                      <a:pt x="26014" y="58184"/>
                      <a:pt x="36491" y="60660"/>
                    </a:cubicBezTo>
                    <a:cubicBezTo>
                      <a:pt x="46778" y="63042"/>
                      <a:pt x="53922" y="60470"/>
                      <a:pt x="63065" y="57136"/>
                    </a:cubicBezTo>
                    <a:cubicBezTo>
                      <a:pt x="64875" y="56565"/>
                      <a:pt x="63732" y="53993"/>
                      <a:pt x="62209" y="53802"/>
                    </a:cubicBezTo>
                    <a:close/>
                  </a:path>
                </a:pathLst>
              </a:custGeom>
              <a:grpFill/>
              <a:ln w="9525" cap="flat">
                <a:noFill/>
                <a:prstDash val="solid"/>
                <a:miter/>
              </a:ln>
            </p:spPr>
            <p:txBody>
              <a:bodyPr rtlCol="0" anchor="ctr"/>
              <a:lstStyle/>
              <a:p>
                <a:endParaRPr lang="en-US"/>
              </a:p>
            </p:txBody>
          </p:sp>
          <p:sp>
            <p:nvSpPr>
              <p:cNvPr id="1294" name="Freeform: Shape 1293">
                <a:extLst>
                  <a:ext uri="{FF2B5EF4-FFF2-40B4-BE49-F238E27FC236}">
                    <a16:creationId xmlns:a16="http://schemas.microsoft.com/office/drawing/2014/main" id="{7304E3FC-4EC0-6E88-2785-B02417AE8D05}"/>
                  </a:ext>
                </a:extLst>
              </p:cNvPr>
              <p:cNvSpPr/>
              <p:nvPr/>
            </p:nvSpPr>
            <p:spPr>
              <a:xfrm>
                <a:off x="7928207" y="4830957"/>
                <a:ext cx="181276" cy="148669"/>
              </a:xfrm>
              <a:custGeom>
                <a:avLst/>
                <a:gdLst>
                  <a:gd name="connsiteX0" fmla="*/ 177948 w 181276"/>
                  <a:gd name="connsiteY0" fmla="*/ 124329 h 148669"/>
                  <a:gd name="connsiteX1" fmla="*/ 142229 w 181276"/>
                  <a:gd name="connsiteY1" fmla="*/ 118900 h 148669"/>
                  <a:gd name="connsiteX2" fmla="*/ 132037 w 181276"/>
                  <a:gd name="connsiteY2" fmla="*/ 88896 h 148669"/>
                  <a:gd name="connsiteX3" fmla="*/ 137086 w 181276"/>
                  <a:gd name="connsiteY3" fmla="*/ 64988 h 148669"/>
                  <a:gd name="connsiteX4" fmla="*/ 177376 w 181276"/>
                  <a:gd name="connsiteY4" fmla="*/ 60512 h 148669"/>
                  <a:gd name="connsiteX5" fmla="*/ 177376 w 181276"/>
                  <a:gd name="connsiteY5" fmla="*/ 57654 h 148669"/>
                  <a:gd name="connsiteX6" fmla="*/ 140705 w 181276"/>
                  <a:gd name="connsiteY6" fmla="*/ 52511 h 148669"/>
                  <a:gd name="connsiteX7" fmla="*/ 138515 w 181276"/>
                  <a:gd name="connsiteY7" fmla="*/ 52415 h 148669"/>
                  <a:gd name="connsiteX8" fmla="*/ 138133 w 181276"/>
                  <a:gd name="connsiteY8" fmla="*/ 4314 h 148669"/>
                  <a:gd name="connsiteX9" fmla="*/ 131180 w 181276"/>
                  <a:gd name="connsiteY9" fmla="*/ 980 h 148669"/>
                  <a:gd name="connsiteX10" fmla="*/ 118417 w 181276"/>
                  <a:gd name="connsiteY10" fmla="*/ 49748 h 148669"/>
                  <a:gd name="connsiteX11" fmla="*/ 118322 w 181276"/>
                  <a:gd name="connsiteY11" fmla="*/ 51177 h 148669"/>
                  <a:gd name="connsiteX12" fmla="*/ 97747 w 181276"/>
                  <a:gd name="connsiteY12" fmla="*/ 52320 h 148669"/>
                  <a:gd name="connsiteX13" fmla="*/ 97271 w 181276"/>
                  <a:gd name="connsiteY13" fmla="*/ 55749 h 148669"/>
                  <a:gd name="connsiteX14" fmla="*/ 117750 w 181276"/>
                  <a:gd name="connsiteY14" fmla="*/ 63750 h 148669"/>
                  <a:gd name="connsiteX15" fmla="*/ 118798 w 181276"/>
                  <a:gd name="connsiteY15" fmla="*/ 86991 h 148669"/>
                  <a:gd name="connsiteX16" fmla="*/ 104987 w 181276"/>
                  <a:gd name="connsiteY16" fmla="*/ 115375 h 148669"/>
                  <a:gd name="connsiteX17" fmla="*/ 66887 w 181276"/>
                  <a:gd name="connsiteY17" fmla="*/ 120519 h 148669"/>
                  <a:gd name="connsiteX18" fmla="*/ 60886 w 181276"/>
                  <a:gd name="connsiteY18" fmla="*/ 102326 h 148669"/>
                  <a:gd name="connsiteX19" fmla="*/ 60790 w 181276"/>
                  <a:gd name="connsiteY19" fmla="*/ 87658 h 148669"/>
                  <a:gd name="connsiteX20" fmla="*/ 60790 w 181276"/>
                  <a:gd name="connsiteY20" fmla="*/ 87563 h 148669"/>
                  <a:gd name="connsiteX21" fmla="*/ 60790 w 181276"/>
                  <a:gd name="connsiteY21" fmla="*/ 87563 h 148669"/>
                  <a:gd name="connsiteX22" fmla="*/ 60600 w 181276"/>
                  <a:gd name="connsiteY22" fmla="*/ 86134 h 148669"/>
                  <a:gd name="connsiteX23" fmla="*/ 51075 w 181276"/>
                  <a:gd name="connsiteY23" fmla="*/ 84324 h 148669"/>
                  <a:gd name="connsiteX24" fmla="*/ 8118 w 181276"/>
                  <a:gd name="connsiteY24" fmla="*/ 139569 h 148669"/>
                  <a:gd name="connsiteX25" fmla="*/ 43550 w 181276"/>
                  <a:gd name="connsiteY25" fmla="*/ 131949 h 148669"/>
                  <a:gd name="connsiteX26" fmla="*/ 53361 w 181276"/>
                  <a:gd name="connsiteY26" fmla="*/ 122043 h 148669"/>
                  <a:gd name="connsiteX27" fmla="*/ 64696 w 181276"/>
                  <a:gd name="connsiteY27" fmla="*/ 136997 h 148669"/>
                  <a:gd name="connsiteX28" fmla="*/ 112893 w 181276"/>
                  <a:gd name="connsiteY28" fmla="*/ 127948 h 148669"/>
                  <a:gd name="connsiteX29" fmla="*/ 124037 w 181276"/>
                  <a:gd name="connsiteY29" fmla="*/ 110137 h 148669"/>
                  <a:gd name="connsiteX30" fmla="*/ 125751 w 181276"/>
                  <a:gd name="connsiteY30" fmla="*/ 114613 h 148669"/>
                  <a:gd name="connsiteX31" fmla="*/ 181187 w 181276"/>
                  <a:gd name="connsiteY31" fmla="*/ 126615 h 148669"/>
                  <a:gd name="connsiteX32" fmla="*/ 177948 w 181276"/>
                  <a:gd name="connsiteY32" fmla="*/ 124329 h 148669"/>
                  <a:gd name="connsiteX33" fmla="*/ 49837 w 181276"/>
                  <a:gd name="connsiteY33" fmla="*/ 104612 h 148669"/>
                  <a:gd name="connsiteX34" fmla="*/ 24215 w 181276"/>
                  <a:gd name="connsiteY34" fmla="*/ 131092 h 148669"/>
                  <a:gd name="connsiteX35" fmla="*/ 12975 w 181276"/>
                  <a:gd name="connsiteY35" fmla="*/ 116804 h 148669"/>
                  <a:gd name="connsiteX36" fmla="*/ 49837 w 181276"/>
                  <a:gd name="connsiteY36" fmla="*/ 91372 h 148669"/>
                  <a:gd name="connsiteX37" fmla="*/ 49837 w 181276"/>
                  <a:gd name="connsiteY37" fmla="*/ 104612 h 148669"/>
                  <a:gd name="connsiteX38" fmla="*/ 131085 w 181276"/>
                  <a:gd name="connsiteY38" fmla="*/ 18221 h 148669"/>
                  <a:gd name="connsiteX39" fmla="*/ 128132 w 181276"/>
                  <a:gd name="connsiteY39" fmla="*/ 51272 h 148669"/>
                  <a:gd name="connsiteX40" fmla="*/ 131085 w 181276"/>
                  <a:gd name="connsiteY40" fmla="*/ 18221 h 148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1276" h="148669">
                    <a:moveTo>
                      <a:pt x="177948" y="124329"/>
                    </a:moveTo>
                    <a:cubicBezTo>
                      <a:pt x="164518" y="137378"/>
                      <a:pt x="152992" y="136235"/>
                      <a:pt x="142229" y="118900"/>
                    </a:cubicBezTo>
                    <a:cubicBezTo>
                      <a:pt x="136419" y="109565"/>
                      <a:pt x="133847" y="99373"/>
                      <a:pt x="132037" y="88896"/>
                    </a:cubicBezTo>
                    <a:cubicBezTo>
                      <a:pt x="134228" y="81181"/>
                      <a:pt x="135848" y="73180"/>
                      <a:pt x="137086" y="64988"/>
                    </a:cubicBezTo>
                    <a:cubicBezTo>
                      <a:pt x="151087" y="64512"/>
                      <a:pt x="165375" y="61845"/>
                      <a:pt x="177376" y="60512"/>
                    </a:cubicBezTo>
                    <a:cubicBezTo>
                      <a:pt x="178805" y="60321"/>
                      <a:pt x="178805" y="57940"/>
                      <a:pt x="177376" y="57654"/>
                    </a:cubicBezTo>
                    <a:cubicBezTo>
                      <a:pt x="165089" y="55178"/>
                      <a:pt x="153183" y="52987"/>
                      <a:pt x="140705" y="52511"/>
                    </a:cubicBezTo>
                    <a:cubicBezTo>
                      <a:pt x="140039" y="52511"/>
                      <a:pt x="139276" y="52415"/>
                      <a:pt x="138515" y="52415"/>
                    </a:cubicBezTo>
                    <a:cubicBezTo>
                      <a:pt x="140134" y="35365"/>
                      <a:pt x="139848" y="18506"/>
                      <a:pt x="138133" y="4314"/>
                    </a:cubicBezTo>
                    <a:cubicBezTo>
                      <a:pt x="137753" y="885"/>
                      <a:pt x="134038" y="-1401"/>
                      <a:pt x="131180" y="980"/>
                    </a:cubicBezTo>
                    <a:cubicBezTo>
                      <a:pt x="119655" y="11077"/>
                      <a:pt x="119560" y="34984"/>
                      <a:pt x="118417" y="49748"/>
                    </a:cubicBezTo>
                    <a:cubicBezTo>
                      <a:pt x="118417" y="50224"/>
                      <a:pt x="118417" y="50701"/>
                      <a:pt x="118322" y="51177"/>
                    </a:cubicBezTo>
                    <a:cubicBezTo>
                      <a:pt x="111273" y="50891"/>
                      <a:pt x="104320" y="50987"/>
                      <a:pt x="97747" y="52320"/>
                    </a:cubicBezTo>
                    <a:cubicBezTo>
                      <a:pt x="96128" y="52701"/>
                      <a:pt x="95938" y="54796"/>
                      <a:pt x="97271" y="55749"/>
                    </a:cubicBezTo>
                    <a:cubicBezTo>
                      <a:pt x="103462" y="60035"/>
                      <a:pt x="110416" y="62512"/>
                      <a:pt x="117750" y="63750"/>
                    </a:cubicBezTo>
                    <a:cubicBezTo>
                      <a:pt x="117655" y="71370"/>
                      <a:pt x="117845" y="79276"/>
                      <a:pt x="118798" y="86991"/>
                    </a:cubicBezTo>
                    <a:cubicBezTo>
                      <a:pt x="115369" y="97088"/>
                      <a:pt x="110892" y="106613"/>
                      <a:pt x="104987" y="115375"/>
                    </a:cubicBezTo>
                    <a:cubicBezTo>
                      <a:pt x="97176" y="127091"/>
                      <a:pt x="79364" y="138426"/>
                      <a:pt x="66887" y="120519"/>
                    </a:cubicBezTo>
                    <a:cubicBezTo>
                      <a:pt x="63267" y="115375"/>
                      <a:pt x="61553" y="108803"/>
                      <a:pt x="60886" y="102326"/>
                    </a:cubicBezTo>
                    <a:cubicBezTo>
                      <a:pt x="61553" y="97564"/>
                      <a:pt x="61553" y="92611"/>
                      <a:pt x="60790" y="87658"/>
                    </a:cubicBezTo>
                    <a:cubicBezTo>
                      <a:pt x="60790" y="87658"/>
                      <a:pt x="60790" y="87563"/>
                      <a:pt x="60790" y="87563"/>
                    </a:cubicBezTo>
                    <a:cubicBezTo>
                      <a:pt x="60790" y="87563"/>
                      <a:pt x="60790" y="87563"/>
                      <a:pt x="60790" y="87563"/>
                    </a:cubicBezTo>
                    <a:cubicBezTo>
                      <a:pt x="60695" y="87086"/>
                      <a:pt x="60695" y="86610"/>
                      <a:pt x="60600" y="86134"/>
                    </a:cubicBezTo>
                    <a:cubicBezTo>
                      <a:pt x="59647" y="80800"/>
                      <a:pt x="53551" y="81086"/>
                      <a:pt x="51075" y="84324"/>
                    </a:cubicBezTo>
                    <a:cubicBezTo>
                      <a:pt x="22595" y="74228"/>
                      <a:pt x="-17315" y="120900"/>
                      <a:pt x="8118" y="139569"/>
                    </a:cubicBezTo>
                    <a:cubicBezTo>
                      <a:pt x="18881" y="147475"/>
                      <a:pt x="35359" y="137759"/>
                      <a:pt x="43550" y="131949"/>
                    </a:cubicBezTo>
                    <a:cubicBezTo>
                      <a:pt x="47456" y="129091"/>
                      <a:pt x="50694" y="125758"/>
                      <a:pt x="53361" y="122043"/>
                    </a:cubicBezTo>
                    <a:cubicBezTo>
                      <a:pt x="55743" y="127948"/>
                      <a:pt x="59267" y="133187"/>
                      <a:pt x="64696" y="136997"/>
                    </a:cubicBezTo>
                    <a:cubicBezTo>
                      <a:pt x="81460" y="148618"/>
                      <a:pt x="101272" y="141950"/>
                      <a:pt x="112893" y="127948"/>
                    </a:cubicBezTo>
                    <a:cubicBezTo>
                      <a:pt x="117178" y="122805"/>
                      <a:pt x="120893" y="116709"/>
                      <a:pt x="124037" y="110137"/>
                    </a:cubicBezTo>
                    <a:cubicBezTo>
                      <a:pt x="124608" y="111661"/>
                      <a:pt x="125084" y="113185"/>
                      <a:pt x="125751" y="114613"/>
                    </a:cubicBezTo>
                    <a:cubicBezTo>
                      <a:pt x="137467" y="141379"/>
                      <a:pt x="173091" y="169382"/>
                      <a:pt x="181187" y="126615"/>
                    </a:cubicBezTo>
                    <a:cubicBezTo>
                      <a:pt x="181758" y="124615"/>
                      <a:pt x="179472" y="122805"/>
                      <a:pt x="177948" y="124329"/>
                    </a:cubicBezTo>
                    <a:close/>
                    <a:moveTo>
                      <a:pt x="49837" y="104612"/>
                    </a:moveTo>
                    <a:cubicBezTo>
                      <a:pt x="46598" y="116899"/>
                      <a:pt x="36883" y="126710"/>
                      <a:pt x="24215" y="131092"/>
                    </a:cubicBezTo>
                    <a:cubicBezTo>
                      <a:pt x="12309" y="135283"/>
                      <a:pt x="9546" y="126901"/>
                      <a:pt x="12975" y="116804"/>
                    </a:cubicBezTo>
                    <a:cubicBezTo>
                      <a:pt x="18690" y="99373"/>
                      <a:pt x="33168" y="92039"/>
                      <a:pt x="49837" y="91372"/>
                    </a:cubicBezTo>
                    <a:cubicBezTo>
                      <a:pt x="49646" y="95468"/>
                      <a:pt x="49551" y="99945"/>
                      <a:pt x="49837" y="104612"/>
                    </a:cubicBezTo>
                    <a:close/>
                    <a:moveTo>
                      <a:pt x="131085" y="18221"/>
                    </a:moveTo>
                    <a:cubicBezTo>
                      <a:pt x="131276" y="29365"/>
                      <a:pt x="130133" y="40414"/>
                      <a:pt x="128132" y="51272"/>
                    </a:cubicBezTo>
                    <a:cubicBezTo>
                      <a:pt x="127751" y="39366"/>
                      <a:pt x="128323" y="27364"/>
                      <a:pt x="131085" y="18221"/>
                    </a:cubicBezTo>
                    <a:close/>
                  </a:path>
                </a:pathLst>
              </a:custGeom>
              <a:grpFill/>
              <a:ln w="9525" cap="flat">
                <a:noFill/>
                <a:prstDash val="solid"/>
                <a:miter/>
              </a:ln>
            </p:spPr>
            <p:txBody>
              <a:bodyPr rtlCol="0" anchor="ctr"/>
              <a:lstStyle/>
              <a:p>
                <a:endParaRPr lang="en-US"/>
              </a:p>
            </p:txBody>
          </p:sp>
          <p:sp>
            <p:nvSpPr>
              <p:cNvPr id="1295" name="Freeform: Shape 1294">
                <a:extLst>
                  <a:ext uri="{FF2B5EF4-FFF2-40B4-BE49-F238E27FC236}">
                    <a16:creationId xmlns:a16="http://schemas.microsoft.com/office/drawing/2014/main" id="{8BC2AE20-B6F2-95B9-4747-BB999769E8E4}"/>
                  </a:ext>
                </a:extLst>
              </p:cNvPr>
              <p:cNvSpPr/>
              <p:nvPr/>
            </p:nvSpPr>
            <p:spPr>
              <a:xfrm>
                <a:off x="8127269" y="4822630"/>
                <a:ext cx="69915" cy="65810"/>
              </a:xfrm>
              <a:custGeom>
                <a:avLst/>
                <a:gdLst>
                  <a:gd name="connsiteX0" fmla="*/ 68135 w 69915"/>
                  <a:gd name="connsiteY0" fmla="*/ 54836 h 65810"/>
                  <a:gd name="connsiteX1" fmla="*/ 14510 w 69915"/>
                  <a:gd name="connsiteY1" fmla="*/ 47311 h 65810"/>
                  <a:gd name="connsiteX2" fmla="*/ 31560 w 69915"/>
                  <a:gd name="connsiteY2" fmla="*/ 18260 h 65810"/>
                  <a:gd name="connsiteX3" fmla="*/ 508 w 69915"/>
                  <a:gd name="connsiteY3" fmla="*/ 5497 h 65810"/>
                  <a:gd name="connsiteX4" fmla="*/ 1366 w 69915"/>
                  <a:gd name="connsiteY4" fmla="*/ 8830 h 65810"/>
                  <a:gd name="connsiteX5" fmla="*/ 19082 w 69915"/>
                  <a:gd name="connsiteY5" fmla="*/ 21593 h 65810"/>
                  <a:gd name="connsiteX6" fmla="*/ 2509 w 69915"/>
                  <a:gd name="connsiteY6" fmla="*/ 44549 h 65810"/>
                  <a:gd name="connsiteX7" fmla="*/ 2509 w 69915"/>
                  <a:gd name="connsiteY7" fmla="*/ 50454 h 65810"/>
                  <a:gd name="connsiteX8" fmla="*/ 69279 w 69915"/>
                  <a:gd name="connsiteY8" fmla="*/ 57693 h 65810"/>
                  <a:gd name="connsiteX9" fmla="*/ 68135 w 69915"/>
                  <a:gd name="connsiteY9" fmla="*/ 54836 h 6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15" h="65810">
                    <a:moveTo>
                      <a:pt x="68135" y="54836"/>
                    </a:moveTo>
                    <a:cubicBezTo>
                      <a:pt x="52229" y="58455"/>
                      <a:pt x="31655" y="52740"/>
                      <a:pt x="14510" y="47311"/>
                    </a:cubicBezTo>
                    <a:cubicBezTo>
                      <a:pt x="24607" y="41501"/>
                      <a:pt x="30893" y="30357"/>
                      <a:pt x="31560" y="18260"/>
                    </a:cubicBezTo>
                    <a:cubicBezTo>
                      <a:pt x="32512" y="1115"/>
                      <a:pt x="10891" y="-5743"/>
                      <a:pt x="508" y="5497"/>
                    </a:cubicBezTo>
                    <a:cubicBezTo>
                      <a:pt x="-349" y="6449"/>
                      <a:pt x="-159" y="8354"/>
                      <a:pt x="1366" y="8830"/>
                    </a:cubicBezTo>
                    <a:cubicBezTo>
                      <a:pt x="10700" y="11211"/>
                      <a:pt x="22035" y="7973"/>
                      <a:pt x="19082" y="21593"/>
                    </a:cubicBezTo>
                    <a:cubicBezTo>
                      <a:pt x="17177" y="30452"/>
                      <a:pt x="10700" y="40739"/>
                      <a:pt x="2509" y="44549"/>
                    </a:cubicBezTo>
                    <a:cubicBezTo>
                      <a:pt x="317" y="45597"/>
                      <a:pt x="223" y="49216"/>
                      <a:pt x="2509" y="50454"/>
                    </a:cubicBezTo>
                    <a:cubicBezTo>
                      <a:pt x="26416" y="63885"/>
                      <a:pt x="45656" y="73314"/>
                      <a:pt x="69279" y="57693"/>
                    </a:cubicBezTo>
                    <a:cubicBezTo>
                      <a:pt x="70517" y="56741"/>
                      <a:pt x="69850" y="54455"/>
                      <a:pt x="68135" y="54836"/>
                    </a:cubicBezTo>
                    <a:close/>
                  </a:path>
                </a:pathLst>
              </a:custGeom>
              <a:grpFill/>
              <a:ln w="9525" cap="flat">
                <a:noFill/>
                <a:prstDash val="solid"/>
                <a:miter/>
              </a:ln>
            </p:spPr>
            <p:txBody>
              <a:bodyPr rtlCol="0" anchor="ctr"/>
              <a:lstStyle/>
              <a:p>
                <a:endParaRPr lang="en-US"/>
              </a:p>
            </p:txBody>
          </p:sp>
        </p:grpSp>
        <p:grpSp>
          <p:nvGrpSpPr>
            <p:cNvPr id="1296" name="Graphic 6">
              <a:extLst>
                <a:ext uri="{FF2B5EF4-FFF2-40B4-BE49-F238E27FC236}">
                  <a16:creationId xmlns:a16="http://schemas.microsoft.com/office/drawing/2014/main" id="{4F82EB1A-18CD-B565-0DCC-5B4165D2315E}"/>
                </a:ext>
              </a:extLst>
            </p:cNvPr>
            <p:cNvGrpSpPr/>
            <p:nvPr/>
          </p:nvGrpSpPr>
          <p:grpSpPr>
            <a:xfrm>
              <a:off x="8535316" y="3856005"/>
              <a:ext cx="842678" cy="1216759"/>
              <a:chOff x="8535316" y="3856005"/>
              <a:chExt cx="842678" cy="1216759"/>
            </a:xfrm>
            <a:grpFill/>
          </p:grpSpPr>
          <p:sp>
            <p:nvSpPr>
              <p:cNvPr id="1297" name="Freeform: Shape 1296">
                <a:extLst>
                  <a:ext uri="{FF2B5EF4-FFF2-40B4-BE49-F238E27FC236}">
                    <a16:creationId xmlns:a16="http://schemas.microsoft.com/office/drawing/2014/main" id="{A3EB6626-DEFA-C5DF-D5BA-ED03F83544E7}"/>
                  </a:ext>
                </a:extLst>
              </p:cNvPr>
              <p:cNvSpPr/>
              <p:nvPr/>
            </p:nvSpPr>
            <p:spPr>
              <a:xfrm>
                <a:off x="8672522" y="4394884"/>
                <a:ext cx="501369" cy="664727"/>
              </a:xfrm>
              <a:custGeom>
                <a:avLst/>
                <a:gdLst>
                  <a:gd name="connsiteX0" fmla="*/ 491670 w 501369"/>
                  <a:gd name="connsiteY0" fmla="*/ 188260 h 664727"/>
                  <a:gd name="connsiteX1" fmla="*/ 184489 w 501369"/>
                  <a:gd name="connsiteY1" fmla="*/ 13857 h 664727"/>
                  <a:gd name="connsiteX2" fmla="*/ 2466 w 501369"/>
                  <a:gd name="connsiteY2" fmla="*/ 216359 h 664727"/>
                  <a:gd name="connsiteX3" fmla="*/ 220208 w 501369"/>
                  <a:gd name="connsiteY3" fmla="*/ 514586 h 664727"/>
                  <a:gd name="connsiteX4" fmla="*/ 237734 w 501369"/>
                  <a:gd name="connsiteY4" fmla="*/ 515825 h 664727"/>
                  <a:gd name="connsiteX5" fmla="*/ 241734 w 501369"/>
                  <a:gd name="connsiteY5" fmla="*/ 640888 h 664727"/>
                  <a:gd name="connsiteX6" fmla="*/ 210302 w 501369"/>
                  <a:gd name="connsiteY6" fmla="*/ 604598 h 664727"/>
                  <a:gd name="connsiteX7" fmla="*/ 207159 w 501369"/>
                  <a:gd name="connsiteY7" fmla="*/ 607074 h 664727"/>
                  <a:gd name="connsiteX8" fmla="*/ 236114 w 501369"/>
                  <a:gd name="connsiteY8" fmla="*/ 661081 h 664727"/>
                  <a:gd name="connsiteX9" fmla="*/ 249164 w 501369"/>
                  <a:gd name="connsiteY9" fmla="*/ 661081 h 664727"/>
                  <a:gd name="connsiteX10" fmla="*/ 294693 w 501369"/>
                  <a:gd name="connsiteY10" fmla="*/ 599264 h 664727"/>
                  <a:gd name="connsiteX11" fmla="*/ 292503 w 501369"/>
                  <a:gd name="connsiteY11" fmla="*/ 597549 h 664727"/>
                  <a:gd name="connsiteX12" fmla="*/ 246878 w 501369"/>
                  <a:gd name="connsiteY12" fmla="*/ 638888 h 664727"/>
                  <a:gd name="connsiteX13" fmla="*/ 250783 w 501369"/>
                  <a:gd name="connsiteY13" fmla="*/ 515825 h 664727"/>
                  <a:gd name="connsiteX14" fmla="*/ 491670 w 501369"/>
                  <a:gd name="connsiteY14" fmla="*/ 188260 h 664727"/>
                  <a:gd name="connsiteX15" fmla="*/ 246116 w 501369"/>
                  <a:gd name="connsiteY15" fmla="*/ 310656 h 664727"/>
                  <a:gd name="connsiteX16" fmla="*/ 242211 w 501369"/>
                  <a:gd name="connsiteY16" fmla="*/ 310656 h 664727"/>
                  <a:gd name="connsiteX17" fmla="*/ 238496 w 501369"/>
                  <a:gd name="connsiteY17" fmla="*/ 386570 h 664727"/>
                  <a:gd name="connsiteX18" fmla="*/ 237734 w 501369"/>
                  <a:gd name="connsiteY18" fmla="*/ 481059 h 664727"/>
                  <a:gd name="connsiteX19" fmla="*/ 237734 w 501369"/>
                  <a:gd name="connsiteY19" fmla="*/ 491631 h 664727"/>
                  <a:gd name="connsiteX20" fmla="*/ 175536 w 501369"/>
                  <a:gd name="connsiteY20" fmla="*/ 485250 h 664727"/>
                  <a:gd name="connsiteX21" fmla="*/ 22373 w 501369"/>
                  <a:gd name="connsiteY21" fmla="*/ 206929 h 664727"/>
                  <a:gd name="connsiteX22" fmla="*/ 111432 w 501369"/>
                  <a:gd name="connsiteY22" fmla="*/ 55101 h 664727"/>
                  <a:gd name="connsiteX23" fmla="*/ 117338 w 501369"/>
                  <a:gd name="connsiteY23" fmla="*/ 60530 h 664727"/>
                  <a:gd name="connsiteX24" fmla="*/ 212588 w 501369"/>
                  <a:gd name="connsiteY24" fmla="*/ 23573 h 664727"/>
                  <a:gd name="connsiteX25" fmla="*/ 238496 w 501369"/>
                  <a:gd name="connsiteY25" fmla="*/ 22620 h 664727"/>
                  <a:gd name="connsiteX26" fmla="*/ 243639 w 501369"/>
                  <a:gd name="connsiteY26" fmla="*/ 19953 h 664727"/>
                  <a:gd name="connsiteX27" fmla="*/ 332031 w 501369"/>
                  <a:gd name="connsiteY27" fmla="*/ 37670 h 664727"/>
                  <a:gd name="connsiteX28" fmla="*/ 478050 w 501369"/>
                  <a:gd name="connsiteY28" fmla="*/ 206643 h 664727"/>
                  <a:gd name="connsiteX29" fmla="*/ 250593 w 501369"/>
                  <a:gd name="connsiteY29" fmla="*/ 490679 h 664727"/>
                  <a:gd name="connsiteX30" fmla="*/ 250593 w 501369"/>
                  <a:gd name="connsiteY30" fmla="*/ 480963 h 664727"/>
                  <a:gd name="connsiteX31" fmla="*/ 249926 w 501369"/>
                  <a:gd name="connsiteY31" fmla="*/ 395905 h 664727"/>
                  <a:gd name="connsiteX32" fmla="*/ 246116 w 501369"/>
                  <a:gd name="connsiteY32" fmla="*/ 310656 h 6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1369" h="664727">
                    <a:moveTo>
                      <a:pt x="491670" y="188260"/>
                    </a:moveTo>
                    <a:cubicBezTo>
                      <a:pt x="453475" y="67197"/>
                      <a:pt x="298504" y="-38816"/>
                      <a:pt x="184489" y="13857"/>
                    </a:cubicBezTo>
                    <a:cubicBezTo>
                      <a:pt x="86382" y="14143"/>
                      <a:pt x="14182" y="122252"/>
                      <a:pt x="2466" y="216359"/>
                    </a:cubicBezTo>
                    <a:cubicBezTo>
                      <a:pt x="-15727" y="363044"/>
                      <a:pt x="67712" y="497061"/>
                      <a:pt x="220208" y="514586"/>
                    </a:cubicBezTo>
                    <a:cubicBezTo>
                      <a:pt x="226113" y="515253"/>
                      <a:pt x="231923" y="515634"/>
                      <a:pt x="237734" y="515825"/>
                    </a:cubicBezTo>
                    <a:cubicBezTo>
                      <a:pt x="237829" y="557640"/>
                      <a:pt x="238686" y="599073"/>
                      <a:pt x="241734" y="640888"/>
                    </a:cubicBezTo>
                    <a:cubicBezTo>
                      <a:pt x="233448" y="626982"/>
                      <a:pt x="223256" y="612123"/>
                      <a:pt x="210302" y="604598"/>
                    </a:cubicBezTo>
                    <a:cubicBezTo>
                      <a:pt x="208682" y="603645"/>
                      <a:pt x="206682" y="605169"/>
                      <a:pt x="207159" y="607074"/>
                    </a:cubicBezTo>
                    <a:cubicBezTo>
                      <a:pt x="212207" y="626029"/>
                      <a:pt x="226875" y="643841"/>
                      <a:pt x="236114" y="661081"/>
                    </a:cubicBezTo>
                    <a:cubicBezTo>
                      <a:pt x="238877" y="666225"/>
                      <a:pt x="246211" y="665653"/>
                      <a:pt x="249164" y="661081"/>
                    </a:cubicBezTo>
                    <a:cubicBezTo>
                      <a:pt x="262880" y="639364"/>
                      <a:pt x="280025" y="620314"/>
                      <a:pt x="294693" y="599264"/>
                    </a:cubicBezTo>
                    <a:cubicBezTo>
                      <a:pt x="295646" y="597930"/>
                      <a:pt x="293646" y="596502"/>
                      <a:pt x="292503" y="597549"/>
                    </a:cubicBezTo>
                    <a:cubicBezTo>
                      <a:pt x="277548" y="611742"/>
                      <a:pt x="260308" y="623457"/>
                      <a:pt x="246878" y="638888"/>
                    </a:cubicBezTo>
                    <a:cubicBezTo>
                      <a:pt x="249735" y="597740"/>
                      <a:pt x="250593" y="556973"/>
                      <a:pt x="250783" y="515825"/>
                    </a:cubicBezTo>
                    <a:cubicBezTo>
                      <a:pt x="406326" y="511443"/>
                      <a:pt x="538915" y="338088"/>
                      <a:pt x="491670" y="188260"/>
                    </a:cubicBezTo>
                    <a:close/>
                    <a:moveTo>
                      <a:pt x="246116" y="310656"/>
                    </a:moveTo>
                    <a:cubicBezTo>
                      <a:pt x="245735" y="308751"/>
                      <a:pt x="242687" y="308751"/>
                      <a:pt x="242211" y="310656"/>
                    </a:cubicBezTo>
                    <a:cubicBezTo>
                      <a:pt x="236972" y="335231"/>
                      <a:pt x="238686" y="361520"/>
                      <a:pt x="238496" y="386570"/>
                    </a:cubicBezTo>
                    <a:cubicBezTo>
                      <a:pt x="238210" y="418098"/>
                      <a:pt x="237829" y="449626"/>
                      <a:pt x="237734" y="481059"/>
                    </a:cubicBezTo>
                    <a:cubicBezTo>
                      <a:pt x="237734" y="484583"/>
                      <a:pt x="237734" y="488107"/>
                      <a:pt x="237734" y="491631"/>
                    </a:cubicBezTo>
                    <a:cubicBezTo>
                      <a:pt x="216588" y="492488"/>
                      <a:pt x="195633" y="490488"/>
                      <a:pt x="175536" y="485250"/>
                    </a:cubicBezTo>
                    <a:cubicBezTo>
                      <a:pt x="53996" y="453531"/>
                      <a:pt x="6848" y="320181"/>
                      <a:pt x="22373" y="206929"/>
                    </a:cubicBezTo>
                    <a:cubicBezTo>
                      <a:pt x="32089" y="136539"/>
                      <a:pt x="63617" y="85485"/>
                      <a:pt x="111432" y="55101"/>
                    </a:cubicBezTo>
                    <a:cubicBezTo>
                      <a:pt x="109432" y="58625"/>
                      <a:pt x="114004" y="62435"/>
                      <a:pt x="117338" y="60530"/>
                    </a:cubicBezTo>
                    <a:cubicBezTo>
                      <a:pt x="148866" y="42527"/>
                      <a:pt x="180489" y="29669"/>
                      <a:pt x="212588" y="23573"/>
                    </a:cubicBezTo>
                    <a:cubicBezTo>
                      <a:pt x="220970" y="22906"/>
                      <a:pt x="229637" y="22525"/>
                      <a:pt x="238496" y="22620"/>
                    </a:cubicBezTo>
                    <a:cubicBezTo>
                      <a:pt x="241068" y="22620"/>
                      <a:pt x="242591" y="21477"/>
                      <a:pt x="243639" y="19953"/>
                    </a:cubicBezTo>
                    <a:cubicBezTo>
                      <a:pt x="272500" y="19001"/>
                      <a:pt x="301837" y="24049"/>
                      <a:pt x="332031" y="37670"/>
                    </a:cubicBezTo>
                    <a:cubicBezTo>
                      <a:pt x="401278" y="69007"/>
                      <a:pt x="455475" y="135015"/>
                      <a:pt x="478050" y="206643"/>
                    </a:cubicBezTo>
                    <a:cubicBezTo>
                      <a:pt x="523389" y="351042"/>
                      <a:pt x="386419" y="477915"/>
                      <a:pt x="250593" y="490679"/>
                    </a:cubicBezTo>
                    <a:cubicBezTo>
                      <a:pt x="250593" y="487440"/>
                      <a:pt x="250593" y="484202"/>
                      <a:pt x="250593" y="480963"/>
                    </a:cubicBezTo>
                    <a:cubicBezTo>
                      <a:pt x="250497" y="452579"/>
                      <a:pt x="250212" y="424194"/>
                      <a:pt x="249926" y="395905"/>
                    </a:cubicBezTo>
                    <a:cubicBezTo>
                      <a:pt x="249640" y="367997"/>
                      <a:pt x="252022" y="338184"/>
                      <a:pt x="246116" y="310656"/>
                    </a:cubicBezTo>
                    <a:close/>
                  </a:path>
                </a:pathLst>
              </a:custGeom>
              <a:grpFill/>
              <a:ln w="9525" cap="flat">
                <a:noFill/>
                <a:prstDash val="solid"/>
                <a:miter/>
              </a:ln>
            </p:spPr>
            <p:txBody>
              <a:bodyPr rtlCol="0" anchor="ctr"/>
              <a:lstStyle/>
              <a:p>
                <a:endParaRPr lang="en-US"/>
              </a:p>
            </p:txBody>
          </p:sp>
          <p:sp>
            <p:nvSpPr>
              <p:cNvPr id="1298" name="Freeform: Shape 1297">
                <a:extLst>
                  <a:ext uri="{FF2B5EF4-FFF2-40B4-BE49-F238E27FC236}">
                    <a16:creationId xmlns:a16="http://schemas.microsoft.com/office/drawing/2014/main" id="{CAE859E9-0C16-EA12-4048-27ACCDD2AA84}"/>
                  </a:ext>
                </a:extLst>
              </p:cNvPr>
              <p:cNvSpPr/>
              <p:nvPr/>
            </p:nvSpPr>
            <p:spPr>
              <a:xfrm>
                <a:off x="8535316" y="3856005"/>
                <a:ext cx="842678" cy="809280"/>
              </a:xfrm>
              <a:custGeom>
                <a:avLst/>
                <a:gdLst>
                  <a:gd name="connsiteX0" fmla="*/ 840427 w 842678"/>
                  <a:gd name="connsiteY0" fmla="*/ 87249 h 809280"/>
                  <a:gd name="connsiteX1" fmla="*/ 840522 w 842678"/>
                  <a:gd name="connsiteY1" fmla="*/ 86583 h 809280"/>
                  <a:gd name="connsiteX2" fmla="*/ 840236 w 842678"/>
                  <a:gd name="connsiteY2" fmla="*/ 57245 h 809280"/>
                  <a:gd name="connsiteX3" fmla="*/ 838712 w 842678"/>
                  <a:gd name="connsiteY3" fmla="*/ 17526 h 809280"/>
                  <a:gd name="connsiteX4" fmla="*/ 833854 w 842678"/>
                  <a:gd name="connsiteY4" fmla="*/ 12954 h 809280"/>
                  <a:gd name="connsiteX5" fmla="*/ 828997 w 842678"/>
                  <a:gd name="connsiteY5" fmla="*/ 17526 h 809280"/>
                  <a:gd name="connsiteX6" fmla="*/ 828425 w 842678"/>
                  <a:gd name="connsiteY6" fmla="*/ 29242 h 809280"/>
                  <a:gd name="connsiteX7" fmla="*/ 811852 w 842678"/>
                  <a:gd name="connsiteY7" fmla="*/ 53721 h 809280"/>
                  <a:gd name="connsiteX8" fmla="*/ 790897 w 842678"/>
                  <a:gd name="connsiteY8" fmla="*/ 85058 h 809280"/>
                  <a:gd name="connsiteX9" fmla="*/ 753940 w 842678"/>
                  <a:gd name="connsiteY9" fmla="*/ 83916 h 809280"/>
                  <a:gd name="connsiteX10" fmla="*/ 759464 w 842678"/>
                  <a:gd name="connsiteY10" fmla="*/ 72962 h 809280"/>
                  <a:gd name="connsiteX11" fmla="*/ 780705 w 842678"/>
                  <a:gd name="connsiteY11" fmla="*/ 46292 h 809280"/>
                  <a:gd name="connsiteX12" fmla="*/ 811756 w 842678"/>
                  <a:gd name="connsiteY12" fmla="*/ 10097 h 809280"/>
                  <a:gd name="connsiteX13" fmla="*/ 836902 w 842678"/>
                  <a:gd name="connsiteY13" fmla="*/ 9239 h 809280"/>
                  <a:gd name="connsiteX14" fmla="*/ 838807 w 842678"/>
                  <a:gd name="connsiteY14" fmla="*/ 7239 h 809280"/>
                  <a:gd name="connsiteX15" fmla="*/ 836902 w 842678"/>
                  <a:gd name="connsiteY15" fmla="*/ 5239 h 809280"/>
                  <a:gd name="connsiteX16" fmla="*/ 814138 w 842678"/>
                  <a:gd name="connsiteY16" fmla="*/ 4382 h 809280"/>
                  <a:gd name="connsiteX17" fmla="*/ 814804 w 842678"/>
                  <a:gd name="connsiteY17" fmla="*/ 2762 h 809280"/>
                  <a:gd name="connsiteX18" fmla="*/ 813471 w 842678"/>
                  <a:gd name="connsiteY18" fmla="*/ 1715 h 809280"/>
                  <a:gd name="connsiteX19" fmla="*/ 810042 w 842678"/>
                  <a:gd name="connsiteY19" fmla="*/ 4286 h 809280"/>
                  <a:gd name="connsiteX20" fmla="*/ 768036 w 842678"/>
                  <a:gd name="connsiteY20" fmla="*/ 2762 h 809280"/>
                  <a:gd name="connsiteX21" fmla="*/ 766322 w 842678"/>
                  <a:gd name="connsiteY21" fmla="*/ 2477 h 809280"/>
                  <a:gd name="connsiteX22" fmla="*/ 766132 w 842678"/>
                  <a:gd name="connsiteY22" fmla="*/ 2667 h 809280"/>
                  <a:gd name="connsiteX23" fmla="*/ 744605 w 842678"/>
                  <a:gd name="connsiteY23" fmla="*/ 1905 h 809280"/>
                  <a:gd name="connsiteX24" fmla="*/ 743652 w 842678"/>
                  <a:gd name="connsiteY24" fmla="*/ 1810 h 809280"/>
                  <a:gd name="connsiteX25" fmla="*/ 743557 w 842678"/>
                  <a:gd name="connsiteY25" fmla="*/ 1905 h 809280"/>
                  <a:gd name="connsiteX26" fmla="*/ 635258 w 842678"/>
                  <a:gd name="connsiteY26" fmla="*/ 0 h 809280"/>
                  <a:gd name="connsiteX27" fmla="*/ 431232 w 842678"/>
                  <a:gd name="connsiteY27" fmla="*/ 95 h 809280"/>
                  <a:gd name="connsiteX28" fmla="*/ 11466 w 842678"/>
                  <a:gd name="connsiteY28" fmla="*/ 95 h 809280"/>
                  <a:gd name="connsiteX29" fmla="*/ 7465 w 842678"/>
                  <a:gd name="connsiteY29" fmla="*/ 1429 h 809280"/>
                  <a:gd name="connsiteX30" fmla="*/ 2512 w 842678"/>
                  <a:gd name="connsiteY30" fmla="*/ 5715 h 809280"/>
                  <a:gd name="connsiteX31" fmla="*/ 798 w 842678"/>
                  <a:gd name="connsiteY31" fmla="*/ 70866 h 809280"/>
                  <a:gd name="connsiteX32" fmla="*/ 1655 w 842678"/>
                  <a:gd name="connsiteY32" fmla="*/ 74391 h 809280"/>
                  <a:gd name="connsiteX33" fmla="*/ 2036 w 842678"/>
                  <a:gd name="connsiteY33" fmla="*/ 89916 h 809280"/>
                  <a:gd name="connsiteX34" fmla="*/ 8227 w 842678"/>
                  <a:gd name="connsiteY34" fmla="*/ 95917 h 809280"/>
                  <a:gd name="connsiteX35" fmla="*/ 10990 w 842678"/>
                  <a:gd name="connsiteY35" fmla="*/ 95441 h 809280"/>
                  <a:gd name="connsiteX36" fmla="*/ 14418 w 842678"/>
                  <a:gd name="connsiteY36" fmla="*/ 96488 h 809280"/>
                  <a:gd name="connsiteX37" fmla="*/ 17181 w 842678"/>
                  <a:gd name="connsiteY37" fmla="*/ 96488 h 809280"/>
                  <a:gd name="connsiteX38" fmla="*/ 17752 w 842678"/>
                  <a:gd name="connsiteY38" fmla="*/ 96584 h 809280"/>
                  <a:gd name="connsiteX39" fmla="*/ 55376 w 842678"/>
                  <a:gd name="connsiteY39" fmla="*/ 96679 h 809280"/>
                  <a:gd name="connsiteX40" fmla="*/ 55662 w 842678"/>
                  <a:gd name="connsiteY40" fmla="*/ 98965 h 809280"/>
                  <a:gd name="connsiteX41" fmla="*/ 57376 w 842678"/>
                  <a:gd name="connsiteY41" fmla="*/ 99441 h 809280"/>
                  <a:gd name="connsiteX42" fmla="*/ 59472 w 842678"/>
                  <a:gd name="connsiteY42" fmla="*/ 96679 h 809280"/>
                  <a:gd name="connsiteX43" fmla="*/ 93571 w 842678"/>
                  <a:gd name="connsiteY43" fmla="*/ 96679 h 809280"/>
                  <a:gd name="connsiteX44" fmla="*/ 95667 w 842678"/>
                  <a:gd name="connsiteY44" fmla="*/ 97155 h 809280"/>
                  <a:gd name="connsiteX45" fmla="*/ 96048 w 842678"/>
                  <a:gd name="connsiteY45" fmla="*/ 96679 h 809280"/>
                  <a:gd name="connsiteX46" fmla="*/ 125480 w 842678"/>
                  <a:gd name="connsiteY46" fmla="*/ 96679 h 809280"/>
                  <a:gd name="connsiteX47" fmla="*/ 125194 w 842678"/>
                  <a:gd name="connsiteY47" fmla="*/ 98584 h 809280"/>
                  <a:gd name="connsiteX48" fmla="*/ 127195 w 842678"/>
                  <a:gd name="connsiteY48" fmla="*/ 99727 h 809280"/>
                  <a:gd name="connsiteX49" fmla="*/ 130814 w 842678"/>
                  <a:gd name="connsiteY49" fmla="*/ 96679 h 809280"/>
                  <a:gd name="connsiteX50" fmla="*/ 164152 w 842678"/>
                  <a:gd name="connsiteY50" fmla="*/ 96679 h 809280"/>
                  <a:gd name="connsiteX51" fmla="*/ 164152 w 842678"/>
                  <a:gd name="connsiteY51" fmla="*/ 99346 h 809280"/>
                  <a:gd name="connsiteX52" fmla="*/ 167771 w 842678"/>
                  <a:gd name="connsiteY52" fmla="*/ 100870 h 809280"/>
                  <a:gd name="connsiteX53" fmla="*/ 170533 w 842678"/>
                  <a:gd name="connsiteY53" fmla="*/ 96679 h 809280"/>
                  <a:gd name="connsiteX54" fmla="*/ 412563 w 842678"/>
                  <a:gd name="connsiteY54" fmla="*/ 96869 h 809280"/>
                  <a:gd name="connsiteX55" fmla="*/ 411992 w 842678"/>
                  <a:gd name="connsiteY55" fmla="*/ 145447 h 809280"/>
                  <a:gd name="connsiteX56" fmla="*/ 407991 w 842678"/>
                  <a:gd name="connsiteY56" fmla="*/ 210693 h 809280"/>
                  <a:gd name="connsiteX57" fmla="*/ 339031 w 842678"/>
                  <a:gd name="connsiteY57" fmla="*/ 287560 h 809280"/>
                  <a:gd name="connsiteX58" fmla="*/ 388085 w 842678"/>
                  <a:gd name="connsiteY58" fmla="*/ 343853 h 809280"/>
                  <a:gd name="connsiteX59" fmla="*/ 385703 w 842678"/>
                  <a:gd name="connsiteY59" fmla="*/ 450247 h 809280"/>
                  <a:gd name="connsiteX60" fmla="*/ 388465 w 842678"/>
                  <a:gd name="connsiteY60" fmla="*/ 775621 h 809280"/>
                  <a:gd name="connsiteX61" fmla="*/ 387989 w 842678"/>
                  <a:gd name="connsiteY61" fmla="*/ 775526 h 809280"/>
                  <a:gd name="connsiteX62" fmla="*/ 382084 w 842678"/>
                  <a:gd name="connsiteY62" fmla="*/ 775240 h 809280"/>
                  <a:gd name="connsiteX63" fmla="*/ 381322 w 842678"/>
                  <a:gd name="connsiteY63" fmla="*/ 775430 h 809280"/>
                  <a:gd name="connsiteX64" fmla="*/ 381226 w 842678"/>
                  <a:gd name="connsiteY64" fmla="*/ 775430 h 809280"/>
                  <a:gd name="connsiteX65" fmla="*/ 371320 w 842678"/>
                  <a:gd name="connsiteY65" fmla="*/ 782765 h 809280"/>
                  <a:gd name="connsiteX66" fmla="*/ 370368 w 842678"/>
                  <a:gd name="connsiteY66" fmla="*/ 796957 h 809280"/>
                  <a:gd name="connsiteX67" fmla="*/ 375035 w 842678"/>
                  <a:gd name="connsiteY67" fmla="*/ 801338 h 809280"/>
                  <a:gd name="connsiteX68" fmla="*/ 376654 w 842678"/>
                  <a:gd name="connsiteY68" fmla="*/ 804005 h 809280"/>
                  <a:gd name="connsiteX69" fmla="*/ 382941 w 842678"/>
                  <a:gd name="connsiteY69" fmla="*/ 809244 h 809280"/>
                  <a:gd name="connsiteX70" fmla="*/ 399514 w 842678"/>
                  <a:gd name="connsiteY70" fmla="*/ 784575 h 809280"/>
                  <a:gd name="connsiteX71" fmla="*/ 396085 w 842678"/>
                  <a:gd name="connsiteY71" fmla="*/ 780098 h 809280"/>
                  <a:gd name="connsiteX72" fmla="*/ 399229 w 842678"/>
                  <a:gd name="connsiteY72" fmla="*/ 458915 h 809280"/>
                  <a:gd name="connsiteX73" fmla="*/ 396847 w 842678"/>
                  <a:gd name="connsiteY73" fmla="*/ 344329 h 809280"/>
                  <a:gd name="connsiteX74" fmla="*/ 427137 w 842678"/>
                  <a:gd name="connsiteY74" fmla="*/ 325374 h 809280"/>
                  <a:gd name="connsiteX75" fmla="*/ 417326 w 842678"/>
                  <a:gd name="connsiteY75" fmla="*/ 315563 h 809280"/>
                  <a:gd name="connsiteX76" fmla="*/ 395704 w 842678"/>
                  <a:gd name="connsiteY76" fmla="*/ 326803 h 809280"/>
                  <a:gd name="connsiteX77" fmla="*/ 393037 w 842678"/>
                  <a:gd name="connsiteY77" fmla="*/ 296323 h 809280"/>
                  <a:gd name="connsiteX78" fmla="*/ 391799 w 842678"/>
                  <a:gd name="connsiteY78" fmla="*/ 296323 h 809280"/>
                  <a:gd name="connsiteX79" fmla="*/ 389132 w 842678"/>
                  <a:gd name="connsiteY79" fmla="*/ 327660 h 809280"/>
                  <a:gd name="connsiteX80" fmla="*/ 375321 w 842678"/>
                  <a:gd name="connsiteY80" fmla="*/ 323183 h 809280"/>
                  <a:gd name="connsiteX81" fmla="*/ 354366 w 842678"/>
                  <a:gd name="connsiteY81" fmla="*/ 283464 h 809280"/>
                  <a:gd name="connsiteX82" fmla="*/ 361509 w 842678"/>
                  <a:gd name="connsiteY82" fmla="*/ 237839 h 809280"/>
                  <a:gd name="connsiteX83" fmla="*/ 412754 w 842678"/>
                  <a:gd name="connsiteY83" fmla="*/ 227267 h 809280"/>
                  <a:gd name="connsiteX84" fmla="*/ 422088 w 842678"/>
                  <a:gd name="connsiteY84" fmla="*/ 220123 h 809280"/>
                  <a:gd name="connsiteX85" fmla="*/ 425232 w 842678"/>
                  <a:gd name="connsiteY85" fmla="*/ 145542 h 809280"/>
                  <a:gd name="connsiteX86" fmla="*/ 420278 w 842678"/>
                  <a:gd name="connsiteY86" fmla="*/ 96965 h 809280"/>
                  <a:gd name="connsiteX87" fmla="*/ 426661 w 842678"/>
                  <a:gd name="connsiteY87" fmla="*/ 96965 h 809280"/>
                  <a:gd name="connsiteX88" fmla="*/ 429137 w 842678"/>
                  <a:gd name="connsiteY88" fmla="*/ 96965 h 809280"/>
                  <a:gd name="connsiteX89" fmla="*/ 428470 w 842678"/>
                  <a:gd name="connsiteY89" fmla="*/ 106966 h 809280"/>
                  <a:gd name="connsiteX90" fmla="*/ 430566 w 842678"/>
                  <a:gd name="connsiteY90" fmla="*/ 107537 h 809280"/>
                  <a:gd name="connsiteX91" fmla="*/ 438376 w 842678"/>
                  <a:gd name="connsiteY91" fmla="*/ 96965 h 809280"/>
                  <a:gd name="connsiteX92" fmla="*/ 488954 w 842678"/>
                  <a:gd name="connsiteY92" fmla="*/ 97155 h 809280"/>
                  <a:gd name="connsiteX93" fmla="*/ 488097 w 842678"/>
                  <a:gd name="connsiteY93" fmla="*/ 100584 h 809280"/>
                  <a:gd name="connsiteX94" fmla="*/ 491431 w 842678"/>
                  <a:gd name="connsiteY94" fmla="*/ 102489 h 809280"/>
                  <a:gd name="connsiteX95" fmla="*/ 496860 w 842678"/>
                  <a:gd name="connsiteY95" fmla="*/ 97250 h 809280"/>
                  <a:gd name="connsiteX96" fmla="*/ 616494 w 842678"/>
                  <a:gd name="connsiteY96" fmla="*/ 97631 h 809280"/>
                  <a:gd name="connsiteX97" fmla="*/ 614970 w 842678"/>
                  <a:gd name="connsiteY97" fmla="*/ 101537 h 809280"/>
                  <a:gd name="connsiteX98" fmla="*/ 616685 w 842678"/>
                  <a:gd name="connsiteY98" fmla="*/ 103251 h 809280"/>
                  <a:gd name="connsiteX99" fmla="*/ 628019 w 842678"/>
                  <a:gd name="connsiteY99" fmla="*/ 97536 h 809280"/>
                  <a:gd name="connsiteX100" fmla="*/ 831759 w 842678"/>
                  <a:gd name="connsiteY100" fmla="*/ 92964 h 809280"/>
                  <a:gd name="connsiteX101" fmla="*/ 833759 w 842678"/>
                  <a:gd name="connsiteY101" fmla="*/ 93250 h 809280"/>
                  <a:gd name="connsiteX102" fmla="*/ 836521 w 842678"/>
                  <a:gd name="connsiteY102" fmla="*/ 92678 h 809280"/>
                  <a:gd name="connsiteX103" fmla="*/ 840141 w 842678"/>
                  <a:gd name="connsiteY103" fmla="*/ 92488 h 809280"/>
                  <a:gd name="connsiteX104" fmla="*/ 840427 w 842678"/>
                  <a:gd name="connsiteY104" fmla="*/ 87249 h 809280"/>
                  <a:gd name="connsiteX105" fmla="*/ 41374 w 842678"/>
                  <a:gd name="connsiteY105" fmla="*/ 14383 h 809280"/>
                  <a:gd name="connsiteX106" fmla="*/ 21467 w 842678"/>
                  <a:gd name="connsiteY106" fmla="*/ 42005 h 809280"/>
                  <a:gd name="connsiteX107" fmla="*/ 16323 w 842678"/>
                  <a:gd name="connsiteY107" fmla="*/ 50959 h 809280"/>
                  <a:gd name="connsiteX108" fmla="*/ 15561 w 842678"/>
                  <a:gd name="connsiteY108" fmla="*/ 14383 h 809280"/>
                  <a:gd name="connsiteX109" fmla="*/ 41374 w 842678"/>
                  <a:gd name="connsiteY109" fmla="*/ 14383 h 809280"/>
                  <a:gd name="connsiteX110" fmla="*/ 17847 w 842678"/>
                  <a:gd name="connsiteY110" fmla="*/ 83058 h 809280"/>
                  <a:gd name="connsiteX111" fmla="*/ 17276 w 842678"/>
                  <a:gd name="connsiteY111" fmla="*/ 83153 h 809280"/>
                  <a:gd name="connsiteX112" fmla="*/ 14800 w 842678"/>
                  <a:gd name="connsiteY112" fmla="*/ 83153 h 809280"/>
                  <a:gd name="connsiteX113" fmla="*/ 15085 w 842678"/>
                  <a:gd name="connsiteY113" fmla="*/ 74104 h 809280"/>
                  <a:gd name="connsiteX114" fmla="*/ 15752 w 842678"/>
                  <a:gd name="connsiteY114" fmla="*/ 72390 h 809280"/>
                  <a:gd name="connsiteX115" fmla="*/ 27754 w 842678"/>
                  <a:gd name="connsiteY115" fmla="*/ 45529 h 809280"/>
                  <a:gd name="connsiteX116" fmla="*/ 45946 w 842678"/>
                  <a:gd name="connsiteY116" fmla="*/ 14288 h 809280"/>
                  <a:gd name="connsiteX117" fmla="*/ 65758 w 842678"/>
                  <a:gd name="connsiteY117" fmla="*/ 14288 h 809280"/>
                  <a:gd name="connsiteX118" fmla="*/ 47280 w 842678"/>
                  <a:gd name="connsiteY118" fmla="*/ 42863 h 809280"/>
                  <a:gd name="connsiteX119" fmla="*/ 26801 w 842678"/>
                  <a:gd name="connsiteY119" fmla="*/ 82963 h 809280"/>
                  <a:gd name="connsiteX120" fmla="*/ 17847 w 842678"/>
                  <a:gd name="connsiteY120" fmla="*/ 83058 h 809280"/>
                  <a:gd name="connsiteX121" fmla="*/ 56900 w 842678"/>
                  <a:gd name="connsiteY121" fmla="*/ 82963 h 809280"/>
                  <a:gd name="connsiteX122" fmla="*/ 36612 w 842678"/>
                  <a:gd name="connsiteY122" fmla="*/ 82963 h 809280"/>
                  <a:gd name="connsiteX123" fmla="*/ 57186 w 842678"/>
                  <a:gd name="connsiteY123" fmla="*/ 43720 h 809280"/>
                  <a:gd name="connsiteX124" fmla="*/ 73473 w 842678"/>
                  <a:gd name="connsiteY124" fmla="*/ 14288 h 809280"/>
                  <a:gd name="connsiteX125" fmla="*/ 97381 w 842678"/>
                  <a:gd name="connsiteY125" fmla="*/ 14288 h 809280"/>
                  <a:gd name="connsiteX126" fmla="*/ 71092 w 842678"/>
                  <a:gd name="connsiteY126" fmla="*/ 57245 h 809280"/>
                  <a:gd name="connsiteX127" fmla="*/ 56900 w 842678"/>
                  <a:gd name="connsiteY127" fmla="*/ 82963 h 809280"/>
                  <a:gd name="connsiteX128" fmla="*/ 94333 w 842678"/>
                  <a:gd name="connsiteY128" fmla="*/ 82963 h 809280"/>
                  <a:gd name="connsiteX129" fmla="*/ 68235 w 842678"/>
                  <a:gd name="connsiteY129" fmla="*/ 82963 h 809280"/>
                  <a:gd name="connsiteX130" fmla="*/ 84046 w 842678"/>
                  <a:gd name="connsiteY130" fmla="*/ 52292 h 809280"/>
                  <a:gd name="connsiteX131" fmla="*/ 102239 w 842678"/>
                  <a:gd name="connsiteY131" fmla="*/ 14383 h 809280"/>
                  <a:gd name="connsiteX132" fmla="*/ 134815 w 842678"/>
                  <a:gd name="connsiteY132" fmla="*/ 14383 h 809280"/>
                  <a:gd name="connsiteX133" fmla="*/ 111002 w 842678"/>
                  <a:gd name="connsiteY133" fmla="*/ 49721 h 809280"/>
                  <a:gd name="connsiteX134" fmla="*/ 94333 w 842678"/>
                  <a:gd name="connsiteY134" fmla="*/ 82963 h 809280"/>
                  <a:gd name="connsiteX135" fmla="*/ 129576 w 842678"/>
                  <a:gd name="connsiteY135" fmla="*/ 82963 h 809280"/>
                  <a:gd name="connsiteX136" fmla="*/ 105192 w 842678"/>
                  <a:gd name="connsiteY136" fmla="*/ 82963 h 809280"/>
                  <a:gd name="connsiteX137" fmla="*/ 117765 w 842678"/>
                  <a:gd name="connsiteY137" fmla="*/ 53816 h 809280"/>
                  <a:gd name="connsiteX138" fmla="*/ 140911 w 842678"/>
                  <a:gd name="connsiteY138" fmla="*/ 14383 h 809280"/>
                  <a:gd name="connsiteX139" fmla="*/ 167200 w 842678"/>
                  <a:gd name="connsiteY139" fmla="*/ 14383 h 809280"/>
                  <a:gd name="connsiteX140" fmla="*/ 147007 w 842678"/>
                  <a:gd name="connsiteY140" fmla="*/ 50959 h 809280"/>
                  <a:gd name="connsiteX141" fmla="*/ 129576 w 842678"/>
                  <a:gd name="connsiteY141" fmla="*/ 82963 h 809280"/>
                  <a:gd name="connsiteX142" fmla="*/ 167104 w 842678"/>
                  <a:gd name="connsiteY142" fmla="*/ 82868 h 809280"/>
                  <a:gd name="connsiteX143" fmla="*/ 140720 w 842678"/>
                  <a:gd name="connsiteY143" fmla="*/ 82868 h 809280"/>
                  <a:gd name="connsiteX144" fmla="*/ 150816 w 842678"/>
                  <a:gd name="connsiteY144" fmla="*/ 60674 h 809280"/>
                  <a:gd name="connsiteX145" fmla="*/ 172248 w 842678"/>
                  <a:gd name="connsiteY145" fmla="*/ 14383 h 809280"/>
                  <a:gd name="connsiteX146" fmla="*/ 208919 w 842678"/>
                  <a:gd name="connsiteY146" fmla="*/ 14383 h 809280"/>
                  <a:gd name="connsiteX147" fmla="*/ 182916 w 842678"/>
                  <a:gd name="connsiteY147" fmla="*/ 56198 h 809280"/>
                  <a:gd name="connsiteX148" fmla="*/ 167104 w 842678"/>
                  <a:gd name="connsiteY148" fmla="*/ 82868 h 809280"/>
                  <a:gd name="connsiteX149" fmla="*/ 178629 w 842678"/>
                  <a:gd name="connsiteY149" fmla="*/ 82868 h 809280"/>
                  <a:gd name="connsiteX150" fmla="*/ 193012 w 842678"/>
                  <a:gd name="connsiteY150" fmla="*/ 55245 h 809280"/>
                  <a:gd name="connsiteX151" fmla="*/ 214729 w 842678"/>
                  <a:gd name="connsiteY151" fmla="*/ 14383 h 809280"/>
                  <a:gd name="connsiteX152" fmla="*/ 248448 w 842678"/>
                  <a:gd name="connsiteY152" fmla="*/ 14383 h 809280"/>
                  <a:gd name="connsiteX153" fmla="*/ 226254 w 842678"/>
                  <a:gd name="connsiteY153" fmla="*/ 46863 h 809280"/>
                  <a:gd name="connsiteX154" fmla="*/ 209586 w 842678"/>
                  <a:gd name="connsiteY154" fmla="*/ 82868 h 809280"/>
                  <a:gd name="connsiteX155" fmla="*/ 178629 w 842678"/>
                  <a:gd name="connsiteY155" fmla="*/ 82868 h 809280"/>
                  <a:gd name="connsiteX156" fmla="*/ 215110 w 842678"/>
                  <a:gd name="connsiteY156" fmla="*/ 82868 h 809280"/>
                  <a:gd name="connsiteX157" fmla="*/ 232922 w 842678"/>
                  <a:gd name="connsiteY157" fmla="*/ 50673 h 809280"/>
                  <a:gd name="connsiteX158" fmla="*/ 253496 w 842678"/>
                  <a:gd name="connsiteY158" fmla="*/ 14383 h 809280"/>
                  <a:gd name="connsiteX159" fmla="*/ 285214 w 842678"/>
                  <a:gd name="connsiteY159" fmla="*/ 14383 h 809280"/>
                  <a:gd name="connsiteX160" fmla="*/ 263116 w 842678"/>
                  <a:gd name="connsiteY160" fmla="*/ 48483 h 809280"/>
                  <a:gd name="connsiteX161" fmla="*/ 247591 w 842678"/>
                  <a:gd name="connsiteY161" fmla="*/ 82868 h 809280"/>
                  <a:gd name="connsiteX162" fmla="*/ 215110 w 842678"/>
                  <a:gd name="connsiteY162" fmla="*/ 82868 h 809280"/>
                  <a:gd name="connsiteX163" fmla="*/ 254353 w 842678"/>
                  <a:gd name="connsiteY163" fmla="*/ 82868 h 809280"/>
                  <a:gd name="connsiteX164" fmla="*/ 269688 w 842678"/>
                  <a:gd name="connsiteY164" fmla="*/ 52292 h 809280"/>
                  <a:gd name="connsiteX165" fmla="*/ 290834 w 842678"/>
                  <a:gd name="connsiteY165" fmla="*/ 14383 h 809280"/>
                  <a:gd name="connsiteX166" fmla="*/ 326553 w 842678"/>
                  <a:gd name="connsiteY166" fmla="*/ 14383 h 809280"/>
                  <a:gd name="connsiteX167" fmla="*/ 307503 w 842678"/>
                  <a:gd name="connsiteY167" fmla="*/ 41243 h 809280"/>
                  <a:gd name="connsiteX168" fmla="*/ 288453 w 842678"/>
                  <a:gd name="connsiteY168" fmla="*/ 79343 h 809280"/>
                  <a:gd name="connsiteX169" fmla="*/ 291406 w 842678"/>
                  <a:gd name="connsiteY169" fmla="*/ 80582 h 809280"/>
                  <a:gd name="connsiteX170" fmla="*/ 314551 w 842678"/>
                  <a:gd name="connsiteY170" fmla="*/ 45339 h 809280"/>
                  <a:gd name="connsiteX171" fmla="*/ 332839 w 842678"/>
                  <a:gd name="connsiteY171" fmla="*/ 14383 h 809280"/>
                  <a:gd name="connsiteX172" fmla="*/ 359414 w 842678"/>
                  <a:gd name="connsiteY172" fmla="*/ 14383 h 809280"/>
                  <a:gd name="connsiteX173" fmla="*/ 335982 w 842678"/>
                  <a:gd name="connsiteY173" fmla="*/ 50197 h 809280"/>
                  <a:gd name="connsiteX174" fmla="*/ 315503 w 842678"/>
                  <a:gd name="connsiteY174" fmla="*/ 82772 h 809280"/>
                  <a:gd name="connsiteX175" fmla="*/ 254353 w 842678"/>
                  <a:gd name="connsiteY175" fmla="*/ 82868 h 809280"/>
                  <a:gd name="connsiteX176" fmla="*/ 322838 w 842678"/>
                  <a:gd name="connsiteY176" fmla="*/ 82772 h 809280"/>
                  <a:gd name="connsiteX177" fmla="*/ 343126 w 842678"/>
                  <a:gd name="connsiteY177" fmla="*/ 54388 h 809280"/>
                  <a:gd name="connsiteX178" fmla="*/ 364938 w 842678"/>
                  <a:gd name="connsiteY178" fmla="*/ 14383 h 809280"/>
                  <a:gd name="connsiteX179" fmla="*/ 401610 w 842678"/>
                  <a:gd name="connsiteY179" fmla="*/ 14383 h 809280"/>
                  <a:gd name="connsiteX180" fmla="*/ 397133 w 842678"/>
                  <a:gd name="connsiteY180" fmla="*/ 17907 h 809280"/>
                  <a:gd name="connsiteX181" fmla="*/ 383607 w 842678"/>
                  <a:gd name="connsiteY181" fmla="*/ 33909 h 809280"/>
                  <a:gd name="connsiteX182" fmla="*/ 355319 w 842678"/>
                  <a:gd name="connsiteY182" fmla="*/ 82772 h 809280"/>
                  <a:gd name="connsiteX183" fmla="*/ 322838 w 842678"/>
                  <a:gd name="connsiteY183" fmla="*/ 82772 h 809280"/>
                  <a:gd name="connsiteX184" fmla="*/ 358747 w 842678"/>
                  <a:gd name="connsiteY184" fmla="*/ 82772 h 809280"/>
                  <a:gd name="connsiteX185" fmla="*/ 371797 w 842678"/>
                  <a:gd name="connsiteY185" fmla="*/ 63722 h 809280"/>
                  <a:gd name="connsiteX186" fmla="*/ 392561 w 842678"/>
                  <a:gd name="connsiteY186" fmla="*/ 34385 h 809280"/>
                  <a:gd name="connsiteX187" fmla="*/ 406182 w 842678"/>
                  <a:gd name="connsiteY187" fmla="*/ 14383 h 809280"/>
                  <a:gd name="connsiteX188" fmla="*/ 432947 w 842678"/>
                  <a:gd name="connsiteY188" fmla="*/ 14383 h 809280"/>
                  <a:gd name="connsiteX189" fmla="*/ 405229 w 842678"/>
                  <a:gd name="connsiteY189" fmla="*/ 50864 h 809280"/>
                  <a:gd name="connsiteX190" fmla="*/ 386084 w 842678"/>
                  <a:gd name="connsiteY190" fmla="*/ 82772 h 809280"/>
                  <a:gd name="connsiteX191" fmla="*/ 358747 w 842678"/>
                  <a:gd name="connsiteY191" fmla="*/ 82772 h 809280"/>
                  <a:gd name="connsiteX192" fmla="*/ 436090 w 842678"/>
                  <a:gd name="connsiteY192" fmla="*/ 82677 h 809280"/>
                  <a:gd name="connsiteX193" fmla="*/ 436090 w 842678"/>
                  <a:gd name="connsiteY193" fmla="*/ 82677 h 809280"/>
                  <a:gd name="connsiteX194" fmla="*/ 392180 w 842678"/>
                  <a:gd name="connsiteY194" fmla="*/ 82677 h 809280"/>
                  <a:gd name="connsiteX195" fmla="*/ 414183 w 842678"/>
                  <a:gd name="connsiteY195" fmla="*/ 51626 h 809280"/>
                  <a:gd name="connsiteX196" fmla="*/ 438281 w 842678"/>
                  <a:gd name="connsiteY196" fmla="*/ 14383 h 809280"/>
                  <a:gd name="connsiteX197" fmla="*/ 490954 w 842678"/>
                  <a:gd name="connsiteY197" fmla="*/ 14383 h 809280"/>
                  <a:gd name="connsiteX198" fmla="*/ 450378 w 842678"/>
                  <a:gd name="connsiteY198" fmla="*/ 65246 h 809280"/>
                  <a:gd name="connsiteX199" fmla="*/ 436090 w 842678"/>
                  <a:gd name="connsiteY199" fmla="*/ 82677 h 809280"/>
                  <a:gd name="connsiteX200" fmla="*/ 495050 w 842678"/>
                  <a:gd name="connsiteY200" fmla="*/ 82582 h 809280"/>
                  <a:gd name="connsiteX201" fmla="*/ 447425 w 842678"/>
                  <a:gd name="connsiteY201" fmla="*/ 82677 h 809280"/>
                  <a:gd name="connsiteX202" fmla="*/ 459045 w 842678"/>
                  <a:gd name="connsiteY202" fmla="*/ 65151 h 809280"/>
                  <a:gd name="connsiteX203" fmla="*/ 494955 w 842678"/>
                  <a:gd name="connsiteY203" fmla="*/ 14383 h 809280"/>
                  <a:gd name="connsiteX204" fmla="*/ 551629 w 842678"/>
                  <a:gd name="connsiteY204" fmla="*/ 14383 h 809280"/>
                  <a:gd name="connsiteX205" fmla="*/ 515243 w 842678"/>
                  <a:gd name="connsiteY205" fmla="*/ 55626 h 809280"/>
                  <a:gd name="connsiteX206" fmla="*/ 495050 w 842678"/>
                  <a:gd name="connsiteY206" fmla="*/ 82582 h 809280"/>
                  <a:gd name="connsiteX207" fmla="*/ 507813 w 842678"/>
                  <a:gd name="connsiteY207" fmla="*/ 82487 h 809280"/>
                  <a:gd name="connsiteX208" fmla="*/ 522006 w 842678"/>
                  <a:gd name="connsiteY208" fmla="*/ 60960 h 809280"/>
                  <a:gd name="connsiteX209" fmla="*/ 557629 w 842678"/>
                  <a:gd name="connsiteY209" fmla="*/ 14478 h 809280"/>
                  <a:gd name="connsiteX210" fmla="*/ 592967 w 842678"/>
                  <a:gd name="connsiteY210" fmla="*/ 14478 h 809280"/>
                  <a:gd name="connsiteX211" fmla="*/ 561439 w 842678"/>
                  <a:gd name="connsiteY211" fmla="*/ 47435 h 809280"/>
                  <a:gd name="connsiteX212" fmla="*/ 540485 w 842678"/>
                  <a:gd name="connsiteY212" fmla="*/ 82391 h 809280"/>
                  <a:gd name="connsiteX213" fmla="*/ 507813 w 842678"/>
                  <a:gd name="connsiteY213" fmla="*/ 82487 h 809280"/>
                  <a:gd name="connsiteX214" fmla="*/ 551247 w 842678"/>
                  <a:gd name="connsiteY214" fmla="*/ 82296 h 809280"/>
                  <a:gd name="connsiteX215" fmla="*/ 565916 w 842678"/>
                  <a:gd name="connsiteY215" fmla="*/ 55817 h 809280"/>
                  <a:gd name="connsiteX216" fmla="*/ 599254 w 842678"/>
                  <a:gd name="connsiteY216" fmla="*/ 14478 h 809280"/>
                  <a:gd name="connsiteX217" fmla="*/ 626114 w 842678"/>
                  <a:gd name="connsiteY217" fmla="*/ 14478 h 809280"/>
                  <a:gd name="connsiteX218" fmla="*/ 642021 w 842678"/>
                  <a:gd name="connsiteY218" fmla="*/ 14383 h 809280"/>
                  <a:gd name="connsiteX219" fmla="*/ 607160 w 842678"/>
                  <a:gd name="connsiteY219" fmla="*/ 50959 h 809280"/>
                  <a:gd name="connsiteX220" fmla="*/ 584490 w 842678"/>
                  <a:gd name="connsiteY220" fmla="*/ 82296 h 809280"/>
                  <a:gd name="connsiteX221" fmla="*/ 551247 w 842678"/>
                  <a:gd name="connsiteY221" fmla="*/ 82296 h 809280"/>
                  <a:gd name="connsiteX222" fmla="*/ 626210 w 842678"/>
                  <a:gd name="connsiteY222" fmla="*/ 82296 h 809280"/>
                  <a:gd name="connsiteX223" fmla="*/ 595063 w 842678"/>
                  <a:gd name="connsiteY223" fmla="*/ 82296 h 809280"/>
                  <a:gd name="connsiteX224" fmla="*/ 599825 w 842678"/>
                  <a:gd name="connsiteY224" fmla="*/ 73628 h 809280"/>
                  <a:gd name="connsiteX225" fmla="*/ 619732 w 842678"/>
                  <a:gd name="connsiteY225" fmla="*/ 50578 h 809280"/>
                  <a:gd name="connsiteX226" fmla="*/ 647641 w 842678"/>
                  <a:gd name="connsiteY226" fmla="*/ 14288 h 809280"/>
                  <a:gd name="connsiteX227" fmla="*/ 688312 w 842678"/>
                  <a:gd name="connsiteY227" fmla="*/ 13716 h 809280"/>
                  <a:gd name="connsiteX228" fmla="*/ 648688 w 842678"/>
                  <a:gd name="connsiteY228" fmla="*/ 57722 h 809280"/>
                  <a:gd name="connsiteX229" fmla="*/ 626210 w 842678"/>
                  <a:gd name="connsiteY229" fmla="*/ 82296 h 809280"/>
                  <a:gd name="connsiteX230" fmla="*/ 642592 w 842678"/>
                  <a:gd name="connsiteY230" fmla="*/ 82296 h 809280"/>
                  <a:gd name="connsiteX231" fmla="*/ 655737 w 842678"/>
                  <a:gd name="connsiteY231" fmla="*/ 64770 h 809280"/>
                  <a:gd name="connsiteX232" fmla="*/ 691456 w 842678"/>
                  <a:gd name="connsiteY232" fmla="*/ 15145 h 809280"/>
                  <a:gd name="connsiteX233" fmla="*/ 691360 w 842678"/>
                  <a:gd name="connsiteY233" fmla="*/ 13716 h 809280"/>
                  <a:gd name="connsiteX234" fmla="*/ 730032 w 842678"/>
                  <a:gd name="connsiteY234" fmla="*/ 12764 h 809280"/>
                  <a:gd name="connsiteX235" fmla="*/ 709648 w 842678"/>
                  <a:gd name="connsiteY235" fmla="*/ 39243 h 809280"/>
                  <a:gd name="connsiteX236" fmla="*/ 676216 w 842678"/>
                  <a:gd name="connsiteY236" fmla="*/ 82677 h 809280"/>
                  <a:gd name="connsiteX237" fmla="*/ 642592 w 842678"/>
                  <a:gd name="connsiteY237" fmla="*/ 82296 h 809280"/>
                  <a:gd name="connsiteX238" fmla="*/ 687551 w 842678"/>
                  <a:gd name="connsiteY238" fmla="*/ 82582 h 809280"/>
                  <a:gd name="connsiteX239" fmla="*/ 710315 w 842678"/>
                  <a:gd name="connsiteY239" fmla="*/ 52007 h 809280"/>
                  <a:gd name="connsiteX240" fmla="*/ 737461 w 842678"/>
                  <a:gd name="connsiteY240" fmla="*/ 12478 h 809280"/>
                  <a:gd name="connsiteX241" fmla="*/ 757750 w 842678"/>
                  <a:gd name="connsiteY241" fmla="*/ 11811 h 809280"/>
                  <a:gd name="connsiteX242" fmla="*/ 732794 w 842678"/>
                  <a:gd name="connsiteY242" fmla="*/ 42196 h 809280"/>
                  <a:gd name="connsiteX243" fmla="*/ 712315 w 842678"/>
                  <a:gd name="connsiteY243" fmla="*/ 80963 h 809280"/>
                  <a:gd name="connsiteX244" fmla="*/ 714792 w 842678"/>
                  <a:gd name="connsiteY244" fmla="*/ 82391 h 809280"/>
                  <a:gd name="connsiteX245" fmla="*/ 739747 w 842678"/>
                  <a:gd name="connsiteY245" fmla="*/ 47625 h 809280"/>
                  <a:gd name="connsiteX246" fmla="*/ 764227 w 842678"/>
                  <a:gd name="connsiteY246" fmla="*/ 11621 h 809280"/>
                  <a:gd name="connsiteX247" fmla="*/ 802422 w 842678"/>
                  <a:gd name="connsiteY247" fmla="*/ 10383 h 809280"/>
                  <a:gd name="connsiteX248" fmla="*/ 767179 w 842678"/>
                  <a:gd name="connsiteY248" fmla="*/ 47244 h 809280"/>
                  <a:gd name="connsiteX249" fmla="*/ 743557 w 842678"/>
                  <a:gd name="connsiteY249" fmla="*/ 83629 h 809280"/>
                  <a:gd name="connsiteX250" fmla="*/ 687551 w 842678"/>
                  <a:gd name="connsiteY250" fmla="*/ 82582 h 809280"/>
                  <a:gd name="connsiteX251" fmla="*/ 827187 w 842678"/>
                  <a:gd name="connsiteY251" fmla="*/ 86487 h 809280"/>
                  <a:gd name="connsiteX252" fmla="*/ 800136 w 842678"/>
                  <a:gd name="connsiteY252" fmla="*/ 85344 h 809280"/>
                  <a:gd name="connsiteX253" fmla="*/ 817757 w 842678"/>
                  <a:gd name="connsiteY253" fmla="*/ 62294 h 809280"/>
                  <a:gd name="connsiteX254" fmla="*/ 827854 w 842678"/>
                  <a:gd name="connsiteY254" fmla="*/ 44482 h 809280"/>
                  <a:gd name="connsiteX255" fmla="*/ 827568 w 842678"/>
                  <a:gd name="connsiteY255" fmla="*/ 57150 h 809280"/>
                  <a:gd name="connsiteX256" fmla="*/ 827187 w 842678"/>
                  <a:gd name="connsiteY256" fmla="*/ 86487 h 80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842678" h="809280">
                    <a:moveTo>
                      <a:pt x="840427" y="87249"/>
                    </a:moveTo>
                    <a:cubicBezTo>
                      <a:pt x="840427" y="86963"/>
                      <a:pt x="840522" y="86868"/>
                      <a:pt x="840522" y="86583"/>
                    </a:cubicBezTo>
                    <a:cubicBezTo>
                      <a:pt x="840617" y="77248"/>
                      <a:pt x="841855" y="66770"/>
                      <a:pt x="840236" y="57245"/>
                    </a:cubicBezTo>
                    <a:cubicBezTo>
                      <a:pt x="840045" y="44006"/>
                      <a:pt x="839665" y="30671"/>
                      <a:pt x="838712" y="17526"/>
                    </a:cubicBezTo>
                    <a:cubicBezTo>
                      <a:pt x="838902" y="14288"/>
                      <a:pt x="836426" y="12764"/>
                      <a:pt x="833854" y="12954"/>
                    </a:cubicBezTo>
                    <a:cubicBezTo>
                      <a:pt x="831282" y="12764"/>
                      <a:pt x="828806" y="14288"/>
                      <a:pt x="828997" y="17526"/>
                    </a:cubicBezTo>
                    <a:cubicBezTo>
                      <a:pt x="828711" y="21431"/>
                      <a:pt x="828616" y="25337"/>
                      <a:pt x="828425" y="29242"/>
                    </a:cubicBezTo>
                    <a:cubicBezTo>
                      <a:pt x="822900" y="37338"/>
                      <a:pt x="817376" y="45625"/>
                      <a:pt x="811852" y="53721"/>
                    </a:cubicBezTo>
                    <a:cubicBezTo>
                      <a:pt x="805279" y="63246"/>
                      <a:pt x="793182" y="73247"/>
                      <a:pt x="790897" y="85058"/>
                    </a:cubicBezTo>
                    <a:cubicBezTo>
                      <a:pt x="778610" y="84582"/>
                      <a:pt x="766322" y="84201"/>
                      <a:pt x="753940" y="83916"/>
                    </a:cubicBezTo>
                    <a:cubicBezTo>
                      <a:pt x="755845" y="80296"/>
                      <a:pt x="757464" y="76486"/>
                      <a:pt x="759464" y="72962"/>
                    </a:cubicBezTo>
                    <a:cubicBezTo>
                      <a:pt x="765179" y="63151"/>
                      <a:pt x="773085" y="54674"/>
                      <a:pt x="780705" y="46292"/>
                    </a:cubicBezTo>
                    <a:cubicBezTo>
                      <a:pt x="790801" y="35338"/>
                      <a:pt x="804708" y="23908"/>
                      <a:pt x="811756" y="10097"/>
                    </a:cubicBezTo>
                    <a:cubicBezTo>
                      <a:pt x="820138" y="9811"/>
                      <a:pt x="828520" y="9620"/>
                      <a:pt x="836902" y="9239"/>
                    </a:cubicBezTo>
                    <a:cubicBezTo>
                      <a:pt x="838236" y="9335"/>
                      <a:pt x="838902" y="8287"/>
                      <a:pt x="838807" y="7239"/>
                    </a:cubicBezTo>
                    <a:cubicBezTo>
                      <a:pt x="838807" y="6191"/>
                      <a:pt x="838236" y="5144"/>
                      <a:pt x="836902" y="5239"/>
                    </a:cubicBezTo>
                    <a:cubicBezTo>
                      <a:pt x="829282" y="4953"/>
                      <a:pt x="821757" y="4667"/>
                      <a:pt x="814138" y="4382"/>
                    </a:cubicBezTo>
                    <a:cubicBezTo>
                      <a:pt x="814328" y="3810"/>
                      <a:pt x="814614" y="3334"/>
                      <a:pt x="814804" y="2762"/>
                    </a:cubicBezTo>
                    <a:cubicBezTo>
                      <a:pt x="814995" y="2000"/>
                      <a:pt x="814138" y="1238"/>
                      <a:pt x="813471" y="1715"/>
                    </a:cubicBezTo>
                    <a:cubicBezTo>
                      <a:pt x="812328" y="2477"/>
                      <a:pt x="811185" y="3429"/>
                      <a:pt x="810042" y="4286"/>
                    </a:cubicBezTo>
                    <a:cubicBezTo>
                      <a:pt x="796040" y="3810"/>
                      <a:pt x="782038" y="3239"/>
                      <a:pt x="768036" y="2762"/>
                    </a:cubicBezTo>
                    <a:cubicBezTo>
                      <a:pt x="767656" y="2191"/>
                      <a:pt x="766798" y="2000"/>
                      <a:pt x="766322" y="2477"/>
                    </a:cubicBezTo>
                    <a:cubicBezTo>
                      <a:pt x="766227" y="2572"/>
                      <a:pt x="766227" y="2572"/>
                      <a:pt x="766132" y="2667"/>
                    </a:cubicBezTo>
                    <a:cubicBezTo>
                      <a:pt x="758988" y="2381"/>
                      <a:pt x="751749" y="2096"/>
                      <a:pt x="744605" y="1905"/>
                    </a:cubicBezTo>
                    <a:cubicBezTo>
                      <a:pt x="744415" y="1715"/>
                      <a:pt x="744034" y="1524"/>
                      <a:pt x="743652" y="1810"/>
                    </a:cubicBezTo>
                    <a:cubicBezTo>
                      <a:pt x="743652" y="1810"/>
                      <a:pt x="743557" y="1905"/>
                      <a:pt x="743557" y="1905"/>
                    </a:cubicBezTo>
                    <a:cubicBezTo>
                      <a:pt x="707553" y="762"/>
                      <a:pt x="671548" y="0"/>
                      <a:pt x="635258" y="0"/>
                    </a:cubicBezTo>
                    <a:cubicBezTo>
                      <a:pt x="567250" y="0"/>
                      <a:pt x="499241" y="0"/>
                      <a:pt x="431232" y="95"/>
                    </a:cubicBezTo>
                    <a:cubicBezTo>
                      <a:pt x="291310" y="191"/>
                      <a:pt x="151388" y="95"/>
                      <a:pt x="11466" y="95"/>
                    </a:cubicBezTo>
                    <a:cubicBezTo>
                      <a:pt x="9751" y="95"/>
                      <a:pt x="8513" y="667"/>
                      <a:pt x="7465" y="1429"/>
                    </a:cubicBezTo>
                    <a:cubicBezTo>
                      <a:pt x="5179" y="1715"/>
                      <a:pt x="2988" y="3048"/>
                      <a:pt x="2512" y="5715"/>
                    </a:cubicBezTo>
                    <a:cubicBezTo>
                      <a:pt x="-1774" y="26670"/>
                      <a:pt x="702" y="49530"/>
                      <a:pt x="798" y="70866"/>
                    </a:cubicBezTo>
                    <a:cubicBezTo>
                      <a:pt x="798" y="72295"/>
                      <a:pt x="1178" y="73438"/>
                      <a:pt x="1655" y="74391"/>
                    </a:cubicBezTo>
                    <a:cubicBezTo>
                      <a:pt x="1845" y="79534"/>
                      <a:pt x="1845" y="84677"/>
                      <a:pt x="2036" y="89916"/>
                    </a:cubicBezTo>
                    <a:cubicBezTo>
                      <a:pt x="1845" y="94012"/>
                      <a:pt x="5084" y="96012"/>
                      <a:pt x="8227" y="95917"/>
                    </a:cubicBezTo>
                    <a:cubicBezTo>
                      <a:pt x="9180" y="95917"/>
                      <a:pt x="10132" y="95726"/>
                      <a:pt x="10990" y="95441"/>
                    </a:cubicBezTo>
                    <a:cubicBezTo>
                      <a:pt x="11942" y="96012"/>
                      <a:pt x="12990" y="96488"/>
                      <a:pt x="14418" y="96488"/>
                    </a:cubicBezTo>
                    <a:cubicBezTo>
                      <a:pt x="15371" y="96488"/>
                      <a:pt x="16228" y="96488"/>
                      <a:pt x="17181" y="96488"/>
                    </a:cubicBezTo>
                    <a:cubicBezTo>
                      <a:pt x="17371" y="96488"/>
                      <a:pt x="17562" y="96584"/>
                      <a:pt x="17752" y="96584"/>
                    </a:cubicBezTo>
                    <a:cubicBezTo>
                      <a:pt x="30326" y="96584"/>
                      <a:pt x="42803" y="96584"/>
                      <a:pt x="55376" y="96679"/>
                    </a:cubicBezTo>
                    <a:cubicBezTo>
                      <a:pt x="55471" y="97441"/>
                      <a:pt x="55471" y="98203"/>
                      <a:pt x="55662" y="98965"/>
                    </a:cubicBezTo>
                    <a:cubicBezTo>
                      <a:pt x="55852" y="99727"/>
                      <a:pt x="56900" y="100013"/>
                      <a:pt x="57376" y="99441"/>
                    </a:cubicBezTo>
                    <a:cubicBezTo>
                      <a:pt x="58138" y="98584"/>
                      <a:pt x="58805" y="97631"/>
                      <a:pt x="59472" y="96679"/>
                    </a:cubicBezTo>
                    <a:cubicBezTo>
                      <a:pt x="70807" y="96679"/>
                      <a:pt x="82141" y="96679"/>
                      <a:pt x="93571" y="96679"/>
                    </a:cubicBezTo>
                    <a:cubicBezTo>
                      <a:pt x="93857" y="97536"/>
                      <a:pt x="95000" y="97822"/>
                      <a:pt x="95667" y="97155"/>
                    </a:cubicBezTo>
                    <a:cubicBezTo>
                      <a:pt x="95857" y="96965"/>
                      <a:pt x="95952" y="96774"/>
                      <a:pt x="96048" y="96679"/>
                    </a:cubicBezTo>
                    <a:cubicBezTo>
                      <a:pt x="105859" y="96679"/>
                      <a:pt x="115669" y="96679"/>
                      <a:pt x="125480" y="96679"/>
                    </a:cubicBezTo>
                    <a:cubicBezTo>
                      <a:pt x="125385" y="97346"/>
                      <a:pt x="125194" y="97917"/>
                      <a:pt x="125194" y="98584"/>
                    </a:cubicBezTo>
                    <a:cubicBezTo>
                      <a:pt x="125099" y="99536"/>
                      <a:pt x="126432" y="100298"/>
                      <a:pt x="127195" y="99727"/>
                    </a:cubicBezTo>
                    <a:cubicBezTo>
                      <a:pt x="128528" y="98774"/>
                      <a:pt x="129671" y="97727"/>
                      <a:pt x="130814" y="96679"/>
                    </a:cubicBezTo>
                    <a:cubicBezTo>
                      <a:pt x="141863" y="96679"/>
                      <a:pt x="153007" y="96679"/>
                      <a:pt x="164152" y="96679"/>
                    </a:cubicBezTo>
                    <a:cubicBezTo>
                      <a:pt x="164152" y="97536"/>
                      <a:pt x="164056" y="98489"/>
                      <a:pt x="164152" y="99346"/>
                    </a:cubicBezTo>
                    <a:cubicBezTo>
                      <a:pt x="164247" y="100965"/>
                      <a:pt x="166533" y="102489"/>
                      <a:pt x="167771" y="100870"/>
                    </a:cubicBezTo>
                    <a:cubicBezTo>
                      <a:pt x="168819" y="99536"/>
                      <a:pt x="169581" y="98108"/>
                      <a:pt x="170533" y="96679"/>
                    </a:cubicBezTo>
                    <a:cubicBezTo>
                      <a:pt x="251210" y="96774"/>
                      <a:pt x="331887" y="96869"/>
                      <a:pt x="412563" y="96869"/>
                    </a:cubicBezTo>
                    <a:cubicBezTo>
                      <a:pt x="410753" y="112871"/>
                      <a:pt x="412563" y="129445"/>
                      <a:pt x="411992" y="145447"/>
                    </a:cubicBezTo>
                    <a:cubicBezTo>
                      <a:pt x="411135" y="167164"/>
                      <a:pt x="409516" y="188976"/>
                      <a:pt x="407991" y="210693"/>
                    </a:cubicBezTo>
                    <a:cubicBezTo>
                      <a:pt x="359414" y="200501"/>
                      <a:pt x="330935" y="238887"/>
                      <a:pt x="339031" y="287560"/>
                    </a:cubicBezTo>
                    <a:cubicBezTo>
                      <a:pt x="343317" y="313563"/>
                      <a:pt x="364653" y="339852"/>
                      <a:pt x="388085" y="343853"/>
                    </a:cubicBezTo>
                    <a:cubicBezTo>
                      <a:pt x="386084" y="379191"/>
                      <a:pt x="385798" y="414528"/>
                      <a:pt x="385703" y="450247"/>
                    </a:cubicBezTo>
                    <a:cubicBezTo>
                      <a:pt x="385513" y="493967"/>
                      <a:pt x="383417" y="699326"/>
                      <a:pt x="388465" y="775621"/>
                    </a:cubicBezTo>
                    <a:cubicBezTo>
                      <a:pt x="388275" y="775621"/>
                      <a:pt x="388085" y="775526"/>
                      <a:pt x="387989" y="775526"/>
                    </a:cubicBezTo>
                    <a:cubicBezTo>
                      <a:pt x="386084" y="774764"/>
                      <a:pt x="383988" y="774668"/>
                      <a:pt x="382084" y="775240"/>
                    </a:cubicBezTo>
                    <a:cubicBezTo>
                      <a:pt x="381798" y="775240"/>
                      <a:pt x="381512" y="775335"/>
                      <a:pt x="381322" y="775430"/>
                    </a:cubicBezTo>
                    <a:lnTo>
                      <a:pt x="381226" y="775430"/>
                    </a:lnTo>
                    <a:cubicBezTo>
                      <a:pt x="377416" y="776288"/>
                      <a:pt x="373797" y="778669"/>
                      <a:pt x="371320" y="782765"/>
                    </a:cubicBezTo>
                    <a:cubicBezTo>
                      <a:pt x="368653" y="787242"/>
                      <a:pt x="368368" y="792194"/>
                      <a:pt x="370368" y="796957"/>
                    </a:cubicBezTo>
                    <a:cubicBezTo>
                      <a:pt x="371225" y="798862"/>
                      <a:pt x="372940" y="800291"/>
                      <a:pt x="375035" y="801338"/>
                    </a:cubicBezTo>
                    <a:cubicBezTo>
                      <a:pt x="375607" y="802291"/>
                      <a:pt x="376178" y="803148"/>
                      <a:pt x="376654" y="804005"/>
                    </a:cubicBezTo>
                    <a:cubicBezTo>
                      <a:pt x="377321" y="806958"/>
                      <a:pt x="379797" y="809625"/>
                      <a:pt x="382941" y="809244"/>
                    </a:cubicBezTo>
                    <a:cubicBezTo>
                      <a:pt x="394466" y="807816"/>
                      <a:pt x="405801" y="796385"/>
                      <a:pt x="399514" y="784575"/>
                    </a:cubicBezTo>
                    <a:cubicBezTo>
                      <a:pt x="398562" y="782860"/>
                      <a:pt x="397419" y="781431"/>
                      <a:pt x="396085" y="780098"/>
                    </a:cubicBezTo>
                    <a:cubicBezTo>
                      <a:pt x="401134" y="709613"/>
                      <a:pt x="399419" y="500729"/>
                      <a:pt x="399229" y="458915"/>
                    </a:cubicBezTo>
                    <a:cubicBezTo>
                      <a:pt x="399038" y="420434"/>
                      <a:pt x="398943" y="382429"/>
                      <a:pt x="396847" y="344329"/>
                    </a:cubicBezTo>
                    <a:cubicBezTo>
                      <a:pt x="407325" y="343472"/>
                      <a:pt x="417802" y="337947"/>
                      <a:pt x="427137" y="325374"/>
                    </a:cubicBezTo>
                    <a:cubicBezTo>
                      <a:pt x="431709" y="319278"/>
                      <a:pt x="423136" y="312325"/>
                      <a:pt x="417326" y="315563"/>
                    </a:cubicBezTo>
                    <a:cubicBezTo>
                      <a:pt x="409516" y="319850"/>
                      <a:pt x="402753" y="324708"/>
                      <a:pt x="395704" y="326803"/>
                    </a:cubicBezTo>
                    <a:cubicBezTo>
                      <a:pt x="394942" y="316706"/>
                      <a:pt x="394085" y="306515"/>
                      <a:pt x="393037" y="296323"/>
                    </a:cubicBezTo>
                    <a:cubicBezTo>
                      <a:pt x="392942" y="295466"/>
                      <a:pt x="391894" y="295466"/>
                      <a:pt x="391799" y="296323"/>
                    </a:cubicBezTo>
                    <a:cubicBezTo>
                      <a:pt x="390656" y="306800"/>
                      <a:pt x="389894" y="317278"/>
                      <a:pt x="389132" y="327660"/>
                    </a:cubicBezTo>
                    <a:cubicBezTo>
                      <a:pt x="384846" y="327660"/>
                      <a:pt x="380369" y="326517"/>
                      <a:pt x="375321" y="323183"/>
                    </a:cubicBezTo>
                    <a:cubicBezTo>
                      <a:pt x="362748" y="314897"/>
                      <a:pt x="357128" y="297371"/>
                      <a:pt x="354366" y="283464"/>
                    </a:cubicBezTo>
                    <a:cubicBezTo>
                      <a:pt x="351318" y="268129"/>
                      <a:pt x="353127" y="251175"/>
                      <a:pt x="361509" y="237839"/>
                    </a:cubicBezTo>
                    <a:cubicBezTo>
                      <a:pt x="372559" y="220218"/>
                      <a:pt x="395609" y="222980"/>
                      <a:pt x="412754" y="227267"/>
                    </a:cubicBezTo>
                    <a:cubicBezTo>
                      <a:pt x="417231" y="228410"/>
                      <a:pt x="422279" y="225076"/>
                      <a:pt x="422088" y="220123"/>
                    </a:cubicBezTo>
                    <a:cubicBezTo>
                      <a:pt x="421041" y="195358"/>
                      <a:pt x="424279" y="170307"/>
                      <a:pt x="425232" y="145542"/>
                    </a:cubicBezTo>
                    <a:cubicBezTo>
                      <a:pt x="425803" y="130016"/>
                      <a:pt x="427327" y="111347"/>
                      <a:pt x="420278" y="96965"/>
                    </a:cubicBezTo>
                    <a:lnTo>
                      <a:pt x="426661" y="96965"/>
                    </a:lnTo>
                    <a:cubicBezTo>
                      <a:pt x="427518" y="96965"/>
                      <a:pt x="428280" y="96965"/>
                      <a:pt x="429137" y="96965"/>
                    </a:cubicBezTo>
                    <a:cubicBezTo>
                      <a:pt x="428280" y="100203"/>
                      <a:pt x="427899" y="103537"/>
                      <a:pt x="428470" y="106966"/>
                    </a:cubicBezTo>
                    <a:cubicBezTo>
                      <a:pt x="428661" y="107823"/>
                      <a:pt x="429994" y="108204"/>
                      <a:pt x="430566" y="107537"/>
                    </a:cubicBezTo>
                    <a:cubicBezTo>
                      <a:pt x="433328" y="104204"/>
                      <a:pt x="435900" y="100679"/>
                      <a:pt x="438376" y="96965"/>
                    </a:cubicBezTo>
                    <a:cubicBezTo>
                      <a:pt x="455236" y="96965"/>
                      <a:pt x="472095" y="97060"/>
                      <a:pt x="488954" y="97155"/>
                    </a:cubicBezTo>
                    <a:cubicBezTo>
                      <a:pt x="488669" y="98298"/>
                      <a:pt x="488287" y="99441"/>
                      <a:pt x="488097" y="100584"/>
                    </a:cubicBezTo>
                    <a:cubicBezTo>
                      <a:pt x="487811" y="102584"/>
                      <a:pt x="489811" y="103823"/>
                      <a:pt x="491431" y="102489"/>
                    </a:cubicBezTo>
                    <a:cubicBezTo>
                      <a:pt x="493336" y="100870"/>
                      <a:pt x="495145" y="99060"/>
                      <a:pt x="496860" y="97250"/>
                    </a:cubicBezTo>
                    <a:cubicBezTo>
                      <a:pt x="536674" y="97441"/>
                      <a:pt x="576584" y="97631"/>
                      <a:pt x="616494" y="97631"/>
                    </a:cubicBezTo>
                    <a:cubicBezTo>
                      <a:pt x="615922" y="98965"/>
                      <a:pt x="615351" y="100203"/>
                      <a:pt x="614970" y="101537"/>
                    </a:cubicBezTo>
                    <a:cubicBezTo>
                      <a:pt x="614684" y="102584"/>
                      <a:pt x="615732" y="103537"/>
                      <a:pt x="616685" y="103251"/>
                    </a:cubicBezTo>
                    <a:cubicBezTo>
                      <a:pt x="620780" y="102203"/>
                      <a:pt x="624495" y="100203"/>
                      <a:pt x="628019" y="97536"/>
                    </a:cubicBezTo>
                    <a:cubicBezTo>
                      <a:pt x="696027" y="97441"/>
                      <a:pt x="763941" y="96393"/>
                      <a:pt x="831759" y="92964"/>
                    </a:cubicBezTo>
                    <a:cubicBezTo>
                      <a:pt x="832425" y="93154"/>
                      <a:pt x="833092" y="93250"/>
                      <a:pt x="833759" y="93250"/>
                    </a:cubicBezTo>
                    <a:cubicBezTo>
                      <a:pt x="834711" y="93250"/>
                      <a:pt x="835664" y="93059"/>
                      <a:pt x="836521" y="92678"/>
                    </a:cubicBezTo>
                    <a:cubicBezTo>
                      <a:pt x="837759" y="92583"/>
                      <a:pt x="838902" y="92583"/>
                      <a:pt x="840141" y="92488"/>
                    </a:cubicBezTo>
                    <a:cubicBezTo>
                      <a:pt x="843475" y="92107"/>
                      <a:pt x="843475" y="87630"/>
                      <a:pt x="840427" y="87249"/>
                    </a:cubicBezTo>
                    <a:close/>
                    <a:moveTo>
                      <a:pt x="41374" y="14383"/>
                    </a:moveTo>
                    <a:cubicBezTo>
                      <a:pt x="33945" y="23051"/>
                      <a:pt x="27277" y="32195"/>
                      <a:pt x="21467" y="42005"/>
                    </a:cubicBezTo>
                    <a:cubicBezTo>
                      <a:pt x="19848" y="44768"/>
                      <a:pt x="18038" y="47816"/>
                      <a:pt x="16323" y="50959"/>
                    </a:cubicBezTo>
                    <a:cubicBezTo>
                      <a:pt x="16704" y="38672"/>
                      <a:pt x="16990" y="26289"/>
                      <a:pt x="15561" y="14383"/>
                    </a:cubicBezTo>
                    <a:lnTo>
                      <a:pt x="41374" y="14383"/>
                    </a:lnTo>
                    <a:close/>
                    <a:moveTo>
                      <a:pt x="17847" y="83058"/>
                    </a:moveTo>
                    <a:cubicBezTo>
                      <a:pt x="17657" y="83058"/>
                      <a:pt x="17466" y="83153"/>
                      <a:pt x="17276" y="83153"/>
                    </a:cubicBezTo>
                    <a:cubicBezTo>
                      <a:pt x="16419" y="83153"/>
                      <a:pt x="15561" y="83153"/>
                      <a:pt x="14800" y="83153"/>
                    </a:cubicBezTo>
                    <a:cubicBezTo>
                      <a:pt x="14895" y="80105"/>
                      <a:pt x="14990" y="77153"/>
                      <a:pt x="15085" y="74104"/>
                    </a:cubicBezTo>
                    <a:cubicBezTo>
                      <a:pt x="15371" y="73533"/>
                      <a:pt x="15561" y="72962"/>
                      <a:pt x="15752" y="72390"/>
                    </a:cubicBezTo>
                    <a:cubicBezTo>
                      <a:pt x="20801" y="64199"/>
                      <a:pt x="23563" y="53912"/>
                      <a:pt x="27754" y="45529"/>
                    </a:cubicBezTo>
                    <a:cubicBezTo>
                      <a:pt x="33183" y="34766"/>
                      <a:pt x="39469" y="24479"/>
                      <a:pt x="45946" y="14288"/>
                    </a:cubicBezTo>
                    <a:lnTo>
                      <a:pt x="65758" y="14288"/>
                    </a:lnTo>
                    <a:cubicBezTo>
                      <a:pt x="59091" y="23432"/>
                      <a:pt x="52900" y="33528"/>
                      <a:pt x="47280" y="42863"/>
                    </a:cubicBezTo>
                    <a:cubicBezTo>
                      <a:pt x="40327" y="54483"/>
                      <a:pt x="28516" y="68675"/>
                      <a:pt x="26801" y="82963"/>
                    </a:cubicBezTo>
                    <a:cubicBezTo>
                      <a:pt x="23848" y="83058"/>
                      <a:pt x="20895" y="83058"/>
                      <a:pt x="17847" y="83058"/>
                    </a:cubicBezTo>
                    <a:close/>
                    <a:moveTo>
                      <a:pt x="56900" y="82963"/>
                    </a:moveTo>
                    <a:cubicBezTo>
                      <a:pt x="50137" y="82963"/>
                      <a:pt x="43375" y="82963"/>
                      <a:pt x="36612" y="82963"/>
                    </a:cubicBezTo>
                    <a:cubicBezTo>
                      <a:pt x="44803" y="71152"/>
                      <a:pt x="50709" y="55626"/>
                      <a:pt x="57186" y="43720"/>
                    </a:cubicBezTo>
                    <a:cubicBezTo>
                      <a:pt x="61948" y="34957"/>
                      <a:pt x="70711" y="24765"/>
                      <a:pt x="73473" y="14288"/>
                    </a:cubicBezTo>
                    <a:lnTo>
                      <a:pt x="97381" y="14288"/>
                    </a:lnTo>
                    <a:cubicBezTo>
                      <a:pt x="89380" y="29147"/>
                      <a:pt x="80713" y="43053"/>
                      <a:pt x="71092" y="57245"/>
                    </a:cubicBezTo>
                    <a:cubicBezTo>
                      <a:pt x="65949" y="64866"/>
                      <a:pt x="59757" y="73724"/>
                      <a:pt x="56900" y="82963"/>
                    </a:cubicBezTo>
                    <a:close/>
                    <a:moveTo>
                      <a:pt x="94333" y="82963"/>
                    </a:moveTo>
                    <a:cubicBezTo>
                      <a:pt x="85570" y="82963"/>
                      <a:pt x="76902" y="82963"/>
                      <a:pt x="68235" y="82963"/>
                    </a:cubicBezTo>
                    <a:cubicBezTo>
                      <a:pt x="73760" y="72771"/>
                      <a:pt x="78331" y="61722"/>
                      <a:pt x="84046" y="52292"/>
                    </a:cubicBezTo>
                    <a:cubicBezTo>
                      <a:pt x="91190" y="40481"/>
                      <a:pt x="99191" y="28004"/>
                      <a:pt x="102239" y="14383"/>
                    </a:cubicBezTo>
                    <a:lnTo>
                      <a:pt x="134815" y="14383"/>
                    </a:lnTo>
                    <a:cubicBezTo>
                      <a:pt x="126052" y="25527"/>
                      <a:pt x="118336" y="37719"/>
                      <a:pt x="111002" y="49721"/>
                    </a:cubicBezTo>
                    <a:cubicBezTo>
                      <a:pt x="105287" y="59055"/>
                      <a:pt x="97191" y="71057"/>
                      <a:pt x="94333" y="82963"/>
                    </a:cubicBezTo>
                    <a:close/>
                    <a:moveTo>
                      <a:pt x="129576" y="82963"/>
                    </a:moveTo>
                    <a:cubicBezTo>
                      <a:pt x="121479" y="82963"/>
                      <a:pt x="113383" y="82963"/>
                      <a:pt x="105192" y="82963"/>
                    </a:cubicBezTo>
                    <a:cubicBezTo>
                      <a:pt x="109859" y="73438"/>
                      <a:pt x="113097" y="62579"/>
                      <a:pt x="117765" y="53816"/>
                    </a:cubicBezTo>
                    <a:cubicBezTo>
                      <a:pt x="124909" y="40291"/>
                      <a:pt x="133481" y="27623"/>
                      <a:pt x="140911" y="14383"/>
                    </a:cubicBezTo>
                    <a:lnTo>
                      <a:pt x="167200" y="14383"/>
                    </a:lnTo>
                    <a:cubicBezTo>
                      <a:pt x="159198" y="25718"/>
                      <a:pt x="153293" y="38862"/>
                      <a:pt x="147007" y="50959"/>
                    </a:cubicBezTo>
                    <a:cubicBezTo>
                      <a:pt x="141958" y="60960"/>
                      <a:pt x="134338" y="71819"/>
                      <a:pt x="129576" y="82963"/>
                    </a:cubicBezTo>
                    <a:close/>
                    <a:moveTo>
                      <a:pt x="167104" y="82868"/>
                    </a:moveTo>
                    <a:cubicBezTo>
                      <a:pt x="158341" y="82868"/>
                      <a:pt x="149483" y="82868"/>
                      <a:pt x="140720" y="82868"/>
                    </a:cubicBezTo>
                    <a:cubicBezTo>
                      <a:pt x="144530" y="75533"/>
                      <a:pt x="147578" y="67628"/>
                      <a:pt x="150816" y="60674"/>
                    </a:cubicBezTo>
                    <a:cubicBezTo>
                      <a:pt x="157960" y="45625"/>
                      <a:pt x="166533" y="30194"/>
                      <a:pt x="172248" y="14383"/>
                    </a:cubicBezTo>
                    <a:lnTo>
                      <a:pt x="208919" y="14383"/>
                    </a:lnTo>
                    <a:cubicBezTo>
                      <a:pt x="200537" y="28480"/>
                      <a:pt x="192060" y="42386"/>
                      <a:pt x="182916" y="56198"/>
                    </a:cubicBezTo>
                    <a:cubicBezTo>
                      <a:pt x="177677" y="64008"/>
                      <a:pt x="170914" y="73247"/>
                      <a:pt x="167104" y="82868"/>
                    </a:cubicBezTo>
                    <a:close/>
                    <a:moveTo>
                      <a:pt x="178629" y="82868"/>
                    </a:moveTo>
                    <a:cubicBezTo>
                      <a:pt x="183392" y="73533"/>
                      <a:pt x="187583" y="63818"/>
                      <a:pt x="193012" y="55245"/>
                    </a:cubicBezTo>
                    <a:cubicBezTo>
                      <a:pt x="201013" y="42577"/>
                      <a:pt x="210348" y="28956"/>
                      <a:pt x="214729" y="14383"/>
                    </a:cubicBezTo>
                    <a:lnTo>
                      <a:pt x="248448" y="14383"/>
                    </a:lnTo>
                    <a:cubicBezTo>
                      <a:pt x="240352" y="24575"/>
                      <a:pt x="233303" y="36004"/>
                      <a:pt x="226254" y="46863"/>
                    </a:cubicBezTo>
                    <a:cubicBezTo>
                      <a:pt x="219492" y="57150"/>
                      <a:pt x="209586" y="70009"/>
                      <a:pt x="209586" y="82868"/>
                    </a:cubicBezTo>
                    <a:cubicBezTo>
                      <a:pt x="199299" y="82868"/>
                      <a:pt x="188916" y="82868"/>
                      <a:pt x="178629" y="82868"/>
                    </a:cubicBezTo>
                    <a:close/>
                    <a:moveTo>
                      <a:pt x="215110" y="82868"/>
                    </a:moveTo>
                    <a:cubicBezTo>
                      <a:pt x="222730" y="73819"/>
                      <a:pt x="227016" y="60674"/>
                      <a:pt x="232922" y="50673"/>
                    </a:cubicBezTo>
                    <a:cubicBezTo>
                      <a:pt x="239876" y="38862"/>
                      <a:pt x="248543" y="27242"/>
                      <a:pt x="253496" y="14383"/>
                    </a:cubicBezTo>
                    <a:lnTo>
                      <a:pt x="285214" y="14383"/>
                    </a:lnTo>
                    <a:cubicBezTo>
                      <a:pt x="277499" y="25527"/>
                      <a:pt x="270165" y="36957"/>
                      <a:pt x="263116" y="48483"/>
                    </a:cubicBezTo>
                    <a:cubicBezTo>
                      <a:pt x="256830" y="58769"/>
                      <a:pt x="249019" y="70580"/>
                      <a:pt x="247591" y="82868"/>
                    </a:cubicBezTo>
                    <a:cubicBezTo>
                      <a:pt x="236827" y="82868"/>
                      <a:pt x="225969" y="82868"/>
                      <a:pt x="215110" y="82868"/>
                    </a:cubicBezTo>
                    <a:close/>
                    <a:moveTo>
                      <a:pt x="254353" y="82868"/>
                    </a:moveTo>
                    <a:cubicBezTo>
                      <a:pt x="260163" y="73152"/>
                      <a:pt x="264164" y="62103"/>
                      <a:pt x="269688" y="52292"/>
                    </a:cubicBezTo>
                    <a:cubicBezTo>
                      <a:pt x="276737" y="39719"/>
                      <a:pt x="285024" y="27623"/>
                      <a:pt x="290834" y="14383"/>
                    </a:cubicBezTo>
                    <a:lnTo>
                      <a:pt x="326553" y="14383"/>
                    </a:lnTo>
                    <a:cubicBezTo>
                      <a:pt x="320647" y="23622"/>
                      <a:pt x="314170" y="32480"/>
                      <a:pt x="307503" y="41243"/>
                    </a:cubicBezTo>
                    <a:cubicBezTo>
                      <a:pt x="299692" y="51530"/>
                      <a:pt x="286834" y="65532"/>
                      <a:pt x="288453" y="79343"/>
                    </a:cubicBezTo>
                    <a:cubicBezTo>
                      <a:pt x="288644" y="80867"/>
                      <a:pt x="290167" y="81629"/>
                      <a:pt x="291406" y="80582"/>
                    </a:cubicBezTo>
                    <a:cubicBezTo>
                      <a:pt x="301216" y="71819"/>
                      <a:pt x="306931" y="56293"/>
                      <a:pt x="314551" y="45339"/>
                    </a:cubicBezTo>
                    <a:cubicBezTo>
                      <a:pt x="321410" y="35433"/>
                      <a:pt x="328363" y="25527"/>
                      <a:pt x="332839" y="14383"/>
                    </a:cubicBezTo>
                    <a:lnTo>
                      <a:pt x="359414" y="14383"/>
                    </a:lnTo>
                    <a:cubicBezTo>
                      <a:pt x="351508" y="26289"/>
                      <a:pt x="344365" y="38576"/>
                      <a:pt x="335982" y="50197"/>
                    </a:cubicBezTo>
                    <a:cubicBezTo>
                      <a:pt x="328458" y="60674"/>
                      <a:pt x="320457" y="70866"/>
                      <a:pt x="315503" y="82772"/>
                    </a:cubicBezTo>
                    <a:cubicBezTo>
                      <a:pt x="295120" y="82772"/>
                      <a:pt x="274737" y="82772"/>
                      <a:pt x="254353" y="82868"/>
                    </a:cubicBezTo>
                    <a:close/>
                    <a:moveTo>
                      <a:pt x="322838" y="82772"/>
                    </a:moveTo>
                    <a:cubicBezTo>
                      <a:pt x="330649" y="74200"/>
                      <a:pt x="336745" y="64103"/>
                      <a:pt x="343126" y="54388"/>
                    </a:cubicBezTo>
                    <a:cubicBezTo>
                      <a:pt x="351222" y="41910"/>
                      <a:pt x="359890" y="28575"/>
                      <a:pt x="364938" y="14383"/>
                    </a:cubicBezTo>
                    <a:cubicBezTo>
                      <a:pt x="377131" y="14383"/>
                      <a:pt x="389418" y="14383"/>
                      <a:pt x="401610" y="14383"/>
                    </a:cubicBezTo>
                    <a:cubicBezTo>
                      <a:pt x="399895" y="15621"/>
                      <a:pt x="398181" y="16859"/>
                      <a:pt x="397133" y="17907"/>
                    </a:cubicBezTo>
                    <a:cubicBezTo>
                      <a:pt x="392276" y="22955"/>
                      <a:pt x="388085" y="28480"/>
                      <a:pt x="383607" y="33909"/>
                    </a:cubicBezTo>
                    <a:cubicBezTo>
                      <a:pt x="373130" y="46577"/>
                      <a:pt x="356080" y="65532"/>
                      <a:pt x="355319" y="82772"/>
                    </a:cubicBezTo>
                    <a:cubicBezTo>
                      <a:pt x="344460" y="82772"/>
                      <a:pt x="333601" y="82772"/>
                      <a:pt x="322838" y="82772"/>
                    </a:cubicBezTo>
                    <a:close/>
                    <a:moveTo>
                      <a:pt x="358747" y="82772"/>
                    </a:moveTo>
                    <a:cubicBezTo>
                      <a:pt x="364367" y="77438"/>
                      <a:pt x="367701" y="70485"/>
                      <a:pt x="371797" y="63722"/>
                    </a:cubicBezTo>
                    <a:cubicBezTo>
                      <a:pt x="377988" y="53435"/>
                      <a:pt x="385322" y="43910"/>
                      <a:pt x="392561" y="34385"/>
                    </a:cubicBezTo>
                    <a:cubicBezTo>
                      <a:pt x="396561" y="29051"/>
                      <a:pt x="404182" y="21622"/>
                      <a:pt x="406182" y="14383"/>
                    </a:cubicBezTo>
                    <a:lnTo>
                      <a:pt x="432947" y="14383"/>
                    </a:lnTo>
                    <a:cubicBezTo>
                      <a:pt x="422946" y="25622"/>
                      <a:pt x="414468" y="39053"/>
                      <a:pt x="405229" y="50864"/>
                    </a:cubicBezTo>
                    <a:cubicBezTo>
                      <a:pt x="398086" y="60103"/>
                      <a:pt x="387894" y="70771"/>
                      <a:pt x="386084" y="82772"/>
                    </a:cubicBezTo>
                    <a:cubicBezTo>
                      <a:pt x="376940" y="82772"/>
                      <a:pt x="367796" y="82772"/>
                      <a:pt x="358747" y="82772"/>
                    </a:cubicBezTo>
                    <a:close/>
                    <a:moveTo>
                      <a:pt x="436090" y="82677"/>
                    </a:moveTo>
                    <a:lnTo>
                      <a:pt x="436090" y="82677"/>
                    </a:lnTo>
                    <a:cubicBezTo>
                      <a:pt x="421422" y="82677"/>
                      <a:pt x="406849" y="82677"/>
                      <a:pt x="392180" y="82677"/>
                    </a:cubicBezTo>
                    <a:cubicBezTo>
                      <a:pt x="400848" y="74009"/>
                      <a:pt x="406944" y="61151"/>
                      <a:pt x="414183" y="51626"/>
                    </a:cubicBezTo>
                    <a:cubicBezTo>
                      <a:pt x="422755" y="40291"/>
                      <a:pt x="433900" y="28194"/>
                      <a:pt x="438281" y="14383"/>
                    </a:cubicBezTo>
                    <a:cubicBezTo>
                      <a:pt x="455807" y="14383"/>
                      <a:pt x="473428" y="14383"/>
                      <a:pt x="490954" y="14383"/>
                    </a:cubicBezTo>
                    <a:cubicBezTo>
                      <a:pt x="477428" y="31337"/>
                      <a:pt x="464189" y="48483"/>
                      <a:pt x="450378" y="65246"/>
                    </a:cubicBezTo>
                    <a:cubicBezTo>
                      <a:pt x="446091" y="70390"/>
                      <a:pt x="440567" y="76295"/>
                      <a:pt x="436090" y="82677"/>
                    </a:cubicBezTo>
                    <a:close/>
                    <a:moveTo>
                      <a:pt x="495050" y="82582"/>
                    </a:moveTo>
                    <a:cubicBezTo>
                      <a:pt x="479144" y="82677"/>
                      <a:pt x="463332" y="82677"/>
                      <a:pt x="447425" y="82677"/>
                    </a:cubicBezTo>
                    <a:cubicBezTo>
                      <a:pt x="451140" y="76676"/>
                      <a:pt x="454950" y="70676"/>
                      <a:pt x="459045" y="65151"/>
                    </a:cubicBezTo>
                    <a:cubicBezTo>
                      <a:pt x="471238" y="48863"/>
                      <a:pt x="485620" y="32671"/>
                      <a:pt x="494955" y="14383"/>
                    </a:cubicBezTo>
                    <a:cubicBezTo>
                      <a:pt x="513814" y="14383"/>
                      <a:pt x="532674" y="14383"/>
                      <a:pt x="551629" y="14383"/>
                    </a:cubicBezTo>
                    <a:cubicBezTo>
                      <a:pt x="538293" y="26861"/>
                      <a:pt x="526578" y="41529"/>
                      <a:pt x="515243" y="55626"/>
                    </a:cubicBezTo>
                    <a:cubicBezTo>
                      <a:pt x="508671" y="63818"/>
                      <a:pt x="500670" y="72771"/>
                      <a:pt x="495050" y="82582"/>
                    </a:cubicBezTo>
                    <a:close/>
                    <a:moveTo>
                      <a:pt x="507813" y="82487"/>
                    </a:moveTo>
                    <a:cubicBezTo>
                      <a:pt x="512576" y="75152"/>
                      <a:pt x="517053" y="67533"/>
                      <a:pt x="522006" y="60960"/>
                    </a:cubicBezTo>
                    <a:cubicBezTo>
                      <a:pt x="533626" y="45434"/>
                      <a:pt x="547438" y="30956"/>
                      <a:pt x="557629" y="14478"/>
                    </a:cubicBezTo>
                    <a:cubicBezTo>
                      <a:pt x="569440" y="14478"/>
                      <a:pt x="581156" y="14478"/>
                      <a:pt x="592967" y="14478"/>
                    </a:cubicBezTo>
                    <a:cubicBezTo>
                      <a:pt x="580584" y="23146"/>
                      <a:pt x="570488" y="35624"/>
                      <a:pt x="561439" y="47435"/>
                    </a:cubicBezTo>
                    <a:cubicBezTo>
                      <a:pt x="554486" y="56483"/>
                      <a:pt x="543437" y="69723"/>
                      <a:pt x="540485" y="82391"/>
                    </a:cubicBezTo>
                    <a:cubicBezTo>
                      <a:pt x="529626" y="82391"/>
                      <a:pt x="518767" y="82487"/>
                      <a:pt x="507813" y="82487"/>
                    </a:cubicBezTo>
                    <a:close/>
                    <a:moveTo>
                      <a:pt x="551247" y="82296"/>
                    </a:moveTo>
                    <a:cubicBezTo>
                      <a:pt x="556677" y="73819"/>
                      <a:pt x="560868" y="63341"/>
                      <a:pt x="565916" y="55817"/>
                    </a:cubicBezTo>
                    <a:cubicBezTo>
                      <a:pt x="575822" y="40958"/>
                      <a:pt x="588204" y="28289"/>
                      <a:pt x="599254" y="14478"/>
                    </a:cubicBezTo>
                    <a:cubicBezTo>
                      <a:pt x="608207" y="14478"/>
                      <a:pt x="617161" y="14478"/>
                      <a:pt x="626114" y="14478"/>
                    </a:cubicBezTo>
                    <a:cubicBezTo>
                      <a:pt x="631448" y="14478"/>
                      <a:pt x="636687" y="14383"/>
                      <a:pt x="642021" y="14383"/>
                    </a:cubicBezTo>
                    <a:cubicBezTo>
                      <a:pt x="630591" y="26766"/>
                      <a:pt x="618970" y="38862"/>
                      <a:pt x="607160" y="50959"/>
                    </a:cubicBezTo>
                    <a:cubicBezTo>
                      <a:pt x="599634" y="58579"/>
                      <a:pt x="587443" y="70390"/>
                      <a:pt x="584490" y="82296"/>
                    </a:cubicBezTo>
                    <a:cubicBezTo>
                      <a:pt x="573345" y="82296"/>
                      <a:pt x="562297" y="82296"/>
                      <a:pt x="551247" y="82296"/>
                    </a:cubicBezTo>
                    <a:close/>
                    <a:moveTo>
                      <a:pt x="626210" y="82296"/>
                    </a:moveTo>
                    <a:cubicBezTo>
                      <a:pt x="615827" y="82296"/>
                      <a:pt x="605445" y="82201"/>
                      <a:pt x="595063" y="82296"/>
                    </a:cubicBezTo>
                    <a:cubicBezTo>
                      <a:pt x="596586" y="79439"/>
                      <a:pt x="598015" y="76391"/>
                      <a:pt x="599825" y="73628"/>
                    </a:cubicBezTo>
                    <a:cubicBezTo>
                      <a:pt x="605350" y="65151"/>
                      <a:pt x="612779" y="57817"/>
                      <a:pt x="619732" y="50578"/>
                    </a:cubicBezTo>
                    <a:cubicBezTo>
                      <a:pt x="630115" y="39910"/>
                      <a:pt x="642116" y="28480"/>
                      <a:pt x="647641" y="14288"/>
                    </a:cubicBezTo>
                    <a:cubicBezTo>
                      <a:pt x="661261" y="14192"/>
                      <a:pt x="674787" y="14002"/>
                      <a:pt x="688312" y="13716"/>
                    </a:cubicBezTo>
                    <a:cubicBezTo>
                      <a:pt x="672406" y="24860"/>
                      <a:pt x="660690" y="42767"/>
                      <a:pt x="648688" y="57722"/>
                    </a:cubicBezTo>
                    <a:cubicBezTo>
                      <a:pt x="642497" y="65532"/>
                      <a:pt x="633543" y="73628"/>
                      <a:pt x="626210" y="82296"/>
                    </a:cubicBezTo>
                    <a:close/>
                    <a:moveTo>
                      <a:pt x="642592" y="82296"/>
                    </a:moveTo>
                    <a:cubicBezTo>
                      <a:pt x="647355" y="76200"/>
                      <a:pt x="651641" y="69818"/>
                      <a:pt x="655737" y="64770"/>
                    </a:cubicBezTo>
                    <a:cubicBezTo>
                      <a:pt x="668024" y="49149"/>
                      <a:pt x="682788" y="32957"/>
                      <a:pt x="691456" y="15145"/>
                    </a:cubicBezTo>
                    <a:cubicBezTo>
                      <a:pt x="691646" y="14669"/>
                      <a:pt x="691551" y="14192"/>
                      <a:pt x="691360" y="13716"/>
                    </a:cubicBezTo>
                    <a:cubicBezTo>
                      <a:pt x="704219" y="13430"/>
                      <a:pt x="717173" y="13049"/>
                      <a:pt x="730032" y="12764"/>
                    </a:cubicBezTo>
                    <a:cubicBezTo>
                      <a:pt x="722316" y="20765"/>
                      <a:pt x="715935" y="30194"/>
                      <a:pt x="709648" y="39243"/>
                    </a:cubicBezTo>
                    <a:cubicBezTo>
                      <a:pt x="700600" y="52102"/>
                      <a:pt x="682502" y="66866"/>
                      <a:pt x="676216" y="82677"/>
                    </a:cubicBezTo>
                    <a:cubicBezTo>
                      <a:pt x="665071" y="82487"/>
                      <a:pt x="653832" y="82296"/>
                      <a:pt x="642592" y="82296"/>
                    </a:cubicBezTo>
                    <a:close/>
                    <a:moveTo>
                      <a:pt x="687551" y="82582"/>
                    </a:moveTo>
                    <a:cubicBezTo>
                      <a:pt x="696313" y="73628"/>
                      <a:pt x="703457" y="61246"/>
                      <a:pt x="710315" y="52007"/>
                    </a:cubicBezTo>
                    <a:cubicBezTo>
                      <a:pt x="719935" y="39053"/>
                      <a:pt x="728032" y="25432"/>
                      <a:pt x="737461" y="12478"/>
                    </a:cubicBezTo>
                    <a:cubicBezTo>
                      <a:pt x="744224" y="12287"/>
                      <a:pt x="750987" y="12002"/>
                      <a:pt x="757750" y="11811"/>
                    </a:cubicBezTo>
                    <a:cubicBezTo>
                      <a:pt x="749082" y="21622"/>
                      <a:pt x="740986" y="32004"/>
                      <a:pt x="732794" y="42196"/>
                    </a:cubicBezTo>
                    <a:cubicBezTo>
                      <a:pt x="724507" y="52673"/>
                      <a:pt x="711077" y="66866"/>
                      <a:pt x="712315" y="80963"/>
                    </a:cubicBezTo>
                    <a:cubicBezTo>
                      <a:pt x="712411" y="82106"/>
                      <a:pt x="713649" y="83153"/>
                      <a:pt x="714792" y="82391"/>
                    </a:cubicBezTo>
                    <a:cubicBezTo>
                      <a:pt x="725841" y="74867"/>
                      <a:pt x="732032" y="58579"/>
                      <a:pt x="739747" y="47625"/>
                    </a:cubicBezTo>
                    <a:cubicBezTo>
                      <a:pt x="748034" y="35719"/>
                      <a:pt x="757368" y="24384"/>
                      <a:pt x="764227" y="11621"/>
                    </a:cubicBezTo>
                    <a:cubicBezTo>
                      <a:pt x="776990" y="11240"/>
                      <a:pt x="789754" y="10763"/>
                      <a:pt x="802422" y="10383"/>
                    </a:cubicBezTo>
                    <a:cubicBezTo>
                      <a:pt x="789754" y="21527"/>
                      <a:pt x="778038" y="35338"/>
                      <a:pt x="767179" y="47244"/>
                    </a:cubicBezTo>
                    <a:cubicBezTo>
                      <a:pt x="759274" y="55912"/>
                      <a:pt x="745653" y="70199"/>
                      <a:pt x="743557" y="83629"/>
                    </a:cubicBezTo>
                    <a:cubicBezTo>
                      <a:pt x="724888" y="83249"/>
                      <a:pt x="706219" y="82868"/>
                      <a:pt x="687551" y="82582"/>
                    </a:cubicBezTo>
                    <a:close/>
                    <a:moveTo>
                      <a:pt x="827187" y="86487"/>
                    </a:moveTo>
                    <a:cubicBezTo>
                      <a:pt x="818138" y="86011"/>
                      <a:pt x="809184" y="85725"/>
                      <a:pt x="800136" y="85344"/>
                    </a:cubicBezTo>
                    <a:cubicBezTo>
                      <a:pt x="807851" y="80010"/>
                      <a:pt x="813280" y="69533"/>
                      <a:pt x="817757" y="62294"/>
                    </a:cubicBezTo>
                    <a:cubicBezTo>
                      <a:pt x="821377" y="56579"/>
                      <a:pt x="824710" y="50578"/>
                      <a:pt x="827854" y="44482"/>
                    </a:cubicBezTo>
                    <a:cubicBezTo>
                      <a:pt x="827758" y="48768"/>
                      <a:pt x="827568" y="52959"/>
                      <a:pt x="827568" y="57150"/>
                    </a:cubicBezTo>
                    <a:cubicBezTo>
                      <a:pt x="825758" y="66770"/>
                      <a:pt x="827091" y="77153"/>
                      <a:pt x="827187" y="86487"/>
                    </a:cubicBezTo>
                    <a:close/>
                  </a:path>
                </a:pathLst>
              </a:custGeom>
              <a:grpFill/>
              <a:ln w="9525" cap="flat">
                <a:noFill/>
                <a:prstDash val="solid"/>
                <a:miter/>
              </a:ln>
            </p:spPr>
            <p:txBody>
              <a:bodyPr rtlCol="0" anchor="ctr"/>
              <a:lstStyle/>
              <a:p>
                <a:endParaRPr lang="en-US"/>
              </a:p>
            </p:txBody>
          </p:sp>
          <p:sp>
            <p:nvSpPr>
              <p:cNvPr id="1299" name="Freeform: Shape 1298">
                <a:extLst>
                  <a:ext uri="{FF2B5EF4-FFF2-40B4-BE49-F238E27FC236}">
                    <a16:creationId xmlns:a16="http://schemas.microsoft.com/office/drawing/2014/main" id="{854E7518-3A8F-8575-F153-33739F094D24}"/>
                  </a:ext>
                </a:extLst>
              </p:cNvPr>
              <p:cNvSpPr/>
              <p:nvPr/>
            </p:nvSpPr>
            <p:spPr>
              <a:xfrm>
                <a:off x="9009949" y="4960851"/>
                <a:ext cx="60564" cy="111913"/>
              </a:xfrm>
              <a:custGeom>
                <a:avLst/>
                <a:gdLst>
                  <a:gd name="connsiteX0" fmla="*/ 59565 w 60564"/>
                  <a:gd name="connsiteY0" fmla="*/ 55014 h 111913"/>
                  <a:gd name="connsiteX1" fmla="*/ 15940 w 60564"/>
                  <a:gd name="connsiteY1" fmla="*/ 50061 h 111913"/>
                  <a:gd name="connsiteX2" fmla="*/ 14702 w 60564"/>
                  <a:gd name="connsiteY2" fmla="*/ 15199 h 111913"/>
                  <a:gd name="connsiteX3" fmla="*/ 58517 w 60564"/>
                  <a:gd name="connsiteY3" fmla="*/ 8627 h 111913"/>
                  <a:gd name="connsiteX4" fmla="*/ 58136 w 60564"/>
                  <a:gd name="connsiteY4" fmla="*/ 5389 h 111913"/>
                  <a:gd name="connsiteX5" fmla="*/ 6892 w 60564"/>
                  <a:gd name="connsiteY5" fmla="*/ 54 h 111913"/>
                  <a:gd name="connsiteX6" fmla="*/ 129 w 60564"/>
                  <a:gd name="connsiteY6" fmla="*/ 8913 h 111913"/>
                  <a:gd name="connsiteX7" fmla="*/ 2701 w 60564"/>
                  <a:gd name="connsiteY7" fmla="*/ 61586 h 111913"/>
                  <a:gd name="connsiteX8" fmla="*/ 5177 w 60564"/>
                  <a:gd name="connsiteY8" fmla="*/ 110735 h 111913"/>
                  <a:gd name="connsiteX9" fmla="*/ 8415 w 60564"/>
                  <a:gd name="connsiteY9" fmla="*/ 110735 h 111913"/>
                  <a:gd name="connsiteX10" fmla="*/ 15369 w 60564"/>
                  <a:gd name="connsiteY10" fmla="*/ 61586 h 111913"/>
                  <a:gd name="connsiteX11" fmla="*/ 15369 w 60564"/>
                  <a:gd name="connsiteY11" fmla="*/ 61110 h 111913"/>
                  <a:gd name="connsiteX12" fmla="*/ 59565 w 60564"/>
                  <a:gd name="connsiteY12" fmla="*/ 57681 h 111913"/>
                  <a:gd name="connsiteX13" fmla="*/ 59565 w 60564"/>
                  <a:gd name="connsiteY13" fmla="*/ 55014 h 11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64" h="111913">
                    <a:moveTo>
                      <a:pt x="59565" y="55014"/>
                    </a:moveTo>
                    <a:cubicBezTo>
                      <a:pt x="46992" y="52442"/>
                      <a:pt x="29751" y="48060"/>
                      <a:pt x="15940" y="50061"/>
                    </a:cubicBezTo>
                    <a:cubicBezTo>
                      <a:pt x="16321" y="38345"/>
                      <a:pt x="15940" y="26820"/>
                      <a:pt x="14702" y="15199"/>
                    </a:cubicBezTo>
                    <a:cubicBezTo>
                      <a:pt x="29847" y="16914"/>
                      <a:pt x="44515" y="16342"/>
                      <a:pt x="58517" y="8627"/>
                    </a:cubicBezTo>
                    <a:cubicBezTo>
                      <a:pt x="59945" y="7865"/>
                      <a:pt x="59469" y="5865"/>
                      <a:pt x="58136" y="5389"/>
                    </a:cubicBezTo>
                    <a:cubicBezTo>
                      <a:pt x="41468" y="-136"/>
                      <a:pt x="24132" y="2436"/>
                      <a:pt x="6892" y="54"/>
                    </a:cubicBezTo>
                    <a:cubicBezTo>
                      <a:pt x="2034" y="-612"/>
                      <a:pt x="-633" y="5007"/>
                      <a:pt x="129" y="8913"/>
                    </a:cubicBezTo>
                    <a:cubicBezTo>
                      <a:pt x="3462" y="26343"/>
                      <a:pt x="3368" y="43869"/>
                      <a:pt x="2701" y="61586"/>
                    </a:cubicBezTo>
                    <a:cubicBezTo>
                      <a:pt x="2129" y="77969"/>
                      <a:pt x="-729" y="95019"/>
                      <a:pt x="5177" y="110735"/>
                    </a:cubicBezTo>
                    <a:cubicBezTo>
                      <a:pt x="5844" y="112354"/>
                      <a:pt x="7749" y="112259"/>
                      <a:pt x="8415" y="110735"/>
                    </a:cubicBezTo>
                    <a:cubicBezTo>
                      <a:pt x="14607" y="95400"/>
                      <a:pt x="14321" y="77969"/>
                      <a:pt x="15369" y="61586"/>
                    </a:cubicBezTo>
                    <a:cubicBezTo>
                      <a:pt x="15369" y="61395"/>
                      <a:pt x="15369" y="61205"/>
                      <a:pt x="15369" y="61110"/>
                    </a:cubicBezTo>
                    <a:cubicBezTo>
                      <a:pt x="28894" y="65872"/>
                      <a:pt x="46706" y="60443"/>
                      <a:pt x="59565" y="57681"/>
                    </a:cubicBezTo>
                    <a:cubicBezTo>
                      <a:pt x="60898" y="57490"/>
                      <a:pt x="60898" y="55299"/>
                      <a:pt x="59565" y="55014"/>
                    </a:cubicBezTo>
                    <a:close/>
                  </a:path>
                </a:pathLst>
              </a:custGeom>
              <a:grpFill/>
              <a:ln w="9525" cap="flat">
                <a:noFill/>
                <a:prstDash val="solid"/>
                <a:miter/>
              </a:ln>
            </p:spPr>
            <p:txBody>
              <a:bodyPr rtlCol="0" anchor="ctr"/>
              <a:lstStyle/>
              <a:p>
                <a:endParaRPr lang="en-US"/>
              </a:p>
            </p:txBody>
          </p:sp>
        </p:grpSp>
        <p:grpSp>
          <p:nvGrpSpPr>
            <p:cNvPr id="1300" name="Graphic 6">
              <a:extLst>
                <a:ext uri="{FF2B5EF4-FFF2-40B4-BE49-F238E27FC236}">
                  <a16:creationId xmlns:a16="http://schemas.microsoft.com/office/drawing/2014/main" id="{758FA7F4-CF73-975D-8126-0EB0E9CA1285}"/>
                </a:ext>
              </a:extLst>
            </p:cNvPr>
            <p:cNvGrpSpPr/>
            <p:nvPr/>
          </p:nvGrpSpPr>
          <p:grpSpPr>
            <a:xfrm>
              <a:off x="7434823" y="5037791"/>
              <a:ext cx="799407" cy="175119"/>
              <a:chOff x="7434823" y="5037791"/>
              <a:chExt cx="799407" cy="175119"/>
            </a:xfrm>
            <a:grpFill/>
          </p:grpSpPr>
          <p:sp>
            <p:nvSpPr>
              <p:cNvPr id="1301" name="Freeform: Shape 1300">
                <a:extLst>
                  <a:ext uri="{FF2B5EF4-FFF2-40B4-BE49-F238E27FC236}">
                    <a16:creationId xmlns:a16="http://schemas.microsoft.com/office/drawing/2014/main" id="{5C39AE29-5C67-B989-DD5A-1D34DEC5320A}"/>
                  </a:ext>
                </a:extLst>
              </p:cNvPr>
              <p:cNvSpPr/>
              <p:nvPr/>
            </p:nvSpPr>
            <p:spPr>
              <a:xfrm>
                <a:off x="7434823" y="5113202"/>
                <a:ext cx="110447" cy="99708"/>
              </a:xfrm>
              <a:custGeom>
                <a:avLst/>
                <a:gdLst>
                  <a:gd name="connsiteX0" fmla="*/ 107738 w 110447"/>
                  <a:gd name="connsiteY0" fmla="*/ 12200 h 99708"/>
                  <a:gd name="connsiteX1" fmla="*/ 70971 w 110447"/>
                  <a:gd name="connsiteY1" fmla="*/ 9342 h 99708"/>
                  <a:gd name="connsiteX2" fmla="*/ 56589 w 110447"/>
                  <a:gd name="connsiteY2" fmla="*/ 13248 h 99708"/>
                  <a:gd name="connsiteX3" fmla="*/ 43920 w 110447"/>
                  <a:gd name="connsiteY3" fmla="*/ 66873 h 99708"/>
                  <a:gd name="connsiteX4" fmla="*/ 32871 w 110447"/>
                  <a:gd name="connsiteY4" fmla="*/ 5056 h 99708"/>
                  <a:gd name="connsiteX5" fmla="*/ 21441 w 110447"/>
                  <a:gd name="connsiteY5" fmla="*/ 2008 h 99708"/>
                  <a:gd name="connsiteX6" fmla="*/ 10 w 110447"/>
                  <a:gd name="connsiteY6" fmla="*/ 44966 h 99708"/>
                  <a:gd name="connsiteX7" fmla="*/ 7535 w 110447"/>
                  <a:gd name="connsiteY7" fmla="*/ 46966 h 99708"/>
                  <a:gd name="connsiteX8" fmla="*/ 23251 w 110447"/>
                  <a:gd name="connsiteY8" fmla="*/ 21344 h 99708"/>
                  <a:gd name="connsiteX9" fmla="*/ 31728 w 110447"/>
                  <a:gd name="connsiteY9" fmla="*/ 92496 h 99708"/>
                  <a:gd name="connsiteX10" fmla="*/ 45349 w 110447"/>
                  <a:gd name="connsiteY10" fmla="*/ 96211 h 99708"/>
                  <a:gd name="connsiteX11" fmla="*/ 69638 w 110447"/>
                  <a:gd name="connsiteY11" fmla="*/ 29631 h 99708"/>
                  <a:gd name="connsiteX12" fmla="*/ 110214 w 110447"/>
                  <a:gd name="connsiteY12" fmla="*/ 13914 h 99708"/>
                  <a:gd name="connsiteX13" fmla="*/ 107738 w 110447"/>
                  <a:gd name="connsiteY13" fmla="*/ 12200 h 9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447" h="99708">
                    <a:moveTo>
                      <a:pt x="107738" y="12200"/>
                    </a:moveTo>
                    <a:cubicBezTo>
                      <a:pt x="96784" y="21725"/>
                      <a:pt x="79353" y="22392"/>
                      <a:pt x="70971" y="9342"/>
                    </a:cubicBezTo>
                    <a:cubicBezTo>
                      <a:pt x="66494" y="2389"/>
                      <a:pt x="57541" y="5913"/>
                      <a:pt x="56589" y="13248"/>
                    </a:cubicBezTo>
                    <a:cubicBezTo>
                      <a:pt x="54207" y="31631"/>
                      <a:pt x="50683" y="49824"/>
                      <a:pt x="43920" y="66873"/>
                    </a:cubicBezTo>
                    <a:cubicBezTo>
                      <a:pt x="42110" y="45919"/>
                      <a:pt x="39824" y="25059"/>
                      <a:pt x="32871" y="5056"/>
                    </a:cubicBezTo>
                    <a:cubicBezTo>
                      <a:pt x="31252" y="484"/>
                      <a:pt x="25156" y="-1992"/>
                      <a:pt x="21441" y="2008"/>
                    </a:cubicBezTo>
                    <a:cubicBezTo>
                      <a:pt x="10487" y="14200"/>
                      <a:pt x="1344" y="28297"/>
                      <a:pt x="10" y="44966"/>
                    </a:cubicBezTo>
                    <a:cubicBezTo>
                      <a:pt x="-275" y="49062"/>
                      <a:pt x="5630" y="50300"/>
                      <a:pt x="7535" y="46966"/>
                    </a:cubicBezTo>
                    <a:cubicBezTo>
                      <a:pt x="12583" y="38108"/>
                      <a:pt x="17346" y="29440"/>
                      <a:pt x="23251" y="21344"/>
                    </a:cubicBezTo>
                    <a:cubicBezTo>
                      <a:pt x="28776" y="44585"/>
                      <a:pt x="29347" y="68683"/>
                      <a:pt x="31728" y="92496"/>
                    </a:cubicBezTo>
                    <a:cubicBezTo>
                      <a:pt x="32395" y="99735"/>
                      <a:pt x="41158" y="102497"/>
                      <a:pt x="45349" y="96211"/>
                    </a:cubicBezTo>
                    <a:cubicBezTo>
                      <a:pt x="58779" y="76113"/>
                      <a:pt x="65447" y="53157"/>
                      <a:pt x="69638" y="29631"/>
                    </a:cubicBezTo>
                    <a:cubicBezTo>
                      <a:pt x="83163" y="37917"/>
                      <a:pt x="98689" y="29536"/>
                      <a:pt x="110214" y="13914"/>
                    </a:cubicBezTo>
                    <a:cubicBezTo>
                      <a:pt x="111167" y="12581"/>
                      <a:pt x="108976" y="11152"/>
                      <a:pt x="107738" y="12200"/>
                    </a:cubicBezTo>
                    <a:close/>
                  </a:path>
                </a:pathLst>
              </a:custGeom>
              <a:grpFill/>
              <a:ln w="9525" cap="flat">
                <a:noFill/>
                <a:prstDash val="solid"/>
                <a:miter/>
              </a:ln>
            </p:spPr>
            <p:txBody>
              <a:bodyPr rtlCol="0" anchor="ctr"/>
              <a:lstStyle/>
              <a:p>
                <a:endParaRPr lang="en-US"/>
              </a:p>
            </p:txBody>
          </p:sp>
          <p:sp>
            <p:nvSpPr>
              <p:cNvPr id="1302" name="Freeform: Shape 1301">
                <a:extLst>
                  <a:ext uri="{FF2B5EF4-FFF2-40B4-BE49-F238E27FC236}">
                    <a16:creationId xmlns:a16="http://schemas.microsoft.com/office/drawing/2014/main" id="{D1C809C4-7701-4DCF-A4D6-E35582AD588C}"/>
                  </a:ext>
                </a:extLst>
              </p:cNvPr>
              <p:cNvSpPr/>
              <p:nvPr/>
            </p:nvSpPr>
            <p:spPr>
              <a:xfrm>
                <a:off x="7596830" y="5135523"/>
                <a:ext cx="88201" cy="13721"/>
              </a:xfrm>
              <a:custGeom>
                <a:avLst/>
                <a:gdLst>
                  <a:gd name="connsiteX0" fmla="*/ 86987 w 88201"/>
                  <a:gd name="connsiteY0" fmla="*/ 5119 h 13721"/>
                  <a:gd name="connsiteX1" fmla="*/ 42315 w 88201"/>
                  <a:gd name="connsiteY1" fmla="*/ 357 h 13721"/>
                  <a:gd name="connsiteX2" fmla="*/ 215 w 88201"/>
                  <a:gd name="connsiteY2" fmla="*/ 6357 h 13721"/>
                  <a:gd name="connsiteX3" fmla="*/ 215 w 88201"/>
                  <a:gd name="connsiteY3" fmla="*/ 7405 h 13721"/>
                  <a:gd name="connsiteX4" fmla="*/ 42315 w 88201"/>
                  <a:gd name="connsiteY4" fmla="*/ 13406 h 13721"/>
                  <a:gd name="connsiteX5" fmla="*/ 86987 w 88201"/>
                  <a:gd name="connsiteY5" fmla="*/ 8644 h 13721"/>
                  <a:gd name="connsiteX6" fmla="*/ 86987 w 88201"/>
                  <a:gd name="connsiteY6" fmla="*/ 5119 h 13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01" h="13721">
                    <a:moveTo>
                      <a:pt x="86987" y="5119"/>
                    </a:moveTo>
                    <a:cubicBezTo>
                      <a:pt x="72033" y="357"/>
                      <a:pt x="58031" y="71"/>
                      <a:pt x="42315" y="357"/>
                    </a:cubicBezTo>
                    <a:cubicBezTo>
                      <a:pt x="30599" y="547"/>
                      <a:pt x="9549" y="-2501"/>
                      <a:pt x="215" y="6357"/>
                    </a:cubicBezTo>
                    <a:cubicBezTo>
                      <a:pt x="-72" y="6643"/>
                      <a:pt x="-72" y="7120"/>
                      <a:pt x="215" y="7405"/>
                    </a:cubicBezTo>
                    <a:cubicBezTo>
                      <a:pt x="9549" y="16263"/>
                      <a:pt x="30504" y="13120"/>
                      <a:pt x="42315" y="13406"/>
                    </a:cubicBezTo>
                    <a:cubicBezTo>
                      <a:pt x="58031" y="13787"/>
                      <a:pt x="72033" y="13311"/>
                      <a:pt x="86987" y="8644"/>
                    </a:cubicBezTo>
                    <a:cubicBezTo>
                      <a:pt x="88606" y="8072"/>
                      <a:pt x="88606" y="5691"/>
                      <a:pt x="86987" y="5119"/>
                    </a:cubicBezTo>
                    <a:close/>
                  </a:path>
                </a:pathLst>
              </a:custGeom>
              <a:grpFill/>
              <a:ln w="9525" cap="flat">
                <a:noFill/>
                <a:prstDash val="solid"/>
                <a:miter/>
              </a:ln>
            </p:spPr>
            <p:txBody>
              <a:bodyPr rtlCol="0" anchor="ctr"/>
              <a:lstStyle/>
              <a:p>
                <a:endParaRPr lang="en-US"/>
              </a:p>
            </p:txBody>
          </p:sp>
          <p:sp>
            <p:nvSpPr>
              <p:cNvPr id="1303" name="Freeform: Shape 1302">
                <a:extLst>
                  <a:ext uri="{FF2B5EF4-FFF2-40B4-BE49-F238E27FC236}">
                    <a16:creationId xmlns:a16="http://schemas.microsoft.com/office/drawing/2014/main" id="{EDC3DD7D-14D0-80A3-9074-4C7694D8F1DD}"/>
                  </a:ext>
                </a:extLst>
              </p:cNvPr>
              <p:cNvSpPr/>
              <p:nvPr/>
            </p:nvSpPr>
            <p:spPr>
              <a:xfrm>
                <a:off x="7593544" y="5166761"/>
                <a:ext cx="88106" cy="14722"/>
              </a:xfrm>
              <a:custGeom>
                <a:avLst/>
                <a:gdLst>
                  <a:gd name="connsiteX0" fmla="*/ 87035 w 88106"/>
                  <a:gd name="connsiteY0" fmla="*/ 5885 h 14722"/>
                  <a:gd name="connsiteX1" fmla="*/ 643 w 88106"/>
                  <a:gd name="connsiteY1" fmla="*/ 6457 h 14722"/>
                  <a:gd name="connsiteX2" fmla="*/ 643 w 88106"/>
                  <a:gd name="connsiteY2" fmla="*/ 8266 h 14722"/>
                  <a:gd name="connsiteX3" fmla="*/ 87035 w 88106"/>
                  <a:gd name="connsiteY3" fmla="*/ 8838 h 14722"/>
                  <a:gd name="connsiteX4" fmla="*/ 87035 w 88106"/>
                  <a:gd name="connsiteY4" fmla="*/ 5885 h 14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106" h="14722">
                    <a:moveTo>
                      <a:pt x="87035" y="5885"/>
                    </a:moveTo>
                    <a:cubicBezTo>
                      <a:pt x="61031" y="-3354"/>
                      <a:pt x="26932" y="-592"/>
                      <a:pt x="643" y="6457"/>
                    </a:cubicBezTo>
                    <a:cubicBezTo>
                      <a:pt x="-214" y="6647"/>
                      <a:pt x="-214" y="7981"/>
                      <a:pt x="643" y="8266"/>
                    </a:cubicBezTo>
                    <a:cubicBezTo>
                      <a:pt x="26932" y="15315"/>
                      <a:pt x="61031" y="18077"/>
                      <a:pt x="87035" y="8838"/>
                    </a:cubicBezTo>
                    <a:cubicBezTo>
                      <a:pt x="88463" y="8362"/>
                      <a:pt x="88463" y="6361"/>
                      <a:pt x="87035" y="5885"/>
                    </a:cubicBezTo>
                    <a:close/>
                  </a:path>
                </a:pathLst>
              </a:custGeom>
              <a:grpFill/>
              <a:ln w="9525" cap="flat">
                <a:noFill/>
                <a:prstDash val="solid"/>
                <a:miter/>
              </a:ln>
            </p:spPr>
            <p:txBody>
              <a:bodyPr rtlCol="0" anchor="ctr"/>
              <a:lstStyle/>
              <a:p>
                <a:endParaRPr lang="en-US"/>
              </a:p>
            </p:txBody>
          </p:sp>
          <p:sp>
            <p:nvSpPr>
              <p:cNvPr id="1304" name="Freeform: Shape 1303">
                <a:extLst>
                  <a:ext uri="{FF2B5EF4-FFF2-40B4-BE49-F238E27FC236}">
                    <a16:creationId xmlns:a16="http://schemas.microsoft.com/office/drawing/2014/main" id="{724F2141-53F5-8446-CF10-DA48F35C69A6}"/>
                  </a:ext>
                </a:extLst>
              </p:cNvPr>
              <p:cNvSpPr/>
              <p:nvPr/>
            </p:nvSpPr>
            <p:spPr>
              <a:xfrm>
                <a:off x="7748889" y="5112141"/>
                <a:ext cx="139803" cy="85293"/>
              </a:xfrm>
              <a:custGeom>
                <a:avLst/>
                <a:gdLst>
                  <a:gd name="connsiteX0" fmla="*/ 137048 w 139803"/>
                  <a:gd name="connsiteY0" fmla="*/ 62982 h 85293"/>
                  <a:gd name="connsiteX1" fmla="*/ 92471 w 139803"/>
                  <a:gd name="connsiteY1" fmla="*/ 59077 h 85293"/>
                  <a:gd name="connsiteX2" fmla="*/ 89709 w 139803"/>
                  <a:gd name="connsiteY2" fmla="*/ 26406 h 85293"/>
                  <a:gd name="connsiteX3" fmla="*/ 93805 w 139803"/>
                  <a:gd name="connsiteY3" fmla="*/ 13166 h 85293"/>
                  <a:gd name="connsiteX4" fmla="*/ 79994 w 139803"/>
                  <a:gd name="connsiteY4" fmla="*/ 9356 h 85293"/>
                  <a:gd name="connsiteX5" fmla="*/ 74755 w 139803"/>
                  <a:gd name="connsiteY5" fmla="*/ 27168 h 85293"/>
                  <a:gd name="connsiteX6" fmla="*/ 42751 w 139803"/>
                  <a:gd name="connsiteY6" fmla="*/ 65458 h 85293"/>
                  <a:gd name="connsiteX7" fmla="*/ 25987 w 139803"/>
                  <a:gd name="connsiteY7" fmla="*/ 37455 h 85293"/>
                  <a:gd name="connsiteX8" fmla="*/ 31607 w 139803"/>
                  <a:gd name="connsiteY8" fmla="*/ 4879 h 85293"/>
                  <a:gd name="connsiteX9" fmla="*/ 21701 w 139803"/>
                  <a:gd name="connsiteY9" fmla="*/ 3546 h 85293"/>
                  <a:gd name="connsiteX10" fmla="*/ 14462 w 139803"/>
                  <a:gd name="connsiteY10" fmla="*/ 43646 h 85293"/>
                  <a:gd name="connsiteX11" fmla="*/ 79 w 139803"/>
                  <a:gd name="connsiteY11" fmla="*/ 83937 h 85293"/>
                  <a:gd name="connsiteX12" fmla="*/ 2079 w 139803"/>
                  <a:gd name="connsiteY12" fmla="*/ 84794 h 85293"/>
                  <a:gd name="connsiteX13" fmla="*/ 16748 w 139803"/>
                  <a:gd name="connsiteY13" fmla="*/ 60887 h 85293"/>
                  <a:gd name="connsiteX14" fmla="*/ 37036 w 139803"/>
                  <a:gd name="connsiteY14" fmla="*/ 78603 h 85293"/>
                  <a:gd name="connsiteX15" fmla="*/ 75327 w 139803"/>
                  <a:gd name="connsiteY15" fmla="*/ 56314 h 85293"/>
                  <a:gd name="connsiteX16" fmla="*/ 85994 w 139803"/>
                  <a:gd name="connsiteY16" fmla="*/ 75460 h 85293"/>
                  <a:gd name="connsiteX17" fmla="*/ 139144 w 139803"/>
                  <a:gd name="connsiteY17" fmla="*/ 66697 h 85293"/>
                  <a:gd name="connsiteX18" fmla="*/ 137048 w 139803"/>
                  <a:gd name="connsiteY18" fmla="*/ 62982 h 8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803" h="85293">
                    <a:moveTo>
                      <a:pt x="137048" y="62982"/>
                    </a:moveTo>
                    <a:cubicBezTo>
                      <a:pt x="122761" y="68887"/>
                      <a:pt x="102949" y="74317"/>
                      <a:pt x="92471" y="59077"/>
                    </a:cubicBezTo>
                    <a:cubicBezTo>
                      <a:pt x="86185" y="49837"/>
                      <a:pt x="86947" y="37550"/>
                      <a:pt x="89709" y="26406"/>
                    </a:cubicBezTo>
                    <a:cubicBezTo>
                      <a:pt x="91424" y="21548"/>
                      <a:pt x="92757" y="16976"/>
                      <a:pt x="93805" y="13166"/>
                    </a:cubicBezTo>
                    <a:cubicBezTo>
                      <a:pt x="96186" y="4022"/>
                      <a:pt x="83328" y="974"/>
                      <a:pt x="79994" y="9356"/>
                    </a:cubicBezTo>
                    <a:cubicBezTo>
                      <a:pt x="77708" y="15071"/>
                      <a:pt x="75898" y="21072"/>
                      <a:pt x="74755" y="27168"/>
                    </a:cubicBezTo>
                    <a:cubicBezTo>
                      <a:pt x="68850" y="43741"/>
                      <a:pt x="59420" y="60505"/>
                      <a:pt x="42751" y="65458"/>
                    </a:cubicBezTo>
                    <a:cubicBezTo>
                      <a:pt x="27511" y="70030"/>
                      <a:pt x="24844" y="54124"/>
                      <a:pt x="25987" y="37455"/>
                    </a:cubicBezTo>
                    <a:cubicBezTo>
                      <a:pt x="29035" y="26882"/>
                      <a:pt x="30940" y="15928"/>
                      <a:pt x="31607" y="4879"/>
                    </a:cubicBezTo>
                    <a:cubicBezTo>
                      <a:pt x="31988" y="-1026"/>
                      <a:pt x="23320" y="-1693"/>
                      <a:pt x="21701" y="3546"/>
                    </a:cubicBezTo>
                    <a:cubicBezTo>
                      <a:pt x="18653" y="13262"/>
                      <a:pt x="14557" y="29073"/>
                      <a:pt x="14462" y="43646"/>
                    </a:cubicBezTo>
                    <a:cubicBezTo>
                      <a:pt x="10271" y="57172"/>
                      <a:pt x="4937" y="70507"/>
                      <a:pt x="79" y="83937"/>
                    </a:cubicBezTo>
                    <a:cubicBezTo>
                      <a:pt x="-397" y="85270"/>
                      <a:pt x="1412" y="85747"/>
                      <a:pt x="2079" y="84794"/>
                    </a:cubicBezTo>
                    <a:cubicBezTo>
                      <a:pt x="7794" y="77365"/>
                      <a:pt x="12652" y="69269"/>
                      <a:pt x="16748" y="60887"/>
                    </a:cubicBezTo>
                    <a:cubicBezTo>
                      <a:pt x="19700" y="69840"/>
                      <a:pt x="25796" y="76698"/>
                      <a:pt x="37036" y="78603"/>
                    </a:cubicBezTo>
                    <a:cubicBezTo>
                      <a:pt x="53228" y="81365"/>
                      <a:pt x="65992" y="70602"/>
                      <a:pt x="75327" y="56314"/>
                    </a:cubicBezTo>
                    <a:cubicBezTo>
                      <a:pt x="77327" y="63172"/>
                      <a:pt x="80565" y="69649"/>
                      <a:pt x="85994" y="75460"/>
                    </a:cubicBezTo>
                    <a:cubicBezTo>
                      <a:pt x="102473" y="93176"/>
                      <a:pt x="125428" y="79841"/>
                      <a:pt x="139144" y="66697"/>
                    </a:cubicBezTo>
                    <a:cubicBezTo>
                      <a:pt x="140763" y="65268"/>
                      <a:pt x="139144" y="62029"/>
                      <a:pt x="137048" y="62982"/>
                    </a:cubicBezTo>
                    <a:close/>
                  </a:path>
                </a:pathLst>
              </a:custGeom>
              <a:grpFill/>
              <a:ln w="9525" cap="flat">
                <a:noFill/>
                <a:prstDash val="solid"/>
                <a:miter/>
              </a:ln>
            </p:spPr>
            <p:txBody>
              <a:bodyPr rtlCol="0" anchor="ctr"/>
              <a:lstStyle/>
              <a:p>
                <a:endParaRPr lang="en-US"/>
              </a:p>
            </p:txBody>
          </p:sp>
          <p:sp>
            <p:nvSpPr>
              <p:cNvPr id="1305" name="Freeform: Shape 1304">
                <a:extLst>
                  <a:ext uri="{FF2B5EF4-FFF2-40B4-BE49-F238E27FC236}">
                    <a16:creationId xmlns:a16="http://schemas.microsoft.com/office/drawing/2014/main" id="{13551F7A-F3BF-CDE6-31E2-E157FB9E8036}"/>
                  </a:ext>
                </a:extLst>
              </p:cNvPr>
              <p:cNvSpPr/>
              <p:nvPr/>
            </p:nvSpPr>
            <p:spPr>
              <a:xfrm>
                <a:off x="7948147" y="5111470"/>
                <a:ext cx="53261" cy="54280"/>
              </a:xfrm>
              <a:custGeom>
                <a:avLst/>
                <a:gdLst>
                  <a:gd name="connsiteX0" fmla="*/ 52185 w 53261"/>
                  <a:gd name="connsiteY0" fmla="*/ 18694 h 54280"/>
                  <a:gd name="connsiteX1" fmla="*/ 33516 w 53261"/>
                  <a:gd name="connsiteY1" fmla="*/ 14694 h 54280"/>
                  <a:gd name="connsiteX2" fmla="*/ 38279 w 53261"/>
                  <a:gd name="connsiteY2" fmla="*/ 3835 h 54280"/>
                  <a:gd name="connsiteX3" fmla="*/ 36183 w 53261"/>
                  <a:gd name="connsiteY3" fmla="*/ 120 h 54280"/>
                  <a:gd name="connsiteX4" fmla="*/ 23229 w 53261"/>
                  <a:gd name="connsiteY4" fmla="*/ 16027 h 54280"/>
                  <a:gd name="connsiteX5" fmla="*/ 845 w 53261"/>
                  <a:gd name="connsiteY5" fmla="*/ 26028 h 54280"/>
                  <a:gd name="connsiteX6" fmla="*/ 1798 w 53261"/>
                  <a:gd name="connsiteY6" fmla="*/ 29458 h 54280"/>
                  <a:gd name="connsiteX7" fmla="*/ 22658 w 53261"/>
                  <a:gd name="connsiteY7" fmla="*/ 26886 h 54280"/>
                  <a:gd name="connsiteX8" fmla="*/ 32373 w 53261"/>
                  <a:gd name="connsiteY8" fmla="*/ 53651 h 54280"/>
                  <a:gd name="connsiteX9" fmla="*/ 34754 w 53261"/>
                  <a:gd name="connsiteY9" fmla="*/ 52984 h 54280"/>
                  <a:gd name="connsiteX10" fmla="*/ 33231 w 53261"/>
                  <a:gd name="connsiteY10" fmla="*/ 26981 h 54280"/>
                  <a:gd name="connsiteX11" fmla="*/ 33135 w 53261"/>
                  <a:gd name="connsiteY11" fmla="*/ 25933 h 54280"/>
                  <a:gd name="connsiteX12" fmla="*/ 51233 w 53261"/>
                  <a:gd name="connsiteY12" fmla="*/ 24504 h 54280"/>
                  <a:gd name="connsiteX13" fmla="*/ 52185 w 53261"/>
                  <a:gd name="connsiteY13" fmla="*/ 18694 h 5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261" h="54280">
                    <a:moveTo>
                      <a:pt x="52185" y="18694"/>
                    </a:moveTo>
                    <a:cubicBezTo>
                      <a:pt x="48090" y="13646"/>
                      <a:pt x="40088" y="14122"/>
                      <a:pt x="33516" y="14694"/>
                    </a:cubicBezTo>
                    <a:cubicBezTo>
                      <a:pt x="34088" y="10408"/>
                      <a:pt x="35516" y="6312"/>
                      <a:pt x="38279" y="3835"/>
                    </a:cubicBezTo>
                    <a:cubicBezTo>
                      <a:pt x="39898" y="2407"/>
                      <a:pt x="38184" y="-642"/>
                      <a:pt x="36183" y="120"/>
                    </a:cubicBezTo>
                    <a:cubicBezTo>
                      <a:pt x="28659" y="3168"/>
                      <a:pt x="24753" y="9074"/>
                      <a:pt x="23229" y="16027"/>
                    </a:cubicBezTo>
                    <a:cubicBezTo>
                      <a:pt x="15133" y="17742"/>
                      <a:pt x="7513" y="21075"/>
                      <a:pt x="845" y="26028"/>
                    </a:cubicBezTo>
                    <a:cubicBezTo>
                      <a:pt x="-488" y="26981"/>
                      <a:pt x="-298" y="29648"/>
                      <a:pt x="1798" y="29458"/>
                    </a:cubicBezTo>
                    <a:cubicBezTo>
                      <a:pt x="8847" y="28886"/>
                      <a:pt x="15704" y="27838"/>
                      <a:pt x="22658" y="26886"/>
                    </a:cubicBezTo>
                    <a:cubicBezTo>
                      <a:pt x="23515" y="36696"/>
                      <a:pt x="27516" y="46793"/>
                      <a:pt x="32373" y="53651"/>
                    </a:cubicBezTo>
                    <a:cubicBezTo>
                      <a:pt x="33135" y="54699"/>
                      <a:pt x="34850" y="54413"/>
                      <a:pt x="34754" y="52984"/>
                    </a:cubicBezTo>
                    <a:cubicBezTo>
                      <a:pt x="34754" y="44221"/>
                      <a:pt x="33993" y="35744"/>
                      <a:pt x="33231" y="26981"/>
                    </a:cubicBezTo>
                    <a:cubicBezTo>
                      <a:pt x="33231" y="26695"/>
                      <a:pt x="33231" y="26314"/>
                      <a:pt x="33135" y="25933"/>
                    </a:cubicBezTo>
                    <a:cubicBezTo>
                      <a:pt x="39231" y="25933"/>
                      <a:pt x="45994" y="27171"/>
                      <a:pt x="51233" y="24504"/>
                    </a:cubicBezTo>
                    <a:cubicBezTo>
                      <a:pt x="53804" y="23457"/>
                      <a:pt x="53710" y="20504"/>
                      <a:pt x="52185" y="18694"/>
                    </a:cubicBezTo>
                    <a:close/>
                  </a:path>
                </a:pathLst>
              </a:custGeom>
              <a:grpFill/>
              <a:ln w="9525" cap="flat">
                <a:noFill/>
                <a:prstDash val="solid"/>
                <a:miter/>
              </a:ln>
            </p:spPr>
            <p:txBody>
              <a:bodyPr rtlCol="0" anchor="ctr"/>
              <a:lstStyle/>
              <a:p>
                <a:endParaRPr lang="en-US"/>
              </a:p>
            </p:txBody>
          </p:sp>
          <p:sp>
            <p:nvSpPr>
              <p:cNvPr id="1306" name="Freeform: Shape 1305">
                <a:extLst>
                  <a:ext uri="{FF2B5EF4-FFF2-40B4-BE49-F238E27FC236}">
                    <a16:creationId xmlns:a16="http://schemas.microsoft.com/office/drawing/2014/main" id="{DD22426E-3CBB-DB03-FF55-E5F1F435B2D2}"/>
                  </a:ext>
                </a:extLst>
              </p:cNvPr>
              <p:cNvSpPr/>
              <p:nvPr/>
            </p:nvSpPr>
            <p:spPr>
              <a:xfrm>
                <a:off x="8038852" y="5037791"/>
                <a:ext cx="195378" cy="152304"/>
              </a:xfrm>
              <a:custGeom>
                <a:avLst/>
                <a:gdLst>
                  <a:gd name="connsiteX0" fmla="*/ 192938 w 195378"/>
                  <a:gd name="connsiteY0" fmla="*/ 109519 h 152304"/>
                  <a:gd name="connsiteX1" fmla="*/ 161601 w 195378"/>
                  <a:gd name="connsiteY1" fmla="*/ 120187 h 152304"/>
                  <a:gd name="connsiteX2" fmla="*/ 142075 w 195378"/>
                  <a:gd name="connsiteY2" fmla="*/ 86849 h 152304"/>
                  <a:gd name="connsiteX3" fmla="*/ 135216 w 195378"/>
                  <a:gd name="connsiteY3" fmla="*/ 62846 h 152304"/>
                  <a:gd name="connsiteX4" fmla="*/ 136455 w 195378"/>
                  <a:gd name="connsiteY4" fmla="*/ 56655 h 152304"/>
                  <a:gd name="connsiteX5" fmla="*/ 184556 w 195378"/>
                  <a:gd name="connsiteY5" fmla="*/ 51702 h 152304"/>
                  <a:gd name="connsiteX6" fmla="*/ 184556 w 195378"/>
                  <a:gd name="connsiteY6" fmla="*/ 49511 h 152304"/>
                  <a:gd name="connsiteX7" fmla="*/ 138169 w 195378"/>
                  <a:gd name="connsiteY7" fmla="*/ 44558 h 152304"/>
                  <a:gd name="connsiteX8" fmla="*/ 132454 w 195378"/>
                  <a:gd name="connsiteY8" fmla="*/ 3029 h 152304"/>
                  <a:gd name="connsiteX9" fmla="*/ 121119 w 195378"/>
                  <a:gd name="connsiteY9" fmla="*/ 4553 h 152304"/>
                  <a:gd name="connsiteX10" fmla="*/ 119500 w 195378"/>
                  <a:gd name="connsiteY10" fmla="*/ 45225 h 152304"/>
                  <a:gd name="connsiteX11" fmla="*/ 95116 w 195378"/>
                  <a:gd name="connsiteY11" fmla="*/ 49797 h 152304"/>
                  <a:gd name="connsiteX12" fmla="*/ 95116 w 195378"/>
                  <a:gd name="connsiteY12" fmla="*/ 51702 h 152304"/>
                  <a:gd name="connsiteX13" fmla="*/ 121119 w 195378"/>
                  <a:gd name="connsiteY13" fmla="*/ 56369 h 152304"/>
                  <a:gd name="connsiteX14" fmla="*/ 122072 w 195378"/>
                  <a:gd name="connsiteY14" fmla="*/ 62465 h 152304"/>
                  <a:gd name="connsiteX15" fmla="*/ 93592 w 195378"/>
                  <a:gd name="connsiteY15" fmla="*/ 121234 h 152304"/>
                  <a:gd name="connsiteX16" fmla="*/ 85781 w 195378"/>
                  <a:gd name="connsiteY16" fmla="*/ 99899 h 152304"/>
                  <a:gd name="connsiteX17" fmla="*/ 83686 w 195378"/>
                  <a:gd name="connsiteY17" fmla="*/ 96374 h 152304"/>
                  <a:gd name="connsiteX18" fmla="*/ 82448 w 195378"/>
                  <a:gd name="connsiteY18" fmla="*/ 86849 h 152304"/>
                  <a:gd name="connsiteX19" fmla="*/ 19964 w 195378"/>
                  <a:gd name="connsiteY19" fmla="*/ 109709 h 152304"/>
                  <a:gd name="connsiteX20" fmla="*/ 56 w 195378"/>
                  <a:gd name="connsiteY20" fmla="*/ 148285 h 152304"/>
                  <a:gd name="connsiteX21" fmla="*/ 6343 w 195378"/>
                  <a:gd name="connsiteY21" fmla="*/ 150000 h 152304"/>
                  <a:gd name="connsiteX22" fmla="*/ 20726 w 195378"/>
                  <a:gd name="connsiteY22" fmla="*/ 124854 h 152304"/>
                  <a:gd name="connsiteX23" fmla="*/ 52539 w 195378"/>
                  <a:gd name="connsiteY23" fmla="*/ 146380 h 152304"/>
                  <a:gd name="connsiteX24" fmla="*/ 79019 w 195378"/>
                  <a:gd name="connsiteY24" fmla="*/ 121520 h 152304"/>
                  <a:gd name="connsiteX25" fmla="*/ 86353 w 195378"/>
                  <a:gd name="connsiteY25" fmla="*/ 136665 h 152304"/>
                  <a:gd name="connsiteX26" fmla="*/ 96735 w 195378"/>
                  <a:gd name="connsiteY26" fmla="*/ 137999 h 152304"/>
                  <a:gd name="connsiteX27" fmla="*/ 128072 w 195378"/>
                  <a:gd name="connsiteY27" fmla="*/ 85420 h 152304"/>
                  <a:gd name="connsiteX28" fmla="*/ 138550 w 195378"/>
                  <a:gd name="connsiteY28" fmla="*/ 111043 h 152304"/>
                  <a:gd name="connsiteX29" fmla="*/ 195319 w 195378"/>
                  <a:gd name="connsiteY29" fmla="*/ 111519 h 152304"/>
                  <a:gd name="connsiteX30" fmla="*/ 192938 w 195378"/>
                  <a:gd name="connsiteY30" fmla="*/ 109519 h 152304"/>
                  <a:gd name="connsiteX31" fmla="*/ 73114 w 195378"/>
                  <a:gd name="connsiteY31" fmla="*/ 99612 h 152304"/>
                  <a:gd name="connsiteX32" fmla="*/ 32727 w 195378"/>
                  <a:gd name="connsiteY32" fmla="*/ 119901 h 152304"/>
                  <a:gd name="connsiteX33" fmla="*/ 31299 w 195378"/>
                  <a:gd name="connsiteY33" fmla="*/ 114281 h 152304"/>
                  <a:gd name="connsiteX34" fmla="*/ 73875 w 195378"/>
                  <a:gd name="connsiteY34" fmla="*/ 97898 h 152304"/>
                  <a:gd name="connsiteX35" fmla="*/ 73114 w 195378"/>
                  <a:gd name="connsiteY35" fmla="*/ 99612 h 15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5378" h="152304">
                    <a:moveTo>
                      <a:pt x="192938" y="109519"/>
                    </a:moveTo>
                    <a:cubicBezTo>
                      <a:pt x="183508" y="114948"/>
                      <a:pt x="172935" y="126949"/>
                      <a:pt x="161601" y="120187"/>
                    </a:cubicBezTo>
                    <a:cubicBezTo>
                      <a:pt x="151123" y="113995"/>
                      <a:pt x="145789" y="97517"/>
                      <a:pt x="142075" y="86849"/>
                    </a:cubicBezTo>
                    <a:cubicBezTo>
                      <a:pt x="139503" y="79420"/>
                      <a:pt x="137121" y="71228"/>
                      <a:pt x="135216" y="62846"/>
                    </a:cubicBezTo>
                    <a:cubicBezTo>
                      <a:pt x="135692" y="60751"/>
                      <a:pt x="136074" y="58750"/>
                      <a:pt x="136455" y="56655"/>
                    </a:cubicBezTo>
                    <a:cubicBezTo>
                      <a:pt x="152647" y="56464"/>
                      <a:pt x="169125" y="54274"/>
                      <a:pt x="184556" y="51702"/>
                    </a:cubicBezTo>
                    <a:cubicBezTo>
                      <a:pt x="185699" y="51511"/>
                      <a:pt x="185699" y="49702"/>
                      <a:pt x="184556" y="49511"/>
                    </a:cubicBezTo>
                    <a:cubicBezTo>
                      <a:pt x="169602" y="47035"/>
                      <a:pt x="153790" y="44939"/>
                      <a:pt x="138169" y="44558"/>
                    </a:cubicBezTo>
                    <a:cubicBezTo>
                      <a:pt x="139598" y="29509"/>
                      <a:pt x="138169" y="15031"/>
                      <a:pt x="132454" y="3029"/>
                    </a:cubicBezTo>
                    <a:cubicBezTo>
                      <a:pt x="130168" y="-1829"/>
                      <a:pt x="122262" y="-495"/>
                      <a:pt x="121119" y="4553"/>
                    </a:cubicBezTo>
                    <a:cubicBezTo>
                      <a:pt x="118262" y="17221"/>
                      <a:pt x="117976" y="31128"/>
                      <a:pt x="119500" y="45225"/>
                    </a:cubicBezTo>
                    <a:cubicBezTo>
                      <a:pt x="111118" y="45987"/>
                      <a:pt x="102927" y="47320"/>
                      <a:pt x="95116" y="49797"/>
                    </a:cubicBezTo>
                    <a:cubicBezTo>
                      <a:pt x="94164" y="50083"/>
                      <a:pt x="94164" y="51416"/>
                      <a:pt x="95116" y="51702"/>
                    </a:cubicBezTo>
                    <a:cubicBezTo>
                      <a:pt x="103498" y="54274"/>
                      <a:pt x="112261" y="55702"/>
                      <a:pt x="121119" y="56369"/>
                    </a:cubicBezTo>
                    <a:cubicBezTo>
                      <a:pt x="121500" y="58369"/>
                      <a:pt x="121691" y="60465"/>
                      <a:pt x="122072" y="62465"/>
                    </a:cubicBezTo>
                    <a:cubicBezTo>
                      <a:pt x="116166" y="84373"/>
                      <a:pt x="104927" y="106280"/>
                      <a:pt x="93592" y="121234"/>
                    </a:cubicBezTo>
                    <a:cubicBezTo>
                      <a:pt x="90163" y="114472"/>
                      <a:pt x="86830" y="107804"/>
                      <a:pt x="85781" y="99899"/>
                    </a:cubicBezTo>
                    <a:cubicBezTo>
                      <a:pt x="85591" y="98279"/>
                      <a:pt x="84734" y="97136"/>
                      <a:pt x="83686" y="96374"/>
                    </a:cubicBezTo>
                    <a:cubicBezTo>
                      <a:pt x="86067" y="93802"/>
                      <a:pt x="85972" y="89040"/>
                      <a:pt x="82448" y="86849"/>
                    </a:cubicBezTo>
                    <a:cubicBezTo>
                      <a:pt x="58921" y="72181"/>
                      <a:pt x="24536" y="83896"/>
                      <a:pt x="19964" y="109709"/>
                    </a:cubicBezTo>
                    <a:cubicBezTo>
                      <a:pt x="9772" y="119996"/>
                      <a:pt x="2533" y="133141"/>
                      <a:pt x="56" y="148285"/>
                    </a:cubicBezTo>
                    <a:cubicBezTo>
                      <a:pt x="-610" y="152381"/>
                      <a:pt x="4819" y="154000"/>
                      <a:pt x="6343" y="150000"/>
                    </a:cubicBezTo>
                    <a:cubicBezTo>
                      <a:pt x="9772" y="140666"/>
                      <a:pt x="14630" y="132188"/>
                      <a:pt x="20726" y="124854"/>
                    </a:cubicBezTo>
                    <a:cubicBezTo>
                      <a:pt x="24536" y="139713"/>
                      <a:pt x="37395" y="149714"/>
                      <a:pt x="52539" y="146380"/>
                    </a:cubicBezTo>
                    <a:cubicBezTo>
                      <a:pt x="63969" y="143904"/>
                      <a:pt x="73018" y="133045"/>
                      <a:pt x="79019" y="121520"/>
                    </a:cubicBezTo>
                    <a:cubicBezTo>
                      <a:pt x="81400" y="126473"/>
                      <a:pt x="83972" y="131331"/>
                      <a:pt x="86353" y="136665"/>
                    </a:cubicBezTo>
                    <a:cubicBezTo>
                      <a:pt x="88067" y="140570"/>
                      <a:pt x="94068" y="140856"/>
                      <a:pt x="96735" y="137999"/>
                    </a:cubicBezTo>
                    <a:cubicBezTo>
                      <a:pt x="108546" y="125235"/>
                      <a:pt x="120072" y="106185"/>
                      <a:pt x="128072" y="85420"/>
                    </a:cubicBezTo>
                    <a:cubicBezTo>
                      <a:pt x="131121" y="94564"/>
                      <a:pt x="134645" y="103232"/>
                      <a:pt x="138550" y="111043"/>
                    </a:cubicBezTo>
                    <a:cubicBezTo>
                      <a:pt x="151504" y="137141"/>
                      <a:pt x="186271" y="146571"/>
                      <a:pt x="195319" y="111519"/>
                    </a:cubicBezTo>
                    <a:cubicBezTo>
                      <a:pt x="195700" y="109995"/>
                      <a:pt x="194176" y="108757"/>
                      <a:pt x="192938" y="109519"/>
                    </a:cubicBezTo>
                    <a:close/>
                    <a:moveTo>
                      <a:pt x="73114" y="99612"/>
                    </a:moveTo>
                    <a:cubicBezTo>
                      <a:pt x="70351" y="112852"/>
                      <a:pt x="47301" y="155524"/>
                      <a:pt x="32727" y="119901"/>
                    </a:cubicBezTo>
                    <a:cubicBezTo>
                      <a:pt x="31870" y="117901"/>
                      <a:pt x="31489" y="115996"/>
                      <a:pt x="31299" y="114281"/>
                    </a:cubicBezTo>
                    <a:cubicBezTo>
                      <a:pt x="43110" y="104566"/>
                      <a:pt x="57778" y="98565"/>
                      <a:pt x="73875" y="97898"/>
                    </a:cubicBezTo>
                    <a:cubicBezTo>
                      <a:pt x="73494" y="98470"/>
                      <a:pt x="73208" y="99041"/>
                      <a:pt x="73114" y="99612"/>
                    </a:cubicBezTo>
                    <a:close/>
                  </a:path>
                </a:pathLst>
              </a:custGeom>
              <a:grpFill/>
              <a:ln w="9525" cap="flat">
                <a:noFill/>
                <a:prstDash val="solid"/>
                <a:miter/>
              </a:ln>
            </p:spPr>
            <p:txBody>
              <a:bodyPr rtlCol="0" anchor="ctr"/>
              <a:lstStyle/>
              <a:p>
                <a:endParaRPr lang="en-US"/>
              </a:p>
            </p:txBody>
          </p:sp>
        </p:grpSp>
        <p:grpSp>
          <p:nvGrpSpPr>
            <p:cNvPr id="1307" name="Graphic 6">
              <a:extLst>
                <a:ext uri="{FF2B5EF4-FFF2-40B4-BE49-F238E27FC236}">
                  <a16:creationId xmlns:a16="http://schemas.microsoft.com/office/drawing/2014/main" id="{BBF3F397-1926-FCC8-C669-670813EC9592}"/>
                </a:ext>
              </a:extLst>
            </p:cNvPr>
            <p:cNvGrpSpPr/>
            <p:nvPr/>
          </p:nvGrpSpPr>
          <p:grpSpPr>
            <a:xfrm>
              <a:off x="7445862" y="5286623"/>
              <a:ext cx="703891" cy="170147"/>
              <a:chOff x="7445862" y="5286623"/>
              <a:chExt cx="703891" cy="170147"/>
            </a:xfrm>
            <a:grpFill/>
          </p:grpSpPr>
          <p:sp>
            <p:nvSpPr>
              <p:cNvPr id="1308" name="Freeform: Shape 1307">
                <a:extLst>
                  <a:ext uri="{FF2B5EF4-FFF2-40B4-BE49-F238E27FC236}">
                    <a16:creationId xmlns:a16="http://schemas.microsoft.com/office/drawing/2014/main" id="{8A9FCFD6-86FD-E049-BCA6-A2B94E7C1B8B}"/>
                  </a:ext>
                </a:extLst>
              </p:cNvPr>
              <p:cNvSpPr/>
              <p:nvPr/>
            </p:nvSpPr>
            <p:spPr>
              <a:xfrm>
                <a:off x="7445862" y="5346895"/>
                <a:ext cx="142241" cy="109875"/>
              </a:xfrm>
              <a:custGeom>
                <a:avLst/>
                <a:gdLst>
                  <a:gd name="connsiteX0" fmla="*/ 141086 w 142241"/>
                  <a:gd name="connsiteY0" fmla="*/ 17965 h 109875"/>
                  <a:gd name="connsiteX1" fmla="*/ 101462 w 142241"/>
                  <a:gd name="connsiteY1" fmla="*/ 11869 h 109875"/>
                  <a:gd name="connsiteX2" fmla="*/ 91461 w 142241"/>
                  <a:gd name="connsiteY2" fmla="*/ 19489 h 109875"/>
                  <a:gd name="connsiteX3" fmla="*/ 71648 w 142241"/>
                  <a:gd name="connsiteY3" fmla="*/ 76639 h 109875"/>
                  <a:gd name="connsiteX4" fmla="*/ 66029 w 142241"/>
                  <a:gd name="connsiteY4" fmla="*/ 29014 h 109875"/>
                  <a:gd name="connsiteX5" fmla="*/ 50408 w 142241"/>
                  <a:gd name="connsiteY5" fmla="*/ 26919 h 109875"/>
                  <a:gd name="connsiteX6" fmla="*/ 34311 w 142241"/>
                  <a:gd name="connsiteY6" fmla="*/ 77973 h 109875"/>
                  <a:gd name="connsiteX7" fmla="*/ 26500 w 142241"/>
                  <a:gd name="connsiteY7" fmla="*/ 5011 h 109875"/>
                  <a:gd name="connsiteX8" fmla="*/ 15165 w 142241"/>
                  <a:gd name="connsiteY8" fmla="*/ 2059 h 109875"/>
                  <a:gd name="connsiteX9" fmla="*/ 5069 w 142241"/>
                  <a:gd name="connsiteY9" fmla="*/ 17680 h 109875"/>
                  <a:gd name="connsiteX10" fmla="*/ 2211 w 142241"/>
                  <a:gd name="connsiteY10" fmla="*/ 23395 h 109875"/>
                  <a:gd name="connsiteX11" fmla="*/ 1640 w 142241"/>
                  <a:gd name="connsiteY11" fmla="*/ 25300 h 109875"/>
                  <a:gd name="connsiteX12" fmla="*/ 20 w 142241"/>
                  <a:gd name="connsiteY12" fmla="*/ 25871 h 109875"/>
                  <a:gd name="connsiteX13" fmla="*/ 14594 w 142241"/>
                  <a:gd name="connsiteY13" fmla="*/ 22918 h 109875"/>
                  <a:gd name="connsiteX14" fmla="*/ 25166 w 142241"/>
                  <a:gd name="connsiteY14" fmla="*/ 104167 h 109875"/>
                  <a:gd name="connsiteX15" fmla="*/ 39454 w 142241"/>
                  <a:gd name="connsiteY15" fmla="*/ 106071 h 109875"/>
                  <a:gd name="connsiteX16" fmla="*/ 53265 w 142241"/>
                  <a:gd name="connsiteY16" fmla="*/ 70353 h 109875"/>
                  <a:gd name="connsiteX17" fmla="*/ 64029 w 142241"/>
                  <a:gd name="connsiteY17" fmla="*/ 96642 h 109875"/>
                  <a:gd name="connsiteX18" fmla="*/ 77745 w 142241"/>
                  <a:gd name="connsiteY18" fmla="*/ 96642 h 109875"/>
                  <a:gd name="connsiteX19" fmla="*/ 106510 w 142241"/>
                  <a:gd name="connsiteY19" fmla="*/ 29014 h 109875"/>
                  <a:gd name="connsiteX20" fmla="*/ 141181 w 142241"/>
                  <a:gd name="connsiteY20" fmla="*/ 21109 h 109875"/>
                  <a:gd name="connsiteX21" fmla="*/ 141086 w 142241"/>
                  <a:gd name="connsiteY21" fmla="*/ 17965 h 10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41" h="109875">
                    <a:moveTo>
                      <a:pt x="141086" y="17965"/>
                    </a:moveTo>
                    <a:cubicBezTo>
                      <a:pt x="128036" y="15584"/>
                      <a:pt x="114226" y="15584"/>
                      <a:pt x="101462" y="11869"/>
                    </a:cubicBezTo>
                    <a:cubicBezTo>
                      <a:pt x="96318" y="10345"/>
                      <a:pt x="91651" y="14441"/>
                      <a:pt x="91461" y="19489"/>
                    </a:cubicBezTo>
                    <a:cubicBezTo>
                      <a:pt x="90413" y="40730"/>
                      <a:pt x="82412" y="59113"/>
                      <a:pt x="71648" y="76639"/>
                    </a:cubicBezTo>
                    <a:cubicBezTo>
                      <a:pt x="65934" y="61685"/>
                      <a:pt x="66124" y="45302"/>
                      <a:pt x="66029" y="29014"/>
                    </a:cubicBezTo>
                    <a:cubicBezTo>
                      <a:pt x="66029" y="19489"/>
                      <a:pt x="53551" y="18918"/>
                      <a:pt x="50408" y="26919"/>
                    </a:cubicBezTo>
                    <a:cubicBezTo>
                      <a:pt x="43836" y="43588"/>
                      <a:pt x="40025" y="61113"/>
                      <a:pt x="34311" y="77973"/>
                    </a:cubicBezTo>
                    <a:cubicBezTo>
                      <a:pt x="30120" y="53970"/>
                      <a:pt x="31739" y="29014"/>
                      <a:pt x="26500" y="5011"/>
                    </a:cubicBezTo>
                    <a:cubicBezTo>
                      <a:pt x="25452" y="344"/>
                      <a:pt x="18309" y="-1942"/>
                      <a:pt x="15165" y="2059"/>
                    </a:cubicBezTo>
                    <a:cubicBezTo>
                      <a:pt x="11165" y="7107"/>
                      <a:pt x="8022" y="11964"/>
                      <a:pt x="5069" y="17680"/>
                    </a:cubicBezTo>
                    <a:cubicBezTo>
                      <a:pt x="3926" y="19489"/>
                      <a:pt x="2974" y="21394"/>
                      <a:pt x="2211" y="23395"/>
                    </a:cubicBezTo>
                    <a:cubicBezTo>
                      <a:pt x="2021" y="24157"/>
                      <a:pt x="1830" y="24728"/>
                      <a:pt x="1640" y="25300"/>
                    </a:cubicBezTo>
                    <a:cubicBezTo>
                      <a:pt x="1164" y="24633"/>
                      <a:pt x="20" y="24919"/>
                      <a:pt x="20" y="25871"/>
                    </a:cubicBezTo>
                    <a:cubicBezTo>
                      <a:pt x="-456" y="36253"/>
                      <a:pt x="7545" y="30062"/>
                      <a:pt x="14594" y="22918"/>
                    </a:cubicBezTo>
                    <a:cubicBezTo>
                      <a:pt x="16308" y="50350"/>
                      <a:pt x="15356" y="78259"/>
                      <a:pt x="25166" y="104167"/>
                    </a:cubicBezTo>
                    <a:cubicBezTo>
                      <a:pt x="27358" y="109977"/>
                      <a:pt x="36025" y="112549"/>
                      <a:pt x="39454" y="106071"/>
                    </a:cubicBezTo>
                    <a:cubicBezTo>
                      <a:pt x="45455" y="94642"/>
                      <a:pt x="49550" y="82545"/>
                      <a:pt x="53265" y="70353"/>
                    </a:cubicBezTo>
                    <a:cubicBezTo>
                      <a:pt x="55266" y="79497"/>
                      <a:pt x="58504" y="88355"/>
                      <a:pt x="64029" y="96642"/>
                    </a:cubicBezTo>
                    <a:cubicBezTo>
                      <a:pt x="67457" y="101785"/>
                      <a:pt x="74220" y="101690"/>
                      <a:pt x="77745" y="96642"/>
                    </a:cubicBezTo>
                    <a:cubicBezTo>
                      <a:pt x="92223" y="75687"/>
                      <a:pt x="103272" y="53875"/>
                      <a:pt x="106510" y="29014"/>
                    </a:cubicBezTo>
                    <a:cubicBezTo>
                      <a:pt x="118797" y="30157"/>
                      <a:pt x="127465" y="25395"/>
                      <a:pt x="141181" y="21109"/>
                    </a:cubicBezTo>
                    <a:cubicBezTo>
                      <a:pt x="142514" y="20537"/>
                      <a:pt x="142705" y="18251"/>
                      <a:pt x="141086" y="17965"/>
                    </a:cubicBezTo>
                    <a:close/>
                  </a:path>
                </a:pathLst>
              </a:custGeom>
              <a:grpFill/>
              <a:ln w="9525" cap="flat">
                <a:noFill/>
                <a:prstDash val="solid"/>
                <a:miter/>
              </a:ln>
            </p:spPr>
            <p:txBody>
              <a:bodyPr rtlCol="0" anchor="ctr"/>
              <a:lstStyle/>
              <a:p>
                <a:endParaRPr lang="en-US"/>
              </a:p>
            </p:txBody>
          </p:sp>
          <p:sp>
            <p:nvSpPr>
              <p:cNvPr id="1309" name="Freeform: Shape 1308">
                <a:extLst>
                  <a:ext uri="{FF2B5EF4-FFF2-40B4-BE49-F238E27FC236}">
                    <a16:creationId xmlns:a16="http://schemas.microsoft.com/office/drawing/2014/main" id="{77593030-76A3-7B8B-6BFC-E0C322A6A519}"/>
                  </a:ext>
                </a:extLst>
              </p:cNvPr>
              <p:cNvSpPr/>
              <p:nvPr/>
            </p:nvSpPr>
            <p:spPr>
              <a:xfrm>
                <a:off x="7630191" y="5393294"/>
                <a:ext cx="95154" cy="15707"/>
              </a:xfrm>
              <a:custGeom>
                <a:avLst/>
                <a:gdLst>
                  <a:gd name="connsiteX0" fmla="*/ 94012 w 95154"/>
                  <a:gd name="connsiteY0" fmla="*/ 5951 h 15707"/>
                  <a:gd name="connsiteX1" fmla="*/ 85535 w 95154"/>
                  <a:gd name="connsiteY1" fmla="*/ 808 h 15707"/>
                  <a:gd name="connsiteX2" fmla="*/ 62008 w 95154"/>
                  <a:gd name="connsiteY2" fmla="*/ 236 h 15707"/>
                  <a:gd name="connsiteX3" fmla="*/ 2858 w 95154"/>
                  <a:gd name="connsiteY3" fmla="*/ 4046 h 15707"/>
                  <a:gd name="connsiteX4" fmla="*/ 2858 w 95154"/>
                  <a:gd name="connsiteY4" fmla="*/ 11762 h 15707"/>
                  <a:gd name="connsiteX5" fmla="*/ 57722 w 95154"/>
                  <a:gd name="connsiteY5" fmla="*/ 15571 h 15707"/>
                  <a:gd name="connsiteX6" fmla="*/ 83629 w 95154"/>
                  <a:gd name="connsiteY6" fmla="*/ 15286 h 15707"/>
                  <a:gd name="connsiteX7" fmla="*/ 94012 w 95154"/>
                  <a:gd name="connsiteY7" fmla="*/ 9952 h 15707"/>
                  <a:gd name="connsiteX8" fmla="*/ 94012 w 95154"/>
                  <a:gd name="connsiteY8" fmla="*/ 5951 h 1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154" h="15707">
                    <a:moveTo>
                      <a:pt x="94012" y="5951"/>
                    </a:moveTo>
                    <a:cubicBezTo>
                      <a:pt x="90773" y="4046"/>
                      <a:pt x="90107" y="1570"/>
                      <a:pt x="85535" y="808"/>
                    </a:cubicBezTo>
                    <a:cubicBezTo>
                      <a:pt x="77819" y="-430"/>
                      <a:pt x="69723" y="141"/>
                      <a:pt x="62008" y="236"/>
                    </a:cubicBezTo>
                    <a:cubicBezTo>
                      <a:pt x="42863" y="332"/>
                      <a:pt x="21432" y="-1573"/>
                      <a:pt x="2858" y="4046"/>
                    </a:cubicBezTo>
                    <a:cubicBezTo>
                      <a:pt x="-953" y="5189"/>
                      <a:pt x="-953" y="10619"/>
                      <a:pt x="2858" y="11762"/>
                    </a:cubicBezTo>
                    <a:cubicBezTo>
                      <a:pt x="20098" y="17000"/>
                      <a:pt x="39910" y="15476"/>
                      <a:pt x="57722" y="15571"/>
                    </a:cubicBezTo>
                    <a:cubicBezTo>
                      <a:pt x="66389" y="15571"/>
                      <a:pt x="74962" y="15762"/>
                      <a:pt x="83629" y="15286"/>
                    </a:cubicBezTo>
                    <a:cubicBezTo>
                      <a:pt x="89249" y="14905"/>
                      <a:pt x="90107" y="12238"/>
                      <a:pt x="94012" y="9952"/>
                    </a:cubicBezTo>
                    <a:cubicBezTo>
                      <a:pt x="95536" y="9095"/>
                      <a:pt x="95536" y="6809"/>
                      <a:pt x="94012" y="5951"/>
                    </a:cubicBezTo>
                    <a:close/>
                  </a:path>
                </a:pathLst>
              </a:custGeom>
              <a:grpFill/>
              <a:ln w="9525" cap="flat">
                <a:noFill/>
                <a:prstDash val="solid"/>
                <a:miter/>
              </a:ln>
            </p:spPr>
            <p:txBody>
              <a:bodyPr rtlCol="0" anchor="ctr"/>
              <a:lstStyle/>
              <a:p>
                <a:endParaRPr lang="en-US"/>
              </a:p>
            </p:txBody>
          </p:sp>
          <p:sp>
            <p:nvSpPr>
              <p:cNvPr id="1310" name="Freeform: Shape 1309">
                <a:extLst>
                  <a:ext uri="{FF2B5EF4-FFF2-40B4-BE49-F238E27FC236}">
                    <a16:creationId xmlns:a16="http://schemas.microsoft.com/office/drawing/2014/main" id="{80065043-58C0-B0C0-7AAB-50A19FEEDC77}"/>
                  </a:ext>
                </a:extLst>
              </p:cNvPr>
              <p:cNvSpPr/>
              <p:nvPr/>
            </p:nvSpPr>
            <p:spPr>
              <a:xfrm>
                <a:off x="7635918" y="5422456"/>
                <a:ext cx="85213" cy="14030"/>
              </a:xfrm>
              <a:custGeom>
                <a:avLst/>
                <a:gdLst>
                  <a:gd name="connsiteX0" fmla="*/ 84285 w 85213"/>
                  <a:gd name="connsiteY0" fmla="*/ 9366 h 14030"/>
                  <a:gd name="connsiteX1" fmla="*/ 1036 w 85213"/>
                  <a:gd name="connsiteY1" fmla="*/ 2793 h 14030"/>
                  <a:gd name="connsiteX2" fmla="*/ 1036 w 85213"/>
                  <a:gd name="connsiteY2" fmla="*/ 5556 h 14030"/>
                  <a:gd name="connsiteX3" fmla="*/ 84285 w 85213"/>
                  <a:gd name="connsiteY3" fmla="*/ 11652 h 14030"/>
                  <a:gd name="connsiteX4" fmla="*/ 84285 w 85213"/>
                  <a:gd name="connsiteY4" fmla="*/ 9366 h 1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13" h="14030">
                    <a:moveTo>
                      <a:pt x="84285" y="9366"/>
                    </a:moveTo>
                    <a:cubicBezTo>
                      <a:pt x="56853" y="4317"/>
                      <a:pt x="28754" y="-4541"/>
                      <a:pt x="1036" y="2793"/>
                    </a:cubicBezTo>
                    <a:cubicBezTo>
                      <a:pt x="-393" y="3174"/>
                      <a:pt x="-297" y="5175"/>
                      <a:pt x="1036" y="5556"/>
                    </a:cubicBezTo>
                    <a:cubicBezTo>
                      <a:pt x="28563" y="14033"/>
                      <a:pt x="55614" y="16319"/>
                      <a:pt x="84285" y="11652"/>
                    </a:cubicBezTo>
                    <a:cubicBezTo>
                      <a:pt x="85523" y="11556"/>
                      <a:pt x="85523" y="9556"/>
                      <a:pt x="84285" y="9366"/>
                    </a:cubicBezTo>
                    <a:close/>
                  </a:path>
                </a:pathLst>
              </a:custGeom>
              <a:grpFill/>
              <a:ln w="9525" cap="flat">
                <a:noFill/>
                <a:prstDash val="solid"/>
                <a:miter/>
              </a:ln>
            </p:spPr>
            <p:txBody>
              <a:bodyPr rtlCol="0" anchor="ctr"/>
              <a:lstStyle/>
              <a:p>
                <a:endParaRPr lang="en-US"/>
              </a:p>
            </p:txBody>
          </p:sp>
          <p:sp>
            <p:nvSpPr>
              <p:cNvPr id="1311" name="Freeform: Shape 1310">
                <a:extLst>
                  <a:ext uri="{FF2B5EF4-FFF2-40B4-BE49-F238E27FC236}">
                    <a16:creationId xmlns:a16="http://schemas.microsoft.com/office/drawing/2014/main" id="{92B5EB6E-862E-1080-0881-9123FB73BC0B}"/>
                  </a:ext>
                </a:extLst>
              </p:cNvPr>
              <p:cNvSpPr/>
              <p:nvPr/>
            </p:nvSpPr>
            <p:spPr>
              <a:xfrm>
                <a:off x="7802981" y="5286623"/>
                <a:ext cx="105947" cy="165176"/>
              </a:xfrm>
              <a:custGeom>
                <a:avLst/>
                <a:gdLst>
                  <a:gd name="connsiteX0" fmla="*/ 55620 w 105947"/>
                  <a:gd name="connsiteY0" fmla="*/ 19373 h 165176"/>
                  <a:gd name="connsiteX1" fmla="*/ 104674 w 105947"/>
                  <a:gd name="connsiteY1" fmla="*/ 24326 h 165176"/>
                  <a:gd name="connsiteX2" fmla="*/ 105721 w 105947"/>
                  <a:gd name="connsiteY2" fmla="*/ 21754 h 165176"/>
                  <a:gd name="connsiteX3" fmla="*/ 13996 w 105947"/>
                  <a:gd name="connsiteY3" fmla="*/ 132 h 165176"/>
                  <a:gd name="connsiteX4" fmla="*/ 5328 w 105947"/>
                  <a:gd name="connsiteY4" fmla="*/ 6800 h 165176"/>
                  <a:gd name="connsiteX5" fmla="*/ 2661 w 105947"/>
                  <a:gd name="connsiteY5" fmla="*/ 83381 h 165176"/>
                  <a:gd name="connsiteX6" fmla="*/ 3042 w 105947"/>
                  <a:gd name="connsiteY6" fmla="*/ 163105 h 165176"/>
                  <a:gd name="connsiteX7" fmla="*/ 8566 w 105947"/>
                  <a:gd name="connsiteY7" fmla="*/ 163105 h 165176"/>
                  <a:gd name="connsiteX8" fmla="*/ 14758 w 105947"/>
                  <a:gd name="connsiteY8" fmla="*/ 91953 h 165176"/>
                  <a:gd name="connsiteX9" fmla="*/ 16186 w 105947"/>
                  <a:gd name="connsiteY9" fmla="*/ 68331 h 165176"/>
                  <a:gd name="connsiteX10" fmla="*/ 46666 w 105947"/>
                  <a:gd name="connsiteY10" fmla="*/ 67474 h 165176"/>
                  <a:gd name="connsiteX11" fmla="*/ 100768 w 105947"/>
                  <a:gd name="connsiteY11" fmla="*/ 68426 h 165176"/>
                  <a:gd name="connsiteX12" fmla="*/ 101816 w 105947"/>
                  <a:gd name="connsiteY12" fmla="*/ 65950 h 165176"/>
                  <a:gd name="connsiteX13" fmla="*/ 16853 w 105947"/>
                  <a:gd name="connsiteY13" fmla="*/ 58044 h 165176"/>
                  <a:gd name="connsiteX14" fmla="*/ 18758 w 105947"/>
                  <a:gd name="connsiteY14" fmla="*/ 14991 h 165176"/>
                  <a:gd name="connsiteX15" fmla="*/ 55620 w 105947"/>
                  <a:gd name="connsiteY15" fmla="*/ 19373 h 16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947" h="165176">
                    <a:moveTo>
                      <a:pt x="55620" y="19373"/>
                    </a:moveTo>
                    <a:cubicBezTo>
                      <a:pt x="71717" y="20801"/>
                      <a:pt x="88481" y="26802"/>
                      <a:pt x="104674" y="24326"/>
                    </a:cubicBezTo>
                    <a:cubicBezTo>
                      <a:pt x="105721" y="24135"/>
                      <a:pt x="106293" y="22611"/>
                      <a:pt x="105721" y="21754"/>
                    </a:cubicBezTo>
                    <a:cubicBezTo>
                      <a:pt x="89243" y="-2916"/>
                      <a:pt x="39522" y="4704"/>
                      <a:pt x="13996" y="132"/>
                    </a:cubicBezTo>
                    <a:cubicBezTo>
                      <a:pt x="9709" y="-630"/>
                      <a:pt x="5233" y="1942"/>
                      <a:pt x="5328" y="6800"/>
                    </a:cubicBezTo>
                    <a:cubicBezTo>
                      <a:pt x="5518" y="32422"/>
                      <a:pt x="4185" y="57854"/>
                      <a:pt x="2661" y="83381"/>
                    </a:cubicBezTo>
                    <a:cubicBezTo>
                      <a:pt x="1137" y="109479"/>
                      <a:pt x="-2673" y="137388"/>
                      <a:pt x="3042" y="163105"/>
                    </a:cubicBezTo>
                    <a:cubicBezTo>
                      <a:pt x="3708" y="165867"/>
                      <a:pt x="7899" y="165867"/>
                      <a:pt x="8566" y="163105"/>
                    </a:cubicBezTo>
                    <a:cubicBezTo>
                      <a:pt x="13996" y="140150"/>
                      <a:pt x="13233" y="115480"/>
                      <a:pt x="14758" y="91953"/>
                    </a:cubicBezTo>
                    <a:cubicBezTo>
                      <a:pt x="15234" y="84048"/>
                      <a:pt x="15710" y="76237"/>
                      <a:pt x="16186" y="68331"/>
                    </a:cubicBezTo>
                    <a:cubicBezTo>
                      <a:pt x="26188" y="69569"/>
                      <a:pt x="36474" y="68046"/>
                      <a:pt x="46666" y="67474"/>
                    </a:cubicBezTo>
                    <a:cubicBezTo>
                      <a:pt x="64383" y="66331"/>
                      <a:pt x="83147" y="65664"/>
                      <a:pt x="100768" y="68426"/>
                    </a:cubicBezTo>
                    <a:cubicBezTo>
                      <a:pt x="102197" y="68617"/>
                      <a:pt x="103245" y="66807"/>
                      <a:pt x="101816" y="65950"/>
                    </a:cubicBezTo>
                    <a:cubicBezTo>
                      <a:pt x="77813" y="52139"/>
                      <a:pt x="44380" y="50139"/>
                      <a:pt x="16853" y="58044"/>
                    </a:cubicBezTo>
                    <a:cubicBezTo>
                      <a:pt x="17615" y="43661"/>
                      <a:pt x="18377" y="29374"/>
                      <a:pt x="18758" y="14991"/>
                    </a:cubicBezTo>
                    <a:cubicBezTo>
                      <a:pt x="30950" y="16991"/>
                      <a:pt x="43237" y="18230"/>
                      <a:pt x="55620" y="19373"/>
                    </a:cubicBezTo>
                    <a:close/>
                  </a:path>
                </a:pathLst>
              </a:custGeom>
              <a:grpFill/>
              <a:ln w="9525" cap="flat">
                <a:noFill/>
                <a:prstDash val="solid"/>
                <a:miter/>
              </a:ln>
            </p:spPr>
            <p:txBody>
              <a:bodyPr rtlCol="0" anchor="ctr"/>
              <a:lstStyle/>
              <a:p>
                <a:endParaRPr lang="en-US"/>
              </a:p>
            </p:txBody>
          </p:sp>
          <p:sp>
            <p:nvSpPr>
              <p:cNvPr id="1312" name="Freeform: Shape 1311">
                <a:extLst>
                  <a:ext uri="{FF2B5EF4-FFF2-40B4-BE49-F238E27FC236}">
                    <a16:creationId xmlns:a16="http://schemas.microsoft.com/office/drawing/2014/main" id="{0DD05948-57B6-1E4D-DA4A-A95A8D7CEF40}"/>
                  </a:ext>
                </a:extLst>
              </p:cNvPr>
              <p:cNvSpPr/>
              <p:nvPr/>
            </p:nvSpPr>
            <p:spPr>
              <a:xfrm>
                <a:off x="7927224" y="5375692"/>
                <a:ext cx="20163" cy="24767"/>
              </a:xfrm>
              <a:custGeom>
                <a:avLst/>
                <a:gdLst>
                  <a:gd name="connsiteX0" fmla="*/ 19864 w 20163"/>
                  <a:gd name="connsiteY0" fmla="*/ 13076 h 24767"/>
                  <a:gd name="connsiteX1" fmla="*/ 18054 w 20163"/>
                  <a:gd name="connsiteY1" fmla="*/ 9742 h 24767"/>
                  <a:gd name="connsiteX2" fmla="*/ 18054 w 20163"/>
                  <a:gd name="connsiteY2" fmla="*/ 9647 h 24767"/>
                  <a:gd name="connsiteX3" fmla="*/ 18054 w 20163"/>
                  <a:gd name="connsiteY3" fmla="*/ 9647 h 24767"/>
                  <a:gd name="connsiteX4" fmla="*/ 14720 w 20163"/>
                  <a:gd name="connsiteY4" fmla="*/ 8123 h 24767"/>
                  <a:gd name="connsiteX5" fmla="*/ 15006 w 20163"/>
                  <a:gd name="connsiteY5" fmla="*/ 6408 h 24767"/>
                  <a:gd name="connsiteX6" fmla="*/ 3100 w 20163"/>
                  <a:gd name="connsiteY6" fmla="*/ 3170 h 24767"/>
                  <a:gd name="connsiteX7" fmla="*/ 909 w 20163"/>
                  <a:gd name="connsiteY7" fmla="*/ 15076 h 24767"/>
                  <a:gd name="connsiteX8" fmla="*/ 909 w 20163"/>
                  <a:gd name="connsiteY8" fmla="*/ 15076 h 24767"/>
                  <a:gd name="connsiteX9" fmla="*/ 8815 w 20163"/>
                  <a:gd name="connsiteY9" fmla="*/ 24220 h 24767"/>
                  <a:gd name="connsiteX10" fmla="*/ 19864 w 20163"/>
                  <a:gd name="connsiteY10" fmla="*/ 13076 h 2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3" h="24767">
                    <a:moveTo>
                      <a:pt x="19864" y="13076"/>
                    </a:moveTo>
                    <a:cubicBezTo>
                      <a:pt x="20054" y="11933"/>
                      <a:pt x="19292" y="10695"/>
                      <a:pt x="18054" y="9742"/>
                    </a:cubicBezTo>
                    <a:cubicBezTo>
                      <a:pt x="18054" y="9742"/>
                      <a:pt x="18054" y="9742"/>
                      <a:pt x="18054" y="9647"/>
                    </a:cubicBezTo>
                    <a:cubicBezTo>
                      <a:pt x="18054" y="9647"/>
                      <a:pt x="18054" y="9647"/>
                      <a:pt x="18054" y="9647"/>
                    </a:cubicBezTo>
                    <a:cubicBezTo>
                      <a:pt x="17101" y="8885"/>
                      <a:pt x="15863" y="8313"/>
                      <a:pt x="14720" y="8123"/>
                    </a:cubicBezTo>
                    <a:cubicBezTo>
                      <a:pt x="14815" y="7551"/>
                      <a:pt x="15006" y="6980"/>
                      <a:pt x="15006" y="6408"/>
                    </a:cubicBezTo>
                    <a:cubicBezTo>
                      <a:pt x="14530" y="503"/>
                      <a:pt x="6243" y="-2831"/>
                      <a:pt x="3100" y="3170"/>
                    </a:cubicBezTo>
                    <a:cubicBezTo>
                      <a:pt x="1385" y="6313"/>
                      <a:pt x="-1473" y="11456"/>
                      <a:pt x="909" y="15076"/>
                    </a:cubicBezTo>
                    <a:cubicBezTo>
                      <a:pt x="909" y="15076"/>
                      <a:pt x="909" y="15076"/>
                      <a:pt x="909" y="15076"/>
                    </a:cubicBezTo>
                    <a:cubicBezTo>
                      <a:pt x="1957" y="19172"/>
                      <a:pt x="4814" y="22791"/>
                      <a:pt x="8815" y="24220"/>
                    </a:cubicBezTo>
                    <a:cubicBezTo>
                      <a:pt x="15673" y="26887"/>
                      <a:pt x="21578" y="19267"/>
                      <a:pt x="19864" y="13076"/>
                    </a:cubicBezTo>
                    <a:close/>
                  </a:path>
                </a:pathLst>
              </a:custGeom>
              <a:grpFill/>
              <a:ln w="9525" cap="flat">
                <a:noFill/>
                <a:prstDash val="solid"/>
                <a:miter/>
              </a:ln>
            </p:spPr>
            <p:txBody>
              <a:bodyPr rtlCol="0" anchor="ctr"/>
              <a:lstStyle/>
              <a:p>
                <a:endParaRPr lang="en-US"/>
              </a:p>
            </p:txBody>
          </p:sp>
          <p:sp>
            <p:nvSpPr>
              <p:cNvPr id="1313" name="Freeform: Shape 1312">
                <a:extLst>
                  <a:ext uri="{FF2B5EF4-FFF2-40B4-BE49-F238E27FC236}">
                    <a16:creationId xmlns:a16="http://schemas.microsoft.com/office/drawing/2014/main" id="{E3D80A8F-4FB9-25E0-AAD3-73365EAB68D7}"/>
                  </a:ext>
                </a:extLst>
              </p:cNvPr>
              <p:cNvSpPr/>
              <p:nvPr/>
            </p:nvSpPr>
            <p:spPr>
              <a:xfrm>
                <a:off x="7987262" y="5347099"/>
                <a:ext cx="162491" cy="104556"/>
              </a:xfrm>
              <a:custGeom>
                <a:avLst/>
                <a:gdLst>
                  <a:gd name="connsiteX0" fmla="*/ 160899 w 162491"/>
                  <a:gd name="connsiteY0" fmla="*/ 11665 h 104556"/>
                  <a:gd name="connsiteX1" fmla="*/ 100986 w 162491"/>
                  <a:gd name="connsiteY1" fmla="*/ 53480 h 104556"/>
                  <a:gd name="connsiteX2" fmla="*/ 59077 w 162491"/>
                  <a:gd name="connsiteY2" fmla="*/ 9855 h 104556"/>
                  <a:gd name="connsiteX3" fmla="*/ 59077 w 162491"/>
                  <a:gd name="connsiteY3" fmla="*/ 9855 h 104556"/>
                  <a:gd name="connsiteX4" fmla="*/ 59744 w 162491"/>
                  <a:gd name="connsiteY4" fmla="*/ 8236 h 104556"/>
                  <a:gd name="connsiteX5" fmla="*/ 47551 w 162491"/>
                  <a:gd name="connsiteY5" fmla="*/ 3093 h 104556"/>
                  <a:gd name="connsiteX6" fmla="*/ 45361 w 162491"/>
                  <a:gd name="connsiteY6" fmla="*/ 8617 h 104556"/>
                  <a:gd name="connsiteX7" fmla="*/ 11833 w 162491"/>
                  <a:gd name="connsiteY7" fmla="*/ 61671 h 104556"/>
                  <a:gd name="connsiteX8" fmla="*/ 1831 w 162491"/>
                  <a:gd name="connsiteY8" fmla="*/ 89770 h 104556"/>
                  <a:gd name="connsiteX9" fmla="*/ 3451 w 162491"/>
                  <a:gd name="connsiteY9" fmla="*/ 89580 h 104556"/>
                  <a:gd name="connsiteX10" fmla="*/ 31359 w 162491"/>
                  <a:gd name="connsiteY10" fmla="*/ 54623 h 104556"/>
                  <a:gd name="connsiteX11" fmla="*/ 50790 w 162491"/>
                  <a:gd name="connsiteY11" fmla="*/ 26810 h 104556"/>
                  <a:gd name="connsiteX12" fmla="*/ 92510 w 162491"/>
                  <a:gd name="connsiteY12" fmla="*/ 61957 h 104556"/>
                  <a:gd name="connsiteX13" fmla="*/ 90033 w 162491"/>
                  <a:gd name="connsiteY13" fmla="*/ 64434 h 104556"/>
                  <a:gd name="connsiteX14" fmla="*/ 84413 w 162491"/>
                  <a:gd name="connsiteY14" fmla="*/ 104534 h 104556"/>
                  <a:gd name="connsiteX15" fmla="*/ 118227 w 162491"/>
                  <a:gd name="connsiteY15" fmla="*/ 69006 h 104556"/>
                  <a:gd name="connsiteX16" fmla="*/ 110988 w 162491"/>
                  <a:gd name="connsiteY16" fmla="*/ 61671 h 104556"/>
                  <a:gd name="connsiteX17" fmla="*/ 162042 w 162491"/>
                  <a:gd name="connsiteY17" fmla="*/ 13856 h 104556"/>
                  <a:gd name="connsiteX18" fmla="*/ 160899 w 162491"/>
                  <a:gd name="connsiteY18" fmla="*/ 11665 h 104556"/>
                  <a:gd name="connsiteX19" fmla="*/ 107940 w 162491"/>
                  <a:gd name="connsiteY19" fmla="*/ 83007 h 104556"/>
                  <a:gd name="connsiteX20" fmla="*/ 87176 w 162491"/>
                  <a:gd name="connsiteY20" fmla="*/ 87770 h 104556"/>
                  <a:gd name="connsiteX21" fmla="*/ 102415 w 162491"/>
                  <a:gd name="connsiteY21" fmla="*/ 69958 h 104556"/>
                  <a:gd name="connsiteX22" fmla="*/ 107940 w 162491"/>
                  <a:gd name="connsiteY22" fmla="*/ 83007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2491" h="104556">
                    <a:moveTo>
                      <a:pt x="160899" y="11665"/>
                    </a:moveTo>
                    <a:cubicBezTo>
                      <a:pt x="138420" y="20809"/>
                      <a:pt x="118608" y="36621"/>
                      <a:pt x="100986" y="53480"/>
                    </a:cubicBezTo>
                    <a:cubicBezTo>
                      <a:pt x="81556" y="38335"/>
                      <a:pt x="53933" y="18428"/>
                      <a:pt x="59077" y="9855"/>
                    </a:cubicBezTo>
                    <a:cubicBezTo>
                      <a:pt x="59077" y="9855"/>
                      <a:pt x="59077" y="9855"/>
                      <a:pt x="59077" y="9855"/>
                    </a:cubicBezTo>
                    <a:cubicBezTo>
                      <a:pt x="59268" y="9284"/>
                      <a:pt x="59553" y="8808"/>
                      <a:pt x="59744" y="8236"/>
                    </a:cubicBezTo>
                    <a:cubicBezTo>
                      <a:pt x="62315" y="902"/>
                      <a:pt x="51362" y="-3194"/>
                      <a:pt x="47551" y="3093"/>
                    </a:cubicBezTo>
                    <a:cubicBezTo>
                      <a:pt x="46408" y="4903"/>
                      <a:pt x="45742" y="6807"/>
                      <a:pt x="45361" y="8617"/>
                    </a:cubicBezTo>
                    <a:cubicBezTo>
                      <a:pt x="37741" y="27667"/>
                      <a:pt x="22882" y="44717"/>
                      <a:pt x="11833" y="61671"/>
                    </a:cubicBezTo>
                    <a:cubicBezTo>
                      <a:pt x="8213" y="67196"/>
                      <a:pt x="-4741" y="82531"/>
                      <a:pt x="1831" y="89770"/>
                    </a:cubicBezTo>
                    <a:cubicBezTo>
                      <a:pt x="2308" y="90246"/>
                      <a:pt x="3165" y="90151"/>
                      <a:pt x="3451" y="89580"/>
                    </a:cubicBezTo>
                    <a:cubicBezTo>
                      <a:pt x="9928" y="77292"/>
                      <a:pt x="22977" y="65862"/>
                      <a:pt x="31359" y="54623"/>
                    </a:cubicBezTo>
                    <a:cubicBezTo>
                      <a:pt x="38026" y="45670"/>
                      <a:pt x="44980" y="36525"/>
                      <a:pt x="50790" y="26810"/>
                    </a:cubicBezTo>
                    <a:cubicBezTo>
                      <a:pt x="60124" y="39478"/>
                      <a:pt x="78794" y="51670"/>
                      <a:pt x="92510" y="61957"/>
                    </a:cubicBezTo>
                    <a:cubicBezTo>
                      <a:pt x="91652" y="62814"/>
                      <a:pt x="90890" y="63576"/>
                      <a:pt x="90033" y="64434"/>
                    </a:cubicBezTo>
                    <a:cubicBezTo>
                      <a:pt x="81651" y="73006"/>
                      <a:pt x="56505" y="103581"/>
                      <a:pt x="84413" y="104534"/>
                    </a:cubicBezTo>
                    <a:cubicBezTo>
                      <a:pt x="103844" y="105201"/>
                      <a:pt x="132038" y="91008"/>
                      <a:pt x="118227" y="69006"/>
                    </a:cubicBezTo>
                    <a:cubicBezTo>
                      <a:pt x="117084" y="67101"/>
                      <a:pt x="114417" y="64529"/>
                      <a:pt x="110988" y="61671"/>
                    </a:cubicBezTo>
                    <a:cubicBezTo>
                      <a:pt x="127752" y="45670"/>
                      <a:pt x="144230" y="28620"/>
                      <a:pt x="162042" y="13856"/>
                    </a:cubicBezTo>
                    <a:cubicBezTo>
                      <a:pt x="163090" y="12999"/>
                      <a:pt x="162137" y="11189"/>
                      <a:pt x="160899" y="11665"/>
                    </a:cubicBezTo>
                    <a:close/>
                    <a:moveTo>
                      <a:pt x="107940" y="83007"/>
                    </a:moveTo>
                    <a:cubicBezTo>
                      <a:pt x="104511" y="87103"/>
                      <a:pt x="80794" y="97866"/>
                      <a:pt x="87176" y="87770"/>
                    </a:cubicBezTo>
                    <a:cubicBezTo>
                      <a:pt x="91271" y="81293"/>
                      <a:pt x="96795" y="75483"/>
                      <a:pt x="102415" y="69958"/>
                    </a:cubicBezTo>
                    <a:cubicBezTo>
                      <a:pt x="108035" y="75197"/>
                      <a:pt x="110702" y="79674"/>
                      <a:pt x="107940" y="83007"/>
                    </a:cubicBezTo>
                    <a:close/>
                  </a:path>
                </a:pathLst>
              </a:custGeom>
              <a:grpFill/>
              <a:ln w="9525" cap="flat">
                <a:noFill/>
                <a:prstDash val="solid"/>
                <a:miter/>
              </a:ln>
            </p:spPr>
            <p:txBody>
              <a:bodyPr rtlCol="0" anchor="ctr"/>
              <a:lstStyle/>
              <a:p>
                <a:endParaRPr lang="en-US"/>
              </a:p>
            </p:txBody>
          </p:sp>
        </p:grpSp>
        <p:grpSp>
          <p:nvGrpSpPr>
            <p:cNvPr id="1314" name="Graphic 6">
              <a:extLst>
                <a:ext uri="{FF2B5EF4-FFF2-40B4-BE49-F238E27FC236}">
                  <a16:creationId xmlns:a16="http://schemas.microsoft.com/office/drawing/2014/main" id="{02104030-4C83-3F71-0BE6-4E10A858AEDA}"/>
                </a:ext>
              </a:extLst>
            </p:cNvPr>
            <p:cNvGrpSpPr/>
            <p:nvPr/>
          </p:nvGrpSpPr>
          <p:grpSpPr>
            <a:xfrm>
              <a:off x="8417309" y="5146780"/>
              <a:ext cx="916097" cy="361279"/>
              <a:chOff x="8417309" y="5146780"/>
              <a:chExt cx="916097" cy="361279"/>
            </a:xfrm>
            <a:grpFill/>
          </p:grpSpPr>
          <p:sp>
            <p:nvSpPr>
              <p:cNvPr id="1315" name="Freeform: Shape 1314">
                <a:extLst>
                  <a:ext uri="{FF2B5EF4-FFF2-40B4-BE49-F238E27FC236}">
                    <a16:creationId xmlns:a16="http://schemas.microsoft.com/office/drawing/2014/main" id="{B271A59A-9306-49E2-9FC2-84D96F834B63}"/>
                  </a:ext>
                </a:extLst>
              </p:cNvPr>
              <p:cNvSpPr/>
              <p:nvPr/>
            </p:nvSpPr>
            <p:spPr>
              <a:xfrm>
                <a:off x="9082850" y="5147967"/>
                <a:ext cx="15428" cy="117170"/>
              </a:xfrm>
              <a:custGeom>
                <a:avLst/>
                <a:gdLst>
                  <a:gd name="connsiteX0" fmla="*/ 13238 w 15428"/>
                  <a:gd name="connsiteY0" fmla="*/ 5533 h 117170"/>
                  <a:gd name="connsiteX1" fmla="*/ 12477 w 15428"/>
                  <a:gd name="connsiteY1" fmla="*/ 2390 h 117170"/>
                  <a:gd name="connsiteX2" fmla="*/ 7714 w 15428"/>
                  <a:gd name="connsiteY2" fmla="*/ 9 h 117170"/>
                  <a:gd name="connsiteX3" fmla="*/ 2952 w 15428"/>
                  <a:gd name="connsiteY3" fmla="*/ 2390 h 117170"/>
                  <a:gd name="connsiteX4" fmla="*/ 2189 w 15428"/>
                  <a:gd name="connsiteY4" fmla="*/ 5533 h 117170"/>
                  <a:gd name="connsiteX5" fmla="*/ 2285 w 15428"/>
                  <a:gd name="connsiteY5" fmla="*/ 111928 h 117170"/>
                  <a:gd name="connsiteX6" fmla="*/ 7714 w 15428"/>
                  <a:gd name="connsiteY6" fmla="*/ 117166 h 117170"/>
                  <a:gd name="connsiteX7" fmla="*/ 13143 w 15428"/>
                  <a:gd name="connsiteY7" fmla="*/ 111928 h 117170"/>
                  <a:gd name="connsiteX8" fmla="*/ 13238 w 15428"/>
                  <a:gd name="connsiteY8" fmla="*/ 5533 h 1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28" h="117170">
                    <a:moveTo>
                      <a:pt x="13238" y="5533"/>
                    </a:moveTo>
                    <a:cubicBezTo>
                      <a:pt x="13334" y="4295"/>
                      <a:pt x="13143" y="3247"/>
                      <a:pt x="12477" y="2390"/>
                    </a:cubicBezTo>
                    <a:cubicBezTo>
                      <a:pt x="11524" y="580"/>
                      <a:pt x="9714" y="-86"/>
                      <a:pt x="7714" y="9"/>
                    </a:cubicBezTo>
                    <a:cubicBezTo>
                      <a:pt x="5714" y="-86"/>
                      <a:pt x="3904" y="580"/>
                      <a:pt x="2952" y="2390"/>
                    </a:cubicBezTo>
                    <a:cubicBezTo>
                      <a:pt x="2285" y="3247"/>
                      <a:pt x="2094" y="4295"/>
                      <a:pt x="2189" y="5533"/>
                    </a:cubicBezTo>
                    <a:cubicBezTo>
                      <a:pt x="-2287" y="40109"/>
                      <a:pt x="1332" y="77161"/>
                      <a:pt x="2285" y="111928"/>
                    </a:cubicBezTo>
                    <a:cubicBezTo>
                      <a:pt x="2189" y="115452"/>
                      <a:pt x="4952" y="117166"/>
                      <a:pt x="7714" y="117166"/>
                    </a:cubicBezTo>
                    <a:cubicBezTo>
                      <a:pt x="10476" y="117262"/>
                      <a:pt x="13238" y="115547"/>
                      <a:pt x="13143" y="111928"/>
                    </a:cubicBezTo>
                    <a:cubicBezTo>
                      <a:pt x="14096" y="77161"/>
                      <a:pt x="17715" y="40109"/>
                      <a:pt x="13238" y="5533"/>
                    </a:cubicBezTo>
                    <a:close/>
                  </a:path>
                </a:pathLst>
              </a:custGeom>
              <a:grpFill/>
              <a:ln w="9525" cap="flat">
                <a:noFill/>
                <a:prstDash val="solid"/>
                <a:miter/>
              </a:ln>
            </p:spPr>
            <p:txBody>
              <a:bodyPr rtlCol="0" anchor="ctr"/>
              <a:lstStyle/>
              <a:p>
                <a:endParaRPr lang="en-US"/>
              </a:p>
            </p:txBody>
          </p:sp>
          <p:sp>
            <p:nvSpPr>
              <p:cNvPr id="1316" name="Freeform: Shape 1315">
                <a:extLst>
                  <a:ext uri="{FF2B5EF4-FFF2-40B4-BE49-F238E27FC236}">
                    <a16:creationId xmlns:a16="http://schemas.microsoft.com/office/drawing/2014/main" id="{F1CECB8F-1086-624B-356B-8E9533DE395A}"/>
                  </a:ext>
                </a:extLst>
              </p:cNvPr>
              <p:cNvSpPr/>
              <p:nvPr/>
            </p:nvSpPr>
            <p:spPr>
              <a:xfrm>
                <a:off x="8417309" y="5146780"/>
                <a:ext cx="916097" cy="361279"/>
              </a:xfrm>
              <a:custGeom>
                <a:avLst/>
                <a:gdLst>
                  <a:gd name="connsiteX0" fmla="*/ 915285 w 916097"/>
                  <a:gd name="connsiteY0" fmla="*/ 150358 h 361279"/>
                  <a:gd name="connsiteX1" fmla="*/ 915285 w 916097"/>
                  <a:gd name="connsiteY1" fmla="*/ 65204 h 361279"/>
                  <a:gd name="connsiteX2" fmla="*/ 908808 w 916097"/>
                  <a:gd name="connsiteY2" fmla="*/ 59013 h 361279"/>
                  <a:gd name="connsiteX3" fmla="*/ 907284 w 916097"/>
                  <a:gd name="connsiteY3" fmla="*/ 59108 h 361279"/>
                  <a:gd name="connsiteX4" fmla="*/ 837561 w 916097"/>
                  <a:gd name="connsiteY4" fmla="*/ 54060 h 361279"/>
                  <a:gd name="connsiteX5" fmla="*/ 758885 w 916097"/>
                  <a:gd name="connsiteY5" fmla="*/ 56727 h 361279"/>
                  <a:gd name="connsiteX6" fmla="*/ 757075 w 916097"/>
                  <a:gd name="connsiteY6" fmla="*/ 9102 h 361279"/>
                  <a:gd name="connsiteX7" fmla="*/ 757075 w 916097"/>
                  <a:gd name="connsiteY7" fmla="*/ 8625 h 361279"/>
                  <a:gd name="connsiteX8" fmla="*/ 757075 w 916097"/>
                  <a:gd name="connsiteY8" fmla="*/ 7578 h 361279"/>
                  <a:gd name="connsiteX9" fmla="*/ 757075 w 916097"/>
                  <a:gd name="connsiteY9" fmla="*/ 6530 h 361279"/>
                  <a:gd name="connsiteX10" fmla="*/ 755551 w 916097"/>
                  <a:gd name="connsiteY10" fmla="*/ 3006 h 361279"/>
                  <a:gd name="connsiteX11" fmla="*/ 754789 w 916097"/>
                  <a:gd name="connsiteY11" fmla="*/ 2149 h 361279"/>
                  <a:gd name="connsiteX12" fmla="*/ 754598 w 916097"/>
                  <a:gd name="connsiteY12" fmla="*/ 2053 h 361279"/>
                  <a:gd name="connsiteX13" fmla="*/ 750979 w 916097"/>
                  <a:gd name="connsiteY13" fmla="*/ 910 h 361279"/>
                  <a:gd name="connsiteX14" fmla="*/ 747931 w 916097"/>
                  <a:gd name="connsiteY14" fmla="*/ 339 h 361279"/>
                  <a:gd name="connsiteX15" fmla="*/ 716022 w 916097"/>
                  <a:gd name="connsiteY15" fmla="*/ 1672 h 361279"/>
                  <a:gd name="connsiteX16" fmla="*/ 708498 w 916097"/>
                  <a:gd name="connsiteY16" fmla="*/ 720 h 361279"/>
                  <a:gd name="connsiteX17" fmla="*/ 706592 w 916097"/>
                  <a:gd name="connsiteY17" fmla="*/ 1672 h 361279"/>
                  <a:gd name="connsiteX18" fmla="*/ 703354 w 916097"/>
                  <a:gd name="connsiteY18" fmla="*/ 3768 h 361279"/>
                  <a:gd name="connsiteX19" fmla="*/ 702592 w 916097"/>
                  <a:gd name="connsiteY19" fmla="*/ 6530 h 361279"/>
                  <a:gd name="connsiteX20" fmla="*/ 702211 w 916097"/>
                  <a:gd name="connsiteY20" fmla="*/ 10626 h 361279"/>
                  <a:gd name="connsiteX21" fmla="*/ 702687 w 916097"/>
                  <a:gd name="connsiteY21" fmla="*/ 113210 h 361279"/>
                  <a:gd name="connsiteX22" fmla="*/ 708116 w 916097"/>
                  <a:gd name="connsiteY22" fmla="*/ 118449 h 361279"/>
                  <a:gd name="connsiteX23" fmla="*/ 708783 w 916097"/>
                  <a:gd name="connsiteY23" fmla="*/ 118353 h 361279"/>
                  <a:gd name="connsiteX24" fmla="*/ 714212 w 916097"/>
                  <a:gd name="connsiteY24" fmla="*/ 121116 h 361279"/>
                  <a:gd name="connsiteX25" fmla="*/ 714879 w 916097"/>
                  <a:gd name="connsiteY25" fmla="*/ 121116 h 361279"/>
                  <a:gd name="connsiteX26" fmla="*/ 715165 w 916097"/>
                  <a:gd name="connsiteY26" fmla="*/ 121116 h 361279"/>
                  <a:gd name="connsiteX27" fmla="*/ 730595 w 916097"/>
                  <a:gd name="connsiteY27" fmla="*/ 121497 h 361279"/>
                  <a:gd name="connsiteX28" fmla="*/ 730881 w 916097"/>
                  <a:gd name="connsiteY28" fmla="*/ 121592 h 361279"/>
                  <a:gd name="connsiteX29" fmla="*/ 748026 w 916097"/>
                  <a:gd name="connsiteY29" fmla="*/ 121878 h 361279"/>
                  <a:gd name="connsiteX30" fmla="*/ 755074 w 916097"/>
                  <a:gd name="connsiteY30" fmla="*/ 117210 h 361279"/>
                  <a:gd name="connsiteX31" fmla="*/ 756789 w 916097"/>
                  <a:gd name="connsiteY31" fmla="*/ 113210 h 361279"/>
                  <a:gd name="connsiteX32" fmla="*/ 758694 w 916097"/>
                  <a:gd name="connsiteY32" fmla="*/ 65775 h 361279"/>
                  <a:gd name="connsiteX33" fmla="*/ 827083 w 916097"/>
                  <a:gd name="connsiteY33" fmla="*/ 68442 h 361279"/>
                  <a:gd name="connsiteX34" fmla="*/ 902522 w 916097"/>
                  <a:gd name="connsiteY34" fmla="*/ 64061 h 361279"/>
                  <a:gd name="connsiteX35" fmla="*/ 902331 w 916097"/>
                  <a:gd name="connsiteY35" fmla="*/ 65299 h 361279"/>
                  <a:gd name="connsiteX36" fmla="*/ 902236 w 916097"/>
                  <a:gd name="connsiteY36" fmla="*/ 141118 h 361279"/>
                  <a:gd name="connsiteX37" fmla="*/ 904998 w 916097"/>
                  <a:gd name="connsiteY37" fmla="*/ 192553 h 361279"/>
                  <a:gd name="connsiteX38" fmla="*/ 904426 w 916097"/>
                  <a:gd name="connsiteY38" fmla="*/ 320665 h 361279"/>
                  <a:gd name="connsiteX39" fmla="*/ 903474 w 916097"/>
                  <a:gd name="connsiteY39" fmla="*/ 320474 h 361279"/>
                  <a:gd name="connsiteX40" fmla="*/ 654872 w 916097"/>
                  <a:gd name="connsiteY40" fmla="*/ 324856 h 361279"/>
                  <a:gd name="connsiteX41" fmla="*/ 655157 w 916097"/>
                  <a:gd name="connsiteY41" fmla="*/ 299519 h 361279"/>
                  <a:gd name="connsiteX42" fmla="*/ 650014 w 916097"/>
                  <a:gd name="connsiteY42" fmla="*/ 293994 h 361279"/>
                  <a:gd name="connsiteX43" fmla="*/ 646585 w 916097"/>
                  <a:gd name="connsiteY43" fmla="*/ 292756 h 361279"/>
                  <a:gd name="connsiteX44" fmla="*/ 433606 w 916097"/>
                  <a:gd name="connsiteY44" fmla="*/ 296852 h 361279"/>
                  <a:gd name="connsiteX45" fmla="*/ 432463 w 916097"/>
                  <a:gd name="connsiteY45" fmla="*/ 298852 h 361279"/>
                  <a:gd name="connsiteX46" fmla="*/ 429510 w 916097"/>
                  <a:gd name="connsiteY46" fmla="*/ 303519 h 361279"/>
                  <a:gd name="connsiteX47" fmla="*/ 429225 w 916097"/>
                  <a:gd name="connsiteY47" fmla="*/ 322855 h 361279"/>
                  <a:gd name="connsiteX48" fmla="*/ 219484 w 916097"/>
                  <a:gd name="connsiteY48" fmla="*/ 322474 h 361279"/>
                  <a:gd name="connsiteX49" fmla="*/ 48129 w 916097"/>
                  <a:gd name="connsiteY49" fmla="*/ 326570 h 361279"/>
                  <a:gd name="connsiteX50" fmla="*/ 48034 w 916097"/>
                  <a:gd name="connsiteY50" fmla="*/ 326570 h 361279"/>
                  <a:gd name="connsiteX51" fmla="*/ 49939 w 916097"/>
                  <a:gd name="connsiteY51" fmla="*/ 254370 h 361279"/>
                  <a:gd name="connsiteX52" fmla="*/ 52987 w 916097"/>
                  <a:gd name="connsiteY52" fmla="*/ 245798 h 361279"/>
                  <a:gd name="connsiteX53" fmla="*/ 51653 w 916097"/>
                  <a:gd name="connsiteY53" fmla="*/ 243798 h 361279"/>
                  <a:gd name="connsiteX54" fmla="*/ 67465 w 916097"/>
                  <a:gd name="connsiteY54" fmla="*/ 222652 h 361279"/>
                  <a:gd name="connsiteX55" fmla="*/ 82514 w 916097"/>
                  <a:gd name="connsiteY55" fmla="*/ 196458 h 361279"/>
                  <a:gd name="connsiteX56" fmla="*/ 76895 w 916097"/>
                  <a:gd name="connsiteY56" fmla="*/ 186076 h 361279"/>
                  <a:gd name="connsiteX57" fmla="*/ 48891 w 916097"/>
                  <a:gd name="connsiteY57" fmla="*/ 185314 h 361279"/>
                  <a:gd name="connsiteX58" fmla="*/ 48605 w 916097"/>
                  <a:gd name="connsiteY58" fmla="*/ 167026 h 361279"/>
                  <a:gd name="connsiteX59" fmla="*/ 48891 w 916097"/>
                  <a:gd name="connsiteY59" fmla="*/ 72252 h 361279"/>
                  <a:gd name="connsiteX60" fmla="*/ 185479 w 916097"/>
                  <a:gd name="connsiteY60" fmla="*/ 72729 h 361279"/>
                  <a:gd name="connsiteX61" fmla="*/ 344547 w 916097"/>
                  <a:gd name="connsiteY61" fmla="*/ 72729 h 361279"/>
                  <a:gd name="connsiteX62" fmla="*/ 662587 w 916097"/>
                  <a:gd name="connsiteY62" fmla="*/ 67204 h 361279"/>
                  <a:gd name="connsiteX63" fmla="*/ 662587 w 916097"/>
                  <a:gd name="connsiteY63" fmla="*/ 63299 h 361279"/>
                  <a:gd name="connsiteX64" fmla="*/ 355120 w 916097"/>
                  <a:gd name="connsiteY64" fmla="*/ 57775 h 361279"/>
                  <a:gd name="connsiteX65" fmla="*/ 196052 w 916097"/>
                  <a:gd name="connsiteY65" fmla="*/ 57775 h 361279"/>
                  <a:gd name="connsiteX66" fmla="*/ 46605 w 916097"/>
                  <a:gd name="connsiteY66" fmla="*/ 58441 h 361279"/>
                  <a:gd name="connsiteX67" fmla="*/ 40033 w 916097"/>
                  <a:gd name="connsiteY67" fmla="*/ 64633 h 361279"/>
                  <a:gd name="connsiteX68" fmla="*/ 35747 w 916097"/>
                  <a:gd name="connsiteY68" fmla="*/ 70633 h 361279"/>
                  <a:gd name="connsiteX69" fmla="*/ 35747 w 916097"/>
                  <a:gd name="connsiteY69" fmla="*/ 163883 h 361279"/>
                  <a:gd name="connsiteX70" fmla="*/ 36032 w 916097"/>
                  <a:gd name="connsiteY70" fmla="*/ 168169 h 361279"/>
                  <a:gd name="connsiteX71" fmla="*/ 35747 w 916097"/>
                  <a:gd name="connsiteY71" fmla="*/ 185505 h 361279"/>
                  <a:gd name="connsiteX72" fmla="*/ 4885 w 916097"/>
                  <a:gd name="connsiteY72" fmla="*/ 187981 h 361279"/>
                  <a:gd name="connsiteX73" fmla="*/ 4504 w 916097"/>
                  <a:gd name="connsiteY73" fmla="*/ 187695 h 361279"/>
                  <a:gd name="connsiteX74" fmla="*/ 2219 w 916097"/>
                  <a:gd name="connsiteY74" fmla="*/ 188648 h 361279"/>
                  <a:gd name="connsiteX75" fmla="*/ 3648 w 916097"/>
                  <a:gd name="connsiteY75" fmla="*/ 197983 h 361279"/>
                  <a:gd name="connsiteX76" fmla="*/ 5647 w 916097"/>
                  <a:gd name="connsiteY76" fmla="*/ 198173 h 361279"/>
                  <a:gd name="connsiteX77" fmla="*/ 19173 w 916097"/>
                  <a:gd name="connsiteY77" fmla="*/ 218080 h 361279"/>
                  <a:gd name="connsiteX78" fmla="*/ 34699 w 916097"/>
                  <a:gd name="connsiteY78" fmla="*/ 240274 h 361279"/>
                  <a:gd name="connsiteX79" fmla="*/ 37271 w 916097"/>
                  <a:gd name="connsiteY79" fmla="*/ 338095 h 361279"/>
                  <a:gd name="connsiteX80" fmla="*/ 42224 w 916097"/>
                  <a:gd name="connsiteY80" fmla="*/ 342762 h 361279"/>
                  <a:gd name="connsiteX81" fmla="*/ 47176 w 916097"/>
                  <a:gd name="connsiteY81" fmla="*/ 338095 h 361279"/>
                  <a:gd name="connsiteX82" fmla="*/ 47653 w 916097"/>
                  <a:gd name="connsiteY82" fmla="*/ 330856 h 361279"/>
                  <a:gd name="connsiteX83" fmla="*/ 48034 w 916097"/>
                  <a:gd name="connsiteY83" fmla="*/ 331047 h 361279"/>
                  <a:gd name="connsiteX84" fmla="*/ 219388 w 916097"/>
                  <a:gd name="connsiteY84" fmla="*/ 335142 h 361279"/>
                  <a:gd name="connsiteX85" fmla="*/ 428938 w 916097"/>
                  <a:gd name="connsiteY85" fmla="*/ 334761 h 361279"/>
                  <a:gd name="connsiteX86" fmla="*/ 429415 w 916097"/>
                  <a:gd name="connsiteY86" fmla="*/ 350859 h 361279"/>
                  <a:gd name="connsiteX87" fmla="*/ 430367 w 916097"/>
                  <a:gd name="connsiteY87" fmla="*/ 354097 h 361279"/>
                  <a:gd name="connsiteX88" fmla="*/ 431415 w 916097"/>
                  <a:gd name="connsiteY88" fmla="*/ 355526 h 361279"/>
                  <a:gd name="connsiteX89" fmla="*/ 432844 w 916097"/>
                  <a:gd name="connsiteY89" fmla="*/ 356574 h 361279"/>
                  <a:gd name="connsiteX90" fmla="*/ 527617 w 916097"/>
                  <a:gd name="connsiteY90" fmla="*/ 360479 h 361279"/>
                  <a:gd name="connsiteX91" fmla="*/ 643822 w 916097"/>
                  <a:gd name="connsiteY91" fmla="*/ 360479 h 361279"/>
                  <a:gd name="connsiteX92" fmla="*/ 646585 w 916097"/>
                  <a:gd name="connsiteY92" fmla="*/ 359908 h 361279"/>
                  <a:gd name="connsiteX93" fmla="*/ 650490 w 916097"/>
                  <a:gd name="connsiteY93" fmla="*/ 359717 h 361279"/>
                  <a:gd name="connsiteX94" fmla="*/ 655729 w 916097"/>
                  <a:gd name="connsiteY94" fmla="*/ 354192 h 361279"/>
                  <a:gd name="connsiteX95" fmla="*/ 654490 w 916097"/>
                  <a:gd name="connsiteY95" fmla="*/ 350097 h 361279"/>
                  <a:gd name="connsiteX96" fmla="*/ 654681 w 916097"/>
                  <a:gd name="connsiteY96" fmla="*/ 327618 h 361279"/>
                  <a:gd name="connsiteX97" fmla="*/ 903283 w 916097"/>
                  <a:gd name="connsiteY97" fmla="*/ 331999 h 361279"/>
                  <a:gd name="connsiteX98" fmla="*/ 905284 w 916097"/>
                  <a:gd name="connsiteY98" fmla="*/ 331714 h 361279"/>
                  <a:gd name="connsiteX99" fmla="*/ 909856 w 916097"/>
                  <a:gd name="connsiteY99" fmla="*/ 331523 h 361279"/>
                  <a:gd name="connsiteX100" fmla="*/ 914523 w 916097"/>
                  <a:gd name="connsiteY100" fmla="*/ 328284 h 361279"/>
                  <a:gd name="connsiteX101" fmla="*/ 915571 w 916097"/>
                  <a:gd name="connsiteY101" fmla="*/ 325141 h 361279"/>
                  <a:gd name="connsiteX102" fmla="*/ 914809 w 916097"/>
                  <a:gd name="connsiteY102" fmla="*/ 165407 h 361279"/>
                  <a:gd name="connsiteX103" fmla="*/ 915285 w 916097"/>
                  <a:gd name="connsiteY103" fmla="*/ 150358 h 3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916097" h="361279">
                    <a:moveTo>
                      <a:pt x="915285" y="150358"/>
                    </a:moveTo>
                    <a:cubicBezTo>
                      <a:pt x="915666" y="121973"/>
                      <a:pt x="916904" y="93493"/>
                      <a:pt x="915285" y="65204"/>
                    </a:cubicBezTo>
                    <a:cubicBezTo>
                      <a:pt x="915571" y="60823"/>
                      <a:pt x="912142" y="58822"/>
                      <a:pt x="908808" y="59013"/>
                    </a:cubicBezTo>
                    <a:cubicBezTo>
                      <a:pt x="908332" y="59013"/>
                      <a:pt x="907760" y="59108"/>
                      <a:pt x="907284" y="59108"/>
                    </a:cubicBezTo>
                    <a:cubicBezTo>
                      <a:pt x="883853" y="55012"/>
                      <a:pt x="861564" y="54060"/>
                      <a:pt x="837561" y="54060"/>
                    </a:cubicBezTo>
                    <a:cubicBezTo>
                      <a:pt x="813082" y="54060"/>
                      <a:pt x="782888" y="49488"/>
                      <a:pt x="758885" y="56727"/>
                    </a:cubicBezTo>
                    <a:cubicBezTo>
                      <a:pt x="759170" y="40629"/>
                      <a:pt x="758980" y="24627"/>
                      <a:pt x="757075" y="9102"/>
                    </a:cubicBezTo>
                    <a:cubicBezTo>
                      <a:pt x="757075" y="8911"/>
                      <a:pt x="757075" y="8816"/>
                      <a:pt x="757075" y="8625"/>
                    </a:cubicBezTo>
                    <a:cubicBezTo>
                      <a:pt x="757075" y="8244"/>
                      <a:pt x="757075" y="7959"/>
                      <a:pt x="757075" y="7578"/>
                    </a:cubicBezTo>
                    <a:cubicBezTo>
                      <a:pt x="757075" y="7197"/>
                      <a:pt x="757075" y="6911"/>
                      <a:pt x="757075" y="6530"/>
                    </a:cubicBezTo>
                    <a:cubicBezTo>
                      <a:pt x="756884" y="5197"/>
                      <a:pt x="756408" y="4053"/>
                      <a:pt x="755551" y="3006"/>
                    </a:cubicBezTo>
                    <a:cubicBezTo>
                      <a:pt x="755265" y="2720"/>
                      <a:pt x="755074" y="2339"/>
                      <a:pt x="754789" y="2149"/>
                    </a:cubicBezTo>
                    <a:cubicBezTo>
                      <a:pt x="754789" y="2149"/>
                      <a:pt x="754694" y="2149"/>
                      <a:pt x="754598" y="2053"/>
                    </a:cubicBezTo>
                    <a:cubicBezTo>
                      <a:pt x="753646" y="1291"/>
                      <a:pt x="752408" y="815"/>
                      <a:pt x="750979" y="910"/>
                    </a:cubicBezTo>
                    <a:cubicBezTo>
                      <a:pt x="750122" y="529"/>
                      <a:pt x="749074" y="339"/>
                      <a:pt x="747931" y="339"/>
                    </a:cubicBezTo>
                    <a:cubicBezTo>
                      <a:pt x="737549" y="148"/>
                      <a:pt x="726214" y="-804"/>
                      <a:pt x="716022" y="1672"/>
                    </a:cubicBezTo>
                    <a:cubicBezTo>
                      <a:pt x="714022" y="339"/>
                      <a:pt x="711355" y="-233"/>
                      <a:pt x="708498" y="720"/>
                    </a:cubicBezTo>
                    <a:cubicBezTo>
                      <a:pt x="707831" y="910"/>
                      <a:pt x="707164" y="1291"/>
                      <a:pt x="706592" y="1672"/>
                    </a:cubicBezTo>
                    <a:cubicBezTo>
                      <a:pt x="705259" y="1958"/>
                      <a:pt x="704021" y="2529"/>
                      <a:pt x="703354" y="3768"/>
                    </a:cubicBezTo>
                    <a:cubicBezTo>
                      <a:pt x="702782" y="4530"/>
                      <a:pt x="702592" y="5482"/>
                      <a:pt x="702592" y="6530"/>
                    </a:cubicBezTo>
                    <a:cubicBezTo>
                      <a:pt x="702115" y="7864"/>
                      <a:pt x="702020" y="9292"/>
                      <a:pt x="702211" y="10626"/>
                    </a:cubicBezTo>
                    <a:cubicBezTo>
                      <a:pt x="698496" y="44154"/>
                      <a:pt x="701735" y="79682"/>
                      <a:pt x="702687" y="113210"/>
                    </a:cubicBezTo>
                    <a:cubicBezTo>
                      <a:pt x="702592" y="116734"/>
                      <a:pt x="705354" y="118449"/>
                      <a:pt x="708116" y="118449"/>
                    </a:cubicBezTo>
                    <a:cubicBezTo>
                      <a:pt x="708307" y="118449"/>
                      <a:pt x="708498" y="118353"/>
                      <a:pt x="708783" y="118353"/>
                    </a:cubicBezTo>
                    <a:cubicBezTo>
                      <a:pt x="709926" y="119973"/>
                      <a:pt x="711640" y="121211"/>
                      <a:pt x="714212" y="121116"/>
                    </a:cubicBezTo>
                    <a:lnTo>
                      <a:pt x="714879" y="121116"/>
                    </a:lnTo>
                    <a:cubicBezTo>
                      <a:pt x="714975" y="121116"/>
                      <a:pt x="715070" y="121116"/>
                      <a:pt x="715165" y="121116"/>
                    </a:cubicBezTo>
                    <a:cubicBezTo>
                      <a:pt x="720308" y="121116"/>
                      <a:pt x="725452" y="121306"/>
                      <a:pt x="730595" y="121497"/>
                    </a:cubicBezTo>
                    <a:cubicBezTo>
                      <a:pt x="730690" y="121497"/>
                      <a:pt x="730786" y="121497"/>
                      <a:pt x="730881" y="121592"/>
                    </a:cubicBezTo>
                    <a:cubicBezTo>
                      <a:pt x="736501" y="122544"/>
                      <a:pt x="742407" y="122068"/>
                      <a:pt x="748026" y="121878"/>
                    </a:cubicBezTo>
                    <a:cubicBezTo>
                      <a:pt x="751741" y="122068"/>
                      <a:pt x="754122" y="119973"/>
                      <a:pt x="755074" y="117210"/>
                    </a:cubicBezTo>
                    <a:cubicBezTo>
                      <a:pt x="756123" y="116353"/>
                      <a:pt x="756884" y="115020"/>
                      <a:pt x="756789" y="113210"/>
                    </a:cubicBezTo>
                    <a:cubicBezTo>
                      <a:pt x="757266" y="97684"/>
                      <a:pt x="758122" y="81777"/>
                      <a:pt x="758694" y="65775"/>
                    </a:cubicBezTo>
                    <a:cubicBezTo>
                      <a:pt x="779935" y="72062"/>
                      <a:pt x="805367" y="68347"/>
                      <a:pt x="827083" y="68442"/>
                    </a:cubicBezTo>
                    <a:cubicBezTo>
                      <a:pt x="852992" y="68538"/>
                      <a:pt x="877376" y="68061"/>
                      <a:pt x="902522" y="64061"/>
                    </a:cubicBezTo>
                    <a:cubicBezTo>
                      <a:pt x="902426" y="64442"/>
                      <a:pt x="902331" y="64823"/>
                      <a:pt x="902331" y="65299"/>
                    </a:cubicBezTo>
                    <a:cubicBezTo>
                      <a:pt x="900902" y="90541"/>
                      <a:pt x="901855" y="115877"/>
                      <a:pt x="902236" y="141118"/>
                    </a:cubicBezTo>
                    <a:cubicBezTo>
                      <a:pt x="902522" y="158263"/>
                      <a:pt x="901474" y="175789"/>
                      <a:pt x="904998" y="192553"/>
                    </a:cubicBezTo>
                    <a:cubicBezTo>
                      <a:pt x="904712" y="235225"/>
                      <a:pt x="904617" y="277897"/>
                      <a:pt x="904426" y="320665"/>
                    </a:cubicBezTo>
                    <a:cubicBezTo>
                      <a:pt x="904046" y="320665"/>
                      <a:pt x="903855" y="320474"/>
                      <a:pt x="903474" y="320474"/>
                    </a:cubicBezTo>
                    <a:cubicBezTo>
                      <a:pt x="820416" y="317807"/>
                      <a:pt x="737739" y="319807"/>
                      <a:pt x="654872" y="324856"/>
                    </a:cubicBezTo>
                    <a:cubicBezTo>
                      <a:pt x="654967" y="316378"/>
                      <a:pt x="655062" y="307996"/>
                      <a:pt x="655157" y="299519"/>
                    </a:cubicBezTo>
                    <a:cubicBezTo>
                      <a:pt x="655157" y="296090"/>
                      <a:pt x="652681" y="294280"/>
                      <a:pt x="650014" y="293994"/>
                    </a:cubicBezTo>
                    <a:cubicBezTo>
                      <a:pt x="649156" y="293233"/>
                      <a:pt x="648013" y="292756"/>
                      <a:pt x="646585" y="292756"/>
                    </a:cubicBezTo>
                    <a:cubicBezTo>
                      <a:pt x="575433" y="292185"/>
                      <a:pt x="504472" y="289708"/>
                      <a:pt x="433606" y="296852"/>
                    </a:cubicBezTo>
                    <a:cubicBezTo>
                      <a:pt x="432367" y="296947"/>
                      <a:pt x="432082" y="298090"/>
                      <a:pt x="432463" y="298852"/>
                    </a:cubicBezTo>
                    <a:cubicBezTo>
                      <a:pt x="430748" y="299614"/>
                      <a:pt x="429415" y="301138"/>
                      <a:pt x="429510" y="303519"/>
                    </a:cubicBezTo>
                    <a:cubicBezTo>
                      <a:pt x="429415" y="309997"/>
                      <a:pt x="429320" y="316378"/>
                      <a:pt x="429225" y="322855"/>
                    </a:cubicBezTo>
                    <a:cubicBezTo>
                      <a:pt x="359311" y="322284"/>
                      <a:pt x="289398" y="322569"/>
                      <a:pt x="219484" y="322474"/>
                    </a:cubicBezTo>
                    <a:cubicBezTo>
                      <a:pt x="163191" y="322474"/>
                      <a:pt x="103565" y="316950"/>
                      <a:pt x="48129" y="326570"/>
                    </a:cubicBezTo>
                    <a:cubicBezTo>
                      <a:pt x="48129" y="326570"/>
                      <a:pt x="48129" y="326570"/>
                      <a:pt x="48034" y="326570"/>
                    </a:cubicBezTo>
                    <a:cubicBezTo>
                      <a:pt x="49748" y="302758"/>
                      <a:pt x="50034" y="278564"/>
                      <a:pt x="49939" y="254370"/>
                    </a:cubicBezTo>
                    <a:cubicBezTo>
                      <a:pt x="53177" y="252847"/>
                      <a:pt x="55178" y="249322"/>
                      <a:pt x="52987" y="245798"/>
                    </a:cubicBezTo>
                    <a:cubicBezTo>
                      <a:pt x="52606" y="245131"/>
                      <a:pt x="52129" y="244465"/>
                      <a:pt x="51653" y="243798"/>
                    </a:cubicBezTo>
                    <a:cubicBezTo>
                      <a:pt x="57559" y="237416"/>
                      <a:pt x="62417" y="229129"/>
                      <a:pt x="67465" y="222652"/>
                    </a:cubicBezTo>
                    <a:cubicBezTo>
                      <a:pt x="73370" y="215223"/>
                      <a:pt x="81943" y="206460"/>
                      <a:pt x="82514" y="196458"/>
                    </a:cubicBezTo>
                    <a:cubicBezTo>
                      <a:pt x="84896" y="192077"/>
                      <a:pt x="82990" y="186362"/>
                      <a:pt x="76895" y="186076"/>
                    </a:cubicBezTo>
                    <a:cubicBezTo>
                      <a:pt x="67655" y="185695"/>
                      <a:pt x="58226" y="185409"/>
                      <a:pt x="48891" y="185314"/>
                    </a:cubicBezTo>
                    <a:cubicBezTo>
                      <a:pt x="48796" y="179218"/>
                      <a:pt x="48605" y="173122"/>
                      <a:pt x="48605" y="167026"/>
                    </a:cubicBezTo>
                    <a:cubicBezTo>
                      <a:pt x="51463" y="135689"/>
                      <a:pt x="49177" y="103399"/>
                      <a:pt x="48891" y="72252"/>
                    </a:cubicBezTo>
                    <a:cubicBezTo>
                      <a:pt x="93849" y="75967"/>
                      <a:pt x="140331" y="72729"/>
                      <a:pt x="185479" y="72729"/>
                    </a:cubicBezTo>
                    <a:cubicBezTo>
                      <a:pt x="238438" y="72729"/>
                      <a:pt x="291493" y="72729"/>
                      <a:pt x="344547" y="72729"/>
                    </a:cubicBezTo>
                    <a:cubicBezTo>
                      <a:pt x="450751" y="72729"/>
                      <a:pt x="556669" y="74253"/>
                      <a:pt x="662587" y="67204"/>
                    </a:cubicBezTo>
                    <a:cubicBezTo>
                      <a:pt x="665064" y="67014"/>
                      <a:pt x="665064" y="63490"/>
                      <a:pt x="662587" y="63299"/>
                    </a:cubicBezTo>
                    <a:cubicBezTo>
                      <a:pt x="560098" y="56536"/>
                      <a:pt x="457800" y="57870"/>
                      <a:pt x="355120" y="57775"/>
                    </a:cubicBezTo>
                    <a:cubicBezTo>
                      <a:pt x="302065" y="57775"/>
                      <a:pt x="249106" y="57775"/>
                      <a:pt x="196052" y="57775"/>
                    </a:cubicBezTo>
                    <a:cubicBezTo>
                      <a:pt x="146713" y="57775"/>
                      <a:pt x="95754" y="54155"/>
                      <a:pt x="46605" y="58441"/>
                    </a:cubicBezTo>
                    <a:cubicBezTo>
                      <a:pt x="42224" y="58060"/>
                      <a:pt x="40033" y="61203"/>
                      <a:pt x="40033" y="64633"/>
                    </a:cubicBezTo>
                    <a:cubicBezTo>
                      <a:pt x="37651" y="65394"/>
                      <a:pt x="35651" y="67300"/>
                      <a:pt x="35747" y="70633"/>
                    </a:cubicBezTo>
                    <a:cubicBezTo>
                      <a:pt x="35651" y="101208"/>
                      <a:pt x="33270" y="133022"/>
                      <a:pt x="35747" y="163883"/>
                    </a:cubicBezTo>
                    <a:cubicBezTo>
                      <a:pt x="35747" y="165312"/>
                      <a:pt x="36032" y="166741"/>
                      <a:pt x="36032" y="168169"/>
                    </a:cubicBezTo>
                    <a:cubicBezTo>
                      <a:pt x="36032" y="173884"/>
                      <a:pt x="35842" y="179694"/>
                      <a:pt x="35747" y="185505"/>
                    </a:cubicBezTo>
                    <a:cubicBezTo>
                      <a:pt x="25364" y="185791"/>
                      <a:pt x="14982" y="186457"/>
                      <a:pt x="4885" y="187981"/>
                    </a:cubicBezTo>
                    <a:cubicBezTo>
                      <a:pt x="4791" y="187886"/>
                      <a:pt x="4600" y="187791"/>
                      <a:pt x="4504" y="187695"/>
                    </a:cubicBezTo>
                    <a:cubicBezTo>
                      <a:pt x="3552" y="187124"/>
                      <a:pt x="2504" y="187695"/>
                      <a:pt x="2219" y="188648"/>
                    </a:cubicBezTo>
                    <a:cubicBezTo>
                      <a:pt x="-1115" y="190648"/>
                      <a:pt x="-734" y="197316"/>
                      <a:pt x="3648" y="197983"/>
                    </a:cubicBezTo>
                    <a:cubicBezTo>
                      <a:pt x="4314" y="198078"/>
                      <a:pt x="4981" y="198173"/>
                      <a:pt x="5647" y="198173"/>
                    </a:cubicBezTo>
                    <a:cubicBezTo>
                      <a:pt x="9267" y="205317"/>
                      <a:pt x="14410" y="211699"/>
                      <a:pt x="19173" y="218080"/>
                    </a:cubicBezTo>
                    <a:cubicBezTo>
                      <a:pt x="24602" y="225319"/>
                      <a:pt x="29746" y="232749"/>
                      <a:pt x="34699" y="240274"/>
                    </a:cubicBezTo>
                    <a:cubicBezTo>
                      <a:pt x="34222" y="273040"/>
                      <a:pt x="34318" y="305901"/>
                      <a:pt x="37271" y="338095"/>
                    </a:cubicBezTo>
                    <a:cubicBezTo>
                      <a:pt x="36794" y="341429"/>
                      <a:pt x="39556" y="342953"/>
                      <a:pt x="42224" y="342762"/>
                    </a:cubicBezTo>
                    <a:cubicBezTo>
                      <a:pt x="44890" y="342953"/>
                      <a:pt x="47558" y="341429"/>
                      <a:pt x="47176" y="338095"/>
                    </a:cubicBezTo>
                    <a:cubicBezTo>
                      <a:pt x="47367" y="335714"/>
                      <a:pt x="47462" y="333237"/>
                      <a:pt x="47653" y="330856"/>
                    </a:cubicBezTo>
                    <a:cubicBezTo>
                      <a:pt x="47748" y="330951"/>
                      <a:pt x="47843" y="331047"/>
                      <a:pt x="48034" y="331047"/>
                    </a:cubicBezTo>
                    <a:cubicBezTo>
                      <a:pt x="103565" y="340667"/>
                      <a:pt x="163096" y="335142"/>
                      <a:pt x="219388" y="335142"/>
                    </a:cubicBezTo>
                    <a:cubicBezTo>
                      <a:pt x="289207" y="335047"/>
                      <a:pt x="359025" y="335333"/>
                      <a:pt x="428938" y="334761"/>
                    </a:cubicBezTo>
                    <a:cubicBezTo>
                      <a:pt x="428748" y="340095"/>
                      <a:pt x="428462" y="345715"/>
                      <a:pt x="429415" y="350859"/>
                    </a:cubicBezTo>
                    <a:cubicBezTo>
                      <a:pt x="429225" y="352097"/>
                      <a:pt x="429701" y="353145"/>
                      <a:pt x="430367" y="354097"/>
                    </a:cubicBezTo>
                    <a:cubicBezTo>
                      <a:pt x="430653" y="354669"/>
                      <a:pt x="430939" y="355145"/>
                      <a:pt x="431415" y="355526"/>
                    </a:cubicBezTo>
                    <a:cubicBezTo>
                      <a:pt x="431701" y="356002"/>
                      <a:pt x="432177" y="356478"/>
                      <a:pt x="432844" y="356574"/>
                    </a:cubicBezTo>
                    <a:cubicBezTo>
                      <a:pt x="463419" y="363908"/>
                      <a:pt x="496376" y="360479"/>
                      <a:pt x="527617" y="360479"/>
                    </a:cubicBezTo>
                    <a:cubicBezTo>
                      <a:pt x="566384" y="360479"/>
                      <a:pt x="605056" y="360479"/>
                      <a:pt x="643822" y="360479"/>
                    </a:cubicBezTo>
                    <a:cubicBezTo>
                      <a:pt x="644870" y="360479"/>
                      <a:pt x="645823" y="360289"/>
                      <a:pt x="646585" y="359908"/>
                    </a:cubicBezTo>
                    <a:cubicBezTo>
                      <a:pt x="647918" y="359812"/>
                      <a:pt x="649156" y="359812"/>
                      <a:pt x="650490" y="359717"/>
                    </a:cubicBezTo>
                    <a:cubicBezTo>
                      <a:pt x="654205" y="360098"/>
                      <a:pt x="655919" y="357145"/>
                      <a:pt x="655729" y="354192"/>
                    </a:cubicBezTo>
                    <a:cubicBezTo>
                      <a:pt x="655824" y="352668"/>
                      <a:pt x="655443" y="351144"/>
                      <a:pt x="654490" y="350097"/>
                    </a:cubicBezTo>
                    <a:cubicBezTo>
                      <a:pt x="654586" y="342572"/>
                      <a:pt x="654681" y="335047"/>
                      <a:pt x="654681" y="327618"/>
                    </a:cubicBezTo>
                    <a:cubicBezTo>
                      <a:pt x="737549" y="332666"/>
                      <a:pt x="820226" y="334571"/>
                      <a:pt x="903283" y="331999"/>
                    </a:cubicBezTo>
                    <a:cubicBezTo>
                      <a:pt x="904046" y="331999"/>
                      <a:pt x="904712" y="331904"/>
                      <a:pt x="905284" y="331714"/>
                    </a:cubicBezTo>
                    <a:cubicBezTo>
                      <a:pt x="906808" y="331618"/>
                      <a:pt x="908332" y="331618"/>
                      <a:pt x="909856" y="331523"/>
                    </a:cubicBezTo>
                    <a:cubicBezTo>
                      <a:pt x="912428" y="331714"/>
                      <a:pt x="913951" y="330190"/>
                      <a:pt x="914523" y="328284"/>
                    </a:cubicBezTo>
                    <a:cubicBezTo>
                      <a:pt x="915095" y="327427"/>
                      <a:pt x="915571" y="326475"/>
                      <a:pt x="915571" y="325141"/>
                    </a:cubicBezTo>
                    <a:cubicBezTo>
                      <a:pt x="915476" y="271897"/>
                      <a:pt x="915285" y="218652"/>
                      <a:pt x="914809" y="165407"/>
                    </a:cubicBezTo>
                    <a:cubicBezTo>
                      <a:pt x="915190" y="160073"/>
                      <a:pt x="915190" y="155215"/>
                      <a:pt x="915285" y="150358"/>
                    </a:cubicBezTo>
                    <a:close/>
                  </a:path>
                </a:pathLst>
              </a:custGeom>
              <a:grpFill/>
              <a:ln w="9525" cap="flat">
                <a:noFill/>
                <a:prstDash val="solid"/>
                <a:miter/>
              </a:ln>
            </p:spPr>
            <p:txBody>
              <a:bodyPr rtlCol="0" anchor="ctr"/>
              <a:lstStyle/>
              <a:p>
                <a:endParaRPr lang="en-US"/>
              </a:p>
            </p:txBody>
          </p:sp>
          <p:sp>
            <p:nvSpPr>
              <p:cNvPr id="1317" name="Freeform: Shape 1316">
                <a:extLst>
                  <a:ext uri="{FF2B5EF4-FFF2-40B4-BE49-F238E27FC236}">
                    <a16:creationId xmlns:a16="http://schemas.microsoft.com/office/drawing/2014/main" id="{D4F75905-EA00-253E-6217-128B3F0102AD}"/>
                  </a:ext>
                </a:extLst>
              </p:cNvPr>
              <p:cNvSpPr/>
              <p:nvPr/>
            </p:nvSpPr>
            <p:spPr>
              <a:xfrm>
                <a:off x="8532291" y="5319033"/>
                <a:ext cx="45613" cy="70836"/>
              </a:xfrm>
              <a:custGeom>
                <a:avLst/>
                <a:gdLst>
                  <a:gd name="connsiteX0" fmla="*/ 44780 w 45613"/>
                  <a:gd name="connsiteY0" fmla="*/ 62115 h 70836"/>
                  <a:gd name="connsiteX1" fmla="*/ 25445 w 45613"/>
                  <a:gd name="connsiteY1" fmla="*/ 58782 h 70836"/>
                  <a:gd name="connsiteX2" fmla="*/ 26397 w 45613"/>
                  <a:gd name="connsiteY2" fmla="*/ 42017 h 70836"/>
                  <a:gd name="connsiteX3" fmla="*/ 24873 w 45613"/>
                  <a:gd name="connsiteY3" fmla="*/ 12585 h 70836"/>
                  <a:gd name="connsiteX4" fmla="*/ 37160 w 45613"/>
                  <a:gd name="connsiteY4" fmla="*/ 8394 h 70836"/>
                  <a:gd name="connsiteX5" fmla="*/ 37160 w 45613"/>
                  <a:gd name="connsiteY5" fmla="*/ 6299 h 70836"/>
                  <a:gd name="connsiteX6" fmla="*/ 21444 w 45613"/>
                  <a:gd name="connsiteY6" fmla="*/ 2108 h 70836"/>
                  <a:gd name="connsiteX7" fmla="*/ 20968 w 45613"/>
                  <a:gd name="connsiteY7" fmla="*/ 965 h 70836"/>
                  <a:gd name="connsiteX8" fmla="*/ 17634 w 45613"/>
                  <a:gd name="connsiteY8" fmla="*/ 965 h 70836"/>
                  <a:gd name="connsiteX9" fmla="*/ 17253 w 45613"/>
                  <a:gd name="connsiteY9" fmla="*/ 1822 h 70836"/>
                  <a:gd name="connsiteX10" fmla="*/ 1442 w 45613"/>
                  <a:gd name="connsiteY10" fmla="*/ 4108 h 70836"/>
                  <a:gd name="connsiteX11" fmla="*/ 585 w 45613"/>
                  <a:gd name="connsiteY11" fmla="*/ 7347 h 70836"/>
                  <a:gd name="connsiteX12" fmla="*/ 14301 w 45613"/>
                  <a:gd name="connsiteY12" fmla="*/ 13347 h 70836"/>
                  <a:gd name="connsiteX13" fmla="*/ 14872 w 45613"/>
                  <a:gd name="connsiteY13" fmla="*/ 33731 h 70836"/>
                  <a:gd name="connsiteX14" fmla="*/ 14205 w 45613"/>
                  <a:gd name="connsiteY14" fmla="*/ 59829 h 70836"/>
                  <a:gd name="connsiteX15" fmla="*/ 5633 w 45613"/>
                  <a:gd name="connsiteY15" fmla="*/ 62210 h 70836"/>
                  <a:gd name="connsiteX16" fmla="*/ 4966 w 45613"/>
                  <a:gd name="connsiteY16" fmla="*/ 63830 h 70836"/>
                  <a:gd name="connsiteX17" fmla="*/ 44875 w 45613"/>
                  <a:gd name="connsiteY17" fmla="*/ 64401 h 70836"/>
                  <a:gd name="connsiteX18" fmla="*/ 44780 w 45613"/>
                  <a:gd name="connsiteY18" fmla="*/ 62115 h 7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13" h="70836">
                    <a:moveTo>
                      <a:pt x="44780" y="62115"/>
                    </a:moveTo>
                    <a:cubicBezTo>
                      <a:pt x="38970" y="59924"/>
                      <a:pt x="32207" y="58877"/>
                      <a:pt x="25445" y="58782"/>
                    </a:cubicBezTo>
                    <a:cubicBezTo>
                      <a:pt x="26683" y="53448"/>
                      <a:pt x="26397" y="47542"/>
                      <a:pt x="26397" y="42017"/>
                    </a:cubicBezTo>
                    <a:cubicBezTo>
                      <a:pt x="26397" y="33540"/>
                      <a:pt x="26778" y="22301"/>
                      <a:pt x="24873" y="12585"/>
                    </a:cubicBezTo>
                    <a:cubicBezTo>
                      <a:pt x="29254" y="11633"/>
                      <a:pt x="33445" y="10109"/>
                      <a:pt x="37160" y="8394"/>
                    </a:cubicBezTo>
                    <a:cubicBezTo>
                      <a:pt x="37922" y="8013"/>
                      <a:pt x="37922" y="6680"/>
                      <a:pt x="37160" y="6299"/>
                    </a:cubicBezTo>
                    <a:cubicBezTo>
                      <a:pt x="32302" y="4108"/>
                      <a:pt x="26873" y="2774"/>
                      <a:pt x="21444" y="2108"/>
                    </a:cubicBezTo>
                    <a:cubicBezTo>
                      <a:pt x="21254" y="1727"/>
                      <a:pt x="21158" y="1346"/>
                      <a:pt x="20968" y="965"/>
                    </a:cubicBezTo>
                    <a:cubicBezTo>
                      <a:pt x="20206" y="-274"/>
                      <a:pt x="18301" y="-369"/>
                      <a:pt x="17634" y="965"/>
                    </a:cubicBezTo>
                    <a:cubicBezTo>
                      <a:pt x="17443" y="1250"/>
                      <a:pt x="17348" y="1536"/>
                      <a:pt x="17253" y="1822"/>
                    </a:cubicBezTo>
                    <a:cubicBezTo>
                      <a:pt x="11919" y="1727"/>
                      <a:pt x="6490" y="2298"/>
                      <a:pt x="1442" y="4108"/>
                    </a:cubicBezTo>
                    <a:cubicBezTo>
                      <a:pt x="108" y="4584"/>
                      <a:pt x="-559" y="6299"/>
                      <a:pt x="585" y="7347"/>
                    </a:cubicBezTo>
                    <a:cubicBezTo>
                      <a:pt x="4490" y="11157"/>
                      <a:pt x="9252" y="12871"/>
                      <a:pt x="14301" y="13347"/>
                    </a:cubicBezTo>
                    <a:cubicBezTo>
                      <a:pt x="13824" y="20205"/>
                      <a:pt x="14681" y="27444"/>
                      <a:pt x="14872" y="33731"/>
                    </a:cubicBezTo>
                    <a:cubicBezTo>
                      <a:pt x="15158" y="42017"/>
                      <a:pt x="13348" y="51257"/>
                      <a:pt x="14205" y="59829"/>
                    </a:cubicBezTo>
                    <a:cubicBezTo>
                      <a:pt x="11253" y="60401"/>
                      <a:pt x="8300" y="61163"/>
                      <a:pt x="5633" y="62210"/>
                    </a:cubicBezTo>
                    <a:cubicBezTo>
                      <a:pt x="4966" y="62496"/>
                      <a:pt x="4490" y="63163"/>
                      <a:pt x="4966" y="63830"/>
                    </a:cubicBezTo>
                    <a:cubicBezTo>
                      <a:pt x="13062" y="76593"/>
                      <a:pt x="33922" y="68878"/>
                      <a:pt x="44875" y="64401"/>
                    </a:cubicBezTo>
                    <a:cubicBezTo>
                      <a:pt x="45828" y="63925"/>
                      <a:pt x="45923" y="62591"/>
                      <a:pt x="44780" y="62115"/>
                    </a:cubicBezTo>
                    <a:close/>
                  </a:path>
                </a:pathLst>
              </a:custGeom>
              <a:grpFill/>
              <a:ln w="9525" cap="flat">
                <a:noFill/>
                <a:prstDash val="solid"/>
                <a:miter/>
              </a:ln>
            </p:spPr>
            <p:txBody>
              <a:bodyPr rtlCol="0" anchor="ctr"/>
              <a:lstStyle/>
              <a:p>
                <a:endParaRPr lang="en-US"/>
              </a:p>
            </p:txBody>
          </p:sp>
          <p:sp>
            <p:nvSpPr>
              <p:cNvPr id="1318" name="Freeform: Shape 1317">
                <a:extLst>
                  <a:ext uri="{FF2B5EF4-FFF2-40B4-BE49-F238E27FC236}">
                    <a16:creationId xmlns:a16="http://schemas.microsoft.com/office/drawing/2014/main" id="{116C3671-D064-17AC-3C69-C4989CCE3C5C}"/>
                  </a:ext>
                </a:extLst>
              </p:cNvPr>
              <p:cNvSpPr/>
              <p:nvPr/>
            </p:nvSpPr>
            <p:spPr>
              <a:xfrm>
                <a:off x="8928336" y="5350750"/>
                <a:ext cx="66724" cy="70716"/>
              </a:xfrm>
              <a:custGeom>
                <a:avLst/>
                <a:gdLst>
                  <a:gd name="connsiteX0" fmla="*/ 65836 w 66724"/>
                  <a:gd name="connsiteY0" fmla="*/ 67355 h 70716"/>
                  <a:gd name="connsiteX1" fmla="*/ 13733 w 66724"/>
                  <a:gd name="connsiteY1" fmla="*/ 36399 h 70716"/>
                  <a:gd name="connsiteX2" fmla="*/ 30402 w 66724"/>
                  <a:gd name="connsiteY2" fmla="*/ 13730 h 70716"/>
                  <a:gd name="connsiteX3" fmla="*/ 6400 w 66724"/>
                  <a:gd name="connsiteY3" fmla="*/ 14 h 70716"/>
                  <a:gd name="connsiteX4" fmla="*/ 1732 w 66724"/>
                  <a:gd name="connsiteY4" fmla="*/ 3633 h 70716"/>
                  <a:gd name="connsiteX5" fmla="*/ 399 w 66724"/>
                  <a:gd name="connsiteY5" fmla="*/ 37828 h 70716"/>
                  <a:gd name="connsiteX6" fmla="*/ 5161 w 66724"/>
                  <a:gd name="connsiteY6" fmla="*/ 68213 h 70716"/>
                  <a:gd name="connsiteX7" fmla="*/ 7828 w 66724"/>
                  <a:gd name="connsiteY7" fmla="*/ 68213 h 70716"/>
                  <a:gd name="connsiteX8" fmla="*/ 10305 w 66724"/>
                  <a:gd name="connsiteY8" fmla="*/ 46019 h 70716"/>
                  <a:gd name="connsiteX9" fmla="*/ 65073 w 66724"/>
                  <a:gd name="connsiteY9" fmla="*/ 70403 h 70716"/>
                  <a:gd name="connsiteX10" fmla="*/ 65836 w 66724"/>
                  <a:gd name="connsiteY10" fmla="*/ 67355 h 70716"/>
                  <a:gd name="connsiteX11" fmla="*/ 16210 w 66724"/>
                  <a:gd name="connsiteY11" fmla="*/ 19826 h 70716"/>
                  <a:gd name="connsiteX12" fmla="*/ 9542 w 66724"/>
                  <a:gd name="connsiteY12" fmla="*/ 26874 h 70716"/>
                  <a:gd name="connsiteX13" fmla="*/ 10685 w 66724"/>
                  <a:gd name="connsiteY13" fmla="*/ 10205 h 70716"/>
                  <a:gd name="connsiteX14" fmla="*/ 16210 w 66724"/>
                  <a:gd name="connsiteY14" fmla="*/ 19826 h 7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724" h="70716">
                    <a:moveTo>
                      <a:pt x="65836" y="67355"/>
                    </a:moveTo>
                    <a:cubicBezTo>
                      <a:pt x="48309" y="58783"/>
                      <a:pt x="29545" y="48496"/>
                      <a:pt x="13733" y="36399"/>
                    </a:cubicBezTo>
                    <a:cubicBezTo>
                      <a:pt x="20592" y="30113"/>
                      <a:pt x="30117" y="22112"/>
                      <a:pt x="30402" y="13730"/>
                    </a:cubicBezTo>
                    <a:cubicBezTo>
                      <a:pt x="30688" y="1824"/>
                      <a:pt x="14972" y="776"/>
                      <a:pt x="6400" y="14"/>
                    </a:cubicBezTo>
                    <a:cubicBezTo>
                      <a:pt x="4399" y="-177"/>
                      <a:pt x="2018" y="1633"/>
                      <a:pt x="1732" y="3633"/>
                    </a:cubicBezTo>
                    <a:cubicBezTo>
                      <a:pt x="-268" y="15063"/>
                      <a:pt x="-268" y="26303"/>
                      <a:pt x="399" y="37828"/>
                    </a:cubicBezTo>
                    <a:cubicBezTo>
                      <a:pt x="875" y="47543"/>
                      <a:pt x="303" y="59640"/>
                      <a:pt x="5161" y="68213"/>
                    </a:cubicBezTo>
                    <a:cubicBezTo>
                      <a:pt x="5733" y="69165"/>
                      <a:pt x="7257" y="69260"/>
                      <a:pt x="7828" y="68213"/>
                    </a:cubicBezTo>
                    <a:cubicBezTo>
                      <a:pt x="11448" y="61450"/>
                      <a:pt x="10781" y="53640"/>
                      <a:pt x="10305" y="46019"/>
                    </a:cubicBezTo>
                    <a:cubicBezTo>
                      <a:pt x="26307" y="59259"/>
                      <a:pt x="43261" y="72975"/>
                      <a:pt x="65073" y="70403"/>
                    </a:cubicBezTo>
                    <a:cubicBezTo>
                      <a:pt x="66502" y="70308"/>
                      <a:pt x="67550" y="68213"/>
                      <a:pt x="65836" y="67355"/>
                    </a:cubicBezTo>
                    <a:close/>
                    <a:moveTo>
                      <a:pt x="16210" y="19826"/>
                    </a:moveTo>
                    <a:cubicBezTo>
                      <a:pt x="14115" y="22302"/>
                      <a:pt x="11828" y="24588"/>
                      <a:pt x="9542" y="26874"/>
                    </a:cubicBezTo>
                    <a:cubicBezTo>
                      <a:pt x="9542" y="21254"/>
                      <a:pt x="9828" y="15730"/>
                      <a:pt x="10685" y="10205"/>
                    </a:cubicBezTo>
                    <a:cubicBezTo>
                      <a:pt x="17448" y="11063"/>
                      <a:pt x="22592" y="12492"/>
                      <a:pt x="16210" y="19826"/>
                    </a:cubicBezTo>
                    <a:close/>
                  </a:path>
                </a:pathLst>
              </a:custGeom>
              <a:grpFill/>
              <a:ln w="9525" cap="flat">
                <a:noFill/>
                <a:prstDash val="solid"/>
                <a:miter/>
              </a:ln>
            </p:spPr>
            <p:txBody>
              <a:bodyPr rtlCol="0" anchor="ctr"/>
              <a:lstStyle/>
              <a:p>
                <a:endParaRPr lang="en-US"/>
              </a:p>
            </p:txBody>
          </p:sp>
          <p:sp>
            <p:nvSpPr>
              <p:cNvPr id="1319" name="Freeform: Shape 1318">
                <a:extLst>
                  <a:ext uri="{FF2B5EF4-FFF2-40B4-BE49-F238E27FC236}">
                    <a16:creationId xmlns:a16="http://schemas.microsoft.com/office/drawing/2014/main" id="{DEBF665E-5C9F-D40B-593C-50520F5B7892}"/>
                  </a:ext>
                </a:extLst>
              </p:cNvPr>
              <p:cNvSpPr/>
              <p:nvPr/>
            </p:nvSpPr>
            <p:spPr>
              <a:xfrm>
                <a:off x="9096037" y="5299604"/>
                <a:ext cx="54259" cy="39722"/>
              </a:xfrm>
              <a:custGeom>
                <a:avLst/>
                <a:gdLst>
                  <a:gd name="connsiteX0" fmla="*/ 53678 w 54259"/>
                  <a:gd name="connsiteY0" fmla="*/ 11821 h 39722"/>
                  <a:gd name="connsiteX1" fmla="*/ 53106 w 54259"/>
                  <a:gd name="connsiteY1" fmla="*/ 9535 h 39722"/>
                  <a:gd name="connsiteX2" fmla="*/ 41391 w 54259"/>
                  <a:gd name="connsiteY2" fmla="*/ 6297 h 39722"/>
                  <a:gd name="connsiteX3" fmla="*/ 38629 w 54259"/>
                  <a:gd name="connsiteY3" fmla="*/ 1248 h 39722"/>
                  <a:gd name="connsiteX4" fmla="*/ 31866 w 54259"/>
                  <a:gd name="connsiteY4" fmla="*/ 3058 h 39722"/>
                  <a:gd name="connsiteX5" fmla="*/ 32342 w 54259"/>
                  <a:gd name="connsiteY5" fmla="*/ 1915 h 39722"/>
                  <a:gd name="connsiteX6" fmla="*/ 30913 w 54259"/>
                  <a:gd name="connsiteY6" fmla="*/ 7535 h 39722"/>
                  <a:gd name="connsiteX7" fmla="*/ 35390 w 54259"/>
                  <a:gd name="connsiteY7" fmla="*/ 12488 h 39722"/>
                  <a:gd name="connsiteX8" fmla="*/ 34533 w 54259"/>
                  <a:gd name="connsiteY8" fmla="*/ 31062 h 39722"/>
                  <a:gd name="connsiteX9" fmla="*/ 27770 w 54259"/>
                  <a:gd name="connsiteY9" fmla="*/ 21442 h 39722"/>
                  <a:gd name="connsiteX10" fmla="*/ 24436 w 54259"/>
                  <a:gd name="connsiteY10" fmla="*/ 10012 h 39722"/>
                  <a:gd name="connsiteX11" fmla="*/ 9958 w 54259"/>
                  <a:gd name="connsiteY11" fmla="*/ 3725 h 39722"/>
                  <a:gd name="connsiteX12" fmla="*/ 52 w 54259"/>
                  <a:gd name="connsiteY12" fmla="*/ 25442 h 39722"/>
                  <a:gd name="connsiteX13" fmla="*/ 2338 w 54259"/>
                  <a:gd name="connsiteY13" fmla="*/ 26014 h 39722"/>
                  <a:gd name="connsiteX14" fmla="*/ 18912 w 54259"/>
                  <a:gd name="connsiteY14" fmla="*/ 13250 h 39722"/>
                  <a:gd name="connsiteX15" fmla="*/ 21960 w 54259"/>
                  <a:gd name="connsiteY15" fmla="*/ 27061 h 39722"/>
                  <a:gd name="connsiteX16" fmla="*/ 34247 w 54259"/>
                  <a:gd name="connsiteY16" fmla="*/ 39444 h 39722"/>
                  <a:gd name="connsiteX17" fmla="*/ 43867 w 54259"/>
                  <a:gd name="connsiteY17" fmla="*/ 14869 h 39722"/>
                  <a:gd name="connsiteX18" fmla="*/ 53678 w 54259"/>
                  <a:gd name="connsiteY18" fmla="*/ 11821 h 39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59" h="39722">
                    <a:moveTo>
                      <a:pt x="53678" y="11821"/>
                    </a:moveTo>
                    <a:cubicBezTo>
                      <a:pt x="54726" y="11250"/>
                      <a:pt x="54249" y="9535"/>
                      <a:pt x="53106" y="9535"/>
                    </a:cubicBezTo>
                    <a:cubicBezTo>
                      <a:pt x="48534" y="9821"/>
                      <a:pt x="44724" y="8678"/>
                      <a:pt x="41391" y="6297"/>
                    </a:cubicBezTo>
                    <a:cubicBezTo>
                      <a:pt x="40628" y="4297"/>
                      <a:pt x="39676" y="2582"/>
                      <a:pt x="38629" y="1248"/>
                    </a:cubicBezTo>
                    <a:cubicBezTo>
                      <a:pt x="36723" y="-1228"/>
                      <a:pt x="32532" y="296"/>
                      <a:pt x="31866" y="3058"/>
                    </a:cubicBezTo>
                    <a:cubicBezTo>
                      <a:pt x="32056" y="2677"/>
                      <a:pt x="32246" y="2296"/>
                      <a:pt x="32342" y="1915"/>
                    </a:cubicBezTo>
                    <a:cubicBezTo>
                      <a:pt x="30437" y="2963"/>
                      <a:pt x="29675" y="5725"/>
                      <a:pt x="30913" y="7535"/>
                    </a:cubicBezTo>
                    <a:cubicBezTo>
                      <a:pt x="32342" y="9726"/>
                      <a:pt x="33866" y="11250"/>
                      <a:pt x="35390" y="12488"/>
                    </a:cubicBezTo>
                    <a:cubicBezTo>
                      <a:pt x="37009" y="18584"/>
                      <a:pt x="36628" y="26776"/>
                      <a:pt x="34533" y="31062"/>
                    </a:cubicBezTo>
                    <a:cubicBezTo>
                      <a:pt x="31389" y="37539"/>
                      <a:pt x="27865" y="22108"/>
                      <a:pt x="27770" y="21442"/>
                    </a:cubicBezTo>
                    <a:cubicBezTo>
                      <a:pt x="27008" y="17441"/>
                      <a:pt x="26246" y="13726"/>
                      <a:pt x="24436" y="10012"/>
                    </a:cubicBezTo>
                    <a:cubicBezTo>
                      <a:pt x="22150" y="5440"/>
                      <a:pt x="14816" y="1439"/>
                      <a:pt x="9958" y="3725"/>
                    </a:cubicBezTo>
                    <a:cubicBezTo>
                      <a:pt x="2338" y="7154"/>
                      <a:pt x="-424" y="17727"/>
                      <a:pt x="52" y="25442"/>
                    </a:cubicBezTo>
                    <a:cubicBezTo>
                      <a:pt x="147" y="26585"/>
                      <a:pt x="1672" y="27156"/>
                      <a:pt x="2338" y="26014"/>
                    </a:cubicBezTo>
                    <a:cubicBezTo>
                      <a:pt x="4434" y="22013"/>
                      <a:pt x="11197" y="1248"/>
                      <a:pt x="18912" y="13250"/>
                    </a:cubicBezTo>
                    <a:cubicBezTo>
                      <a:pt x="21293" y="16965"/>
                      <a:pt x="21198" y="22870"/>
                      <a:pt x="21960" y="27061"/>
                    </a:cubicBezTo>
                    <a:cubicBezTo>
                      <a:pt x="23007" y="33062"/>
                      <a:pt x="26627" y="41349"/>
                      <a:pt x="34247" y="39444"/>
                    </a:cubicBezTo>
                    <a:cubicBezTo>
                      <a:pt x="43581" y="37253"/>
                      <a:pt x="45486" y="25347"/>
                      <a:pt x="43867" y="14869"/>
                    </a:cubicBezTo>
                    <a:cubicBezTo>
                      <a:pt x="46725" y="14869"/>
                      <a:pt x="50058" y="13726"/>
                      <a:pt x="53678" y="11821"/>
                    </a:cubicBezTo>
                    <a:close/>
                  </a:path>
                </a:pathLst>
              </a:custGeom>
              <a:grpFill/>
              <a:ln w="9525" cap="flat">
                <a:noFill/>
                <a:prstDash val="solid"/>
                <a:miter/>
              </a:ln>
            </p:spPr>
            <p:txBody>
              <a:bodyPr rtlCol="0" anchor="ctr"/>
              <a:lstStyle/>
              <a:p>
                <a:endParaRPr lang="en-US"/>
              </a:p>
            </p:txBody>
          </p:sp>
        </p:grpSp>
        <p:grpSp>
          <p:nvGrpSpPr>
            <p:cNvPr id="1320" name="Graphic 6">
              <a:extLst>
                <a:ext uri="{FF2B5EF4-FFF2-40B4-BE49-F238E27FC236}">
                  <a16:creationId xmlns:a16="http://schemas.microsoft.com/office/drawing/2014/main" id="{54E532CD-EE69-A871-F119-B5E9FCF27853}"/>
                </a:ext>
              </a:extLst>
            </p:cNvPr>
            <p:cNvGrpSpPr/>
            <p:nvPr/>
          </p:nvGrpSpPr>
          <p:grpSpPr>
            <a:xfrm>
              <a:off x="6392799" y="4061841"/>
              <a:ext cx="606318" cy="142684"/>
              <a:chOff x="6392799" y="4061841"/>
              <a:chExt cx="606318" cy="142684"/>
            </a:xfrm>
            <a:grpFill/>
          </p:grpSpPr>
          <p:sp>
            <p:nvSpPr>
              <p:cNvPr id="1321" name="Freeform: Shape 1320">
                <a:extLst>
                  <a:ext uri="{FF2B5EF4-FFF2-40B4-BE49-F238E27FC236}">
                    <a16:creationId xmlns:a16="http://schemas.microsoft.com/office/drawing/2014/main" id="{CBB2DCF6-636A-C032-792A-756E718BA1E6}"/>
                  </a:ext>
                </a:extLst>
              </p:cNvPr>
              <p:cNvSpPr/>
              <p:nvPr/>
            </p:nvSpPr>
            <p:spPr>
              <a:xfrm>
                <a:off x="6392799" y="4061841"/>
                <a:ext cx="101203" cy="142684"/>
              </a:xfrm>
              <a:custGeom>
                <a:avLst/>
                <a:gdLst>
                  <a:gd name="connsiteX0" fmla="*/ 100203 w 101203"/>
                  <a:gd name="connsiteY0" fmla="*/ 66770 h 142684"/>
                  <a:gd name="connsiteX1" fmla="*/ 52197 w 101203"/>
                  <a:gd name="connsiteY1" fmla="*/ 63246 h 142684"/>
                  <a:gd name="connsiteX2" fmla="*/ 17336 w 101203"/>
                  <a:gd name="connsiteY2" fmla="*/ 62389 h 142684"/>
                  <a:gd name="connsiteX3" fmla="*/ 15716 w 101203"/>
                  <a:gd name="connsiteY3" fmla="*/ 15907 h 142684"/>
                  <a:gd name="connsiteX4" fmla="*/ 84011 w 101203"/>
                  <a:gd name="connsiteY4" fmla="*/ 19050 h 142684"/>
                  <a:gd name="connsiteX5" fmla="*/ 84868 w 101203"/>
                  <a:gd name="connsiteY5" fmla="*/ 15907 h 142684"/>
                  <a:gd name="connsiteX6" fmla="*/ 7811 w 101203"/>
                  <a:gd name="connsiteY6" fmla="*/ 0 h 142684"/>
                  <a:gd name="connsiteX7" fmla="*/ 0 w 101203"/>
                  <a:gd name="connsiteY7" fmla="*/ 7811 h 142684"/>
                  <a:gd name="connsiteX8" fmla="*/ 9430 w 101203"/>
                  <a:gd name="connsiteY8" fmla="*/ 141541 h 142684"/>
                  <a:gd name="connsiteX9" fmla="*/ 12478 w 101203"/>
                  <a:gd name="connsiteY9" fmla="*/ 141541 h 142684"/>
                  <a:gd name="connsiteX10" fmla="*/ 17621 w 101203"/>
                  <a:gd name="connsiteY10" fmla="*/ 72199 h 142684"/>
                  <a:gd name="connsiteX11" fmla="*/ 100203 w 101203"/>
                  <a:gd name="connsiteY11" fmla="*/ 69437 h 142684"/>
                  <a:gd name="connsiteX12" fmla="*/ 100203 w 101203"/>
                  <a:gd name="connsiteY12" fmla="*/ 66770 h 14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203" h="142684">
                    <a:moveTo>
                      <a:pt x="100203" y="66770"/>
                    </a:moveTo>
                    <a:cubicBezTo>
                      <a:pt x="84391" y="64579"/>
                      <a:pt x="68199" y="63246"/>
                      <a:pt x="52197" y="63246"/>
                    </a:cubicBezTo>
                    <a:cubicBezTo>
                      <a:pt x="40767" y="63246"/>
                      <a:pt x="28861" y="61913"/>
                      <a:pt x="17336" y="62389"/>
                    </a:cubicBezTo>
                    <a:cubicBezTo>
                      <a:pt x="16764" y="46672"/>
                      <a:pt x="15907" y="31052"/>
                      <a:pt x="15716" y="15907"/>
                    </a:cubicBezTo>
                    <a:cubicBezTo>
                      <a:pt x="38576" y="17050"/>
                      <a:pt x="61055" y="20669"/>
                      <a:pt x="84011" y="19050"/>
                    </a:cubicBezTo>
                    <a:cubicBezTo>
                      <a:pt x="85630" y="18955"/>
                      <a:pt x="86392" y="16859"/>
                      <a:pt x="84868" y="15907"/>
                    </a:cubicBezTo>
                    <a:cubicBezTo>
                      <a:pt x="60960" y="1714"/>
                      <a:pt x="35147" y="286"/>
                      <a:pt x="7811" y="0"/>
                    </a:cubicBezTo>
                    <a:cubicBezTo>
                      <a:pt x="3620" y="0"/>
                      <a:pt x="0" y="3620"/>
                      <a:pt x="0" y="7811"/>
                    </a:cubicBezTo>
                    <a:cubicBezTo>
                      <a:pt x="476" y="51054"/>
                      <a:pt x="-667" y="99346"/>
                      <a:pt x="9430" y="141541"/>
                    </a:cubicBezTo>
                    <a:cubicBezTo>
                      <a:pt x="9811" y="143065"/>
                      <a:pt x="12097" y="143065"/>
                      <a:pt x="12478" y="141541"/>
                    </a:cubicBezTo>
                    <a:cubicBezTo>
                      <a:pt x="17621" y="119444"/>
                      <a:pt x="18193" y="95917"/>
                      <a:pt x="17621" y="72199"/>
                    </a:cubicBezTo>
                    <a:cubicBezTo>
                      <a:pt x="42767" y="80296"/>
                      <a:pt x="76867" y="73057"/>
                      <a:pt x="100203" y="69437"/>
                    </a:cubicBezTo>
                    <a:cubicBezTo>
                      <a:pt x="101537" y="69247"/>
                      <a:pt x="101537" y="66961"/>
                      <a:pt x="100203" y="66770"/>
                    </a:cubicBezTo>
                    <a:close/>
                  </a:path>
                </a:pathLst>
              </a:custGeom>
              <a:grpFill/>
              <a:ln w="9525" cap="flat">
                <a:noFill/>
                <a:prstDash val="solid"/>
                <a:miter/>
              </a:ln>
            </p:spPr>
            <p:txBody>
              <a:bodyPr rtlCol="0" anchor="ctr"/>
              <a:lstStyle/>
              <a:p>
                <a:endParaRPr lang="en-US"/>
              </a:p>
            </p:txBody>
          </p:sp>
          <p:sp>
            <p:nvSpPr>
              <p:cNvPr id="1322" name="Freeform: Shape 1321">
                <a:extLst>
                  <a:ext uri="{FF2B5EF4-FFF2-40B4-BE49-F238E27FC236}">
                    <a16:creationId xmlns:a16="http://schemas.microsoft.com/office/drawing/2014/main" id="{3F0EFBA8-8206-5CE7-F974-3C62A471284A}"/>
                  </a:ext>
                </a:extLst>
              </p:cNvPr>
              <p:cNvSpPr/>
              <p:nvPr/>
            </p:nvSpPr>
            <p:spPr>
              <a:xfrm>
                <a:off x="6538378" y="4124791"/>
                <a:ext cx="82500" cy="15193"/>
              </a:xfrm>
              <a:custGeom>
                <a:avLst/>
                <a:gdLst>
                  <a:gd name="connsiteX0" fmla="*/ 81878 w 82500"/>
                  <a:gd name="connsiteY0" fmla="*/ 10392 h 15193"/>
                  <a:gd name="connsiteX1" fmla="*/ 1868 w 82500"/>
                  <a:gd name="connsiteY1" fmla="*/ 9 h 15193"/>
                  <a:gd name="connsiteX2" fmla="*/ 915 w 82500"/>
                  <a:gd name="connsiteY2" fmla="*/ 3724 h 15193"/>
                  <a:gd name="connsiteX3" fmla="*/ 81306 w 82500"/>
                  <a:gd name="connsiteY3" fmla="*/ 12773 h 15193"/>
                  <a:gd name="connsiteX4" fmla="*/ 81878 w 82500"/>
                  <a:gd name="connsiteY4" fmla="*/ 10392 h 15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0" h="15193">
                    <a:moveTo>
                      <a:pt x="81878" y="10392"/>
                    </a:moveTo>
                    <a:cubicBezTo>
                      <a:pt x="58255" y="-2848"/>
                      <a:pt x="28252" y="1819"/>
                      <a:pt x="1868" y="9"/>
                    </a:cubicBezTo>
                    <a:cubicBezTo>
                      <a:pt x="-323" y="-181"/>
                      <a:pt x="-514" y="2581"/>
                      <a:pt x="915" y="3724"/>
                    </a:cubicBezTo>
                    <a:cubicBezTo>
                      <a:pt x="22251" y="19917"/>
                      <a:pt x="56350" y="14868"/>
                      <a:pt x="81306" y="12773"/>
                    </a:cubicBezTo>
                    <a:cubicBezTo>
                      <a:pt x="82449" y="12678"/>
                      <a:pt x="83021" y="11058"/>
                      <a:pt x="81878" y="10392"/>
                    </a:cubicBezTo>
                    <a:close/>
                  </a:path>
                </a:pathLst>
              </a:custGeom>
              <a:grpFill/>
              <a:ln w="9525" cap="flat">
                <a:noFill/>
                <a:prstDash val="solid"/>
                <a:miter/>
              </a:ln>
            </p:spPr>
            <p:txBody>
              <a:bodyPr rtlCol="0" anchor="ctr"/>
              <a:lstStyle/>
              <a:p>
                <a:endParaRPr lang="en-US"/>
              </a:p>
            </p:txBody>
          </p:sp>
          <p:sp>
            <p:nvSpPr>
              <p:cNvPr id="1323" name="Freeform: Shape 1322">
                <a:extLst>
                  <a:ext uri="{FF2B5EF4-FFF2-40B4-BE49-F238E27FC236}">
                    <a16:creationId xmlns:a16="http://schemas.microsoft.com/office/drawing/2014/main" id="{7415FB40-8E30-173D-6E71-DAA251AA61F7}"/>
                  </a:ext>
                </a:extLst>
              </p:cNvPr>
              <p:cNvSpPr/>
              <p:nvPr/>
            </p:nvSpPr>
            <p:spPr>
              <a:xfrm>
                <a:off x="6554710" y="4160307"/>
                <a:ext cx="85238" cy="11086"/>
              </a:xfrm>
              <a:custGeom>
                <a:avLst/>
                <a:gdLst>
                  <a:gd name="connsiteX0" fmla="*/ 84309 w 85238"/>
                  <a:gd name="connsiteY0" fmla="*/ 3356 h 11086"/>
                  <a:gd name="connsiteX1" fmla="*/ 1442 w 85238"/>
                  <a:gd name="connsiteY1" fmla="*/ 22 h 11086"/>
                  <a:gd name="connsiteX2" fmla="*/ 680 w 85238"/>
                  <a:gd name="connsiteY2" fmla="*/ 2689 h 11086"/>
                  <a:gd name="connsiteX3" fmla="*/ 84309 w 85238"/>
                  <a:gd name="connsiteY3" fmla="*/ 5832 h 11086"/>
                  <a:gd name="connsiteX4" fmla="*/ 84309 w 85238"/>
                  <a:gd name="connsiteY4" fmla="*/ 3356 h 11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38" h="11086">
                    <a:moveTo>
                      <a:pt x="84309" y="3356"/>
                    </a:moveTo>
                    <a:cubicBezTo>
                      <a:pt x="56973" y="-1883"/>
                      <a:pt x="29064" y="784"/>
                      <a:pt x="1442" y="22"/>
                    </a:cubicBezTo>
                    <a:cubicBezTo>
                      <a:pt x="13" y="22"/>
                      <a:pt x="-558" y="2118"/>
                      <a:pt x="680" y="2689"/>
                    </a:cubicBezTo>
                    <a:cubicBezTo>
                      <a:pt x="26016" y="15357"/>
                      <a:pt x="57449" y="11357"/>
                      <a:pt x="84309" y="5832"/>
                    </a:cubicBezTo>
                    <a:cubicBezTo>
                      <a:pt x="85548" y="5546"/>
                      <a:pt x="85548" y="3546"/>
                      <a:pt x="84309" y="3356"/>
                    </a:cubicBezTo>
                    <a:close/>
                  </a:path>
                </a:pathLst>
              </a:custGeom>
              <a:grpFill/>
              <a:ln w="9525" cap="flat">
                <a:noFill/>
                <a:prstDash val="solid"/>
                <a:miter/>
              </a:ln>
            </p:spPr>
            <p:txBody>
              <a:bodyPr rtlCol="0" anchor="ctr"/>
              <a:lstStyle/>
              <a:p>
                <a:endParaRPr lang="en-US"/>
              </a:p>
            </p:txBody>
          </p:sp>
          <p:sp>
            <p:nvSpPr>
              <p:cNvPr id="1324" name="Freeform: Shape 1323">
                <a:extLst>
                  <a:ext uri="{FF2B5EF4-FFF2-40B4-BE49-F238E27FC236}">
                    <a16:creationId xmlns:a16="http://schemas.microsoft.com/office/drawing/2014/main" id="{6B255C71-9959-7652-7C71-D4F32AEC9619}"/>
                  </a:ext>
                </a:extLst>
              </p:cNvPr>
              <p:cNvSpPr/>
              <p:nvPr/>
            </p:nvSpPr>
            <p:spPr>
              <a:xfrm>
                <a:off x="6678672" y="4098870"/>
                <a:ext cx="126706" cy="74658"/>
              </a:xfrm>
              <a:custGeom>
                <a:avLst/>
                <a:gdLst>
                  <a:gd name="connsiteX0" fmla="*/ 125511 w 126706"/>
                  <a:gd name="connsiteY0" fmla="*/ 61269 h 74658"/>
                  <a:gd name="connsiteX1" fmla="*/ 98269 w 126706"/>
                  <a:gd name="connsiteY1" fmla="*/ 5929 h 74658"/>
                  <a:gd name="connsiteX2" fmla="*/ 89221 w 126706"/>
                  <a:gd name="connsiteY2" fmla="*/ 4786 h 74658"/>
                  <a:gd name="connsiteX3" fmla="*/ 73504 w 126706"/>
                  <a:gd name="connsiteY3" fmla="*/ 24217 h 74658"/>
                  <a:gd name="connsiteX4" fmla="*/ 59122 w 126706"/>
                  <a:gd name="connsiteY4" fmla="*/ 1642 h 74658"/>
                  <a:gd name="connsiteX5" fmla="*/ 50263 w 126706"/>
                  <a:gd name="connsiteY5" fmla="*/ 2785 h 74658"/>
                  <a:gd name="connsiteX6" fmla="*/ 44072 w 126706"/>
                  <a:gd name="connsiteY6" fmla="*/ 15073 h 74658"/>
                  <a:gd name="connsiteX7" fmla="*/ 32451 w 126706"/>
                  <a:gd name="connsiteY7" fmla="*/ 11644 h 74658"/>
                  <a:gd name="connsiteX8" fmla="*/ 162 w 126706"/>
                  <a:gd name="connsiteY8" fmla="*/ 72318 h 74658"/>
                  <a:gd name="connsiteX9" fmla="*/ 2162 w 126706"/>
                  <a:gd name="connsiteY9" fmla="*/ 72604 h 74658"/>
                  <a:gd name="connsiteX10" fmla="*/ 23974 w 126706"/>
                  <a:gd name="connsiteY10" fmla="*/ 26407 h 74658"/>
                  <a:gd name="connsiteX11" fmla="*/ 38738 w 126706"/>
                  <a:gd name="connsiteY11" fmla="*/ 30979 h 74658"/>
                  <a:gd name="connsiteX12" fmla="*/ 36833 w 126706"/>
                  <a:gd name="connsiteY12" fmla="*/ 69175 h 74658"/>
                  <a:gd name="connsiteX13" fmla="*/ 47691 w 126706"/>
                  <a:gd name="connsiteY13" fmla="*/ 70699 h 74658"/>
                  <a:gd name="connsiteX14" fmla="*/ 50740 w 126706"/>
                  <a:gd name="connsiteY14" fmla="*/ 29360 h 74658"/>
                  <a:gd name="connsiteX15" fmla="*/ 55883 w 126706"/>
                  <a:gd name="connsiteY15" fmla="*/ 16025 h 74658"/>
                  <a:gd name="connsiteX16" fmla="*/ 68361 w 126706"/>
                  <a:gd name="connsiteY16" fmla="*/ 53458 h 74658"/>
                  <a:gd name="connsiteX17" fmla="*/ 79791 w 126706"/>
                  <a:gd name="connsiteY17" fmla="*/ 53458 h 74658"/>
                  <a:gd name="connsiteX18" fmla="*/ 90649 w 126706"/>
                  <a:gd name="connsiteY18" fmla="*/ 19740 h 74658"/>
                  <a:gd name="connsiteX19" fmla="*/ 125701 w 126706"/>
                  <a:gd name="connsiteY19" fmla="*/ 64412 h 74658"/>
                  <a:gd name="connsiteX20" fmla="*/ 125511 w 126706"/>
                  <a:gd name="connsiteY20" fmla="*/ 61269 h 74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6706" h="74658">
                    <a:moveTo>
                      <a:pt x="125511" y="61269"/>
                    </a:moveTo>
                    <a:cubicBezTo>
                      <a:pt x="104270" y="53268"/>
                      <a:pt x="106080" y="24026"/>
                      <a:pt x="98269" y="5929"/>
                    </a:cubicBezTo>
                    <a:cubicBezTo>
                      <a:pt x="96745" y="2309"/>
                      <a:pt x="91697" y="2500"/>
                      <a:pt x="89221" y="4786"/>
                    </a:cubicBezTo>
                    <a:cubicBezTo>
                      <a:pt x="82553" y="10786"/>
                      <a:pt x="77219" y="17168"/>
                      <a:pt x="73504" y="24217"/>
                    </a:cubicBezTo>
                    <a:cubicBezTo>
                      <a:pt x="70075" y="16216"/>
                      <a:pt x="65408" y="8691"/>
                      <a:pt x="59122" y="1642"/>
                    </a:cubicBezTo>
                    <a:cubicBezTo>
                      <a:pt x="56645" y="-1120"/>
                      <a:pt x="51978" y="-167"/>
                      <a:pt x="50263" y="2785"/>
                    </a:cubicBezTo>
                    <a:cubicBezTo>
                      <a:pt x="47787" y="6881"/>
                      <a:pt x="45787" y="10977"/>
                      <a:pt x="44072" y="15073"/>
                    </a:cubicBezTo>
                    <a:cubicBezTo>
                      <a:pt x="41215" y="12691"/>
                      <a:pt x="37500" y="11358"/>
                      <a:pt x="32451" y="11644"/>
                    </a:cubicBezTo>
                    <a:cubicBezTo>
                      <a:pt x="6543" y="12977"/>
                      <a:pt x="-1267" y="53268"/>
                      <a:pt x="162" y="72318"/>
                    </a:cubicBezTo>
                    <a:cubicBezTo>
                      <a:pt x="257" y="73461"/>
                      <a:pt x="1876" y="73842"/>
                      <a:pt x="2162" y="72604"/>
                    </a:cubicBezTo>
                    <a:cubicBezTo>
                      <a:pt x="6163" y="56125"/>
                      <a:pt x="11687" y="38599"/>
                      <a:pt x="23974" y="26407"/>
                    </a:cubicBezTo>
                    <a:cubicBezTo>
                      <a:pt x="33309" y="17073"/>
                      <a:pt x="37309" y="21835"/>
                      <a:pt x="38738" y="30979"/>
                    </a:cubicBezTo>
                    <a:cubicBezTo>
                      <a:pt x="35881" y="43171"/>
                      <a:pt x="35309" y="55744"/>
                      <a:pt x="36833" y="69175"/>
                    </a:cubicBezTo>
                    <a:cubicBezTo>
                      <a:pt x="37500" y="74890"/>
                      <a:pt x="46358" y="77271"/>
                      <a:pt x="47691" y="70699"/>
                    </a:cubicBezTo>
                    <a:cubicBezTo>
                      <a:pt x="49406" y="62317"/>
                      <a:pt x="53216" y="43457"/>
                      <a:pt x="50740" y="29360"/>
                    </a:cubicBezTo>
                    <a:cubicBezTo>
                      <a:pt x="52073" y="24883"/>
                      <a:pt x="53692" y="20407"/>
                      <a:pt x="55883" y="16025"/>
                    </a:cubicBezTo>
                    <a:cubicBezTo>
                      <a:pt x="63693" y="27074"/>
                      <a:pt x="67694" y="39361"/>
                      <a:pt x="68361" y="53458"/>
                    </a:cubicBezTo>
                    <a:cubicBezTo>
                      <a:pt x="69218" y="60602"/>
                      <a:pt x="80172" y="60983"/>
                      <a:pt x="79791" y="53458"/>
                    </a:cubicBezTo>
                    <a:cubicBezTo>
                      <a:pt x="78076" y="39457"/>
                      <a:pt x="82267" y="29170"/>
                      <a:pt x="90649" y="19740"/>
                    </a:cubicBezTo>
                    <a:cubicBezTo>
                      <a:pt x="95888" y="39838"/>
                      <a:pt x="100174" y="75366"/>
                      <a:pt x="125701" y="64412"/>
                    </a:cubicBezTo>
                    <a:cubicBezTo>
                      <a:pt x="127416" y="63650"/>
                      <a:pt x="126654" y="61745"/>
                      <a:pt x="125511" y="61269"/>
                    </a:cubicBezTo>
                    <a:close/>
                  </a:path>
                </a:pathLst>
              </a:custGeom>
              <a:grpFill/>
              <a:ln w="9525" cap="flat">
                <a:noFill/>
                <a:prstDash val="solid"/>
                <a:miter/>
              </a:ln>
            </p:spPr>
            <p:txBody>
              <a:bodyPr rtlCol="0" anchor="ctr"/>
              <a:lstStyle/>
              <a:p>
                <a:endParaRPr lang="en-US"/>
              </a:p>
            </p:txBody>
          </p:sp>
          <p:grpSp>
            <p:nvGrpSpPr>
              <p:cNvPr id="1325" name="Graphic 6">
                <a:extLst>
                  <a:ext uri="{FF2B5EF4-FFF2-40B4-BE49-F238E27FC236}">
                    <a16:creationId xmlns:a16="http://schemas.microsoft.com/office/drawing/2014/main" id="{0E0C2C81-EFC0-E0E3-0374-33F80CA63780}"/>
                  </a:ext>
                </a:extLst>
              </p:cNvPr>
              <p:cNvGrpSpPr/>
              <p:nvPr/>
            </p:nvGrpSpPr>
            <p:grpSpPr>
              <a:xfrm>
                <a:off x="6848615" y="4108703"/>
                <a:ext cx="12069" cy="16573"/>
                <a:chOff x="6848615" y="4108703"/>
                <a:chExt cx="12069" cy="16573"/>
              </a:xfrm>
              <a:grpFill/>
            </p:grpSpPr>
            <p:sp>
              <p:nvSpPr>
                <p:cNvPr id="1326" name="Freeform: Shape 1325">
                  <a:extLst>
                    <a:ext uri="{FF2B5EF4-FFF2-40B4-BE49-F238E27FC236}">
                      <a16:creationId xmlns:a16="http://schemas.microsoft.com/office/drawing/2014/main" id="{4DA991D3-DFDA-D90D-72E8-A1E1974C2508}"/>
                    </a:ext>
                  </a:extLst>
                </p:cNvPr>
                <p:cNvSpPr/>
                <p:nvPr/>
              </p:nvSpPr>
              <p:spPr>
                <a:xfrm>
                  <a:off x="6858926" y="4110335"/>
                  <a:ext cx="502" cy="940"/>
                </a:xfrm>
                <a:custGeom>
                  <a:avLst/>
                  <a:gdLst>
                    <a:gd name="connsiteX0" fmla="*/ 503 w 502"/>
                    <a:gd name="connsiteY0" fmla="*/ 941 h 940"/>
                    <a:gd name="connsiteX1" fmla="*/ 503 w 502"/>
                    <a:gd name="connsiteY1" fmla="*/ 941 h 940"/>
                    <a:gd name="connsiteX2" fmla="*/ 503 w 502"/>
                    <a:gd name="connsiteY2" fmla="*/ 941 h 940"/>
                  </a:gdLst>
                  <a:ahLst/>
                  <a:cxnLst>
                    <a:cxn ang="0">
                      <a:pos x="connsiteX0" y="connsiteY0"/>
                    </a:cxn>
                    <a:cxn ang="0">
                      <a:pos x="connsiteX1" y="connsiteY1"/>
                    </a:cxn>
                    <a:cxn ang="0">
                      <a:pos x="connsiteX2" y="connsiteY2"/>
                    </a:cxn>
                  </a:cxnLst>
                  <a:rect l="l" t="t" r="r" b="b"/>
                  <a:pathLst>
                    <a:path w="502" h="940">
                      <a:moveTo>
                        <a:pt x="503" y="941"/>
                      </a:moveTo>
                      <a:cubicBezTo>
                        <a:pt x="-259" y="-583"/>
                        <a:pt x="-69" y="-12"/>
                        <a:pt x="503" y="941"/>
                      </a:cubicBezTo>
                      <a:lnTo>
                        <a:pt x="503" y="941"/>
                      </a:lnTo>
                      <a:close/>
                    </a:path>
                  </a:pathLst>
                </a:custGeom>
                <a:grpFill/>
                <a:ln w="9525" cap="flat">
                  <a:noFill/>
                  <a:prstDash val="solid"/>
                  <a:miter/>
                </a:ln>
              </p:spPr>
              <p:txBody>
                <a:bodyPr rtlCol="0" anchor="ctr"/>
                <a:lstStyle/>
                <a:p>
                  <a:endParaRPr lang="en-US"/>
                </a:p>
              </p:txBody>
            </p:sp>
            <p:sp>
              <p:nvSpPr>
                <p:cNvPr id="1327" name="Freeform: Shape 1326">
                  <a:extLst>
                    <a:ext uri="{FF2B5EF4-FFF2-40B4-BE49-F238E27FC236}">
                      <a16:creationId xmlns:a16="http://schemas.microsoft.com/office/drawing/2014/main" id="{CAA0971D-C23B-A35A-EABB-5A66A127ADC9}"/>
                    </a:ext>
                  </a:extLst>
                </p:cNvPr>
                <p:cNvSpPr/>
                <p:nvPr/>
              </p:nvSpPr>
              <p:spPr>
                <a:xfrm>
                  <a:off x="6849713" y="4110335"/>
                  <a:ext cx="502" cy="940"/>
                </a:xfrm>
                <a:custGeom>
                  <a:avLst/>
                  <a:gdLst>
                    <a:gd name="connsiteX0" fmla="*/ 0 w 502"/>
                    <a:gd name="connsiteY0" fmla="*/ 941 h 940"/>
                    <a:gd name="connsiteX1" fmla="*/ 0 w 502"/>
                    <a:gd name="connsiteY1" fmla="*/ 941 h 940"/>
                    <a:gd name="connsiteX2" fmla="*/ 0 w 502"/>
                    <a:gd name="connsiteY2" fmla="*/ 941 h 940"/>
                  </a:gdLst>
                  <a:ahLst/>
                  <a:cxnLst>
                    <a:cxn ang="0">
                      <a:pos x="connsiteX0" y="connsiteY0"/>
                    </a:cxn>
                    <a:cxn ang="0">
                      <a:pos x="connsiteX1" y="connsiteY1"/>
                    </a:cxn>
                    <a:cxn ang="0">
                      <a:pos x="connsiteX2" y="connsiteY2"/>
                    </a:cxn>
                  </a:cxnLst>
                  <a:rect l="l" t="t" r="r" b="b"/>
                  <a:pathLst>
                    <a:path w="502" h="940">
                      <a:moveTo>
                        <a:pt x="0" y="941"/>
                      </a:moveTo>
                      <a:cubicBezTo>
                        <a:pt x="571" y="-12"/>
                        <a:pt x="762" y="-583"/>
                        <a:pt x="0" y="941"/>
                      </a:cubicBezTo>
                      <a:lnTo>
                        <a:pt x="0" y="941"/>
                      </a:lnTo>
                      <a:close/>
                    </a:path>
                  </a:pathLst>
                </a:custGeom>
                <a:grpFill/>
                <a:ln w="9525" cap="flat">
                  <a:noFill/>
                  <a:prstDash val="solid"/>
                  <a:miter/>
                </a:ln>
              </p:spPr>
              <p:txBody>
                <a:bodyPr rtlCol="0" anchor="ctr"/>
                <a:lstStyle/>
                <a:p>
                  <a:endParaRPr lang="en-US"/>
                </a:p>
              </p:txBody>
            </p:sp>
            <p:sp>
              <p:nvSpPr>
                <p:cNvPr id="1328" name="Freeform: Shape 1327">
                  <a:extLst>
                    <a:ext uri="{FF2B5EF4-FFF2-40B4-BE49-F238E27FC236}">
                      <a16:creationId xmlns:a16="http://schemas.microsoft.com/office/drawing/2014/main" id="{630B0E03-8560-CAAF-3D51-AD449D9008C9}"/>
                    </a:ext>
                  </a:extLst>
                </p:cNvPr>
                <p:cNvSpPr/>
                <p:nvPr/>
              </p:nvSpPr>
              <p:spPr>
                <a:xfrm>
                  <a:off x="6848615" y="4108703"/>
                  <a:ext cx="12069" cy="16573"/>
                </a:xfrm>
                <a:custGeom>
                  <a:avLst/>
                  <a:gdLst>
                    <a:gd name="connsiteX0" fmla="*/ 11194 w 12069"/>
                    <a:gd name="connsiteY0" fmla="*/ 3429 h 16573"/>
                    <a:gd name="connsiteX1" fmla="*/ 11003 w 12069"/>
                    <a:gd name="connsiteY1" fmla="*/ 2953 h 16573"/>
                    <a:gd name="connsiteX2" fmla="*/ 10718 w 12069"/>
                    <a:gd name="connsiteY2" fmla="*/ 2572 h 16573"/>
                    <a:gd name="connsiteX3" fmla="*/ 10813 w 12069"/>
                    <a:gd name="connsiteY3" fmla="*/ 2762 h 16573"/>
                    <a:gd name="connsiteX4" fmla="*/ 6241 w 12069"/>
                    <a:gd name="connsiteY4" fmla="*/ 0 h 16573"/>
                    <a:gd name="connsiteX5" fmla="*/ 5955 w 12069"/>
                    <a:gd name="connsiteY5" fmla="*/ 0 h 16573"/>
                    <a:gd name="connsiteX6" fmla="*/ 5669 w 12069"/>
                    <a:gd name="connsiteY6" fmla="*/ 0 h 16573"/>
                    <a:gd name="connsiteX7" fmla="*/ 1097 w 12069"/>
                    <a:gd name="connsiteY7" fmla="*/ 2762 h 16573"/>
                    <a:gd name="connsiteX8" fmla="*/ 1193 w 12069"/>
                    <a:gd name="connsiteY8" fmla="*/ 2572 h 16573"/>
                    <a:gd name="connsiteX9" fmla="*/ 907 w 12069"/>
                    <a:gd name="connsiteY9" fmla="*/ 2953 h 16573"/>
                    <a:gd name="connsiteX10" fmla="*/ 716 w 12069"/>
                    <a:gd name="connsiteY10" fmla="*/ 3429 h 16573"/>
                    <a:gd name="connsiteX11" fmla="*/ 50 w 12069"/>
                    <a:gd name="connsiteY11" fmla="*/ 6287 h 16573"/>
                    <a:gd name="connsiteX12" fmla="*/ 812 w 12069"/>
                    <a:gd name="connsiteY12" fmla="*/ 11049 h 16573"/>
                    <a:gd name="connsiteX13" fmla="*/ 3479 w 12069"/>
                    <a:gd name="connsiteY13" fmla="*/ 14478 h 16573"/>
                    <a:gd name="connsiteX14" fmla="*/ 4526 w 12069"/>
                    <a:gd name="connsiteY14" fmla="*/ 15716 h 16573"/>
                    <a:gd name="connsiteX15" fmla="*/ 7574 w 12069"/>
                    <a:gd name="connsiteY15" fmla="*/ 15716 h 16573"/>
                    <a:gd name="connsiteX16" fmla="*/ 8622 w 12069"/>
                    <a:gd name="connsiteY16" fmla="*/ 14478 h 16573"/>
                    <a:gd name="connsiteX17" fmla="*/ 11289 w 12069"/>
                    <a:gd name="connsiteY17" fmla="*/ 11049 h 16573"/>
                    <a:gd name="connsiteX18" fmla="*/ 12051 w 12069"/>
                    <a:gd name="connsiteY18" fmla="*/ 6287 h 16573"/>
                    <a:gd name="connsiteX19" fmla="*/ 11194 w 12069"/>
                    <a:gd name="connsiteY19" fmla="*/ 3429 h 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9" h="16573">
                      <a:moveTo>
                        <a:pt x="11194" y="3429"/>
                      </a:moveTo>
                      <a:cubicBezTo>
                        <a:pt x="11099" y="3239"/>
                        <a:pt x="11099" y="3143"/>
                        <a:pt x="11003" y="2953"/>
                      </a:cubicBezTo>
                      <a:cubicBezTo>
                        <a:pt x="10908" y="2858"/>
                        <a:pt x="10813" y="2667"/>
                        <a:pt x="10718" y="2572"/>
                      </a:cubicBezTo>
                      <a:cubicBezTo>
                        <a:pt x="10718" y="2667"/>
                        <a:pt x="10718" y="2667"/>
                        <a:pt x="10813" y="2762"/>
                      </a:cubicBezTo>
                      <a:cubicBezTo>
                        <a:pt x="9860" y="762"/>
                        <a:pt x="8050" y="0"/>
                        <a:pt x="6241" y="0"/>
                      </a:cubicBezTo>
                      <a:cubicBezTo>
                        <a:pt x="6146" y="0"/>
                        <a:pt x="6050" y="0"/>
                        <a:pt x="5955" y="0"/>
                      </a:cubicBezTo>
                      <a:cubicBezTo>
                        <a:pt x="5860" y="0"/>
                        <a:pt x="5765" y="0"/>
                        <a:pt x="5669" y="0"/>
                      </a:cubicBezTo>
                      <a:cubicBezTo>
                        <a:pt x="3860" y="0"/>
                        <a:pt x="2050" y="762"/>
                        <a:pt x="1097" y="2762"/>
                      </a:cubicBezTo>
                      <a:cubicBezTo>
                        <a:pt x="1097" y="2667"/>
                        <a:pt x="1097" y="2667"/>
                        <a:pt x="1193" y="2572"/>
                      </a:cubicBezTo>
                      <a:cubicBezTo>
                        <a:pt x="1097" y="2762"/>
                        <a:pt x="1002" y="2858"/>
                        <a:pt x="907" y="2953"/>
                      </a:cubicBezTo>
                      <a:cubicBezTo>
                        <a:pt x="812" y="3048"/>
                        <a:pt x="812" y="3239"/>
                        <a:pt x="716" y="3429"/>
                      </a:cubicBezTo>
                      <a:cubicBezTo>
                        <a:pt x="240" y="4286"/>
                        <a:pt x="145" y="5334"/>
                        <a:pt x="50" y="6287"/>
                      </a:cubicBezTo>
                      <a:cubicBezTo>
                        <a:pt x="-141" y="8096"/>
                        <a:pt x="240" y="9335"/>
                        <a:pt x="812" y="11049"/>
                      </a:cubicBezTo>
                      <a:cubicBezTo>
                        <a:pt x="1193" y="12287"/>
                        <a:pt x="2240" y="13716"/>
                        <a:pt x="3479" y="14478"/>
                      </a:cubicBezTo>
                      <a:cubicBezTo>
                        <a:pt x="3860" y="14859"/>
                        <a:pt x="4145" y="15335"/>
                        <a:pt x="4526" y="15716"/>
                      </a:cubicBezTo>
                      <a:cubicBezTo>
                        <a:pt x="5383" y="16859"/>
                        <a:pt x="6717" y="16859"/>
                        <a:pt x="7574" y="15716"/>
                      </a:cubicBezTo>
                      <a:cubicBezTo>
                        <a:pt x="7955" y="15240"/>
                        <a:pt x="8241" y="14859"/>
                        <a:pt x="8622" y="14478"/>
                      </a:cubicBezTo>
                      <a:cubicBezTo>
                        <a:pt x="9956" y="13811"/>
                        <a:pt x="10908" y="12383"/>
                        <a:pt x="11289" y="11049"/>
                      </a:cubicBezTo>
                      <a:cubicBezTo>
                        <a:pt x="11861" y="9335"/>
                        <a:pt x="12146" y="8096"/>
                        <a:pt x="12051" y="6287"/>
                      </a:cubicBezTo>
                      <a:cubicBezTo>
                        <a:pt x="11765" y="5334"/>
                        <a:pt x="11670" y="4382"/>
                        <a:pt x="11194" y="3429"/>
                      </a:cubicBezTo>
                      <a:close/>
                    </a:path>
                  </a:pathLst>
                </a:custGeom>
                <a:grpFill/>
                <a:ln w="9525" cap="flat">
                  <a:noFill/>
                  <a:prstDash val="solid"/>
                  <a:miter/>
                </a:ln>
              </p:spPr>
              <p:txBody>
                <a:bodyPr rtlCol="0" anchor="ctr"/>
                <a:lstStyle/>
                <a:p>
                  <a:endParaRPr lang="en-US"/>
                </a:p>
              </p:txBody>
            </p:sp>
          </p:grpSp>
          <p:sp>
            <p:nvSpPr>
              <p:cNvPr id="1329" name="Freeform: Shape 1328">
                <a:extLst>
                  <a:ext uri="{FF2B5EF4-FFF2-40B4-BE49-F238E27FC236}">
                    <a16:creationId xmlns:a16="http://schemas.microsoft.com/office/drawing/2014/main" id="{FF7D5274-E1A0-0A55-063D-1A5A677D54F7}"/>
                  </a:ext>
                </a:extLst>
              </p:cNvPr>
              <p:cNvSpPr/>
              <p:nvPr/>
            </p:nvSpPr>
            <p:spPr>
              <a:xfrm>
                <a:off x="6893843" y="4099479"/>
                <a:ext cx="105274" cy="63233"/>
              </a:xfrm>
              <a:custGeom>
                <a:avLst/>
                <a:gdLst>
                  <a:gd name="connsiteX0" fmla="*/ 103127 w 105274"/>
                  <a:gd name="connsiteY0" fmla="*/ 44753 h 63233"/>
                  <a:gd name="connsiteX1" fmla="*/ 70265 w 105274"/>
                  <a:gd name="connsiteY1" fmla="*/ 40848 h 63233"/>
                  <a:gd name="connsiteX2" fmla="*/ 64074 w 105274"/>
                  <a:gd name="connsiteY2" fmla="*/ 7891 h 63233"/>
                  <a:gd name="connsiteX3" fmla="*/ 64360 w 105274"/>
                  <a:gd name="connsiteY3" fmla="*/ 5129 h 63233"/>
                  <a:gd name="connsiteX4" fmla="*/ 54073 w 105274"/>
                  <a:gd name="connsiteY4" fmla="*/ 3700 h 63233"/>
                  <a:gd name="connsiteX5" fmla="*/ 53120 w 105274"/>
                  <a:gd name="connsiteY5" fmla="*/ 9320 h 63233"/>
                  <a:gd name="connsiteX6" fmla="*/ 4828 w 105274"/>
                  <a:gd name="connsiteY6" fmla="*/ 27608 h 63233"/>
                  <a:gd name="connsiteX7" fmla="*/ 7115 w 105274"/>
                  <a:gd name="connsiteY7" fmla="*/ 54088 h 63233"/>
                  <a:gd name="connsiteX8" fmla="*/ 41119 w 105274"/>
                  <a:gd name="connsiteY8" fmla="*/ 50849 h 63233"/>
                  <a:gd name="connsiteX9" fmla="*/ 54168 w 105274"/>
                  <a:gd name="connsiteY9" fmla="*/ 38086 h 63233"/>
                  <a:gd name="connsiteX10" fmla="*/ 62741 w 105274"/>
                  <a:gd name="connsiteY10" fmla="*/ 54754 h 63233"/>
                  <a:gd name="connsiteX11" fmla="*/ 105032 w 105274"/>
                  <a:gd name="connsiteY11" fmla="*/ 47230 h 63233"/>
                  <a:gd name="connsiteX12" fmla="*/ 103127 w 105274"/>
                  <a:gd name="connsiteY12" fmla="*/ 44753 h 63233"/>
                  <a:gd name="connsiteX13" fmla="*/ 17783 w 105274"/>
                  <a:gd name="connsiteY13" fmla="*/ 47134 h 63233"/>
                  <a:gd name="connsiteX14" fmla="*/ 12068 w 105274"/>
                  <a:gd name="connsiteY14" fmla="*/ 34657 h 63233"/>
                  <a:gd name="connsiteX15" fmla="*/ 52739 w 105274"/>
                  <a:gd name="connsiteY15" fmla="*/ 12844 h 63233"/>
                  <a:gd name="connsiteX16" fmla="*/ 52644 w 105274"/>
                  <a:gd name="connsiteY16" fmla="*/ 13797 h 63233"/>
                  <a:gd name="connsiteX17" fmla="*/ 17783 w 105274"/>
                  <a:gd name="connsiteY17" fmla="*/ 47134 h 6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274" h="63233">
                    <a:moveTo>
                      <a:pt x="103127" y="44753"/>
                    </a:moveTo>
                    <a:cubicBezTo>
                      <a:pt x="91125" y="47325"/>
                      <a:pt x="78647" y="53230"/>
                      <a:pt x="70265" y="40848"/>
                    </a:cubicBezTo>
                    <a:cubicBezTo>
                      <a:pt x="64360" y="32085"/>
                      <a:pt x="62455" y="18274"/>
                      <a:pt x="64074" y="7891"/>
                    </a:cubicBezTo>
                    <a:cubicBezTo>
                      <a:pt x="64169" y="6939"/>
                      <a:pt x="64360" y="6082"/>
                      <a:pt x="64360" y="5129"/>
                    </a:cubicBezTo>
                    <a:cubicBezTo>
                      <a:pt x="64836" y="-776"/>
                      <a:pt x="55120" y="-2015"/>
                      <a:pt x="54073" y="3700"/>
                    </a:cubicBezTo>
                    <a:cubicBezTo>
                      <a:pt x="53692" y="5605"/>
                      <a:pt x="53406" y="7510"/>
                      <a:pt x="53120" y="9320"/>
                    </a:cubicBezTo>
                    <a:cubicBezTo>
                      <a:pt x="35118" y="3319"/>
                      <a:pt x="15401" y="11987"/>
                      <a:pt x="4828" y="27608"/>
                    </a:cubicBezTo>
                    <a:cubicBezTo>
                      <a:pt x="-1363" y="36657"/>
                      <a:pt x="-2601" y="47230"/>
                      <a:pt x="7115" y="54088"/>
                    </a:cubicBezTo>
                    <a:cubicBezTo>
                      <a:pt x="16925" y="61041"/>
                      <a:pt x="31879" y="56374"/>
                      <a:pt x="41119" y="50849"/>
                    </a:cubicBezTo>
                    <a:cubicBezTo>
                      <a:pt x="46548" y="47515"/>
                      <a:pt x="50834" y="43134"/>
                      <a:pt x="54168" y="38086"/>
                    </a:cubicBezTo>
                    <a:cubicBezTo>
                      <a:pt x="55787" y="43896"/>
                      <a:pt x="58454" y="49420"/>
                      <a:pt x="62741" y="54754"/>
                    </a:cubicBezTo>
                    <a:cubicBezTo>
                      <a:pt x="75218" y="70375"/>
                      <a:pt x="96935" y="62374"/>
                      <a:pt x="105032" y="47230"/>
                    </a:cubicBezTo>
                    <a:cubicBezTo>
                      <a:pt x="105794" y="45896"/>
                      <a:pt x="104651" y="44467"/>
                      <a:pt x="103127" y="44753"/>
                    </a:cubicBezTo>
                    <a:close/>
                    <a:moveTo>
                      <a:pt x="17783" y="47134"/>
                    </a:moveTo>
                    <a:cubicBezTo>
                      <a:pt x="9686" y="46753"/>
                      <a:pt x="8639" y="40753"/>
                      <a:pt x="12068" y="34657"/>
                    </a:cubicBezTo>
                    <a:cubicBezTo>
                      <a:pt x="20354" y="19702"/>
                      <a:pt x="36833" y="14083"/>
                      <a:pt x="52739" y="12844"/>
                    </a:cubicBezTo>
                    <a:cubicBezTo>
                      <a:pt x="52739" y="13130"/>
                      <a:pt x="52644" y="13511"/>
                      <a:pt x="52644" y="13797"/>
                    </a:cubicBezTo>
                    <a:cubicBezTo>
                      <a:pt x="48929" y="31228"/>
                      <a:pt x="37690" y="48087"/>
                      <a:pt x="17783" y="47134"/>
                    </a:cubicBezTo>
                    <a:close/>
                  </a:path>
                </a:pathLst>
              </a:custGeom>
              <a:grpFill/>
              <a:ln w="9525" cap="flat">
                <a:noFill/>
                <a:prstDash val="solid"/>
                <a:miter/>
              </a:ln>
            </p:spPr>
            <p:txBody>
              <a:bodyPr rtlCol="0" anchor="ctr"/>
              <a:lstStyle/>
              <a:p>
                <a:endParaRPr lang="en-US"/>
              </a:p>
            </p:txBody>
          </p:sp>
        </p:grpSp>
        <p:grpSp>
          <p:nvGrpSpPr>
            <p:cNvPr id="1330" name="Graphic 6">
              <a:extLst>
                <a:ext uri="{FF2B5EF4-FFF2-40B4-BE49-F238E27FC236}">
                  <a16:creationId xmlns:a16="http://schemas.microsoft.com/office/drawing/2014/main" id="{EDAE01BE-EF8D-42CA-2E21-3185C2141306}"/>
                </a:ext>
              </a:extLst>
            </p:cNvPr>
            <p:cNvGrpSpPr/>
            <p:nvPr/>
          </p:nvGrpSpPr>
          <p:grpSpPr>
            <a:xfrm>
              <a:off x="2752915" y="1291063"/>
              <a:ext cx="2456204" cy="723093"/>
              <a:chOff x="2752915" y="1291063"/>
              <a:chExt cx="2456204" cy="723093"/>
            </a:xfrm>
            <a:grpFill/>
          </p:grpSpPr>
          <p:grpSp>
            <p:nvGrpSpPr>
              <p:cNvPr id="1331" name="Graphic 6">
                <a:extLst>
                  <a:ext uri="{FF2B5EF4-FFF2-40B4-BE49-F238E27FC236}">
                    <a16:creationId xmlns:a16="http://schemas.microsoft.com/office/drawing/2014/main" id="{B6ED30D3-D6E7-5E46-1BA5-4A94CE6465FC}"/>
                  </a:ext>
                </a:extLst>
              </p:cNvPr>
              <p:cNvGrpSpPr/>
              <p:nvPr/>
            </p:nvGrpSpPr>
            <p:grpSpPr>
              <a:xfrm>
                <a:off x="2752915" y="1291063"/>
                <a:ext cx="2456204" cy="723093"/>
                <a:chOff x="2752915" y="1291063"/>
                <a:chExt cx="2456204" cy="723093"/>
              </a:xfrm>
              <a:grpFill/>
            </p:grpSpPr>
            <p:sp>
              <p:nvSpPr>
                <p:cNvPr id="1332" name="Freeform: Shape 1331">
                  <a:extLst>
                    <a:ext uri="{FF2B5EF4-FFF2-40B4-BE49-F238E27FC236}">
                      <a16:creationId xmlns:a16="http://schemas.microsoft.com/office/drawing/2014/main" id="{BE3D67F3-BDAD-794F-4EA9-32C4371A8210}"/>
                    </a:ext>
                  </a:extLst>
                </p:cNvPr>
                <p:cNvSpPr/>
                <p:nvPr/>
              </p:nvSpPr>
              <p:spPr>
                <a:xfrm>
                  <a:off x="2752915" y="1291063"/>
                  <a:ext cx="2456204" cy="723093"/>
                </a:xfrm>
                <a:custGeom>
                  <a:avLst/>
                  <a:gdLst>
                    <a:gd name="connsiteX0" fmla="*/ 2450687 w 2456204"/>
                    <a:gd name="connsiteY0" fmla="*/ 379812 h 723093"/>
                    <a:gd name="connsiteX1" fmla="*/ 2440877 w 2456204"/>
                    <a:gd name="connsiteY1" fmla="*/ 379050 h 723093"/>
                    <a:gd name="connsiteX2" fmla="*/ 2387537 w 2456204"/>
                    <a:gd name="connsiteY2" fmla="*/ 337236 h 723093"/>
                    <a:gd name="connsiteX3" fmla="*/ 2386584 w 2456204"/>
                    <a:gd name="connsiteY3" fmla="*/ 338474 h 723093"/>
                    <a:gd name="connsiteX4" fmla="*/ 2423446 w 2456204"/>
                    <a:gd name="connsiteY4" fmla="*/ 377717 h 723093"/>
                    <a:gd name="connsiteX5" fmla="*/ 2311337 w 2456204"/>
                    <a:gd name="connsiteY5" fmla="*/ 376288 h 723093"/>
                    <a:gd name="connsiteX6" fmla="*/ 2244185 w 2456204"/>
                    <a:gd name="connsiteY6" fmla="*/ 376383 h 723093"/>
                    <a:gd name="connsiteX7" fmla="*/ 2287429 w 2456204"/>
                    <a:gd name="connsiteY7" fmla="*/ 199409 h 723093"/>
                    <a:gd name="connsiteX8" fmla="*/ 2284571 w 2456204"/>
                    <a:gd name="connsiteY8" fmla="*/ 199028 h 723093"/>
                    <a:gd name="connsiteX9" fmla="*/ 2233994 w 2456204"/>
                    <a:gd name="connsiteY9" fmla="*/ 361239 h 723093"/>
                    <a:gd name="connsiteX10" fmla="*/ 2226755 w 2456204"/>
                    <a:gd name="connsiteY10" fmla="*/ 376383 h 723093"/>
                    <a:gd name="connsiteX11" fmla="*/ 2073211 w 2456204"/>
                    <a:gd name="connsiteY11" fmla="*/ 376574 h 723093"/>
                    <a:gd name="connsiteX12" fmla="*/ 2006632 w 2456204"/>
                    <a:gd name="connsiteY12" fmla="*/ 376669 h 723093"/>
                    <a:gd name="connsiteX13" fmla="*/ 2006536 w 2456204"/>
                    <a:gd name="connsiteY13" fmla="*/ 372478 h 723093"/>
                    <a:gd name="connsiteX14" fmla="*/ 2003298 w 2456204"/>
                    <a:gd name="connsiteY14" fmla="*/ 372478 h 723093"/>
                    <a:gd name="connsiteX15" fmla="*/ 2003203 w 2456204"/>
                    <a:gd name="connsiteY15" fmla="*/ 376764 h 723093"/>
                    <a:gd name="connsiteX16" fmla="*/ 1596961 w 2456204"/>
                    <a:gd name="connsiteY16" fmla="*/ 377145 h 723093"/>
                    <a:gd name="connsiteX17" fmla="*/ 1291971 w 2456204"/>
                    <a:gd name="connsiteY17" fmla="*/ 377145 h 723093"/>
                    <a:gd name="connsiteX18" fmla="*/ 1033081 w 2456204"/>
                    <a:gd name="connsiteY18" fmla="*/ 127590 h 723093"/>
                    <a:gd name="connsiteX19" fmla="*/ 1032415 w 2456204"/>
                    <a:gd name="connsiteY19" fmla="*/ 122066 h 723093"/>
                    <a:gd name="connsiteX20" fmla="*/ 1029748 w 2456204"/>
                    <a:gd name="connsiteY20" fmla="*/ 122066 h 723093"/>
                    <a:gd name="connsiteX21" fmla="*/ 1029367 w 2456204"/>
                    <a:gd name="connsiteY21" fmla="*/ 125019 h 723093"/>
                    <a:gd name="connsiteX22" fmla="*/ 834390 w 2456204"/>
                    <a:gd name="connsiteY22" fmla="*/ 44913 h 723093"/>
                    <a:gd name="connsiteX23" fmla="*/ 536924 w 2456204"/>
                    <a:gd name="connsiteY23" fmla="*/ 113684 h 723093"/>
                    <a:gd name="connsiteX24" fmla="*/ 419957 w 2456204"/>
                    <a:gd name="connsiteY24" fmla="*/ 245891 h 723093"/>
                    <a:gd name="connsiteX25" fmla="*/ 418147 w 2456204"/>
                    <a:gd name="connsiteY25" fmla="*/ 245986 h 723093"/>
                    <a:gd name="connsiteX26" fmla="*/ 417385 w 2456204"/>
                    <a:gd name="connsiteY26" fmla="*/ 249796 h 723093"/>
                    <a:gd name="connsiteX27" fmla="*/ 357473 w 2456204"/>
                    <a:gd name="connsiteY27" fmla="*/ 351904 h 723093"/>
                    <a:gd name="connsiteX28" fmla="*/ 353759 w 2456204"/>
                    <a:gd name="connsiteY28" fmla="*/ 103873 h 723093"/>
                    <a:gd name="connsiteX29" fmla="*/ 352901 w 2456204"/>
                    <a:gd name="connsiteY29" fmla="*/ 16719 h 723093"/>
                    <a:gd name="connsiteX30" fmla="*/ 391001 w 2456204"/>
                    <a:gd name="connsiteY30" fmla="*/ 61201 h 723093"/>
                    <a:gd name="connsiteX31" fmla="*/ 392620 w 2456204"/>
                    <a:gd name="connsiteY31" fmla="*/ 59963 h 723093"/>
                    <a:gd name="connsiteX32" fmla="*/ 350901 w 2456204"/>
                    <a:gd name="connsiteY32" fmla="*/ 1289 h 723093"/>
                    <a:gd name="connsiteX33" fmla="*/ 343662 w 2456204"/>
                    <a:gd name="connsiteY33" fmla="*/ 2241 h 723093"/>
                    <a:gd name="connsiteX34" fmla="*/ 297751 w 2456204"/>
                    <a:gd name="connsiteY34" fmla="*/ 57105 h 723093"/>
                    <a:gd name="connsiteX35" fmla="*/ 299561 w 2456204"/>
                    <a:gd name="connsiteY35" fmla="*/ 59487 h 723093"/>
                    <a:gd name="connsiteX36" fmla="*/ 342233 w 2456204"/>
                    <a:gd name="connsiteY36" fmla="*/ 19958 h 723093"/>
                    <a:gd name="connsiteX37" fmla="*/ 341471 w 2456204"/>
                    <a:gd name="connsiteY37" fmla="*/ 103968 h 723093"/>
                    <a:gd name="connsiteX38" fmla="*/ 337757 w 2456204"/>
                    <a:gd name="connsiteY38" fmla="*/ 377050 h 723093"/>
                    <a:gd name="connsiteX39" fmla="*/ 6382 w 2456204"/>
                    <a:gd name="connsiteY39" fmla="*/ 376955 h 723093"/>
                    <a:gd name="connsiteX40" fmla="*/ 0 w 2456204"/>
                    <a:gd name="connsiteY40" fmla="*/ 383622 h 723093"/>
                    <a:gd name="connsiteX41" fmla="*/ 6382 w 2456204"/>
                    <a:gd name="connsiteY41" fmla="*/ 390290 h 723093"/>
                    <a:gd name="connsiteX42" fmla="*/ 336137 w 2456204"/>
                    <a:gd name="connsiteY42" fmla="*/ 390290 h 723093"/>
                    <a:gd name="connsiteX43" fmla="*/ 337852 w 2456204"/>
                    <a:gd name="connsiteY43" fmla="*/ 392957 h 723093"/>
                    <a:gd name="connsiteX44" fmla="*/ 339852 w 2456204"/>
                    <a:gd name="connsiteY44" fmla="*/ 715473 h 723093"/>
                    <a:gd name="connsiteX45" fmla="*/ 347663 w 2456204"/>
                    <a:gd name="connsiteY45" fmla="*/ 723093 h 723093"/>
                    <a:gd name="connsiteX46" fmla="*/ 355473 w 2456204"/>
                    <a:gd name="connsiteY46" fmla="*/ 715473 h 723093"/>
                    <a:gd name="connsiteX47" fmla="*/ 357473 w 2456204"/>
                    <a:gd name="connsiteY47" fmla="*/ 390290 h 723093"/>
                    <a:gd name="connsiteX48" fmla="*/ 708374 w 2456204"/>
                    <a:gd name="connsiteY48" fmla="*/ 390195 h 723093"/>
                    <a:gd name="connsiteX49" fmla="*/ 708470 w 2456204"/>
                    <a:gd name="connsiteY49" fmla="*/ 391623 h 723093"/>
                    <a:gd name="connsiteX50" fmla="*/ 710660 w 2456204"/>
                    <a:gd name="connsiteY50" fmla="*/ 391623 h 723093"/>
                    <a:gd name="connsiteX51" fmla="*/ 710756 w 2456204"/>
                    <a:gd name="connsiteY51" fmla="*/ 390195 h 723093"/>
                    <a:gd name="connsiteX52" fmla="*/ 1176814 w 2456204"/>
                    <a:gd name="connsiteY52" fmla="*/ 390004 h 723093"/>
                    <a:gd name="connsiteX53" fmla="*/ 1185291 w 2456204"/>
                    <a:gd name="connsiteY53" fmla="*/ 390004 h 723093"/>
                    <a:gd name="connsiteX54" fmla="*/ 1288352 w 2456204"/>
                    <a:gd name="connsiteY54" fmla="*/ 390004 h 723093"/>
                    <a:gd name="connsiteX55" fmla="*/ 1344359 w 2456204"/>
                    <a:gd name="connsiteY55" fmla="*/ 448392 h 723093"/>
                    <a:gd name="connsiteX56" fmla="*/ 1345883 w 2456204"/>
                    <a:gd name="connsiteY56" fmla="*/ 465442 h 723093"/>
                    <a:gd name="connsiteX57" fmla="*/ 1349502 w 2456204"/>
                    <a:gd name="connsiteY57" fmla="*/ 465442 h 723093"/>
                    <a:gd name="connsiteX58" fmla="*/ 1350550 w 2456204"/>
                    <a:gd name="connsiteY58" fmla="*/ 454488 h 723093"/>
                    <a:gd name="connsiteX59" fmla="*/ 1399318 w 2456204"/>
                    <a:gd name="connsiteY59" fmla="*/ 501256 h 723093"/>
                    <a:gd name="connsiteX60" fmla="*/ 1627632 w 2456204"/>
                    <a:gd name="connsiteY60" fmla="*/ 644036 h 723093"/>
                    <a:gd name="connsiteX61" fmla="*/ 1817084 w 2456204"/>
                    <a:gd name="connsiteY61" fmla="*/ 673278 h 723093"/>
                    <a:gd name="connsiteX62" fmla="*/ 1821561 w 2456204"/>
                    <a:gd name="connsiteY62" fmla="*/ 676992 h 723093"/>
                    <a:gd name="connsiteX63" fmla="*/ 1826133 w 2456204"/>
                    <a:gd name="connsiteY63" fmla="*/ 672992 h 723093"/>
                    <a:gd name="connsiteX64" fmla="*/ 1826133 w 2456204"/>
                    <a:gd name="connsiteY64" fmla="*/ 672801 h 723093"/>
                    <a:gd name="connsiteX65" fmla="*/ 1927670 w 2456204"/>
                    <a:gd name="connsiteY65" fmla="*/ 656323 h 723093"/>
                    <a:gd name="connsiteX66" fmla="*/ 2175986 w 2456204"/>
                    <a:gd name="connsiteY66" fmla="*/ 483540 h 723093"/>
                    <a:gd name="connsiteX67" fmla="*/ 2195227 w 2456204"/>
                    <a:gd name="connsiteY67" fmla="*/ 457822 h 723093"/>
                    <a:gd name="connsiteX68" fmla="*/ 2197322 w 2456204"/>
                    <a:gd name="connsiteY68" fmla="*/ 456489 h 723093"/>
                    <a:gd name="connsiteX69" fmla="*/ 2197799 w 2456204"/>
                    <a:gd name="connsiteY69" fmla="*/ 454107 h 723093"/>
                    <a:gd name="connsiteX70" fmla="*/ 2236851 w 2456204"/>
                    <a:gd name="connsiteY70" fmla="*/ 390957 h 723093"/>
                    <a:gd name="connsiteX71" fmla="*/ 2438876 w 2456204"/>
                    <a:gd name="connsiteY71" fmla="*/ 388385 h 723093"/>
                    <a:gd name="connsiteX72" fmla="*/ 2439734 w 2456204"/>
                    <a:gd name="connsiteY72" fmla="*/ 388861 h 723093"/>
                    <a:gd name="connsiteX73" fmla="*/ 2400681 w 2456204"/>
                    <a:gd name="connsiteY73" fmla="*/ 431343 h 723093"/>
                    <a:gd name="connsiteX74" fmla="*/ 2402396 w 2456204"/>
                    <a:gd name="connsiteY74" fmla="*/ 433057 h 723093"/>
                    <a:gd name="connsiteX75" fmla="*/ 2449640 w 2456204"/>
                    <a:gd name="connsiteY75" fmla="*/ 392671 h 723093"/>
                    <a:gd name="connsiteX76" fmla="*/ 2454878 w 2456204"/>
                    <a:gd name="connsiteY76" fmla="*/ 389337 h 723093"/>
                    <a:gd name="connsiteX77" fmla="*/ 2455640 w 2456204"/>
                    <a:gd name="connsiteY77" fmla="*/ 386956 h 723093"/>
                    <a:gd name="connsiteX78" fmla="*/ 2450687 w 2456204"/>
                    <a:gd name="connsiteY78" fmla="*/ 379812 h 723093"/>
                    <a:gd name="connsiteX79" fmla="*/ 388715 w 2456204"/>
                    <a:gd name="connsiteY79" fmla="*/ 376955 h 723093"/>
                    <a:gd name="connsiteX80" fmla="*/ 357569 w 2456204"/>
                    <a:gd name="connsiteY80" fmla="*/ 376955 h 723093"/>
                    <a:gd name="connsiteX81" fmla="*/ 357569 w 2456204"/>
                    <a:gd name="connsiteY81" fmla="*/ 370478 h 723093"/>
                    <a:gd name="connsiteX82" fmla="*/ 389001 w 2456204"/>
                    <a:gd name="connsiteY82" fmla="*/ 319900 h 723093"/>
                    <a:gd name="connsiteX83" fmla="*/ 388715 w 2456204"/>
                    <a:gd name="connsiteY83" fmla="*/ 376955 h 723093"/>
                    <a:gd name="connsiteX84" fmla="*/ 392430 w 2456204"/>
                    <a:gd name="connsiteY84" fmla="*/ 376955 h 723093"/>
                    <a:gd name="connsiteX85" fmla="*/ 391573 w 2456204"/>
                    <a:gd name="connsiteY85" fmla="*/ 315709 h 723093"/>
                    <a:gd name="connsiteX86" fmla="*/ 414814 w 2456204"/>
                    <a:gd name="connsiteY86" fmla="*/ 276561 h 723093"/>
                    <a:gd name="connsiteX87" fmla="*/ 414909 w 2456204"/>
                    <a:gd name="connsiteY87" fmla="*/ 318186 h 723093"/>
                    <a:gd name="connsiteX88" fmla="*/ 417671 w 2456204"/>
                    <a:gd name="connsiteY88" fmla="*/ 375621 h 723093"/>
                    <a:gd name="connsiteX89" fmla="*/ 418814 w 2456204"/>
                    <a:gd name="connsiteY89" fmla="*/ 377050 h 723093"/>
                    <a:gd name="connsiteX90" fmla="*/ 392430 w 2456204"/>
                    <a:gd name="connsiteY90" fmla="*/ 376955 h 723093"/>
                    <a:gd name="connsiteX91" fmla="*/ 419481 w 2456204"/>
                    <a:gd name="connsiteY91" fmla="*/ 377050 h 723093"/>
                    <a:gd name="connsiteX92" fmla="*/ 420719 w 2456204"/>
                    <a:gd name="connsiteY92" fmla="*/ 375621 h 723093"/>
                    <a:gd name="connsiteX93" fmla="*/ 423482 w 2456204"/>
                    <a:gd name="connsiteY93" fmla="*/ 318186 h 723093"/>
                    <a:gd name="connsiteX94" fmla="*/ 422720 w 2456204"/>
                    <a:gd name="connsiteY94" fmla="*/ 263417 h 723093"/>
                    <a:gd name="connsiteX95" fmla="*/ 439388 w 2456204"/>
                    <a:gd name="connsiteY95" fmla="*/ 237033 h 723093"/>
                    <a:gd name="connsiteX96" fmla="*/ 486251 w 2456204"/>
                    <a:gd name="connsiteY96" fmla="*/ 175787 h 723093"/>
                    <a:gd name="connsiteX97" fmla="*/ 483775 w 2456204"/>
                    <a:gd name="connsiteY97" fmla="*/ 267703 h 723093"/>
                    <a:gd name="connsiteX98" fmla="*/ 486537 w 2456204"/>
                    <a:gd name="connsiteY98" fmla="*/ 372383 h 723093"/>
                    <a:gd name="connsiteX99" fmla="*/ 489776 w 2456204"/>
                    <a:gd name="connsiteY99" fmla="*/ 372383 h 723093"/>
                    <a:gd name="connsiteX100" fmla="*/ 492538 w 2456204"/>
                    <a:gd name="connsiteY100" fmla="*/ 276276 h 723093"/>
                    <a:gd name="connsiteX101" fmla="*/ 489871 w 2456204"/>
                    <a:gd name="connsiteY101" fmla="*/ 173882 h 723093"/>
                    <a:gd name="connsiteX102" fmla="*/ 489299 w 2456204"/>
                    <a:gd name="connsiteY102" fmla="*/ 172548 h 723093"/>
                    <a:gd name="connsiteX103" fmla="*/ 532543 w 2456204"/>
                    <a:gd name="connsiteY103" fmla="*/ 131496 h 723093"/>
                    <a:gd name="connsiteX104" fmla="*/ 531781 w 2456204"/>
                    <a:gd name="connsiteY104" fmla="*/ 241509 h 723093"/>
                    <a:gd name="connsiteX105" fmla="*/ 534543 w 2456204"/>
                    <a:gd name="connsiteY105" fmla="*/ 377050 h 723093"/>
                    <a:gd name="connsiteX106" fmla="*/ 419481 w 2456204"/>
                    <a:gd name="connsiteY106" fmla="*/ 377050 h 723093"/>
                    <a:gd name="connsiteX107" fmla="*/ 537115 w 2456204"/>
                    <a:gd name="connsiteY107" fmla="*/ 377050 h 723093"/>
                    <a:gd name="connsiteX108" fmla="*/ 539877 w 2456204"/>
                    <a:gd name="connsiteY108" fmla="*/ 250368 h 723093"/>
                    <a:gd name="connsiteX109" fmla="*/ 539877 w 2456204"/>
                    <a:gd name="connsiteY109" fmla="*/ 179883 h 723093"/>
                    <a:gd name="connsiteX110" fmla="*/ 538258 w 2456204"/>
                    <a:gd name="connsiteY110" fmla="*/ 127114 h 723093"/>
                    <a:gd name="connsiteX111" fmla="*/ 578263 w 2456204"/>
                    <a:gd name="connsiteY111" fmla="*/ 99396 h 723093"/>
                    <a:gd name="connsiteX112" fmla="*/ 588645 w 2456204"/>
                    <a:gd name="connsiteY112" fmla="*/ 93777 h 723093"/>
                    <a:gd name="connsiteX113" fmla="*/ 586359 w 2456204"/>
                    <a:gd name="connsiteY113" fmla="*/ 153308 h 723093"/>
                    <a:gd name="connsiteX114" fmla="*/ 586169 w 2456204"/>
                    <a:gd name="connsiteY114" fmla="*/ 236556 h 723093"/>
                    <a:gd name="connsiteX115" fmla="*/ 588645 w 2456204"/>
                    <a:gd name="connsiteY115" fmla="*/ 376955 h 723093"/>
                    <a:gd name="connsiteX116" fmla="*/ 537115 w 2456204"/>
                    <a:gd name="connsiteY116" fmla="*/ 377050 h 723093"/>
                    <a:gd name="connsiteX117" fmla="*/ 644557 w 2456204"/>
                    <a:gd name="connsiteY117" fmla="*/ 377050 h 723093"/>
                    <a:gd name="connsiteX118" fmla="*/ 592455 w 2456204"/>
                    <a:gd name="connsiteY118" fmla="*/ 377050 h 723093"/>
                    <a:gd name="connsiteX119" fmla="*/ 594932 w 2456204"/>
                    <a:gd name="connsiteY119" fmla="*/ 236652 h 723093"/>
                    <a:gd name="connsiteX120" fmla="*/ 594836 w 2456204"/>
                    <a:gd name="connsiteY120" fmla="*/ 162642 h 723093"/>
                    <a:gd name="connsiteX121" fmla="*/ 592074 w 2456204"/>
                    <a:gd name="connsiteY121" fmla="*/ 91967 h 723093"/>
                    <a:gd name="connsiteX122" fmla="*/ 650367 w 2456204"/>
                    <a:gd name="connsiteY122" fmla="*/ 68154 h 723093"/>
                    <a:gd name="connsiteX123" fmla="*/ 648557 w 2456204"/>
                    <a:gd name="connsiteY123" fmla="*/ 220269 h 723093"/>
                    <a:gd name="connsiteX124" fmla="*/ 650843 w 2456204"/>
                    <a:gd name="connsiteY124" fmla="*/ 377050 h 723093"/>
                    <a:gd name="connsiteX125" fmla="*/ 644557 w 2456204"/>
                    <a:gd name="connsiteY125" fmla="*/ 377050 h 723093"/>
                    <a:gd name="connsiteX126" fmla="*/ 707993 w 2456204"/>
                    <a:gd name="connsiteY126" fmla="*/ 377050 h 723093"/>
                    <a:gd name="connsiteX127" fmla="*/ 654177 w 2456204"/>
                    <a:gd name="connsiteY127" fmla="*/ 377050 h 723093"/>
                    <a:gd name="connsiteX128" fmla="*/ 656558 w 2456204"/>
                    <a:gd name="connsiteY128" fmla="*/ 228270 h 723093"/>
                    <a:gd name="connsiteX129" fmla="*/ 654558 w 2456204"/>
                    <a:gd name="connsiteY129" fmla="*/ 66821 h 723093"/>
                    <a:gd name="connsiteX130" fmla="*/ 708851 w 2456204"/>
                    <a:gd name="connsiteY130" fmla="*/ 55105 h 723093"/>
                    <a:gd name="connsiteX131" fmla="*/ 707993 w 2456204"/>
                    <a:gd name="connsiteY131" fmla="*/ 377050 h 723093"/>
                    <a:gd name="connsiteX132" fmla="*/ 711327 w 2456204"/>
                    <a:gd name="connsiteY132" fmla="*/ 377050 h 723093"/>
                    <a:gd name="connsiteX133" fmla="*/ 710565 w 2456204"/>
                    <a:gd name="connsiteY133" fmla="*/ 54915 h 723093"/>
                    <a:gd name="connsiteX134" fmla="*/ 768953 w 2456204"/>
                    <a:gd name="connsiteY134" fmla="*/ 51105 h 723093"/>
                    <a:gd name="connsiteX135" fmla="*/ 767715 w 2456204"/>
                    <a:gd name="connsiteY135" fmla="*/ 213411 h 723093"/>
                    <a:gd name="connsiteX136" fmla="*/ 770287 w 2456204"/>
                    <a:gd name="connsiteY136" fmla="*/ 372383 h 723093"/>
                    <a:gd name="connsiteX137" fmla="*/ 772859 w 2456204"/>
                    <a:gd name="connsiteY137" fmla="*/ 372383 h 723093"/>
                    <a:gd name="connsiteX138" fmla="*/ 775430 w 2456204"/>
                    <a:gd name="connsiteY138" fmla="*/ 213411 h 723093"/>
                    <a:gd name="connsiteX139" fmla="*/ 774192 w 2456204"/>
                    <a:gd name="connsiteY139" fmla="*/ 51295 h 723093"/>
                    <a:gd name="connsiteX140" fmla="*/ 826484 w 2456204"/>
                    <a:gd name="connsiteY140" fmla="*/ 55296 h 723093"/>
                    <a:gd name="connsiteX141" fmla="*/ 824675 w 2456204"/>
                    <a:gd name="connsiteY141" fmla="*/ 213601 h 723093"/>
                    <a:gd name="connsiteX142" fmla="*/ 827246 w 2456204"/>
                    <a:gd name="connsiteY142" fmla="*/ 377050 h 723093"/>
                    <a:gd name="connsiteX143" fmla="*/ 711327 w 2456204"/>
                    <a:gd name="connsiteY143" fmla="*/ 377050 h 723093"/>
                    <a:gd name="connsiteX144" fmla="*/ 917734 w 2456204"/>
                    <a:gd name="connsiteY144" fmla="*/ 225793 h 723093"/>
                    <a:gd name="connsiteX145" fmla="*/ 919925 w 2456204"/>
                    <a:gd name="connsiteY145" fmla="*/ 377050 h 723093"/>
                    <a:gd name="connsiteX146" fmla="*/ 830294 w 2456204"/>
                    <a:gd name="connsiteY146" fmla="*/ 377050 h 723093"/>
                    <a:gd name="connsiteX147" fmla="*/ 832866 w 2456204"/>
                    <a:gd name="connsiteY147" fmla="*/ 213601 h 723093"/>
                    <a:gd name="connsiteX148" fmla="*/ 831056 w 2456204"/>
                    <a:gd name="connsiteY148" fmla="*/ 55867 h 723093"/>
                    <a:gd name="connsiteX149" fmla="*/ 877443 w 2456204"/>
                    <a:gd name="connsiteY149" fmla="*/ 65011 h 723093"/>
                    <a:gd name="connsiteX150" fmla="*/ 876967 w 2456204"/>
                    <a:gd name="connsiteY150" fmla="*/ 374764 h 723093"/>
                    <a:gd name="connsiteX151" fmla="*/ 880396 w 2456204"/>
                    <a:gd name="connsiteY151" fmla="*/ 374764 h 723093"/>
                    <a:gd name="connsiteX152" fmla="*/ 879920 w 2456204"/>
                    <a:gd name="connsiteY152" fmla="*/ 65583 h 723093"/>
                    <a:gd name="connsiteX153" fmla="*/ 920687 w 2456204"/>
                    <a:gd name="connsiteY153" fmla="*/ 78156 h 723093"/>
                    <a:gd name="connsiteX154" fmla="*/ 917734 w 2456204"/>
                    <a:gd name="connsiteY154" fmla="*/ 225793 h 723093"/>
                    <a:gd name="connsiteX155" fmla="*/ 923163 w 2456204"/>
                    <a:gd name="connsiteY155" fmla="*/ 377050 h 723093"/>
                    <a:gd name="connsiteX156" fmla="*/ 925354 w 2456204"/>
                    <a:gd name="connsiteY156" fmla="*/ 235032 h 723093"/>
                    <a:gd name="connsiteX157" fmla="*/ 922496 w 2456204"/>
                    <a:gd name="connsiteY157" fmla="*/ 78727 h 723093"/>
                    <a:gd name="connsiteX158" fmla="*/ 932974 w 2456204"/>
                    <a:gd name="connsiteY158" fmla="*/ 82442 h 723093"/>
                    <a:gd name="connsiteX159" fmla="*/ 976408 w 2456204"/>
                    <a:gd name="connsiteY159" fmla="*/ 102825 h 723093"/>
                    <a:gd name="connsiteX160" fmla="*/ 974884 w 2456204"/>
                    <a:gd name="connsiteY160" fmla="*/ 234937 h 723093"/>
                    <a:gd name="connsiteX161" fmla="*/ 977265 w 2456204"/>
                    <a:gd name="connsiteY161" fmla="*/ 377050 h 723093"/>
                    <a:gd name="connsiteX162" fmla="*/ 923163 w 2456204"/>
                    <a:gd name="connsiteY162" fmla="*/ 377050 h 723093"/>
                    <a:gd name="connsiteX163" fmla="*/ 980123 w 2456204"/>
                    <a:gd name="connsiteY163" fmla="*/ 377050 h 723093"/>
                    <a:gd name="connsiteX164" fmla="*/ 982504 w 2456204"/>
                    <a:gd name="connsiteY164" fmla="*/ 234937 h 723093"/>
                    <a:gd name="connsiteX165" fmla="*/ 981361 w 2456204"/>
                    <a:gd name="connsiteY165" fmla="*/ 105492 h 723093"/>
                    <a:gd name="connsiteX166" fmla="*/ 1028033 w 2456204"/>
                    <a:gd name="connsiteY166" fmla="*/ 135306 h 723093"/>
                    <a:gd name="connsiteX167" fmla="*/ 1027652 w 2456204"/>
                    <a:gd name="connsiteY167" fmla="*/ 245700 h 723093"/>
                    <a:gd name="connsiteX168" fmla="*/ 1029557 w 2456204"/>
                    <a:gd name="connsiteY168" fmla="*/ 377050 h 723093"/>
                    <a:gd name="connsiteX169" fmla="*/ 980123 w 2456204"/>
                    <a:gd name="connsiteY169" fmla="*/ 377050 h 723093"/>
                    <a:gd name="connsiteX170" fmla="*/ 1128141 w 2456204"/>
                    <a:gd name="connsiteY170" fmla="*/ 377050 h 723093"/>
                    <a:gd name="connsiteX171" fmla="*/ 1032701 w 2456204"/>
                    <a:gd name="connsiteY171" fmla="*/ 377050 h 723093"/>
                    <a:gd name="connsiteX172" fmla="*/ 1034606 w 2456204"/>
                    <a:gd name="connsiteY172" fmla="*/ 254559 h 723093"/>
                    <a:gd name="connsiteX173" fmla="*/ 1034701 w 2456204"/>
                    <a:gd name="connsiteY173" fmla="*/ 140163 h 723093"/>
                    <a:gd name="connsiteX174" fmla="*/ 1082040 w 2456204"/>
                    <a:gd name="connsiteY174" fmla="*/ 178454 h 723093"/>
                    <a:gd name="connsiteX175" fmla="*/ 1079849 w 2456204"/>
                    <a:gd name="connsiteY175" fmla="*/ 179216 h 723093"/>
                    <a:gd name="connsiteX176" fmla="*/ 1077278 w 2456204"/>
                    <a:gd name="connsiteY176" fmla="*/ 270370 h 723093"/>
                    <a:gd name="connsiteX177" fmla="*/ 1079754 w 2456204"/>
                    <a:gd name="connsiteY177" fmla="*/ 370097 h 723093"/>
                    <a:gd name="connsiteX178" fmla="*/ 1082421 w 2456204"/>
                    <a:gd name="connsiteY178" fmla="*/ 370097 h 723093"/>
                    <a:gd name="connsiteX179" fmla="*/ 1084898 w 2456204"/>
                    <a:gd name="connsiteY179" fmla="*/ 270370 h 723093"/>
                    <a:gd name="connsiteX180" fmla="*/ 1082326 w 2456204"/>
                    <a:gd name="connsiteY180" fmla="*/ 179216 h 723093"/>
                    <a:gd name="connsiteX181" fmla="*/ 1081850 w 2456204"/>
                    <a:gd name="connsiteY181" fmla="*/ 178454 h 723093"/>
                    <a:gd name="connsiteX182" fmla="*/ 1126331 w 2456204"/>
                    <a:gd name="connsiteY182" fmla="*/ 219888 h 723093"/>
                    <a:gd name="connsiteX183" fmla="*/ 1126331 w 2456204"/>
                    <a:gd name="connsiteY183" fmla="*/ 220078 h 723093"/>
                    <a:gd name="connsiteX184" fmla="*/ 1128141 w 2456204"/>
                    <a:gd name="connsiteY184" fmla="*/ 377050 h 723093"/>
                    <a:gd name="connsiteX185" fmla="*/ 1176909 w 2456204"/>
                    <a:gd name="connsiteY185" fmla="*/ 377050 h 723093"/>
                    <a:gd name="connsiteX186" fmla="*/ 1134237 w 2456204"/>
                    <a:gd name="connsiteY186" fmla="*/ 377050 h 723093"/>
                    <a:gd name="connsiteX187" fmla="*/ 1135094 w 2456204"/>
                    <a:gd name="connsiteY187" fmla="*/ 228174 h 723093"/>
                    <a:gd name="connsiteX188" fmla="*/ 1179290 w 2456204"/>
                    <a:gd name="connsiteY188" fmla="*/ 273228 h 723093"/>
                    <a:gd name="connsiteX189" fmla="*/ 1176909 w 2456204"/>
                    <a:gd name="connsiteY189" fmla="*/ 377050 h 723093"/>
                    <a:gd name="connsiteX190" fmla="*/ 1185386 w 2456204"/>
                    <a:gd name="connsiteY190" fmla="*/ 377050 h 723093"/>
                    <a:gd name="connsiteX191" fmla="*/ 1183481 w 2456204"/>
                    <a:gd name="connsiteY191" fmla="*/ 277609 h 723093"/>
                    <a:gd name="connsiteX192" fmla="*/ 1190149 w 2456204"/>
                    <a:gd name="connsiteY192" fmla="*/ 284467 h 723093"/>
                    <a:gd name="connsiteX193" fmla="*/ 1236155 w 2456204"/>
                    <a:gd name="connsiteY193" fmla="*/ 333330 h 723093"/>
                    <a:gd name="connsiteX194" fmla="*/ 1236917 w 2456204"/>
                    <a:gd name="connsiteY194" fmla="*/ 377050 h 723093"/>
                    <a:gd name="connsiteX195" fmla="*/ 1185386 w 2456204"/>
                    <a:gd name="connsiteY195" fmla="*/ 377050 h 723093"/>
                    <a:gd name="connsiteX196" fmla="*/ 1239679 w 2456204"/>
                    <a:gd name="connsiteY196" fmla="*/ 377050 h 723093"/>
                    <a:gd name="connsiteX197" fmla="*/ 1241679 w 2456204"/>
                    <a:gd name="connsiteY197" fmla="*/ 339331 h 723093"/>
                    <a:gd name="connsiteX198" fmla="*/ 1276636 w 2456204"/>
                    <a:gd name="connsiteY198" fmla="*/ 377050 h 723093"/>
                    <a:gd name="connsiteX199" fmla="*/ 1239679 w 2456204"/>
                    <a:gd name="connsiteY199" fmla="*/ 377050 h 723093"/>
                    <a:gd name="connsiteX200" fmla="*/ 1343597 w 2456204"/>
                    <a:gd name="connsiteY200" fmla="*/ 421246 h 723093"/>
                    <a:gd name="connsiteX201" fmla="*/ 1343787 w 2456204"/>
                    <a:gd name="connsiteY201" fmla="*/ 431152 h 723093"/>
                    <a:gd name="connsiteX202" fmla="*/ 1306354 w 2456204"/>
                    <a:gd name="connsiteY202" fmla="*/ 392290 h 723093"/>
                    <a:gd name="connsiteX203" fmla="*/ 1303973 w 2456204"/>
                    <a:gd name="connsiteY203" fmla="*/ 389814 h 723093"/>
                    <a:gd name="connsiteX204" fmla="*/ 1345025 w 2456204"/>
                    <a:gd name="connsiteY204" fmla="*/ 389814 h 723093"/>
                    <a:gd name="connsiteX205" fmla="*/ 1343597 w 2456204"/>
                    <a:gd name="connsiteY205" fmla="*/ 421246 h 723093"/>
                    <a:gd name="connsiteX206" fmla="*/ 1387888 w 2456204"/>
                    <a:gd name="connsiteY206" fmla="*/ 474491 h 723093"/>
                    <a:gd name="connsiteX207" fmla="*/ 1351693 w 2456204"/>
                    <a:gd name="connsiteY207" fmla="*/ 439153 h 723093"/>
                    <a:gd name="connsiteX208" fmla="*/ 1352074 w 2456204"/>
                    <a:gd name="connsiteY208" fmla="*/ 426580 h 723093"/>
                    <a:gd name="connsiteX209" fmla="*/ 1350645 w 2456204"/>
                    <a:gd name="connsiteY209" fmla="*/ 389814 h 723093"/>
                    <a:gd name="connsiteX210" fmla="*/ 1388269 w 2456204"/>
                    <a:gd name="connsiteY210" fmla="*/ 389814 h 723093"/>
                    <a:gd name="connsiteX211" fmla="*/ 1387888 w 2456204"/>
                    <a:gd name="connsiteY211" fmla="*/ 474491 h 723093"/>
                    <a:gd name="connsiteX212" fmla="*/ 1392841 w 2456204"/>
                    <a:gd name="connsiteY212" fmla="*/ 479158 h 723093"/>
                    <a:gd name="connsiteX213" fmla="*/ 1393127 w 2456204"/>
                    <a:gd name="connsiteY213" fmla="*/ 389814 h 723093"/>
                    <a:gd name="connsiteX214" fmla="*/ 1438180 w 2456204"/>
                    <a:gd name="connsiteY214" fmla="*/ 389814 h 723093"/>
                    <a:gd name="connsiteX215" fmla="*/ 1436084 w 2456204"/>
                    <a:gd name="connsiteY215" fmla="*/ 457155 h 723093"/>
                    <a:gd name="connsiteX216" fmla="*/ 1438751 w 2456204"/>
                    <a:gd name="connsiteY216" fmla="*/ 519449 h 723093"/>
                    <a:gd name="connsiteX217" fmla="*/ 1392841 w 2456204"/>
                    <a:gd name="connsiteY217" fmla="*/ 479158 h 723093"/>
                    <a:gd name="connsiteX218" fmla="*/ 1536954 w 2456204"/>
                    <a:gd name="connsiteY218" fmla="*/ 588029 h 723093"/>
                    <a:gd name="connsiteX219" fmla="*/ 1532001 w 2456204"/>
                    <a:gd name="connsiteY219" fmla="*/ 585267 h 723093"/>
                    <a:gd name="connsiteX220" fmla="*/ 1442371 w 2456204"/>
                    <a:gd name="connsiteY220" fmla="*/ 522497 h 723093"/>
                    <a:gd name="connsiteX221" fmla="*/ 1445419 w 2456204"/>
                    <a:gd name="connsiteY221" fmla="*/ 457251 h 723093"/>
                    <a:gd name="connsiteX222" fmla="*/ 1443323 w 2456204"/>
                    <a:gd name="connsiteY222" fmla="*/ 389909 h 723093"/>
                    <a:gd name="connsiteX223" fmla="*/ 1482281 w 2456204"/>
                    <a:gd name="connsiteY223" fmla="*/ 389909 h 723093"/>
                    <a:gd name="connsiteX224" fmla="*/ 1479995 w 2456204"/>
                    <a:gd name="connsiteY224" fmla="*/ 467633 h 723093"/>
                    <a:gd name="connsiteX225" fmla="*/ 1481995 w 2456204"/>
                    <a:gd name="connsiteY225" fmla="*/ 548595 h 723093"/>
                    <a:gd name="connsiteX226" fmla="*/ 1485329 w 2456204"/>
                    <a:gd name="connsiteY226" fmla="*/ 548595 h 723093"/>
                    <a:gd name="connsiteX227" fmla="*/ 1487329 w 2456204"/>
                    <a:gd name="connsiteY227" fmla="*/ 467633 h 723093"/>
                    <a:gd name="connsiteX228" fmla="*/ 1485043 w 2456204"/>
                    <a:gd name="connsiteY228" fmla="*/ 389909 h 723093"/>
                    <a:gd name="connsiteX229" fmla="*/ 1537526 w 2456204"/>
                    <a:gd name="connsiteY229" fmla="*/ 389909 h 723093"/>
                    <a:gd name="connsiteX230" fmla="*/ 1534478 w 2456204"/>
                    <a:gd name="connsiteY230" fmla="*/ 493636 h 723093"/>
                    <a:gd name="connsiteX231" fmla="*/ 1536954 w 2456204"/>
                    <a:gd name="connsiteY231" fmla="*/ 588029 h 723093"/>
                    <a:gd name="connsiteX232" fmla="*/ 1539526 w 2456204"/>
                    <a:gd name="connsiteY232" fmla="*/ 589458 h 723093"/>
                    <a:gd name="connsiteX233" fmla="*/ 1539526 w 2456204"/>
                    <a:gd name="connsiteY233" fmla="*/ 589458 h 723093"/>
                    <a:gd name="connsiteX234" fmla="*/ 1542383 w 2456204"/>
                    <a:gd name="connsiteY234" fmla="*/ 493636 h 723093"/>
                    <a:gd name="connsiteX235" fmla="*/ 1539335 w 2456204"/>
                    <a:gd name="connsiteY235" fmla="*/ 389909 h 723093"/>
                    <a:gd name="connsiteX236" fmla="*/ 1597438 w 2456204"/>
                    <a:gd name="connsiteY236" fmla="*/ 389909 h 723093"/>
                    <a:gd name="connsiteX237" fmla="*/ 1596009 w 2456204"/>
                    <a:gd name="connsiteY237" fmla="*/ 500970 h 723093"/>
                    <a:gd name="connsiteX238" fmla="*/ 1598486 w 2456204"/>
                    <a:gd name="connsiteY238" fmla="*/ 617937 h 723093"/>
                    <a:gd name="connsiteX239" fmla="*/ 1539526 w 2456204"/>
                    <a:gd name="connsiteY239" fmla="*/ 589458 h 723093"/>
                    <a:gd name="connsiteX240" fmla="*/ 1667923 w 2456204"/>
                    <a:gd name="connsiteY240" fmla="*/ 446106 h 723093"/>
                    <a:gd name="connsiteX241" fmla="*/ 1667637 w 2456204"/>
                    <a:gd name="connsiteY241" fmla="*/ 518782 h 723093"/>
                    <a:gd name="connsiteX242" fmla="*/ 1669352 w 2456204"/>
                    <a:gd name="connsiteY242" fmla="*/ 642036 h 723093"/>
                    <a:gd name="connsiteX243" fmla="*/ 1602010 w 2456204"/>
                    <a:gd name="connsiteY243" fmla="*/ 619557 h 723093"/>
                    <a:gd name="connsiteX244" fmla="*/ 1604486 w 2456204"/>
                    <a:gd name="connsiteY244" fmla="*/ 501161 h 723093"/>
                    <a:gd name="connsiteX245" fmla="*/ 1603058 w 2456204"/>
                    <a:gd name="connsiteY245" fmla="*/ 390099 h 723093"/>
                    <a:gd name="connsiteX246" fmla="*/ 1669733 w 2456204"/>
                    <a:gd name="connsiteY246" fmla="*/ 390099 h 723093"/>
                    <a:gd name="connsiteX247" fmla="*/ 1667923 w 2456204"/>
                    <a:gd name="connsiteY247" fmla="*/ 446106 h 723093"/>
                    <a:gd name="connsiteX248" fmla="*/ 1673924 w 2456204"/>
                    <a:gd name="connsiteY248" fmla="*/ 643083 h 723093"/>
                    <a:gd name="connsiteX249" fmla="*/ 1675829 w 2456204"/>
                    <a:gd name="connsiteY249" fmla="*/ 526688 h 723093"/>
                    <a:gd name="connsiteX250" fmla="*/ 1675543 w 2456204"/>
                    <a:gd name="connsiteY250" fmla="*/ 454012 h 723093"/>
                    <a:gd name="connsiteX251" fmla="*/ 1673638 w 2456204"/>
                    <a:gd name="connsiteY251" fmla="*/ 390004 h 723093"/>
                    <a:gd name="connsiteX252" fmla="*/ 1744885 w 2456204"/>
                    <a:gd name="connsiteY252" fmla="*/ 390004 h 723093"/>
                    <a:gd name="connsiteX253" fmla="*/ 1743265 w 2456204"/>
                    <a:gd name="connsiteY253" fmla="*/ 446106 h 723093"/>
                    <a:gd name="connsiteX254" fmla="*/ 1743265 w 2456204"/>
                    <a:gd name="connsiteY254" fmla="*/ 519354 h 723093"/>
                    <a:gd name="connsiteX255" fmla="*/ 1746409 w 2456204"/>
                    <a:gd name="connsiteY255" fmla="*/ 656323 h 723093"/>
                    <a:gd name="connsiteX256" fmla="*/ 1673924 w 2456204"/>
                    <a:gd name="connsiteY256" fmla="*/ 643083 h 723093"/>
                    <a:gd name="connsiteX257" fmla="*/ 1938719 w 2456204"/>
                    <a:gd name="connsiteY257" fmla="*/ 637178 h 723093"/>
                    <a:gd name="connsiteX258" fmla="*/ 1840325 w 2456204"/>
                    <a:gd name="connsiteY258" fmla="*/ 657847 h 723093"/>
                    <a:gd name="connsiteX259" fmla="*/ 1826228 w 2456204"/>
                    <a:gd name="connsiteY259" fmla="*/ 658704 h 723093"/>
                    <a:gd name="connsiteX260" fmla="*/ 1825466 w 2456204"/>
                    <a:gd name="connsiteY260" fmla="*/ 532022 h 723093"/>
                    <a:gd name="connsiteX261" fmla="*/ 1822418 w 2456204"/>
                    <a:gd name="connsiteY261" fmla="*/ 391338 h 723093"/>
                    <a:gd name="connsiteX262" fmla="*/ 1820990 w 2456204"/>
                    <a:gd name="connsiteY262" fmla="*/ 391338 h 723093"/>
                    <a:gd name="connsiteX263" fmla="*/ 1817942 w 2456204"/>
                    <a:gd name="connsiteY263" fmla="*/ 522592 h 723093"/>
                    <a:gd name="connsiteX264" fmla="*/ 1817084 w 2456204"/>
                    <a:gd name="connsiteY264" fmla="*/ 659276 h 723093"/>
                    <a:gd name="connsiteX265" fmla="*/ 1749361 w 2456204"/>
                    <a:gd name="connsiteY265" fmla="*/ 656799 h 723093"/>
                    <a:gd name="connsiteX266" fmla="*/ 1752505 w 2456204"/>
                    <a:gd name="connsiteY266" fmla="*/ 527545 h 723093"/>
                    <a:gd name="connsiteX267" fmla="*/ 1752505 w 2456204"/>
                    <a:gd name="connsiteY267" fmla="*/ 454298 h 723093"/>
                    <a:gd name="connsiteX268" fmla="*/ 1750886 w 2456204"/>
                    <a:gd name="connsiteY268" fmla="*/ 390195 h 723093"/>
                    <a:gd name="connsiteX269" fmla="*/ 1880045 w 2456204"/>
                    <a:gd name="connsiteY269" fmla="*/ 390290 h 723093"/>
                    <a:gd name="connsiteX270" fmla="*/ 1876425 w 2456204"/>
                    <a:gd name="connsiteY270" fmla="*/ 530593 h 723093"/>
                    <a:gd name="connsiteX271" fmla="*/ 1876235 w 2456204"/>
                    <a:gd name="connsiteY271" fmla="*/ 596982 h 723093"/>
                    <a:gd name="connsiteX272" fmla="*/ 1878997 w 2456204"/>
                    <a:gd name="connsiteY272" fmla="*/ 647655 h 723093"/>
                    <a:gd name="connsiteX273" fmla="*/ 1883664 w 2456204"/>
                    <a:gd name="connsiteY273" fmla="*/ 647655 h 723093"/>
                    <a:gd name="connsiteX274" fmla="*/ 1886426 w 2456204"/>
                    <a:gd name="connsiteY274" fmla="*/ 603745 h 723093"/>
                    <a:gd name="connsiteX275" fmla="*/ 1886236 w 2456204"/>
                    <a:gd name="connsiteY275" fmla="*/ 530593 h 723093"/>
                    <a:gd name="connsiteX276" fmla="*/ 1882616 w 2456204"/>
                    <a:gd name="connsiteY276" fmla="*/ 390290 h 723093"/>
                    <a:gd name="connsiteX277" fmla="*/ 1911572 w 2456204"/>
                    <a:gd name="connsiteY277" fmla="*/ 390290 h 723093"/>
                    <a:gd name="connsiteX278" fmla="*/ 1939290 w 2456204"/>
                    <a:gd name="connsiteY278" fmla="*/ 390290 h 723093"/>
                    <a:gd name="connsiteX279" fmla="*/ 1938719 w 2456204"/>
                    <a:gd name="connsiteY279" fmla="*/ 637178 h 723093"/>
                    <a:gd name="connsiteX280" fmla="*/ 2000822 w 2456204"/>
                    <a:gd name="connsiteY280" fmla="*/ 611079 h 723093"/>
                    <a:gd name="connsiteX281" fmla="*/ 1942814 w 2456204"/>
                    <a:gd name="connsiteY281" fmla="*/ 635844 h 723093"/>
                    <a:gd name="connsiteX282" fmla="*/ 1942338 w 2456204"/>
                    <a:gd name="connsiteY282" fmla="*/ 390290 h 723093"/>
                    <a:gd name="connsiteX283" fmla="*/ 2002822 w 2456204"/>
                    <a:gd name="connsiteY283" fmla="*/ 390385 h 723093"/>
                    <a:gd name="connsiteX284" fmla="*/ 2000440 w 2456204"/>
                    <a:gd name="connsiteY284" fmla="*/ 506781 h 723093"/>
                    <a:gd name="connsiteX285" fmla="*/ 2000822 w 2456204"/>
                    <a:gd name="connsiteY285" fmla="*/ 611079 h 723093"/>
                    <a:gd name="connsiteX286" fmla="*/ 2009965 w 2456204"/>
                    <a:gd name="connsiteY286" fmla="*/ 606222 h 723093"/>
                    <a:gd name="connsiteX287" fmla="*/ 2009585 w 2456204"/>
                    <a:gd name="connsiteY287" fmla="*/ 506781 h 723093"/>
                    <a:gd name="connsiteX288" fmla="*/ 2007203 w 2456204"/>
                    <a:gd name="connsiteY288" fmla="*/ 390385 h 723093"/>
                    <a:gd name="connsiteX289" fmla="*/ 2045018 w 2456204"/>
                    <a:gd name="connsiteY289" fmla="*/ 390480 h 723093"/>
                    <a:gd name="connsiteX290" fmla="*/ 2043208 w 2456204"/>
                    <a:gd name="connsiteY290" fmla="*/ 488302 h 723093"/>
                    <a:gd name="connsiteX291" fmla="*/ 2045780 w 2456204"/>
                    <a:gd name="connsiteY291" fmla="*/ 584981 h 723093"/>
                    <a:gd name="connsiteX292" fmla="*/ 2009965 w 2456204"/>
                    <a:gd name="connsiteY292" fmla="*/ 606222 h 723093"/>
                    <a:gd name="connsiteX293" fmla="*/ 2050542 w 2456204"/>
                    <a:gd name="connsiteY293" fmla="*/ 581647 h 723093"/>
                    <a:gd name="connsiteX294" fmla="*/ 2052638 w 2456204"/>
                    <a:gd name="connsiteY294" fmla="*/ 488207 h 723093"/>
                    <a:gd name="connsiteX295" fmla="*/ 2050828 w 2456204"/>
                    <a:gd name="connsiteY295" fmla="*/ 390385 h 723093"/>
                    <a:gd name="connsiteX296" fmla="*/ 2098739 w 2456204"/>
                    <a:gd name="connsiteY296" fmla="*/ 390480 h 723093"/>
                    <a:gd name="connsiteX297" fmla="*/ 2097691 w 2456204"/>
                    <a:gd name="connsiteY297" fmla="*/ 433724 h 723093"/>
                    <a:gd name="connsiteX298" fmla="*/ 2097596 w 2456204"/>
                    <a:gd name="connsiteY298" fmla="*/ 486111 h 723093"/>
                    <a:gd name="connsiteX299" fmla="*/ 2100834 w 2456204"/>
                    <a:gd name="connsiteY299" fmla="*/ 542690 h 723093"/>
                    <a:gd name="connsiteX300" fmla="*/ 2050542 w 2456204"/>
                    <a:gd name="connsiteY300" fmla="*/ 581647 h 723093"/>
                    <a:gd name="connsiteX301" fmla="*/ 2142935 w 2456204"/>
                    <a:gd name="connsiteY301" fmla="*/ 447059 h 723093"/>
                    <a:gd name="connsiteX302" fmla="*/ 2145125 w 2456204"/>
                    <a:gd name="connsiteY302" fmla="*/ 498208 h 723093"/>
                    <a:gd name="connsiteX303" fmla="*/ 2140458 w 2456204"/>
                    <a:gd name="connsiteY303" fmla="*/ 503733 h 723093"/>
                    <a:gd name="connsiteX304" fmla="*/ 2104930 w 2456204"/>
                    <a:gd name="connsiteY304" fmla="*/ 538975 h 723093"/>
                    <a:gd name="connsiteX305" fmla="*/ 2107787 w 2456204"/>
                    <a:gd name="connsiteY305" fmla="*/ 490112 h 723093"/>
                    <a:gd name="connsiteX306" fmla="*/ 2107692 w 2456204"/>
                    <a:gd name="connsiteY306" fmla="*/ 442582 h 723093"/>
                    <a:gd name="connsiteX307" fmla="*/ 2106644 w 2456204"/>
                    <a:gd name="connsiteY307" fmla="*/ 390480 h 723093"/>
                    <a:gd name="connsiteX308" fmla="*/ 2146268 w 2456204"/>
                    <a:gd name="connsiteY308" fmla="*/ 390576 h 723093"/>
                    <a:gd name="connsiteX309" fmla="*/ 2142935 w 2456204"/>
                    <a:gd name="connsiteY309" fmla="*/ 447059 h 723093"/>
                    <a:gd name="connsiteX310" fmla="*/ 2151507 w 2456204"/>
                    <a:gd name="connsiteY310" fmla="*/ 490588 h 723093"/>
                    <a:gd name="connsiteX311" fmla="*/ 2153031 w 2456204"/>
                    <a:gd name="connsiteY311" fmla="*/ 453822 h 723093"/>
                    <a:gd name="connsiteX312" fmla="*/ 2149697 w 2456204"/>
                    <a:gd name="connsiteY312" fmla="*/ 390576 h 723093"/>
                    <a:gd name="connsiteX313" fmla="*/ 2194274 w 2456204"/>
                    <a:gd name="connsiteY313" fmla="*/ 390671 h 723093"/>
                    <a:gd name="connsiteX314" fmla="*/ 2190655 w 2456204"/>
                    <a:gd name="connsiteY314" fmla="*/ 421151 h 723093"/>
                    <a:gd name="connsiteX315" fmla="*/ 2191036 w 2456204"/>
                    <a:gd name="connsiteY315" fmla="*/ 438201 h 723093"/>
                    <a:gd name="connsiteX316" fmla="*/ 2151507 w 2456204"/>
                    <a:gd name="connsiteY316" fmla="*/ 490588 h 723093"/>
                    <a:gd name="connsiteX317" fmla="*/ 2200466 w 2456204"/>
                    <a:gd name="connsiteY317" fmla="*/ 423437 h 723093"/>
                    <a:gd name="connsiteX318" fmla="*/ 2200466 w 2456204"/>
                    <a:gd name="connsiteY318" fmla="*/ 421151 h 723093"/>
                    <a:gd name="connsiteX319" fmla="*/ 2196941 w 2456204"/>
                    <a:gd name="connsiteY319" fmla="*/ 390671 h 723093"/>
                    <a:gd name="connsiteX320" fmla="*/ 2219611 w 2456204"/>
                    <a:gd name="connsiteY320" fmla="*/ 390671 h 723093"/>
                    <a:gd name="connsiteX321" fmla="*/ 2200466 w 2456204"/>
                    <a:gd name="connsiteY321" fmla="*/ 423437 h 723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Lst>
                  <a:rect l="l" t="t" r="r" b="b"/>
                  <a:pathLst>
                    <a:path w="2456204" h="723093">
                      <a:moveTo>
                        <a:pt x="2450687" y="379812"/>
                      </a:moveTo>
                      <a:cubicBezTo>
                        <a:pt x="2447258" y="379527"/>
                        <a:pt x="2444020" y="379241"/>
                        <a:pt x="2440877" y="379050"/>
                      </a:cubicBezTo>
                      <a:cubicBezTo>
                        <a:pt x="2421255" y="368478"/>
                        <a:pt x="2408492" y="346284"/>
                        <a:pt x="2387537" y="337236"/>
                      </a:cubicBezTo>
                      <a:cubicBezTo>
                        <a:pt x="2386679" y="336855"/>
                        <a:pt x="2385917" y="337807"/>
                        <a:pt x="2386584" y="338474"/>
                      </a:cubicBezTo>
                      <a:cubicBezTo>
                        <a:pt x="2398395" y="350952"/>
                        <a:pt x="2409825" y="366192"/>
                        <a:pt x="2423446" y="377717"/>
                      </a:cubicBezTo>
                      <a:cubicBezTo>
                        <a:pt x="2375345" y="374193"/>
                        <a:pt x="2379631" y="376288"/>
                        <a:pt x="2311337" y="376288"/>
                      </a:cubicBezTo>
                      <a:cubicBezTo>
                        <a:pt x="2288953" y="376288"/>
                        <a:pt x="2266569" y="376383"/>
                        <a:pt x="2244185" y="376383"/>
                      </a:cubicBezTo>
                      <a:cubicBezTo>
                        <a:pt x="2272189" y="319900"/>
                        <a:pt x="2290572" y="258178"/>
                        <a:pt x="2287429" y="199409"/>
                      </a:cubicBezTo>
                      <a:cubicBezTo>
                        <a:pt x="2287334" y="197790"/>
                        <a:pt x="2285048" y="197409"/>
                        <a:pt x="2284571" y="199028"/>
                      </a:cubicBezTo>
                      <a:cubicBezTo>
                        <a:pt x="2268760" y="253797"/>
                        <a:pt x="2257616" y="308851"/>
                        <a:pt x="2233994" y="361239"/>
                      </a:cubicBezTo>
                      <a:cubicBezTo>
                        <a:pt x="2231708" y="366382"/>
                        <a:pt x="2229231" y="371430"/>
                        <a:pt x="2226755" y="376383"/>
                      </a:cubicBezTo>
                      <a:cubicBezTo>
                        <a:pt x="2175605" y="376479"/>
                        <a:pt x="2124361" y="376479"/>
                        <a:pt x="2073211" y="376574"/>
                      </a:cubicBezTo>
                      <a:cubicBezTo>
                        <a:pt x="2051018" y="376574"/>
                        <a:pt x="2028825" y="376574"/>
                        <a:pt x="2006632" y="376669"/>
                      </a:cubicBezTo>
                      <a:cubicBezTo>
                        <a:pt x="2006536" y="375240"/>
                        <a:pt x="2006536" y="373812"/>
                        <a:pt x="2006536" y="372478"/>
                      </a:cubicBezTo>
                      <a:cubicBezTo>
                        <a:pt x="2006441" y="370383"/>
                        <a:pt x="2003393" y="370383"/>
                        <a:pt x="2003298" y="372478"/>
                      </a:cubicBezTo>
                      <a:cubicBezTo>
                        <a:pt x="2003203" y="373907"/>
                        <a:pt x="2003203" y="375336"/>
                        <a:pt x="2003203" y="376764"/>
                      </a:cubicBezTo>
                      <a:cubicBezTo>
                        <a:pt x="1867757" y="376955"/>
                        <a:pt x="1732407" y="377050"/>
                        <a:pt x="1596961" y="377145"/>
                      </a:cubicBezTo>
                      <a:cubicBezTo>
                        <a:pt x="1495330" y="377241"/>
                        <a:pt x="1393603" y="377145"/>
                        <a:pt x="1291971" y="377145"/>
                      </a:cubicBezTo>
                      <a:cubicBezTo>
                        <a:pt x="1211675" y="291039"/>
                        <a:pt x="1130427" y="195027"/>
                        <a:pt x="1033081" y="127590"/>
                      </a:cubicBezTo>
                      <a:cubicBezTo>
                        <a:pt x="1032796" y="125781"/>
                        <a:pt x="1032701" y="123876"/>
                        <a:pt x="1032415" y="122066"/>
                      </a:cubicBezTo>
                      <a:cubicBezTo>
                        <a:pt x="1032224" y="120732"/>
                        <a:pt x="1029938" y="120732"/>
                        <a:pt x="1029748" y="122066"/>
                      </a:cubicBezTo>
                      <a:cubicBezTo>
                        <a:pt x="1029557" y="123018"/>
                        <a:pt x="1029557" y="124066"/>
                        <a:pt x="1029367" y="125019"/>
                      </a:cubicBezTo>
                      <a:cubicBezTo>
                        <a:pt x="971264" y="85395"/>
                        <a:pt x="907352" y="55962"/>
                        <a:pt x="834390" y="44913"/>
                      </a:cubicBezTo>
                      <a:cubicBezTo>
                        <a:pt x="730758" y="29197"/>
                        <a:pt x="621887" y="51295"/>
                        <a:pt x="536924" y="113684"/>
                      </a:cubicBezTo>
                      <a:cubicBezTo>
                        <a:pt x="488823" y="149117"/>
                        <a:pt x="452152" y="195789"/>
                        <a:pt x="419957" y="245891"/>
                      </a:cubicBezTo>
                      <a:cubicBezTo>
                        <a:pt x="419576" y="245129"/>
                        <a:pt x="418338" y="245129"/>
                        <a:pt x="418147" y="245986"/>
                      </a:cubicBezTo>
                      <a:cubicBezTo>
                        <a:pt x="417862" y="247224"/>
                        <a:pt x="417671" y="248558"/>
                        <a:pt x="417385" y="249796"/>
                      </a:cubicBezTo>
                      <a:cubicBezTo>
                        <a:pt x="396240" y="283134"/>
                        <a:pt x="376904" y="317900"/>
                        <a:pt x="357473" y="351904"/>
                      </a:cubicBezTo>
                      <a:cubicBezTo>
                        <a:pt x="357473" y="269132"/>
                        <a:pt x="356711" y="186455"/>
                        <a:pt x="353759" y="103873"/>
                      </a:cubicBezTo>
                      <a:cubicBezTo>
                        <a:pt x="354235" y="74822"/>
                        <a:pt x="354044" y="45675"/>
                        <a:pt x="352901" y="16719"/>
                      </a:cubicBezTo>
                      <a:cubicBezTo>
                        <a:pt x="366236" y="31007"/>
                        <a:pt x="378523" y="46247"/>
                        <a:pt x="391001" y="61201"/>
                      </a:cubicBezTo>
                      <a:cubicBezTo>
                        <a:pt x="391763" y="62154"/>
                        <a:pt x="393097" y="60915"/>
                        <a:pt x="392620" y="59963"/>
                      </a:cubicBezTo>
                      <a:cubicBezTo>
                        <a:pt x="380714" y="38341"/>
                        <a:pt x="370237" y="17481"/>
                        <a:pt x="350901" y="1289"/>
                      </a:cubicBezTo>
                      <a:cubicBezTo>
                        <a:pt x="348710" y="-521"/>
                        <a:pt x="345186" y="-616"/>
                        <a:pt x="343662" y="2241"/>
                      </a:cubicBezTo>
                      <a:cubicBezTo>
                        <a:pt x="332613" y="23101"/>
                        <a:pt x="314611" y="40722"/>
                        <a:pt x="297751" y="57105"/>
                      </a:cubicBezTo>
                      <a:cubicBezTo>
                        <a:pt x="296513" y="58248"/>
                        <a:pt x="298133" y="60344"/>
                        <a:pt x="299561" y="59487"/>
                      </a:cubicBezTo>
                      <a:cubicBezTo>
                        <a:pt x="316897" y="49295"/>
                        <a:pt x="330422" y="35579"/>
                        <a:pt x="342233" y="19958"/>
                      </a:cubicBezTo>
                      <a:cubicBezTo>
                        <a:pt x="341186" y="47961"/>
                        <a:pt x="340995" y="75965"/>
                        <a:pt x="341471" y="103968"/>
                      </a:cubicBezTo>
                      <a:cubicBezTo>
                        <a:pt x="338233" y="194837"/>
                        <a:pt x="337471" y="285991"/>
                        <a:pt x="337757" y="377050"/>
                      </a:cubicBezTo>
                      <a:cubicBezTo>
                        <a:pt x="227267" y="376955"/>
                        <a:pt x="116776" y="376860"/>
                        <a:pt x="6382" y="376955"/>
                      </a:cubicBezTo>
                      <a:cubicBezTo>
                        <a:pt x="2095" y="376955"/>
                        <a:pt x="0" y="380289"/>
                        <a:pt x="0" y="383622"/>
                      </a:cubicBezTo>
                      <a:cubicBezTo>
                        <a:pt x="0" y="386956"/>
                        <a:pt x="2095" y="390290"/>
                        <a:pt x="6382" y="390290"/>
                      </a:cubicBezTo>
                      <a:cubicBezTo>
                        <a:pt x="116300" y="390290"/>
                        <a:pt x="226219" y="390290"/>
                        <a:pt x="336137" y="390290"/>
                      </a:cubicBezTo>
                      <a:cubicBezTo>
                        <a:pt x="336233" y="391433"/>
                        <a:pt x="336899" y="392385"/>
                        <a:pt x="337852" y="392957"/>
                      </a:cubicBezTo>
                      <a:cubicBezTo>
                        <a:pt x="338233" y="500494"/>
                        <a:pt x="339757" y="608127"/>
                        <a:pt x="339852" y="715473"/>
                      </a:cubicBezTo>
                      <a:cubicBezTo>
                        <a:pt x="339852" y="720522"/>
                        <a:pt x="343757" y="723093"/>
                        <a:pt x="347663" y="723093"/>
                      </a:cubicBezTo>
                      <a:cubicBezTo>
                        <a:pt x="351568" y="723093"/>
                        <a:pt x="355568" y="720522"/>
                        <a:pt x="355473" y="715473"/>
                      </a:cubicBezTo>
                      <a:cubicBezTo>
                        <a:pt x="355568" y="607269"/>
                        <a:pt x="357092" y="498780"/>
                        <a:pt x="357473" y="390290"/>
                      </a:cubicBezTo>
                      <a:cubicBezTo>
                        <a:pt x="474440" y="390290"/>
                        <a:pt x="591407" y="390195"/>
                        <a:pt x="708374" y="390195"/>
                      </a:cubicBezTo>
                      <a:cubicBezTo>
                        <a:pt x="708374" y="390671"/>
                        <a:pt x="708374" y="391147"/>
                        <a:pt x="708470" y="391623"/>
                      </a:cubicBezTo>
                      <a:cubicBezTo>
                        <a:pt x="708565" y="393052"/>
                        <a:pt x="710565" y="393052"/>
                        <a:pt x="710660" y="391623"/>
                      </a:cubicBezTo>
                      <a:cubicBezTo>
                        <a:pt x="710660" y="391147"/>
                        <a:pt x="710660" y="390671"/>
                        <a:pt x="710756" y="390195"/>
                      </a:cubicBezTo>
                      <a:cubicBezTo>
                        <a:pt x="866108" y="390099"/>
                        <a:pt x="1021461" y="390099"/>
                        <a:pt x="1176814" y="390004"/>
                      </a:cubicBezTo>
                      <a:cubicBezTo>
                        <a:pt x="1177481" y="394576"/>
                        <a:pt x="1184624" y="394576"/>
                        <a:pt x="1185291" y="390004"/>
                      </a:cubicBezTo>
                      <a:cubicBezTo>
                        <a:pt x="1219676" y="390004"/>
                        <a:pt x="1254061" y="390004"/>
                        <a:pt x="1288352" y="390004"/>
                      </a:cubicBezTo>
                      <a:cubicBezTo>
                        <a:pt x="1306830" y="409721"/>
                        <a:pt x="1325404" y="429247"/>
                        <a:pt x="1344359" y="448392"/>
                      </a:cubicBezTo>
                      <a:cubicBezTo>
                        <a:pt x="1344740" y="454012"/>
                        <a:pt x="1345121" y="459632"/>
                        <a:pt x="1345883" y="465442"/>
                      </a:cubicBezTo>
                      <a:cubicBezTo>
                        <a:pt x="1346168" y="467728"/>
                        <a:pt x="1349121" y="467728"/>
                        <a:pt x="1349502" y="465442"/>
                      </a:cubicBezTo>
                      <a:cubicBezTo>
                        <a:pt x="1349978" y="461727"/>
                        <a:pt x="1350264" y="458108"/>
                        <a:pt x="1350550" y="454488"/>
                      </a:cubicBezTo>
                      <a:cubicBezTo>
                        <a:pt x="1366457" y="470395"/>
                        <a:pt x="1382649" y="486111"/>
                        <a:pt x="1399318" y="501256"/>
                      </a:cubicBezTo>
                      <a:cubicBezTo>
                        <a:pt x="1466374" y="562216"/>
                        <a:pt x="1541717" y="613651"/>
                        <a:pt x="1627632" y="644036"/>
                      </a:cubicBezTo>
                      <a:cubicBezTo>
                        <a:pt x="1687544" y="665181"/>
                        <a:pt x="1752695" y="675468"/>
                        <a:pt x="1817084" y="673278"/>
                      </a:cubicBezTo>
                      <a:cubicBezTo>
                        <a:pt x="1817370" y="676040"/>
                        <a:pt x="1819465" y="677088"/>
                        <a:pt x="1821561" y="676992"/>
                      </a:cubicBezTo>
                      <a:cubicBezTo>
                        <a:pt x="1823847" y="677088"/>
                        <a:pt x="1825943" y="675945"/>
                        <a:pt x="1826133" y="672992"/>
                      </a:cubicBezTo>
                      <a:cubicBezTo>
                        <a:pt x="1826133" y="672897"/>
                        <a:pt x="1826133" y="672897"/>
                        <a:pt x="1826133" y="672801"/>
                      </a:cubicBezTo>
                      <a:cubicBezTo>
                        <a:pt x="1860614" y="670992"/>
                        <a:pt x="1894713" y="665658"/>
                        <a:pt x="1927670" y="656323"/>
                      </a:cubicBezTo>
                      <a:cubicBezTo>
                        <a:pt x="2026730" y="628224"/>
                        <a:pt x="2112455" y="563454"/>
                        <a:pt x="2175986" y="483540"/>
                      </a:cubicBezTo>
                      <a:cubicBezTo>
                        <a:pt x="2182463" y="475348"/>
                        <a:pt x="2188845" y="466680"/>
                        <a:pt x="2195227" y="457822"/>
                      </a:cubicBezTo>
                      <a:cubicBezTo>
                        <a:pt x="2196179" y="457917"/>
                        <a:pt x="2197132" y="457536"/>
                        <a:pt x="2197322" y="456489"/>
                      </a:cubicBezTo>
                      <a:cubicBezTo>
                        <a:pt x="2197513" y="455727"/>
                        <a:pt x="2197608" y="454965"/>
                        <a:pt x="2197799" y="454107"/>
                      </a:cubicBezTo>
                      <a:cubicBezTo>
                        <a:pt x="2211705" y="434391"/>
                        <a:pt x="2224945" y="413245"/>
                        <a:pt x="2236851" y="390957"/>
                      </a:cubicBezTo>
                      <a:cubicBezTo>
                        <a:pt x="2330006" y="391433"/>
                        <a:pt x="2346675" y="395338"/>
                        <a:pt x="2438876" y="388385"/>
                      </a:cubicBezTo>
                      <a:cubicBezTo>
                        <a:pt x="2439162" y="388575"/>
                        <a:pt x="2439448" y="388671"/>
                        <a:pt x="2439734" y="388861"/>
                      </a:cubicBezTo>
                      <a:cubicBezTo>
                        <a:pt x="2425637" y="402101"/>
                        <a:pt x="2413635" y="416769"/>
                        <a:pt x="2400681" y="431343"/>
                      </a:cubicBezTo>
                      <a:cubicBezTo>
                        <a:pt x="2399633" y="432486"/>
                        <a:pt x="2401157" y="433914"/>
                        <a:pt x="2402396" y="433057"/>
                      </a:cubicBezTo>
                      <a:cubicBezTo>
                        <a:pt x="2418779" y="420103"/>
                        <a:pt x="2434209" y="406673"/>
                        <a:pt x="2449640" y="392671"/>
                      </a:cubicBezTo>
                      <a:cubicBezTo>
                        <a:pt x="2451926" y="393052"/>
                        <a:pt x="2454307" y="391623"/>
                        <a:pt x="2454878" y="389337"/>
                      </a:cubicBezTo>
                      <a:cubicBezTo>
                        <a:pt x="2455164" y="388575"/>
                        <a:pt x="2455450" y="387718"/>
                        <a:pt x="2455640" y="386956"/>
                      </a:cubicBezTo>
                      <a:cubicBezTo>
                        <a:pt x="2457545" y="382765"/>
                        <a:pt x="2454307" y="379241"/>
                        <a:pt x="2450687" y="379812"/>
                      </a:cubicBezTo>
                      <a:close/>
                      <a:moveTo>
                        <a:pt x="388715" y="376955"/>
                      </a:moveTo>
                      <a:cubicBezTo>
                        <a:pt x="378333" y="376955"/>
                        <a:pt x="367951" y="376955"/>
                        <a:pt x="357569" y="376955"/>
                      </a:cubicBezTo>
                      <a:cubicBezTo>
                        <a:pt x="357569" y="374764"/>
                        <a:pt x="357569" y="372669"/>
                        <a:pt x="357569" y="370478"/>
                      </a:cubicBezTo>
                      <a:cubicBezTo>
                        <a:pt x="368522" y="354000"/>
                        <a:pt x="378809" y="336950"/>
                        <a:pt x="389001" y="319900"/>
                      </a:cubicBezTo>
                      <a:cubicBezTo>
                        <a:pt x="386334" y="338569"/>
                        <a:pt x="387477" y="358095"/>
                        <a:pt x="388715" y="376955"/>
                      </a:cubicBezTo>
                      <a:close/>
                      <a:moveTo>
                        <a:pt x="392430" y="376955"/>
                      </a:moveTo>
                      <a:cubicBezTo>
                        <a:pt x="393764" y="356571"/>
                        <a:pt x="395002" y="335521"/>
                        <a:pt x="391573" y="315709"/>
                      </a:cubicBezTo>
                      <a:cubicBezTo>
                        <a:pt x="399288" y="302660"/>
                        <a:pt x="407003" y="289515"/>
                        <a:pt x="414814" y="276561"/>
                      </a:cubicBezTo>
                      <a:cubicBezTo>
                        <a:pt x="414433" y="290468"/>
                        <a:pt x="415004" y="304565"/>
                        <a:pt x="414909" y="318186"/>
                      </a:cubicBezTo>
                      <a:cubicBezTo>
                        <a:pt x="414718" y="337807"/>
                        <a:pt x="415481" y="356286"/>
                        <a:pt x="417671" y="375621"/>
                      </a:cubicBezTo>
                      <a:cubicBezTo>
                        <a:pt x="417576" y="376479"/>
                        <a:pt x="418147" y="376955"/>
                        <a:pt x="418814" y="377050"/>
                      </a:cubicBezTo>
                      <a:cubicBezTo>
                        <a:pt x="409956" y="377050"/>
                        <a:pt x="401193" y="377050"/>
                        <a:pt x="392430" y="376955"/>
                      </a:cubicBezTo>
                      <a:close/>
                      <a:moveTo>
                        <a:pt x="419481" y="377050"/>
                      </a:moveTo>
                      <a:cubicBezTo>
                        <a:pt x="420148" y="376955"/>
                        <a:pt x="420719" y="376574"/>
                        <a:pt x="420719" y="375621"/>
                      </a:cubicBezTo>
                      <a:cubicBezTo>
                        <a:pt x="422910" y="356286"/>
                        <a:pt x="424053" y="337807"/>
                        <a:pt x="423482" y="318186"/>
                      </a:cubicBezTo>
                      <a:cubicBezTo>
                        <a:pt x="423005" y="300183"/>
                        <a:pt x="424339" y="281514"/>
                        <a:pt x="422720" y="263417"/>
                      </a:cubicBezTo>
                      <a:cubicBezTo>
                        <a:pt x="428149" y="254559"/>
                        <a:pt x="433673" y="245700"/>
                        <a:pt x="439388" y="237033"/>
                      </a:cubicBezTo>
                      <a:cubicBezTo>
                        <a:pt x="453581" y="215411"/>
                        <a:pt x="469201" y="194837"/>
                        <a:pt x="486251" y="175787"/>
                      </a:cubicBezTo>
                      <a:cubicBezTo>
                        <a:pt x="482822" y="206172"/>
                        <a:pt x="483775" y="237128"/>
                        <a:pt x="483775" y="267703"/>
                      </a:cubicBezTo>
                      <a:cubicBezTo>
                        <a:pt x="483775" y="302755"/>
                        <a:pt x="483394" y="337521"/>
                        <a:pt x="486537" y="372383"/>
                      </a:cubicBezTo>
                      <a:cubicBezTo>
                        <a:pt x="486728" y="374478"/>
                        <a:pt x="489585" y="374478"/>
                        <a:pt x="489776" y="372383"/>
                      </a:cubicBezTo>
                      <a:cubicBezTo>
                        <a:pt x="492633" y="340284"/>
                        <a:pt x="492633" y="308470"/>
                        <a:pt x="492538" y="276276"/>
                      </a:cubicBezTo>
                      <a:cubicBezTo>
                        <a:pt x="492538" y="242271"/>
                        <a:pt x="493966" y="207696"/>
                        <a:pt x="489871" y="173882"/>
                      </a:cubicBezTo>
                      <a:cubicBezTo>
                        <a:pt x="489966" y="173215"/>
                        <a:pt x="489680" y="172834"/>
                        <a:pt x="489299" y="172548"/>
                      </a:cubicBezTo>
                      <a:cubicBezTo>
                        <a:pt x="502730" y="157880"/>
                        <a:pt x="517112" y="144164"/>
                        <a:pt x="532543" y="131496"/>
                      </a:cubicBezTo>
                      <a:cubicBezTo>
                        <a:pt x="526447" y="166452"/>
                        <a:pt x="531685" y="206934"/>
                        <a:pt x="531781" y="241509"/>
                      </a:cubicBezTo>
                      <a:cubicBezTo>
                        <a:pt x="531781" y="286848"/>
                        <a:pt x="532257" y="331806"/>
                        <a:pt x="534543" y="377050"/>
                      </a:cubicBezTo>
                      <a:cubicBezTo>
                        <a:pt x="496157" y="377050"/>
                        <a:pt x="457867" y="377050"/>
                        <a:pt x="419481" y="377050"/>
                      </a:cubicBezTo>
                      <a:close/>
                      <a:moveTo>
                        <a:pt x="537115" y="377050"/>
                      </a:moveTo>
                      <a:cubicBezTo>
                        <a:pt x="539210" y="334759"/>
                        <a:pt x="539877" y="292754"/>
                        <a:pt x="539877" y="250368"/>
                      </a:cubicBezTo>
                      <a:cubicBezTo>
                        <a:pt x="539877" y="226841"/>
                        <a:pt x="539972" y="203409"/>
                        <a:pt x="539877" y="179883"/>
                      </a:cubicBezTo>
                      <a:cubicBezTo>
                        <a:pt x="539782" y="162547"/>
                        <a:pt x="541306" y="144354"/>
                        <a:pt x="538258" y="127114"/>
                      </a:cubicBezTo>
                      <a:cubicBezTo>
                        <a:pt x="550926" y="117113"/>
                        <a:pt x="564166" y="107683"/>
                        <a:pt x="578263" y="99396"/>
                      </a:cubicBezTo>
                      <a:cubicBezTo>
                        <a:pt x="581692" y="97396"/>
                        <a:pt x="585216" y="95682"/>
                        <a:pt x="588645" y="93777"/>
                      </a:cubicBezTo>
                      <a:cubicBezTo>
                        <a:pt x="585121" y="113208"/>
                        <a:pt x="586454" y="133686"/>
                        <a:pt x="586359" y="153308"/>
                      </a:cubicBezTo>
                      <a:cubicBezTo>
                        <a:pt x="586169" y="181026"/>
                        <a:pt x="586169" y="208839"/>
                        <a:pt x="586169" y="236556"/>
                      </a:cubicBezTo>
                      <a:cubicBezTo>
                        <a:pt x="586169" y="282848"/>
                        <a:pt x="582739" y="330854"/>
                        <a:pt x="588645" y="376955"/>
                      </a:cubicBezTo>
                      <a:cubicBezTo>
                        <a:pt x="571500" y="377050"/>
                        <a:pt x="554260" y="377050"/>
                        <a:pt x="537115" y="377050"/>
                      </a:cubicBezTo>
                      <a:close/>
                      <a:moveTo>
                        <a:pt x="644557" y="377050"/>
                      </a:moveTo>
                      <a:cubicBezTo>
                        <a:pt x="627221" y="377050"/>
                        <a:pt x="609791" y="377050"/>
                        <a:pt x="592455" y="377050"/>
                      </a:cubicBezTo>
                      <a:cubicBezTo>
                        <a:pt x="598360" y="330949"/>
                        <a:pt x="594932" y="282943"/>
                        <a:pt x="594932" y="236652"/>
                      </a:cubicBezTo>
                      <a:cubicBezTo>
                        <a:pt x="594932" y="211982"/>
                        <a:pt x="595027" y="187312"/>
                        <a:pt x="594836" y="162642"/>
                      </a:cubicBezTo>
                      <a:cubicBezTo>
                        <a:pt x="594741" y="139401"/>
                        <a:pt x="596741" y="114827"/>
                        <a:pt x="592074" y="91967"/>
                      </a:cubicBezTo>
                      <a:cubicBezTo>
                        <a:pt x="610743" y="82156"/>
                        <a:pt x="630269" y="74346"/>
                        <a:pt x="650367" y="68154"/>
                      </a:cubicBezTo>
                      <a:cubicBezTo>
                        <a:pt x="644747" y="117970"/>
                        <a:pt x="648653" y="170262"/>
                        <a:pt x="648557" y="220269"/>
                      </a:cubicBezTo>
                      <a:cubicBezTo>
                        <a:pt x="648367" y="272561"/>
                        <a:pt x="646843" y="324948"/>
                        <a:pt x="650843" y="377050"/>
                      </a:cubicBezTo>
                      <a:lnTo>
                        <a:pt x="644557" y="377050"/>
                      </a:lnTo>
                      <a:close/>
                      <a:moveTo>
                        <a:pt x="707993" y="377050"/>
                      </a:moveTo>
                      <a:cubicBezTo>
                        <a:pt x="690086" y="377050"/>
                        <a:pt x="672084" y="377050"/>
                        <a:pt x="654177" y="377050"/>
                      </a:cubicBezTo>
                      <a:cubicBezTo>
                        <a:pt x="657987" y="327615"/>
                        <a:pt x="656558" y="277895"/>
                        <a:pt x="656558" y="228270"/>
                      </a:cubicBezTo>
                      <a:cubicBezTo>
                        <a:pt x="656558" y="175311"/>
                        <a:pt x="660749" y="119685"/>
                        <a:pt x="654558" y="66821"/>
                      </a:cubicBezTo>
                      <a:cubicBezTo>
                        <a:pt x="672275" y="61582"/>
                        <a:pt x="690467" y="57677"/>
                        <a:pt x="708851" y="55105"/>
                      </a:cubicBezTo>
                      <a:cubicBezTo>
                        <a:pt x="706184" y="162357"/>
                        <a:pt x="703135" y="269799"/>
                        <a:pt x="707993" y="377050"/>
                      </a:cubicBezTo>
                      <a:close/>
                      <a:moveTo>
                        <a:pt x="711327" y="377050"/>
                      </a:moveTo>
                      <a:cubicBezTo>
                        <a:pt x="716089" y="269703"/>
                        <a:pt x="713137" y="162166"/>
                        <a:pt x="710565" y="54915"/>
                      </a:cubicBezTo>
                      <a:cubicBezTo>
                        <a:pt x="729901" y="52248"/>
                        <a:pt x="749427" y="51009"/>
                        <a:pt x="768953" y="51105"/>
                      </a:cubicBezTo>
                      <a:cubicBezTo>
                        <a:pt x="763810" y="104540"/>
                        <a:pt x="767715" y="159975"/>
                        <a:pt x="767715" y="213411"/>
                      </a:cubicBezTo>
                      <a:cubicBezTo>
                        <a:pt x="767715" y="266465"/>
                        <a:pt x="766286" y="319424"/>
                        <a:pt x="770287" y="372383"/>
                      </a:cubicBezTo>
                      <a:cubicBezTo>
                        <a:pt x="770382" y="374097"/>
                        <a:pt x="772763" y="374097"/>
                        <a:pt x="772859" y="372383"/>
                      </a:cubicBezTo>
                      <a:cubicBezTo>
                        <a:pt x="776859" y="319424"/>
                        <a:pt x="775430" y="266465"/>
                        <a:pt x="775430" y="213411"/>
                      </a:cubicBezTo>
                      <a:cubicBezTo>
                        <a:pt x="775430" y="159975"/>
                        <a:pt x="779240" y="104635"/>
                        <a:pt x="774192" y="51295"/>
                      </a:cubicBezTo>
                      <a:cubicBezTo>
                        <a:pt x="791623" y="51581"/>
                        <a:pt x="809149" y="53010"/>
                        <a:pt x="826484" y="55296"/>
                      </a:cubicBezTo>
                      <a:cubicBezTo>
                        <a:pt x="819245" y="106540"/>
                        <a:pt x="824770" y="162071"/>
                        <a:pt x="824675" y="213601"/>
                      </a:cubicBezTo>
                      <a:cubicBezTo>
                        <a:pt x="824579" y="268179"/>
                        <a:pt x="823055" y="322662"/>
                        <a:pt x="827246" y="377050"/>
                      </a:cubicBezTo>
                      <a:cubicBezTo>
                        <a:pt x="788480" y="377050"/>
                        <a:pt x="749903" y="377050"/>
                        <a:pt x="711327" y="377050"/>
                      </a:cubicBezTo>
                      <a:close/>
                      <a:moveTo>
                        <a:pt x="917734" y="225793"/>
                      </a:moveTo>
                      <a:cubicBezTo>
                        <a:pt x="917543" y="276371"/>
                        <a:pt x="917734" y="326568"/>
                        <a:pt x="919925" y="377050"/>
                      </a:cubicBezTo>
                      <a:cubicBezTo>
                        <a:pt x="890016" y="377050"/>
                        <a:pt x="860203" y="377050"/>
                        <a:pt x="830294" y="377050"/>
                      </a:cubicBezTo>
                      <a:cubicBezTo>
                        <a:pt x="834485" y="322662"/>
                        <a:pt x="832961" y="268084"/>
                        <a:pt x="832866" y="213601"/>
                      </a:cubicBezTo>
                      <a:cubicBezTo>
                        <a:pt x="832771" y="162261"/>
                        <a:pt x="838200" y="106921"/>
                        <a:pt x="831056" y="55867"/>
                      </a:cubicBezTo>
                      <a:cubicBezTo>
                        <a:pt x="846677" y="58058"/>
                        <a:pt x="862203" y="61201"/>
                        <a:pt x="877443" y="65011"/>
                      </a:cubicBezTo>
                      <a:cubicBezTo>
                        <a:pt x="873824" y="167595"/>
                        <a:pt x="869537" y="272180"/>
                        <a:pt x="876967" y="374764"/>
                      </a:cubicBezTo>
                      <a:cubicBezTo>
                        <a:pt x="877157" y="376955"/>
                        <a:pt x="880205" y="376955"/>
                        <a:pt x="880396" y="374764"/>
                      </a:cubicBezTo>
                      <a:cubicBezTo>
                        <a:pt x="887825" y="272370"/>
                        <a:pt x="883634" y="167976"/>
                        <a:pt x="879920" y="65583"/>
                      </a:cubicBezTo>
                      <a:cubicBezTo>
                        <a:pt x="893731" y="69107"/>
                        <a:pt x="907256" y="73393"/>
                        <a:pt x="920687" y="78156"/>
                      </a:cubicBezTo>
                      <a:cubicBezTo>
                        <a:pt x="913067" y="125876"/>
                        <a:pt x="918020" y="177597"/>
                        <a:pt x="917734" y="225793"/>
                      </a:cubicBezTo>
                      <a:close/>
                      <a:moveTo>
                        <a:pt x="923163" y="377050"/>
                      </a:moveTo>
                      <a:cubicBezTo>
                        <a:pt x="925259" y="329711"/>
                        <a:pt x="925449" y="282467"/>
                        <a:pt x="925354" y="235032"/>
                      </a:cubicBezTo>
                      <a:cubicBezTo>
                        <a:pt x="925259" y="184074"/>
                        <a:pt x="930497" y="129210"/>
                        <a:pt x="922496" y="78727"/>
                      </a:cubicBezTo>
                      <a:cubicBezTo>
                        <a:pt x="926021" y="79965"/>
                        <a:pt x="929545" y="81108"/>
                        <a:pt x="932974" y="82442"/>
                      </a:cubicBezTo>
                      <a:cubicBezTo>
                        <a:pt x="947833" y="88252"/>
                        <a:pt x="962311" y="95205"/>
                        <a:pt x="976408" y="102825"/>
                      </a:cubicBezTo>
                      <a:cubicBezTo>
                        <a:pt x="970312" y="145593"/>
                        <a:pt x="974884" y="192075"/>
                        <a:pt x="974884" y="234937"/>
                      </a:cubicBezTo>
                      <a:cubicBezTo>
                        <a:pt x="974789" y="282086"/>
                        <a:pt x="971931" y="330092"/>
                        <a:pt x="977265" y="377050"/>
                      </a:cubicBezTo>
                      <a:lnTo>
                        <a:pt x="923163" y="377050"/>
                      </a:lnTo>
                      <a:close/>
                      <a:moveTo>
                        <a:pt x="980123" y="377050"/>
                      </a:moveTo>
                      <a:cubicBezTo>
                        <a:pt x="985457" y="330187"/>
                        <a:pt x="982599" y="282181"/>
                        <a:pt x="982504" y="234937"/>
                      </a:cubicBezTo>
                      <a:cubicBezTo>
                        <a:pt x="982409" y="192932"/>
                        <a:pt x="986885" y="147498"/>
                        <a:pt x="981361" y="105492"/>
                      </a:cubicBezTo>
                      <a:cubicBezTo>
                        <a:pt x="997458" y="114446"/>
                        <a:pt x="1012984" y="124542"/>
                        <a:pt x="1028033" y="135306"/>
                      </a:cubicBezTo>
                      <a:cubicBezTo>
                        <a:pt x="1024223" y="171405"/>
                        <a:pt x="1027748" y="209791"/>
                        <a:pt x="1027652" y="245700"/>
                      </a:cubicBezTo>
                      <a:cubicBezTo>
                        <a:pt x="1027557" y="289515"/>
                        <a:pt x="1026700" y="333330"/>
                        <a:pt x="1029557" y="377050"/>
                      </a:cubicBezTo>
                      <a:lnTo>
                        <a:pt x="980123" y="377050"/>
                      </a:lnTo>
                      <a:close/>
                      <a:moveTo>
                        <a:pt x="1128141" y="377050"/>
                      </a:moveTo>
                      <a:cubicBezTo>
                        <a:pt x="1096328" y="377050"/>
                        <a:pt x="1064514" y="377050"/>
                        <a:pt x="1032701" y="377050"/>
                      </a:cubicBezTo>
                      <a:cubicBezTo>
                        <a:pt x="1035368" y="336188"/>
                        <a:pt x="1034701" y="295421"/>
                        <a:pt x="1034606" y="254559"/>
                      </a:cubicBezTo>
                      <a:cubicBezTo>
                        <a:pt x="1034510" y="217411"/>
                        <a:pt x="1038130" y="177692"/>
                        <a:pt x="1034701" y="140163"/>
                      </a:cubicBezTo>
                      <a:cubicBezTo>
                        <a:pt x="1050989" y="152165"/>
                        <a:pt x="1066705" y="165024"/>
                        <a:pt x="1082040" y="178454"/>
                      </a:cubicBezTo>
                      <a:cubicBezTo>
                        <a:pt x="1081278" y="177978"/>
                        <a:pt x="1080040" y="178263"/>
                        <a:pt x="1079849" y="179216"/>
                      </a:cubicBezTo>
                      <a:cubicBezTo>
                        <a:pt x="1074896" y="208839"/>
                        <a:pt x="1077468" y="240366"/>
                        <a:pt x="1077278" y="270370"/>
                      </a:cubicBezTo>
                      <a:cubicBezTo>
                        <a:pt x="1077182" y="303708"/>
                        <a:pt x="1076325" y="336855"/>
                        <a:pt x="1079754" y="370097"/>
                      </a:cubicBezTo>
                      <a:cubicBezTo>
                        <a:pt x="1079945" y="371811"/>
                        <a:pt x="1082231" y="371811"/>
                        <a:pt x="1082421" y="370097"/>
                      </a:cubicBezTo>
                      <a:cubicBezTo>
                        <a:pt x="1085850" y="336855"/>
                        <a:pt x="1085088" y="303708"/>
                        <a:pt x="1084898" y="270370"/>
                      </a:cubicBezTo>
                      <a:cubicBezTo>
                        <a:pt x="1084802" y="240366"/>
                        <a:pt x="1087279" y="208934"/>
                        <a:pt x="1082326" y="179216"/>
                      </a:cubicBezTo>
                      <a:cubicBezTo>
                        <a:pt x="1082231" y="178930"/>
                        <a:pt x="1082135" y="178644"/>
                        <a:pt x="1081850" y="178454"/>
                      </a:cubicBezTo>
                      <a:cubicBezTo>
                        <a:pt x="1097090" y="191789"/>
                        <a:pt x="1111853" y="205791"/>
                        <a:pt x="1126331" y="219888"/>
                      </a:cubicBezTo>
                      <a:cubicBezTo>
                        <a:pt x="1126331" y="219983"/>
                        <a:pt x="1126331" y="219983"/>
                        <a:pt x="1126331" y="220078"/>
                      </a:cubicBezTo>
                      <a:cubicBezTo>
                        <a:pt x="1132904" y="271704"/>
                        <a:pt x="1121188" y="325425"/>
                        <a:pt x="1128141" y="377050"/>
                      </a:cubicBezTo>
                      <a:close/>
                      <a:moveTo>
                        <a:pt x="1176909" y="377050"/>
                      </a:moveTo>
                      <a:lnTo>
                        <a:pt x="1134237" y="377050"/>
                      </a:lnTo>
                      <a:cubicBezTo>
                        <a:pt x="1140809" y="328187"/>
                        <a:pt x="1130713" y="277323"/>
                        <a:pt x="1135094" y="228174"/>
                      </a:cubicBezTo>
                      <a:cubicBezTo>
                        <a:pt x="1150239" y="243129"/>
                        <a:pt x="1164908" y="258273"/>
                        <a:pt x="1179290" y="273228"/>
                      </a:cubicBezTo>
                      <a:cubicBezTo>
                        <a:pt x="1175766" y="307518"/>
                        <a:pt x="1177004" y="342570"/>
                        <a:pt x="1176909" y="377050"/>
                      </a:cubicBezTo>
                      <a:close/>
                      <a:moveTo>
                        <a:pt x="1185386" y="377050"/>
                      </a:moveTo>
                      <a:cubicBezTo>
                        <a:pt x="1185196" y="343998"/>
                        <a:pt x="1186339" y="310470"/>
                        <a:pt x="1183481" y="277609"/>
                      </a:cubicBezTo>
                      <a:cubicBezTo>
                        <a:pt x="1185672" y="279895"/>
                        <a:pt x="1187958" y="282181"/>
                        <a:pt x="1190149" y="284467"/>
                      </a:cubicBezTo>
                      <a:cubicBezTo>
                        <a:pt x="1205675" y="300564"/>
                        <a:pt x="1220915" y="316947"/>
                        <a:pt x="1236155" y="333330"/>
                      </a:cubicBezTo>
                      <a:cubicBezTo>
                        <a:pt x="1233392" y="347618"/>
                        <a:pt x="1234250" y="362953"/>
                        <a:pt x="1236917" y="377050"/>
                      </a:cubicBezTo>
                      <a:cubicBezTo>
                        <a:pt x="1219772" y="377050"/>
                        <a:pt x="1202627" y="377050"/>
                        <a:pt x="1185386" y="377050"/>
                      </a:cubicBezTo>
                      <a:close/>
                      <a:moveTo>
                        <a:pt x="1239679" y="377050"/>
                      </a:moveTo>
                      <a:cubicBezTo>
                        <a:pt x="1242060" y="364953"/>
                        <a:pt x="1243108" y="351809"/>
                        <a:pt x="1241679" y="339331"/>
                      </a:cubicBezTo>
                      <a:cubicBezTo>
                        <a:pt x="1253300" y="351904"/>
                        <a:pt x="1265015" y="364477"/>
                        <a:pt x="1276636" y="377050"/>
                      </a:cubicBezTo>
                      <a:lnTo>
                        <a:pt x="1239679" y="377050"/>
                      </a:lnTo>
                      <a:close/>
                      <a:moveTo>
                        <a:pt x="1343597" y="421246"/>
                      </a:moveTo>
                      <a:cubicBezTo>
                        <a:pt x="1343597" y="424675"/>
                        <a:pt x="1343787" y="427914"/>
                        <a:pt x="1343787" y="431152"/>
                      </a:cubicBezTo>
                      <a:cubicBezTo>
                        <a:pt x="1331119" y="418293"/>
                        <a:pt x="1318641" y="405339"/>
                        <a:pt x="1306354" y="392290"/>
                      </a:cubicBezTo>
                      <a:cubicBezTo>
                        <a:pt x="1305592" y="391433"/>
                        <a:pt x="1304735" y="390576"/>
                        <a:pt x="1303973" y="389814"/>
                      </a:cubicBezTo>
                      <a:cubicBezTo>
                        <a:pt x="1317689" y="389814"/>
                        <a:pt x="1331309" y="389814"/>
                        <a:pt x="1345025" y="389814"/>
                      </a:cubicBezTo>
                      <a:cubicBezTo>
                        <a:pt x="1342739" y="400005"/>
                        <a:pt x="1343692" y="410864"/>
                        <a:pt x="1343597" y="421246"/>
                      </a:cubicBezTo>
                      <a:close/>
                      <a:moveTo>
                        <a:pt x="1387888" y="474491"/>
                      </a:moveTo>
                      <a:cubicBezTo>
                        <a:pt x="1375601" y="462966"/>
                        <a:pt x="1363504" y="451155"/>
                        <a:pt x="1351693" y="439153"/>
                      </a:cubicBezTo>
                      <a:cubicBezTo>
                        <a:pt x="1351883" y="434962"/>
                        <a:pt x="1352074" y="430866"/>
                        <a:pt x="1352074" y="426580"/>
                      </a:cubicBezTo>
                      <a:cubicBezTo>
                        <a:pt x="1351979" y="414674"/>
                        <a:pt x="1353407" y="401625"/>
                        <a:pt x="1350645" y="389814"/>
                      </a:cubicBezTo>
                      <a:cubicBezTo>
                        <a:pt x="1363218" y="389814"/>
                        <a:pt x="1375696" y="389814"/>
                        <a:pt x="1388269" y="389814"/>
                      </a:cubicBezTo>
                      <a:cubicBezTo>
                        <a:pt x="1383125" y="416388"/>
                        <a:pt x="1384745" y="447345"/>
                        <a:pt x="1387888" y="474491"/>
                      </a:cubicBezTo>
                      <a:close/>
                      <a:moveTo>
                        <a:pt x="1392841" y="479158"/>
                      </a:moveTo>
                      <a:cubicBezTo>
                        <a:pt x="1396365" y="450964"/>
                        <a:pt x="1398556" y="417912"/>
                        <a:pt x="1393127" y="389814"/>
                      </a:cubicBezTo>
                      <a:cubicBezTo>
                        <a:pt x="1408176" y="389814"/>
                        <a:pt x="1423130" y="389814"/>
                        <a:pt x="1438180" y="389814"/>
                      </a:cubicBezTo>
                      <a:cubicBezTo>
                        <a:pt x="1432465" y="410673"/>
                        <a:pt x="1436180" y="436105"/>
                        <a:pt x="1436084" y="457155"/>
                      </a:cubicBezTo>
                      <a:cubicBezTo>
                        <a:pt x="1436084" y="478491"/>
                        <a:pt x="1435703" y="498780"/>
                        <a:pt x="1438751" y="519449"/>
                      </a:cubicBezTo>
                      <a:cubicBezTo>
                        <a:pt x="1423035" y="506590"/>
                        <a:pt x="1407795" y="493065"/>
                        <a:pt x="1392841" y="479158"/>
                      </a:cubicBezTo>
                      <a:close/>
                      <a:moveTo>
                        <a:pt x="1536954" y="588029"/>
                      </a:moveTo>
                      <a:cubicBezTo>
                        <a:pt x="1535335" y="587076"/>
                        <a:pt x="1533620" y="586219"/>
                        <a:pt x="1532001" y="585267"/>
                      </a:cubicBezTo>
                      <a:cubicBezTo>
                        <a:pt x="1500283" y="566883"/>
                        <a:pt x="1470565" y="545643"/>
                        <a:pt x="1442371" y="522497"/>
                      </a:cubicBezTo>
                      <a:cubicBezTo>
                        <a:pt x="1445895" y="500780"/>
                        <a:pt x="1445419" y="479539"/>
                        <a:pt x="1445419" y="457251"/>
                      </a:cubicBezTo>
                      <a:cubicBezTo>
                        <a:pt x="1445419" y="436200"/>
                        <a:pt x="1449038" y="410769"/>
                        <a:pt x="1443323" y="389909"/>
                      </a:cubicBezTo>
                      <a:cubicBezTo>
                        <a:pt x="1456277" y="389909"/>
                        <a:pt x="1469327" y="389909"/>
                        <a:pt x="1482281" y="389909"/>
                      </a:cubicBezTo>
                      <a:cubicBezTo>
                        <a:pt x="1479328" y="415531"/>
                        <a:pt x="1480090" y="441915"/>
                        <a:pt x="1479995" y="467633"/>
                      </a:cubicBezTo>
                      <a:cubicBezTo>
                        <a:pt x="1479804" y="494684"/>
                        <a:pt x="1478661" y="521735"/>
                        <a:pt x="1481995" y="548595"/>
                      </a:cubicBezTo>
                      <a:cubicBezTo>
                        <a:pt x="1482281" y="550786"/>
                        <a:pt x="1485043" y="550786"/>
                        <a:pt x="1485329" y="548595"/>
                      </a:cubicBezTo>
                      <a:cubicBezTo>
                        <a:pt x="1488662" y="521735"/>
                        <a:pt x="1487519" y="494684"/>
                        <a:pt x="1487329" y="467633"/>
                      </a:cubicBezTo>
                      <a:cubicBezTo>
                        <a:pt x="1487138" y="441820"/>
                        <a:pt x="1487996" y="415531"/>
                        <a:pt x="1485043" y="389909"/>
                      </a:cubicBezTo>
                      <a:cubicBezTo>
                        <a:pt x="1502569" y="389909"/>
                        <a:pt x="1520000" y="389909"/>
                        <a:pt x="1537526" y="389909"/>
                      </a:cubicBezTo>
                      <a:cubicBezTo>
                        <a:pt x="1536859" y="424485"/>
                        <a:pt x="1534763" y="458870"/>
                        <a:pt x="1534478" y="493636"/>
                      </a:cubicBezTo>
                      <a:cubicBezTo>
                        <a:pt x="1534192" y="524878"/>
                        <a:pt x="1531239" y="557263"/>
                        <a:pt x="1536954" y="588029"/>
                      </a:cubicBezTo>
                      <a:close/>
                      <a:moveTo>
                        <a:pt x="1539526" y="589458"/>
                      </a:moveTo>
                      <a:cubicBezTo>
                        <a:pt x="1539526" y="589458"/>
                        <a:pt x="1539526" y="589458"/>
                        <a:pt x="1539526" y="589458"/>
                      </a:cubicBezTo>
                      <a:cubicBezTo>
                        <a:pt x="1545622" y="558216"/>
                        <a:pt x="1542479" y="525354"/>
                        <a:pt x="1542383" y="493636"/>
                      </a:cubicBezTo>
                      <a:cubicBezTo>
                        <a:pt x="1542193" y="458965"/>
                        <a:pt x="1540002" y="424580"/>
                        <a:pt x="1539335" y="389909"/>
                      </a:cubicBezTo>
                      <a:cubicBezTo>
                        <a:pt x="1558671" y="389909"/>
                        <a:pt x="1578102" y="389909"/>
                        <a:pt x="1597438" y="389909"/>
                      </a:cubicBezTo>
                      <a:cubicBezTo>
                        <a:pt x="1591532" y="425437"/>
                        <a:pt x="1596104" y="465633"/>
                        <a:pt x="1596009" y="500970"/>
                      </a:cubicBezTo>
                      <a:cubicBezTo>
                        <a:pt x="1595914" y="540118"/>
                        <a:pt x="1596485" y="578885"/>
                        <a:pt x="1598486" y="617937"/>
                      </a:cubicBezTo>
                      <a:cubicBezTo>
                        <a:pt x="1578197" y="609555"/>
                        <a:pt x="1558481" y="600126"/>
                        <a:pt x="1539526" y="589458"/>
                      </a:cubicBezTo>
                      <a:close/>
                      <a:moveTo>
                        <a:pt x="1667923" y="446106"/>
                      </a:moveTo>
                      <a:cubicBezTo>
                        <a:pt x="1667828" y="470300"/>
                        <a:pt x="1667732" y="494589"/>
                        <a:pt x="1667637" y="518782"/>
                      </a:cubicBezTo>
                      <a:cubicBezTo>
                        <a:pt x="1667447" y="559359"/>
                        <a:pt x="1664113" y="601650"/>
                        <a:pt x="1669352" y="642036"/>
                      </a:cubicBezTo>
                      <a:cubicBezTo>
                        <a:pt x="1646492" y="635940"/>
                        <a:pt x="1623917" y="628510"/>
                        <a:pt x="1602010" y="619557"/>
                      </a:cubicBezTo>
                      <a:cubicBezTo>
                        <a:pt x="1604010" y="580028"/>
                        <a:pt x="1604582" y="540785"/>
                        <a:pt x="1604486" y="501161"/>
                      </a:cubicBezTo>
                      <a:cubicBezTo>
                        <a:pt x="1604391" y="465823"/>
                        <a:pt x="1608963" y="425628"/>
                        <a:pt x="1603058" y="390099"/>
                      </a:cubicBezTo>
                      <a:cubicBezTo>
                        <a:pt x="1625251" y="390099"/>
                        <a:pt x="1647539" y="390099"/>
                        <a:pt x="1669733" y="390099"/>
                      </a:cubicBezTo>
                      <a:cubicBezTo>
                        <a:pt x="1666589" y="408387"/>
                        <a:pt x="1668018" y="427628"/>
                        <a:pt x="1667923" y="446106"/>
                      </a:cubicBezTo>
                      <a:close/>
                      <a:moveTo>
                        <a:pt x="1673924" y="643083"/>
                      </a:moveTo>
                      <a:cubicBezTo>
                        <a:pt x="1678972" y="604888"/>
                        <a:pt x="1675924" y="565169"/>
                        <a:pt x="1675829" y="526688"/>
                      </a:cubicBezTo>
                      <a:cubicBezTo>
                        <a:pt x="1675733" y="502494"/>
                        <a:pt x="1675638" y="478206"/>
                        <a:pt x="1675543" y="454012"/>
                      </a:cubicBezTo>
                      <a:cubicBezTo>
                        <a:pt x="1675448" y="433057"/>
                        <a:pt x="1677353" y="410769"/>
                        <a:pt x="1673638" y="390004"/>
                      </a:cubicBezTo>
                      <a:cubicBezTo>
                        <a:pt x="1697355" y="390004"/>
                        <a:pt x="1721168" y="390004"/>
                        <a:pt x="1744885" y="390004"/>
                      </a:cubicBezTo>
                      <a:cubicBezTo>
                        <a:pt x="1741075" y="407911"/>
                        <a:pt x="1743265" y="428104"/>
                        <a:pt x="1743265" y="446106"/>
                      </a:cubicBezTo>
                      <a:cubicBezTo>
                        <a:pt x="1743265" y="470490"/>
                        <a:pt x="1743265" y="494874"/>
                        <a:pt x="1743265" y="519354"/>
                      </a:cubicBezTo>
                      <a:cubicBezTo>
                        <a:pt x="1743265" y="565264"/>
                        <a:pt x="1743361" y="610603"/>
                        <a:pt x="1746409" y="656323"/>
                      </a:cubicBezTo>
                      <a:cubicBezTo>
                        <a:pt x="1721930" y="653656"/>
                        <a:pt x="1697736" y="649179"/>
                        <a:pt x="1673924" y="643083"/>
                      </a:cubicBezTo>
                      <a:close/>
                      <a:moveTo>
                        <a:pt x="1938719" y="637178"/>
                      </a:moveTo>
                      <a:cubicBezTo>
                        <a:pt x="1907000" y="647751"/>
                        <a:pt x="1874139" y="654894"/>
                        <a:pt x="1840325" y="657847"/>
                      </a:cubicBezTo>
                      <a:cubicBezTo>
                        <a:pt x="1835658" y="658228"/>
                        <a:pt x="1830896" y="658419"/>
                        <a:pt x="1826228" y="658704"/>
                      </a:cubicBezTo>
                      <a:cubicBezTo>
                        <a:pt x="1826038" y="616509"/>
                        <a:pt x="1825657" y="574218"/>
                        <a:pt x="1825466" y="532022"/>
                      </a:cubicBezTo>
                      <a:cubicBezTo>
                        <a:pt x="1825276" y="485826"/>
                        <a:pt x="1829372" y="437058"/>
                        <a:pt x="1822418" y="391338"/>
                      </a:cubicBezTo>
                      <a:cubicBezTo>
                        <a:pt x="1822323" y="390576"/>
                        <a:pt x="1821085" y="390576"/>
                        <a:pt x="1820990" y="391338"/>
                      </a:cubicBezTo>
                      <a:cubicBezTo>
                        <a:pt x="1814513" y="434010"/>
                        <a:pt x="1818227" y="479444"/>
                        <a:pt x="1817942" y="522592"/>
                      </a:cubicBezTo>
                      <a:cubicBezTo>
                        <a:pt x="1817751" y="568122"/>
                        <a:pt x="1817275" y="613651"/>
                        <a:pt x="1817084" y="659276"/>
                      </a:cubicBezTo>
                      <a:cubicBezTo>
                        <a:pt x="1794510" y="660038"/>
                        <a:pt x="1771840" y="659181"/>
                        <a:pt x="1749361" y="656799"/>
                      </a:cubicBezTo>
                      <a:cubicBezTo>
                        <a:pt x="1752219" y="613651"/>
                        <a:pt x="1752505" y="570884"/>
                        <a:pt x="1752505" y="527545"/>
                      </a:cubicBezTo>
                      <a:cubicBezTo>
                        <a:pt x="1752505" y="503161"/>
                        <a:pt x="1752505" y="478682"/>
                        <a:pt x="1752505" y="454298"/>
                      </a:cubicBezTo>
                      <a:cubicBezTo>
                        <a:pt x="1752505" y="433914"/>
                        <a:pt x="1755267" y="410483"/>
                        <a:pt x="1750886" y="390195"/>
                      </a:cubicBezTo>
                      <a:cubicBezTo>
                        <a:pt x="1793939" y="390195"/>
                        <a:pt x="1836992" y="390195"/>
                        <a:pt x="1880045" y="390290"/>
                      </a:cubicBezTo>
                      <a:cubicBezTo>
                        <a:pt x="1878997" y="437058"/>
                        <a:pt x="1876520" y="483730"/>
                        <a:pt x="1876425" y="530593"/>
                      </a:cubicBezTo>
                      <a:cubicBezTo>
                        <a:pt x="1876330" y="552691"/>
                        <a:pt x="1876330" y="574884"/>
                        <a:pt x="1876235" y="596982"/>
                      </a:cubicBezTo>
                      <a:cubicBezTo>
                        <a:pt x="1876235" y="612794"/>
                        <a:pt x="1872329" y="632987"/>
                        <a:pt x="1878997" y="647655"/>
                      </a:cubicBezTo>
                      <a:cubicBezTo>
                        <a:pt x="1879759" y="649370"/>
                        <a:pt x="1882807" y="649370"/>
                        <a:pt x="1883664" y="647655"/>
                      </a:cubicBezTo>
                      <a:cubicBezTo>
                        <a:pt x="1889570" y="634511"/>
                        <a:pt x="1886426" y="617842"/>
                        <a:pt x="1886426" y="603745"/>
                      </a:cubicBezTo>
                      <a:lnTo>
                        <a:pt x="1886236" y="530593"/>
                      </a:lnTo>
                      <a:cubicBezTo>
                        <a:pt x="1886045" y="483635"/>
                        <a:pt x="1883664" y="437058"/>
                        <a:pt x="1882616" y="390290"/>
                      </a:cubicBezTo>
                      <a:cubicBezTo>
                        <a:pt x="1892236" y="390290"/>
                        <a:pt x="1901952" y="390290"/>
                        <a:pt x="1911572" y="390290"/>
                      </a:cubicBezTo>
                      <a:lnTo>
                        <a:pt x="1939290" y="390290"/>
                      </a:lnTo>
                      <a:cubicBezTo>
                        <a:pt x="1934432" y="471824"/>
                        <a:pt x="1931765" y="555739"/>
                        <a:pt x="1938719" y="637178"/>
                      </a:cubicBezTo>
                      <a:close/>
                      <a:moveTo>
                        <a:pt x="2000822" y="611079"/>
                      </a:moveTo>
                      <a:cubicBezTo>
                        <a:pt x="1982057" y="620604"/>
                        <a:pt x="1962722" y="628986"/>
                        <a:pt x="1942814" y="635844"/>
                      </a:cubicBezTo>
                      <a:cubicBezTo>
                        <a:pt x="1949672" y="554882"/>
                        <a:pt x="1947005" y="471443"/>
                        <a:pt x="1942338" y="390290"/>
                      </a:cubicBezTo>
                      <a:cubicBezTo>
                        <a:pt x="1962531" y="390290"/>
                        <a:pt x="1982629" y="390385"/>
                        <a:pt x="2002822" y="390385"/>
                      </a:cubicBezTo>
                      <a:cubicBezTo>
                        <a:pt x="2001488" y="429152"/>
                        <a:pt x="2000440" y="467919"/>
                        <a:pt x="2000440" y="506781"/>
                      </a:cubicBezTo>
                      <a:cubicBezTo>
                        <a:pt x="2000440" y="539642"/>
                        <a:pt x="1995392" y="577837"/>
                        <a:pt x="2000822" y="611079"/>
                      </a:cubicBezTo>
                      <a:close/>
                      <a:moveTo>
                        <a:pt x="2009965" y="606222"/>
                      </a:moveTo>
                      <a:cubicBezTo>
                        <a:pt x="2014252" y="574122"/>
                        <a:pt x="2009680" y="538118"/>
                        <a:pt x="2009585" y="506781"/>
                      </a:cubicBezTo>
                      <a:cubicBezTo>
                        <a:pt x="2009585" y="467823"/>
                        <a:pt x="2008442" y="429152"/>
                        <a:pt x="2007203" y="390385"/>
                      </a:cubicBezTo>
                      <a:cubicBezTo>
                        <a:pt x="2019776" y="390385"/>
                        <a:pt x="2032349" y="390385"/>
                        <a:pt x="2045018" y="390480"/>
                      </a:cubicBezTo>
                      <a:cubicBezTo>
                        <a:pt x="2039684" y="422008"/>
                        <a:pt x="2043398" y="456774"/>
                        <a:pt x="2043208" y="488302"/>
                      </a:cubicBezTo>
                      <a:cubicBezTo>
                        <a:pt x="2043017" y="520497"/>
                        <a:pt x="2040827" y="553167"/>
                        <a:pt x="2045780" y="584981"/>
                      </a:cubicBezTo>
                      <a:cubicBezTo>
                        <a:pt x="2034159" y="592506"/>
                        <a:pt x="2022158" y="599649"/>
                        <a:pt x="2009965" y="606222"/>
                      </a:cubicBezTo>
                      <a:close/>
                      <a:moveTo>
                        <a:pt x="2050542" y="581647"/>
                      </a:moveTo>
                      <a:cubicBezTo>
                        <a:pt x="2054924" y="550881"/>
                        <a:pt x="2052828" y="519354"/>
                        <a:pt x="2052638" y="488207"/>
                      </a:cubicBezTo>
                      <a:cubicBezTo>
                        <a:pt x="2052447" y="456774"/>
                        <a:pt x="2056162" y="421913"/>
                        <a:pt x="2050828" y="390385"/>
                      </a:cubicBezTo>
                      <a:cubicBezTo>
                        <a:pt x="2066830" y="390385"/>
                        <a:pt x="2082736" y="390480"/>
                        <a:pt x="2098739" y="390480"/>
                      </a:cubicBezTo>
                      <a:cubicBezTo>
                        <a:pt x="2096262" y="404482"/>
                        <a:pt x="2097691" y="419532"/>
                        <a:pt x="2097691" y="433724"/>
                      </a:cubicBezTo>
                      <a:cubicBezTo>
                        <a:pt x="2097691" y="451155"/>
                        <a:pt x="2097596" y="468681"/>
                        <a:pt x="2097596" y="486111"/>
                      </a:cubicBezTo>
                      <a:cubicBezTo>
                        <a:pt x="2097596" y="505257"/>
                        <a:pt x="2099310" y="523735"/>
                        <a:pt x="2100834" y="542690"/>
                      </a:cubicBezTo>
                      <a:cubicBezTo>
                        <a:pt x="2084832" y="556787"/>
                        <a:pt x="2068068" y="569836"/>
                        <a:pt x="2050542" y="581647"/>
                      </a:cubicBezTo>
                      <a:close/>
                      <a:moveTo>
                        <a:pt x="2142935" y="447059"/>
                      </a:moveTo>
                      <a:cubicBezTo>
                        <a:pt x="2142935" y="464680"/>
                        <a:pt x="2143506" y="481254"/>
                        <a:pt x="2145125" y="498208"/>
                      </a:cubicBezTo>
                      <a:cubicBezTo>
                        <a:pt x="2143506" y="500018"/>
                        <a:pt x="2142077" y="501923"/>
                        <a:pt x="2140458" y="503733"/>
                      </a:cubicBezTo>
                      <a:cubicBezTo>
                        <a:pt x="2129314" y="516210"/>
                        <a:pt x="2117312" y="527831"/>
                        <a:pt x="2104930" y="538975"/>
                      </a:cubicBezTo>
                      <a:cubicBezTo>
                        <a:pt x="2106263" y="522687"/>
                        <a:pt x="2107787" y="506685"/>
                        <a:pt x="2107787" y="490112"/>
                      </a:cubicBezTo>
                      <a:cubicBezTo>
                        <a:pt x="2107787" y="474300"/>
                        <a:pt x="2107692" y="458394"/>
                        <a:pt x="2107692" y="442582"/>
                      </a:cubicBezTo>
                      <a:cubicBezTo>
                        <a:pt x="2107692" y="425913"/>
                        <a:pt x="2109788" y="407340"/>
                        <a:pt x="2106644" y="390480"/>
                      </a:cubicBezTo>
                      <a:cubicBezTo>
                        <a:pt x="2119884" y="390480"/>
                        <a:pt x="2133029" y="390480"/>
                        <a:pt x="2146268" y="390576"/>
                      </a:cubicBezTo>
                      <a:cubicBezTo>
                        <a:pt x="2138934" y="406482"/>
                        <a:pt x="2142935" y="430200"/>
                        <a:pt x="2142935" y="447059"/>
                      </a:cubicBezTo>
                      <a:close/>
                      <a:moveTo>
                        <a:pt x="2151507" y="490588"/>
                      </a:moveTo>
                      <a:cubicBezTo>
                        <a:pt x="2152460" y="478491"/>
                        <a:pt x="2153031" y="466490"/>
                        <a:pt x="2153031" y="453822"/>
                      </a:cubicBezTo>
                      <a:cubicBezTo>
                        <a:pt x="2153031" y="435248"/>
                        <a:pt x="2157794" y="408006"/>
                        <a:pt x="2149697" y="390576"/>
                      </a:cubicBezTo>
                      <a:cubicBezTo>
                        <a:pt x="2164556" y="390576"/>
                        <a:pt x="2179415" y="390671"/>
                        <a:pt x="2194274" y="390671"/>
                      </a:cubicBezTo>
                      <a:cubicBezTo>
                        <a:pt x="2189512" y="400005"/>
                        <a:pt x="2190941" y="410959"/>
                        <a:pt x="2190655" y="421151"/>
                      </a:cubicBezTo>
                      <a:cubicBezTo>
                        <a:pt x="2190560" y="427152"/>
                        <a:pt x="2190655" y="432676"/>
                        <a:pt x="2191036" y="438201"/>
                      </a:cubicBezTo>
                      <a:cubicBezTo>
                        <a:pt x="2178844" y="456393"/>
                        <a:pt x="2165604" y="473919"/>
                        <a:pt x="2151507" y="490588"/>
                      </a:cubicBezTo>
                      <a:close/>
                      <a:moveTo>
                        <a:pt x="2200466" y="423437"/>
                      </a:moveTo>
                      <a:cubicBezTo>
                        <a:pt x="2200466" y="422675"/>
                        <a:pt x="2200466" y="421913"/>
                        <a:pt x="2200466" y="421151"/>
                      </a:cubicBezTo>
                      <a:cubicBezTo>
                        <a:pt x="2200275" y="410959"/>
                        <a:pt x="2201609" y="400005"/>
                        <a:pt x="2196941" y="390671"/>
                      </a:cubicBezTo>
                      <a:cubicBezTo>
                        <a:pt x="2204466" y="390671"/>
                        <a:pt x="2211991" y="390671"/>
                        <a:pt x="2219611" y="390671"/>
                      </a:cubicBezTo>
                      <a:cubicBezTo>
                        <a:pt x="2213705" y="401910"/>
                        <a:pt x="2207228" y="412769"/>
                        <a:pt x="2200466" y="423437"/>
                      </a:cubicBezTo>
                      <a:close/>
                    </a:path>
                  </a:pathLst>
                </a:custGeom>
                <a:grpFill/>
                <a:ln w="9525" cap="flat">
                  <a:noFill/>
                  <a:prstDash val="solid"/>
                  <a:miter/>
                </a:ln>
              </p:spPr>
              <p:txBody>
                <a:bodyPr rtlCol="0" anchor="ctr"/>
                <a:lstStyle/>
                <a:p>
                  <a:endParaRPr lang="en-US"/>
                </a:p>
              </p:txBody>
            </p:sp>
            <p:sp>
              <p:nvSpPr>
                <p:cNvPr id="1333" name="Freeform: Shape 1332">
                  <a:extLst>
                    <a:ext uri="{FF2B5EF4-FFF2-40B4-BE49-F238E27FC236}">
                      <a16:creationId xmlns:a16="http://schemas.microsoft.com/office/drawing/2014/main" id="{8EABC69F-751F-F2C5-4BAA-FE572B39180B}"/>
                    </a:ext>
                  </a:extLst>
                </p:cNvPr>
                <p:cNvSpPr/>
                <p:nvPr/>
              </p:nvSpPr>
              <p:spPr>
                <a:xfrm>
                  <a:off x="4127798" y="1422501"/>
                  <a:ext cx="472669" cy="142245"/>
                </a:xfrm>
                <a:custGeom>
                  <a:avLst/>
                  <a:gdLst>
                    <a:gd name="connsiteX0" fmla="*/ 464395 w 472669"/>
                    <a:gd name="connsiteY0" fmla="*/ 76734 h 142245"/>
                    <a:gd name="connsiteX1" fmla="*/ 377336 w 472669"/>
                    <a:gd name="connsiteY1" fmla="*/ 111310 h 142245"/>
                    <a:gd name="connsiteX2" fmla="*/ 364097 w 472669"/>
                    <a:gd name="connsiteY2" fmla="*/ 34729 h 142245"/>
                    <a:gd name="connsiteX3" fmla="*/ 356000 w 472669"/>
                    <a:gd name="connsiteY3" fmla="*/ 31395 h 142245"/>
                    <a:gd name="connsiteX4" fmla="*/ 325901 w 472669"/>
                    <a:gd name="connsiteY4" fmla="*/ 72257 h 142245"/>
                    <a:gd name="connsiteX5" fmla="*/ 313519 w 472669"/>
                    <a:gd name="connsiteY5" fmla="*/ 38158 h 142245"/>
                    <a:gd name="connsiteX6" fmla="*/ 305994 w 472669"/>
                    <a:gd name="connsiteY6" fmla="*/ 36157 h 142245"/>
                    <a:gd name="connsiteX7" fmla="*/ 246558 w 472669"/>
                    <a:gd name="connsiteY7" fmla="*/ 121311 h 142245"/>
                    <a:gd name="connsiteX8" fmla="*/ 247415 w 472669"/>
                    <a:gd name="connsiteY8" fmla="*/ 20917 h 142245"/>
                    <a:gd name="connsiteX9" fmla="*/ 239414 w 472669"/>
                    <a:gd name="connsiteY9" fmla="*/ 14726 h 142245"/>
                    <a:gd name="connsiteX10" fmla="*/ 170549 w 472669"/>
                    <a:gd name="connsiteY10" fmla="*/ 70924 h 142245"/>
                    <a:gd name="connsiteX11" fmla="*/ 159309 w 472669"/>
                    <a:gd name="connsiteY11" fmla="*/ 57208 h 142245"/>
                    <a:gd name="connsiteX12" fmla="*/ 131591 w 472669"/>
                    <a:gd name="connsiteY12" fmla="*/ 18060 h 142245"/>
                    <a:gd name="connsiteX13" fmla="*/ 140830 w 472669"/>
                    <a:gd name="connsiteY13" fmla="*/ 8630 h 142245"/>
                    <a:gd name="connsiteX14" fmla="*/ 134734 w 472669"/>
                    <a:gd name="connsiteY14" fmla="*/ 724 h 142245"/>
                    <a:gd name="connsiteX15" fmla="*/ 121304 w 472669"/>
                    <a:gd name="connsiteY15" fmla="*/ 13964 h 142245"/>
                    <a:gd name="connsiteX16" fmla="*/ 242 w 472669"/>
                    <a:gd name="connsiteY16" fmla="*/ 140075 h 142245"/>
                    <a:gd name="connsiteX17" fmla="*/ 2528 w 472669"/>
                    <a:gd name="connsiteY17" fmla="*/ 141885 h 142245"/>
                    <a:gd name="connsiteX18" fmla="*/ 120257 w 472669"/>
                    <a:gd name="connsiteY18" fmla="*/ 29490 h 142245"/>
                    <a:gd name="connsiteX19" fmla="*/ 127210 w 472669"/>
                    <a:gd name="connsiteY19" fmla="*/ 41206 h 142245"/>
                    <a:gd name="connsiteX20" fmla="*/ 157975 w 472669"/>
                    <a:gd name="connsiteY20" fmla="*/ 71305 h 142245"/>
                    <a:gd name="connsiteX21" fmla="*/ 163024 w 472669"/>
                    <a:gd name="connsiteY21" fmla="*/ 78258 h 142245"/>
                    <a:gd name="connsiteX22" fmla="*/ 131687 w 472669"/>
                    <a:gd name="connsiteY22" fmla="*/ 133789 h 142245"/>
                    <a:gd name="connsiteX23" fmla="*/ 137211 w 472669"/>
                    <a:gd name="connsiteY23" fmla="*/ 139313 h 142245"/>
                    <a:gd name="connsiteX24" fmla="*/ 177025 w 472669"/>
                    <a:gd name="connsiteY24" fmla="*/ 91212 h 142245"/>
                    <a:gd name="connsiteX25" fmla="*/ 175025 w 472669"/>
                    <a:gd name="connsiteY25" fmla="*/ 81592 h 142245"/>
                    <a:gd name="connsiteX26" fmla="*/ 186265 w 472669"/>
                    <a:gd name="connsiteY26" fmla="*/ 71019 h 142245"/>
                    <a:gd name="connsiteX27" fmla="*/ 234175 w 472669"/>
                    <a:gd name="connsiteY27" fmla="*/ 31681 h 142245"/>
                    <a:gd name="connsiteX28" fmla="*/ 239700 w 472669"/>
                    <a:gd name="connsiteY28" fmla="*/ 134170 h 142245"/>
                    <a:gd name="connsiteX29" fmla="*/ 248272 w 472669"/>
                    <a:gd name="connsiteY29" fmla="*/ 135313 h 142245"/>
                    <a:gd name="connsiteX30" fmla="*/ 307042 w 472669"/>
                    <a:gd name="connsiteY30" fmla="*/ 48635 h 142245"/>
                    <a:gd name="connsiteX31" fmla="*/ 313042 w 472669"/>
                    <a:gd name="connsiteY31" fmla="*/ 108547 h 142245"/>
                    <a:gd name="connsiteX32" fmla="*/ 323520 w 472669"/>
                    <a:gd name="connsiteY32" fmla="*/ 111405 h 142245"/>
                    <a:gd name="connsiteX33" fmla="*/ 354191 w 472669"/>
                    <a:gd name="connsiteY33" fmla="*/ 47492 h 142245"/>
                    <a:gd name="connsiteX34" fmla="*/ 382766 w 472669"/>
                    <a:gd name="connsiteY34" fmla="*/ 129502 h 142245"/>
                    <a:gd name="connsiteX35" fmla="*/ 472586 w 472669"/>
                    <a:gd name="connsiteY35" fmla="*/ 80163 h 142245"/>
                    <a:gd name="connsiteX36" fmla="*/ 464395 w 472669"/>
                    <a:gd name="connsiteY36" fmla="*/ 76734 h 142245"/>
                    <a:gd name="connsiteX37" fmla="*/ 143497 w 472669"/>
                    <a:gd name="connsiteY37" fmla="*/ 127216 h 142245"/>
                    <a:gd name="connsiteX38" fmla="*/ 167024 w 472669"/>
                    <a:gd name="connsiteY38" fmla="*/ 89497 h 142245"/>
                    <a:gd name="connsiteX39" fmla="*/ 143497 w 472669"/>
                    <a:gd name="connsiteY39" fmla="*/ 127216 h 14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72669" h="142245">
                      <a:moveTo>
                        <a:pt x="464395" y="76734"/>
                      </a:moveTo>
                      <a:cubicBezTo>
                        <a:pt x="448488" y="97879"/>
                        <a:pt x="403625" y="131979"/>
                        <a:pt x="377336" y="111310"/>
                      </a:cubicBezTo>
                      <a:cubicBezTo>
                        <a:pt x="358667" y="96546"/>
                        <a:pt x="366954" y="55684"/>
                        <a:pt x="364097" y="34729"/>
                      </a:cubicBezTo>
                      <a:cubicBezTo>
                        <a:pt x="363620" y="31395"/>
                        <a:pt x="358572" y="29395"/>
                        <a:pt x="356000" y="31395"/>
                      </a:cubicBezTo>
                      <a:cubicBezTo>
                        <a:pt x="341999" y="41968"/>
                        <a:pt x="332855" y="56541"/>
                        <a:pt x="325901" y="72257"/>
                      </a:cubicBezTo>
                      <a:cubicBezTo>
                        <a:pt x="324568" y="60160"/>
                        <a:pt x="320948" y="48445"/>
                        <a:pt x="313519" y="38158"/>
                      </a:cubicBezTo>
                      <a:cubicBezTo>
                        <a:pt x="311804" y="35776"/>
                        <a:pt x="308756" y="34538"/>
                        <a:pt x="305994" y="36157"/>
                      </a:cubicBezTo>
                      <a:cubicBezTo>
                        <a:pt x="273609" y="54826"/>
                        <a:pt x="269418" y="94736"/>
                        <a:pt x="246558" y="121311"/>
                      </a:cubicBezTo>
                      <a:cubicBezTo>
                        <a:pt x="235033" y="88926"/>
                        <a:pt x="240843" y="54064"/>
                        <a:pt x="247415" y="20917"/>
                      </a:cubicBezTo>
                      <a:cubicBezTo>
                        <a:pt x="248272" y="16631"/>
                        <a:pt x="243700" y="11869"/>
                        <a:pt x="239414" y="14726"/>
                      </a:cubicBezTo>
                      <a:cubicBezTo>
                        <a:pt x="214840" y="31300"/>
                        <a:pt x="191789" y="50350"/>
                        <a:pt x="170549" y="70924"/>
                      </a:cubicBezTo>
                      <a:cubicBezTo>
                        <a:pt x="167786" y="66256"/>
                        <a:pt x="164167" y="61875"/>
                        <a:pt x="159309" y="57208"/>
                      </a:cubicBezTo>
                      <a:cubicBezTo>
                        <a:pt x="149594" y="47778"/>
                        <a:pt x="125876" y="31871"/>
                        <a:pt x="131591" y="18060"/>
                      </a:cubicBezTo>
                      <a:cubicBezTo>
                        <a:pt x="134639" y="14917"/>
                        <a:pt x="137878" y="11869"/>
                        <a:pt x="140830" y="8630"/>
                      </a:cubicBezTo>
                      <a:cubicBezTo>
                        <a:pt x="144736" y="4534"/>
                        <a:pt x="139688" y="-2228"/>
                        <a:pt x="134734" y="724"/>
                      </a:cubicBezTo>
                      <a:cubicBezTo>
                        <a:pt x="128353" y="4534"/>
                        <a:pt x="123876" y="9011"/>
                        <a:pt x="121304" y="13964"/>
                      </a:cubicBezTo>
                      <a:cubicBezTo>
                        <a:pt x="80061" y="54636"/>
                        <a:pt x="32341" y="92069"/>
                        <a:pt x="242" y="140075"/>
                      </a:cubicBezTo>
                      <a:cubicBezTo>
                        <a:pt x="-711" y="141504"/>
                        <a:pt x="1384" y="142933"/>
                        <a:pt x="2528" y="141885"/>
                      </a:cubicBezTo>
                      <a:cubicBezTo>
                        <a:pt x="42056" y="104928"/>
                        <a:pt x="81966" y="67876"/>
                        <a:pt x="120257" y="29490"/>
                      </a:cubicBezTo>
                      <a:cubicBezTo>
                        <a:pt x="121495" y="33300"/>
                        <a:pt x="123781" y="37205"/>
                        <a:pt x="127210" y="41206"/>
                      </a:cubicBezTo>
                      <a:cubicBezTo>
                        <a:pt x="136640" y="52064"/>
                        <a:pt x="148070" y="60827"/>
                        <a:pt x="157975" y="71305"/>
                      </a:cubicBezTo>
                      <a:cubicBezTo>
                        <a:pt x="160071" y="73495"/>
                        <a:pt x="161690" y="75877"/>
                        <a:pt x="163024" y="78258"/>
                      </a:cubicBezTo>
                      <a:cubicBezTo>
                        <a:pt x="148070" y="93307"/>
                        <a:pt x="131687" y="112643"/>
                        <a:pt x="131687" y="133789"/>
                      </a:cubicBezTo>
                      <a:cubicBezTo>
                        <a:pt x="131687" y="136646"/>
                        <a:pt x="134163" y="139504"/>
                        <a:pt x="137211" y="139313"/>
                      </a:cubicBezTo>
                      <a:cubicBezTo>
                        <a:pt x="163786" y="137599"/>
                        <a:pt x="180836" y="118453"/>
                        <a:pt x="177025" y="91212"/>
                      </a:cubicBezTo>
                      <a:cubicBezTo>
                        <a:pt x="176549" y="87688"/>
                        <a:pt x="175883" y="84544"/>
                        <a:pt x="175025" y="81592"/>
                      </a:cubicBezTo>
                      <a:cubicBezTo>
                        <a:pt x="179026" y="77782"/>
                        <a:pt x="182836" y="74257"/>
                        <a:pt x="186265" y="71019"/>
                      </a:cubicBezTo>
                      <a:cubicBezTo>
                        <a:pt x="201219" y="56827"/>
                        <a:pt x="217412" y="43682"/>
                        <a:pt x="234175" y="31681"/>
                      </a:cubicBezTo>
                      <a:cubicBezTo>
                        <a:pt x="227984" y="66161"/>
                        <a:pt x="225032" y="101118"/>
                        <a:pt x="239700" y="134170"/>
                      </a:cubicBezTo>
                      <a:cubicBezTo>
                        <a:pt x="241224" y="137503"/>
                        <a:pt x="245891" y="137408"/>
                        <a:pt x="248272" y="135313"/>
                      </a:cubicBezTo>
                      <a:cubicBezTo>
                        <a:pt x="274371" y="111310"/>
                        <a:pt x="278086" y="69209"/>
                        <a:pt x="307042" y="48635"/>
                      </a:cubicBezTo>
                      <a:cubicBezTo>
                        <a:pt x="317519" y="66637"/>
                        <a:pt x="316948" y="88354"/>
                        <a:pt x="313042" y="108547"/>
                      </a:cubicBezTo>
                      <a:cubicBezTo>
                        <a:pt x="311709" y="115405"/>
                        <a:pt x="321520" y="118263"/>
                        <a:pt x="323520" y="111405"/>
                      </a:cubicBezTo>
                      <a:cubicBezTo>
                        <a:pt x="330283" y="89402"/>
                        <a:pt x="337712" y="64447"/>
                        <a:pt x="354191" y="47492"/>
                      </a:cubicBezTo>
                      <a:cubicBezTo>
                        <a:pt x="355334" y="76162"/>
                        <a:pt x="350666" y="120073"/>
                        <a:pt x="382766" y="129502"/>
                      </a:cubicBezTo>
                      <a:cubicBezTo>
                        <a:pt x="413246" y="138456"/>
                        <a:pt x="467062" y="113596"/>
                        <a:pt x="472586" y="80163"/>
                      </a:cubicBezTo>
                      <a:cubicBezTo>
                        <a:pt x="473444" y="75115"/>
                        <a:pt x="467443" y="72638"/>
                        <a:pt x="464395" y="76734"/>
                      </a:cubicBezTo>
                      <a:close/>
                      <a:moveTo>
                        <a:pt x="143497" y="127216"/>
                      </a:moveTo>
                      <a:cubicBezTo>
                        <a:pt x="146069" y="113596"/>
                        <a:pt x="156166" y="100737"/>
                        <a:pt x="167024" y="89497"/>
                      </a:cubicBezTo>
                      <a:cubicBezTo>
                        <a:pt x="169596" y="105880"/>
                        <a:pt x="160357" y="122930"/>
                        <a:pt x="143497" y="127216"/>
                      </a:cubicBezTo>
                      <a:close/>
                    </a:path>
                  </a:pathLst>
                </a:custGeom>
                <a:grpFill/>
                <a:ln w="9525" cap="flat">
                  <a:noFill/>
                  <a:prstDash val="solid"/>
                  <a:miter/>
                </a:ln>
              </p:spPr>
              <p:txBody>
                <a:bodyPr rtlCol="0" anchor="ctr"/>
                <a:lstStyle/>
                <a:p>
                  <a:endParaRPr lang="en-US"/>
                </a:p>
              </p:txBody>
            </p:sp>
            <p:sp>
              <p:nvSpPr>
                <p:cNvPr id="1334" name="Freeform: Shape 1333">
                  <a:extLst>
                    <a:ext uri="{FF2B5EF4-FFF2-40B4-BE49-F238E27FC236}">
                      <a16:creationId xmlns:a16="http://schemas.microsoft.com/office/drawing/2014/main" id="{B7970EFE-5056-13AC-9EF0-300B04196D5F}"/>
                    </a:ext>
                  </a:extLst>
                </p:cNvPr>
                <p:cNvSpPr/>
                <p:nvPr/>
              </p:nvSpPr>
              <p:spPr>
                <a:xfrm>
                  <a:off x="4371211" y="1351035"/>
                  <a:ext cx="21142" cy="24270"/>
                </a:xfrm>
                <a:custGeom>
                  <a:avLst/>
                  <a:gdLst>
                    <a:gd name="connsiteX0" fmla="*/ 20004 w 21142"/>
                    <a:gd name="connsiteY0" fmla="*/ 11230 h 24270"/>
                    <a:gd name="connsiteX1" fmla="*/ 15718 w 21142"/>
                    <a:gd name="connsiteY1" fmla="*/ 11897 h 24270"/>
                    <a:gd name="connsiteX2" fmla="*/ 16670 w 21142"/>
                    <a:gd name="connsiteY2" fmla="*/ 9801 h 24270"/>
                    <a:gd name="connsiteX3" fmla="*/ 18099 w 21142"/>
                    <a:gd name="connsiteY3" fmla="*/ 8372 h 24270"/>
                    <a:gd name="connsiteX4" fmla="*/ 17623 w 21142"/>
                    <a:gd name="connsiteY4" fmla="*/ 6563 h 24270"/>
                    <a:gd name="connsiteX5" fmla="*/ 17623 w 21142"/>
                    <a:gd name="connsiteY5" fmla="*/ 6372 h 24270"/>
                    <a:gd name="connsiteX6" fmla="*/ 10289 w 21142"/>
                    <a:gd name="connsiteY6" fmla="*/ 752 h 24270"/>
                    <a:gd name="connsiteX7" fmla="*/ 764 w 21142"/>
                    <a:gd name="connsiteY7" fmla="*/ 14087 h 24270"/>
                    <a:gd name="connsiteX8" fmla="*/ 1621 w 21142"/>
                    <a:gd name="connsiteY8" fmla="*/ 20945 h 24270"/>
                    <a:gd name="connsiteX9" fmla="*/ 6669 w 21142"/>
                    <a:gd name="connsiteY9" fmla="*/ 24089 h 24270"/>
                    <a:gd name="connsiteX10" fmla="*/ 11527 w 21142"/>
                    <a:gd name="connsiteY10" fmla="*/ 22850 h 24270"/>
                    <a:gd name="connsiteX11" fmla="*/ 20195 w 21142"/>
                    <a:gd name="connsiteY11" fmla="*/ 13325 h 24270"/>
                    <a:gd name="connsiteX12" fmla="*/ 20004 w 21142"/>
                    <a:gd name="connsiteY12" fmla="*/ 11230 h 2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42" h="24270">
                      <a:moveTo>
                        <a:pt x="20004" y="11230"/>
                      </a:moveTo>
                      <a:cubicBezTo>
                        <a:pt x="18480" y="11039"/>
                        <a:pt x="17147" y="11420"/>
                        <a:pt x="15718" y="11897"/>
                      </a:cubicBezTo>
                      <a:cubicBezTo>
                        <a:pt x="16099" y="11230"/>
                        <a:pt x="16385" y="10563"/>
                        <a:pt x="16670" y="9801"/>
                      </a:cubicBezTo>
                      <a:cubicBezTo>
                        <a:pt x="17051" y="9325"/>
                        <a:pt x="17528" y="8849"/>
                        <a:pt x="18099" y="8372"/>
                      </a:cubicBezTo>
                      <a:cubicBezTo>
                        <a:pt x="19052" y="7801"/>
                        <a:pt x="18480" y="6658"/>
                        <a:pt x="17623" y="6563"/>
                      </a:cubicBezTo>
                      <a:cubicBezTo>
                        <a:pt x="17623" y="6563"/>
                        <a:pt x="17623" y="6467"/>
                        <a:pt x="17623" y="6372"/>
                      </a:cubicBezTo>
                      <a:cubicBezTo>
                        <a:pt x="18956" y="2372"/>
                        <a:pt x="13908" y="-1724"/>
                        <a:pt x="10289" y="752"/>
                      </a:cubicBezTo>
                      <a:cubicBezTo>
                        <a:pt x="5621" y="3991"/>
                        <a:pt x="3145" y="9039"/>
                        <a:pt x="764" y="14087"/>
                      </a:cubicBezTo>
                      <a:cubicBezTo>
                        <a:pt x="-284" y="16183"/>
                        <a:pt x="-475" y="19326"/>
                        <a:pt x="1621" y="20945"/>
                      </a:cubicBezTo>
                      <a:cubicBezTo>
                        <a:pt x="3240" y="22184"/>
                        <a:pt x="4669" y="23517"/>
                        <a:pt x="6669" y="24089"/>
                      </a:cubicBezTo>
                      <a:cubicBezTo>
                        <a:pt x="8288" y="24565"/>
                        <a:pt x="10289" y="24089"/>
                        <a:pt x="11527" y="22850"/>
                      </a:cubicBezTo>
                      <a:cubicBezTo>
                        <a:pt x="14575" y="19612"/>
                        <a:pt x="15432" y="14849"/>
                        <a:pt x="20195" y="13325"/>
                      </a:cubicBezTo>
                      <a:cubicBezTo>
                        <a:pt x="21623" y="13135"/>
                        <a:pt x="21338" y="11420"/>
                        <a:pt x="20004" y="11230"/>
                      </a:cubicBezTo>
                      <a:close/>
                    </a:path>
                  </a:pathLst>
                </a:custGeom>
                <a:grpFill/>
                <a:ln w="9525" cap="flat">
                  <a:noFill/>
                  <a:prstDash val="solid"/>
                  <a:miter/>
                </a:ln>
              </p:spPr>
              <p:txBody>
                <a:bodyPr rtlCol="0" anchor="ctr"/>
                <a:lstStyle/>
                <a:p>
                  <a:endParaRPr lang="en-US"/>
                </a:p>
              </p:txBody>
            </p:sp>
            <p:sp>
              <p:nvSpPr>
                <p:cNvPr id="1335" name="Freeform: Shape 1334">
                  <a:extLst>
                    <a:ext uri="{FF2B5EF4-FFF2-40B4-BE49-F238E27FC236}">
                      <a16:creationId xmlns:a16="http://schemas.microsoft.com/office/drawing/2014/main" id="{0A314134-2B30-F392-28EE-929CD0746FE0}"/>
                    </a:ext>
                  </a:extLst>
                </p:cNvPr>
                <p:cNvSpPr/>
                <p:nvPr/>
              </p:nvSpPr>
              <p:spPr>
                <a:xfrm>
                  <a:off x="4642948" y="1387781"/>
                  <a:ext cx="242974" cy="164276"/>
                </a:xfrm>
                <a:custGeom>
                  <a:avLst/>
                  <a:gdLst>
                    <a:gd name="connsiteX0" fmla="*/ 241662 w 242974"/>
                    <a:gd name="connsiteY0" fmla="*/ 154982 h 164276"/>
                    <a:gd name="connsiteX1" fmla="*/ 188131 w 242974"/>
                    <a:gd name="connsiteY1" fmla="*/ 136123 h 164276"/>
                    <a:gd name="connsiteX2" fmla="*/ 119075 w 242974"/>
                    <a:gd name="connsiteY2" fmla="*/ 93260 h 164276"/>
                    <a:gd name="connsiteX3" fmla="*/ 84404 w 242974"/>
                    <a:gd name="connsiteY3" fmla="*/ 69829 h 164276"/>
                    <a:gd name="connsiteX4" fmla="*/ 84976 w 242974"/>
                    <a:gd name="connsiteY4" fmla="*/ 69257 h 164276"/>
                    <a:gd name="connsiteX5" fmla="*/ 161843 w 242974"/>
                    <a:gd name="connsiteY5" fmla="*/ 2773 h 164276"/>
                    <a:gd name="connsiteX6" fmla="*/ 158985 w 242974"/>
                    <a:gd name="connsiteY6" fmla="*/ 582 h 164276"/>
                    <a:gd name="connsiteX7" fmla="*/ 87357 w 242974"/>
                    <a:gd name="connsiteY7" fmla="*/ 56018 h 164276"/>
                    <a:gd name="connsiteX8" fmla="*/ 75832 w 242974"/>
                    <a:gd name="connsiteY8" fmla="*/ 64209 h 164276"/>
                    <a:gd name="connsiteX9" fmla="*/ 59353 w 242974"/>
                    <a:gd name="connsiteY9" fmla="*/ 54113 h 164276"/>
                    <a:gd name="connsiteX10" fmla="*/ 19444 w 242974"/>
                    <a:gd name="connsiteY10" fmla="*/ 39635 h 164276"/>
                    <a:gd name="connsiteX11" fmla="*/ 26873 w 242974"/>
                    <a:gd name="connsiteY11" fmla="*/ 109453 h 164276"/>
                    <a:gd name="connsiteX12" fmla="*/ 74879 w 242974"/>
                    <a:gd name="connsiteY12" fmla="*/ 78592 h 164276"/>
                    <a:gd name="connsiteX13" fmla="*/ 168224 w 242974"/>
                    <a:gd name="connsiteY13" fmla="*/ 142028 h 164276"/>
                    <a:gd name="connsiteX14" fmla="*/ 242519 w 242974"/>
                    <a:gd name="connsiteY14" fmla="*/ 157840 h 164276"/>
                    <a:gd name="connsiteX15" fmla="*/ 241662 w 242974"/>
                    <a:gd name="connsiteY15" fmla="*/ 154982 h 164276"/>
                    <a:gd name="connsiteX16" fmla="*/ 28302 w 242974"/>
                    <a:gd name="connsiteY16" fmla="*/ 51541 h 164276"/>
                    <a:gd name="connsiteX17" fmla="*/ 65735 w 242974"/>
                    <a:gd name="connsiteY17" fmla="*/ 72305 h 164276"/>
                    <a:gd name="connsiteX18" fmla="*/ 36970 w 242974"/>
                    <a:gd name="connsiteY18" fmla="*/ 94403 h 164276"/>
                    <a:gd name="connsiteX19" fmla="*/ 28302 w 242974"/>
                    <a:gd name="connsiteY19" fmla="*/ 51541 h 16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2974" h="164276">
                      <a:moveTo>
                        <a:pt x="241662" y="154982"/>
                      </a:moveTo>
                      <a:cubicBezTo>
                        <a:pt x="223564" y="148601"/>
                        <a:pt x="205562" y="144791"/>
                        <a:pt x="188131" y="136123"/>
                      </a:cubicBezTo>
                      <a:cubicBezTo>
                        <a:pt x="163843" y="124121"/>
                        <a:pt x="141364" y="108405"/>
                        <a:pt x="119075" y="93260"/>
                      </a:cubicBezTo>
                      <a:cubicBezTo>
                        <a:pt x="107550" y="85450"/>
                        <a:pt x="96025" y="77544"/>
                        <a:pt x="84404" y="69829"/>
                      </a:cubicBezTo>
                      <a:cubicBezTo>
                        <a:pt x="84595" y="69638"/>
                        <a:pt x="84785" y="69448"/>
                        <a:pt x="84976" y="69257"/>
                      </a:cubicBezTo>
                      <a:cubicBezTo>
                        <a:pt x="111455" y="46016"/>
                        <a:pt x="143459" y="34967"/>
                        <a:pt x="161843" y="2773"/>
                      </a:cubicBezTo>
                      <a:cubicBezTo>
                        <a:pt x="162795" y="1058"/>
                        <a:pt x="160318" y="-1037"/>
                        <a:pt x="158985" y="582"/>
                      </a:cubicBezTo>
                      <a:cubicBezTo>
                        <a:pt x="139268" y="24204"/>
                        <a:pt x="113265" y="40016"/>
                        <a:pt x="87357" y="56018"/>
                      </a:cubicBezTo>
                      <a:cubicBezTo>
                        <a:pt x="83356" y="58494"/>
                        <a:pt x="79547" y="61352"/>
                        <a:pt x="75832" y="64209"/>
                      </a:cubicBezTo>
                      <a:cubicBezTo>
                        <a:pt x="70402" y="60780"/>
                        <a:pt x="64973" y="57351"/>
                        <a:pt x="59353" y="54113"/>
                      </a:cubicBezTo>
                      <a:cubicBezTo>
                        <a:pt x="48114" y="47540"/>
                        <a:pt x="33160" y="38111"/>
                        <a:pt x="19444" y="39635"/>
                      </a:cubicBezTo>
                      <a:cubicBezTo>
                        <a:pt x="-9798" y="42873"/>
                        <a:pt x="-5036" y="113168"/>
                        <a:pt x="26873" y="109453"/>
                      </a:cubicBezTo>
                      <a:cubicBezTo>
                        <a:pt x="44304" y="107453"/>
                        <a:pt x="60973" y="91832"/>
                        <a:pt x="74879" y="78592"/>
                      </a:cubicBezTo>
                      <a:cubicBezTo>
                        <a:pt x="105835" y="100023"/>
                        <a:pt x="135744" y="122883"/>
                        <a:pt x="168224" y="142028"/>
                      </a:cubicBezTo>
                      <a:cubicBezTo>
                        <a:pt x="186322" y="152696"/>
                        <a:pt x="222612" y="175366"/>
                        <a:pt x="242519" y="157840"/>
                      </a:cubicBezTo>
                      <a:cubicBezTo>
                        <a:pt x="243472" y="156887"/>
                        <a:pt x="242805" y="155363"/>
                        <a:pt x="241662" y="154982"/>
                      </a:cubicBezTo>
                      <a:close/>
                      <a:moveTo>
                        <a:pt x="28302" y="51541"/>
                      </a:moveTo>
                      <a:cubicBezTo>
                        <a:pt x="41827" y="55065"/>
                        <a:pt x="54305" y="64400"/>
                        <a:pt x="65735" y="72305"/>
                      </a:cubicBezTo>
                      <a:cubicBezTo>
                        <a:pt x="56496" y="80116"/>
                        <a:pt x="47447" y="88022"/>
                        <a:pt x="36970" y="94403"/>
                      </a:cubicBezTo>
                      <a:cubicBezTo>
                        <a:pt x="5156" y="113834"/>
                        <a:pt x="3156" y="44873"/>
                        <a:pt x="28302" y="51541"/>
                      </a:cubicBezTo>
                      <a:close/>
                    </a:path>
                  </a:pathLst>
                </a:custGeom>
                <a:grpFill/>
                <a:ln w="9525" cap="flat">
                  <a:noFill/>
                  <a:prstDash val="solid"/>
                  <a:miter/>
                </a:ln>
              </p:spPr>
              <p:txBody>
                <a:bodyPr rtlCol="0" anchor="ctr"/>
                <a:lstStyle/>
                <a:p>
                  <a:endParaRPr lang="en-US"/>
                </a:p>
              </p:txBody>
            </p:sp>
            <p:sp>
              <p:nvSpPr>
                <p:cNvPr id="1336" name="Freeform: Shape 1335">
                  <a:extLst>
                    <a:ext uri="{FF2B5EF4-FFF2-40B4-BE49-F238E27FC236}">
                      <a16:creationId xmlns:a16="http://schemas.microsoft.com/office/drawing/2014/main" id="{ED5D8A86-05DE-AA12-6054-F82ACBD2FBB7}"/>
                    </a:ext>
                  </a:extLst>
                </p:cNvPr>
                <p:cNvSpPr/>
                <p:nvPr/>
              </p:nvSpPr>
              <p:spPr>
                <a:xfrm>
                  <a:off x="3197899" y="1512974"/>
                  <a:ext cx="10511" cy="152042"/>
                </a:xfrm>
                <a:custGeom>
                  <a:avLst/>
                  <a:gdLst>
                    <a:gd name="connsiteX0" fmla="*/ 5644 w 10511"/>
                    <a:gd name="connsiteY0" fmla="*/ 357 h 152042"/>
                    <a:gd name="connsiteX1" fmla="*/ 4596 w 10511"/>
                    <a:gd name="connsiteY1" fmla="*/ 357 h 152042"/>
                    <a:gd name="connsiteX2" fmla="*/ 977 w 10511"/>
                    <a:gd name="connsiteY2" fmla="*/ 70175 h 152042"/>
                    <a:gd name="connsiteX3" fmla="*/ 3549 w 10511"/>
                    <a:gd name="connsiteY3" fmla="*/ 150471 h 152042"/>
                    <a:gd name="connsiteX4" fmla="*/ 6787 w 10511"/>
                    <a:gd name="connsiteY4" fmla="*/ 150471 h 152042"/>
                    <a:gd name="connsiteX5" fmla="*/ 9359 w 10511"/>
                    <a:gd name="connsiteY5" fmla="*/ 78176 h 152042"/>
                    <a:gd name="connsiteX6" fmla="*/ 5644 w 10511"/>
                    <a:gd name="connsiteY6" fmla="*/ 357 h 15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11" h="152042">
                      <a:moveTo>
                        <a:pt x="5644" y="357"/>
                      </a:moveTo>
                      <a:cubicBezTo>
                        <a:pt x="5454" y="-119"/>
                        <a:pt x="4787" y="-119"/>
                        <a:pt x="4596" y="357"/>
                      </a:cubicBezTo>
                      <a:cubicBezTo>
                        <a:pt x="-2833" y="21598"/>
                        <a:pt x="977" y="47982"/>
                        <a:pt x="977" y="70175"/>
                      </a:cubicBezTo>
                      <a:cubicBezTo>
                        <a:pt x="882" y="97226"/>
                        <a:pt x="1548" y="123611"/>
                        <a:pt x="3549" y="150471"/>
                      </a:cubicBezTo>
                      <a:cubicBezTo>
                        <a:pt x="3739" y="152567"/>
                        <a:pt x="6597" y="152567"/>
                        <a:pt x="6787" y="150471"/>
                      </a:cubicBezTo>
                      <a:cubicBezTo>
                        <a:pt x="8597" y="126182"/>
                        <a:pt x="9359" y="102465"/>
                        <a:pt x="9359" y="78176"/>
                      </a:cubicBezTo>
                      <a:cubicBezTo>
                        <a:pt x="9168" y="53697"/>
                        <a:pt x="13836" y="23693"/>
                        <a:pt x="5644" y="357"/>
                      </a:cubicBezTo>
                      <a:close/>
                    </a:path>
                  </a:pathLst>
                </a:custGeom>
                <a:grpFill/>
                <a:ln w="9525" cap="flat">
                  <a:noFill/>
                  <a:prstDash val="solid"/>
                  <a:miter/>
                </a:ln>
              </p:spPr>
              <p:txBody>
                <a:bodyPr rtlCol="0" anchor="ctr"/>
                <a:lstStyle/>
                <a:p>
                  <a:endParaRPr lang="en-US"/>
                </a:p>
              </p:txBody>
            </p:sp>
          </p:grpSp>
          <p:sp>
            <p:nvSpPr>
              <p:cNvPr id="1337" name="Freeform: Shape 1336">
                <a:extLst>
                  <a:ext uri="{FF2B5EF4-FFF2-40B4-BE49-F238E27FC236}">
                    <a16:creationId xmlns:a16="http://schemas.microsoft.com/office/drawing/2014/main" id="{89E0246E-F2BD-0631-F610-D702A6675D7F}"/>
                  </a:ext>
                </a:extLst>
              </p:cNvPr>
              <p:cNvSpPr/>
              <p:nvPr/>
            </p:nvSpPr>
            <p:spPr>
              <a:xfrm>
                <a:off x="2936098" y="1498980"/>
                <a:ext cx="77793" cy="92651"/>
              </a:xfrm>
              <a:custGeom>
                <a:avLst/>
                <a:gdLst>
                  <a:gd name="connsiteX0" fmla="*/ 77135 w 77793"/>
                  <a:gd name="connsiteY0" fmla="*/ 35687 h 92651"/>
                  <a:gd name="connsiteX1" fmla="*/ 21033 w 77793"/>
                  <a:gd name="connsiteY1" fmla="*/ 3588 h 92651"/>
                  <a:gd name="connsiteX2" fmla="*/ 8555 w 77793"/>
                  <a:gd name="connsiteY2" fmla="*/ 59976 h 92651"/>
                  <a:gd name="connsiteX3" fmla="*/ 41988 w 77793"/>
                  <a:gd name="connsiteY3" fmla="*/ 92647 h 92651"/>
                  <a:gd name="connsiteX4" fmla="*/ 77135 w 77793"/>
                  <a:gd name="connsiteY4" fmla="*/ 35687 h 92651"/>
                  <a:gd name="connsiteX5" fmla="*/ 42940 w 77793"/>
                  <a:gd name="connsiteY5" fmla="*/ 77407 h 92651"/>
                  <a:gd name="connsiteX6" fmla="*/ 19032 w 77793"/>
                  <a:gd name="connsiteY6" fmla="*/ 60071 h 92651"/>
                  <a:gd name="connsiteX7" fmla="*/ 19223 w 77793"/>
                  <a:gd name="connsiteY7" fmla="*/ 59214 h 92651"/>
                  <a:gd name="connsiteX8" fmla="*/ 26462 w 77793"/>
                  <a:gd name="connsiteY8" fmla="*/ 19209 h 92651"/>
                  <a:gd name="connsiteX9" fmla="*/ 60942 w 77793"/>
                  <a:gd name="connsiteY9" fmla="*/ 40069 h 92651"/>
                  <a:gd name="connsiteX10" fmla="*/ 42940 w 77793"/>
                  <a:gd name="connsiteY10" fmla="*/ 77407 h 9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93" h="92651">
                    <a:moveTo>
                      <a:pt x="77135" y="35687"/>
                    </a:moveTo>
                    <a:cubicBezTo>
                      <a:pt x="73039" y="8065"/>
                      <a:pt x="46655" y="-7461"/>
                      <a:pt x="21033" y="3588"/>
                    </a:cubicBezTo>
                    <a:cubicBezTo>
                      <a:pt x="4364" y="10732"/>
                      <a:pt x="-9638" y="50260"/>
                      <a:pt x="8555" y="59976"/>
                    </a:cubicBezTo>
                    <a:cubicBezTo>
                      <a:pt x="12555" y="76930"/>
                      <a:pt x="24176" y="92266"/>
                      <a:pt x="41988" y="92647"/>
                    </a:cubicBezTo>
                    <a:cubicBezTo>
                      <a:pt x="71515" y="93123"/>
                      <a:pt x="80469" y="58738"/>
                      <a:pt x="77135" y="35687"/>
                    </a:cubicBezTo>
                    <a:close/>
                    <a:moveTo>
                      <a:pt x="42940" y="77407"/>
                    </a:moveTo>
                    <a:cubicBezTo>
                      <a:pt x="32748" y="80169"/>
                      <a:pt x="24557" y="71120"/>
                      <a:pt x="19032" y="60071"/>
                    </a:cubicBezTo>
                    <a:cubicBezTo>
                      <a:pt x="19128" y="59785"/>
                      <a:pt x="19223" y="59500"/>
                      <a:pt x="19223" y="59214"/>
                    </a:cubicBezTo>
                    <a:cubicBezTo>
                      <a:pt x="19985" y="44069"/>
                      <a:pt x="10460" y="30448"/>
                      <a:pt x="26462" y="19209"/>
                    </a:cubicBezTo>
                    <a:cubicBezTo>
                      <a:pt x="43797" y="7017"/>
                      <a:pt x="57609" y="25019"/>
                      <a:pt x="60942" y="40069"/>
                    </a:cubicBezTo>
                    <a:cubicBezTo>
                      <a:pt x="64371" y="54928"/>
                      <a:pt x="58847" y="73120"/>
                      <a:pt x="42940" y="77407"/>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104932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4" name="TextBox 3">
            <a:extLst>
              <a:ext uri="{FF2B5EF4-FFF2-40B4-BE49-F238E27FC236}">
                <a16:creationId xmlns:a16="http://schemas.microsoft.com/office/drawing/2014/main" id="{EC4BAEBF-A067-BDB8-75A3-DBD72EEB414F}"/>
              </a:ext>
            </a:extLst>
          </p:cNvPr>
          <p:cNvSpPr txBox="1"/>
          <p:nvPr/>
        </p:nvSpPr>
        <p:spPr>
          <a:xfrm>
            <a:off x="2064728" y="3013502"/>
            <a:ext cx="8062545" cy="830997"/>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4800">
                <a:gradFill>
                  <a:gsLst>
                    <a:gs pos="0">
                      <a:srgbClr val="F95607"/>
                    </a:gs>
                    <a:gs pos="100000">
                      <a:srgbClr val="9E357B"/>
                    </a:gs>
                  </a:gsLst>
                  <a:lin ang="18900002" scaled="1"/>
                </a:gradFill>
                <a:effectLst/>
              </a:rPr>
              <a:t>CƠ SỞ LÝ THUYẾT</a:t>
            </a:r>
          </a:p>
        </p:txBody>
      </p:sp>
      <p:grpSp>
        <p:nvGrpSpPr>
          <p:cNvPr id="11" name="Graphic 6">
            <a:extLst>
              <a:ext uri="{FF2B5EF4-FFF2-40B4-BE49-F238E27FC236}">
                <a16:creationId xmlns:a16="http://schemas.microsoft.com/office/drawing/2014/main" id="{DFB202EE-D623-34EF-6EC8-33D543316F2B}"/>
              </a:ext>
            </a:extLst>
          </p:cNvPr>
          <p:cNvGrpSpPr/>
          <p:nvPr/>
        </p:nvGrpSpPr>
        <p:grpSpPr>
          <a:xfrm>
            <a:off x="-489624" y="-781433"/>
            <a:ext cx="13171438" cy="8421098"/>
            <a:chOff x="2744873" y="1286528"/>
            <a:chExt cx="6702443" cy="4285176"/>
          </a:xfrm>
          <a:solidFill>
            <a:srgbClr val="F5542F">
              <a:alpha val="20000"/>
            </a:srgbClr>
          </a:solidFill>
        </p:grpSpPr>
        <p:grpSp>
          <p:nvGrpSpPr>
            <p:cNvPr id="12" name="Graphic 6">
              <a:extLst>
                <a:ext uri="{FF2B5EF4-FFF2-40B4-BE49-F238E27FC236}">
                  <a16:creationId xmlns:a16="http://schemas.microsoft.com/office/drawing/2014/main" id="{72F56B5A-0521-0991-1037-E9B8B16B5DAC}"/>
                </a:ext>
              </a:extLst>
            </p:cNvPr>
            <p:cNvGrpSpPr/>
            <p:nvPr/>
          </p:nvGrpSpPr>
          <p:grpSpPr>
            <a:xfrm>
              <a:off x="2759852" y="2118558"/>
              <a:ext cx="680857" cy="1034988"/>
              <a:chOff x="2759852" y="2118558"/>
              <a:chExt cx="680857" cy="1034988"/>
            </a:xfrm>
            <a:grpFill/>
          </p:grpSpPr>
          <p:sp>
            <p:nvSpPr>
              <p:cNvPr id="13" name="Freeform: Shape 12">
                <a:extLst>
                  <a:ext uri="{FF2B5EF4-FFF2-40B4-BE49-F238E27FC236}">
                    <a16:creationId xmlns:a16="http://schemas.microsoft.com/office/drawing/2014/main" id="{740D137F-35F7-8A69-4399-4E871690380D}"/>
                  </a:ext>
                </a:extLst>
              </p:cNvPr>
              <p:cNvSpPr/>
              <p:nvPr/>
            </p:nvSpPr>
            <p:spPr>
              <a:xfrm>
                <a:off x="2861976" y="2226581"/>
                <a:ext cx="63230" cy="187577"/>
              </a:xfrm>
              <a:custGeom>
                <a:avLst/>
                <a:gdLst>
                  <a:gd name="connsiteX0" fmla="*/ 63151 w 63230"/>
                  <a:gd name="connsiteY0" fmla="*/ 6936 h 187577"/>
                  <a:gd name="connsiteX1" fmla="*/ 53340 w 63230"/>
                  <a:gd name="connsiteY1" fmla="*/ 2745 h 187577"/>
                  <a:gd name="connsiteX2" fmla="*/ 22289 w 63230"/>
                  <a:gd name="connsiteY2" fmla="*/ 53703 h 187577"/>
                  <a:gd name="connsiteX3" fmla="*/ 0 w 63230"/>
                  <a:gd name="connsiteY3" fmla="*/ 92756 h 187577"/>
                  <a:gd name="connsiteX4" fmla="*/ 1048 w 63230"/>
                  <a:gd name="connsiteY4" fmla="*/ 93613 h 187577"/>
                  <a:gd name="connsiteX5" fmla="*/ 27432 w 63230"/>
                  <a:gd name="connsiteY5" fmla="*/ 63800 h 187577"/>
                  <a:gd name="connsiteX6" fmla="*/ 48958 w 63230"/>
                  <a:gd name="connsiteY6" fmla="*/ 30367 h 187577"/>
                  <a:gd name="connsiteX7" fmla="*/ 47434 w 63230"/>
                  <a:gd name="connsiteY7" fmla="*/ 86565 h 187577"/>
                  <a:gd name="connsiteX8" fmla="*/ 46292 w 63230"/>
                  <a:gd name="connsiteY8" fmla="*/ 180386 h 187577"/>
                  <a:gd name="connsiteX9" fmla="*/ 50482 w 63230"/>
                  <a:gd name="connsiteY9" fmla="*/ 185815 h 187577"/>
                  <a:gd name="connsiteX10" fmla="*/ 50292 w 63230"/>
                  <a:gd name="connsiteY10" fmla="*/ 186006 h 187577"/>
                  <a:gd name="connsiteX11" fmla="*/ 53626 w 63230"/>
                  <a:gd name="connsiteY11" fmla="*/ 186006 h 187577"/>
                  <a:gd name="connsiteX12" fmla="*/ 53530 w 63230"/>
                  <a:gd name="connsiteY12" fmla="*/ 185815 h 187577"/>
                  <a:gd name="connsiteX13" fmla="*/ 57721 w 63230"/>
                  <a:gd name="connsiteY13" fmla="*/ 180386 h 187577"/>
                  <a:gd name="connsiteX14" fmla="*/ 63151 w 63230"/>
                  <a:gd name="connsiteY14" fmla="*/ 6936 h 187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3230" h="187577">
                    <a:moveTo>
                      <a:pt x="63151" y="6936"/>
                    </a:moveTo>
                    <a:cubicBezTo>
                      <a:pt x="64103" y="1316"/>
                      <a:pt x="56293" y="-3066"/>
                      <a:pt x="53340" y="2745"/>
                    </a:cubicBezTo>
                    <a:cubicBezTo>
                      <a:pt x="44387" y="20461"/>
                      <a:pt x="33147" y="37130"/>
                      <a:pt x="22289" y="53703"/>
                    </a:cubicBezTo>
                    <a:cubicBezTo>
                      <a:pt x="15145" y="64562"/>
                      <a:pt x="952" y="79326"/>
                      <a:pt x="0" y="92756"/>
                    </a:cubicBezTo>
                    <a:cubicBezTo>
                      <a:pt x="0" y="93327"/>
                      <a:pt x="571" y="93708"/>
                      <a:pt x="1048" y="93613"/>
                    </a:cubicBezTo>
                    <a:cubicBezTo>
                      <a:pt x="12478" y="89898"/>
                      <a:pt x="20955" y="73134"/>
                      <a:pt x="27432" y="63800"/>
                    </a:cubicBezTo>
                    <a:cubicBezTo>
                      <a:pt x="34957" y="52846"/>
                      <a:pt x="42005" y="41607"/>
                      <a:pt x="48958" y="30367"/>
                    </a:cubicBezTo>
                    <a:cubicBezTo>
                      <a:pt x="47434" y="49131"/>
                      <a:pt x="47911" y="68372"/>
                      <a:pt x="47434" y="86565"/>
                    </a:cubicBezTo>
                    <a:cubicBezTo>
                      <a:pt x="46672" y="117807"/>
                      <a:pt x="45625" y="149239"/>
                      <a:pt x="46292" y="180386"/>
                    </a:cubicBezTo>
                    <a:cubicBezTo>
                      <a:pt x="46387" y="182767"/>
                      <a:pt x="48006" y="185339"/>
                      <a:pt x="50482" y="185815"/>
                    </a:cubicBezTo>
                    <a:cubicBezTo>
                      <a:pt x="49054" y="185529"/>
                      <a:pt x="50292" y="185815"/>
                      <a:pt x="50292" y="186006"/>
                    </a:cubicBezTo>
                    <a:cubicBezTo>
                      <a:pt x="50292" y="188101"/>
                      <a:pt x="53626" y="188101"/>
                      <a:pt x="53626" y="186006"/>
                    </a:cubicBezTo>
                    <a:cubicBezTo>
                      <a:pt x="53626" y="185720"/>
                      <a:pt x="54864" y="185529"/>
                      <a:pt x="53530" y="185815"/>
                    </a:cubicBezTo>
                    <a:cubicBezTo>
                      <a:pt x="56007" y="185339"/>
                      <a:pt x="57626" y="182767"/>
                      <a:pt x="57721" y="180386"/>
                    </a:cubicBezTo>
                    <a:cubicBezTo>
                      <a:pt x="59341" y="123236"/>
                      <a:pt x="53721" y="63609"/>
                      <a:pt x="63151" y="6936"/>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B80FA24-7373-9E33-A4E1-D09CFB05B2A9}"/>
                  </a:ext>
                </a:extLst>
              </p:cNvPr>
              <p:cNvSpPr/>
              <p:nvPr/>
            </p:nvSpPr>
            <p:spPr>
              <a:xfrm>
                <a:off x="2957787" y="2247027"/>
                <a:ext cx="100326" cy="156610"/>
              </a:xfrm>
              <a:custGeom>
                <a:avLst/>
                <a:gdLst>
                  <a:gd name="connsiteX0" fmla="*/ 73639 w 100326"/>
                  <a:gd name="connsiteY0" fmla="*/ 8207 h 156610"/>
                  <a:gd name="connsiteX1" fmla="*/ 8678 w 100326"/>
                  <a:gd name="connsiteY1" fmla="*/ 28495 h 156610"/>
                  <a:gd name="connsiteX2" fmla="*/ 8583 w 100326"/>
                  <a:gd name="connsiteY2" fmla="*/ 27257 h 156610"/>
                  <a:gd name="connsiteX3" fmla="*/ 6106 w 100326"/>
                  <a:gd name="connsiteY3" fmla="*/ 26876 h 156610"/>
                  <a:gd name="connsiteX4" fmla="*/ 18108 w 100326"/>
                  <a:gd name="connsiteY4" fmla="*/ 141271 h 156610"/>
                  <a:gd name="connsiteX5" fmla="*/ 92975 w 100326"/>
                  <a:gd name="connsiteY5" fmla="*/ 117078 h 156610"/>
                  <a:gd name="connsiteX6" fmla="*/ 73639 w 100326"/>
                  <a:gd name="connsiteY6" fmla="*/ 8207 h 156610"/>
                  <a:gd name="connsiteX7" fmla="*/ 76687 w 100326"/>
                  <a:gd name="connsiteY7" fmla="*/ 123745 h 156610"/>
                  <a:gd name="connsiteX8" fmla="*/ 41730 w 100326"/>
                  <a:gd name="connsiteY8" fmla="*/ 143843 h 156610"/>
                  <a:gd name="connsiteX9" fmla="*/ 15251 w 100326"/>
                  <a:gd name="connsiteY9" fmla="*/ 110029 h 156610"/>
                  <a:gd name="connsiteX10" fmla="*/ 9917 w 100326"/>
                  <a:gd name="connsiteY10" fmla="*/ 73930 h 156610"/>
                  <a:gd name="connsiteX11" fmla="*/ 11917 w 100326"/>
                  <a:gd name="connsiteY11" fmla="*/ 72882 h 156610"/>
                  <a:gd name="connsiteX12" fmla="*/ 30300 w 100326"/>
                  <a:gd name="connsiteY12" fmla="*/ 22018 h 156610"/>
                  <a:gd name="connsiteX13" fmla="*/ 78020 w 100326"/>
                  <a:gd name="connsiteY13" fmla="*/ 33258 h 156610"/>
                  <a:gd name="connsiteX14" fmla="*/ 76687 w 100326"/>
                  <a:gd name="connsiteY14" fmla="*/ 123745 h 15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326" h="156610">
                    <a:moveTo>
                      <a:pt x="73639" y="8207"/>
                    </a:moveTo>
                    <a:cubicBezTo>
                      <a:pt x="49445" y="-10367"/>
                      <a:pt x="20870" y="5254"/>
                      <a:pt x="8678" y="28495"/>
                    </a:cubicBezTo>
                    <a:cubicBezTo>
                      <a:pt x="8678" y="28114"/>
                      <a:pt x="8678" y="27733"/>
                      <a:pt x="8583" y="27257"/>
                    </a:cubicBezTo>
                    <a:cubicBezTo>
                      <a:pt x="8488" y="25924"/>
                      <a:pt x="6488" y="25447"/>
                      <a:pt x="6106" y="26876"/>
                    </a:cubicBezTo>
                    <a:cubicBezTo>
                      <a:pt x="-2466" y="59261"/>
                      <a:pt x="-4847" y="113935"/>
                      <a:pt x="18108" y="141271"/>
                    </a:cubicBezTo>
                    <a:cubicBezTo>
                      <a:pt x="45540" y="174037"/>
                      <a:pt x="81068" y="148796"/>
                      <a:pt x="92975" y="117078"/>
                    </a:cubicBezTo>
                    <a:cubicBezTo>
                      <a:pt x="105452" y="83931"/>
                      <a:pt x="103928" y="31543"/>
                      <a:pt x="73639" y="8207"/>
                    </a:cubicBezTo>
                    <a:close/>
                    <a:moveTo>
                      <a:pt x="76687" y="123745"/>
                    </a:moveTo>
                    <a:cubicBezTo>
                      <a:pt x="69829" y="137842"/>
                      <a:pt x="57732" y="147082"/>
                      <a:pt x="41730" y="143843"/>
                    </a:cubicBezTo>
                    <a:cubicBezTo>
                      <a:pt x="26204" y="140700"/>
                      <a:pt x="19251" y="123269"/>
                      <a:pt x="15251" y="110029"/>
                    </a:cubicBezTo>
                    <a:cubicBezTo>
                      <a:pt x="11631" y="98123"/>
                      <a:pt x="10393" y="86026"/>
                      <a:pt x="9917" y="73930"/>
                    </a:cubicBezTo>
                    <a:cubicBezTo>
                      <a:pt x="10774" y="74120"/>
                      <a:pt x="11726" y="73930"/>
                      <a:pt x="11917" y="72882"/>
                    </a:cubicBezTo>
                    <a:cubicBezTo>
                      <a:pt x="15536" y="54880"/>
                      <a:pt x="17441" y="36115"/>
                      <a:pt x="30300" y="22018"/>
                    </a:cubicBezTo>
                    <a:cubicBezTo>
                      <a:pt x="46016" y="4778"/>
                      <a:pt x="68686" y="16589"/>
                      <a:pt x="78020" y="33258"/>
                    </a:cubicBezTo>
                    <a:cubicBezTo>
                      <a:pt x="92498" y="58975"/>
                      <a:pt x="89165" y="97933"/>
                      <a:pt x="76687" y="123745"/>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8B0CD4B-112A-EA27-4F0C-F377B19D4A9D}"/>
                  </a:ext>
                </a:extLst>
              </p:cNvPr>
              <p:cNvSpPr/>
              <p:nvPr/>
            </p:nvSpPr>
            <p:spPr>
              <a:xfrm>
                <a:off x="3085061" y="2241648"/>
                <a:ext cx="110003" cy="157794"/>
              </a:xfrm>
              <a:custGeom>
                <a:avLst/>
                <a:gdLst>
                  <a:gd name="connsiteX0" fmla="*/ 81049 w 110003"/>
                  <a:gd name="connsiteY0" fmla="*/ 7109 h 157794"/>
                  <a:gd name="connsiteX1" fmla="*/ 2848 w 110003"/>
                  <a:gd name="connsiteY1" fmla="*/ 56258 h 157794"/>
                  <a:gd name="connsiteX2" fmla="*/ 16945 w 110003"/>
                  <a:gd name="connsiteY2" fmla="*/ 140840 h 157794"/>
                  <a:gd name="connsiteX3" fmla="*/ 99908 w 110003"/>
                  <a:gd name="connsiteY3" fmla="*/ 120837 h 157794"/>
                  <a:gd name="connsiteX4" fmla="*/ 81049 w 110003"/>
                  <a:gd name="connsiteY4" fmla="*/ 7109 h 157794"/>
                  <a:gd name="connsiteX5" fmla="*/ 83335 w 110003"/>
                  <a:gd name="connsiteY5" fmla="*/ 121694 h 157794"/>
                  <a:gd name="connsiteX6" fmla="*/ 15898 w 110003"/>
                  <a:gd name="connsiteY6" fmla="*/ 114932 h 157794"/>
                  <a:gd name="connsiteX7" fmla="*/ 7230 w 110003"/>
                  <a:gd name="connsiteY7" fmla="*/ 68259 h 157794"/>
                  <a:gd name="connsiteX8" fmla="*/ 12564 w 110003"/>
                  <a:gd name="connsiteY8" fmla="*/ 67497 h 157794"/>
                  <a:gd name="connsiteX9" fmla="*/ 32185 w 110003"/>
                  <a:gd name="connsiteY9" fmla="*/ 26635 h 157794"/>
                  <a:gd name="connsiteX10" fmla="*/ 85906 w 110003"/>
                  <a:gd name="connsiteY10" fmla="*/ 33779 h 157794"/>
                  <a:gd name="connsiteX11" fmla="*/ 83335 w 110003"/>
                  <a:gd name="connsiteY11" fmla="*/ 121694 h 15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003" h="157794">
                    <a:moveTo>
                      <a:pt x="81049" y="7109"/>
                    </a:moveTo>
                    <a:cubicBezTo>
                      <a:pt x="49521" y="-15656"/>
                      <a:pt x="-2486" y="20444"/>
                      <a:pt x="2848" y="56258"/>
                    </a:cubicBezTo>
                    <a:cubicBezTo>
                      <a:pt x="-3533" y="84547"/>
                      <a:pt x="658" y="118837"/>
                      <a:pt x="16945" y="140840"/>
                    </a:cubicBezTo>
                    <a:cubicBezTo>
                      <a:pt x="42377" y="174939"/>
                      <a:pt x="85906" y="152079"/>
                      <a:pt x="99908" y="120837"/>
                    </a:cubicBezTo>
                    <a:cubicBezTo>
                      <a:pt x="115910" y="84928"/>
                      <a:pt x="115148" y="31683"/>
                      <a:pt x="81049" y="7109"/>
                    </a:cubicBezTo>
                    <a:close/>
                    <a:moveTo>
                      <a:pt x="83335" y="121694"/>
                    </a:moveTo>
                    <a:cubicBezTo>
                      <a:pt x="66094" y="155984"/>
                      <a:pt x="28566" y="145888"/>
                      <a:pt x="15898" y="114932"/>
                    </a:cubicBezTo>
                    <a:cubicBezTo>
                      <a:pt x="9897" y="100358"/>
                      <a:pt x="7230" y="84261"/>
                      <a:pt x="7230" y="68259"/>
                    </a:cubicBezTo>
                    <a:cubicBezTo>
                      <a:pt x="8849" y="69593"/>
                      <a:pt x="11611" y="69497"/>
                      <a:pt x="12564" y="67497"/>
                    </a:cubicBezTo>
                    <a:cubicBezTo>
                      <a:pt x="19422" y="53305"/>
                      <a:pt x="21041" y="38636"/>
                      <a:pt x="32185" y="26635"/>
                    </a:cubicBezTo>
                    <a:cubicBezTo>
                      <a:pt x="47902" y="9776"/>
                      <a:pt x="74476" y="14157"/>
                      <a:pt x="85906" y="33779"/>
                    </a:cubicBezTo>
                    <a:cubicBezTo>
                      <a:pt x="100384" y="58544"/>
                      <a:pt x="95622" y="97310"/>
                      <a:pt x="83335" y="121694"/>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638EA23-674F-D726-7CBF-34F58B0E2B3A}"/>
                  </a:ext>
                </a:extLst>
              </p:cNvPr>
              <p:cNvSpPr/>
              <p:nvPr/>
            </p:nvSpPr>
            <p:spPr>
              <a:xfrm>
                <a:off x="3229119" y="2219793"/>
                <a:ext cx="63094" cy="190121"/>
              </a:xfrm>
              <a:custGeom>
                <a:avLst/>
                <a:gdLst>
                  <a:gd name="connsiteX0" fmla="*/ 61863 w 63094"/>
                  <a:gd name="connsiteY0" fmla="*/ 116784 h 190121"/>
                  <a:gd name="connsiteX1" fmla="*/ 58434 w 63094"/>
                  <a:gd name="connsiteY1" fmla="*/ 6294 h 190121"/>
                  <a:gd name="connsiteX2" fmla="*/ 52148 w 63094"/>
                  <a:gd name="connsiteY2" fmla="*/ 8 h 190121"/>
                  <a:gd name="connsiteX3" fmla="*/ 39575 w 63094"/>
                  <a:gd name="connsiteY3" fmla="*/ 9723 h 190121"/>
                  <a:gd name="connsiteX4" fmla="*/ 237 w 63094"/>
                  <a:gd name="connsiteY4" fmla="*/ 62873 h 190121"/>
                  <a:gd name="connsiteX5" fmla="*/ 1380 w 63094"/>
                  <a:gd name="connsiteY5" fmla="*/ 64397 h 190121"/>
                  <a:gd name="connsiteX6" fmla="*/ 29383 w 63094"/>
                  <a:gd name="connsiteY6" fmla="*/ 40489 h 190121"/>
                  <a:gd name="connsiteX7" fmla="*/ 44052 w 63094"/>
                  <a:gd name="connsiteY7" fmla="*/ 20677 h 190121"/>
                  <a:gd name="connsiteX8" fmla="*/ 46242 w 63094"/>
                  <a:gd name="connsiteY8" fmla="*/ 96782 h 190121"/>
                  <a:gd name="connsiteX9" fmla="*/ 47100 w 63094"/>
                  <a:gd name="connsiteY9" fmla="*/ 148979 h 190121"/>
                  <a:gd name="connsiteX10" fmla="*/ 43194 w 63094"/>
                  <a:gd name="connsiteY10" fmla="*/ 187936 h 190121"/>
                  <a:gd name="connsiteX11" fmla="*/ 47576 w 63094"/>
                  <a:gd name="connsiteY11" fmla="*/ 189746 h 190121"/>
                  <a:gd name="connsiteX12" fmla="*/ 61863 w 63094"/>
                  <a:gd name="connsiteY12" fmla="*/ 116784 h 19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094" h="190121">
                    <a:moveTo>
                      <a:pt x="61863" y="116784"/>
                    </a:moveTo>
                    <a:cubicBezTo>
                      <a:pt x="60244" y="79827"/>
                      <a:pt x="54339" y="43251"/>
                      <a:pt x="58434" y="6294"/>
                    </a:cubicBezTo>
                    <a:cubicBezTo>
                      <a:pt x="58815" y="3056"/>
                      <a:pt x="55291" y="-183"/>
                      <a:pt x="52148" y="8"/>
                    </a:cubicBezTo>
                    <a:cubicBezTo>
                      <a:pt x="44623" y="484"/>
                      <a:pt x="43956" y="2961"/>
                      <a:pt x="39575" y="9723"/>
                    </a:cubicBezTo>
                    <a:cubicBezTo>
                      <a:pt x="27383" y="28202"/>
                      <a:pt x="14334" y="45919"/>
                      <a:pt x="237" y="62873"/>
                    </a:cubicBezTo>
                    <a:cubicBezTo>
                      <a:pt x="-430" y="63635"/>
                      <a:pt x="427" y="64968"/>
                      <a:pt x="1380" y="64397"/>
                    </a:cubicBezTo>
                    <a:cubicBezTo>
                      <a:pt x="12048" y="57634"/>
                      <a:pt x="20715" y="49824"/>
                      <a:pt x="29383" y="40489"/>
                    </a:cubicBezTo>
                    <a:cubicBezTo>
                      <a:pt x="31764" y="37917"/>
                      <a:pt x="38432" y="27916"/>
                      <a:pt x="44052" y="20677"/>
                    </a:cubicBezTo>
                    <a:cubicBezTo>
                      <a:pt x="41956" y="45919"/>
                      <a:pt x="44528" y="71541"/>
                      <a:pt x="46242" y="96782"/>
                    </a:cubicBezTo>
                    <a:cubicBezTo>
                      <a:pt x="47385" y="114213"/>
                      <a:pt x="48052" y="131548"/>
                      <a:pt x="47100" y="148979"/>
                    </a:cubicBezTo>
                    <a:cubicBezTo>
                      <a:pt x="46338" y="162124"/>
                      <a:pt x="40146" y="174887"/>
                      <a:pt x="43194" y="187936"/>
                    </a:cubicBezTo>
                    <a:cubicBezTo>
                      <a:pt x="43671" y="189746"/>
                      <a:pt x="45957" y="190699"/>
                      <a:pt x="47576" y="189746"/>
                    </a:cubicBezTo>
                    <a:cubicBezTo>
                      <a:pt x="67959" y="177268"/>
                      <a:pt x="62721" y="136596"/>
                      <a:pt x="61863" y="116784"/>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8A0004C6-19B9-EC74-CE90-3A2BDE4FD7E6}"/>
                  </a:ext>
                </a:extLst>
              </p:cNvPr>
              <p:cNvSpPr/>
              <p:nvPr/>
            </p:nvSpPr>
            <p:spPr>
              <a:xfrm>
                <a:off x="2863174" y="2481246"/>
                <a:ext cx="45833" cy="176479"/>
              </a:xfrm>
              <a:custGeom>
                <a:avLst/>
                <a:gdLst>
                  <a:gd name="connsiteX0" fmla="*/ 44427 w 45833"/>
                  <a:gd name="connsiteY0" fmla="*/ 97933 h 176479"/>
                  <a:gd name="connsiteX1" fmla="*/ 45570 w 45833"/>
                  <a:gd name="connsiteY1" fmla="*/ 6779 h 176479"/>
                  <a:gd name="connsiteX2" fmla="*/ 38807 w 45833"/>
                  <a:gd name="connsiteY2" fmla="*/ 16 h 176479"/>
                  <a:gd name="connsiteX3" fmla="*/ 25853 w 45833"/>
                  <a:gd name="connsiteY3" fmla="*/ 10398 h 176479"/>
                  <a:gd name="connsiteX4" fmla="*/ 135 w 45833"/>
                  <a:gd name="connsiteY4" fmla="*/ 60404 h 176479"/>
                  <a:gd name="connsiteX5" fmla="*/ 4422 w 45833"/>
                  <a:gd name="connsiteY5" fmla="*/ 62881 h 176479"/>
                  <a:gd name="connsiteX6" fmla="*/ 29758 w 45833"/>
                  <a:gd name="connsiteY6" fmla="*/ 25352 h 176479"/>
                  <a:gd name="connsiteX7" fmla="*/ 29568 w 45833"/>
                  <a:gd name="connsiteY7" fmla="*/ 89646 h 176479"/>
                  <a:gd name="connsiteX8" fmla="*/ 30044 w 45833"/>
                  <a:gd name="connsiteY8" fmla="*/ 131366 h 176479"/>
                  <a:gd name="connsiteX9" fmla="*/ 28615 w 45833"/>
                  <a:gd name="connsiteY9" fmla="*/ 173561 h 176479"/>
                  <a:gd name="connsiteX10" fmla="*/ 36140 w 45833"/>
                  <a:gd name="connsiteY10" fmla="*/ 174514 h 176479"/>
                  <a:gd name="connsiteX11" fmla="*/ 44427 w 45833"/>
                  <a:gd name="connsiteY11" fmla="*/ 97933 h 176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833" h="176479">
                    <a:moveTo>
                      <a:pt x="44427" y="97933"/>
                    </a:moveTo>
                    <a:cubicBezTo>
                      <a:pt x="43379" y="67358"/>
                      <a:pt x="41664" y="37259"/>
                      <a:pt x="45570" y="6779"/>
                    </a:cubicBezTo>
                    <a:cubicBezTo>
                      <a:pt x="46046" y="3350"/>
                      <a:pt x="42141" y="-270"/>
                      <a:pt x="38807" y="16"/>
                    </a:cubicBezTo>
                    <a:cubicBezTo>
                      <a:pt x="30996" y="683"/>
                      <a:pt x="30330" y="3254"/>
                      <a:pt x="25853" y="10398"/>
                    </a:cubicBezTo>
                    <a:cubicBezTo>
                      <a:pt x="16042" y="26210"/>
                      <a:pt x="6327" y="42783"/>
                      <a:pt x="135" y="60404"/>
                    </a:cubicBezTo>
                    <a:cubicBezTo>
                      <a:pt x="-722" y="62976"/>
                      <a:pt x="2707" y="64595"/>
                      <a:pt x="4422" y="62881"/>
                    </a:cubicBezTo>
                    <a:cubicBezTo>
                      <a:pt x="8994" y="58595"/>
                      <a:pt x="21186" y="38497"/>
                      <a:pt x="29758" y="25352"/>
                    </a:cubicBezTo>
                    <a:cubicBezTo>
                      <a:pt x="28044" y="46688"/>
                      <a:pt x="28806" y="68120"/>
                      <a:pt x="29568" y="89646"/>
                    </a:cubicBezTo>
                    <a:cubicBezTo>
                      <a:pt x="30139" y="103553"/>
                      <a:pt x="30330" y="117459"/>
                      <a:pt x="30044" y="131366"/>
                    </a:cubicBezTo>
                    <a:cubicBezTo>
                      <a:pt x="29758" y="145844"/>
                      <a:pt x="25662" y="159369"/>
                      <a:pt x="28615" y="173561"/>
                    </a:cubicBezTo>
                    <a:cubicBezTo>
                      <a:pt x="29377" y="177276"/>
                      <a:pt x="34330" y="177276"/>
                      <a:pt x="36140" y="174514"/>
                    </a:cubicBezTo>
                    <a:cubicBezTo>
                      <a:pt x="49951" y="154416"/>
                      <a:pt x="45189" y="121174"/>
                      <a:pt x="44427" y="97933"/>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8C53D1E-80F8-1438-BCB8-5F337F45CAE1}"/>
                  </a:ext>
                </a:extLst>
              </p:cNvPr>
              <p:cNvSpPr/>
              <p:nvPr/>
            </p:nvSpPr>
            <p:spPr>
              <a:xfrm>
                <a:off x="2948761" y="2491010"/>
                <a:ext cx="52421" cy="162990"/>
              </a:xfrm>
              <a:custGeom>
                <a:avLst/>
                <a:gdLst>
                  <a:gd name="connsiteX0" fmla="*/ 41136 w 52421"/>
                  <a:gd name="connsiteY0" fmla="*/ 2921 h 162990"/>
                  <a:gd name="connsiteX1" fmla="*/ 179 w 52421"/>
                  <a:gd name="connsiteY1" fmla="*/ 65595 h 162990"/>
                  <a:gd name="connsiteX2" fmla="*/ 1988 w 52421"/>
                  <a:gd name="connsiteY2" fmla="*/ 67405 h 162990"/>
                  <a:gd name="connsiteX3" fmla="*/ 36278 w 52421"/>
                  <a:gd name="connsiteY3" fmla="*/ 28448 h 162990"/>
                  <a:gd name="connsiteX4" fmla="*/ 32087 w 52421"/>
                  <a:gd name="connsiteY4" fmla="*/ 95789 h 162990"/>
                  <a:gd name="connsiteX5" fmla="*/ 38660 w 52421"/>
                  <a:gd name="connsiteY5" fmla="*/ 162560 h 162990"/>
                  <a:gd name="connsiteX6" fmla="*/ 42851 w 52421"/>
                  <a:gd name="connsiteY6" fmla="*/ 161988 h 162990"/>
                  <a:gd name="connsiteX7" fmla="*/ 45994 w 52421"/>
                  <a:gd name="connsiteY7" fmla="*/ 142081 h 162990"/>
                  <a:gd name="connsiteX8" fmla="*/ 45232 w 52421"/>
                  <a:gd name="connsiteY8" fmla="*/ 102076 h 162990"/>
                  <a:gd name="connsiteX9" fmla="*/ 52280 w 52421"/>
                  <a:gd name="connsiteY9" fmla="*/ 7588 h 162990"/>
                  <a:gd name="connsiteX10" fmla="*/ 41136 w 52421"/>
                  <a:gd name="connsiteY10" fmla="*/ 2921 h 16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21" h="162990">
                    <a:moveTo>
                      <a:pt x="41136" y="2921"/>
                    </a:moveTo>
                    <a:cubicBezTo>
                      <a:pt x="27230" y="23685"/>
                      <a:pt x="12942" y="44069"/>
                      <a:pt x="179" y="65595"/>
                    </a:cubicBezTo>
                    <a:cubicBezTo>
                      <a:pt x="-488" y="66643"/>
                      <a:pt x="845" y="68167"/>
                      <a:pt x="1988" y="67405"/>
                    </a:cubicBezTo>
                    <a:cubicBezTo>
                      <a:pt x="16562" y="57308"/>
                      <a:pt x="26087" y="42640"/>
                      <a:pt x="36278" y="28448"/>
                    </a:cubicBezTo>
                    <a:cubicBezTo>
                      <a:pt x="33230" y="50736"/>
                      <a:pt x="32564" y="73501"/>
                      <a:pt x="32087" y="95789"/>
                    </a:cubicBezTo>
                    <a:cubicBezTo>
                      <a:pt x="31802" y="108839"/>
                      <a:pt x="24944" y="155416"/>
                      <a:pt x="38660" y="162560"/>
                    </a:cubicBezTo>
                    <a:cubicBezTo>
                      <a:pt x="40184" y="163322"/>
                      <a:pt x="41612" y="163036"/>
                      <a:pt x="42851" y="161988"/>
                    </a:cubicBezTo>
                    <a:cubicBezTo>
                      <a:pt x="49137" y="157130"/>
                      <a:pt x="46375" y="149225"/>
                      <a:pt x="45994" y="142081"/>
                    </a:cubicBezTo>
                    <a:cubicBezTo>
                      <a:pt x="45327" y="128746"/>
                      <a:pt x="45232" y="115411"/>
                      <a:pt x="45232" y="102076"/>
                    </a:cubicBezTo>
                    <a:cubicBezTo>
                      <a:pt x="45327" y="70548"/>
                      <a:pt x="46851" y="38735"/>
                      <a:pt x="52280" y="7588"/>
                    </a:cubicBezTo>
                    <a:cubicBezTo>
                      <a:pt x="53614" y="825"/>
                      <a:pt x="45137" y="-2985"/>
                      <a:pt x="41136" y="2921"/>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A86BEC2-D269-D1CD-B4A9-7112E87A2802}"/>
                  </a:ext>
                </a:extLst>
              </p:cNvPr>
              <p:cNvSpPr/>
              <p:nvPr/>
            </p:nvSpPr>
            <p:spPr>
              <a:xfrm>
                <a:off x="3071989" y="2478580"/>
                <a:ext cx="62133" cy="168821"/>
              </a:xfrm>
              <a:custGeom>
                <a:avLst/>
                <a:gdLst>
                  <a:gd name="connsiteX0" fmla="*/ 50210 w 62133"/>
                  <a:gd name="connsiteY0" fmla="*/ 3158 h 168821"/>
                  <a:gd name="connsiteX1" fmla="*/ 204 w 62133"/>
                  <a:gd name="connsiteY1" fmla="*/ 95931 h 168821"/>
                  <a:gd name="connsiteX2" fmla="*/ 2299 w 62133"/>
                  <a:gd name="connsiteY2" fmla="*/ 98027 h 168821"/>
                  <a:gd name="connsiteX3" fmla="*/ 43638 w 62133"/>
                  <a:gd name="connsiteY3" fmla="*/ 41353 h 168821"/>
                  <a:gd name="connsiteX4" fmla="*/ 41352 w 62133"/>
                  <a:gd name="connsiteY4" fmla="*/ 86216 h 168821"/>
                  <a:gd name="connsiteX5" fmla="*/ 42209 w 62133"/>
                  <a:gd name="connsiteY5" fmla="*/ 134698 h 168821"/>
                  <a:gd name="connsiteX6" fmla="*/ 47353 w 62133"/>
                  <a:gd name="connsiteY6" fmla="*/ 167464 h 168821"/>
                  <a:gd name="connsiteX7" fmla="*/ 52210 w 62133"/>
                  <a:gd name="connsiteY7" fmla="*/ 167464 h 168821"/>
                  <a:gd name="connsiteX8" fmla="*/ 55354 w 62133"/>
                  <a:gd name="connsiteY8" fmla="*/ 102504 h 168821"/>
                  <a:gd name="connsiteX9" fmla="*/ 62021 w 62133"/>
                  <a:gd name="connsiteY9" fmla="*/ 8206 h 168821"/>
                  <a:gd name="connsiteX10" fmla="*/ 50210 w 62133"/>
                  <a:gd name="connsiteY10" fmla="*/ 3158 h 16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133" h="168821">
                    <a:moveTo>
                      <a:pt x="50210" y="3158"/>
                    </a:moveTo>
                    <a:cubicBezTo>
                      <a:pt x="33065" y="33733"/>
                      <a:pt x="18111" y="65832"/>
                      <a:pt x="204" y="95931"/>
                    </a:cubicBezTo>
                    <a:cubicBezTo>
                      <a:pt x="-558" y="97170"/>
                      <a:pt x="966" y="98884"/>
                      <a:pt x="2299" y="98027"/>
                    </a:cubicBezTo>
                    <a:cubicBezTo>
                      <a:pt x="20968" y="84692"/>
                      <a:pt x="32494" y="62784"/>
                      <a:pt x="43638" y="41353"/>
                    </a:cubicBezTo>
                    <a:cubicBezTo>
                      <a:pt x="42114" y="56212"/>
                      <a:pt x="41447" y="71166"/>
                      <a:pt x="41352" y="86216"/>
                    </a:cubicBezTo>
                    <a:cubicBezTo>
                      <a:pt x="41161" y="102408"/>
                      <a:pt x="41828" y="118506"/>
                      <a:pt x="42209" y="134698"/>
                    </a:cubicBezTo>
                    <a:cubicBezTo>
                      <a:pt x="42495" y="146890"/>
                      <a:pt x="40495" y="157177"/>
                      <a:pt x="47353" y="167464"/>
                    </a:cubicBezTo>
                    <a:cubicBezTo>
                      <a:pt x="48591" y="169274"/>
                      <a:pt x="51067" y="169274"/>
                      <a:pt x="52210" y="167464"/>
                    </a:cubicBezTo>
                    <a:cubicBezTo>
                      <a:pt x="62974" y="150795"/>
                      <a:pt x="55830" y="121744"/>
                      <a:pt x="55354" y="102504"/>
                    </a:cubicBezTo>
                    <a:cubicBezTo>
                      <a:pt x="54592" y="70785"/>
                      <a:pt x="55830" y="39353"/>
                      <a:pt x="62021" y="8206"/>
                    </a:cubicBezTo>
                    <a:cubicBezTo>
                      <a:pt x="63259" y="1253"/>
                      <a:pt x="53925" y="-3414"/>
                      <a:pt x="50210" y="3158"/>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292022F-3522-B1A5-1C95-F21F49864A44}"/>
                  </a:ext>
                </a:extLst>
              </p:cNvPr>
              <p:cNvSpPr/>
              <p:nvPr/>
            </p:nvSpPr>
            <p:spPr>
              <a:xfrm>
                <a:off x="3209484" y="2474069"/>
                <a:ext cx="119101" cy="167362"/>
              </a:xfrm>
              <a:custGeom>
                <a:avLst/>
                <a:gdLst>
                  <a:gd name="connsiteX0" fmla="*/ 55209 w 119101"/>
                  <a:gd name="connsiteY0" fmla="*/ 49 h 167362"/>
                  <a:gd name="connsiteX1" fmla="*/ 726 w 119101"/>
                  <a:gd name="connsiteY1" fmla="*/ 104347 h 167362"/>
                  <a:gd name="connsiteX2" fmla="*/ 1964 w 119101"/>
                  <a:gd name="connsiteY2" fmla="*/ 105967 h 167362"/>
                  <a:gd name="connsiteX3" fmla="*/ 35492 w 119101"/>
                  <a:gd name="connsiteY3" fmla="*/ 162545 h 167362"/>
                  <a:gd name="connsiteX4" fmla="*/ 117978 w 119101"/>
                  <a:gd name="connsiteY4" fmla="*/ 92251 h 167362"/>
                  <a:gd name="connsiteX5" fmla="*/ 55209 w 119101"/>
                  <a:gd name="connsiteY5" fmla="*/ 49 h 167362"/>
                  <a:gd name="connsiteX6" fmla="*/ 104548 w 119101"/>
                  <a:gd name="connsiteY6" fmla="*/ 81392 h 167362"/>
                  <a:gd name="connsiteX7" fmla="*/ 40636 w 119101"/>
                  <a:gd name="connsiteY7" fmla="*/ 150544 h 167362"/>
                  <a:gd name="connsiteX8" fmla="*/ 8822 w 119101"/>
                  <a:gd name="connsiteY8" fmla="*/ 91393 h 167362"/>
                  <a:gd name="connsiteX9" fmla="*/ 40255 w 119101"/>
                  <a:gd name="connsiteY9" fmla="*/ 18813 h 167362"/>
                  <a:gd name="connsiteX10" fmla="*/ 92642 w 119101"/>
                  <a:gd name="connsiteY10" fmla="*/ 32719 h 167362"/>
                  <a:gd name="connsiteX11" fmla="*/ 104548 w 119101"/>
                  <a:gd name="connsiteY11" fmla="*/ 81392 h 16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101" h="167362">
                    <a:moveTo>
                      <a:pt x="55209" y="49"/>
                    </a:moveTo>
                    <a:cubicBezTo>
                      <a:pt x="6441" y="-2142"/>
                      <a:pt x="-2989" y="70058"/>
                      <a:pt x="726" y="104347"/>
                    </a:cubicBezTo>
                    <a:cubicBezTo>
                      <a:pt x="821" y="105014"/>
                      <a:pt x="1392" y="105681"/>
                      <a:pt x="1964" y="105967"/>
                    </a:cubicBezTo>
                    <a:cubicBezTo>
                      <a:pt x="4345" y="129875"/>
                      <a:pt x="13584" y="151972"/>
                      <a:pt x="35492" y="162545"/>
                    </a:cubicBezTo>
                    <a:cubicBezTo>
                      <a:pt x="80450" y="184167"/>
                      <a:pt x="112930" y="128065"/>
                      <a:pt x="117978" y="92251"/>
                    </a:cubicBezTo>
                    <a:cubicBezTo>
                      <a:pt x="124265" y="48150"/>
                      <a:pt x="104263" y="2239"/>
                      <a:pt x="55209" y="49"/>
                    </a:cubicBezTo>
                    <a:close/>
                    <a:moveTo>
                      <a:pt x="104548" y="81392"/>
                    </a:moveTo>
                    <a:cubicBezTo>
                      <a:pt x="103786" y="114825"/>
                      <a:pt x="81117" y="161879"/>
                      <a:pt x="40636" y="150544"/>
                    </a:cubicBezTo>
                    <a:cubicBezTo>
                      <a:pt x="20347" y="144924"/>
                      <a:pt x="11489" y="117778"/>
                      <a:pt x="8822" y="91393"/>
                    </a:cubicBezTo>
                    <a:cubicBezTo>
                      <a:pt x="15966" y="65771"/>
                      <a:pt x="19014" y="33767"/>
                      <a:pt x="40255" y="18813"/>
                    </a:cubicBezTo>
                    <a:cubicBezTo>
                      <a:pt x="56638" y="7288"/>
                      <a:pt x="81974" y="18527"/>
                      <a:pt x="92642" y="32719"/>
                    </a:cubicBezTo>
                    <a:cubicBezTo>
                      <a:pt x="102834" y="46435"/>
                      <a:pt x="104929" y="64914"/>
                      <a:pt x="104548" y="81392"/>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10D64BF-BD4B-8DB4-A5A2-924872B9066A}"/>
                  </a:ext>
                </a:extLst>
              </p:cNvPr>
              <p:cNvSpPr/>
              <p:nvPr/>
            </p:nvSpPr>
            <p:spPr>
              <a:xfrm>
                <a:off x="2861780" y="2728927"/>
                <a:ext cx="46421" cy="162806"/>
              </a:xfrm>
              <a:custGeom>
                <a:avLst/>
                <a:gdLst>
                  <a:gd name="connsiteX0" fmla="*/ 38201 w 46421"/>
                  <a:gd name="connsiteY0" fmla="*/ 93616 h 162806"/>
                  <a:gd name="connsiteX1" fmla="*/ 46392 w 46421"/>
                  <a:gd name="connsiteY1" fmla="*/ 6081 h 162806"/>
                  <a:gd name="connsiteX2" fmla="*/ 34010 w 46421"/>
                  <a:gd name="connsiteY2" fmla="*/ 4367 h 162806"/>
                  <a:gd name="connsiteX3" fmla="*/ 101 w 46421"/>
                  <a:gd name="connsiteY3" fmla="*/ 77805 h 162806"/>
                  <a:gd name="connsiteX4" fmla="*/ 1339 w 46421"/>
                  <a:gd name="connsiteY4" fmla="*/ 79043 h 162806"/>
                  <a:gd name="connsiteX5" fmla="*/ 27342 w 46421"/>
                  <a:gd name="connsiteY5" fmla="*/ 49230 h 162806"/>
                  <a:gd name="connsiteX6" fmla="*/ 24485 w 46421"/>
                  <a:gd name="connsiteY6" fmla="*/ 93521 h 162806"/>
                  <a:gd name="connsiteX7" fmla="*/ 36105 w 46421"/>
                  <a:gd name="connsiteY7" fmla="*/ 162672 h 162806"/>
                  <a:gd name="connsiteX8" fmla="*/ 39820 w 46421"/>
                  <a:gd name="connsiteY8" fmla="*/ 161148 h 162806"/>
                  <a:gd name="connsiteX9" fmla="*/ 39153 w 46421"/>
                  <a:gd name="connsiteY9" fmla="*/ 135621 h 162806"/>
                  <a:gd name="connsiteX10" fmla="*/ 38201 w 46421"/>
                  <a:gd name="connsiteY10" fmla="*/ 93616 h 16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421" h="162806">
                    <a:moveTo>
                      <a:pt x="38201" y="93616"/>
                    </a:moveTo>
                    <a:cubicBezTo>
                      <a:pt x="38963" y="64184"/>
                      <a:pt x="43630" y="35323"/>
                      <a:pt x="46392" y="6081"/>
                    </a:cubicBezTo>
                    <a:cubicBezTo>
                      <a:pt x="47059" y="-1253"/>
                      <a:pt x="36010" y="-2110"/>
                      <a:pt x="34010" y="4367"/>
                    </a:cubicBezTo>
                    <a:cubicBezTo>
                      <a:pt x="26009" y="30656"/>
                      <a:pt x="11340" y="53135"/>
                      <a:pt x="101" y="77805"/>
                    </a:cubicBezTo>
                    <a:cubicBezTo>
                      <a:pt x="-280" y="78567"/>
                      <a:pt x="482" y="79519"/>
                      <a:pt x="1339" y="79043"/>
                    </a:cubicBezTo>
                    <a:cubicBezTo>
                      <a:pt x="12674" y="72661"/>
                      <a:pt x="20770" y="61612"/>
                      <a:pt x="27342" y="49230"/>
                    </a:cubicBezTo>
                    <a:cubicBezTo>
                      <a:pt x="25914" y="63993"/>
                      <a:pt x="25056" y="78852"/>
                      <a:pt x="24485" y="93521"/>
                    </a:cubicBezTo>
                    <a:cubicBezTo>
                      <a:pt x="23913" y="107713"/>
                      <a:pt x="18484" y="156576"/>
                      <a:pt x="36105" y="162672"/>
                    </a:cubicBezTo>
                    <a:cubicBezTo>
                      <a:pt x="37629" y="163149"/>
                      <a:pt x="38963" y="162291"/>
                      <a:pt x="39820" y="161148"/>
                    </a:cubicBezTo>
                    <a:cubicBezTo>
                      <a:pt x="45249" y="153909"/>
                      <a:pt x="40106" y="143813"/>
                      <a:pt x="39153" y="135621"/>
                    </a:cubicBezTo>
                    <a:cubicBezTo>
                      <a:pt x="37534" y="121810"/>
                      <a:pt x="37820" y="107618"/>
                      <a:pt x="38201" y="93616"/>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9FCD2B7-264A-E088-C963-4555EE147079}"/>
                  </a:ext>
                </a:extLst>
              </p:cNvPr>
              <p:cNvSpPr/>
              <p:nvPr/>
            </p:nvSpPr>
            <p:spPr>
              <a:xfrm>
                <a:off x="2951354" y="2741643"/>
                <a:ext cx="85072" cy="122036"/>
              </a:xfrm>
              <a:custGeom>
                <a:avLst/>
                <a:gdLst>
                  <a:gd name="connsiteX0" fmla="*/ 56450 w 85072"/>
                  <a:gd name="connsiteY0" fmla="*/ 7748 h 122036"/>
                  <a:gd name="connsiteX1" fmla="*/ 15017 w 85072"/>
                  <a:gd name="connsiteY1" fmla="*/ 13177 h 122036"/>
                  <a:gd name="connsiteX2" fmla="*/ 12350 w 85072"/>
                  <a:gd name="connsiteY2" fmla="*/ 13082 h 122036"/>
                  <a:gd name="connsiteX3" fmla="*/ 1967 w 85072"/>
                  <a:gd name="connsiteY3" fmla="*/ 73280 h 122036"/>
                  <a:gd name="connsiteX4" fmla="*/ 38448 w 85072"/>
                  <a:gd name="connsiteY4" fmla="*/ 118714 h 122036"/>
                  <a:gd name="connsiteX5" fmla="*/ 85025 w 85072"/>
                  <a:gd name="connsiteY5" fmla="*/ 85281 h 122036"/>
                  <a:gd name="connsiteX6" fmla="*/ 56450 w 85072"/>
                  <a:gd name="connsiteY6" fmla="*/ 7748 h 122036"/>
                  <a:gd name="connsiteX7" fmla="*/ 49116 w 85072"/>
                  <a:gd name="connsiteY7" fmla="*/ 109284 h 122036"/>
                  <a:gd name="connsiteX8" fmla="*/ 12350 w 85072"/>
                  <a:gd name="connsiteY8" fmla="*/ 25560 h 122036"/>
                  <a:gd name="connsiteX9" fmla="*/ 13016 w 85072"/>
                  <a:gd name="connsiteY9" fmla="*/ 30513 h 122036"/>
                  <a:gd name="connsiteX10" fmla="*/ 18636 w 85072"/>
                  <a:gd name="connsiteY10" fmla="*/ 32799 h 122036"/>
                  <a:gd name="connsiteX11" fmla="*/ 49402 w 85072"/>
                  <a:gd name="connsiteY11" fmla="*/ 19845 h 122036"/>
                  <a:gd name="connsiteX12" fmla="*/ 72071 w 85072"/>
                  <a:gd name="connsiteY12" fmla="*/ 76804 h 122036"/>
                  <a:gd name="connsiteX13" fmla="*/ 49116 w 85072"/>
                  <a:gd name="connsiteY13" fmla="*/ 109284 h 12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072" h="122036">
                    <a:moveTo>
                      <a:pt x="56450" y="7748"/>
                    </a:moveTo>
                    <a:cubicBezTo>
                      <a:pt x="43592" y="-5397"/>
                      <a:pt x="22541" y="-634"/>
                      <a:pt x="15017" y="13177"/>
                    </a:cubicBezTo>
                    <a:cubicBezTo>
                      <a:pt x="14350" y="12510"/>
                      <a:pt x="13112" y="12225"/>
                      <a:pt x="12350" y="13082"/>
                    </a:cubicBezTo>
                    <a:cubicBezTo>
                      <a:pt x="-1938" y="27655"/>
                      <a:pt x="-1366" y="54897"/>
                      <a:pt x="1967" y="73280"/>
                    </a:cubicBezTo>
                    <a:cubicBezTo>
                      <a:pt x="5873" y="94997"/>
                      <a:pt x="18160" y="110713"/>
                      <a:pt x="38448" y="118714"/>
                    </a:cubicBezTo>
                    <a:cubicBezTo>
                      <a:pt x="65880" y="129573"/>
                      <a:pt x="84168" y="112618"/>
                      <a:pt x="85025" y="85281"/>
                    </a:cubicBezTo>
                    <a:cubicBezTo>
                      <a:pt x="85883" y="58992"/>
                      <a:pt x="75119" y="26703"/>
                      <a:pt x="56450" y="7748"/>
                    </a:cubicBezTo>
                    <a:close/>
                    <a:moveTo>
                      <a:pt x="49116" y="109284"/>
                    </a:moveTo>
                    <a:cubicBezTo>
                      <a:pt x="11111" y="101664"/>
                      <a:pt x="4158" y="58516"/>
                      <a:pt x="12350" y="25560"/>
                    </a:cubicBezTo>
                    <a:cubicBezTo>
                      <a:pt x="12445" y="27179"/>
                      <a:pt x="12635" y="28798"/>
                      <a:pt x="13016" y="30513"/>
                    </a:cubicBezTo>
                    <a:cubicBezTo>
                      <a:pt x="13493" y="32703"/>
                      <a:pt x="16731" y="34323"/>
                      <a:pt x="18636" y="32799"/>
                    </a:cubicBezTo>
                    <a:cubicBezTo>
                      <a:pt x="30638" y="23655"/>
                      <a:pt x="33209" y="2604"/>
                      <a:pt x="49402" y="19845"/>
                    </a:cubicBezTo>
                    <a:cubicBezTo>
                      <a:pt x="63023" y="34418"/>
                      <a:pt x="70071" y="57373"/>
                      <a:pt x="72071" y="76804"/>
                    </a:cubicBezTo>
                    <a:cubicBezTo>
                      <a:pt x="73881" y="93568"/>
                      <a:pt x="70357" y="113475"/>
                      <a:pt x="49116" y="109284"/>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E39E717-490B-C0E8-D63B-B15A38916DCB}"/>
                  </a:ext>
                </a:extLst>
              </p:cNvPr>
              <p:cNvSpPr/>
              <p:nvPr/>
            </p:nvSpPr>
            <p:spPr>
              <a:xfrm>
                <a:off x="3077778" y="2719644"/>
                <a:ext cx="59304" cy="164944"/>
              </a:xfrm>
              <a:custGeom>
                <a:avLst/>
                <a:gdLst>
                  <a:gd name="connsiteX0" fmla="*/ 56613 w 59304"/>
                  <a:gd name="connsiteY0" fmla="*/ 97850 h 164944"/>
                  <a:gd name="connsiteX1" fmla="*/ 56518 w 59304"/>
                  <a:gd name="connsiteY1" fmla="*/ 6315 h 164944"/>
                  <a:gd name="connsiteX2" fmla="*/ 43564 w 59304"/>
                  <a:gd name="connsiteY2" fmla="*/ 4600 h 164944"/>
                  <a:gd name="connsiteX3" fmla="*/ 225 w 59304"/>
                  <a:gd name="connsiteY3" fmla="*/ 86706 h 164944"/>
                  <a:gd name="connsiteX4" fmla="*/ 3082 w 59304"/>
                  <a:gd name="connsiteY4" fmla="*/ 88897 h 164944"/>
                  <a:gd name="connsiteX5" fmla="*/ 41373 w 59304"/>
                  <a:gd name="connsiteY5" fmla="*/ 35271 h 164944"/>
                  <a:gd name="connsiteX6" fmla="*/ 41754 w 59304"/>
                  <a:gd name="connsiteY6" fmla="*/ 90230 h 164944"/>
                  <a:gd name="connsiteX7" fmla="*/ 44992 w 59304"/>
                  <a:gd name="connsiteY7" fmla="*/ 161191 h 164944"/>
                  <a:gd name="connsiteX8" fmla="*/ 54422 w 59304"/>
                  <a:gd name="connsiteY8" fmla="*/ 162430 h 164944"/>
                  <a:gd name="connsiteX9" fmla="*/ 56613 w 59304"/>
                  <a:gd name="connsiteY9" fmla="*/ 97850 h 16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304" h="164944">
                    <a:moveTo>
                      <a:pt x="56613" y="97850"/>
                    </a:moveTo>
                    <a:cubicBezTo>
                      <a:pt x="55184" y="67275"/>
                      <a:pt x="53660" y="36795"/>
                      <a:pt x="56518" y="6315"/>
                    </a:cubicBezTo>
                    <a:cubicBezTo>
                      <a:pt x="57280" y="-1591"/>
                      <a:pt x="45945" y="-1972"/>
                      <a:pt x="43564" y="4600"/>
                    </a:cubicBezTo>
                    <a:cubicBezTo>
                      <a:pt x="32800" y="33652"/>
                      <a:pt x="14798" y="59560"/>
                      <a:pt x="225" y="86706"/>
                    </a:cubicBezTo>
                    <a:cubicBezTo>
                      <a:pt x="-728" y="88516"/>
                      <a:pt x="1558" y="90421"/>
                      <a:pt x="3082" y="88897"/>
                    </a:cubicBezTo>
                    <a:cubicBezTo>
                      <a:pt x="18799" y="72895"/>
                      <a:pt x="30514" y="54416"/>
                      <a:pt x="41373" y="35271"/>
                    </a:cubicBezTo>
                    <a:cubicBezTo>
                      <a:pt x="40706" y="53559"/>
                      <a:pt x="40992" y="71942"/>
                      <a:pt x="41754" y="90230"/>
                    </a:cubicBezTo>
                    <a:cubicBezTo>
                      <a:pt x="42611" y="111757"/>
                      <a:pt x="37849" y="140998"/>
                      <a:pt x="44992" y="161191"/>
                    </a:cubicBezTo>
                    <a:cubicBezTo>
                      <a:pt x="46326" y="165002"/>
                      <a:pt x="52327" y="166716"/>
                      <a:pt x="54422" y="162430"/>
                    </a:cubicBezTo>
                    <a:cubicBezTo>
                      <a:pt x="63280" y="144237"/>
                      <a:pt x="57565" y="117567"/>
                      <a:pt x="56613" y="9785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8CCB42E-2E75-47DE-FCFA-22629AE71AD4}"/>
                  </a:ext>
                </a:extLst>
              </p:cNvPr>
              <p:cNvSpPr/>
              <p:nvPr/>
            </p:nvSpPr>
            <p:spPr>
              <a:xfrm>
                <a:off x="3199059" y="2730378"/>
                <a:ext cx="117696" cy="124436"/>
              </a:xfrm>
              <a:custGeom>
                <a:avLst/>
                <a:gdLst>
                  <a:gd name="connsiteX0" fmla="*/ 111830 w 117696"/>
                  <a:gd name="connsiteY0" fmla="*/ 36062 h 124436"/>
                  <a:gd name="connsiteX1" fmla="*/ 68491 w 117696"/>
                  <a:gd name="connsiteY1" fmla="*/ 820 h 124436"/>
                  <a:gd name="connsiteX2" fmla="*/ 13913 w 117696"/>
                  <a:gd name="connsiteY2" fmla="*/ 25775 h 124436"/>
                  <a:gd name="connsiteX3" fmla="*/ 1721 w 117696"/>
                  <a:gd name="connsiteY3" fmla="*/ 83020 h 124436"/>
                  <a:gd name="connsiteX4" fmla="*/ 21914 w 117696"/>
                  <a:gd name="connsiteY4" fmla="*/ 111595 h 124436"/>
                  <a:gd name="connsiteX5" fmla="*/ 65253 w 117696"/>
                  <a:gd name="connsiteY5" fmla="*/ 124264 h 124436"/>
                  <a:gd name="connsiteX6" fmla="*/ 111830 w 117696"/>
                  <a:gd name="connsiteY6" fmla="*/ 36062 h 124436"/>
                  <a:gd name="connsiteX7" fmla="*/ 69730 w 117696"/>
                  <a:gd name="connsiteY7" fmla="*/ 109500 h 124436"/>
                  <a:gd name="connsiteX8" fmla="*/ 37916 w 117696"/>
                  <a:gd name="connsiteY8" fmla="*/ 108833 h 124436"/>
                  <a:gd name="connsiteX9" fmla="*/ 17056 w 117696"/>
                  <a:gd name="connsiteY9" fmla="*/ 72067 h 124436"/>
                  <a:gd name="connsiteX10" fmla="*/ 17247 w 117696"/>
                  <a:gd name="connsiteY10" fmla="*/ 71209 h 124436"/>
                  <a:gd name="connsiteX11" fmla="*/ 16866 w 117696"/>
                  <a:gd name="connsiteY11" fmla="*/ 69971 h 124436"/>
                  <a:gd name="connsiteX12" fmla="*/ 24391 w 117696"/>
                  <a:gd name="connsiteY12" fmla="*/ 38729 h 124436"/>
                  <a:gd name="connsiteX13" fmla="*/ 96304 w 117696"/>
                  <a:gd name="connsiteY13" fmla="*/ 40920 h 124436"/>
                  <a:gd name="connsiteX14" fmla="*/ 69730 w 117696"/>
                  <a:gd name="connsiteY14" fmla="*/ 109500 h 12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696" h="124436">
                    <a:moveTo>
                      <a:pt x="111830" y="36062"/>
                    </a:moveTo>
                    <a:cubicBezTo>
                      <a:pt x="104210" y="18346"/>
                      <a:pt x="87351" y="4534"/>
                      <a:pt x="68491" y="820"/>
                    </a:cubicBezTo>
                    <a:cubicBezTo>
                      <a:pt x="46584" y="-3467"/>
                      <a:pt x="27248" y="9678"/>
                      <a:pt x="13913" y="25775"/>
                    </a:cubicBezTo>
                    <a:cubicBezTo>
                      <a:pt x="769" y="41682"/>
                      <a:pt x="-2470" y="63304"/>
                      <a:pt x="1721" y="83020"/>
                    </a:cubicBezTo>
                    <a:cubicBezTo>
                      <a:pt x="4769" y="96927"/>
                      <a:pt x="11913" y="106166"/>
                      <a:pt x="21914" y="111595"/>
                    </a:cubicBezTo>
                    <a:cubicBezTo>
                      <a:pt x="32582" y="120835"/>
                      <a:pt x="49156" y="125407"/>
                      <a:pt x="65253" y="124264"/>
                    </a:cubicBezTo>
                    <a:cubicBezTo>
                      <a:pt x="110116" y="121311"/>
                      <a:pt x="128023" y="73876"/>
                      <a:pt x="111830" y="36062"/>
                    </a:cubicBezTo>
                    <a:close/>
                    <a:moveTo>
                      <a:pt x="69730" y="109500"/>
                    </a:moveTo>
                    <a:cubicBezTo>
                      <a:pt x="59633" y="112453"/>
                      <a:pt x="47917" y="112167"/>
                      <a:pt x="37916" y="108833"/>
                    </a:cubicBezTo>
                    <a:cubicBezTo>
                      <a:pt x="26010" y="99689"/>
                      <a:pt x="18676" y="86259"/>
                      <a:pt x="17056" y="72067"/>
                    </a:cubicBezTo>
                    <a:cubicBezTo>
                      <a:pt x="17152" y="71781"/>
                      <a:pt x="17152" y="71495"/>
                      <a:pt x="17247" y="71209"/>
                    </a:cubicBezTo>
                    <a:cubicBezTo>
                      <a:pt x="17437" y="70638"/>
                      <a:pt x="17152" y="70257"/>
                      <a:pt x="16866" y="69971"/>
                    </a:cubicBezTo>
                    <a:cubicBezTo>
                      <a:pt x="16104" y="59398"/>
                      <a:pt x="18485" y="48540"/>
                      <a:pt x="24391" y="38729"/>
                    </a:cubicBezTo>
                    <a:cubicBezTo>
                      <a:pt x="43155" y="7963"/>
                      <a:pt x="79350" y="11678"/>
                      <a:pt x="96304" y="40920"/>
                    </a:cubicBezTo>
                    <a:cubicBezTo>
                      <a:pt x="111735" y="67304"/>
                      <a:pt x="98686" y="101023"/>
                      <a:pt x="69730" y="10950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AD2AD81-3184-DF20-D94D-5CEAAB16488F}"/>
                  </a:ext>
                </a:extLst>
              </p:cNvPr>
              <p:cNvSpPr/>
              <p:nvPr/>
            </p:nvSpPr>
            <p:spPr>
              <a:xfrm>
                <a:off x="2878825" y="2954781"/>
                <a:ext cx="81733" cy="98077"/>
              </a:xfrm>
              <a:custGeom>
                <a:avLst/>
                <a:gdLst>
                  <a:gd name="connsiteX0" fmla="*/ 81354 w 81733"/>
                  <a:gd name="connsiteY0" fmla="*/ 51118 h 98077"/>
                  <a:gd name="connsiteX1" fmla="*/ 46588 w 81733"/>
                  <a:gd name="connsiteY1" fmla="*/ 2064 h 98077"/>
                  <a:gd name="connsiteX2" fmla="*/ 17823 w 81733"/>
                  <a:gd name="connsiteY2" fmla="*/ 5017 h 98077"/>
                  <a:gd name="connsiteX3" fmla="*/ 5250 w 81733"/>
                  <a:gd name="connsiteY3" fmla="*/ 17209 h 98077"/>
                  <a:gd name="connsiteX4" fmla="*/ 11 w 81733"/>
                  <a:gd name="connsiteY4" fmla="*/ 39116 h 98077"/>
                  <a:gd name="connsiteX5" fmla="*/ 3154 w 81733"/>
                  <a:gd name="connsiteY5" fmla="*/ 40450 h 98077"/>
                  <a:gd name="connsiteX6" fmla="*/ 3440 w 81733"/>
                  <a:gd name="connsiteY6" fmla="*/ 40164 h 98077"/>
                  <a:gd name="connsiteX7" fmla="*/ 44874 w 81733"/>
                  <a:gd name="connsiteY7" fmla="*/ 98076 h 98077"/>
                  <a:gd name="connsiteX8" fmla="*/ 81354 w 81733"/>
                  <a:gd name="connsiteY8" fmla="*/ 51118 h 98077"/>
                  <a:gd name="connsiteX9" fmla="*/ 53256 w 81733"/>
                  <a:gd name="connsiteY9" fmla="*/ 81883 h 98077"/>
                  <a:gd name="connsiteX10" fmla="*/ 5916 w 81733"/>
                  <a:gd name="connsiteY10" fmla="*/ 39402 h 98077"/>
                  <a:gd name="connsiteX11" fmla="*/ 5440 w 81733"/>
                  <a:gd name="connsiteY11" fmla="*/ 38354 h 98077"/>
                  <a:gd name="connsiteX12" fmla="*/ 15060 w 81733"/>
                  <a:gd name="connsiteY12" fmla="*/ 29782 h 98077"/>
                  <a:gd name="connsiteX13" fmla="*/ 23633 w 81733"/>
                  <a:gd name="connsiteY13" fmla="*/ 20066 h 98077"/>
                  <a:gd name="connsiteX14" fmla="*/ 40111 w 81733"/>
                  <a:gd name="connsiteY14" fmla="*/ 16351 h 98077"/>
                  <a:gd name="connsiteX15" fmla="*/ 65733 w 81733"/>
                  <a:gd name="connsiteY15" fmla="*/ 47212 h 98077"/>
                  <a:gd name="connsiteX16" fmla="*/ 53256 w 81733"/>
                  <a:gd name="connsiteY16" fmla="*/ 81883 h 9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733" h="98077">
                    <a:moveTo>
                      <a:pt x="81354" y="51118"/>
                    </a:moveTo>
                    <a:cubicBezTo>
                      <a:pt x="78783" y="31115"/>
                      <a:pt x="66210" y="9493"/>
                      <a:pt x="46588" y="2064"/>
                    </a:cubicBezTo>
                    <a:cubicBezTo>
                      <a:pt x="36968" y="-1556"/>
                      <a:pt x="26681" y="-317"/>
                      <a:pt x="17823" y="5017"/>
                    </a:cubicBezTo>
                    <a:cubicBezTo>
                      <a:pt x="12870" y="8065"/>
                      <a:pt x="8583" y="12446"/>
                      <a:pt x="5250" y="17209"/>
                    </a:cubicBezTo>
                    <a:cubicBezTo>
                      <a:pt x="-84" y="24543"/>
                      <a:pt x="868" y="30734"/>
                      <a:pt x="11" y="39116"/>
                    </a:cubicBezTo>
                    <a:cubicBezTo>
                      <a:pt x="-180" y="40735"/>
                      <a:pt x="2202" y="41593"/>
                      <a:pt x="3154" y="40450"/>
                    </a:cubicBezTo>
                    <a:cubicBezTo>
                      <a:pt x="3249" y="40354"/>
                      <a:pt x="3345" y="40259"/>
                      <a:pt x="3440" y="40164"/>
                    </a:cubicBezTo>
                    <a:cubicBezTo>
                      <a:pt x="-6942" y="67596"/>
                      <a:pt x="16013" y="98362"/>
                      <a:pt x="44874" y="98076"/>
                    </a:cubicBezTo>
                    <a:cubicBezTo>
                      <a:pt x="69829" y="97695"/>
                      <a:pt x="84307" y="73501"/>
                      <a:pt x="81354" y="51118"/>
                    </a:cubicBezTo>
                    <a:close/>
                    <a:moveTo>
                      <a:pt x="53256" y="81883"/>
                    </a:moveTo>
                    <a:cubicBezTo>
                      <a:pt x="26871" y="96171"/>
                      <a:pt x="-370" y="65215"/>
                      <a:pt x="5916" y="39402"/>
                    </a:cubicBezTo>
                    <a:cubicBezTo>
                      <a:pt x="6012" y="38926"/>
                      <a:pt x="5726" y="38545"/>
                      <a:pt x="5440" y="38354"/>
                    </a:cubicBezTo>
                    <a:cubicBezTo>
                      <a:pt x="8583" y="35497"/>
                      <a:pt x="12298" y="33115"/>
                      <a:pt x="15060" y="29782"/>
                    </a:cubicBezTo>
                    <a:cubicBezTo>
                      <a:pt x="17823" y="26448"/>
                      <a:pt x="20299" y="23019"/>
                      <a:pt x="23633" y="20066"/>
                    </a:cubicBezTo>
                    <a:cubicBezTo>
                      <a:pt x="28300" y="15875"/>
                      <a:pt x="34206" y="14827"/>
                      <a:pt x="40111" y="16351"/>
                    </a:cubicBezTo>
                    <a:cubicBezTo>
                      <a:pt x="53446" y="19780"/>
                      <a:pt x="62209" y="35020"/>
                      <a:pt x="65733" y="47212"/>
                    </a:cubicBezTo>
                    <a:cubicBezTo>
                      <a:pt x="69639" y="60928"/>
                      <a:pt x="66400" y="74740"/>
                      <a:pt x="53256" y="81883"/>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4918393-7B16-7086-C95A-F7BBF505C54D}"/>
                  </a:ext>
                </a:extLst>
              </p:cNvPr>
              <p:cNvSpPr/>
              <p:nvPr/>
            </p:nvSpPr>
            <p:spPr>
              <a:xfrm>
                <a:off x="2977514" y="2962740"/>
                <a:ext cx="107813" cy="84111"/>
              </a:xfrm>
              <a:custGeom>
                <a:avLst/>
                <a:gdLst>
                  <a:gd name="connsiteX0" fmla="*/ 104681 w 107813"/>
                  <a:gd name="connsiteY0" fmla="*/ 33729 h 84111"/>
                  <a:gd name="connsiteX1" fmla="*/ 60580 w 107813"/>
                  <a:gd name="connsiteY1" fmla="*/ 4106 h 84111"/>
                  <a:gd name="connsiteX2" fmla="*/ 9050 w 107813"/>
                  <a:gd name="connsiteY2" fmla="*/ 7916 h 84111"/>
                  <a:gd name="connsiteX3" fmla="*/ 1 w 107813"/>
                  <a:gd name="connsiteY3" fmla="*/ 28204 h 84111"/>
                  <a:gd name="connsiteX4" fmla="*/ 16479 w 107813"/>
                  <a:gd name="connsiteY4" fmla="*/ 56494 h 84111"/>
                  <a:gd name="connsiteX5" fmla="*/ 18860 w 107813"/>
                  <a:gd name="connsiteY5" fmla="*/ 56494 h 84111"/>
                  <a:gd name="connsiteX6" fmla="*/ 36005 w 107813"/>
                  <a:gd name="connsiteY6" fmla="*/ 78687 h 84111"/>
                  <a:gd name="connsiteX7" fmla="*/ 84011 w 107813"/>
                  <a:gd name="connsiteY7" fmla="*/ 76211 h 84111"/>
                  <a:gd name="connsiteX8" fmla="*/ 104681 w 107813"/>
                  <a:gd name="connsiteY8" fmla="*/ 33729 h 84111"/>
                  <a:gd name="connsiteX9" fmla="*/ 91346 w 107813"/>
                  <a:gd name="connsiteY9" fmla="*/ 52398 h 84111"/>
                  <a:gd name="connsiteX10" fmla="*/ 65914 w 107813"/>
                  <a:gd name="connsiteY10" fmla="*/ 69257 h 84111"/>
                  <a:gd name="connsiteX11" fmla="*/ 21527 w 107813"/>
                  <a:gd name="connsiteY11" fmla="*/ 34491 h 84111"/>
                  <a:gd name="connsiteX12" fmla="*/ 19813 w 107813"/>
                  <a:gd name="connsiteY12" fmla="*/ 34015 h 84111"/>
                  <a:gd name="connsiteX13" fmla="*/ 18003 w 107813"/>
                  <a:gd name="connsiteY13" fmla="*/ 40015 h 84111"/>
                  <a:gd name="connsiteX14" fmla="*/ 17527 w 107813"/>
                  <a:gd name="connsiteY14" fmla="*/ 36872 h 84111"/>
                  <a:gd name="connsiteX15" fmla="*/ 16289 w 107813"/>
                  <a:gd name="connsiteY15" fmla="*/ 25633 h 84111"/>
                  <a:gd name="connsiteX16" fmla="*/ 24861 w 107813"/>
                  <a:gd name="connsiteY16" fmla="*/ 17917 h 84111"/>
                  <a:gd name="connsiteX17" fmla="*/ 72105 w 107813"/>
                  <a:gd name="connsiteY17" fmla="*/ 26014 h 84111"/>
                  <a:gd name="connsiteX18" fmla="*/ 89536 w 107813"/>
                  <a:gd name="connsiteY18" fmla="*/ 38777 h 84111"/>
                  <a:gd name="connsiteX19" fmla="*/ 91346 w 107813"/>
                  <a:gd name="connsiteY19" fmla="*/ 52398 h 8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813" h="84111">
                    <a:moveTo>
                      <a:pt x="104681" y="33729"/>
                    </a:moveTo>
                    <a:cubicBezTo>
                      <a:pt x="96680" y="17917"/>
                      <a:pt x="76582" y="8964"/>
                      <a:pt x="60580" y="4106"/>
                    </a:cubicBezTo>
                    <a:cubicBezTo>
                      <a:pt x="44483" y="-751"/>
                      <a:pt x="23242" y="-3228"/>
                      <a:pt x="9050" y="7916"/>
                    </a:cubicBezTo>
                    <a:cubicBezTo>
                      <a:pt x="2858" y="12869"/>
                      <a:pt x="96" y="20489"/>
                      <a:pt x="1" y="28204"/>
                    </a:cubicBezTo>
                    <a:cubicBezTo>
                      <a:pt x="-94" y="41540"/>
                      <a:pt x="7621" y="48016"/>
                      <a:pt x="16479" y="56494"/>
                    </a:cubicBezTo>
                    <a:cubicBezTo>
                      <a:pt x="17241" y="57256"/>
                      <a:pt x="18194" y="57065"/>
                      <a:pt x="18860" y="56494"/>
                    </a:cubicBezTo>
                    <a:cubicBezTo>
                      <a:pt x="21432" y="65447"/>
                      <a:pt x="27338" y="73353"/>
                      <a:pt x="36005" y="78687"/>
                    </a:cubicBezTo>
                    <a:cubicBezTo>
                      <a:pt x="51531" y="88307"/>
                      <a:pt x="68867" y="83640"/>
                      <a:pt x="84011" y="76211"/>
                    </a:cubicBezTo>
                    <a:cubicBezTo>
                      <a:pt x="100490" y="68114"/>
                      <a:pt x="114206" y="52398"/>
                      <a:pt x="104681" y="33729"/>
                    </a:cubicBezTo>
                    <a:close/>
                    <a:moveTo>
                      <a:pt x="91346" y="52398"/>
                    </a:moveTo>
                    <a:cubicBezTo>
                      <a:pt x="86393" y="60875"/>
                      <a:pt x="74486" y="65638"/>
                      <a:pt x="65914" y="69257"/>
                    </a:cubicBezTo>
                    <a:cubicBezTo>
                      <a:pt x="43244" y="78782"/>
                      <a:pt x="16765" y="59542"/>
                      <a:pt x="21527" y="34491"/>
                    </a:cubicBezTo>
                    <a:cubicBezTo>
                      <a:pt x="21718" y="33348"/>
                      <a:pt x="20194" y="32967"/>
                      <a:pt x="19813" y="34015"/>
                    </a:cubicBezTo>
                    <a:cubicBezTo>
                      <a:pt x="19051" y="36015"/>
                      <a:pt x="18479" y="38015"/>
                      <a:pt x="18003" y="40015"/>
                    </a:cubicBezTo>
                    <a:cubicBezTo>
                      <a:pt x="17908" y="38968"/>
                      <a:pt x="17813" y="37920"/>
                      <a:pt x="17527" y="36872"/>
                    </a:cubicBezTo>
                    <a:cubicBezTo>
                      <a:pt x="16574" y="32967"/>
                      <a:pt x="15908" y="29633"/>
                      <a:pt x="16289" y="25633"/>
                    </a:cubicBezTo>
                    <a:cubicBezTo>
                      <a:pt x="16574" y="22299"/>
                      <a:pt x="20099" y="19346"/>
                      <a:pt x="24861" y="17917"/>
                    </a:cubicBezTo>
                    <a:cubicBezTo>
                      <a:pt x="39053" y="13631"/>
                      <a:pt x="58484" y="19156"/>
                      <a:pt x="72105" y="26014"/>
                    </a:cubicBezTo>
                    <a:cubicBezTo>
                      <a:pt x="78392" y="29157"/>
                      <a:pt x="85726" y="33824"/>
                      <a:pt x="89536" y="38777"/>
                    </a:cubicBezTo>
                    <a:cubicBezTo>
                      <a:pt x="93727" y="44016"/>
                      <a:pt x="94203" y="47540"/>
                      <a:pt x="91346" y="52398"/>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9442884-CE39-876D-D94B-C7C709EB73F8}"/>
                  </a:ext>
                </a:extLst>
              </p:cNvPr>
              <p:cNvSpPr/>
              <p:nvPr/>
            </p:nvSpPr>
            <p:spPr>
              <a:xfrm>
                <a:off x="3111151" y="2951471"/>
                <a:ext cx="94488" cy="84104"/>
              </a:xfrm>
              <a:custGeom>
                <a:avLst/>
                <a:gdLst>
                  <a:gd name="connsiteX0" fmla="*/ 89248 w 94488"/>
                  <a:gd name="connsiteY0" fmla="*/ 29473 h 84104"/>
                  <a:gd name="connsiteX1" fmla="*/ 34384 w 94488"/>
                  <a:gd name="connsiteY1" fmla="*/ 136 h 84104"/>
                  <a:gd name="connsiteX2" fmla="*/ 6381 w 94488"/>
                  <a:gd name="connsiteY2" fmla="*/ 52618 h 84104"/>
                  <a:gd name="connsiteX3" fmla="*/ 8667 w 94488"/>
                  <a:gd name="connsiteY3" fmla="*/ 52618 h 84104"/>
                  <a:gd name="connsiteX4" fmla="*/ 9714 w 94488"/>
                  <a:gd name="connsiteY4" fmla="*/ 50999 h 84104"/>
                  <a:gd name="connsiteX5" fmla="*/ 19525 w 94488"/>
                  <a:gd name="connsiteY5" fmla="*/ 73478 h 84104"/>
                  <a:gd name="connsiteX6" fmla="*/ 67626 w 94488"/>
                  <a:gd name="connsiteY6" fmla="*/ 80622 h 84104"/>
                  <a:gd name="connsiteX7" fmla="*/ 89248 w 94488"/>
                  <a:gd name="connsiteY7" fmla="*/ 29473 h 84104"/>
                  <a:gd name="connsiteX8" fmla="*/ 72960 w 94488"/>
                  <a:gd name="connsiteY8" fmla="*/ 61667 h 84104"/>
                  <a:gd name="connsiteX9" fmla="*/ 17430 w 94488"/>
                  <a:gd name="connsiteY9" fmla="*/ 33949 h 84104"/>
                  <a:gd name="connsiteX10" fmla="*/ 17525 w 94488"/>
                  <a:gd name="connsiteY10" fmla="*/ 33188 h 84104"/>
                  <a:gd name="connsiteX11" fmla="*/ 32955 w 94488"/>
                  <a:gd name="connsiteY11" fmla="*/ 16995 h 84104"/>
                  <a:gd name="connsiteX12" fmla="*/ 70198 w 94488"/>
                  <a:gd name="connsiteY12" fmla="*/ 30806 h 84104"/>
                  <a:gd name="connsiteX13" fmla="*/ 72960 w 94488"/>
                  <a:gd name="connsiteY13" fmla="*/ 61667 h 8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488" h="84104">
                    <a:moveTo>
                      <a:pt x="89248" y="29473"/>
                    </a:moveTo>
                    <a:cubicBezTo>
                      <a:pt x="78580" y="11566"/>
                      <a:pt x="55339" y="-1483"/>
                      <a:pt x="34384" y="136"/>
                    </a:cubicBezTo>
                    <a:cubicBezTo>
                      <a:pt x="11905" y="1850"/>
                      <a:pt x="-11622" y="32235"/>
                      <a:pt x="6381" y="52618"/>
                    </a:cubicBezTo>
                    <a:cubicBezTo>
                      <a:pt x="6952" y="53190"/>
                      <a:pt x="8190" y="53285"/>
                      <a:pt x="8667" y="52618"/>
                    </a:cubicBezTo>
                    <a:cubicBezTo>
                      <a:pt x="9048" y="52142"/>
                      <a:pt x="9333" y="51571"/>
                      <a:pt x="9714" y="50999"/>
                    </a:cubicBezTo>
                    <a:cubicBezTo>
                      <a:pt x="9333" y="59000"/>
                      <a:pt x="12191" y="66715"/>
                      <a:pt x="19525" y="73478"/>
                    </a:cubicBezTo>
                    <a:cubicBezTo>
                      <a:pt x="32003" y="85099"/>
                      <a:pt x="52386" y="86718"/>
                      <a:pt x="67626" y="80622"/>
                    </a:cubicBezTo>
                    <a:cubicBezTo>
                      <a:pt x="89438" y="71859"/>
                      <a:pt x="102297" y="51571"/>
                      <a:pt x="89248" y="29473"/>
                    </a:cubicBezTo>
                    <a:close/>
                    <a:moveTo>
                      <a:pt x="72960" y="61667"/>
                    </a:moveTo>
                    <a:cubicBezTo>
                      <a:pt x="52101" y="80336"/>
                      <a:pt x="285" y="68144"/>
                      <a:pt x="17430" y="33949"/>
                    </a:cubicBezTo>
                    <a:cubicBezTo>
                      <a:pt x="17525" y="33664"/>
                      <a:pt x="17525" y="33473"/>
                      <a:pt x="17525" y="33188"/>
                    </a:cubicBezTo>
                    <a:cubicBezTo>
                      <a:pt x="20287" y="25758"/>
                      <a:pt x="24002" y="19186"/>
                      <a:pt x="32955" y="16995"/>
                    </a:cubicBezTo>
                    <a:cubicBezTo>
                      <a:pt x="45909" y="13756"/>
                      <a:pt x="61149" y="22234"/>
                      <a:pt x="70198" y="30806"/>
                    </a:cubicBezTo>
                    <a:cubicBezTo>
                      <a:pt x="79628" y="39855"/>
                      <a:pt x="83628" y="52047"/>
                      <a:pt x="72960" y="61667"/>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BE5FE0-D1F5-E2E9-85E3-3A2FFACF5947}"/>
                  </a:ext>
                </a:extLst>
              </p:cNvPr>
              <p:cNvSpPr/>
              <p:nvPr/>
            </p:nvSpPr>
            <p:spPr>
              <a:xfrm>
                <a:off x="3237728" y="2914877"/>
                <a:ext cx="67100" cy="150116"/>
              </a:xfrm>
              <a:custGeom>
                <a:avLst/>
                <a:gdLst>
                  <a:gd name="connsiteX0" fmla="*/ 63065 w 67100"/>
                  <a:gd name="connsiteY0" fmla="*/ 96166 h 150116"/>
                  <a:gd name="connsiteX1" fmla="*/ 62398 w 67100"/>
                  <a:gd name="connsiteY1" fmla="*/ 8727 h 150116"/>
                  <a:gd name="connsiteX2" fmla="*/ 49540 w 67100"/>
                  <a:gd name="connsiteY2" fmla="*/ 3297 h 150116"/>
                  <a:gd name="connsiteX3" fmla="*/ 105 w 67100"/>
                  <a:gd name="connsiteY3" fmla="*/ 78735 h 150116"/>
                  <a:gd name="connsiteX4" fmla="*/ 2391 w 67100"/>
                  <a:gd name="connsiteY4" fmla="*/ 80069 h 150116"/>
                  <a:gd name="connsiteX5" fmla="*/ 44491 w 67100"/>
                  <a:gd name="connsiteY5" fmla="*/ 32634 h 150116"/>
                  <a:gd name="connsiteX6" fmla="*/ 45920 w 67100"/>
                  <a:gd name="connsiteY6" fmla="*/ 81688 h 150116"/>
                  <a:gd name="connsiteX7" fmla="*/ 60208 w 67100"/>
                  <a:gd name="connsiteY7" fmla="*/ 149220 h 150116"/>
                  <a:gd name="connsiteX8" fmla="*/ 63256 w 67100"/>
                  <a:gd name="connsiteY8" fmla="*/ 149220 h 150116"/>
                  <a:gd name="connsiteX9" fmla="*/ 63065 w 67100"/>
                  <a:gd name="connsiteY9" fmla="*/ 96166 h 15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100" h="150116">
                    <a:moveTo>
                      <a:pt x="63065" y="96166"/>
                    </a:moveTo>
                    <a:cubicBezTo>
                      <a:pt x="58779" y="66543"/>
                      <a:pt x="56779" y="38349"/>
                      <a:pt x="62398" y="8727"/>
                    </a:cubicBezTo>
                    <a:cubicBezTo>
                      <a:pt x="63922" y="726"/>
                      <a:pt x="54207" y="-3275"/>
                      <a:pt x="49540" y="3297"/>
                    </a:cubicBezTo>
                    <a:cubicBezTo>
                      <a:pt x="32299" y="27872"/>
                      <a:pt x="11344" y="50636"/>
                      <a:pt x="105" y="78735"/>
                    </a:cubicBezTo>
                    <a:cubicBezTo>
                      <a:pt x="-467" y="80164"/>
                      <a:pt x="1438" y="80831"/>
                      <a:pt x="2391" y="80069"/>
                    </a:cubicBezTo>
                    <a:cubicBezTo>
                      <a:pt x="18583" y="66353"/>
                      <a:pt x="31633" y="49589"/>
                      <a:pt x="44491" y="32634"/>
                    </a:cubicBezTo>
                    <a:cubicBezTo>
                      <a:pt x="43253" y="48827"/>
                      <a:pt x="44110" y="65114"/>
                      <a:pt x="45920" y="81688"/>
                    </a:cubicBezTo>
                    <a:cubicBezTo>
                      <a:pt x="48301" y="103595"/>
                      <a:pt x="48111" y="130361"/>
                      <a:pt x="60208" y="149220"/>
                    </a:cubicBezTo>
                    <a:cubicBezTo>
                      <a:pt x="60874" y="150268"/>
                      <a:pt x="62684" y="150554"/>
                      <a:pt x="63256" y="149220"/>
                    </a:cubicBezTo>
                    <a:cubicBezTo>
                      <a:pt x="70590" y="131980"/>
                      <a:pt x="65637" y="114168"/>
                      <a:pt x="63065" y="96166"/>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F7A279A-44CE-2B44-8A26-8CB565207DE9}"/>
                  </a:ext>
                </a:extLst>
              </p:cNvPr>
              <p:cNvSpPr/>
              <p:nvPr/>
            </p:nvSpPr>
            <p:spPr>
              <a:xfrm>
                <a:off x="2759852" y="2125219"/>
                <a:ext cx="167374" cy="1017756"/>
              </a:xfrm>
              <a:custGeom>
                <a:avLst/>
                <a:gdLst>
                  <a:gd name="connsiteX0" fmla="*/ 54213 w 167374"/>
                  <a:gd name="connsiteY0" fmla="*/ 72674 h 1017756"/>
                  <a:gd name="connsiteX1" fmla="*/ 111173 w 167374"/>
                  <a:gd name="connsiteY1" fmla="*/ 21620 h 1017756"/>
                  <a:gd name="connsiteX2" fmla="*/ 166799 w 167374"/>
                  <a:gd name="connsiteY2" fmla="*/ 2570 h 1017756"/>
                  <a:gd name="connsiteX3" fmla="*/ 165751 w 167374"/>
                  <a:gd name="connsiteY3" fmla="*/ 94 h 1017756"/>
                  <a:gd name="connsiteX4" fmla="*/ 103267 w 167374"/>
                  <a:gd name="connsiteY4" fmla="*/ 13334 h 1017756"/>
                  <a:gd name="connsiteX5" fmla="*/ 58499 w 167374"/>
                  <a:gd name="connsiteY5" fmla="*/ 45909 h 1017756"/>
                  <a:gd name="connsiteX6" fmla="*/ 15256 w 167374"/>
                  <a:gd name="connsiteY6" fmla="*/ 178592 h 1017756"/>
                  <a:gd name="connsiteX7" fmla="*/ 302 w 167374"/>
                  <a:gd name="connsiteY7" fmla="*/ 539685 h 1017756"/>
                  <a:gd name="connsiteX8" fmla="*/ 2683 w 167374"/>
                  <a:gd name="connsiteY8" fmla="*/ 731804 h 1017756"/>
                  <a:gd name="connsiteX9" fmla="*/ 6493 w 167374"/>
                  <a:gd name="connsiteY9" fmla="*/ 875537 h 1017756"/>
                  <a:gd name="connsiteX10" fmla="*/ 136128 w 167374"/>
                  <a:gd name="connsiteY10" fmla="*/ 1017745 h 1017756"/>
                  <a:gd name="connsiteX11" fmla="*/ 136890 w 167374"/>
                  <a:gd name="connsiteY11" fmla="*/ 1014983 h 1017756"/>
                  <a:gd name="connsiteX12" fmla="*/ 46022 w 167374"/>
                  <a:gd name="connsiteY12" fmla="*/ 948784 h 1017756"/>
                  <a:gd name="connsiteX13" fmla="*/ 18399 w 167374"/>
                  <a:gd name="connsiteY13" fmla="*/ 855248 h 1017756"/>
                  <a:gd name="connsiteX14" fmla="*/ 16208 w 167374"/>
                  <a:gd name="connsiteY14" fmla="*/ 723041 h 1017756"/>
                  <a:gd name="connsiteX15" fmla="*/ 13256 w 167374"/>
                  <a:gd name="connsiteY15" fmla="*/ 539685 h 1017756"/>
                  <a:gd name="connsiteX16" fmla="*/ 22685 w 167374"/>
                  <a:gd name="connsiteY16" fmla="*/ 212216 h 1017756"/>
                  <a:gd name="connsiteX17" fmla="*/ 54213 w 167374"/>
                  <a:gd name="connsiteY17" fmla="*/ 72674 h 101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374" h="1017756">
                    <a:moveTo>
                      <a:pt x="54213" y="72674"/>
                    </a:moveTo>
                    <a:cubicBezTo>
                      <a:pt x="66310" y="48290"/>
                      <a:pt x="84312" y="28859"/>
                      <a:pt x="111173" y="21620"/>
                    </a:cubicBezTo>
                    <a:cubicBezTo>
                      <a:pt x="130889" y="16382"/>
                      <a:pt x="149749" y="14953"/>
                      <a:pt x="166799" y="2570"/>
                    </a:cubicBezTo>
                    <a:cubicBezTo>
                      <a:pt x="167942" y="1713"/>
                      <a:pt x="167275" y="-478"/>
                      <a:pt x="165751" y="94"/>
                    </a:cubicBezTo>
                    <a:cubicBezTo>
                      <a:pt x="145272" y="7523"/>
                      <a:pt x="124222" y="8190"/>
                      <a:pt x="103267" y="13334"/>
                    </a:cubicBezTo>
                    <a:cubicBezTo>
                      <a:pt x="84503" y="17906"/>
                      <a:pt x="69929" y="30955"/>
                      <a:pt x="58499" y="45909"/>
                    </a:cubicBezTo>
                    <a:cubicBezTo>
                      <a:pt x="29924" y="83152"/>
                      <a:pt x="20971" y="133253"/>
                      <a:pt x="15256" y="178592"/>
                    </a:cubicBezTo>
                    <a:cubicBezTo>
                      <a:pt x="206" y="297845"/>
                      <a:pt x="-746" y="419670"/>
                      <a:pt x="302" y="539685"/>
                    </a:cubicBezTo>
                    <a:cubicBezTo>
                      <a:pt x="873" y="603693"/>
                      <a:pt x="2207" y="667701"/>
                      <a:pt x="2683" y="731804"/>
                    </a:cubicBezTo>
                    <a:cubicBezTo>
                      <a:pt x="3064" y="779620"/>
                      <a:pt x="778" y="827912"/>
                      <a:pt x="6493" y="875537"/>
                    </a:cubicBezTo>
                    <a:cubicBezTo>
                      <a:pt x="15065" y="947641"/>
                      <a:pt x="60881" y="1008220"/>
                      <a:pt x="136128" y="1017745"/>
                    </a:cubicBezTo>
                    <a:cubicBezTo>
                      <a:pt x="137652" y="1017935"/>
                      <a:pt x="138033" y="1015649"/>
                      <a:pt x="136890" y="1014983"/>
                    </a:cubicBezTo>
                    <a:cubicBezTo>
                      <a:pt x="104505" y="995647"/>
                      <a:pt x="68691" y="980312"/>
                      <a:pt x="46022" y="948784"/>
                    </a:cubicBezTo>
                    <a:cubicBezTo>
                      <a:pt x="26591" y="921828"/>
                      <a:pt x="20971" y="887633"/>
                      <a:pt x="18399" y="855248"/>
                    </a:cubicBezTo>
                    <a:cubicBezTo>
                      <a:pt x="14875" y="811338"/>
                      <a:pt x="16589" y="766952"/>
                      <a:pt x="16208" y="723041"/>
                    </a:cubicBezTo>
                    <a:cubicBezTo>
                      <a:pt x="15542" y="661891"/>
                      <a:pt x="14018" y="600836"/>
                      <a:pt x="13256" y="539685"/>
                    </a:cubicBezTo>
                    <a:cubicBezTo>
                      <a:pt x="11827" y="430338"/>
                      <a:pt x="14018" y="321277"/>
                      <a:pt x="22685" y="212216"/>
                    </a:cubicBezTo>
                    <a:cubicBezTo>
                      <a:pt x="26210" y="164591"/>
                      <a:pt x="32782" y="115918"/>
                      <a:pt x="54213" y="72674"/>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64F3054-8D0E-2B58-730A-AC7869D6A5FC}"/>
                  </a:ext>
                </a:extLst>
              </p:cNvPr>
              <p:cNvSpPr/>
              <p:nvPr/>
            </p:nvSpPr>
            <p:spPr>
              <a:xfrm>
                <a:off x="3279603" y="2118558"/>
                <a:ext cx="161107" cy="1034988"/>
              </a:xfrm>
              <a:custGeom>
                <a:avLst/>
                <a:gdLst>
                  <a:gd name="connsiteX0" fmla="*/ 155588 w 161107"/>
                  <a:gd name="connsiteY0" fmla="*/ 547965 h 1034988"/>
                  <a:gd name="connsiteX1" fmla="*/ 160541 w 161107"/>
                  <a:gd name="connsiteY1" fmla="*/ 326032 h 1034988"/>
                  <a:gd name="connsiteX2" fmla="*/ 123870 w 161107"/>
                  <a:gd name="connsiteY2" fmla="*/ 87336 h 1034988"/>
                  <a:gd name="connsiteX3" fmla="*/ 1283 w 161107"/>
                  <a:gd name="connsiteY3" fmla="*/ 3421 h 1034988"/>
                  <a:gd name="connsiteX4" fmla="*/ 1759 w 161107"/>
                  <a:gd name="connsiteY4" fmla="*/ 6850 h 1034988"/>
                  <a:gd name="connsiteX5" fmla="*/ 70435 w 161107"/>
                  <a:gd name="connsiteY5" fmla="*/ 30281 h 1034988"/>
                  <a:gd name="connsiteX6" fmla="*/ 113011 w 161107"/>
                  <a:gd name="connsiteY6" fmla="*/ 97432 h 1034988"/>
                  <a:gd name="connsiteX7" fmla="*/ 146063 w 161107"/>
                  <a:gd name="connsiteY7" fmla="*/ 307268 h 1034988"/>
                  <a:gd name="connsiteX8" fmla="*/ 142444 w 161107"/>
                  <a:gd name="connsiteY8" fmla="*/ 532058 h 1034988"/>
                  <a:gd name="connsiteX9" fmla="*/ 136729 w 161107"/>
                  <a:gd name="connsiteY9" fmla="*/ 684553 h 1034988"/>
                  <a:gd name="connsiteX10" fmla="*/ 139491 w 161107"/>
                  <a:gd name="connsiteY10" fmla="*/ 885531 h 1034988"/>
                  <a:gd name="connsiteX11" fmla="*/ 49289 w 161107"/>
                  <a:gd name="connsiteY11" fmla="*/ 1029549 h 1034988"/>
                  <a:gd name="connsiteX12" fmla="*/ 49289 w 161107"/>
                  <a:gd name="connsiteY12" fmla="*/ 1034026 h 1034988"/>
                  <a:gd name="connsiteX13" fmla="*/ 150540 w 161107"/>
                  <a:gd name="connsiteY13" fmla="*/ 919249 h 1034988"/>
                  <a:gd name="connsiteX14" fmla="*/ 151397 w 161107"/>
                  <a:gd name="connsiteY14" fmla="*/ 697984 h 1034988"/>
                  <a:gd name="connsiteX15" fmla="*/ 155588 w 161107"/>
                  <a:gd name="connsiteY15" fmla="*/ 547965 h 103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1107" h="1034988">
                    <a:moveTo>
                      <a:pt x="155588" y="547965"/>
                    </a:moveTo>
                    <a:cubicBezTo>
                      <a:pt x="159589" y="474051"/>
                      <a:pt x="162351" y="400042"/>
                      <a:pt x="160541" y="326032"/>
                    </a:cubicBezTo>
                    <a:cubicBezTo>
                      <a:pt x="158636" y="246594"/>
                      <a:pt x="153683" y="161917"/>
                      <a:pt x="123870" y="87336"/>
                    </a:cubicBezTo>
                    <a:cubicBezTo>
                      <a:pt x="104058" y="37806"/>
                      <a:pt x="60814" y="-13915"/>
                      <a:pt x="1283" y="3421"/>
                    </a:cubicBezTo>
                    <a:cubicBezTo>
                      <a:pt x="-717" y="3992"/>
                      <a:pt x="-241" y="6754"/>
                      <a:pt x="1759" y="6850"/>
                    </a:cubicBezTo>
                    <a:cubicBezTo>
                      <a:pt x="27477" y="8278"/>
                      <a:pt x="50527" y="13231"/>
                      <a:pt x="70435" y="30281"/>
                    </a:cubicBezTo>
                    <a:cubicBezTo>
                      <a:pt x="90723" y="47807"/>
                      <a:pt x="103582" y="72763"/>
                      <a:pt x="113011" y="97432"/>
                    </a:cubicBezTo>
                    <a:cubicBezTo>
                      <a:pt x="138253" y="163536"/>
                      <a:pt x="143301" y="237259"/>
                      <a:pt x="146063" y="307268"/>
                    </a:cubicBezTo>
                    <a:cubicBezTo>
                      <a:pt x="149016" y="382134"/>
                      <a:pt x="146254" y="457287"/>
                      <a:pt x="142444" y="532058"/>
                    </a:cubicBezTo>
                    <a:cubicBezTo>
                      <a:pt x="139872" y="582731"/>
                      <a:pt x="134728" y="633785"/>
                      <a:pt x="136729" y="684553"/>
                    </a:cubicBezTo>
                    <a:cubicBezTo>
                      <a:pt x="139396" y="751609"/>
                      <a:pt x="145396" y="818475"/>
                      <a:pt x="139491" y="885531"/>
                    </a:cubicBezTo>
                    <a:cubicBezTo>
                      <a:pt x="134252" y="944776"/>
                      <a:pt x="117202" y="1016595"/>
                      <a:pt x="49289" y="1029549"/>
                    </a:cubicBezTo>
                    <a:cubicBezTo>
                      <a:pt x="47098" y="1029930"/>
                      <a:pt x="47003" y="1033740"/>
                      <a:pt x="49289" y="1034026"/>
                    </a:cubicBezTo>
                    <a:cubicBezTo>
                      <a:pt x="116631" y="1044027"/>
                      <a:pt x="141682" y="974113"/>
                      <a:pt x="150540" y="919249"/>
                    </a:cubicBezTo>
                    <a:cubicBezTo>
                      <a:pt x="162351" y="846288"/>
                      <a:pt x="155398" y="771326"/>
                      <a:pt x="151397" y="697984"/>
                    </a:cubicBezTo>
                    <a:cubicBezTo>
                      <a:pt x="148635" y="648073"/>
                      <a:pt x="152921" y="597971"/>
                      <a:pt x="155588" y="547965"/>
                    </a:cubicBezTo>
                    <a:close/>
                  </a:path>
                </a:pathLst>
              </a:custGeom>
              <a:grpFill/>
              <a:ln w="9525" cap="flat">
                <a:noFill/>
                <a:prstDash val="solid"/>
                <a:miter/>
              </a:ln>
            </p:spPr>
            <p:txBody>
              <a:bodyPr rtlCol="0" anchor="ctr"/>
              <a:lstStyle/>
              <a:p>
                <a:endParaRPr lang="en-US"/>
              </a:p>
            </p:txBody>
          </p:sp>
        </p:grpSp>
        <p:grpSp>
          <p:nvGrpSpPr>
            <p:cNvPr id="36" name="Graphic 6">
              <a:extLst>
                <a:ext uri="{FF2B5EF4-FFF2-40B4-BE49-F238E27FC236}">
                  <a16:creationId xmlns:a16="http://schemas.microsoft.com/office/drawing/2014/main" id="{74BE9730-9798-72DA-71EF-8351612A57F9}"/>
                </a:ext>
              </a:extLst>
            </p:cNvPr>
            <p:cNvGrpSpPr/>
            <p:nvPr/>
          </p:nvGrpSpPr>
          <p:grpSpPr>
            <a:xfrm>
              <a:off x="3616761" y="2080472"/>
              <a:ext cx="1645949" cy="493414"/>
              <a:chOff x="3616761" y="2080472"/>
              <a:chExt cx="1645949" cy="493414"/>
            </a:xfrm>
            <a:grpFill/>
          </p:grpSpPr>
          <p:grpSp>
            <p:nvGrpSpPr>
              <p:cNvPr id="49" name="Graphic 6">
                <a:extLst>
                  <a:ext uri="{FF2B5EF4-FFF2-40B4-BE49-F238E27FC236}">
                    <a16:creationId xmlns:a16="http://schemas.microsoft.com/office/drawing/2014/main" id="{E3A0E776-8AF6-58E8-8ABA-35A7D4FE9EEB}"/>
                  </a:ext>
                </a:extLst>
              </p:cNvPr>
              <p:cNvGrpSpPr/>
              <p:nvPr/>
            </p:nvGrpSpPr>
            <p:grpSpPr>
              <a:xfrm>
                <a:off x="3627045" y="2080472"/>
                <a:ext cx="1240270" cy="216698"/>
                <a:chOff x="3627045" y="2080472"/>
                <a:chExt cx="1240270" cy="216698"/>
              </a:xfrm>
              <a:grpFill/>
            </p:grpSpPr>
            <p:sp>
              <p:nvSpPr>
                <p:cNvPr id="50" name="Freeform: Shape 49">
                  <a:extLst>
                    <a:ext uri="{FF2B5EF4-FFF2-40B4-BE49-F238E27FC236}">
                      <a16:creationId xmlns:a16="http://schemas.microsoft.com/office/drawing/2014/main" id="{C0327A68-F379-77E9-891D-C3580F495246}"/>
                    </a:ext>
                  </a:extLst>
                </p:cNvPr>
                <p:cNvSpPr/>
                <p:nvPr/>
              </p:nvSpPr>
              <p:spPr>
                <a:xfrm>
                  <a:off x="3627045" y="2109246"/>
                  <a:ext cx="105385" cy="163439"/>
                </a:xfrm>
                <a:custGeom>
                  <a:avLst/>
                  <a:gdLst>
                    <a:gd name="connsiteX0" fmla="*/ 103707 w 105385"/>
                    <a:gd name="connsiteY0" fmla="*/ 146369 h 163439"/>
                    <a:gd name="connsiteX1" fmla="*/ 23697 w 105385"/>
                    <a:gd name="connsiteY1" fmla="*/ 148655 h 163439"/>
                    <a:gd name="connsiteX2" fmla="*/ 56177 w 105385"/>
                    <a:gd name="connsiteY2" fmla="*/ 107316 h 163439"/>
                    <a:gd name="connsiteX3" fmla="*/ 90467 w 105385"/>
                    <a:gd name="connsiteY3" fmla="*/ 29211 h 163439"/>
                    <a:gd name="connsiteX4" fmla="*/ 52653 w 105385"/>
                    <a:gd name="connsiteY4" fmla="*/ 2160 h 163439"/>
                    <a:gd name="connsiteX5" fmla="*/ 22458 w 105385"/>
                    <a:gd name="connsiteY5" fmla="*/ 55310 h 163439"/>
                    <a:gd name="connsiteX6" fmla="*/ 24078 w 105385"/>
                    <a:gd name="connsiteY6" fmla="*/ 54072 h 163439"/>
                    <a:gd name="connsiteX7" fmla="*/ 39127 w 105385"/>
                    <a:gd name="connsiteY7" fmla="*/ 26068 h 163439"/>
                    <a:gd name="connsiteX8" fmla="*/ 74179 w 105385"/>
                    <a:gd name="connsiteY8" fmla="*/ 17210 h 163439"/>
                    <a:gd name="connsiteX9" fmla="*/ 65702 w 105385"/>
                    <a:gd name="connsiteY9" fmla="*/ 68835 h 163439"/>
                    <a:gd name="connsiteX10" fmla="*/ 1789 w 105385"/>
                    <a:gd name="connsiteY10" fmla="*/ 152941 h 163439"/>
                    <a:gd name="connsiteX11" fmla="*/ 6171 w 105385"/>
                    <a:gd name="connsiteY11" fmla="*/ 163419 h 163439"/>
                    <a:gd name="connsiteX12" fmla="*/ 57225 w 105385"/>
                    <a:gd name="connsiteY12" fmla="*/ 158084 h 163439"/>
                    <a:gd name="connsiteX13" fmla="*/ 103707 w 105385"/>
                    <a:gd name="connsiteY13" fmla="*/ 151036 h 163439"/>
                    <a:gd name="connsiteX14" fmla="*/ 103707 w 105385"/>
                    <a:gd name="connsiteY14" fmla="*/ 146369 h 16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5" h="163439">
                      <a:moveTo>
                        <a:pt x="103707" y="146369"/>
                      </a:moveTo>
                      <a:cubicBezTo>
                        <a:pt x="79989" y="137796"/>
                        <a:pt x="50176" y="144369"/>
                        <a:pt x="23697" y="148655"/>
                      </a:cubicBezTo>
                      <a:cubicBezTo>
                        <a:pt x="35698" y="135796"/>
                        <a:pt x="46176" y="121223"/>
                        <a:pt x="56177" y="107316"/>
                      </a:cubicBezTo>
                      <a:cubicBezTo>
                        <a:pt x="71988" y="85314"/>
                        <a:pt x="90562" y="57405"/>
                        <a:pt x="90467" y="29211"/>
                      </a:cubicBezTo>
                      <a:cubicBezTo>
                        <a:pt x="90467" y="10828"/>
                        <a:pt x="70750" y="-6126"/>
                        <a:pt x="52653" y="2160"/>
                      </a:cubicBezTo>
                      <a:cubicBezTo>
                        <a:pt x="41413" y="7209"/>
                        <a:pt x="5980" y="41594"/>
                        <a:pt x="22458" y="55310"/>
                      </a:cubicBezTo>
                      <a:cubicBezTo>
                        <a:pt x="23316" y="56072"/>
                        <a:pt x="24744" y="55119"/>
                        <a:pt x="24078" y="54072"/>
                      </a:cubicBezTo>
                      <a:cubicBezTo>
                        <a:pt x="19791" y="47118"/>
                        <a:pt x="35603" y="30259"/>
                        <a:pt x="39127" y="26068"/>
                      </a:cubicBezTo>
                      <a:cubicBezTo>
                        <a:pt x="47985" y="15210"/>
                        <a:pt x="61987" y="5875"/>
                        <a:pt x="74179" y="17210"/>
                      </a:cubicBezTo>
                      <a:cubicBezTo>
                        <a:pt x="87133" y="29307"/>
                        <a:pt x="71798" y="57310"/>
                        <a:pt x="65702" y="68835"/>
                      </a:cubicBezTo>
                      <a:cubicBezTo>
                        <a:pt x="49986" y="98839"/>
                        <a:pt x="27507" y="130557"/>
                        <a:pt x="1789" y="152941"/>
                      </a:cubicBezTo>
                      <a:cubicBezTo>
                        <a:pt x="-2116" y="156275"/>
                        <a:pt x="837" y="163895"/>
                        <a:pt x="6171" y="163419"/>
                      </a:cubicBezTo>
                      <a:cubicBezTo>
                        <a:pt x="23220" y="161704"/>
                        <a:pt x="40270" y="159894"/>
                        <a:pt x="57225" y="158084"/>
                      </a:cubicBezTo>
                      <a:cubicBezTo>
                        <a:pt x="72941" y="156370"/>
                        <a:pt x="88848" y="156751"/>
                        <a:pt x="103707" y="151036"/>
                      </a:cubicBezTo>
                      <a:cubicBezTo>
                        <a:pt x="105897" y="150084"/>
                        <a:pt x="105993" y="147226"/>
                        <a:pt x="103707" y="146369"/>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06023C7-3949-A45C-396E-48A1FF6B435D}"/>
                    </a:ext>
                  </a:extLst>
                </p:cNvPr>
                <p:cNvSpPr/>
                <p:nvPr/>
              </p:nvSpPr>
              <p:spPr>
                <a:xfrm>
                  <a:off x="3756621" y="2097516"/>
                  <a:ext cx="105565" cy="190793"/>
                </a:xfrm>
                <a:custGeom>
                  <a:avLst/>
                  <a:gdLst>
                    <a:gd name="connsiteX0" fmla="*/ 96146 w 105565"/>
                    <a:gd name="connsiteY0" fmla="*/ 109236 h 190793"/>
                    <a:gd name="connsiteX1" fmla="*/ 94336 w 105565"/>
                    <a:gd name="connsiteY1" fmla="*/ 90853 h 190793"/>
                    <a:gd name="connsiteX2" fmla="*/ 102623 w 105565"/>
                    <a:gd name="connsiteY2" fmla="*/ 87709 h 190793"/>
                    <a:gd name="connsiteX3" fmla="*/ 102623 w 105565"/>
                    <a:gd name="connsiteY3" fmla="*/ 84852 h 190793"/>
                    <a:gd name="connsiteX4" fmla="*/ 94051 w 105565"/>
                    <a:gd name="connsiteY4" fmla="*/ 81804 h 190793"/>
                    <a:gd name="connsiteX5" fmla="*/ 93955 w 105565"/>
                    <a:gd name="connsiteY5" fmla="*/ 556 h 190793"/>
                    <a:gd name="connsiteX6" fmla="*/ 92431 w 105565"/>
                    <a:gd name="connsiteY6" fmla="*/ 746 h 190793"/>
                    <a:gd name="connsiteX7" fmla="*/ 86050 w 105565"/>
                    <a:gd name="connsiteY7" fmla="*/ 80566 h 190793"/>
                    <a:gd name="connsiteX8" fmla="*/ 50807 w 105565"/>
                    <a:gd name="connsiteY8" fmla="*/ 83328 h 190793"/>
                    <a:gd name="connsiteX9" fmla="*/ 14707 w 105565"/>
                    <a:gd name="connsiteY9" fmla="*/ 90472 h 190793"/>
                    <a:gd name="connsiteX10" fmla="*/ 14517 w 105565"/>
                    <a:gd name="connsiteY10" fmla="*/ 80566 h 190793"/>
                    <a:gd name="connsiteX11" fmla="*/ 5278 w 105565"/>
                    <a:gd name="connsiteY11" fmla="*/ 13700 h 190793"/>
                    <a:gd name="connsiteX12" fmla="*/ 4039 w 105565"/>
                    <a:gd name="connsiteY12" fmla="*/ 15891 h 190793"/>
                    <a:gd name="connsiteX13" fmla="*/ 4325 w 105565"/>
                    <a:gd name="connsiteY13" fmla="*/ 43132 h 190793"/>
                    <a:gd name="connsiteX14" fmla="*/ 5182 w 105565"/>
                    <a:gd name="connsiteY14" fmla="*/ 94186 h 190793"/>
                    <a:gd name="connsiteX15" fmla="*/ 991 w 105565"/>
                    <a:gd name="connsiteY15" fmla="*/ 95901 h 190793"/>
                    <a:gd name="connsiteX16" fmla="*/ 2039 w 105565"/>
                    <a:gd name="connsiteY16" fmla="*/ 99711 h 190793"/>
                    <a:gd name="connsiteX17" fmla="*/ 5182 w 105565"/>
                    <a:gd name="connsiteY17" fmla="*/ 99425 h 190793"/>
                    <a:gd name="connsiteX18" fmla="*/ 5373 w 105565"/>
                    <a:gd name="connsiteY18" fmla="*/ 146669 h 190793"/>
                    <a:gd name="connsiteX19" fmla="*/ 7468 w 105565"/>
                    <a:gd name="connsiteY19" fmla="*/ 176387 h 190793"/>
                    <a:gd name="connsiteX20" fmla="*/ 13564 w 105565"/>
                    <a:gd name="connsiteY20" fmla="*/ 176387 h 190793"/>
                    <a:gd name="connsiteX21" fmla="*/ 15565 w 105565"/>
                    <a:gd name="connsiteY21" fmla="*/ 142859 h 190793"/>
                    <a:gd name="connsiteX22" fmla="*/ 14898 w 105565"/>
                    <a:gd name="connsiteY22" fmla="*/ 98568 h 190793"/>
                    <a:gd name="connsiteX23" fmla="*/ 57951 w 105565"/>
                    <a:gd name="connsiteY23" fmla="*/ 93424 h 190793"/>
                    <a:gd name="connsiteX24" fmla="*/ 86050 w 105565"/>
                    <a:gd name="connsiteY24" fmla="*/ 92377 h 190793"/>
                    <a:gd name="connsiteX25" fmla="*/ 86145 w 105565"/>
                    <a:gd name="connsiteY25" fmla="*/ 97711 h 190793"/>
                    <a:gd name="connsiteX26" fmla="*/ 92622 w 105565"/>
                    <a:gd name="connsiteY26" fmla="*/ 144383 h 190793"/>
                    <a:gd name="connsiteX27" fmla="*/ 94241 w 105565"/>
                    <a:gd name="connsiteY27" fmla="*/ 189436 h 190793"/>
                    <a:gd name="connsiteX28" fmla="*/ 97289 w 105565"/>
                    <a:gd name="connsiteY28" fmla="*/ 190294 h 190793"/>
                    <a:gd name="connsiteX29" fmla="*/ 96146 w 105565"/>
                    <a:gd name="connsiteY29" fmla="*/ 109236 h 19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5565" h="190793">
                      <a:moveTo>
                        <a:pt x="96146" y="109236"/>
                      </a:moveTo>
                      <a:cubicBezTo>
                        <a:pt x="95098" y="103140"/>
                        <a:pt x="94622" y="97044"/>
                        <a:pt x="94336" y="90853"/>
                      </a:cubicBezTo>
                      <a:cubicBezTo>
                        <a:pt x="97194" y="90091"/>
                        <a:pt x="99956" y="89138"/>
                        <a:pt x="102623" y="87709"/>
                      </a:cubicBezTo>
                      <a:cubicBezTo>
                        <a:pt x="103671" y="87138"/>
                        <a:pt x="103671" y="85423"/>
                        <a:pt x="102623" y="84852"/>
                      </a:cubicBezTo>
                      <a:cubicBezTo>
                        <a:pt x="99956" y="83423"/>
                        <a:pt x="97003" y="82471"/>
                        <a:pt x="94051" y="81804"/>
                      </a:cubicBezTo>
                      <a:cubicBezTo>
                        <a:pt x="94146" y="54658"/>
                        <a:pt x="98908" y="27511"/>
                        <a:pt x="93955" y="556"/>
                      </a:cubicBezTo>
                      <a:cubicBezTo>
                        <a:pt x="93765" y="-302"/>
                        <a:pt x="92527" y="-111"/>
                        <a:pt x="92431" y="746"/>
                      </a:cubicBezTo>
                      <a:cubicBezTo>
                        <a:pt x="91384" y="27416"/>
                        <a:pt x="86716" y="53896"/>
                        <a:pt x="86050" y="80566"/>
                      </a:cubicBezTo>
                      <a:cubicBezTo>
                        <a:pt x="74334" y="79804"/>
                        <a:pt x="61666" y="82280"/>
                        <a:pt x="50807" y="83328"/>
                      </a:cubicBezTo>
                      <a:cubicBezTo>
                        <a:pt x="38425" y="84566"/>
                        <a:pt x="26423" y="86662"/>
                        <a:pt x="14707" y="90472"/>
                      </a:cubicBezTo>
                      <a:cubicBezTo>
                        <a:pt x="14612" y="87138"/>
                        <a:pt x="14612" y="83804"/>
                        <a:pt x="14517" y="80566"/>
                      </a:cubicBezTo>
                      <a:cubicBezTo>
                        <a:pt x="14231" y="72565"/>
                        <a:pt x="17755" y="15986"/>
                        <a:pt x="5278" y="13700"/>
                      </a:cubicBezTo>
                      <a:cubicBezTo>
                        <a:pt x="4135" y="13510"/>
                        <a:pt x="2992" y="14938"/>
                        <a:pt x="4039" y="15891"/>
                      </a:cubicBezTo>
                      <a:cubicBezTo>
                        <a:pt x="6421" y="17986"/>
                        <a:pt x="4230" y="39703"/>
                        <a:pt x="4325" y="43132"/>
                      </a:cubicBezTo>
                      <a:cubicBezTo>
                        <a:pt x="4992" y="60087"/>
                        <a:pt x="4992" y="77137"/>
                        <a:pt x="5182" y="94186"/>
                      </a:cubicBezTo>
                      <a:cubicBezTo>
                        <a:pt x="3754" y="94758"/>
                        <a:pt x="2420" y="95234"/>
                        <a:pt x="991" y="95901"/>
                      </a:cubicBezTo>
                      <a:cubicBezTo>
                        <a:pt x="-818" y="96758"/>
                        <a:pt x="39" y="99901"/>
                        <a:pt x="2039" y="99711"/>
                      </a:cubicBezTo>
                      <a:cubicBezTo>
                        <a:pt x="3087" y="99616"/>
                        <a:pt x="4135" y="99520"/>
                        <a:pt x="5182" y="99425"/>
                      </a:cubicBezTo>
                      <a:cubicBezTo>
                        <a:pt x="5373" y="115141"/>
                        <a:pt x="5373" y="130953"/>
                        <a:pt x="5373" y="146669"/>
                      </a:cubicBezTo>
                      <a:cubicBezTo>
                        <a:pt x="5373" y="155623"/>
                        <a:pt x="2801" y="168291"/>
                        <a:pt x="7468" y="176387"/>
                      </a:cubicBezTo>
                      <a:cubicBezTo>
                        <a:pt x="8802" y="178673"/>
                        <a:pt x="12231" y="178673"/>
                        <a:pt x="13564" y="176387"/>
                      </a:cubicBezTo>
                      <a:cubicBezTo>
                        <a:pt x="18708" y="167529"/>
                        <a:pt x="15660" y="152670"/>
                        <a:pt x="15565" y="142859"/>
                      </a:cubicBezTo>
                      <a:cubicBezTo>
                        <a:pt x="15469" y="128095"/>
                        <a:pt x="15184" y="113332"/>
                        <a:pt x="14898" y="98568"/>
                      </a:cubicBezTo>
                      <a:cubicBezTo>
                        <a:pt x="29281" y="97044"/>
                        <a:pt x="43568" y="94758"/>
                        <a:pt x="57951" y="93424"/>
                      </a:cubicBezTo>
                      <a:cubicBezTo>
                        <a:pt x="67000" y="92567"/>
                        <a:pt x="76810" y="93329"/>
                        <a:pt x="86050" y="92377"/>
                      </a:cubicBezTo>
                      <a:cubicBezTo>
                        <a:pt x="86050" y="94091"/>
                        <a:pt x="86050" y="95901"/>
                        <a:pt x="86145" y="97711"/>
                      </a:cubicBezTo>
                      <a:cubicBezTo>
                        <a:pt x="87002" y="113332"/>
                        <a:pt x="90622" y="128953"/>
                        <a:pt x="92622" y="144383"/>
                      </a:cubicBezTo>
                      <a:cubicBezTo>
                        <a:pt x="94527" y="159242"/>
                        <a:pt x="90336" y="175339"/>
                        <a:pt x="94241" y="189436"/>
                      </a:cubicBezTo>
                      <a:cubicBezTo>
                        <a:pt x="94622" y="190770"/>
                        <a:pt x="96337" y="191246"/>
                        <a:pt x="97289" y="190294"/>
                      </a:cubicBezTo>
                      <a:cubicBezTo>
                        <a:pt x="114720" y="173244"/>
                        <a:pt x="99766" y="129524"/>
                        <a:pt x="96146" y="109236"/>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F8EAE51-7E79-96CF-DA6A-BBD388A148D4}"/>
                    </a:ext>
                  </a:extLst>
                </p:cNvPr>
                <p:cNvSpPr/>
                <p:nvPr/>
              </p:nvSpPr>
              <p:spPr>
                <a:xfrm>
                  <a:off x="3894108" y="2245820"/>
                  <a:ext cx="59396" cy="46613"/>
                </a:xfrm>
                <a:custGeom>
                  <a:avLst/>
                  <a:gdLst>
                    <a:gd name="connsiteX0" fmla="*/ 58576 w 59396"/>
                    <a:gd name="connsiteY0" fmla="*/ 42370 h 46613"/>
                    <a:gd name="connsiteX1" fmla="*/ 36954 w 59396"/>
                    <a:gd name="connsiteY1" fmla="*/ 35417 h 46613"/>
                    <a:gd name="connsiteX2" fmla="*/ 19047 w 59396"/>
                    <a:gd name="connsiteY2" fmla="*/ 35322 h 46613"/>
                    <a:gd name="connsiteX3" fmla="*/ 27429 w 59396"/>
                    <a:gd name="connsiteY3" fmla="*/ 7318 h 46613"/>
                    <a:gd name="connsiteX4" fmla="*/ 378 w 59396"/>
                    <a:gd name="connsiteY4" fmla="*/ 8271 h 46613"/>
                    <a:gd name="connsiteX5" fmla="*/ 1902 w 59396"/>
                    <a:gd name="connsiteY5" fmla="*/ 10176 h 46613"/>
                    <a:gd name="connsiteX6" fmla="*/ 20666 w 59396"/>
                    <a:gd name="connsiteY6" fmla="*/ 14367 h 46613"/>
                    <a:gd name="connsiteX7" fmla="*/ 4760 w 59396"/>
                    <a:gd name="connsiteY7" fmla="*/ 36655 h 46613"/>
                    <a:gd name="connsiteX8" fmla="*/ 6950 w 59396"/>
                    <a:gd name="connsiteY8" fmla="*/ 44847 h 46613"/>
                    <a:gd name="connsiteX9" fmla="*/ 32573 w 59396"/>
                    <a:gd name="connsiteY9" fmla="*/ 46561 h 46613"/>
                    <a:gd name="connsiteX10" fmla="*/ 58195 w 59396"/>
                    <a:gd name="connsiteY10" fmla="*/ 44466 h 46613"/>
                    <a:gd name="connsiteX11" fmla="*/ 58576 w 59396"/>
                    <a:gd name="connsiteY11" fmla="*/ 42370 h 4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396" h="46613">
                      <a:moveTo>
                        <a:pt x="58576" y="42370"/>
                      </a:moveTo>
                      <a:cubicBezTo>
                        <a:pt x="51051" y="39418"/>
                        <a:pt x="44955" y="36465"/>
                        <a:pt x="36954" y="35417"/>
                      </a:cubicBezTo>
                      <a:cubicBezTo>
                        <a:pt x="30953" y="34655"/>
                        <a:pt x="25048" y="34941"/>
                        <a:pt x="19047" y="35322"/>
                      </a:cubicBezTo>
                      <a:cubicBezTo>
                        <a:pt x="26191" y="27416"/>
                        <a:pt x="31334" y="17510"/>
                        <a:pt x="27429" y="7318"/>
                      </a:cubicBezTo>
                      <a:cubicBezTo>
                        <a:pt x="22286" y="-6017"/>
                        <a:pt x="7236" y="1699"/>
                        <a:pt x="378" y="8271"/>
                      </a:cubicBezTo>
                      <a:cubicBezTo>
                        <a:pt x="-670" y="9223"/>
                        <a:pt x="664" y="10843"/>
                        <a:pt x="1902" y="10176"/>
                      </a:cubicBezTo>
                      <a:cubicBezTo>
                        <a:pt x="8570" y="6556"/>
                        <a:pt x="22476" y="1413"/>
                        <a:pt x="20666" y="14367"/>
                      </a:cubicBezTo>
                      <a:cubicBezTo>
                        <a:pt x="19333" y="23892"/>
                        <a:pt x="12094" y="31226"/>
                        <a:pt x="4760" y="36655"/>
                      </a:cubicBezTo>
                      <a:cubicBezTo>
                        <a:pt x="1235" y="39227"/>
                        <a:pt x="2378" y="44656"/>
                        <a:pt x="6950" y="44847"/>
                      </a:cubicBezTo>
                      <a:cubicBezTo>
                        <a:pt x="15523" y="45323"/>
                        <a:pt x="24000" y="46180"/>
                        <a:pt x="32573" y="46561"/>
                      </a:cubicBezTo>
                      <a:cubicBezTo>
                        <a:pt x="41526" y="46942"/>
                        <a:pt x="49337" y="45133"/>
                        <a:pt x="58195" y="44466"/>
                      </a:cubicBezTo>
                      <a:cubicBezTo>
                        <a:pt x="59624" y="44371"/>
                        <a:pt x="59814" y="42847"/>
                        <a:pt x="58576" y="42370"/>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CA5C15E6-FB6B-4704-7EAA-F2E8B92DFAEC}"/>
                    </a:ext>
                  </a:extLst>
                </p:cNvPr>
                <p:cNvSpPr/>
                <p:nvPr/>
              </p:nvSpPr>
              <p:spPr>
                <a:xfrm>
                  <a:off x="3961834" y="2159765"/>
                  <a:ext cx="55466" cy="56844"/>
                </a:xfrm>
                <a:custGeom>
                  <a:avLst/>
                  <a:gdLst>
                    <a:gd name="connsiteX0" fmla="*/ 51810 w 55466"/>
                    <a:gd name="connsiteY0" fmla="*/ 18031 h 56844"/>
                    <a:gd name="connsiteX1" fmla="*/ 43618 w 55466"/>
                    <a:gd name="connsiteY1" fmla="*/ 22888 h 56844"/>
                    <a:gd name="connsiteX2" fmla="*/ 43237 w 55466"/>
                    <a:gd name="connsiteY2" fmla="*/ 23460 h 56844"/>
                    <a:gd name="connsiteX3" fmla="*/ 29331 w 55466"/>
                    <a:gd name="connsiteY3" fmla="*/ 23555 h 56844"/>
                    <a:gd name="connsiteX4" fmla="*/ 22949 w 55466"/>
                    <a:gd name="connsiteY4" fmla="*/ 600 h 56844"/>
                    <a:gd name="connsiteX5" fmla="*/ 20758 w 55466"/>
                    <a:gd name="connsiteY5" fmla="*/ 1552 h 56844"/>
                    <a:gd name="connsiteX6" fmla="*/ 20187 w 55466"/>
                    <a:gd name="connsiteY6" fmla="*/ 11649 h 56844"/>
                    <a:gd name="connsiteX7" fmla="*/ 20568 w 55466"/>
                    <a:gd name="connsiteY7" fmla="*/ 23079 h 56844"/>
                    <a:gd name="connsiteX8" fmla="*/ 1899 w 55466"/>
                    <a:gd name="connsiteY8" fmla="*/ 22126 h 56844"/>
                    <a:gd name="connsiteX9" fmla="*/ 946 w 55466"/>
                    <a:gd name="connsiteY9" fmla="*/ 25651 h 56844"/>
                    <a:gd name="connsiteX10" fmla="*/ 21234 w 55466"/>
                    <a:gd name="connsiteY10" fmla="*/ 31080 h 56844"/>
                    <a:gd name="connsiteX11" fmla="*/ 29331 w 55466"/>
                    <a:gd name="connsiteY11" fmla="*/ 56416 h 56844"/>
                    <a:gd name="connsiteX12" fmla="*/ 31807 w 55466"/>
                    <a:gd name="connsiteY12" fmla="*/ 55369 h 56844"/>
                    <a:gd name="connsiteX13" fmla="*/ 30283 w 55466"/>
                    <a:gd name="connsiteY13" fmla="*/ 31842 h 56844"/>
                    <a:gd name="connsiteX14" fmla="*/ 50286 w 55466"/>
                    <a:gd name="connsiteY14" fmla="*/ 31270 h 56844"/>
                    <a:gd name="connsiteX15" fmla="*/ 54572 w 55466"/>
                    <a:gd name="connsiteY15" fmla="*/ 28032 h 56844"/>
                    <a:gd name="connsiteX16" fmla="*/ 51810 w 55466"/>
                    <a:gd name="connsiteY16" fmla="*/ 18031 h 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466" h="56844">
                      <a:moveTo>
                        <a:pt x="51810" y="18031"/>
                      </a:moveTo>
                      <a:cubicBezTo>
                        <a:pt x="47619" y="16888"/>
                        <a:pt x="45999" y="20602"/>
                        <a:pt x="43618" y="22888"/>
                      </a:cubicBezTo>
                      <a:cubicBezTo>
                        <a:pt x="43428" y="23079"/>
                        <a:pt x="43333" y="23269"/>
                        <a:pt x="43237" y="23460"/>
                      </a:cubicBezTo>
                      <a:cubicBezTo>
                        <a:pt x="38570" y="23936"/>
                        <a:pt x="33998" y="23841"/>
                        <a:pt x="29331" y="23555"/>
                      </a:cubicBezTo>
                      <a:cubicBezTo>
                        <a:pt x="28473" y="15173"/>
                        <a:pt x="26854" y="7934"/>
                        <a:pt x="22949" y="600"/>
                      </a:cubicBezTo>
                      <a:cubicBezTo>
                        <a:pt x="22282" y="-638"/>
                        <a:pt x="20377" y="219"/>
                        <a:pt x="20758" y="1552"/>
                      </a:cubicBezTo>
                      <a:cubicBezTo>
                        <a:pt x="21520" y="4124"/>
                        <a:pt x="20282" y="8887"/>
                        <a:pt x="20187" y="11649"/>
                      </a:cubicBezTo>
                      <a:cubicBezTo>
                        <a:pt x="19996" y="15459"/>
                        <a:pt x="20282" y="19269"/>
                        <a:pt x="20568" y="23079"/>
                      </a:cubicBezTo>
                      <a:cubicBezTo>
                        <a:pt x="14376" y="22603"/>
                        <a:pt x="8185" y="22031"/>
                        <a:pt x="1899" y="22126"/>
                      </a:cubicBezTo>
                      <a:cubicBezTo>
                        <a:pt x="184" y="22126"/>
                        <a:pt x="-863" y="24889"/>
                        <a:pt x="946" y="25651"/>
                      </a:cubicBezTo>
                      <a:cubicBezTo>
                        <a:pt x="7423" y="28508"/>
                        <a:pt x="14281" y="30127"/>
                        <a:pt x="21234" y="31080"/>
                      </a:cubicBezTo>
                      <a:cubicBezTo>
                        <a:pt x="22092" y="40319"/>
                        <a:pt x="22473" y="49844"/>
                        <a:pt x="29331" y="56416"/>
                      </a:cubicBezTo>
                      <a:cubicBezTo>
                        <a:pt x="30283" y="57369"/>
                        <a:pt x="31712" y="56607"/>
                        <a:pt x="31807" y="55369"/>
                      </a:cubicBezTo>
                      <a:cubicBezTo>
                        <a:pt x="32664" y="47558"/>
                        <a:pt x="31426" y="39748"/>
                        <a:pt x="30283" y="31842"/>
                      </a:cubicBezTo>
                      <a:cubicBezTo>
                        <a:pt x="36951" y="32128"/>
                        <a:pt x="43713" y="31842"/>
                        <a:pt x="50286" y="31270"/>
                      </a:cubicBezTo>
                      <a:cubicBezTo>
                        <a:pt x="52286" y="31080"/>
                        <a:pt x="53905" y="30032"/>
                        <a:pt x="54572" y="28032"/>
                      </a:cubicBezTo>
                      <a:cubicBezTo>
                        <a:pt x="55715" y="24508"/>
                        <a:pt x="56572" y="19269"/>
                        <a:pt x="51810" y="18031"/>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7E18B3B-708B-440E-D7DC-27B48E44F441}"/>
                    </a:ext>
                  </a:extLst>
                </p:cNvPr>
                <p:cNvSpPr/>
                <p:nvPr/>
              </p:nvSpPr>
              <p:spPr>
                <a:xfrm>
                  <a:off x="4061837" y="2080472"/>
                  <a:ext cx="138132" cy="181981"/>
                </a:xfrm>
                <a:custGeom>
                  <a:avLst/>
                  <a:gdLst>
                    <a:gd name="connsiteX0" fmla="*/ 54582 w 138132"/>
                    <a:gd name="connsiteY0" fmla="*/ 263 h 181981"/>
                    <a:gd name="connsiteX1" fmla="*/ 6004 w 138132"/>
                    <a:gd name="connsiteY1" fmla="*/ 41411 h 181981"/>
                    <a:gd name="connsiteX2" fmla="*/ 99 w 138132"/>
                    <a:gd name="connsiteY2" fmla="*/ 80654 h 181981"/>
                    <a:gd name="connsiteX3" fmla="*/ 8290 w 138132"/>
                    <a:gd name="connsiteY3" fmla="*/ 103991 h 181981"/>
                    <a:gd name="connsiteX4" fmla="*/ 57725 w 138132"/>
                    <a:gd name="connsiteY4" fmla="*/ 177238 h 181981"/>
                    <a:gd name="connsiteX5" fmla="*/ 138116 w 138132"/>
                    <a:gd name="connsiteY5" fmla="*/ 96752 h 181981"/>
                    <a:gd name="connsiteX6" fmla="*/ 54582 w 138132"/>
                    <a:gd name="connsiteY6" fmla="*/ 263 h 181981"/>
                    <a:gd name="connsiteX7" fmla="*/ 49533 w 138132"/>
                    <a:gd name="connsiteY7" fmla="*/ 157235 h 181981"/>
                    <a:gd name="connsiteX8" fmla="*/ 13434 w 138132"/>
                    <a:gd name="connsiteY8" fmla="*/ 91132 h 181981"/>
                    <a:gd name="connsiteX9" fmla="*/ 17339 w 138132"/>
                    <a:gd name="connsiteY9" fmla="*/ 49317 h 181981"/>
                    <a:gd name="connsiteX10" fmla="*/ 64488 w 138132"/>
                    <a:gd name="connsiteY10" fmla="*/ 13027 h 181981"/>
                    <a:gd name="connsiteX11" fmla="*/ 125067 w 138132"/>
                    <a:gd name="connsiteY11" fmla="*/ 101228 h 181981"/>
                    <a:gd name="connsiteX12" fmla="*/ 49533 w 138132"/>
                    <a:gd name="connsiteY12" fmla="*/ 157235 h 18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132" h="181981">
                      <a:moveTo>
                        <a:pt x="54582" y="263"/>
                      </a:moveTo>
                      <a:cubicBezTo>
                        <a:pt x="31817" y="2168"/>
                        <a:pt x="13434" y="20742"/>
                        <a:pt x="6004" y="41411"/>
                      </a:cubicBezTo>
                      <a:cubicBezTo>
                        <a:pt x="1432" y="54175"/>
                        <a:pt x="-473" y="67034"/>
                        <a:pt x="99" y="80654"/>
                      </a:cubicBezTo>
                      <a:cubicBezTo>
                        <a:pt x="480" y="90465"/>
                        <a:pt x="3909" y="97037"/>
                        <a:pt x="8290" y="103991"/>
                      </a:cubicBezTo>
                      <a:cubicBezTo>
                        <a:pt x="14958" y="134756"/>
                        <a:pt x="31531" y="164474"/>
                        <a:pt x="57725" y="177238"/>
                      </a:cubicBezTo>
                      <a:cubicBezTo>
                        <a:pt x="105064" y="200288"/>
                        <a:pt x="137449" y="133804"/>
                        <a:pt x="138116" y="96752"/>
                      </a:cubicBezTo>
                      <a:cubicBezTo>
                        <a:pt x="138973" y="49222"/>
                        <a:pt x="107350" y="-4213"/>
                        <a:pt x="54582" y="263"/>
                      </a:cubicBezTo>
                      <a:close/>
                      <a:moveTo>
                        <a:pt x="49533" y="157235"/>
                      </a:moveTo>
                      <a:cubicBezTo>
                        <a:pt x="31722" y="141710"/>
                        <a:pt x="19625" y="116373"/>
                        <a:pt x="13434" y="91132"/>
                      </a:cubicBezTo>
                      <a:cubicBezTo>
                        <a:pt x="12100" y="76749"/>
                        <a:pt x="14005" y="60747"/>
                        <a:pt x="17339" y="49317"/>
                      </a:cubicBezTo>
                      <a:cubicBezTo>
                        <a:pt x="23721" y="27410"/>
                        <a:pt x="41628" y="12741"/>
                        <a:pt x="64488" y="13027"/>
                      </a:cubicBezTo>
                      <a:cubicBezTo>
                        <a:pt x="107636" y="13503"/>
                        <a:pt x="125638" y="65795"/>
                        <a:pt x="125067" y="101228"/>
                      </a:cubicBezTo>
                      <a:cubicBezTo>
                        <a:pt x="124400" y="137995"/>
                        <a:pt x="87252" y="190097"/>
                        <a:pt x="49533" y="157235"/>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2B59D56C-F4BD-F9C4-D37E-52817BFFB674}"/>
                    </a:ext>
                  </a:extLst>
                </p:cNvPr>
                <p:cNvSpPr/>
                <p:nvPr/>
              </p:nvSpPr>
              <p:spPr>
                <a:xfrm>
                  <a:off x="4200384" y="2237509"/>
                  <a:ext cx="50053" cy="59661"/>
                </a:xfrm>
                <a:custGeom>
                  <a:avLst/>
                  <a:gdLst>
                    <a:gd name="connsiteX0" fmla="*/ 49289 w 50053"/>
                    <a:gd name="connsiteY0" fmla="*/ 53158 h 59661"/>
                    <a:gd name="connsiteX1" fmla="*/ 16619 w 50053"/>
                    <a:gd name="connsiteY1" fmla="*/ 44585 h 59661"/>
                    <a:gd name="connsiteX2" fmla="*/ 25477 w 50053"/>
                    <a:gd name="connsiteY2" fmla="*/ 13152 h 59661"/>
                    <a:gd name="connsiteX3" fmla="*/ 17381 w 50053"/>
                    <a:gd name="connsiteY3" fmla="*/ 1341 h 59661"/>
                    <a:gd name="connsiteX4" fmla="*/ 9380 w 50053"/>
                    <a:gd name="connsiteY4" fmla="*/ 198 h 59661"/>
                    <a:gd name="connsiteX5" fmla="*/ 2331 w 50053"/>
                    <a:gd name="connsiteY5" fmla="*/ 5151 h 59661"/>
                    <a:gd name="connsiteX6" fmla="*/ 2903 w 50053"/>
                    <a:gd name="connsiteY6" fmla="*/ 7152 h 59661"/>
                    <a:gd name="connsiteX7" fmla="*/ 12428 w 50053"/>
                    <a:gd name="connsiteY7" fmla="*/ 10104 h 59661"/>
                    <a:gd name="connsiteX8" fmla="*/ 14714 w 50053"/>
                    <a:gd name="connsiteY8" fmla="*/ 19915 h 59661"/>
                    <a:gd name="connsiteX9" fmla="*/ 1664 w 50053"/>
                    <a:gd name="connsiteY9" fmla="*/ 44680 h 59661"/>
                    <a:gd name="connsiteX10" fmla="*/ 4236 w 50053"/>
                    <a:gd name="connsiteY10" fmla="*/ 54586 h 59661"/>
                    <a:gd name="connsiteX11" fmla="*/ 49385 w 50053"/>
                    <a:gd name="connsiteY11" fmla="*/ 56015 h 59661"/>
                    <a:gd name="connsiteX12" fmla="*/ 49289 w 50053"/>
                    <a:gd name="connsiteY12" fmla="*/ 53158 h 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053" h="59661">
                      <a:moveTo>
                        <a:pt x="49289" y="53158"/>
                      </a:moveTo>
                      <a:cubicBezTo>
                        <a:pt x="39479" y="47538"/>
                        <a:pt x="27858" y="46204"/>
                        <a:pt x="16619" y="44585"/>
                      </a:cubicBezTo>
                      <a:cubicBezTo>
                        <a:pt x="22905" y="35250"/>
                        <a:pt x="27287" y="23916"/>
                        <a:pt x="25477" y="13152"/>
                      </a:cubicBezTo>
                      <a:cubicBezTo>
                        <a:pt x="24620" y="8104"/>
                        <a:pt x="22048" y="3723"/>
                        <a:pt x="17381" y="1341"/>
                      </a:cubicBezTo>
                      <a:cubicBezTo>
                        <a:pt x="14904" y="103"/>
                        <a:pt x="12047" y="-278"/>
                        <a:pt x="9380" y="198"/>
                      </a:cubicBezTo>
                      <a:cubicBezTo>
                        <a:pt x="5665" y="865"/>
                        <a:pt x="5379" y="3342"/>
                        <a:pt x="2331" y="5151"/>
                      </a:cubicBezTo>
                      <a:cubicBezTo>
                        <a:pt x="1474" y="5723"/>
                        <a:pt x="1760" y="7152"/>
                        <a:pt x="2903" y="7152"/>
                      </a:cubicBezTo>
                      <a:cubicBezTo>
                        <a:pt x="4617" y="7056"/>
                        <a:pt x="10618" y="9342"/>
                        <a:pt x="12428" y="10104"/>
                      </a:cubicBezTo>
                      <a:cubicBezTo>
                        <a:pt x="15571" y="11533"/>
                        <a:pt x="15095" y="17248"/>
                        <a:pt x="14714" y="19915"/>
                      </a:cubicBezTo>
                      <a:cubicBezTo>
                        <a:pt x="13380" y="29250"/>
                        <a:pt x="8046" y="38013"/>
                        <a:pt x="1664" y="44680"/>
                      </a:cubicBezTo>
                      <a:cubicBezTo>
                        <a:pt x="-1288" y="47728"/>
                        <a:pt x="-241" y="53634"/>
                        <a:pt x="4236" y="54586"/>
                      </a:cubicBezTo>
                      <a:cubicBezTo>
                        <a:pt x="18810" y="57729"/>
                        <a:pt x="35288" y="63445"/>
                        <a:pt x="49385" y="56015"/>
                      </a:cubicBezTo>
                      <a:cubicBezTo>
                        <a:pt x="50337" y="55348"/>
                        <a:pt x="50242" y="53729"/>
                        <a:pt x="49289" y="5315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5D6B7C2-C581-5290-3D51-CA901CFE6877}"/>
                    </a:ext>
                  </a:extLst>
                </p:cNvPr>
                <p:cNvSpPr/>
                <p:nvPr/>
              </p:nvSpPr>
              <p:spPr>
                <a:xfrm>
                  <a:off x="4264452" y="2157572"/>
                  <a:ext cx="108784" cy="16543"/>
                </a:xfrm>
                <a:custGeom>
                  <a:avLst/>
                  <a:gdLst>
                    <a:gd name="connsiteX0" fmla="*/ 103141 w 108784"/>
                    <a:gd name="connsiteY0" fmla="*/ 411 h 16543"/>
                    <a:gd name="connsiteX1" fmla="*/ 747 w 108784"/>
                    <a:gd name="connsiteY1" fmla="*/ 13461 h 16543"/>
                    <a:gd name="connsiteX2" fmla="*/ 1509 w 108784"/>
                    <a:gd name="connsiteY2" fmla="*/ 16318 h 16543"/>
                    <a:gd name="connsiteX3" fmla="*/ 54373 w 108784"/>
                    <a:gd name="connsiteY3" fmla="*/ 12984 h 16543"/>
                    <a:gd name="connsiteX4" fmla="*/ 103141 w 108784"/>
                    <a:gd name="connsiteY4" fmla="*/ 12127 h 16543"/>
                    <a:gd name="connsiteX5" fmla="*/ 103141 w 108784"/>
                    <a:gd name="connsiteY5" fmla="*/ 411 h 1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784" h="16543">
                      <a:moveTo>
                        <a:pt x="103141" y="411"/>
                      </a:moveTo>
                      <a:cubicBezTo>
                        <a:pt x="72280" y="316"/>
                        <a:pt x="27989" y="-3399"/>
                        <a:pt x="747" y="13461"/>
                      </a:cubicBezTo>
                      <a:cubicBezTo>
                        <a:pt x="-586" y="14318"/>
                        <a:pt x="-14" y="16223"/>
                        <a:pt x="1509" y="16318"/>
                      </a:cubicBezTo>
                      <a:cubicBezTo>
                        <a:pt x="18940" y="17461"/>
                        <a:pt x="36942" y="13937"/>
                        <a:pt x="54373" y="12984"/>
                      </a:cubicBezTo>
                      <a:cubicBezTo>
                        <a:pt x="70661" y="12032"/>
                        <a:pt x="86854" y="12222"/>
                        <a:pt x="103141" y="12127"/>
                      </a:cubicBezTo>
                      <a:cubicBezTo>
                        <a:pt x="110666" y="12032"/>
                        <a:pt x="110666" y="411"/>
                        <a:pt x="103141" y="41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96E787E1-D528-CDEE-4A74-A27EA681BA16}"/>
                    </a:ext>
                  </a:extLst>
                </p:cNvPr>
                <p:cNvSpPr/>
                <p:nvPr/>
              </p:nvSpPr>
              <p:spPr>
                <a:xfrm>
                  <a:off x="4273473" y="2180280"/>
                  <a:ext cx="111205" cy="15176"/>
                </a:xfrm>
                <a:custGeom>
                  <a:avLst/>
                  <a:gdLst>
                    <a:gd name="connsiteX0" fmla="*/ 110313 w 111205"/>
                    <a:gd name="connsiteY0" fmla="*/ 4659 h 15176"/>
                    <a:gd name="connsiteX1" fmla="*/ 60687 w 111205"/>
                    <a:gd name="connsiteY1" fmla="*/ 2754 h 15176"/>
                    <a:gd name="connsiteX2" fmla="*/ 775 w 111205"/>
                    <a:gd name="connsiteY2" fmla="*/ 8183 h 15176"/>
                    <a:gd name="connsiteX3" fmla="*/ 489 w 111205"/>
                    <a:gd name="connsiteY3" fmla="*/ 10088 h 15176"/>
                    <a:gd name="connsiteX4" fmla="*/ 54115 w 111205"/>
                    <a:gd name="connsiteY4" fmla="*/ 14375 h 15176"/>
                    <a:gd name="connsiteX5" fmla="*/ 110313 w 111205"/>
                    <a:gd name="connsiteY5" fmla="*/ 7993 h 15176"/>
                    <a:gd name="connsiteX6" fmla="*/ 110313 w 111205"/>
                    <a:gd name="connsiteY6" fmla="*/ 4659 h 1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05" h="15176">
                      <a:moveTo>
                        <a:pt x="110313" y="4659"/>
                      </a:moveTo>
                      <a:cubicBezTo>
                        <a:pt x="96501" y="-3723"/>
                        <a:pt x="75927" y="1516"/>
                        <a:pt x="60687" y="2754"/>
                      </a:cubicBezTo>
                      <a:cubicBezTo>
                        <a:pt x="40875" y="4278"/>
                        <a:pt x="20111" y="3326"/>
                        <a:pt x="775" y="8183"/>
                      </a:cubicBezTo>
                      <a:cubicBezTo>
                        <a:pt x="13" y="8374"/>
                        <a:pt x="-368" y="9707"/>
                        <a:pt x="489" y="10088"/>
                      </a:cubicBezTo>
                      <a:cubicBezTo>
                        <a:pt x="17253" y="17232"/>
                        <a:pt x="36303" y="14946"/>
                        <a:pt x="54115" y="14375"/>
                      </a:cubicBezTo>
                      <a:cubicBezTo>
                        <a:pt x="71069" y="13803"/>
                        <a:pt x="95453" y="17327"/>
                        <a:pt x="110313" y="7993"/>
                      </a:cubicBezTo>
                      <a:cubicBezTo>
                        <a:pt x="111455" y="7231"/>
                        <a:pt x="111551" y="5421"/>
                        <a:pt x="110313" y="4659"/>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E1A67306-A66F-0298-CA70-3D3E0363E191}"/>
                    </a:ext>
                  </a:extLst>
                </p:cNvPr>
                <p:cNvSpPr/>
                <p:nvPr/>
              </p:nvSpPr>
              <p:spPr>
                <a:xfrm>
                  <a:off x="4424925" y="2092741"/>
                  <a:ext cx="133742" cy="185959"/>
                </a:xfrm>
                <a:custGeom>
                  <a:avLst/>
                  <a:gdLst>
                    <a:gd name="connsiteX0" fmla="*/ 18678 w 133742"/>
                    <a:gd name="connsiteY0" fmla="*/ 170971 h 185959"/>
                    <a:gd name="connsiteX1" fmla="*/ 75256 w 133742"/>
                    <a:gd name="connsiteY1" fmla="*/ 57909 h 185959"/>
                    <a:gd name="connsiteX2" fmla="*/ 69637 w 133742"/>
                    <a:gd name="connsiteY2" fmla="*/ 9046 h 185959"/>
                    <a:gd name="connsiteX3" fmla="*/ 16297 w 133742"/>
                    <a:gd name="connsiteY3" fmla="*/ 18856 h 185959"/>
                    <a:gd name="connsiteX4" fmla="*/ 18583 w 133742"/>
                    <a:gd name="connsiteY4" fmla="*/ 21142 h 185959"/>
                    <a:gd name="connsiteX5" fmla="*/ 62017 w 133742"/>
                    <a:gd name="connsiteY5" fmla="*/ 18761 h 185959"/>
                    <a:gd name="connsiteX6" fmla="*/ 65731 w 133742"/>
                    <a:gd name="connsiteY6" fmla="*/ 40669 h 185959"/>
                    <a:gd name="connsiteX7" fmla="*/ 48586 w 133742"/>
                    <a:gd name="connsiteY7" fmla="*/ 92008 h 185959"/>
                    <a:gd name="connsiteX8" fmla="*/ 771 w 133742"/>
                    <a:gd name="connsiteY8" fmla="*/ 176019 h 185959"/>
                    <a:gd name="connsiteX9" fmla="*/ 6391 w 133742"/>
                    <a:gd name="connsiteY9" fmla="*/ 185925 h 185959"/>
                    <a:gd name="connsiteX10" fmla="*/ 131359 w 133742"/>
                    <a:gd name="connsiteY10" fmla="*/ 175257 h 185959"/>
                    <a:gd name="connsiteX11" fmla="*/ 133454 w 133742"/>
                    <a:gd name="connsiteY11" fmla="*/ 174114 h 185959"/>
                    <a:gd name="connsiteX12" fmla="*/ 18678 w 133742"/>
                    <a:gd name="connsiteY12" fmla="*/ 170971 h 185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742" h="185959">
                      <a:moveTo>
                        <a:pt x="18678" y="170971"/>
                      </a:moveTo>
                      <a:cubicBezTo>
                        <a:pt x="39919" y="134490"/>
                        <a:pt x="63922" y="99057"/>
                        <a:pt x="75256" y="57909"/>
                      </a:cubicBezTo>
                      <a:cubicBezTo>
                        <a:pt x="79828" y="41430"/>
                        <a:pt x="80590" y="23047"/>
                        <a:pt x="69637" y="9046"/>
                      </a:cubicBezTo>
                      <a:cubicBezTo>
                        <a:pt x="56111" y="-8195"/>
                        <a:pt x="24393" y="1521"/>
                        <a:pt x="16297" y="18856"/>
                      </a:cubicBezTo>
                      <a:cubicBezTo>
                        <a:pt x="15630" y="20285"/>
                        <a:pt x="17059" y="21999"/>
                        <a:pt x="18583" y="21142"/>
                      </a:cubicBezTo>
                      <a:cubicBezTo>
                        <a:pt x="30584" y="14189"/>
                        <a:pt x="50491" y="3045"/>
                        <a:pt x="62017" y="18761"/>
                      </a:cubicBezTo>
                      <a:cubicBezTo>
                        <a:pt x="66589" y="24952"/>
                        <a:pt x="66303" y="33334"/>
                        <a:pt x="65731" y="40669"/>
                      </a:cubicBezTo>
                      <a:cubicBezTo>
                        <a:pt x="64493" y="58385"/>
                        <a:pt x="56016" y="76292"/>
                        <a:pt x="48586" y="92008"/>
                      </a:cubicBezTo>
                      <a:cubicBezTo>
                        <a:pt x="34775" y="121250"/>
                        <a:pt x="16487" y="147825"/>
                        <a:pt x="771" y="176019"/>
                      </a:cubicBezTo>
                      <a:cubicBezTo>
                        <a:pt x="-1420" y="179924"/>
                        <a:pt x="1247" y="186496"/>
                        <a:pt x="6391" y="185925"/>
                      </a:cubicBezTo>
                      <a:cubicBezTo>
                        <a:pt x="45919" y="181353"/>
                        <a:pt x="91639" y="167827"/>
                        <a:pt x="131359" y="175257"/>
                      </a:cubicBezTo>
                      <a:cubicBezTo>
                        <a:pt x="132216" y="175447"/>
                        <a:pt x="133168" y="175066"/>
                        <a:pt x="133454" y="174114"/>
                      </a:cubicBezTo>
                      <a:cubicBezTo>
                        <a:pt x="139360" y="153254"/>
                        <a:pt x="52873" y="165827"/>
                        <a:pt x="18678" y="17097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EE399392-08EC-9F4D-1570-BD84FD896DDE}"/>
                    </a:ext>
                  </a:extLst>
                </p:cNvPr>
                <p:cNvSpPr/>
                <p:nvPr/>
              </p:nvSpPr>
              <p:spPr>
                <a:xfrm>
                  <a:off x="4570463" y="2085638"/>
                  <a:ext cx="115639" cy="186060"/>
                </a:xfrm>
                <a:custGeom>
                  <a:avLst/>
                  <a:gdLst>
                    <a:gd name="connsiteX0" fmla="*/ 112693 w 115639"/>
                    <a:gd name="connsiteY0" fmla="*/ 88443 h 186060"/>
                    <a:gd name="connsiteX1" fmla="*/ 109455 w 115639"/>
                    <a:gd name="connsiteY1" fmla="*/ 87585 h 186060"/>
                    <a:gd name="connsiteX2" fmla="*/ 104311 w 115639"/>
                    <a:gd name="connsiteY2" fmla="*/ 1194 h 186060"/>
                    <a:gd name="connsiteX3" fmla="*/ 101930 w 115639"/>
                    <a:gd name="connsiteY3" fmla="*/ 908 h 186060"/>
                    <a:gd name="connsiteX4" fmla="*/ 98501 w 115639"/>
                    <a:gd name="connsiteY4" fmla="*/ 86061 h 186060"/>
                    <a:gd name="connsiteX5" fmla="*/ 66878 w 115639"/>
                    <a:gd name="connsiteY5" fmla="*/ 89300 h 186060"/>
                    <a:gd name="connsiteX6" fmla="*/ 19539 w 115639"/>
                    <a:gd name="connsiteY6" fmla="*/ 95872 h 186060"/>
                    <a:gd name="connsiteX7" fmla="*/ 13538 w 115639"/>
                    <a:gd name="connsiteY7" fmla="*/ 18339 h 186060"/>
                    <a:gd name="connsiteX8" fmla="*/ 10490 w 115639"/>
                    <a:gd name="connsiteY8" fmla="*/ 17958 h 186060"/>
                    <a:gd name="connsiteX9" fmla="*/ 8109 w 115639"/>
                    <a:gd name="connsiteY9" fmla="*/ 98539 h 186060"/>
                    <a:gd name="connsiteX10" fmla="*/ 394 w 115639"/>
                    <a:gd name="connsiteY10" fmla="*/ 100444 h 186060"/>
                    <a:gd name="connsiteX11" fmla="*/ 394 w 115639"/>
                    <a:gd name="connsiteY11" fmla="*/ 101587 h 186060"/>
                    <a:gd name="connsiteX12" fmla="*/ 8585 w 115639"/>
                    <a:gd name="connsiteY12" fmla="*/ 104064 h 186060"/>
                    <a:gd name="connsiteX13" fmla="*/ 8966 w 115639"/>
                    <a:gd name="connsiteY13" fmla="*/ 108064 h 186060"/>
                    <a:gd name="connsiteX14" fmla="*/ 13062 w 115639"/>
                    <a:gd name="connsiteY14" fmla="*/ 158832 h 186060"/>
                    <a:gd name="connsiteX15" fmla="*/ 18491 w 115639"/>
                    <a:gd name="connsiteY15" fmla="*/ 182454 h 186060"/>
                    <a:gd name="connsiteX16" fmla="*/ 21730 w 115639"/>
                    <a:gd name="connsiteY16" fmla="*/ 185693 h 186060"/>
                    <a:gd name="connsiteX17" fmla="*/ 26683 w 115639"/>
                    <a:gd name="connsiteY17" fmla="*/ 171120 h 186060"/>
                    <a:gd name="connsiteX18" fmla="*/ 21920 w 115639"/>
                    <a:gd name="connsiteY18" fmla="*/ 122066 h 186060"/>
                    <a:gd name="connsiteX19" fmla="*/ 20491 w 115639"/>
                    <a:gd name="connsiteY19" fmla="*/ 105778 h 186060"/>
                    <a:gd name="connsiteX20" fmla="*/ 53448 w 115639"/>
                    <a:gd name="connsiteY20" fmla="*/ 103206 h 186060"/>
                    <a:gd name="connsiteX21" fmla="*/ 99168 w 115639"/>
                    <a:gd name="connsiteY21" fmla="*/ 98920 h 186060"/>
                    <a:gd name="connsiteX22" fmla="*/ 100025 w 115639"/>
                    <a:gd name="connsiteY22" fmla="*/ 145402 h 186060"/>
                    <a:gd name="connsiteX23" fmla="*/ 101549 w 115639"/>
                    <a:gd name="connsiteY23" fmla="*/ 178930 h 186060"/>
                    <a:gd name="connsiteX24" fmla="*/ 104407 w 115639"/>
                    <a:gd name="connsiteY24" fmla="*/ 179311 h 186060"/>
                    <a:gd name="connsiteX25" fmla="*/ 111550 w 115639"/>
                    <a:gd name="connsiteY25" fmla="*/ 152165 h 186060"/>
                    <a:gd name="connsiteX26" fmla="*/ 110312 w 115639"/>
                    <a:gd name="connsiteY26" fmla="*/ 102730 h 186060"/>
                    <a:gd name="connsiteX27" fmla="*/ 110026 w 115639"/>
                    <a:gd name="connsiteY27" fmla="*/ 96920 h 186060"/>
                    <a:gd name="connsiteX28" fmla="*/ 112789 w 115639"/>
                    <a:gd name="connsiteY28" fmla="*/ 96444 h 186060"/>
                    <a:gd name="connsiteX29" fmla="*/ 112693 w 115639"/>
                    <a:gd name="connsiteY29" fmla="*/ 88443 h 1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5639" h="186060">
                      <a:moveTo>
                        <a:pt x="112693" y="88443"/>
                      </a:moveTo>
                      <a:cubicBezTo>
                        <a:pt x="111646" y="88062"/>
                        <a:pt x="110503" y="87871"/>
                        <a:pt x="109455" y="87585"/>
                      </a:cubicBezTo>
                      <a:cubicBezTo>
                        <a:pt x="108121" y="58820"/>
                        <a:pt x="107359" y="29673"/>
                        <a:pt x="104311" y="1194"/>
                      </a:cubicBezTo>
                      <a:cubicBezTo>
                        <a:pt x="104216" y="-140"/>
                        <a:pt x="102311" y="-521"/>
                        <a:pt x="101930" y="908"/>
                      </a:cubicBezTo>
                      <a:cubicBezTo>
                        <a:pt x="94120" y="28054"/>
                        <a:pt x="96787" y="57867"/>
                        <a:pt x="98501" y="86061"/>
                      </a:cubicBezTo>
                      <a:cubicBezTo>
                        <a:pt x="88024" y="85680"/>
                        <a:pt x="77165" y="87871"/>
                        <a:pt x="66878" y="89300"/>
                      </a:cubicBezTo>
                      <a:cubicBezTo>
                        <a:pt x="51543" y="91491"/>
                        <a:pt x="35255" y="92919"/>
                        <a:pt x="19539" y="95872"/>
                      </a:cubicBezTo>
                      <a:cubicBezTo>
                        <a:pt x="17158" y="70059"/>
                        <a:pt x="15062" y="44247"/>
                        <a:pt x="13538" y="18339"/>
                      </a:cubicBezTo>
                      <a:cubicBezTo>
                        <a:pt x="13443" y="16529"/>
                        <a:pt x="11062" y="16243"/>
                        <a:pt x="10490" y="17958"/>
                      </a:cubicBezTo>
                      <a:cubicBezTo>
                        <a:pt x="1441" y="41294"/>
                        <a:pt x="5728" y="72726"/>
                        <a:pt x="8109" y="98539"/>
                      </a:cubicBezTo>
                      <a:cubicBezTo>
                        <a:pt x="5537" y="99206"/>
                        <a:pt x="2870" y="99682"/>
                        <a:pt x="394" y="100444"/>
                      </a:cubicBezTo>
                      <a:cubicBezTo>
                        <a:pt x="-178" y="100635"/>
                        <a:pt x="-83" y="101397"/>
                        <a:pt x="394" y="101587"/>
                      </a:cubicBezTo>
                      <a:cubicBezTo>
                        <a:pt x="3061" y="102730"/>
                        <a:pt x="5823" y="103492"/>
                        <a:pt x="8585" y="104064"/>
                      </a:cubicBezTo>
                      <a:cubicBezTo>
                        <a:pt x="8680" y="105397"/>
                        <a:pt x="8871" y="106731"/>
                        <a:pt x="8966" y="108064"/>
                      </a:cubicBezTo>
                      <a:cubicBezTo>
                        <a:pt x="10204" y="125019"/>
                        <a:pt x="11728" y="141973"/>
                        <a:pt x="13062" y="158832"/>
                      </a:cubicBezTo>
                      <a:cubicBezTo>
                        <a:pt x="13252" y="160642"/>
                        <a:pt x="17253" y="185121"/>
                        <a:pt x="18491" y="182454"/>
                      </a:cubicBezTo>
                      <a:cubicBezTo>
                        <a:pt x="17539" y="184455"/>
                        <a:pt x="19634" y="187026"/>
                        <a:pt x="21730" y="185693"/>
                      </a:cubicBezTo>
                      <a:cubicBezTo>
                        <a:pt x="26587" y="182454"/>
                        <a:pt x="27159" y="176454"/>
                        <a:pt x="26683" y="171120"/>
                      </a:cubicBezTo>
                      <a:cubicBezTo>
                        <a:pt x="25349" y="154737"/>
                        <a:pt x="23539" y="138354"/>
                        <a:pt x="21920" y="122066"/>
                      </a:cubicBezTo>
                      <a:cubicBezTo>
                        <a:pt x="21349" y="116637"/>
                        <a:pt x="20968" y="111207"/>
                        <a:pt x="20491" y="105778"/>
                      </a:cubicBezTo>
                      <a:cubicBezTo>
                        <a:pt x="31445" y="106254"/>
                        <a:pt x="42589" y="104540"/>
                        <a:pt x="53448" y="103206"/>
                      </a:cubicBezTo>
                      <a:cubicBezTo>
                        <a:pt x="68212" y="101301"/>
                        <a:pt x="84118" y="100920"/>
                        <a:pt x="99168" y="98920"/>
                      </a:cubicBezTo>
                      <a:cubicBezTo>
                        <a:pt x="99835" y="114446"/>
                        <a:pt x="100406" y="129876"/>
                        <a:pt x="100025" y="145402"/>
                      </a:cubicBezTo>
                      <a:cubicBezTo>
                        <a:pt x="99835" y="156737"/>
                        <a:pt x="95072" y="169119"/>
                        <a:pt x="101549" y="178930"/>
                      </a:cubicBezTo>
                      <a:cubicBezTo>
                        <a:pt x="102216" y="179978"/>
                        <a:pt x="103549" y="180073"/>
                        <a:pt x="104407" y="179311"/>
                      </a:cubicBezTo>
                      <a:cubicBezTo>
                        <a:pt x="112789" y="172263"/>
                        <a:pt x="111074" y="162833"/>
                        <a:pt x="111550" y="152165"/>
                      </a:cubicBezTo>
                      <a:cubicBezTo>
                        <a:pt x="112312" y="135687"/>
                        <a:pt x="111265" y="119208"/>
                        <a:pt x="110312" y="102730"/>
                      </a:cubicBezTo>
                      <a:cubicBezTo>
                        <a:pt x="110217" y="100825"/>
                        <a:pt x="110122" y="98825"/>
                        <a:pt x="110026" y="96920"/>
                      </a:cubicBezTo>
                      <a:cubicBezTo>
                        <a:pt x="110979" y="96729"/>
                        <a:pt x="111931" y="96634"/>
                        <a:pt x="112789" y="96444"/>
                      </a:cubicBezTo>
                      <a:cubicBezTo>
                        <a:pt x="116884" y="95491"/>
                        <a:pt x="116313" y="89681"/>
                        <a:pt x="112693" y="88443"/>
                      </a:cubicBezTo>
                      <a:close/>
                    </a:path>
                  </a:pathLst>
                </a:custGeom>
                <a:grpFill/>
                <a:ln w="9525" cap="flat">
                  <a:noFill/>
                  <a:prstDash val="solid"/>
                  <a:miter/>
                </a:ln>
              </p:spPr>
              <p:txBody>
                <a:bodyPr rtlCol="0" anchor="ctr"/>
                <a:lstStyle/>
                <a:p>
                  <a:endParaRPr lang="en-US"/>
                </a:p>
              </p:txBody>
            </p:sp>
            <p:sp>
              <p:nvSpPr>
                <p:cNvPr id="896" name="Freeform: Shape 895">
                  <a:extLst>
                    <a:ext uri="{FF2B5EF4-FFF2-40B4-BE49-F238E27FC236}">
                      <a16:creationId xmlns:a16="http://schemas.microsoft.com/office/drawing/2014/main" id="{D3600D52-3910-CAED-50D2-16F37BEABD7E}"/>
                    </a:ext>
                  </a:extLst>
                </p:cNvPr>
                <p:cNvSpPr/>
                <p:nvPr/>
              </p:nvSpPr>
              <p:spPr>
                <a:xfrm>
                  <a:off x="4696303" y="2228673"/>
                  <a:ext cx="45622" cy="58175"/>
                </a:xfrm>
                <a:custGeom>
                  <a:avLst/>
                  <a:gdLst>
                    <a:gd name="connsiteX0" fmla="*/ 44765 w 45622"/>
                    <a:gd name="connsiteY0" fmla="*/ 49992 h 58175"/>
                    <a:gd name="connsiteX1" fmla="*/ 22191 w 45622"/>
                    <a:gd name="connsiteY1" fmla="*/ 44087 h 58175"/>
                    <a:gd name="connsiteX2" fmla="*/ 33240 w 45622"/>
                    <a:gd name="connsiteY2" fmla="*/ 20084 h 58175"/>
                    <a:gd name="connsiteX3" fmla="*/ 10475 w 45622"/>
                    <a:gd name="connsiteY3" fmla="*/ 1986 h 58175"/>
                    <a:gd name="connsiteX4" fmla="*/ 10475 w 45622"/>
                    <a:gd name="connsiteY4" fmla="*/ 4939 h 58175"/>
                    <a:gd name="connsiteX5" fmla="*/ 21048 w 45622"/>
                    <a:gd name="connsiteY5" fmla="*/ 11606 h 58175"/>
                    <a:gd name="connsiteX6" fmla="*/ 20571 w 45622"/>
                    <a:gd name="connsiteY6" fmla="*/ 23608 h 58175"/>
                    <a:gd name="connsiteX7" fmla="*/ 2760 w 45622"/>
                    <a:gd name="connsiteY7" fmla="*/ 46849 h 58175"/>
                    <a:gd name="connsiteX8" fmla="*/ 7236 w 45622"/>
                    <a:gd name="connsiteY8" fmla="*/ 57517 h 58175"/>
                    <a:gd name="connsiteX9" fmla="*/ 44765 w 45622"/>
                    <a:gd name="connsiteY9" fmla="*/ 53897 h 58175"/>
                    <a:gd name="connsiteX10" fmla="*/ 44765 w 45622"/>
                    <a:gd name="connsiteY10" fmla="*/ 49992 h 5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22" h="58175">
                      <a:moveTo>
                        <a:pt x="44765" y="49992"/>
                      </a:moveTo>
                      <a:cubicBezTo>
                        <a:pt x="39812" y="45039"/>
                        <a:pt x="30954" y="43801"/>
                        <a:pt x="22191" y="44087"/>
                      </a:cubicBezTo>
                      <a:cubicBezTo>
                        <a:pt x="27810" y="36943"/>
                        <a:pt x="32001" y="28751"/>
                        <a:pt x="33240" y="20084"/>
                      </a:cubicBezTo>
                      <a:cubicBezTo>
                        <a:pt x="35145" y="6844"/>
                        <a:pt x="23524" y="-4777"/>
                        <a:pt x="10475" y="1986"/>
                      </a:cubicBezTo>
                      <a:cubicBezTo>
                        <a:pt x="9237" y="2558"/>
                        <a:pt x="9427" y="4367"/>
                        <a:pt x="10475" y="4939"/>
                      </a:cubicBezTo>
                      <a:cubicBezTo>
                        <a:pt x="13809" y="7034"/>
                        <a:pt x="18571" y="8368"/>
                        <a:pt x="21048" y="11606"/>
                      </a:cubicBezTo>
                      <a:cubicBezTo>
                        <a:pt x="23524" y="14845"/>
                        <a:pt x="21714" y="20179"/>
                        <a:pt x="20571" y="23608"/>
                      </a:cubicBezTo>
                      <a:cubicBezTo>
                        <a:pt x="17619" y="32561"/>
                        <a:pt x="10380" y="41515"/>
                        <a:pt x="2760" y="46849"/>
                      </a:cubicBezTo>
                      <a:cubicBezTo>
                        <a:pt x="-2765" y="50659"/>
                        <a:pt x="664" y="58946"/>
                        <a:pt x="7236" y="57517"/>
                      </a:cubicBezTo>
                      <a:cubicBezTo>
                        <a:pt x="18666" y="55231"/>
                        <a:pt x="35621" y="62375"/>
                        <a:pt x="44765" y="53897"/>
                      </a:cubicBezTo>
                      <a:cubicBezTo>
                        <a:pt x="45908" y="52945"/>
                        <a:pt x="45908" y="51040"/>
                        <a:pt x="44765" y="49992"/>
                      </a:cubicBezTo>
                      <a:close/>
                    </a:path>
                  </a:pathLst>
                </a:custGeom>
                <a:grpFill/>
                <a:ln w="9525" cap="flat">
                  <a:noFill/>
                  <a:prstDash val="solid"/>
                  <a:miter/>
                </a:ln>
              </p:spPr>
              <p:txBody>
                <a:bodyPr rtlCol="0" anchor="ctr"/>
                <a:lstStyle/>
                <a:p>
                  <a:endParaRPr lang="en-US"/>
                </a:p>
              </p:txBody>
            </p:sp>
            <p:sp>
              <p:nvSpPr>
                <p:cNvPr id="897" name="Freeform: Shape 896">
                  <a:extLst>
                    <a:ext uri="{FF2B5EF4-FFF2-40B4-BE49-F238E27FC236}">
                      <a16:creationId xmlns:a16="http://schemas.microsoft.com/office/drawing/2014/main" id="{BE7DBDDD-61D3-8375-EFD4-C488AB3FF934}"/>
                    </a:ext>
                  </a:extLst>
                </p:cNvPr>
                <p:cNvSpPr/>
                <p:nvPr/>
              </p:nvSpPr>
              <p:spPr>
                <a:xfrm>
                  <a:off x="4752721" y="2085591"/>
                  <a:ext cx="114594" cy="155825"/>
                </a:xfrm>
                <a:custGeom>
                  <a:avLst/>
                  <a:gdLst>
                    <a:gd name="connsiteX0" fmla="*/ 49021 w 114594"/>
                    <a:gd name="connsiteY0" fmla="*/ 2 h 155825"/>
                    <a:gd name="connsiteX1" fmla="*/ 4158 w 114594"/>
                    <a:gd name="connsiteY1" fmla="*/ 33530 h 155825"/>
                    <a:gd name="connsiteX2" fmla="*/ 1015 w 114594"/>
                    <a:gd name="connsiteY2" fmla="*/ 69535 h 155825"/>
                    <a:gd name="connsiteX3" fmla="*/ 36448 w 114594"/>
                    <a:gd name="connsiteY3" fmla="*/ 147259 h 155825"/>
                    <a:gd name="connsiteX4" fmla="*/ 114267 w 114594"/>
                    <a:gd name="connsiteY4" fmla="*/ 93823 h 155825"/>
                    <a:gd name="connsiteX5" fmla="*/ 49021 w 114594"/>
                    <a:gd name="connsiteY5" fmla="*/ 2 h 155825"/>
                    <a:gd name="connsiteX6" fmla="*/ 35210 w 114594"/>
                    <a:gd name="connsiteY6" fmla="*/ 130114 h 155825"/>
                    <a:gd name="connsiteX7" fmla="*/ 11397 w 114594"/>
                    <a:gd name="connsiteY7" fmla="*/ 86298 h 155825"/>
                    <a:gd name="connsiteX8" fmla="*/ 14064 w 114594"/>
                    <a:gd name="connsiteY8" fmla="*/ 56104 h 155825"/>
                    <a:gd name="connsiteX9" fmla="*/ 48926 w 114594"/>
                    <a:gd name="connsiteY9" fmla="*/ 14004 h 155825"/>
                    <a:gd name="connsiteX10" fmla="*/ 100932 w 114594"/>
                    <a:gd name="connsiteY10" fmla="*/ 89537 h 155825"/>
                    <a:gd name="connsiteX11" fmla="*/ 35210 w 114594"/>
                    <a:gd name="connsiteY11" fmla="*/ 130114 h 15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94" h="155825">
                      <a:moveTo>
                        <a:pt x="49021" y="2"/>
                      </a:moveTo>
                      <a:cubicBezTo>
                        <a:pt x="27114" y="193"/>
                        <a:pt x="11493" y="13908"/>
                        <a:pt x="4158" y="33530"/>
                      </a:cubicBezTo>
                      <a:cubicBezTo>
                        <a:pt x="-604" y="46198"/>
                        <a:pt x="-699" y="57914"/>
                        <a:pt x="1015" y="69535"/>
                      </a:cubicBezTo>
                      <a:cubicBezTo>
                        <a:pt x="539" y="99443"/>
                        <a:pt x="11874" y="130875"/>
                        <a:pt x="36448" y="147259"/>
                      </a:cubicBezTo>
                      <a:cubicBezTo>
                        <a:pt x="76929" y="174310"/>
                        <a:pt x="110934" y="132019"/>
                        <a:pt x="114267" y="93823"/>
                      </a:cubicBezTo>
                      <a:cubicBezTo>
                        <a:pt x="117601" y="53628"/>
                        <a:pt x="95408" y="-379"/>
                        <a:pt x="49021" y="2"/>
                      </a:cubicBezTo>
                      <a:close/>
                      <a:moveTo>
                        <a:pt x="35210" y="130114"/>
                      </a:moveTo>
                      <a:cubicBezTo>
                        <a:pt x="25209" y="120208"/>
                        <a:pt x="16541" y="103729"/>
                        <a:pt x="11397" y="86298"/>
                      </a:cubicBezTo>
                      <a:cubicBezTo>
                        <a:pt x="12350" y="76202"/>
                        <a:pt x="13588" y="66106"/>
                        <a:pt x="14064" y="56104"/>
                      </a:cubicBezTo>
                      <a:cubicBezTo>
                        <a:pt x="15207" y="33911"/>
                        <a:pt x="25304" y="16385"/>
                        <a:pt x="48926" y="14004"/>
                      </a:cubicBezTo>
                      <a:cubicBezTo>
                        <a:pt x="86835" y="10289"/>
                        <a:pt x="100932" y="60771"/>
                        <a:pt x="100932" y="89537"/>
                      </a:cubicBezTo>
                      <a:cubicBezTo>
                        <a:pt x="101028" y="125256"/>
                        <a:pt x="67404" y="161927"/>
                        <a:pt x="35210" y="130114"/>
                      </a:cubicBezTo>
                      <a:close/>
                    </a:path>
                  </a:pathLst>
                </a:custGeom>
                <a:grpFill/>
                <a:ln w="9525" cap="flat">
                  <a:noFill/>
                  <a:prstDash val="solid"/>
                  <a:miter/>
                </a:ln>
              </p:spPr>
              <p:txBody>
                <a:bodyPr rtlCol="0" anchor="ctr"/>
                <a:lstStyle/>
                <a:p>
                  <a:endParaRPr lang="en-US"/>
                </a:p>
              </p:txBody>
            </p:sp>
          </p:grpSp>
          <p:sp>
            <p:nvSpPr>
              <p:cNvPr id="898" name="Freeform: Shape 897">
                <a:extLst>
                  <a:ext uri="{FF2B5EF4-FFF2-40B4-BE49-F238E27FC236}">
                    <a16:creationId xmlns:a16="http://schemas.microsoft.com/office/drawing/2014/main" id="{04603FDE-98C6-6A9C-A06B-E3CB2C834DA8}"/>
                  </a:ext>
                </a:extLst>
              </p:cNvPr>
              <p:cNvSpPr/>
              <p:nvPr/>
            </p:nvSpPr>
            <p:spPr>
              <a:xfrm>
                <a:off x="3616761" y="2381518"/>
                <a:ext cx="120241" cy="179618"/>
              </a:xfrm>
              <a:custGeom>
                <a:avLst/>
                <a:gdLst>
                  <a:gd name="connsiteX0" fmla="*/ 118848 w 120241"/>
                  <a:gd name="connsiteY0" fmla="*/ 169657 h 179618"/>
                  <a:gd name="connsiteX1" fmla="*/ 18074 w 120241"/>
                  <a:gd name="connsiteY1" fmla="*/ 110602 h 179618"/>
                  <a:gd name="connsiteX2" fmla="*/ 33314 w 120241"/>
                  <a:gd name="connsiteY2" fmla="*/ 45261 h 179618"/>
                  <a:gd name="connsiteX3" fmla="*/ 57412 w 120241"/>
                  <a:gd name="connsiteY3" fmla="*/ 20591 h 179618"/>
                  <a:gd name="connsiteX4" fmla="*/ 88083 w 120241"/>
                  <a:gd name="connsiteY4" fmla="*/ 18019 h 179618"/>
                  <a:gd name="connsiteX5" fmla="*/ 92178 w 120241"/>
                  <a:gd name="connsiteY5" fmla="*/ 13924 h 179618"/>
                  <a:gd name="connsiteX6" fmla="*/ 40267 w 120241"/>
                  <a:gd name="connsiteY6" fmla="*/ 13066 h 179618"/>
                  <a:gd name="connsiteX7" fmla="*/ 262 w 120241"/>
                  <a:gd name="connsiteY7" fmla="*/ 90981 h 179618"/>
                  <a:gd name="connsiteX8" fmla="*/ 119610 w 120241"/>
                  <a:gd name="connsiteY8" fmla="*/ 172039 h 179618"/>
                  <a:gd name="connsiteX9" fmla="*/ 118848 w 120241"/>
                  <a:gd name="connsiteY9" fmla="*/ 169657 h 179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241" h="179618">
                    <a:moveTo>
                      <a:pt x="118848" y="169657"/>
                    </a:moveTo>
                    <a:cubicBezTo>
                      <a:pt x="75891" y="167562"/>
                      <a:pt x="28266" y="159561"/>
                      <a:pt x="18074" y="110602"/>
                    </a:cubicBezTo>
                    <a:cubicBezTo>
                      <a:pt x="13216" y="87171"/>
                      <a:pt x="20836" y="64692"/>
                      <a:pt x="33314" y="45261"/>
                    </a:cubicBezTo>
                    <a:cubicBezTo>
                      <a:pt x="39505" y="35545"/>
                      <a:pt x="47887" y="27068"/>
                      <a:pt x="57412" y="20591"/>
                    </a:cubicBezTo>
                    <a:cubicBezTo>
                      <a:pt x="67985" y="13447"/>
                      <a:pt x="76653" y="15924"/>
                      <a:pt x="88083" y="18019"/>
                    </a:cubicBezTo>
                    <a:cubicBezTo>
                      <a:pt x="90369" y="18496"/>
                      <a:pt x="93036" y="16495"/>
                      <a:pt x="92178" y="13924"/>
                    </a:cubicBezTo>
                    <a:cubicBezTo>
                      <a:pt x="84082" y="-9794"/>
                      <a:pt x="53793" y="1541"/>
                      <a:pt x="40267" y="13066"/>
                    </a:cubicBezTo>
                    <a:cubicBezTo>
                      <a:pt x="16645" y="33259"/>
                      <a:pt x="2548" y="60120"/>
                      <a:pt x="262" y="90981"/>
                    </a:cubicBezTo>
                    <a:cubicBezTo>
                      <a:pt x="-4691" y="157846"/>
                      <a:pt x="61508" y="196994"/>
                      <a:pt x="119610" y="172039"/>
                    </a:cubicBezTo>
                    <a:cubicBezTo>
                      <a:pt x="120849" y="171658"/>
                      <a:pt x="120087" y="169753"/>
                      <a:pt x="118848" y="169657"/>
                    </a:cubicBezTo>
                    <a:close/>
                  </a:path>
                </a:pathLst>
              </a:custGeom>
              <a:grpFill/>
              <a:ln w="9525" cap="flat">
                <a:noFill/>
                <a:prstDash val="solid"/>
                <a:miter/>
              </a:ln>
            </p:spPr>
            <p:txBody>
              <a:bodyPr rtlCol="0" anchor="ctr"/>
              <a:lstStyle/>
              <a:p>
                <a:endParaRPr lang="en-US"/>
              </a:p>
            </p:txBody>
          </p:sp>
          <p:sp>
            <p:nvSpPr>
              <p:cNvPr id="899" name="Freeform: Shape 898">
                <a:extLst>
                  <a:ext uri="{FF2B5EF4-FFF2-40B4-BE49-F238E27FC236}">
                    <a16:creationId xmlns:a16="http://schemas.microsoft.com/office/drawing/2014/main" id="{099BB26C-C769-99DE-22E3-A227FC7048D4}"/>
                  </a:ext>
                </a:extLst>
              </p:cNvPr>
              <p:cNvSpPr/>
              <p:nvPr/>
            </p:nvSpPr>
            <p:spPr>
              <a:xfrm>
                <a:off x="3773090" y="2385104"/>
                <a:ext cx="97607" cy="184716"/>
              </a:xfrm>
              <a:custGeom>
                <a:avLst/>
                <a:gdLst>
                  <a:gd name="connsiteX0" fmla="*/ 95393 w 97607"/>
                  <a:gd name="connsiteY0" fmla="*/ 84156 h 184716"/>
                  <a:gd name="connsiteX1" fmla="*/ 95202 w 97607"/>
                  <a:gd name="connsiteY1" fmla="*/ 39103 h 184716"/>
                  <a:gd name="connsiteX2" fmla="*/ 87011 w 97607"/>
                  <a:gd name="connsiteY2" fmla="*/ 336 h 184716"/>
                  <a:gd name="connsiteX3" fmla="*/ 85773 w 97607"/>
                  <a:gd name="connsiteY3" fmla="*/ 527 h 184716"/>
                  <a:gd name="connsiteX4" fmla="*/ 84820 w 97607"/>
                  <a:gd name="connsiteY4" fmla="*/ 39103 h 184716"/>
                  <a:gd name="connsiteX5" fmla="*/ 84153 w 97607"/>
                  <a:gd name="connsiteY5" fmla="*/ 83013 h 184716"/>
                  <a:gd name="connsiteX6" fmla="*/ 44529 w 97607"/>
                  <a:gd name="connsiteY6" fmla="*/ 86157 h 184716"/>
                  <a:gd name="connsiteX7" fmla="*/ 15573 w 97607"/>
                  <a:gd name="connsiteY7" fmla="*/ 87490 h 184716"/>
                  <a:gd name="connsiteX8" fmla="*/ 8239 w 97607"/>
                  <a:gd name="connsiteY8" fmla="*/ 23673 h 184716"/>
                  <a:gd name="connsiteX9" fmla="*/ 6429 w 97607"/>
                  <a:gd name="connsiteY9" fmla="*/ 23863 h 184716"/>
                  <a:gd name="connsiteX10" fmla="*/ 2810 w 97607"/>
                  <a:gd name="connsiteY10" fmla="*/ 90729 h 184716"/>
                  <a:gd name="connsiteX11" fmla="*/ 429 w 97607"/>
                  <a:gd name="connsiteY11" fmla="*/ 91681 h 184716"/>
                  <a:gd name="connsiteX12" fmla="*/ 429 w 97607"/>
                  <a:gd name="connsiteY12" fmla="*/ 93300 h 184716"/>
                  <a:gd name="connsiteX13" fmla="*/ 2810 w 97607"/>
                  <a:gd name="connsiteY13" fmla="*/ 94253 h 184716"/>
                  <a:gd name="connsiteX14" fmla="*/ 4905 w 97607"/>
                  <a:gd name="connsiteY14" fmla="*/ 168548 h 184716"/>
                  <a:gd name="connsiteX15" fmla="*/ 13954 w 97607"/>
                  <a:gd name="connsiteY15" fmla="*/ 168548 h 184716"/>
                  <a:gd name="connsiteX16" fmla="*/ 15669 w 97607"/>
                  <a:gd name="connsiteY16" fmla="*/ 97491 h 184716"/>
                  <a:gd name="connsiteX17" fmla="*/ 44434 w 97607"/>
                  <a:gd name="connsiteY17" fmla="*/ 97968 h 184716"/>
                  <a:gd name="connsiteX18" fmla="*/ 83582 w 97607"/>
                  <a:gd name="connsiteY18" fmla="*/ 95967 h 184716"/>
                  <a:gd name="connsiteX19" fmla="*/ 83487 w 97607"/>
                  <a:gd name="connsiteY19" fmla="*/ 99015 h 184716"/>
                  <a:gd name="connsiteX20" fmla="*/ 81010 w 97607"/>
                  <a:gd name="connsiteY20" fmla="*/ 152641 h 184716"/>
                  <a:gd name="connsiteX21" fmla="*/ 85106 w 97607"/>
                  <a:gd name="connsiteY21" fmla="*/ 184359 h 184716"/>
                  <a:gd name="connsiteX22" fmla="*/ 87678 w 97607"/>
                  <a:gd name="connsiteY22" fmla="*/ 184359 h 184716"/>
                  <a:gd name="connsiteX23" fmla="*/ 93012 w 97607"/>
                  <a:gd name="connsiteY23" fmla="*/ 157975 h 184716"/>
                  <a:gd name="connsiteX24" fmla="*/ 95012 w 97607"/>
                  <a:gd name="connsiteY24" fmla="*/ 99015 h 184716"/>
                  <a:gd name="connsiteX25" fmla="*/ 95107 w 97607"/>
                  <a:gd name="connsiteY25" fmla="*/ 92253 h 184716"/>
                  <a:gd name="connsiteX26" fmla="*/ 95107 w 97607"/>
                  <a:gd name="connsiteY26" fmla="*/ 92253 h 184716"/>
                  <a:gd name="connsiteX27" fmla="*/ 95393 w 97607"/>
                  <a:gd name="connsiteY27" fmla="*/ 84156 h 1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7607" h="184716">
                    <a:moveTo>
                      <a:pt x="95393" y="84156"/>
                    </a:moveTo>
                    <a:cubicBezTo>
                      <a:pt x="95679" y="69107"/>
                      <a:pt x="95774" y="54153"/>
                      <a:pt x="95202" y="39103"/>
                    </a:cubicBezTo>
                    <a:cubicBezTo>
                      <a:pt x="94726" y="26816"/>
                      <a:pt x="94536" y="10719"/>
                      <a:pt x="87011" y="336"/>
                    </a:cubicBezTo>
                    <a:cubicBezTo>
                      <a:pt x="86630" y="-140"/>
                      <a:pt x="85868" y="-140"/>
                      <a:pt x="85773" y="527"/>
                    </a:cubicBezTo>
                    <a:cubicBezTo>
                      <a:pt x="82439" y="12528"/>
                      <a:pt x="84534" y="26816"/>
                      <a:pt x="84820" y="39103"/>
                    </a:cubicBezTo>
                    <a:cubicBezTo>
                      <a:pt x="85106" y="53772"/>
                      <a:pt x="84725" y="68345"/>
                      <a:pt x="84153" y="83013"/>
                    </a:cubicBezTo>
                    <a:cubicBezTo>
                      <a:pt x="71104" y="82918"/>
                      <a:pt x="57388" y="85585"/>
                      <a:pt x="44529" y="86157"/>
                    </a:cubicBezTo>
                    <a:cubicBezTo>
                      <a:pt x="35195" y="86633"/>
                      <a:pt x="25098" y="86157"/>
                      <a:pt x="15573" y="87490"/>
                    </a:cubicBezTo>
                    <a:cubicBezTo>
                      <a:pt x="15478" y="66535"/>
                      <a:pt x="16335" y="42818"/>
                      <a:pt x="8239" y="23673"/>
                    </a:cubicBezTo>
                    <a:cubicBezTo>
                      <a:pt x="7858" y="22815"/>
                      <a:pt x="6715" y="23196"/>
                      <a:pt x="6429" y="23863"/>
                    </a:cubicBezTo>
                    <a:cubicBezTo>
                      <a:pt x="48" y="44532"/>
                      <a:pt x="2619" y="69107"/>
                      <a:pt x="2810" y="90729"/>
                    </a:cubicBezTo>
                    <a:cubicBezTo>
                      <a:pt x="2048" y="91014"/>
                      <a:pt x="1191" y="91300"/>
                      <a:pt x="429" y="91681"/>
                    </a:cubicBezTo>
                    <a:cubicBezTo>
                      <a:pt x="-143" y="91967"/>
                      <a:pt x="-143" y="93015"/>
                      <a:pt x="429" y="93300"/>
                    </a:cubicBezTo>
                    <a:cubicBezTo>
                      <a:pt x="1191" y="93681"/>
                      <a:pt x="1953" y="93967"/>
                      <a:pt x="2810" y="94253"/>
                    </a:cubicBezTo>
                    <a:cubicBezTo>
                      <a:pt x="2619" y="116827"/>
                      <a:pt x="-2905" y="147498"/>
                      <a:pt x="4905" y="168548"/>
                    </a:cubicBezTo>
                    <a:cubicBezTo>
                      <a:pt x="6525" y="173025"/>
                      <a:pt x="12335" y="173025"/>
                      <a:pt x="13954" y="168548"/>
                    </a:cubicBezTo>
                    <a:cubicBezTo>
                      <a:pt x="21384" y="148545"/>
                      <a:pt x="16621" y="119685"/>
                      <a:pt x="15669" y="97491"/>
                    </a:cubicBezTo>
                    <a:cubicBezTo>
                      <a:pt x="25194" y="98634"/>
                      <a:pt x="35195" y="97968"/>
                      <a:pt x="44434" y="97968"/>
                    </a:cubicBezTo>
                    <a:cubicBezTo>
                      <a:pt x="56721" y="97968"/>
                      <a:pt x="70914" y="98634"/>
                      <a:pt x="83582" y="95967"/>
                    </a:cubicBezTo>
                    <a:cubicBezTo>
                      <a:pt x="83582" y="97015"/>
                      <a:pt x="83487" y="98063"/>
                      <a:pt x="83487" y="99015"/>
                    </a:cubicBezTo>
                    <a:cubicBezTo>
                      <a:pt x="82725" y="116922"/>
                      <a:pt x="81772" y="134734"/>
                      <a:pt x="81010" y="152641"/>
                    </a:cubicBezTo>
                    <a:cubicBezTo>
                      <a:pt x="80534" y="162357"/>
                      <a:pt x="75962" y="178073"/>
                      <a:pt x="85106" y="184359"/>
                    </a:cubicBezTo>
                    <a:cubicBezTo>
                      <a:pt x="85773" y="184836"/>
                      <a:pt x="87011" y="184836"/>
                      <a:pt x="87678" y="184359"/>
                    </a:cubicBezTo>
                    <a:cubicBezTo>
                      <a:pt x="95964" y="178835"/>
                      <a:pt x="92821" y="166833"/>
                      <a:pt x="93012" y="157975"/>
                    </a:cubicBezTo>
                    <a:cubicBezTo>
                      <a:pt x="93488" y="138354"/>
                      <a:pt x="94440" y="118637"/>
                      <a:pt x="95012" y="99015"/>
                    </a:cubicBezTo>
                    <a:cubicBezTo>
                      <a:pt x="95107" y="96729"/>
                      <a:pt x="95107" y="94539"/>
                      <a:pt x="95107" y="92253"/>
                    </a:cubicBezTo>
                    <a:cubicBezTo>
                      <a:pt x="95107" y="92253"/>
                      <a:pt x="95107" y="92253"/>
                      <a:pt x="95107" y="92253"/>
                    </a:cubicBezTo>
                    <a:cubicBezTo>
                      <a:pt x="98536" y="91014"/>
                      <a:pt x="98250" y="85776"/>
                      <a:pt x="95393" y="84156"/>
                    </a:cubicBezTo>
                    <a:close/>
                  </a:path>
                </a:pathLst>
              </a:custGeom>
              <a:grpFill/>
              <a:ln w="9525" cap="flat">
                <a:noFill/>
                <a:prstDash val="solid"/>
                <a:miter/>
              </a:ln>
            </p:spPr>
            <p:txBody>
              <a:bodyPr rtlCol="0" anchor="ctr"/>
              <a:lstStyle/>
              <a:p>
                <a:endParaRPr lang="en-US"/>
              </a:p>
            </p:txBody>
          </p:sp>
          <p:sp>
            <p:nvSpPr>
              <p:cNvPr id="900" name="Freeform: Shape 899">
                <a:extLst>
                  <a:ext uri="{FF2B5EF4-FFF2-40B4-BE49-F238E27FC236}">
                    <a16:creationId xmlns:a16="http://schemas.microsoft.com/office/drawing/2014/main" id="{3C2F1210-EF91-39C8-5389-43E6675FE82C}"/>
                  </a:ext>
                </a:extLst>
              </p:cNvPr>
              <p:cNvSpPr/>
              <p:nvPr/>
            </p:nvSpPr>
            <p:spPr>
              <a:xfrm>
                <a:off x="3885570" y="2523073"/>
                <a:ext cx="46497" cy="50813"/>
              </a:xfrm>
              <a:custGeom>
                <a:avLst/>
                <a:gdLst>
                  <a:gd name="connsiteX0" fmla="*/ 46254 w 46497"/>
                  <a:gd name="connsiteY0" fmla="*/ 39628 h 50813"/>
                  <a:gd name="connsiteX1" fmla="*/ 31776 w 46497"/>
                  <a:gd name="connsiteY1" fmla="*/ 34770 h 50813"/>
                  <a:gd name="connsiteX2" fmla="*/ 18632 w 46497"/>
                  <a:gd name="connsiteY2" fmla="*/ 36389 h 50813"/>
                  <a:gd name="connsiteX3" fmla="*/ 25395 w 46497"/>
                  <a:gd name="connsiteY3" fmla="*/ 11719 h 50813"/>
                  <a:gd name="connsiteX4" fmla="*/ 1106 w 46497"/>
                  <a:gd name="connsiteY4" fmla="*/ 5338 h 50813"/>
                  <a:gd name="connsiteX5" fmla="*/ 3868 w 46497"/>
                  <a:gd name="connsiteY5" fmla="*/ 12005 h 50813"/>
                  <a:gd name="connsiteX6" fmla="*/ 12822 w 46497"/>
                  <a:gd name="connsiteY6" fmla="*/ 10862 h 50813"/>
                  <a:gd name="connsiteX7" fmla="*/ 13012 w 46497"/>
                  <a:gd name="connsiteY7" fmla="*/ 12862 h 50813"/>
                  <a:gd name="connsiteX8" fmla="*/ 12060 w 46497"/>
                  <a:gd name="connsiteY8" fmla="*/ 17625 h 50813"/>
                  <a:gd name="connsiteX9" fmla="*/ 2725 w 46497"/>
                  <a:gd name="connsiteY9" fmla="*/ 41342 h 50813"/>
                  <a:gd name="connsiteX10" fmla="*/ 9869 w 46497"/>
                  <a:gd name="connsiteY10" fmla="*/ 50677 h 50813"/>
                  <a:gd name="connsiteX11" fmla="*/ 46254 w 46497"/>
                  <a:gd name="connsiteY11" fmla="*/ 39628 h 50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497" h="50813">
                    <a:moveTo>
                      <a:pt x="46254" y="39628"/>
                    </a:moveTo>
                    <a:cubicBezTo>
                      <a:pt x="44445" y="33150"/>
                      <a:pt x="36825" y="34198"/>
                      <a:pt x="31776" y="34770"/>
                    </a:cubicBezTo>
                    <a:cubicBezTo>
                      <a:pt x="27395" y="35246"/>
                      <a:pt x="23013" y="35722"/>
                      <a:pt x="18632" y="36389"/>
                    </a:cubicBezTo>
                    <a:cubicBezTo>
                      <a:pt x="22156" y="28388"/>
                      <a:pt x="25299" y="20196"/>
                      <a:pt x="25395" y="11719"/>
                    </a:cubicBezTo>
                    <a:cubicBezTo>
                      <a:pt x="25490" y="-3044"/>
                      <a:pt x="9393" y="-2283"/>
                      <a:pt x="1106" y="5338"/>
                    </a:cubicBezTo>
                    <a:cubicBezTo>
                      <a:pt x="-1275" y="7528"/>
                      <a:pt x="439" y="12291"/>
                      <a:pt x="3868" y="12005"/>
                    </a:cubicBezTo>
                    <a:cubicBezTo>
                      <a:pt x="5297" y="11910"/>
                      <a:pt x="11107" y="10576"/>
                      <a:pt x="12822" y="10862"/>
                    </a:cubicBezTo>
                    <a:cubicBezTo>
                      <a:pt x="12726" y="11148"/>
                      <a:pt x="13012" y="12005"/>
                      <a:pt x="13012" y="12862"/>
                    </a:cubicBezTo>
                    <a:cubicBezTo>
                      <a:pt x="12917" y="14482"/>
                      <a:pt x="12441" y="16101"/>
                      <a:pt x="12060" y="17625"/>
                    </a:cubicBezTo>
                    <a:cubicBezTo>
                      <a:pt x="9964" y="25816"/>
                      <a:pt x="6059" y="33532"/>
                      <a:pt x="2725" y="41342"/>
                    </a:cubicBezTo>
                    <a:cubicBezTo>
                      <a:pt x="439" y="46581"/>
                      <a:pt x="4059" y="51724"/>
                      <a:pt x="9869" y="50677"/>
                    </a:cubicBezTo>
                    <a:cubicBezTo>
                      <a:pt x="15870" y="49438"/>
                      <a:pt x="49683" y="52200"/>
                      <a:pt x="46254" y="39628"/>
                    </a:cubicBezTo>
                    <a:close/>
                  </a:path>
                </a:pathLst>
              </a:custGeom>
              <a:grpFill/>
              <a:ln w="9525" cap="flat">
                <a:noFill/>
                <a:prstDash val="solid"/>
                <a:miter/>
              </a:ln>
            </p:spPr>
            <p:txBody>
              <a:bodyPr rtlCol="0" anchor="ctr"/>
              <a:lstStyle/>
              <a:p>
                <a:endParaRPr lang="en-US"/>
              </a:p>
            </p:txBody>
          </p:sp>
          <p:sp>
            <p:nvSpPr>
              <p:cNvPr id="901" name="Freeform: Shape 900">
                <a:extLst>
                  <a:ext uri="{FF2B5EF4-FFF2-40B4-BE49-F238E27FC236}">
                    <a16:creationId xmlns:a16="http://schemas.microsoft.com/office/drawing/2014/main" id="{96A20D60-0DFF-F6AD-8FE7-16E987583E16}"/>
                  </a:ext>
                </a:extLst>
              </p:cNvPr>
              <p:cNvSpPr/>
              <p:nvPr/>
            </p:nvSpPr>
            <p:spPr>
              <a:xfrm>
                <a:off x="3978905" y="2448325"/>
                <a:ext cx="46572" cy="75223"/>
              </a:xfrm>
              <a:custGeom>
                <a:avLst/>
                <a:gdLst>
                  <a:gd name="connsiteX0" fmla="*/ 46550 w 46572"/>
                  <a:gd name="connsiteY0" fmla="*/ 31032 h 75223"/>
                  <a:gd name="connsiteX1" fmla="*/ 29119 w 46572"/>
                  <a:gd name="connsiteY1" fmla="*/ 28174 h 75223"/>
                  <a:gd name="connsiteX2" fmla="*/ 25500 w 46572"/>
                  <a:gd name="connsiteY2" fmla="*/ 1219 h 75223"/>
                  <a:gd name="connsiteX3" fmla="*/ 22261 w 46572"/>
                  <a:gd name="connsiteY3" fmla="*/ 1219 h 75223"/>
                  <a:gd name="connsiteX4" fmla="*/ 18642 w 46572"/>
                  <a:gd name="connsiteY4" fmla="*/ 29794 h 75223"/>
                  <a:gd name="connsiteX5" fmla="*/ 735 w 46572"/>
                  <a:gd name="connsiteY5" fmla="*/ 36175 h 75223"/>
                  <a:gd name="connsiteX6" fmla="*/ 1211 w 46572"/>
                  <a:gd name="connsiteY6" fmla="*/ 40176 h 75223"/>
                  <a:gd name="connsiteX7" fmla="*/ 19213 w 46572"/>
                  <a:gd name="connsiteY7" fmla="*/ 40843 h 75223"/>
                  <a:gd name="connsiteX8" fmla="*/ 25404 w 46572"/>
                  <a:gd name="connsiteY8" fmla="*/ 73704 h 75223"/>
                  <a:gd name="connsiteX9" fmla="*/ 31119 w 46572"/>
                  <a:gd name="connsiteY9" fmla="*/ 72942 h 75223"/>
                  <a:gd name="connsiteX10" fmla="*/ 30072 w 46572"/>
                  <a:gd name="connsiteY10" fmla="*/ 39509 h 75223"/>
                  <a:gd name="connsiteX11" fmla="*/ 30072 w 46572"/>
                  <a:gd name="connsiteY11" fmla="*/ 39223 h 75223"/>
                  <a:gd name="connsiteX12" fmla="*/ 46550 w 46572"/>
                  <a:gd name="connsiteY12" fmla="*/ 31032 h 7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572" h="75223">
                    <a:moveTo>
                      <a:pt x="46550" y="31032"/>
                    </a:moveTo>
                    <a:cubicBezTo>
                      <a:pt x="45788" y="23412"/>
                      <a:pt x="35215" y="26650"/>
                      <a:pt x="29119" y="28174"/>
                    </a:cubicBezTo>
                    <a:cubicBezTo>
                      <a:pt x="28452" y="19030"/>
                      <a:pt x="27786" y="9886"/>
                      <a:pt x="25500" y="1219"/>
                    </a:cubicBezTo>
                    <a:cubicBezTo>
                      <a:pt x="25023" y="-591"/>
                      <a:pt x="22833" y="-210"/>
                      <a:pt x="22261" y="1219"/>
                    </a:cubicBezTo>
                    <a:cubicBezTo>
                      <a:pt x="18451" y="10267"/>
                      <a:pt x="18165" y="20078"/>
                      <a:pt x="18642" y="29794"/>
                    </a:cubicBezTo>
                    <a:cubicBezTo>
                      <a:pt x="11974" y="30651"/>
                      <a:pt x="4640" y="31984"/>
                      <a:pt x="735" y="36175"/>
                    </a:cubicBezTo>
                    <a:cubicBezTo>
                      <a:pt x="-313" y="37318"/>
                      <a:pt x="-313" y="39414"/>
                      <a:pt x="1211" y="40176"/>
                    </a:cubicBezTo>
                    <a:cubicBezTo>
                      <a:pt x="6164" y="42557"/>
                      <a:pt x="13022" y="41795"/>
                      <a:pt x="19213" y="40843"/>
                    </a:cubicBezTo>
                    <a:cubicBezTo>
                      <a:pt x="19785" y="51701"/>
                      <a:pt x="19689" y="64465"/>
                      <a:pt x="25404" y="73704"/>
                    </a:cubicBezTo>
                    <a:cubicBezTo>
                      <a:pt x="26928" y="76180"/>
                      <a:pt x="30167" y="75418"/>
                      <a:pt x="31119" y="72942"/>
                    </a:cubicBezTo>
                    <a:cubicBezTo>
                      <a:pt x="35025" y="62560"/>
                      <a:pt x="31405" y="50368"/>
                      <a:pt x="30072" y="39509"/>
                    </a:cubicBezTo>
                    <a:cubicBezTo>
                      <a:pt x="30072" y="39414"/>
                      <a:pt x="30072" y="39319"/>
                      <a:pt x="30072" y="39223"/>
                    </a:cubicBezTo>
                    <a:cubicBezTo>
                      <a:pt x="36644" y="38652"/>
                      <a:pt x="47121" y="37318"/>
                      <a:pt x="46550" y="31032"/>
                    </a:cubicBezTo>
                    <a:close/>
                  </a:path>
                </a:pathLst>
              </a:custGeom>
              <a:grpFill/>
              <a:ln w="9525" cap="flat">
                <a:noFill/>
                <a:prstDash val="solid"/>
                <a:miter/>
              </a:ln>
            </p:spPr>
            <p:txBody>
              <a:bodyPr rtlCol="0" anchor="ctr"/>
              <a:lstStyle/>
              <a:p>
                <a:endParaRPr lang="en-US"/>
              </a:p>
            </p:txBody>
          </p:sp>
          <p:sp>
            <p:nvSpPr>
              <p:cNvPr id="902" name="Freeform: Shape 901">
                <a:extLst>
                  <a:ext uri="{FF2B5EF4-FFF2-40B4-BE49-F238E27FC236}">
                    <a16:creationId xmlns:a16="http://schemas.microsoft.com/office/drawing/2014/main" id="{CD74B6BE-CA5F-1380-48D4-A9E7793A667C}"/>
                  </a:ext>
                </a:extLst>
              </p:cNvPr>
              <p:cNvSpPr/>
              <p:nvPr/>
            </p:nvSpPr>
            <p:spPr>
              <a:xfrm>
                <a:off x="4087066" y="2384521"/>
                <a:ext cx="118639" cy="167205"/>
              </a:xfrm>
              <a:custGeom>
                <a:avLst/>
                <a:gdLst>
                  <a:gd name="connsiteX0" fmla="*/ 118411 w 118639"/>
                  <a:gd name="connsiteY0" fmla="*/ 147033 h 167205"/>
                  <a:gd name="connsiteX1" fmla="*/ 112220 w 118639"/>
                  <a:gd name="connsiteY1" fmla="*/ 142365 h 167205"/>
                  <a:gd name="connsiteX2" fmla="*/ 100980 w 118639"/>
                  <a:gd name="connsiteY2" fmla="*/ 147033 h 167205"/>
                  <a:gd name="connsiteX3" fmla="*/ 80216 w 118639"/>
                  <a:gd name="connsiteY3" fmla="*/ 151319 h 167205"/>
                  <a:gd name="connsiteX4" fmla="*/ 19732 w 118639"/>
                  <a:gd name="connsiteY4" fmla="*/ 154938 h 167205"/>
                  <a:gd name="connsiteX5" fmla="*/ 57927 w 118639"/>
                  <a:gd name="connsiteY5" fmla="*/ 83977 h 167205"/>
                  <a:gd name="connsiteX6" fmla="*/ 68595 w 118639"/>
                  <a:gd name="connsiteY6" fmla="*/ 18826 h 167205"/>
                  <a:gd name="connsiteX7" fmla="*/ 4206 w 118639"/>
                  <a:gd name="connsiteY7" fmla="*/ 53783 h 167205"/>
                  <a:gd name="connsiteX8" fmla="*/ 6873 w 118639"/>
                  <a:gd name="connsiteY8" fmla="*/ 53402 h 167205"/>
                  <a:gd name="connsiteX9" fmla="*/ 33353 w 118639"/>
                  <a:gd name="connsiteY9" fmla="*/ 15969 h 167205"/>
                  <a:gd name="connsiteX10" fmla="*/ 57546 w 118639"/>
                  <a:gd name="connsiteY10" fmla="*/ 32923 h 167205"/>
                  <a:gd name="connsiteX11" fmla="*/ 52403 w 118639"/>
                  <a:gd name="connsiteY11" fmla="*/ 59974 h 167205"/>
                  <a:gd name="connsiteX12" fmla="*/ 6492 w 118639"/>
                  <a:gd name="connsiteY12" fmla="*/ 159987 h 167205"/>
                  <a:gd name="connsiteX13" fmla="*/ 11826 w 118639"/>
                  <a:gd name="connsiteY13" fmla="*/ 166940 h 167205"/>
                  <a:gd name="connsiteX14" fmla="*/ 116697 w 118639"/>
                  <a:gd name="connsiteY14" fmla="*/ 153129 h 167205"/>
                  <a:gd name="connsiteX15" fmla="*/ 118411 w 118639"/>
                  <a:gd name="connsiteY15" fmla="*/ 147033 h 167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639" h="167205">
                    <a:moveTo>
                      <a:pt x="118411" y="147033"/>
                    </a:moveTo>
                    <a:cubicBezTo>
                      <a:pt x="117649" y="143889"/>
                      <a:pt x="115649" y="142365"/>
                      <a:pt x="112220" y="142365"/>
                    </a:cubicBezTo>
                    <a:cubicBezTo>
                      <a:pt x="108505" y="142365"/>
                      <a:pt x="104219" y="145794"/>
                      <a:pt x="100980" y="147033"/>
                    </a:cubicBezTo>
                    <a:cubicBezTo>
                      <a:pt x="94503" y="149604"/>
                      <a:pt x="87074" y="150462"/>
                      <a:pt x="80216" y="151319"/>
                    </a:cubicBezTo>
                    <a:cubicBezTo>
                      <a:pt x="60118" y="153795"/>
                      <a:pt x="39830" y="152652"/>
                      <a:pt x="19732" y="154938"/>
                    </a:cubicBezTo>
                    <a:cubicBezTo>
                      <a:pt x="28495" y="130078"/>
                      <a:pt x="46402" y="107409"/>
                      <a:pt x="57927" y="83977"/>
                    </a:cubicBezTo>
                    <a:cubicBezTo>
                      <a:pt x="66976" y="65594"/>
                      <a:pt x="78597" y="39114"/>
                      <a:pt x="68595" y="18826"/>
                    </a:cubicBezTo>
                    <a:cubicBezTo>
                      <a:pt x="43926" y="-31561"/>
                      <a:pt x="-16368" y="32828"/>
                      <a:pt x="4206" y="53783"/>
                    </a:cubicBezTo>
                    <a:cubicBezTo>
                      <a:pt x="4968" y="54545"/>
                      <a:pt x="6302" y="54354"/>
                      <a:pt x="6873" y="53402"/>
                    </a:cubicBezTo>
                    <a:cubicBezTo>
                      <a:pt x="15255" y="39591"/>
                      <a:pt x="19161" y="25875"/>
                      <a:pt x="33353" y="15969"/>
                    </a:cubicBezTo>
                    <a:cubicBezTo>
                      <a:pt x="46307" y="7015"/>
                      <a:pt x="56213" y="21017"/>
                      <a:pt x="57546" y="32923"/>
                    </a:cubicBezTo>
                    <a:cubicBezTo>
                      <a:pt x="58594" y="42067"/>
                      <a:pt x="55355" y="51497"/>
                      <a:pt x="52403" y="59974"/>
                    </a:cubicBezTo>
                    <a:cubicBezTo>
                      <a:pt x="40497" y="94740"/>
                      <a:pt x="15541" y="123982"/>
                      <a:pt x="6492" y="159987"/>
                    </a:cubicBezTo>
                    <a:cubicBezTo>
                      <a:pt x="5730" y="163130"/>
                      <a:pt x="8112" y="167321"/>
                      <a:pt x="11826" y="166940"/>
                    </a:cubicBezTo>
                    <a:cubicBezTo>
                      <a:pt x="42021" y="163797"/>
                      <a:pt x="92122" y="175322"/>
                      <a:pt x="116697" y="153129"/>
                    </a:cubicBezTo>
                    <a:cubicBezTo>
                      <a:pt x="118506" y="151700"/>
                      <a:pt x="118983" y="149128"/>
                      <a:pt x="118411" y="147033"/>
                    </a:cubicBezTo>
                    <a:close/>
                  </a:path>
                </a:pathLst>
              </a:custGeom>
              <a:grpFill/>
              <a:ln w="9525" cap="flat">
                <a:noFill/>
                <a:prstDash val="solid"/>
                <a:miter/>
              </a:ln>
            </p:spPr>
            <p:txBody>
              <a:bodyPr rtlCol="0" anchor="ctr"/>
              <a:lstStyle/>
              <a:p>
                <a:endParaRPr lang="en-US"/>
              </a:p>
            </p:txBody>
          </p:sp>
          <p:sp>
            <p:nvSpPr>
              <p:cNvPr id="903" name="Freeform: Shape 902">
                <a:extLst>
                  <a:ext uri="{FF2B5EF4-FFF2-40B4-BE49-F238E27FC236}">
                    <a16:creationId xmlns:a16="http://schemas.microsoft.com/office/drawing/2014/main" id="{01BDD893-559A-7133-3318-CF40F84B0798}"/>
                  </a:ext>
                </a:extLst>
              </p:cNvPr>
              <p:cNvSpPr/>
              <p:nvPr/>
            </p:nvSpPr>
            <p:spPr>
              <a:xfrm>
                <a:off x="4210588" y="2379407"/>
                <a:ext cx="112777" cy="152913"/>
              </a:xfrm>
              <a:custGeom>
                <a:avLst/>
                <a:gdLst>
                  <a:gd name="connsiteX0" fmla="*/ 44706 w 112777"/>
                  <a:gd name="connsiteY0" fmla="*/ 33 h 152913"/>
                  <a:gd name="connsiteX1" fmla="*/ 7653 w 112777"/>
                  <a:gd name="connsiteY1" fmla="*/ 24798 h 152913"/>
                  <a:gd name="connsiteX2" fmla="*/ 3558 w 112777"/>
                  <a:gd name="connsiteY2" fmla="*/ 38133 h 152913"/>
                  <a:gd name="connsiteX3" fmla="*/ 36038 w 112777"/>
                  <a:gd name="connsiteY3" fmla="*/ 143289 h 152913"/>
                  <a:gd name="connsiteX4" fmla="*/ 112333 w 112777"/>
                  <a:gd name="connsiteY4" fmla="*/ 97093 h 152913"/>
                  <a:gd name="connsiteX5" fmla="*/ 44706 w 112777"/>
                  <a:gd name="connsiteY5" fmla="*/ 33 h 152913"/>
                  <a:gd name="connsiteX6" fmla="*/ 30513 w 112777"/>
                  <a:gd name="connsiteY6" fmla="*/ 120715 h 152913"/>
                  <a:gd name="connsiteX7" fmla="*/ 12225 w 112777"/>
                  <a:gd name="connsiteY7" fmla="*/ 82805 h 152913"/>
                  <a:gd name="connsiteX8" fmla="*/ 40610 w 112777"/>
                  <a:gd name="connsiteY8" fmla="*/ 14035 h 152913"/>
                  <a:gd name="connsiteX9" fmla="*/ 98998 w 112777"/>
                  <a:gd name="connsiteY9" fmla="*/ 92616 h 152913"/>
                  <a:gd name="connsiteX10" fmla="*/ 30513 w 112777"/>
                  <a:gd name="connsiteY10" fmla="*/ 120715 h 15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777" h="152913">
                    <a:moveTo>
                      <a:pt x="44706" y="33"/>
                    </a:moveTo>
                    <a:cubicBezTo>
                      <a:pt x="27370" y="-634"/>
                      <a:pt x="14130" y="8796"/>
                      <a:pt x="7653" y="24798"/>
                    </a:cubicBezTo>
                    <a:cubicBezTo>
                      <a:pt x="5844" y="29370"/>
                      <a:pt x="4510" y="33847"/>
                      <a:pt x="3558" y="38133"/>
                    </a:cubicBezTo>
                    <a:cubicBezTo>
                      <a:pt x="-7587" y="71375"/>
                      <a:pt x="8606" y="122525"/>
                      <a:pt x="36038" y="143289"/>
                    </a:cubicBezTo>
                    <a:cubicBezTo>
                      <a:pt x="72423" y="170912"/>
                      <a:pt x="108333" y="133955"/>
                      <a:pt x="112333" y="97093"/>
                    </a:cubicBezTo>
                    <a:cubicBezTo>
                      <a:pt x="116619" y="57755"/>
                      <a:pt x="89569" y="1748"/>
                      <a:pt x="44706" y="33"/>
                    </a:cubicBezTo>
                    <a:close/>
                    <a:moveTo>
                      <a:pt x="30513" y="120715"/>
                    </a:moveTo>
                    <a:cubicBezTo>
                      <a:pt x="22417" y="110047"/>
                      <a:pt x="16321" y="96712"/>
                      <a:pt x="12225" y="82805"/>
                    </a:cubicBezTo>
                    <a:cubicBezTo>
                      <a:pt x="12511" y="60898"/>
                      <a:pt x="14226" y="16321"/>
                      <a:pt x="40610" y="14035"/>
                    </a:cubicBezTo>
                    <a:cubicBezTo>
                      <a:pt x="79662" y="10606"/>
                      <a:pt x="98712" y="62327"/>
                      <a:pt x="98998" y="92616"/>
                    </a:cubicBezTo>
                    <a:cubicBezTo>
                      <a:pt x="99379" y="134145"/>
                      <a:pt x="57088" y="155767"/>
                      <a:pt x="30513" y="120715"/>
                    </a:cubicBezTo>
                    <a:close/>
                  </a:path>
                </a:pathLst>
              </a:custGeom>
              <a:grpFill/>
              <a:ln w="9525" cap="flat">
                <a:noFill/>
                <a:prstDash val="solid"/>
                <a:miter/>
              </a:ln>
            </p:spPr>
            <p:txBody>
              <a:bodyPr rtlCol="0" anchor="ctr"/>
              <a:lstStyle/>
              <a:p>
                <a:endParaRPr lang="en-US"/>
              </a:p>
            </p:txBody>
          </p:sp>
          <p:sp>
            <p:nvSpPr>
              <p:cNvPr id="904" name="Freeform: Shape 903">
                <a:extLst>
                  <a:ext uri="{FF2B5EF4-FFF2-40B4-BE49-F238E27FC236}">
                    <a16:creationId xmlns:a16="http://schemas.microsoft.com/office/drawing/2014/main" id="{7B24AD9C-6FBE-A951-923A-26DA7E6094D9}"/>
                  </a:ext>
                </a:extLst>
              </p:cNvPr>
              <p:cNvSpPr/>
              <p:nvPr/>
            </p:nvSpPr>
            <p:spPr>
              <a:xfrm>
                <a:off x="4319237" y="2510296"/>
                <a:ext cx="52435" cy="49011"/>
              </a:xfrm>
              <a:custGeom>
                <a:avLst/>
                <a:gdLst>
                  <a:gd name="connsiteX0" fmla="*/ 51880 w 52435"/>
                  <a:gd name="connsiteY0" fmla="*/ 45357 h 49011"/>
                  <a:gd name="connsiteX1" fmla="*/ 42736 w 52435"/>
                  <a:gd name="connsiteY1" fmla="*/ 37832 h 49011"/>
                  <a:gd name="connsiteX2" fmla="*/ 29306 w 52435"/>
                  <a:gd name="connsiteY2" fmla="*/ 33831 h 49011"/>
                  <a:gd name="connsiteX3" fmla="*/ 22638 w 52435"/>
                  <a:gd name="connsiteY3" fmla="*/ 33165 h 49011"/>
                  <a:gd name="connsiteX4" fmla="*/ 35688 w 52435"/>
                  <a:gd name="connsiteY4" fmla="*/ 5923 h 49011"/>
                  <a:gd name="connsiteX5" fmla="*/ 29782 w 52435"/>
                  <a:gd name="connsiteY5" fmla="*/ 18 h 49011"/>
                  <a:gd name="connsiteX6" fmla="*/ 13494 w 52435"/>
                  <a:gd name="connsiteY6" fmla="*/ 6685 h 49011"/>
                  <a:gd name="connsiteX7" fmla="*/ 22829 w 52435"/>
                  <a:gd name="connsiteY7" fmla="*/ 11257 h 49011"/>
                  <a:gd name="connsiteX8" fmla="*/ 3017 w 52435"/>
                  <a:gd name="connsiteY8" fmla="*/ 34593 h 49011"/>
                  <a:gd name="connsiteX9" fmla="*/ 6255 w 52435"/>
                  <a:gd name="connsiteY9" fmla="*/ 46500 h 49011"/>
                  <a:gd name="connsiteX10" fmla="*/ 28734 w 52435"/>
                  <a:gd name="connsiteY10" fmla="*/ 47452 h 49011"/>
                  <a:gd name="connsiteX11" fmla="*/ 39688 w 52435"/>
                  <a:gd name="connsiteY11" fmla="*/ 48976 h 49011"/>
                  <a:gd name="connsiteX12" fmla="*/ 51118 w 52435"/>
                  <a:gd name="connsiteY12" fmla="*/ 47833 h 49011"/>
                  <a:gd name="connsiteX13" fmla="*/ 51880 w 52435"/>
                  <a:gd name="connsiteY13" fmla="*/ 45357 h 4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35" h="49011">
                    <a:moveTo>
                      <a:pt x="51880" y="45357"/>
                    </a:moveTo>
                    <a:cubicBezTo>
                      <a:pt x="48642" y="43071"/>
                      <a:pt x="46070" y="40023"/>
                      <a:pt x="42736" y="37832"/>
                    </a:cubicBezTo>
                    <a:cubicBezTo>
                      <a:pt x="38831" y="35260"/>
                      <a:pt x="33783" y="34593"/>
                      <a:pt x="29306" y="33831"/>
                    </a:cubicBezTo>
                    <a:cubicBezTo>
                      <a:pt x="27020" y="33450"/>
                      <a:pt x="24829" y="33260"/>
                      <a:pt x="22638" y="33165"/>
                    </a:cubicBezTo>
                    <a:cubicBezTo>
                      <a:pt x="29973" y="25354"/>
                      <a:pt x="36259" y="16401"/>
                      <a:pt x="35688" y="5923"/>
                    </a:cubicBezTo>
                    <a:cubicBezTo>
                      <a:pt x="35497" y="2970"/>
                      <a:pt x="33116" y="-268"/>
                      <a:pt x="29782" y="18"/>
                    </a:cubicBezTo>
                    <a:cubicBezTo>
                      <a:pt x="27782" y="208"/>
                      <a:pt x="10542" y="1065"/>
                      <a:pt x="13494" y="6685"/>
                    </a:cubicBezTo>
                    <a:cubicBezTo>
                      <a:pt x="15114" y="9733"/>
                      <a:pt x="18924" y="10781"/>
                      <a:pt x="22829" y="11257"/>
                    </a:cubicBezTo>
                    <a:cubicBezTo>
                      <a:pt x="19781" y="20782"/>
                      <a:pt x="10637" y="29259"/>
                      <a:pt x="3017" y="34593"/>
                    </a:cubicBezTo>
                    <a:cubicBezTo>
                      <a:pt x="-2222" y="38308"/>
                      <a:pt x="-317" y="46023"/>
                      <a:pt x="6255" y="46500"/>
                    </a:cubicBezTo>
                    <a:cubicBezTo>
                      <a:pt x="13875" y="47071"/>
                      <a:pt x="21114" y="46214"/>
                      <a:pt x="28734" y="47452"/>
                    </a:cubicBezTo>
                    <a:cubicBezTo>
                      <a:pt x="32449" y="48024"/>
                      <a:pt x="35973" y="48690"/>
                      <a:pt x="39688" y="48976"/>
                    </a:cubicBezTo>
                    <a:cubicBezTo>
                      <a:pt x="43593" y="49262"/>
                      <a:pt x="47308" y="47738"/>
                      <a:pt x="51118" y="47833"/>
                    </a:cubicBezTo>
                    <a:cubicBezTo>
                      <a:pt x="52547" y="47928"/>
                      <a:pt x="52833" y="46119"/>
                      <a:pt x="51880" y="45357"/>
                    </a:cubicBezTo>
                    <a:close/>
                  </a:path>
                </a:pathLst>
              </a:custGeom>
              <a:grpFill/>
              <a:ln w="9525" cap="flat">
                <a:noFill/>
                <a:prstDash val="solid"/>
                <a:miter/>
              </a:ln>
            </p:spPr>
            <p:txBody>
              <a:bodyPr rtlCol="0" anchor="ctr"/>
              <a:lstStyle/>
              <a:p>
                <a:endParaRPr lang="en-US"/>
              </a:p>
            </p:txBody>
          </p:sp>
          <p:sp>
            <p:nvSpPr>
              <p:cNvPr id="905" name="Freeform: Shape 904">
                <a:extLst>
                  <a:ext uri="{FF2B5EF4-FFF2-40B4-BE49-F238E27FC236}">
                    <a16:creationId xmlns:a16="http://schemas.microsoft.com/office/drawing/2014/main" id="{2CBCD77D-6A3A-C1BF-6AD5-97CC1CA06006}"/>
                  </a:ext>
                </a:extLst>
              </p:cNvPr>
              <p:cNvSpPr/>
              <p:nvPr/>
            </p:nvSpPr>
            <p:spPr>
              <a:xfrm>
                <a:off x="4390679" y="2431637"/>
                <a:ext cx="86178" cy="12599"/>
              </a:xfrm>
              <a:custGeom>
                <a:avLst/>
                <a:gdLst>
                  <a:gd name="connsiteX0" fmla="*/ 80927 w 86178"/>
                  <a:gd name="connsiteY0" fmla="*/ 0 h 12599"/>
                  <a:gd name="connsiteX1" fmla="*/ 37970 w 86178"/>
                  <a:gd name="connsiteY1" fmla="*/ 1333 h 12599"/>
                  <a:gd name="connsiteX2" fmla="*/ 536 w 86178"/>
                  <a:gd name="connsiteY2" fmla="*/ 6572 h 12599"/>
                  <a:gd name="connsiteX3" fmla="*/ 536 w 86178"/>
                  <a:gd name="connsiteY3" fmla="*/ 8477 h 12599"/>
                  <a:gd name="connsiteX4" fmla="*/ 37970 w 86178"/>
                  <a:gd name="connsiteY4" fmla="*/ 12192 h 12599"/>
                  <a:gd name="connsiteX5" fmla="*/ 80927 w 86178"/>
                  <a:gd name="connsiteY5" fmla="*/ 10858 h 12599"/>
                  <a:gd name="connsiteX6" fmla="*/ 80927 w 86178"/>
                  <a:gd name="connsiteY6" fmla="*/ 0 h 1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178" h="12599">
                    <a:moveTo>
                      <a:pt x="80927" y="0"/>
                    </a:moveTo>
                    <a:cubicBezTo>
                      <a:pt x="66640" y="191"/>
                      <a:pt x="52352" y="667"/>
                      <a:pt x="37970" y="1333"/>
                    </a:cubicBezTo>
                    <a:cubicBezTo>
                      <a:pt x="25778" y="1905"/>
                      <a:pt x="11681" y="953"/>
                      <a:pt x="536" y="6572"/>
                    </a:cubicBezTo>
                    <a:cubicBezTo>
                      <a:pt x="-130" y="6953"/>
                      <a:pt x="-226" y="8096"/>
                      <a:pt x="536" y="8477"/>
                    </a:cubicBezTo>
                    <a:cubicBezTo>
                      <a:pt x="11776" y="14002"/>
                      <a:pt x="25778" y="12478"/>
                      <a:pt x="37970" y="12192"/>
                    </a:cubicBezTo>
                    <a:cubicBezTo>
                      <a:pt x="52257" y="11906"/>
                      <a:pt x="66545" y="11144"/>
                      <a:pt x="80927" y="10858"/>
                    </a:cubicBezTo>
                    <a:cubicBezTo>
                      <a:pt x="87881" y="10858"/>
                      <a:pt x="87976" y="0"/>
                      <a:pt x="80927" y="0"/>
                    </a:cubicBezTo>
                    <a:close/>
                  </a:path>
                </a:pathLst>
              </a:custGeom>
              <a:grpFill/>
              <a:ln w="9525" cap="flat">
                <a:noFill/>
                <a:prstDash val="solid"/>
                <a:miter/>
              </a:ln>
            </p:spPr>
            <p:txBody>
              <a:bodyPr rtlCol="0" anchor="ctr"/>
              <a:lstStyle/>
              <a:p>
                <a:endParaRPr lang="en-US"/>
              </a:p>
            </p:txBody>
          </p:sp>
          <p:sp>
            <p:nvSpPr>
              <p:cNvPr id="906" name="Freeform: Shape 905">
                <a:extLst>
                  <a:ext uri="{FF2B5EF4-FFF2-40B4-BE49-F238E27FC236}">
                    <a16:creationId xmlns:a16="http://schemas.microsoft.com/office/drawing/2014/main" id="{A2288720-39C6-2F1A-5B3A-900F48952512}"/>
                  </a:ext>
                </a:extLst>
              </p:cNvPr>
              <p:cNvSpPr/>
              <p:nvPr/>
            </p:nvSpPr>
            <p:spPr>
              <a:xfrm>
                <a:off x="4406200" y="2453245"/>
                <a:ext cx="68388" cy="13713"/>
              </a:xfrm>
              <a:custGeom>
                <a:avLst/>
                <a:gdLst>
                  <a:gd name="connsiteX0" fmla="*/ 68168 w 68388"/>
                  <a:gd name="connsiteY0" fmla="*/ 10872 h 13713"/>
                  <a:gd name="connsiteX1" fmla="*/ 39117 w 68388"/>
                  <a:gd name="connsiteY1" fmla="*/ 109 h 13713"/>
                  <a:gd name="connsiteX2" fmla="*/ 1303 w 68388"/>
                  <a:gd name="connsiteY2" fmla="*/ 7253 h 13713"/>
                  <a:gd name="connsiteX3" fmla="*/ 2636 w 68388"/>
                  <a:gd name="connsiteY3" fmla="*/ 12301 h 13713"/>
                  <a:gd name="connsiteX4" fmla="*/ 35498 w 68388"/>
                  <a:gd name="connsiteY4" fmla="*/ 11634 h 13713"/>
                  <a:gd name="connsiteX5" fmla="*/ 67216 w 68388"/>
                  <a:gd name="connsiteY5" fmla="*/ 13349 h 13713"/>
                  <a:gd name="connsiteX6" fmla="*/ 68168 w 68388"/>
                  <a:gd name="connsiteY6" fmla="*/ 10872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88" h="13713">
                    <a:moveTo>
                      <a:pt x="68168" y="10872"/>
                    </a:moveTo>
                    <a:cubicBezTo>
                      <a:pt x="62644" y="490"/>
                      <a:pt x="49595" y="490"/>
                      <a:pt x="39117" y="109"/>
                    </a:cubicBezTo>
                    <a:cubicBezTo>
                      <a:pt x="26830" y="-367"/>
                      <a:pt x="12066" y="490"/>
                      <a:pt x="1303" y="7253"/>
                    </a:cubicBezTo>
                    <a:cubicBezTo>
                      <a:pt x="-1078" y="8777"/>
                      <a:pt x="65" y="12015"/>
                      <a:pt x="2636" y="12301"/>
                    </a:cubicBezTo>
                    <a:cubicBezTo>
                      <a:pt x="13495" y="13349"/>
                      <a:pt x="24639" y="11730"/>
                      <a:pt x="35498" y="11634"/>
                    </a:cubicBezTo>
                    <a:cubicBezTo>
                      <a:pt x="46261" y="11539"/>
                      <a:pt x="56548" y="14778"/>
                      <a:pt x="67216" y="13349"/>
                    </a:cubicBezTo>
                    <a:cubicBezTo>
                      <a:pt x="68359" y="13063"/>
                      <a:pt x="68645" y="11634"/>
                      <a:pt x="68168" y="10872"/>
                    </a:cubicBezTo>
                    <a:close/>
                  </a:path>
                </a:pathLst>
              </a:custGeom>
              <a:grpFill/>
              <a:ln w="9525" cap="flat">
                <a:noFill/>
                <a:prstDash val="solid"/>
                <a:miter/>
              </a:ln>
            </p:spPr>
            <p:txBody>
              <a:bodyPr rtlCol="0" anchor="ctr"/>
              <a:lstStyle/>
              <a:p>
                <a:endParaRPr lang="en-US"/>
              </a:p>
            </p:txBody>
          </p:sp>
          <p:sp>
            <p:nvSpPr>
              <p:cNvPr id="907" name="Freeform: Shape 906">
                <a:extLst>
                  <a:ext uri="{FF2B5EF4-FFF2-40B4-BE49-F238E27FC236}">
                    <a16:creationId xmlns:a16="http://schemas.microsoft.com/office/drawing/2014/main" id="{F6E96A6E-8A76-99EE-B3EA-07FF142B30C7}"/>
                  </a:ext>
                </a:extLst>
              </p:cNvPr>
              <p:cNvSpPr/>
              <p:nvPr/>
            </p:nvSpPr>
            <p:spPr>
              <a:xfrm>
                <a:off x="4544260" y="2389768"/>
                <a:ext cx="116114" cy="158721"/>
              </a:xfrm>
              <a:custGeom>
                <a:avLst/>
                <a:gdLst>
                  <a:gd name="connsiteX0" fmla="*/ 114703 w 116114"/>
                  <a:gd name="connsiteY0" fmla="*/ 137785 h 158721"/>
                  <a:gd name="connsiteX1" fmla="*/ 53076 w 116114"/>
                  <a:gd name="connsiteY1" fmla="*/ 141595 h 158721"/>
                  <a:gd name="connsiteX2" fmla="*/ 11356 w 116114"/>
                  <a:gd name="connsiteY2" fmla="*/ 87970 h 158721"/>
                  <a:gd name="connsiteX3" fmla="*/ 29644 w 116114"/>
                  <a:gd name="connsiteY3" fmla="*/ 34630 h 158721"/>
                  <a:gd name="connsiteX4" fmla="*/ 51076 w 116114"/>
                  <a:gd name="connsiteY4" fmla="*/ 11865 h 158721"/>
                  <a:gd name="connsiteX5" fmla="*/ 82318 w 116114"/>
                  <a:gd name="connsiteY5" fmla="*/ 16437 h 158721"/>
                  <a:gd name="connsiteX6" fmla="*/ 83746 w 116114"/>
                  <a:gd name="connsiteY6" fmla="*/ 15008 h 158721"/>
                  <a:gd name="connsiteX7" fmla="*/ 38788 w 116114"/>
                  <a:gd name="connsiteY7" fmla="*/ 8531 h 158721"/>
                  <a:gd name="connsiteX8" fmla="*/ 498 w 116114"/>
                  <a:gd name="connsiteY8" fmla="*/ 81493 h 158721"/>
                  <a:gd name="connsiteX9" fmla="*/ 34978 w 116114"/>
                  <a:gd name="connsiteY9" fmla="*/ 149882 h 158721"/>
                  <a:gd name="connsiteX10" fmla="*/ 115750 w 116114"/>
                  <a:gd name="connsiteY10" fmla="*/ 140357 h 158721"/>
                  <a:gd name="connsiteX11" fmla="*/ 114703 w 116114"/>
                  <a:gd name="connsiteY11" fmla="*/ 137785 h 15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114" h="158721">
                    <a:moveTo>
                      <a:pt x="114703" y="137785"/>
                    </a:moveTo>
                    <a:cubicBezTo>
                      <a:pt x="93748" y="138547"/>
                      <a:pt x="74317" y="146072"/>
                      <a:pt x="53076" y="141595"/>
                    </a:cubicBezTo>
                    <a:cubicBezTo>
                      <a:pt x="26787" y="136071"/>
                      <a:pt x="13547" y="113116"/>
                      <a:pt x="11356" y="87970"/>
                    </a:cubicBezTo>
                    <a:cubicBezTo>
                      <a:pt x="9832" y="70063"/>
                      <a:pt x="20881" y="49298"/>
                      <a:pt x="29644" y="34630"/>
                    </a:cubicBezTo>
                    <a:cubicBezTo>
                      <a:pt x="35074" y="25581"/>
                      <a:pt x="42122" y="17485"/>
                      <a:pt x="51076" y="11865"/>
                    </a:cubicBezTo>
                    <a:cubicBezTo>
                      <a:pt x="62410" y="4816"/>
                      <a:pt x="71935" y="12246"/>
                      <a:pt x="82318" y="16437"/>
                    </a:cubicBezTo>
                    <a:cubicBezTo>
                      <a:pt x="83080" y="16722"/>
                      <a:pt x="84032" y="15770"/>
                      <a:pt x="83746" y="15008"/>
                    </a:cubicBezTo>
                    <a:cubicBezTo>
                      <a:pt x="76222" y="-4328"/>
                      <a:pt x="52695" y="-3280"/>
                      <a:pt x="38788" y="8531"/>
                    </a:cubicBezTo>
                    <a:cubicBezTo>
                      <a:pt x="18405" y="25771"/>
                      <a:pt x="3641" y="54918"/>
                      <a:pt x="498" y="81493"/>
                    </a:cubicBezTo>
                    <a:cubicBezTo>
                      <a:pt x="-2836" y="109401"/>
                      <a:pt x="10785" y="136071"/>
                      <a:pt x="34978" y="149882"/>
                    </a:cubicBezTo>
                    <a:cubicBezTo>
                      <a:pt x="58886" y="163503"/>
                      <a:pt x="97462" y="162169"/>
                      <a:pt x="115750" y="140357"/>
                    </a:cubicBezTo>
                    <a:cubicBezTo>
                      <a:pt x="116512" y="139405"/>
                      <a:pt x="116036" y="137785"/>
                      <a:pt x="114703" y="137785"/>
                    </a:cubicBezTo>
                    <a:close/>
                  </a:path>
                </a:pathLst>
              </a:custGeom>
              <a:grpFill/>
              <a:ln w="9525" cap="flat">
                <a:noFill/>
                <a:prstDash val="solid"/>
                <a:miter/>
              </a:ln>
            </p:spPr>
            <p:txBody>
              <a:bodyPr rtlCol="0" anchor="ctr"/>
              <a:lstStyle/>
              <a:p>
                <a:endParaRPr lang="en-US"/>
              </a:p>
            </p:txBody>
          </p:sp>
          <p:sp>
            <p:nvSpPr>
              <p:cNvPr id="908" name="Freeform: Shape 907">
                <a:extLst>
                  <a:ext uri="{FF2B5EF4-FFF2-40B4-BE49-F238E27FC236}">
                    <a16:creationId xmlns:a16="http://schemas.microsoft.com/office/drawing/2014/main" id="{38D32467-0425-50DC-1000-6A1E0E8EB88C}"/>
                  </a:ext>
                </a:extLst>
              </p:cNvPr>
              <p:cNvSpPr/>
              <p:nvPr/>
            </p:nvSpPr>
            <p:spPr>
              <a:xfrm>
                <a:off x="4668250" y="2398178"/>
                <a:ext cx="121556" cy="141441"/>
              </a:xfrm>
              <a:custGeom>
                <a:avLst/>
                <a:gdLst>
                  <a:gd name="connsiteX0" fmla="*/ 45958 w 121556"/>
                  <a:gd name="connsiteY0" fmla="*/ 216 h 141441"/>
                  <a:gd name="connsiteX1" fmla="*/ 4429 w 121556"/>
                  <a:gd name="connsiteY1" fmla="*/ 32411 h 141441"/>
                  <a:gd name="connsiteX2" fmla="*/ 5572 w 121556"/>
                  <a:gd name="connsiteY2" fmla="*/ 81750 h 141441"/>
                  <a:gd name="connsiteX3" fmla="*/ 31384 w 121556"/>
                  <a:gd name="connsiteY3" fmla="*/ 134138 h 141441"/>
                  <a:gd name="connsiteX4" fmla="*/ 120634 w 121556"/>
                  <a:gd name="connsiteY4" fmla="*/ 81655 h 141441"/>
                  <a:gd name="connsiteX5" fmla="*/ 45958 w 121556"/>
                  <a:gd name="connsiteY5" fmla="*/ 216 h 141441"/>
                  <a:gd name="connsiteX6" fmla="*/ 106156 w 121556"/>
                  <a:gd name="connsiteY6" fmla="*/ 82322 h 141441"/>
                  <a:gd name="connsiteX7" fmla="*/ 31861 w 121556"/>
                  <a:gd name="connsiteY7" fmla="*/ 116897 h 141441"/>
                  <a:gd name="connsiteX8" fmla="*/ 12239 w 121556"/>
                  <a:gd name="connsiteY8" fmla="*/ 66034 h 141441"/>
                  <a:gd name="connsiteX9" fmla="*/ 42910 w 121556"/>
                  <a:gd name="connsiteY9" fmla="*/ 14885 h 141441"/>
                  <a:gd name="connsiteX10" fmla="*/ 106156 w 121556"/>
                  <a:gd name="connsiteY10" fmla="*/ 82322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556" h="141441">
                    <a:moveTo>
                      <a:pt x="45958" y="216"/>
                    </a:moveTo>
                    <a:cubicBezTo>
                      <a:pt x="25860" y="1835"/>
                      <a:pt x="11858" y="14599"/>
                      <a:pt x="4429" y="32411"/>
                    </a:cubicBezTo>
                    <a:cubicBezTo>
                      <a:pt x="-2906" y="49746"/>
                      <a:pt x="-143" y="65843"/>
                      <a:pt x="5572" y="81750"/>
                    </a:cubicBezTo>
                    <a:cubicBezTo>
                      <a:pt x="7381" y="102896"/>
                      <a:pt x="14811" y="122993"/>
                      <a:pt x="31384" y="134138"/>
                    </a:cubicBezTo>
                    <a:cubicBezTo>
                      <a:pt x="67198" y="158331"/>
                      <a:pt x="114728" y="117659"/>
                      <a:pt x="120634" y="81655"/>
                    </a:cubicBezTo>
                    <a:cubicBezTo>
                      <a:pt x="127968" y="36792"/>
                      <a:pt x="90535" y="-3308"/>
                      <a:pt x="45958" y="216"/>
                    </a:cubicBezTo>
                    <a:close/>
                    <a:moveTo>
                      <a:pt x="106156" y="82322"/>
                    </a:moveTo>
                    <a:cubicBezTo>
                      <a:pt x="101203" y="112421"/>
                      <a:pt x="56626" y="143853"/>
                      <a:pt x="31861" y="116897"/>
                    </a:cubicBezTo>
                    <a:cubicBezTo>
                      <a:pt x="20336" y="104420"/>
                      <a:pt x="14430" y="85179"/>
                      <a:pt x="12239" y="66034"/>
                    </a:cubicBezTo>
                    <a:cubicBezTo>
                      <a:pt x="13382" y="43555"/>
                      <a:pt x="20716" y="20981"/>
                      <a:pt x="42910" y="14885"/>
                    </a:cubicBezTo>
                    <a:cubicBezTo>
                      <a:pt x="82534" y="4217"/>
                      <a:pt x="111871" y="47079"/>
                      <a:pt x="106156" y="82322"/>
                    </a:cubicBezTo>
                    <a:close/>
                  </a:path>
                </a:pathLst>
              </a:custGeom>
              <a:grpFill/>
              <a:ln w="9525" cap="flat">
                <a:noFill/>
                <a:prstDash val="solid"/>
                <a:miter/>
              </a:ln>
            </p:spPr>
            <p:txBody>
              <a:bodyPr rtlCol="0" anchor="ctr"/>
              <a:lstStyle/>
              <a:p>
                <a:endParaRPr lang="en-US"/>
              </a:p>
            </p:txBody>
          </p:sp>
          <p:sp>
            <p:nvSpPr>
              <p:cNvPr id="909" name="Freeform: Shape 908">
                <a:extLst>
                  <a:ext uri="{FF2B5EF4-FFF2-40B4-BE49-F238E27FC236}">
                    <a16:creationId xmlns:a16="http://schemas.microsoft.com/office/drawing/2014/main" id="{ED7D3425-901D-426B-F73F-9748BAA59312}"/>
                  </a:ext>
                </a:extLst>
              </p:cNvPr>
              <p:cNvSpPr/>
              <p:nvPr/>
            </p:nvSpPr>
            <p:spPr>
              <a:xfrm>
                <a:off x="4776836" y="2515603"/>
                <a:ext cx="63126" cy="58282"/>
              </a:xfrm>
              <a:custGeom>
                <a:avLst/>
                <a:gdLst>
                  <a:gd name="connsiteX0" fmla="*/ 61673 w 63126"/>
                  <a:gd name="connsiteY0" fmla="*/ 43955 h 58282"/>
                  <a:gd name="connsiteX1" fmla="*/ 34812 w 63126"/>
                  <a:gd name="connsiteY1" fmla="*/ 43478 h 58282"/>
                  <a:gd name="connsiteX2" fmla="*/ 20525 w 63126"/>
                  <a:gd name="connsiteY2" fmla="*/ 44240 h 58282"/>
                  <a:gd name="connsiteX3" fmla="*/ 38432 w 63126"/>
                  <a:gd name="connsiteY3" fmla="*/ 15094 h 58282"/>
                  <a:gd name="connsiteX4" fmla="*/ 15476 w 63126"/>
                  <a:gd name="connsiteY4" fmla="*/ 5664 h 58282"/>
                  <a:gd name="connsiteX5" fmla="*/ 16238 w 63126"/>
                  <a:gd name="connsiteY5" fmla="*/ 8712 h 58282"/>
                  <a:gd name="connsiteX6" fmla="*/ 24144 w 63126"/>
                  <a:gd name="connsiteY6" fmla="*/ 9379 h 58282"/>
                  <a:gd name="connsiteX7" fmla="*/ 27573 w 63126"/>
                  <a:gd name="connsiteY7" fmla="*/ 9665 h 58282"/>
                  <a:gd name="connsiteX8" fmla="*/ 21477 w 63126"/>
                  <a:gd name="connsiteY8" fmla="*/ 21952 h 58282"/>
                  <a:gd name="connsiteX9" fmla="*/ 1570 w 63126"/>
                  <a:gd name="connsiteY9" fmla="*/ 47384 h 58282"/>
                  <a:gd name="connsiteX10" fmla="*/ 6047 w 63126"/>
                  <a:gd name="connsiteY10" fmla="*/ 58242 h 58282"/>
                  <a:gd name="connsiteX11" fmla="*/ 34812 w 63126"/>
                  <a:gd name="connsiteY11" fmla="*/ 56814 h 58282"/>
                  <a:gd name="connsiteX12" fmla="*/ 62435 w 63126"/>
                  <a:gd name="connsiteY12" fmla="*/ 46717 h 58282"/>
                  <a:gd name="connsiteX13" fmla="*/ 61673 w 63126"/>
                  <a:gd name="connsiteY13" fmla="*/ 43955 h 58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126" h="58282">
                    <a:moveTo>
                      <a:pt x="61673" y="43955"/>
                    </a:moveTo>
                    <a:cubicBezTo>
                      <a:pt x="52624" y="44526"/>
                      <a:pt x="43861" y="42907"/>
                      <a:pt x="34812" y="43478"/>
                    </a:cubicBezTo>
                    <a:cubicBezTo>
                      <a:pt x="30050" y="43764"/>
                      <a:pt x="25287" y="43955"/>
                      <a:pt x="20525" y="44240"/>
                    </a:cubicBezTo>
                    <a:cubicBezTo>
                      <a:pt x="27764" y="35287"/>
                      <a:pt x="34622" y="25762"/>
                      <a:pt x="38432" y="15094"/>
                    </a:cubicBezTo>
                    <a:cubicBezTo>
                      <a:pt x="44147" y="-718"/>
                      <a:pt x="24239" y="-4527"/>
                      <a:pt x="15476" y="5664"/>
                    </a:cubicBezTo>
                    <a:cubicBezTo>
                      <a:pt x="14619" y="6617"/>
                      <a:pt x="14905" y="8331"/>
                      <a:pt x="16238" y="8712"/>
                    </a:cubicBezTo>
                    <a:cubicBezTo>
                      <a:pt x="19001" y="9474"/>
                      <a:pt x="21287" y="9474"/>
                      <a:pt x="24144" y="9379"/>
                    </a:cubicBezTo>
                    <a:cubicBezTo>
                      <a:pt x="26335" y="9284"/>
                      <a:pt x="27573" y="9570"/>
                      <a:pt x="27573" y="9665"/>
                    </a:cubicBezTo>
                    <a:cubicBezTo>
                      <a:pt x="27383" y="13856"/>
                      <a:pt x="23668" y="18618"/>
                      <a:pt x="21477" y="21952"/>
                    </a:cubicBezTo>
                    <a:cubicBezTo>
                      <a:pt x="15667" y="31001"/>
                      <a:pt x="8523" y="39192"/>
                      <a:pt x="1570" y="47384"/>
                    </a:cubicBezTo>
                    <a:cubicBezTo>
                      <a:pt x="-1573" y="51099"/>
                      <a:pt x="46" y="58909"/>
                      <a:pt x="6047" y="58242"/>
                    </a:cubicBezTo>
                    <a:cubicBezTo>
                      <a:pt x="15572" y="57195"/>
                      <a:pt x="25192" y="57385"/>
                      <a:pt x="34812" y="56814"/>
                    </a:cubicBezTo>
                    <a:cubicBezTo>
                      <a:pt x="45004" y="56242"/>
                      <a:pt x="54053" y="52337"/>
                      <a:pt x="62435" y="46717"/>
                    </a:cubicBezTo>
                    <a:cubicBezTo>
                      <a:pt x="63578" y="46050"/>
                      <a:pt x="63292" y="43860"/>
                      <a:pt x="61673" y="43955"/>
                    </a:cubicBezTo>
                    <a:close/>
                  </a:path>
                </a:pathLst>
              </a:custGeom>
              <a:grpFill/>
              <a:ln w="9525" cap="flat">
                <a:noFill/>
                <a:prstDash val="solid"/>
                <a:miter/>
              </a:ln>
            </p:spPr>
            <p:txBody>
              <a:bodyPr rtlCol="0" anchor="ctr"/>
              <a:lstStyle/>
              <a:p>
                <a:endParaRPr lang="en-US"/>
              </a:p>
            </p:txBody>
          </p:sp>
          <p:sp>
            <p:nvSpPr>
              <p:cNvPr id="910" name="Freeform: Shape 909">
                <a:extLst>
                  <a:ext uri="{FF2B5EF4-FFF2-40B4-BE49-F238E27FC236}">
                    <a16:creationId xmlns:a16="http://schemas.microsoft.com/office/drawing/2014/main" id="{4002B43B-B473-7F64-B5FC-FEE254EF3FD9}"/>
                  </a:ext>
                </a:extLst>
              </p:cNvPr>
              <p:cNvSpPr/>
              <p:nvPr/>
            </p:nvSpPr>
            <p:spPr>
              <a:xfrm>
                <a:off x="4880300" y="2436896"/>
                <a:ext cx="51352" cy="44134"/>
              </a:xfrm>
              <a:custGeom>
                <a:avLst/>
                <a:gdLst>
                  <a:gd name="connsiteX0" fmla="*/ 41553 w 51352"/>
                  <a:gd name="connsiteY0" fmla="*/ 15981 h 44134"/>
                  <a:gd name="connsiteX1" fmla="*/ 41553 w 51352"/>
                  <a:gd name="connsiteY1" fmla="*/ 15791 h 44134"/>
                  <a:gd name="connsiteX2" fmla="*/ 32313 w 51352"/>
                  <a:gd name="connsiteY2" fmla="*/ 17219 h 44134"/>
                  <a:gd name="connsiteX3" fmla="*/ 30218 w 51352"/>
                  <a:gd name="connsiteY3" fmla="*/ 17315 h 44134"/>
                  <a:gd name="connsiteX4" fmla="*/ 28884 w 51352"/>
                  <a:gd name="connsiteY4" fmla="*/ 9314 h 44134"/>
                  <a:gd name="connsiteX5" fmla="*/ 28123 w 51352"/>
                  <a:gd name="connsiteY5" fmla="*/ 5408 h 44134"/>
                  <a:gd name="connsiteX6" fmla="*/ 27361 w 51352"/>
                  <a:gd name="connsiteY6" fmla="*/ 3694 h 44134"/>
                  <a:gd name="connsiteX7" fmla="*/ 27837 w 51352"/>
                  <a:gd name="connsiteY7" fmla="*/ 1313 h 44134"/>
                  <a:gd name="connsiteX8" fmla="*/ 20217 w 51352"/>
                  <a:gd name="connsiteY8" fmla="*/ 10552 h 44134"/>
                  <a:gd name="connsiteX9" fmla="*/ 20598 w 51352"/>
                  <a:gd name="connsiteY9" fmla="*/ 17981 h 44134"/>
                  <a:gd name="connsiteX10" fmla="*/ 19550 w 51352"/>
                  <a:gd name="connsiteY10" fmla="*/ 18077 h 44134"/>
                  <a:gd name="connsiteX11" fmla="*/ 500 w 51352"/>
                  <a:gd name="connsiteY11" fmla="*/ 22934 h 44134"/>
                  <a:gd name="connsiteX12" fmla="*/ 500 w 51352"/>
                  <a:gd name="connsiteY12" fmla="*/ 24744 h 44134"/>
                  <a:gd name="connsiteX13" fmla="*/ 22693 w 51352"/>
                  <a:gd name="connsiteY13" fmla="*/ 29126 h 44134"/>
                  <a:gd name="connsiteX14" fmla="*/ 27932 w 51352"/>
                  <a:gd name="connsiteY14" fmla="*/ 43604 h 44134"/>
                  <a:gd name="connsiteX15" fmla="*/ 29837 w 51352"/>
                  <a:gd name="connsiteY15" fmla="*/ 43318 h 44134"/>
                  <a:gd name="connsiteX16" fmla="*/ 31742 w 51352"/>
                  <a:gd name="connsiteY16" fmla="*/ 28840 h 44134"/>
                  <a:gd name="connsiteX17" fmla="*/ 50983 w 51352"/>
                  <a:gd name="connsiteY17" fmla="*/ 21220 h 44134"/>
                  <a:gd name="connsiteX18" fmla="*/ 41553 w 51352"/>
                  <a:gd name="connsiteY18" fmla="*/ 15981 h 4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352" h="44134">
                    <a:moveTo>
                      <a:pt x="41553" y="15981"/>
                    </a:moveTo>
                    <a:lnTo>
                      <a:pt x="41553" y="15791"/>
                    </a:lnTo>
                    <a:cubicBezTo>
                      <a:pt x="39838" y="17505"/>
                      <a:pt x="34600" y="17029"/>
                      <a:pt x="32313" y="17219"/>
                    </a:cubicBezTo>
                    <a:cubicBezTo>
                      <a:pt x="31647" y="17315"/>
                      <a:pt x="30885" y="17315"/>
                      <a:pt x="30218" y="17315"/>
                    </a:cubicBezTo>
                    <a:cubicBezTo>
                      <a:pt x="29742" y="14648"/>
                      <a:pt x="29361" y="11981"/>
                      <a:pt x="28884" y="9314"/>
                    </a:cubicBezTo>
                    <a:cubicBezTo>
                      <a:pt x="28694" y="7980"/>
                      <a:pt x="28313" y="6742"/>
                      <a:pt x="28123" y="5408"/>
                    </a:cubicBezTo>
                    <a:cubicBezTo>
                      <a:pt x="27932" y="4075"/>
                      <a:pt x="27646" y="3694"/>
                      <a:pt x="27361" y="3694"/>
                    </a:cubicBezTo>
                    <a:cubicBezTo>
                      <a:pt x="28218" y="3218"/>
                      <a:pt x="28599" y="2170"/>
                      <a:pt x="27837" y="1313"/>
                    </a:cubicBezTo>
                    <a:cubicBezTo>
                      <a:pt x="22598" y="-3831"/>
                      <a:pt x="20312" y="7599"/>
                      <a:pt x="20217" y="10552"/>
                    </a:cubicBezTo>
                    <a:cubicBezTo>
                      <a:pt x="20121" y="13028"/>
                      <a:pt x="20312" y="15505"/>
                      <a:pt x="20598" y="17981"/>
                    </a:cubicBezTo>
                    <a:cubicBezTo>
                      <a:pt x="20217" y="17981"/>
                      <a:pt x="19931" y="17981"/>
                      <a:pt x="19550" y="18077"/>
                    </a:cubicBezTo>
                    <a:cubicBezTo>
                      <a:pt x="12597" y="18743"/>
                      <a:pt x="6501" y="19410"/>
                      <a:pt x="500" y="22934"/>
                    </a:cubicBezTo>
                    <a:cubicBezTo>
                      <a:pt x="-167" y="23315"/>
                      <a:pt x="-167" y="24363"/>
                      <a:pt x="500" y="24744"/>
                    </a:cubicBezTo>
                    <a:cubicBezTo>
                      <a:pt x="7263" y="28745"/>
                      <a:pt x="14978" y="29221"/>
                      <a:pt x="22693" y="29126"/>
                    </a:cubicBezTo>
                    <a:cubicBezTo>
                      <a:pt x="24027" y="34174"/>
                      <a:pt x="25837" y="39032"/>
                      <a:pt x="27932" y="43604"/>
                    </a:cubicBezTo>
                    <a:cubicBezTo>
                      <a:pt x="28313" y="44556"/>
                      <a:pt x="29551" y="44080"/>
                      <a:pt x="29837" y="43318"/>
                    </a:cubicBezTo>
                    <a:cubicBezTo>
                      <a:pt x="31837" y="38555"/>
                      <a:pt x="32028" y="33698"/>
                      <a:pt x="31742" y="28840"/>
                    </a:cubicBezTo>
                    <a:cubicBezTo>
                      <a:pt x="39171" y="28745"/>
                      <a:pt x="48125" y="28459"/>
                      <a:pt x="50983" y="21220"/>
                    </a:cubicBezTo>
                    <a:cubicBezTo>
                      <a:pt x="53173" y="15410"/>
                      <a:pt x="45077" y="12457"/>
                      <a:pt x="41553" y="15981"/>
                    </a:cubicBezTo>
                    <a:close/>
                  </a:path>
                </a:pathLst>
              </a:custGeom>
              <a:grpFill/>
              <a:ln w="9525" cap="flat">
                <a:noFill/>
                <a:prstDash val="solid"/>
                <a:miter/>
              </a:ln>
            </p:spPr>
            <p:txBody>
              <a:bodyPr rtlCol="0" anchor="ctr"/>
              <a:lstStyle/>
              <a:p>
                <a:endParaRPr lang="en-US"/>
              </a:p>
            </p:txBody>
          </p:sp>
          <p:sp>
            <p:nvSpPr>
              <p:cNvPr id="911" name="Freeform: Shape 910">
                <a:extLst>
                  <a:ext uri="{FF2B5EF4-FFF2-40B4-BE49-F238E27FC236}">
                    <a16:creationId xmlns:a16="http://schemas.microsoft.com/office/drawing/2014/main" id="{4440192C-8C5D-0D39-E2EB-FE44FBBD1FC1}"/>
                  </a:ext>
                </a:extLst>
              </p:cNvPr>
              <p:cNvSpPr/>
              <p:nvPr/>
            </p:nvSpPr>
            <p:spPr>
              <a:xfrm>
                <a:off x="4997182" y="2374192"/>
                <a:ext cx="97623" cy="164887"/>
              </a:xfrm>
              <a:custGeom>
                <a:avLst/>
                <a:gdLst>
                  <a:gd name="connsiteX0" fmla="*/ 96978 w 97623"/>
                  <a:gd name="connsiteY0" fmla="*/ 74589 h 164887"/>
                  <a:gd name="connsiteX1" fmla="*/ 92882 w 97623"/>
                  <a:gd name="connsiteY1" fmla="*/ 70875 h 164887"/>
                  <a:gd name="connsiteX2" fmla="*/ 91548 w 97623"/>
                  <a:gd name="connsiteY2" fmla="*/ 30489 h 164887"/>
                  <a:gd name="connsiteX3" fmla="*/ 83547 w 97623"/>
                  <a:gd name="connsiteY3" fmla="*/ 294 h 164887"/>
                  <a:gd name="connsiteX4" fmla="*/ 82023 w 97623"/>
                  <a:gd name="connsiteY4" fmla="*/ 961 h 164887"/>
                  <a:gd name="connsiteX5" fmla="*/ 81261 w 97623"/>
                  <a:gd name="connsiteY5" fmla="*/ 68874 h 164887"/>
                  <a:gd name="connsiteX6" fmla="*/ 54782 w 97623"/>
                  <a:gd name="connsiteY6" fmla="*/ 72018 h 164887"/>
                  <a:gd name="connsiteX7" fmla="*/ 11443 w 97623"/>
                  <a:gd name="connsiteY7" fmla="*/ 79923 h 164887"/>
                  <a:gd name="connsiteX8" fmla="*/ 11443 w 97623"/>
                  <a:gd name="connsiteY8" fmla="*/ 36966 h 164887"/>
                  <a:gd name="connsiteX9" fmla="*/ 8871 w 97623"/>
                  <a:gd name="connsiteY9" fmla="*/ 6962 h 164887"/>
                  <a:gd name="connsiteX10" fmla="*/ 7347 w 97623"/>
                  <a:gd name="connsiteY10" fmla="*/ 6962 h 164887"/>
                  <a:gd name="connsiteX11" fmla="*/ 2299 w 97623"/>
                  <a:gd name="connsiteY11" fmla="*/ 79733 h 164887"/>
                  <a:gd name="connsiteX12" fmla="*/ 2108 w 97623"/>
                  <a:gd name="connsiteY12" fmla="*/ 84305 h 164887"/>
                  <a:gd name="connsiteX13" fmla="*/ 1918 w 97623"/>
                  <a:gd name="connsiteY13" fmla="*/ 88305 h 164887"/>
                  <a:gd name="connsiteX14" fmla="*/ 3632 w 97623"/>
                  <a:gd name="connsiteY14" fmla="*/ 160600 h 164887"/>
                  <a:gd name="connsiteX15" fmla="*/ 7157 w 97623"/>
                  <a:gd name="connsiteY15" fmla="*/ 164124 h 164887"/>
                  <a:gd name="connsiteX16" fmla="*/ 10586 w 97623"/>
                  <a:gd name="connsiteY16" fmla="*/ 164791 h 164887"/>
                  <a:gd name="connsiteX17" fmla="*/ 11538 w 97623"/>
                  <a:gd name="connsiteY17" fmla="*/ 162505 h 164887"/>
                  <a:gd name="connsiteX18" fmla="*/ 12586 w 97623"/>
                  <a:gd name="connsiteY18" fmla="*/ 145074 h 164887"/>
                  <a:gd name="connsiteX19" fmla="*/ 11443 w 97623"/>
                  <a:gd name="connsiteY19" fmla="*/ 93258 h 164887"/>
                  <a:gd name="connsiteX20" fmla="*/ 11443 w 97623"/>
                  <a:gd name="connsiteY20" fmla="*/ 89353 h 164887"/>
                  <a:gd name="connsiteX21" fmla="*/ 54782 w 97623"/>
                  <a:gd name="connsiteY21" fmla="*/ 83638 h 164887"/>
                  <a:gd name="connsiteX22" fmla="*/ 80976 w 97623"/>
                  <a:gd name="connsiteY22" fmla="*/ 81733 h 164887"/>
                  <a:gd name="connsiteX23" fmla="*/ 80976 w 97623"/>
                  <a:gd name="connsiteY23" fmla="*/ 81733 h 164887"/>
                  <a:gd name="connsiteX24" fmla="*/ 80880 w 97623"/>
                  <a:gd name="connsiteY24" fmla="*/ 86781 h 164887"/>
                  <a:gd name="connsiteX25" fmla="*/ 78594 w 97623"/>
                  <a:gd name="connsiteY25" fmla="*/ 135359 h 164887"/>
                  <a:gd name="connsiteX26" fmla="*/ 77356 w 97623"/>
                  <a:gd name="connsiteY26" fmla="*/ 150885 h 164887"/>
                  <a:gd name="connsiteX27" fmla="*/ 81261 w 97623"/>
                  <a:gd name="connsiteY27" fmla="*/ 156314 h 164887"/>
                  <a:gd name="connsiteX28" fmla="*/ 83643 w 97623"/>
                  <a:gd name="connsiteY28" fmla="*/ 158124 h 164887"/>
                  <a:gd name="connsiteX29" fmla="*/ 92691 w 97623"/>
                  <a:gd name="connsiteY29" fmla="*/ 91258 h 164887"/>
                  <a:gd name="connsiteX30" fmla="*/ 92787 w 97623"/>
                  <a:gd name="connsiteY30" fmla="*/ 82209 h 164887"/>
                  <a:gd name="connsiteX31" fmla="*/ 94977 w 97623"/>
                  <a:gd name="connsiteY31" fmla="*/ 81543 h 164887"/>
                  <a:gd name="connsiteX32" fmla="*/ 96978 w 97623"/>
                  <a:gd name="connsiteY32" fmla="*/ 74589 h 16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7623" h="164887">
                    <a:moveTo>
                      <a:pt x="96978" y="74589"/>
                    </a:moveTo>
                    <a:cubicBezTo>
                      <a:pt x="96120" y="72970"/>
                      <a:pt x="94691" y="71827"/>
                      <a:pt x="92882" y="70875"/>
                    </a:cubicBezTo>
                    <a:cubicBezTo>
                      <a:pt x="92882" y="57349"/>
                      <a:pt x="92501" y="43919"/>
                      <a:pt x="91548" y="30489"/>
                    </a:cubicBezTo>
                    <a:cubicBezTo>
                      <a:pt x="90786" y="20392"/>
                      <a:pt x="90120" y="8391"/>
                      <a:pt x="83547" y="294"/>
                    </a:cubicBezTo>
                    <a:cubicBezTo>
                      <a:pt x="83071" y="-372"/>
                      <a:pt x="82023" y="199"/>
                      <a:pt x="82023" y="961"/>
                    </a:cubicBezTo>
                    <a:cubicBezTo>
                      <a:pt x="81738" y="23631"/>
                      <a:pt x="81642" y="46205"/>
                      <a:pt x="81261" y="68874"/>
                    </a:cubicBezTo>
                    <a:cubicBezTo>
                      <a:pt x="71451" y="68874"/>
                      <a:pt x="59925" y="71351"/>
                      <a:pt x="54782" y="72018"/>
                    </a:cubicBezTo>
                    <a:cubicBezTo>
                      <a:pt x="41161" y="73637"/>
                      <a:pt x="25064" y="74970"/>
                      <a:pt x="11443" y="79923"/>
                    </a:cubicBezTo>
                    <a:cubicBezTo>
                      <a:pt x="11443" y="65636"/>
                      <a:pt x="11538" y="51253"/>
                      <a:pt x="11443" y="36966"/>
                    </a:cubicBezTo>
                    <a:cubicBezTo>
                      <a:pt x="11348" y="27726"/>
                      <a:pt x="12681" y="15725"/>
                      <a:pt x="8871" y="6962"/>
                    </a:cubicBezTo>
                    <a:cubicBezTo>
                      <a:pt x="8586" y="6390"/>
                      <a:pt x="7538" y="6390"/>
                      <a:pt x="7347" y="6962"/>
                    </a:cubicBezTo>
                    <a:cubicBezTo>
                      <a:pt x="-1606" y="26964"/>
                      <a:pt x="2871" y="58397"/>
                      <a:pt x="2299" y="79733"/>
                    </a:cubicBezTo>
                    <a:cubicBezTo>
                      <a:pt x="2299" y="81257"/>
                      <a:pt x="2204" y="82781"/>
                      <a:pt x="2108" y="84305"/>
                    </a:cubicBezTo>
                    <a:cubicBezTo>
                      <a:pt x="680" y="85448"/>
                      <a:pt x="870" y="87258"/>
                      <a:pt x="1918" y="88305"/>
                    </a:cubicBezTo>
                    <a:cubicBezTo>
                      <a:pt x="680" y="111642"/>
                      <a:pt x="-2463" y="138883"/>
                      <a:pt x="3632" y="160600"/>
                    </a:cubicBezTo>
                    <a:cubicBezTo>
                      <a:pt x="4109" y="162219"/>
                      <a:pt x="5538" y="163839"/>
                      <a:pt x="7157" y="164124"/>
                    </a:cubicBezTo>
                    <a:cubicBezTo>
                      <a:pt x="8395" y="164315"/>
                      <a:pt x="9252" y="165172"/>
                      <a:pt x="10586" y="164791"/>
                    </a:cubicBezTo>
                    <a:cubicBezTo>
                      <a:pt x="11633" y="164505"/>
                      <a:pt x="11919" y="163458"/>
                      <a:pt x="11538" y="162505"/>
                    </a:cubicBezTo>
                    <a:cubicBezTo>
                      <a:pt x="12872" y="165172"/>
                      <a:pt x="12777" y="147932"/>
                      <a:pt x="12586" y="145074"/>
                    </a:cubicBezTo>
                    <a:cubicBezTo>
                      <a:pt x="11538" y="127834"/>
                      <a:pt x="11538" y="110499"/>
                      <a:pt x="11443" y="93258"/>
                    </a:cubicBezTo>
                    <a:cubicBezTo>
                      <a:pt x="11443" y="91925"/>
                      <a:pt x="11443" y="90687"/>
                      <a:pt x="11443" y="89353"/>
                    </a:cubicBezTo>
                    <a:cubicBezTo>
                      <a:pt x="25826" y="89163"/>
                      <a:pt x="40875" y="85353"/>
                      <a:pt x="54782" y="83638"/>
                    </a:cubicBezTo>
                    <a:cubicBezTo>
                      <a:pt x="63449" y="82590"/>
                      <a:pt x="72213" y="81828"/>
                      <a:pt x="80976" y="81733"/>
                    </a:cubicBezTo>
                    <a:cubicBezTo>
                      <a:pt x="80976" y="81733"/>
                      <a:pt x="80976" y="81733"/>
                      <a:pt x="80976" y="81733"/>
                    </a:cubicBezTo>
                    <a:cubicBezTo>
                      <a:pt x="80976" y="83448"/>
                      <a:pt x="80976" y="85067"/>
                      <a:pt x="80880" y="86781"/>
                    </a:cubicBezTo>
                    <a:cubicBezTo>
                      <a:pt x="80404" y="102974"/>
                      <a:pt x="79642" y="119166"/>
                      <a:pt x="78594" y="135359"/>
                    </a:cubicBezTo>
                    <a:cubicBezTo>
                      <a:pt x="78213" y="140502"/>
                      <a:pt x="77832" y="145741"/>
                      <a:pt x="77356" y="150885"/>
                    </a:cubicBezTo>
                    <a:cubicBezTo>
                      <a:pt x="77070" y="153933"/>
                      <a:pt x="80499" y="159552"/>
                      <a:pt x="81261" y="156314"/>
                    </a:cubicBezTo>
                    <a:cubicBezTo>
                      <a:pt x="80976" y="157838"/>
                      <a:pt x="82309" y="158790"/>
                      <a:pt x="83643" y="158124"/>
                    </a:cubicBezTo>
                    <a:cubicBezTo>
                      <a:pt x="97549" y="151742"/>
                      <a:pt x="92406" y="106498"/>
                      <a:pt x="92691" y="91258"/>
                    </a:cubicBezTo>
                    <a:cubicBezTo>
                      <a:pt x="92787" y="88210"/>
                      <a:pt x="92787" y="85257"/>
                      <a:pt x="92787" y="82209"/>
                    </a:cubicBezTo>
                    <a:cubicBezTo>
                      <a:pt x="93548" y="82019"/>
                      <a:pt x="94215" y="81924"/>
                      <a:pt x="94977" y="81543"/>
                    </a:cubicBezTo>
                    <a:cubicBezTo>
                      <a:pt x="97739" y="80495"/>
                      <a:pt x="98216" y="76971"/>
                      <a:pt x="96978" y="74589"/>
                    </a:cubicBezTo>
                    <a:close/>
                  </a:path>
                </a:pathLst>
              </a:custGeom>
              <a:grpFill/>
              <a:ln w="9525" cap="flat">
                <a:noFill/>
                <a:prstDash val="solid"/>
                <a:miter/>
              </a:ln>
            </p:spPr>
            <p:txBody>
              <a:bodyPr rtlCol="0" anchor="ctr"/>
              <a:lstStyle/>
              <a:p>
                <a:endParaRPr lang="en-US"/>
              </a:p>
            </p:txBody>
          </p:sp>
          <p:sp>
            <p:nvSpPr>
              <p:cNvPr id="912" name="Freeform: Shape 911">
                <a:extLst>
                  <a:ext uri="{FF2B5EF4-FFF2-40B4-BE49-F238E27FC236}">
                    <a16:creationId xmlns:a16="http://schemas.microsoft.com/office/drawing/2014/main" id="{FFB7FC29-FCE5-9663-52F4-3E4A800CF979}"/>
                  </a:ext>
                </a:extLst>
              </p:cNvPr>
              <p:cNvSpPr/>
              <p:nvPr/>
            </p:nvSpPr>
            <p:spPr>
              <a:xfrm>
                <a:off x="5112126" y="2500830"/>
                <a:ext cx="52334" cy="61067"/>
              </a:xfrm>
              <a:custGeom>
                <a:avLst/>
                <a:gdLst>
                  <a:gd name="connsiteX0" fmla="*/ 51280 w 52334"/>
                  <a:gd name="connsiteY0" fmla="*/ 48536 h 61067"/>
                  <a:gd name="connsiteX1" fmla="*/ 30992 w 52334"/>
                  <a:gd name="connsiteY1" fmla="*/ 46916 h 61067"/>
                  <a:gd name="connsiteX2" fmla="*/ 20991 w 52334"/>
                  <a:gd name="connsiteY2" fmla="*/ 48345 h 61067"/>
                  <a:gd name="connsiteX3" fmla="*/ 31373 w 52334"/>
                  <a:gd name="connsiteY3" fmla="*/ 10531 h 61067"/>
                  <a:gd name="connsiteX4" fmla="*/ 1179 w 52334"/>
                  <a:gd name="connsiteY4" fmla="*/ 18056 h 61067"/>
                  <a:gd name="connsiteX5" fmla="*/ 2893 w 52334"/>
                  <a:gd name="connsiteY5" fmla="*/ 18246 h 61067"/>
                  <a:gd name="connsiteX6" fmla="*/ 20038 w 52334"/>
                  <a:gd name="connsiteY6" fmla="*/ 9864 h 61067"/>
                  <a:gd name="connsiteX7" fmla="*/ 19848 w 52334"/>
                  <a:gd name="connsiteY7" fmla="*/ 21961 h 61067"/>
                  <a:gd name="connsiteX8" fmla="*/ 6227 w 52334"/>
                  <a:gd name="connsiteY8" fmla="*/ 53298 h 61067"/>
                  <a:gd name="connsiteX9" fmla="*/ 12037 w 52334"/>
                  <a:gd name="connsiteY9" fmla="*/ 60823 h 61067"/>
                  <a:gd name="connsiteX10" fmla="*/ 34421 w 52334"/>
                  <a:gd name="connsiteY10" fmla="*/ 56441 h 61067"/>
                  <a:gd name="connsiteX11" fmla="*/ 51757 w 52334"/>
                  <a:gd name="connsiteY11" fmla="*/ 50345 h 61067"/>
                  <a:gd name="connsiteX12" fmla="*/ 51280 w 52334"/>
                  <a:gd name="connsiteY12" fmla="*/ 48536 h 6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334" h="61067">
                    <a:moveTo>
                      <a:pt x="51280" y="48536"/>
                    </a:moveTo>
                    <a:cubicBezTo>
                      <a:pt x="43946" y="47583"/>
                      <a:pt x="38422" y="46154"/>
                      <a:pt x="30992" y="46916"/>
                    </a:cubicBezTo>
                    <a:cubicBezTo>
                      <a:pt x="27658" y="47297"/>
                      <a:pt x="24325" y="47774"/>
                      <a:pt x="20991" y="48345"/>
                    </a:cubicBezTo>
                    <a:cubicBezTo>
                      <a:pt x="27373" y="36534"/>
                      <a:pt x="33088" y="22628"/>
                      <a:pt x="31373" y="10531"/>
                    </a:cubicBezTo>
                    <a:cubicBezTo>
                      <a:pt x="28420" y="-11472"/>
                      <a:pt x="-6822" y="5959"/>
                      <a:pt x="1179" y="18056"/>
                    </a:cubicBezTo>
                    <a:cubicBezTo>
                      <a:pt x="1560" y="18722"/>
                      <a:pt x="2322" y="18722"/>
                      <a:pt x="2893" y="18246"/>
                    </a:cubicBezTo>
                    <a:cubicBezTo>
                      <a:pt x="7561" y="14341"/>
                      <a:pt x="13276" y="8626"/>
                      <a:pt x="20038" y="9864"/>
                    </a:cubicBezTo>
                    <a:cubicBezTo>
                      <a:pt x="23182" y="10436"/>
                      <a:pt x="20229" y="20342"/>
                      <a:pt x="19848" y="21961"/>
                    </a:cubicBezTo>
                    <a:cubicBezTo>
                      <a:pt x="16990" y="32915"/>
                      <a:pt x="11847" y="43583"/>
                      <a:pt x="6227" y="53298"/>
                    </a:cubicBezTo>
                    <a:cubicBezTo>
                      <a:pt x="4036" y="57108"/>
                      <a:pt x="7656" y="62252"/>
                      <a:pt x="12037" y="60823"/>
                    </a:cubicBezTo>
                    <a:cubicBezTo>
                      <a:pt x="19372" y="58537"/>
                      <a:pt x="26801" y="57394"/>
                      <a:pt x="34421" y="56441"/>
                    </a:cubicBezTo>
                    <a:cubicBezTo>
                      <a:pt x="40993" y="55679"/>
                      <a:pt x="45851" y="53108"/>
                      <a:pt x="51757" y="50345"/>
                    </a:cubicBezTo>
                    <a:cubicBezTo>
                      <a:pt x="52900" y="49964"/>
                      <a:pt x="52138" y="48631"/>
                      <a:pt x="51280" y="48536"/>
                    </a:cubicBezTo>
                    <a:close/>
                  </a:path>
                </a:pathLst>
              </a:custGeom>
              <a:grpFill/>
              <a:ln w="9525" cap="flat">
                <a:noFill/>
                <a:prstDash val="solid"/>
                <a:miter/>
              </a:ln>
            </p:spPr>
            <p:txBody>
              <a:bodyPr rtlCol="0" anchor="ctr"/>
              <a:lstStyle/>
              <a:p>
                <a:endParaRPr lang="en-US"/>
              </a:p>
            </p:txBody>
          </p:sp>
          <p:sp>
            <p:nvSpPr>
              <p:cNvPr id="913" name="Freeform: Shape 912">
                <a:extLst>
                  <a:ext uri="{FF2B5EF4-FFF2-40B4-BE49-F238E27FC236}">
                    <a16:creationId xmlns:a16="http://schemas.microsoft.com/office/drawing/2014/main" id="{8553FCB9-A0F7-2F62-E345-C9C8B85F48D3}"/>
                  </a:ext>
                </a:extLst>
              </p:cNvPr>
              <p:cNvSpPr/>
              <p:nvPr/>
            </p:nvSpPr>
            <p:spPr>
              <a:xfrm>
                <a:off x="5148824" y="2388185"/>
                <a:ext cx="113887" cy="137750"/>
              </a:xfrm>
              <a:custGeom>
                <a:avLst/>
                <a:gdLst>
                  <a:gd name="connsiteX0" fmla="*/ 111833 w 113887"/>
                  <a:gd name="connsiteY0" fmla="*/ 47739 h 137750"/>
                  <a:gd name="connsiteX1" fmla="*/ 33633 w 113887"/>
                  <a:gd name="connsiteY1" fmla="*/ 8019 h 137750"/>
                  <a:gd name="connsiteX2" fmla="*/ 10 w 113887"/>
                  <a:gd name="connsiteY2" fmla="*/ 69836 h 137750"/>
                  <a:gd name="connsiteX3" fmla="*/ 5630 w 113887"/>
                  <a:gd name="connsiteY3" fmla="*/ 92982 h 137750"/>
                  <a:gd name="connsiteX4" fmla="*/ 57350 w 113887"/>
                  <a:gd name="connsiteY4" fmla="*/ 137750 h 137750"/>
                  <a:gd name="connsiteX5" fmla="*/ 111833 w 113887"/>
                  <a:gd name="connsiteY5" fmla="*/ 47739 h 137750"/>
                  <a:gd name="connsiteX6" fmla="*/ 63351 w 113887"/>
                  <a:gd name="connsiteY6" fmla="*/ 122891 h 137750"/>
                  <a:gd name="connsiteX7" fmla="*/ 35348 w 113887"/>
                  <a:gd name="connsiteY7" fmla="*/ 119843 h 137750"/>
                  <a:gd name="connsiteX8" fmla="*/ 23061 w 113887"/>
                  <a:gd name="connsiteY8" fmla="*/ 95554 h 137750"/>
                  <a:gd name="connsiteX9" fmla="*/ 22584 w 113887"/>
                  <a:gd name="connsiteY9" fmla="*/ 41547 h 137750"/>
                  <a:gd name="connsiteX10" fmla="*/ 66113 w 113887"/>
                  <a:gd name="connsiteY10" fmla="*/ 14496 h 137750"/>
                  <a:gd name="connsiteX11" fmla="*/ 96784 w 113887"/>
                  <a:gd name="connsiteY11" fmla="*/ 47167 h 137750"/>
                  <a:gd name="connsiteX12" fmla="*/ 63351 w 113887"/>
                  <a:gd name="connsiteY12" fmla="*/ 122891 h 13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87" h="137750">
                    <a:moveTo>
                      <a:pt x="111833" y="47739"/>
                    </a:moveTo>
                    <a:cubicBezTo>
                      <a:pt x="103166" y="12877"/>
                      <a:pt x="66971" y="-14079"/>
                      <a:pt x="33633" y="8019"/>
                    </a:cubicBezTo>
                    <a:cubicBezTo>
                      <a:pt x="13821" y="21164"/>
                      <a:pt x="581" y="46405"/>
                      <a:pt x="10" y="69836"/>
                    </a:cubicBezTo>
                    <a:cubicBezTo>
                      <a:pt x="-180" y="77933"/>
                      <a:pt x="2391" y="85648"/>
                      <a:pt x="5630" y="92982"/>
                    </a:cubicBezTo>
                    <a:cubicBezTo>
                      <a:pt x="10583" y="117557"/>
                      <a:pt x="28680" y="137845"/>
                      <a:pt x="57350" y="137750"/>
                    </a:cubicBezTo>
                    <a:cubicBezTo>
                      <a:pt x="100594" y="137559"/>
                      <a:pt x="120692" y="82981"/>
                      <a:pt x="111833" y="47739"/>
                    </a:cubicBezTo>
                    <a:close/>
                    <a:moveTo>
                      <a:pt x="63351" y="122891"/>
                    </a:moveTo>
                    <a:cubicBezTo>
                      <a:pt x="52779" y="126224"/>
                      <a:pt x="43349" y="124605"/>
                      <a:pt x="35348" y="119843"/>
                    </a:cubicBezTo>
                    <a:cubicBezTo>
                      <a:pt x="33633" y="110794"/>
                      <a:pt x="28299" y="103745"/>
                      <a:pt x="23061" y="95554"/>
                    </a:cubicBezTo>
                    <a:cubicBezTo>
                      <a:pt x="11726" y="77837"/>
                      <a:pt x="12583" y="59645"/>
                      <a:pt x="22584" y="41547"/>
                    </a:cubicBezTo>
                    <a:cubicBezTo>
                      <a:pt x="31157" y="26117"/>
                      <a:pt x="47159" y="10591"/>
                      <a:pt x="66113" y="14496"/>
                    </a:cubicBezTo>
                    <a:cubicBezTo>
                      <a:pt x="81354" y="17639"/>
                      <a:pt x="91640" y="33832"/>
                      <a:pt x="96784" y="47167"/>
                    </a:cubicBezTo>
                    <a:cubicBezTo>
                      <a:pt x="107738" y="75647"/>
                      <a:pt x="93355" y="113366"/>
                      <a:pt x="63351" y="122891"/>
                    </a:cubicBezTo>
                    <a:close/>
                  </a:path>
                </a:pathLst>
              </a:custGeom>
              <a:grpFill/>
              <a:ln w="9525" cap="flat">
                <a:noFill/>
                <a:prstDash val="solid"/>
                <a:miter/>
              </a:ln>
            </p:spPr>
            <p:txBody>
              <a:bodyPr rtlCol="0" anchor="ctr"/>
              <a:lstStyle/>
              <a:p>
                <a:endParaRPr lang="en-US"/>
              </a:p>
            </p:txBody>
          </p:sp>
        </p:grpSp>
        <p:grpSp>
          <p:nvGrpSpPr>
            <p:cNvPr id="914" name="Graphic 6">
              <a:extLst>
                <a:ext uri="{FF2B5EF4-FFF2-40B4-BE49-F238E27FC236}">
                  <a16:creationId xmlns:a16="http://schemas.microsoft.com/office/drawing/2014/main" id="{9720E2B0-E3EA-D81D-A968-B4914EB7051D}"/>
                </a:ext>
              </a:extLst>
            </p:cNvPr>
            <p:cNvGrpSpPr/>
            <p:nvPr/>
          </p:nvGrpSpPr>
          <p:grpSpPr>
            <a:xfrm>
              <a:off x="5517835" y="2328265"/>
              <a:ext cx="815668" cy="216030"/>
              <a:chOff x="5517835" y="2328265"/>
              <a:chExt cx="815668" cy="216030"/>
            </a:xfrm>
            <a:grpFill/>
          </p:grpSpPr>
          <p:sp>
            <p:nvSpPr>
              <p:cNvPr id="915" name="Freeform: Shape 914">
                <a:extLst>
                  <a:ext uri="{FF2B5EF4-FFF2-40B4-BE49-F238E27FC236}">
                    <a16:creationId xmlns:a16="http://schemas.microsoft.com/office/drawing/2014/main" id="{0AE9DACE-7689-4DA3-3041-C89E25A832AD}"/>
                  </a:ext>
                </a:extLst>
              </p:cNvPr>
              <p:cNvSpPr/>
              <p:nvPr/>
            </p:nvSpPr>
            <p:spPr>
              <a:xfrm>
                <a:off x="5517835" y="2333777"/>
                <a:ext cx="126298" cy="210518"/>
              </a:xfrm>
              <a:custGeom>
                <a:avLst/>
                <a:gdLst>
                  <a:gd name="connsiteX0" fmla="*/ 126298 w 126298"/>
                  <a:gd name="connsiteY0" fmla="*/ 26613 h 210518"/>
                  <a:gd name="connsiteX1" fmla="*/ 122298 w 126298"/>
                  <a:gd name="connsiteY1" fmla="*/ 24994 h 210518"/>
                  <a:gd name="connsiteX2" fmla="*/ 73149 w 126298"/>
                  <a:gd name="connsiteY2" fmla="*/ 74523 h 210518"/>
                  <a:gd name="connsiteX3" fmla="*/ 70482 w 126298"/>
                  <a:gd name="connsiteY3" fmla="*/ 20326 h 210518"/>
                  <a:gd name="connsiteX4" fmla="*/ 69624 w 126298"/>
                  <a:gd name="connsiteY4" fmla="*/ 5563 h 210518"/>
                  <a:gd name="connsiteX5" fmla="*/ 54194 w 126298"/>
                  <a:gd name="connsiteY5" fmla="*/ 7658 h 210518"/>
                  <a:gd name="connsiteX6" fmla="*/ 55623 w 126298"/>
                  <a:gd name="connsiteY6" fmla="*/ 33376 h 210518"/>
                  <a:gd name="connsiteX7" fmla="*/ 31620 w 126298"/>
                  <a:gd name="connsiteY7" fmla="*/ 81286 h 210518"/>
                  <a:gd name="connsiteX8" fmla="*/ 13618 w 126298"/>
                  <a:gd name="connsiteY8" fmla="*/ 16135 h 210518"/>
                  <a:gd name="connsiteX9" fmla="*/ 15999 w 126298"/>
                  <a:gd name="connsiteY9" fmla="*/ 14326 h 210518"/>
                  <a:gd name="connsiteX10" fmla="*/ 2759 w 126298"/>
                  <a:gd name="connsiteY10" fmla="*/ 26613 h 210518"/>
                  <a:gd name="connsiteX11" fmla="*/ 13618 w 126298"/>
                  <a:gd name="connsiteY11" fmla="*/ 88621 h 210518"/>
                  <a:gd name="connsiteX12" fmla="*/ 57813 w 126298"/>
                  <a:gd name="connsiteY12" fmla="*/ 71857 h 210518"/>
                  <a:gd name="connsiteX13" fmla="*/ 58576 w 126298"/>
                  <a:gd name="connsiteY13" fmla="*/ 91002 h 210518"/>
                  <a:gd name="connsiteX14" fmla="*/ 38954 w 126298"/>
                  <a:gd name="connsiteY14" fmla="*/ 209017 h 210518"/>
                  <a:gd name="connsiteX15" fmla="*/ 73625 w 126298"/>
                  <a:gd name="connsiteY15" fmla="*/ 97479 h 210518"/>
                  <a:gd name="connsiteX16" fmla="*/ 126298 w 126298"/>
                  <a:gd name="connsiteY16" fmla="*/ 26613 h 210518"/>
                  <a:gd name="connsiteX17" fmla="*/ 41811 w 126298"/>
                  <a:gd name="connsiteY17" fmla="*/ 198349 h 210518"/>
                  <a:gd name="connsiteX18" fmla="*/ 58956 w 126298"/>
                  <a:gd name="connsiteY18" fmla="*/ 115290 h 210518"/>
                  <a:gd name="connsiteX19" fmla="*/ 41811 w 126298"/>
                  <a:gd name="connsiteY19" fmla="*/ 198349 h 21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298" h="210518">
                    <a:moveTo>
                      <a:pt x="126298" y="26613"/>
                    </a:moveTo>
                    <a:cubicBezTo>
                      <a:pt x="126298" y="24517"/>
                      <a:pt x="123727" y="23565"/>
                      <a:pt x="122298" y="24994"/>
                    </a:cubicBezTo>
                    <a:cubicBezTo>
                      <a:pt x="113535" y="33757"/>
                      <a:pt x="93532" y="52330"/>
                      <a:pt x="73149" y="74523"/>
                    </a:cubicBezTo>
                    <a:cubicBezTo>
                      <a:pt x="72482" y="52616"/>
                      <a:pt x="71244" y="32994"/>
                      <a:pt x="70482" y="20326"/>
                    </a:cubicBezTo>
                    <a:cubicBezTo>
                      <a:pt x="70863" y="14230"/>
                      <a:pt x="70577" y="9087"/>
                      <a:pt x="69624" y="5563"/>
                    </a:cubicBezTo>
                    <a:cubicBezTo>
                      <a:pt x="67338" y="-2915"/>
                      <a:pt x="54099" y="-1295"/>
                      <a:pt x="54194" y="7658"/>
                    </a:cubicBezTo>
                    <a:cubicBezTo>
                      <a:pt x="54289" y="11659"/>
                      <a:pt x="54861" y="20993"/>
                      <a:pt x="55623" y="33376"/>
                    </a:cubicBezTo>
                    <a:cubicBezTo>
                      <a:pt x="53718" y="52997"/>
                      <a:pt x="45907" y="75286"/>
                      <a:pt x="31620" y="81286"/>
                    </a:cubicBezTo>
                    <a:cubicBezTo>
                      <a:pt x="4569" y="92716"/>
                      <a:pt x="15808" y="17183"/>
                      <a:pt x="13618" y="16135"/>
                    </a:cubicBezTo>
                    <a:cubicBezTo>
                      <a:pt x="14856" y="16707"/>
                      <a:pt x="16380" y="15754"/>
                      <a:pt x="15999" y="14326"/>
                    </a:cubicBezTo>
                    <a:cubicBezTo>
                      <a:pt x="12284" y="705"/>
                      <a:pt x="3330" y="23851"/>
                      <a:pt x="2759" y="26613"/>
                    </a:cubicBezTo>
                    <a:cubicBezTo>
                      <a:pt x="-2099" y="47187"/>
                      <a:pt x="-1718" y="72904"/>
                      <a:pt x="13618" y="88621"/>
                    </a:cubicBezTo>
                    <a:cubicBezTo>
                      <a:pt x="32286" y="107766"/>
                      <a:pt x="47717" y="93859"/>
                      <a:pt x="57813" y="71857"/>
                    </a:cubicBezTo>
                    <a:cubicBezTo>
                      <a:pt x="58099" y="78048"/>
                      <a:pt x="58385" y="84525"/>
                      <a:pt x="58576" y="91002"/>
                    </a:cubicBezTo>
                    <a:cubicBezTo>
                      <a:pt x="20476" y="135865"/>
                      <a:pt x="-10290" y="188919"/>
                      <a:pt x="38954" y="209017"/>
                    </a:cubicBezTo>
                    <a:cubicBezTo>
                      <a:pt x="68577" y="221209"/>
                      <a:pt x="74101" y="156915"/>
                      <a:pt x="73625" y="97479"/>
                    </a:cubicBezTo>
                    <a:cubicBezTo>
                      <a:pt x="99533" y="66523"/>
                      <a:pt x="126108" y="37757"/>
                      <a:pt x="126298" y="26613"/>
                    </a:cubicBezTo>
                    <a:close/>
                    <a:moveTo>
                      <a:pt x="41811" y="198349"/>
                    </a:moveTo>
                    <a:cubicBezTo>
                      <a:pt x="7902" y="189395"/>
                      <a:pt x="29238" y="152819"/>
                      <a:pt x="58956" y="115290"/>
                    </a:cubicBezTo>
                    <a:cubicBezTo>
                      <a:pt x="59433" y="160725"/>
                      <a:pt x="56194" y="202159"/>
                      <a:pt x="41811" y="198349"/>
                    </a:cubicBezTo>
                    <a:close/>
                  </a:path>
                </a:pathLst>
              </a:custGeom>
              <a:grpFill/>
              <a:ln w="9525" cap="flat">
                <a:noFill/>
                <a:prstDash val="solid"/>
                <a:miter/>
              </a:ln>
            </p:spPr>
            <p:txBody>
              <a:bodyPr rtlCol="0" anchor="ctr"/>
              <a:lstStyle/>
              <a:p>
                <a:endParaRPr lang="en-US"/>
              </a:p>
            </p:txBody>
          </p:sp>
          <p:sp>
            <p:nvSpPr>
              <p:cNvPr id="916" name="Freeform: Shape 915">
                <a:extLst>
                  <a:ext uri="{FF2B5EF4-FFF2-40B4-BE49-F238E27FC236}">
                    <a16:creationId xmlns:a16="http://schemas.microsoft.com/office/drawing/2014/main" id="{A7A1C2A8-008D-63E8-D437-FB8188E21197}"/>
                  </a:ext>
                </a:extLst>
              </p:cNvPr>
              <p:cNvSpPr/>
              <p:nvPr/>
            </p:nvSpPr>
            <p:spPr>
              <a:xfrm>
                <a:off x="5692666" y="2360135"/>
                <a:ext cx="80422" cy="17128"/>
              </a:xfrm>
              <a:custGeom>
                <a:avLst/>
                <a:gdLst>
                  <a:gd name="connsiteX0" fmla="*/ 77388 w 80422"/>
                  <a:gd name="connsiteY0" fmla="*/ 2160 h 17128"/>
                  <a:gd name="connsiteX1" fmla="*/ 42336 w 80422"/>
                  <a:gd name="connsiteY1" fmla="*/ 1874 h 17128"/>
                  <a:gd name="connsiteX2" fmla="*/ 2902 w 80422"/>
                  <a:gd name="connsiteY2" fmla="*/ 4446 h 17128"/>
                  <a:gd name="connsiteX3" fmla="*/ 1188 w 80422"/>
                  <a:gd name="connsiteY3" fmla="*/ 10923 h 17128"/>
                  <a:gd name="connsiteX4" fmla="*/ 35668 w 80422"/>
                  <a:gd name="connsiteY4" fmla="*/ 16638 h 17128"/>
                  <a:gd name="connsiteX5" fmla="*/ 77292 w 80422"/>
                  <a:gd name="connsiteY5" fmla="*/ 13018 h 17128"/>
                  <a:gd name="connsiteX6" fmla="*/ 77388 w 80422"/>
                  <a:gd name="connsiteY6" fmla="*/ 2160 h 17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22" h="17128">
                    <a:moveTo>
                      <a:pt x="77388" y="2160"/>
                    </a:moveTo>
                    <a:cubicBezTo>
                      <a:pt x="67863" y="-2317"/>
                      <a:pt x="52623" y="1493"/>
                      <a:pt x="42336" y="1874"/>
                    </a:cubicBezTo>
                    <a:cubicBezTo>
                      <a:pt x="29763" y="2350"/>
                      <a:pt x="15094" y="826"/>
                      <a:pt x="2902" y="4446"/>
                    </a:cubicBezTo>
                    <a:cubicBezTo>
                      <a:pt x="330" y="5208"/>
                      <a:pt x="-1194" y="9018"/>
                      <a:pt x="1188" y="10923"/>
                    </a:cubicBezTo>
                    <a:cubicBezTo>
                      <a:pt x="10141" y="17971"/>
                      <a:pt x="25000" y="16828"/>
                      <a:pt x="35668" y="16638"/>
                    </a:cubicBezTo>
                    <a:cubicBezTo>
                      <a:pt x="46908" y="16543"/>
                      <a:pt x="67482" y="19210"/>
                      <a:pt x="77292" y="13018"/>
                    </a:cubicBezTo>
                    <a:cubicBezTo>
                      <a:pt x="81007" y="10732"/>
                      <a:pt x="81864" y="4255"/>
                      <a:pt x="77388" y="2160"/>
                    </a:cubicBezTo>
                    <a:close/>
                  </a:path>
                </a:pathLst>
              </a:custGeom>
              <a:grpFill/>
              <a:ln w="9525" cap="flat">
                <a:noFill/>
                <a:prstDash val="solid"/>
                <a:miter/>
              </a:ln>
            </p:spPr>
            <p:txBody>
              <a:bodyPr rtlCol="0" anchor="ctr"/>
              <a:lstStyle/>
              <a:p>
                <a:endParaRPr lang="en-US"/>
              </a:p>
            </p:txBody>
          </p:sp>
          <p:sp>
            <p:nvSpPr>
              <p:cNvPr id="917" name="Freeform: Shape 916">
                <a:extLst>
                  <a:ext uri="{FF2B5EF4-FFF2-40B4-BE49-F238E27FC236}">
                    <a16:creationId xmlns:a16="http://schemas.microsoft.com/office/drawing/2014/main" id="{4E24AA4D-3FF5-0861-CC86-FAC0A2031090}"/>
                  </a:ext>
                </a:extLst>
              </p:cNvPr>
              <p:cNvSpPr/>
              <p:nvPr/>
            </p:nvSpPr>
            <p:spPr>
              <a:xfrm>
                <a:off x="5697212" y="2402316"/>
                <a:ext cx="69889" cy="11435"/>
              </a:xfrm>
              <a:custGeom>
                <a:avLst/>
                <a:gdLst>
                  <a:gd name="connsiteX0" fmla="*/ 67032 w 69889"/>
                  <a:gd name="connsiteY0" fmla="*/ 1888 h 11435"/>
                  <a:gd name="connsiteX1" fmla="*/ 35600 w 69889"/>
                  <a:gd name="connsiteY1" fmla="*/ 650 h 11435"/>
                  <a:gd name="connsiteX2" fmla="*/ 1215 w 69889"/>
                  <a:gd name="connsiteY2" fmla="*/ 4079 h 11435"/>
                  <a:gd name="connsiteX3" fmla="*/ 1215 w 69889"/>
                  <a:gd name="connsiteY3" fmla="*/ 7318 h 11435"/>
                  <a:gd name="connsiteX4" fmla="*/ 35600 w 69889"/>
                  <a:gd name="connsiteY4" fmla="*/ 10747 h 11435"/>
                  <a:gd name="connsiteX5" fmla="*/ 67032 w 69889"/>
                  <a:gd name="connsiteY5" fmla="*/ 9508 h 11435"/>
                  <a:gd name="connsiteX6" fmla="*/ 67032 w 69889"/>
                  <a:gd name="connsiteY6" fmla="*/ 1888 h 1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89" h="11435">
                    <a:moveTo>
                      <a:pt x="67032" y="1888"/>
                    </a:moveTo>
                    <a:cubicBezTo>
                      <a:pt x="57793" y="-1445"/>
                      <a:pt x="45410" y="650"/>
                      <a:pt x="35600" y="650"/>
                    </a:cubicBezTo>
                    <a:cubicBezTo>
                      <a:pt x="24170" y="650"/>
                      <a:pt x="12264" y="459"/>
                      <a:pt x="1215" y="4079"/>
                    </a:cubicBezTo>
                    <a:cubicBezTo>
                      <a:pt x="-405" y="4555"/>
                      <a:pt x="-405" y="6746"/>
                      <a:pt x="1215" y="7318"/>
                    </a:cubicBezTo>
                    <a:cubicBezTo>
                      <a:pt x="12264" y="10937"/>
                      <a:pt x="24170" y="10747"/>
                      <a:pt x="35600" y="10747"/>
                    </a:cubicBezTo>
                    <a:cubicBezTo>
                      <a:pt x="45410" y="10747"/>
                      <a:pt x="57698" y="12937"/>
                      <a:pt x="67032" y="9508"/>
                    </a:cubicBezTo>
                    <a:cubicBezTo>
                      <a:pt x="70842" y="8175"/>
                      <a:pt x="70842" y="3222"/>
                      <a:pt x="67032" y="1888"/>
                    </a:cubicBezTo>
                    <a:close/>
                  </a:path>
                </a:pathLst>
              </a:custGeom>
              <a:grpFill/>
              <a:ln w="9525" cap="flat">
                <a:noFill/>
                <a:prstDash val="solid"/>
                <a:miter/>
              </a:ln>
            </p:spPr>
            <p:txBody>
              <a:bodyPr rtlCol="0" anchor="ctr"/>
              <a:lstStyle/>
              <a:p>
                <a:endParaRPr lang="en-US"/>
              </a:p>
            </p:txBody>
          </p:sp>
          <p:sp>
            <p:nvSpPr>
              <p:cNvPr id="918" name="Freeform: Shape 917">
                <a:extLst>
                  <a:ext uri="{FF2B5EF4-FFF2-40B4-BE49-F238E27FC236}">
                    <a16:creationId xmlns:a16="http://schemas.microsoft.com/office/drawing/2014/main" id="{28DAE976-7CAB-60F9-4A5F-CC1E68E5B81C}"/>
                  </a:ext>
                </a:extLst>
              </p:cNvPr>
              <p:cNvSpPr/>
              <p:nvPr/>
            </p:nvSpPr>
            <p:spPr>
              <a:xfrm>
                <a:off x="5830050" y="2342369"/>
                <a:ext cx="372727" cy="117969"/>
              </a:xfrm>
              <a:custGeom>
                <a:avLst/>
                <a:gdLst>
                  <a:gd name="connsiteX0" fmla="*/ 372725 w 372727"/>
                  <a:gd name="connsiteY0" fmla="*/ 1352 h 117969"/>
                  <a:gd name="connsiteX1" fmla="*/ 370248 w 372727"/>
                  <a:gd name="connsiteY1" fmla="*/ 685 h 117969"/>
                  <a:gd name="connsiteX2" fmla="*/ 337482 w 372727"/>
                  <a:gd name="connsiteY2" fmla="*/ 33261 h 117969"/>
                  <a:gd name="connsiteX3" fmla="*/ 313003 w 372727"/>
                  <a:gd name="connsiteY3" fmla="*/ 52501 h 117969"/>
                  <a:gd name="connsiteX4" fmla="*/ 267378 w 372727"/>
                  <a:gd name="connsiteY4" fmla="*/ 17544 h 117969"/>
                  <a:gd name="connsiteX5" fmla="*/ 260044 w 372727"/>
                  <a:gd name="connsiteY5" fmla="*/ 18497 h 117969"/>
                  <a:gd name="connsiteX6" fmla="*/ 238517 w 372727"/>
                  <a:gd name="connsiteY6" fmla="*/ 37928 h 117969"/>
                  <a:gd name="connsiteX7" fmla="*/ 237660 w 372727"/>
                  <a:gd name="connsiteY7" fmla="*/ 30879 h 117969"/>
                  <a:gd name="connsiteX8" fmla="*/ 149840 w 372727"/>
                  <a:gd name="connsiteY8" fmla="*/ 40595 h 117969"/>
                  <a:gd name="connsiteX9" fmla="*/ 149078 w 372727"/>
                  <a:gd name="connsiteY9" fmla="*/ 40881 h 117969"/>
                  <a:gd name="connsiteX10" fmla="*/ 87451 w 372727"/>
                  <a:gd name="connsiteY10" fmla="*/ 74694 h 117969"/>
                  <a:gd name="connsiteX11" fmla="*/ 51256 w 372727"/>
                  <a:gd name="connsiteY11" fmla="*/ 46310 h 117969"/>
                  <a:gd name="connsiteX12" fmla="*/ 53542 w 372727"/>
                  <a:gd name="connsiteY12" fmla="*/ 40119 h 117969"/>
                  <a:gd name="connsiteX13" fmla="*/ 96785 w 372727"/>
                  <a:gd name="connsiteY13" fmla="*/ 23736 h 117969"/>
                  <a:gd name="connsiteX14" fmla="*/ 100976 w 372727"/>
                  <a:gd name="connsiteY14" fmla="*/ 18211 h 117969"/>
                  <a:gd name="connsiteX15" fmla="*/ 101072 w 372727"/>
                  <a:gd name="connsiteY15" fmla="*/ 15830 h 117969"/>
                  <a:gd name="connsiteX16" fmla="*/ 96785 w 372727"/>
                  <a:gd name="connsiteY16" fmla="*/ 10210 h 117969"/>
                  <a:gd name="connsiteX17" fmla="*/ 46970 w 372727"/>
                  <a:gd name="connsiteY17" fmla="*/ 30022 h 117969"/>
                  <a:gd name="connsiteX18" fmla="*/ 37064 w 372727"/>
                  <a:gd name="connsiteY18" fmla="*/ 36404 h 117969"/>
                  <a:gd name="connsiteX19" fmla="*/ 107 w 372727"/>
                  <a:gd name="connsiteY19" fmla="*/ 86696 h 117969"/>
                  <a:gd name="connsiteX20" fmla="*/ 4298 w 372727"/>
                  <a:gd name="connsiteY20" fmla="*/ 88410 h 117969"/>
                  <a:gd name="connsiteX21" fmla="*/ 37159 w 372727"/>
                  <a:gd name="connsiteY21" fmla="*/ 51930 h 117969"/>
                  <a:gd name="connsiteX22" fmla="*/ 45541 w 372727"/>
                  <a:gd name="connsiteY22" fmla="*/ 74980 h 117969"/>
                  <a:gd name="connsiteX23" fmla="*/ 149173 w 372727"/>
                  <a:gd name="connsiteY23" fmla="*/ 56978 h 117969"/>
                  <a:gd name="connsiteX24" fmla="*/ 235184 w 372727"/>
                  <a:gd name="connsiteY24" fmla="*/ 51834 h 117969"/>
                  <a:gd name="connsiteX25" fmla="*/ 251090 w 372727"/>
                  <a:gd name="connsiteY25" fmla="*/ 41167 h 117969"/>
                  <a:gd name="connsiteX26" fmla="*/ 281571 w 372727"/>
                  <a:gd name="connsiteY26" fmla="*/ 41357 h 117969"/>
                  <a:gd name="connsiteX27" fmla="*/ 303383 w 372727"/>
                  <a:gd name="connsiteY27" fmla="*/ 60121 h 117969"/>
                  <a:gd name="connsiteX28" fmla="*/ 298906 w 372727"/>
                  <a:gd name="connsiteY28" fmla="*/ 63550 h 117969"/>
                  <a:gd name="connsiteX29" fmla="*/ 287857 w 372727"/>
                  <a:gd name="connsiteY29" fmla="*/ 113747 h 117969"/>
                  <a:gd name="connsiteX30" fmla="*/ 323957 w 372727"/>
                  <a:gd name="connsiteY30" fmla="*/ 86982 h 117969"/>
                  <a:gd name="connsiteX31" fmla="*/ 320051 w 372727"/>
                  <a:gd name="connsiteY31" fmla="*/ 64979 h 117969"/>
                  <a:gd name="connsiteX32" fmla="*/ 372725 w 372727"/>
                  <a:gd name="connsiteY32" fmla="*/ 1352 h 117969"/>
                  <a:gd name="connsiteX33" fmla="*/ 177367 w 372727"/>
                  <a:gd name="connsiteY33" fmla="*/ 63550 h 117969"/>
                  <a:gd name="connsiteX34" fmla="*/ 168318 w 372727"/>
                  <a:gd name="connsiteY34" fmla="*/ 24974 h 117969"/>
                  <a:gd name="connsiteX35" fmla="*/ 223754 w 372727"/>
                  <a:gd name="connsiteY35" fmla="*/ 35642 h 117969"/>
                  <a:gd name="connsiteX36" fmla="*/ 195274 w 372727"/>
                  <a:gd name="connsiteY36" fmla="*/ 62312 h 117969"/>
                  <a:gd name="connsiteX37" fmla="*/ 177367 w 372727"/>
                  <a:gd name="connsiteY37" fmla="*/ 63550 h 117969"/>
                  <a:gd name="connsiteX38" fmla="*/ 310336 w 372727"/>
                  <a:gd name="connsiteY38" fmla="*/ 76885 h 117969"/>
                  <a:gd name="connsiteX39" fmla="*/ 299763 w 372727"/>
                  <a:gd name="connsiteY39" fmla="*/ 103746 h 117969"/>
                  <a:gd name="connsiteX40" fmla="*/ 298906 w 372727"/>
                  <a:gd name="connsiteY40" fmla="*/ 82505 h 117969"/>
                  <a:gd name="connsiteX41" fmla="*/ 309288 w 372727"/>
                  <a:gd name="connsiteY41" fmla="*/ 72980 h 117969"/>
                  <a:gd name="connsiteX42" fmla="*/ 310336 w 372727"/>
                  <a:gd name="connsiteY42" fmla="*/ 76885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72727" h="117969">
                    <a:moveTo>
                      <a:pt x="372725" y="1352"/>
                    </a:moveTo>
                    <a:cubicBezTo>
                      <a:pt x="372820" y="18"/>
                      <a:pt x="370820" y="-553"/>
                      <a:pt x="370248" y="685"/>
                    </a:cubicBezTo>
                    <a:cubicBezTo>
                      <a:pt x="363962" y="13734"/>
                      <a:pt x="348436" y="24117"/>
                      <a:pt x="337482" y="33261"/>
                    </a:cubicBezTo>
                    <a:cubicBezTo>
                      <a:pt x="329481" y="39928"/>
                      <a:pt x="321194" y="46215"/>
                      <a:pt x="313003" y="52501"/>
                    </a:cubicBezTo>
                    <a:cubicBezTo>
                      <a:pt x="302049" y="38500"/>
                      <a:pt x="284428" y="29832"/>
                      <a:pt x="267378" y="17544"/>
                    </a:cubicBezTo>
                    <a:cubicBezTo>
                      <a:pt x="265378" y="16116"/>
                      <a:pt x="261663" y="16592"/>
                      <a:pt x="260044" y="18497"/>
                    </a:cubicBezTo>
                    <a:cubicBezTo>
                      <a:pt x="253853" y="26117"/>
                      <a:pt x="246233" y="32022"/>
                      <a:pt x="238517" y="37928"/>
                    </a:cubicBezTo>
                    <a:cubicBezTo>
                      <a:pt x="238517" y="35642"/>
                      <a:pt x="238232" y="33261"/>
                      <a:pt x="237660" y="30879"/>
                    </a:cubicBezTo>
                    <a:cubicBezTo>
                      <a:pt x="225087" y="-19698"/>
                      <a:pt x="143934" y="4305"/>
                      <a:pt x="149840" y="40595"/>
                    </a:cubicBezTo>
                    <a:cubicBezTo>
                      <a:pt x="149554" y="40690"/>
                      <a:pt x="149363" y="40690"/>
                      <a:pt x="149078" y="40881"/>
                    </a:cubicBezTo>
                    <a:cubicBezTo>
                      <a:pt x="129551" y="54025"/>
                      <a:pt x="110216" y="67836"/>
                      <a:pt x="87451" y="74694"/>
                    </a:cubicBezTo>
                    <a:cubicBezTo>
                      <a:pt x="68115" y="80505"/>
                      <a:pt x="46208" y="69551"/>
                      <a:pt x="51256" y="46310"/>
                    </a:cubicBezTo>
                    <a:cubicBezTo>
                      <a:pt x="51732" y="44119"/>
                      <a:pt x="52494" y="42024"/>
                      <a:pt x="53542" y="40119"/>
                    </a:cubicBezTo>
                    <a:cubicBezTo>
                      <a:pt x="66115" y="32594"/>
                      <a:pt x="80212" y="26974"/>
                      <a:pt x="96785" y="23736"/>
                    </a:cubicBezTo>
                    <a:cubicBezTo>
                      <a:pt x="99262" y="23259"/>
                      <a:pt x="100976" y="20592"/>
                      <a:pt x="100976" y="18211"/>
                    </a:cubicBezTo>
                    <a:cubicBezTo>
                      <a:pt x="100976" y="17449"/>
                      <a:pt x="100976" y="16592"/>
                      <a:pt x="101072" y="15830"/>
                    </a:cubicBezTo>
                    <a:cubicBezTo>
                      <a:pt x="101167" y="13449"/>
                      <a:pt x="99262" y="10591"/>
                      <a:pt x="96785" y="10210"/>
                    </a:cubicBezTo>
                    <a:cubicBezTo>
                      <a:pt x="79831" y="7829"/>
                      <a:pt x="59066" y="16497"/>
                      <a:pt x="46970" y="30022"/>
                    </a:cubicBezTo>
                    <a:cubicBezTo>
                      <a:pt x="43636" y="32022"/>
                      <a:pt x="40302" y="34213"/>
                      <a:pt x="37064" y="36404"/>
                    </a:cubicBezTo>
                    <a:cubicBezTo>
                      <a:pt x="19823" y="48501"/>
                      <a:pt x="5726" y="66313"/>
                      <a:pt x="107" y="86696"/>
                    </a:cubicBezTo>
                    <a:cubicBezTo>
                      <a:pt x="-655" y="89268"/>
                      <a:pt x="2869" y="90506"/>
                      <a:pt x="4298" y="88410"/>
                    </a:cubicBezTo>
                    <a:cubicBezTo>
                      <a:pt x="14394" y="74123"/>
                      <a:pt x="25157" y="61931"/>
                      <a:pt x="37159" y="51930"/>
                    </a:cubicBezTo>
                    <a:cubicBezTo>
                      <a:pt x="36778" y="59359"/>
                      <a:pt x="39159" y="67265"/>
                      <a:pt x="45541" y="74980"/>
                    </a:cubicBezTo>
                    <a:cubicBezTo>
                      <a:pt x="73068" y="108222"/>
                      <a:pt x="120122" y="76790"/>
                      <a:pt x="149173" y="56978"/>
                    </a:cubicBezTo>
                    <a:cubicBezTo>
                      <a:pt x="165937" y="88220"/>
                      <a:pt x="220991" y="78981"/>
                      <a:pt x="235184" y="51834"/>
                    </a:cubicBezTo>
                    <a:cubicBezTo>
                      <a:pt x="240708" y="48786"/>
                      <a:pt x="245852" y="45072"/>
                      <a:pt x="251090" y="41167"/>
                    </a:cubicBezTo>
                    <a:cubicBezTo>
                      <a:pt x="265378" y="30594"/>
                      <a:pt x="267473" y="32975"/>
                      <a:pt x="281571" y="41357"/>
                    </a:cubicBezTo>
                    <a:cubicBezTo>
                      <a:pt x="290714" y="46786"/>
                      <a:pt x="298239" y="52501"/>
                      <a:pt x="303383" y="60121"/>
                    </a:cubicBezTo>
                    <a:cubicBezTo>
                      <a:pt x="301954" y="61264"/>
                      <a:pt x="300430" y="62407"/>
                      <a:pt x="298906" y="63550"/>
                    </a:cubicBezTo>
                    <a:cubicBezTo>
                      <a:pt x="284142" y="75742"/>
                      <a:pt x="269188" y="97364"/>
                      <a:pt x="287857" y="113747"/>
                    </a:cubicBezTo>
                    <a:cubicBezTo>
                      <a:pt x="304430" y="128225"/>
                      <a:pt x="323861" y="102031"/>
                      <a:pt x="323957" y="86982"/>
                    </a:cubicBezTo>
                    <a:cubicBezTo>
                      <a:pt x="323957" y="78314"/>
                      <a:pt x="322528" y="71170"/>
                      <a:pt x="320051" y="64979"/>
                    </a:cubicBezTo>
                    <a:cubicBezTo>
                      <a:pt x="343483" y="47739"/>
                      <a:pt x="370153" y="32022"/>
                      <a:pt x="372725" y="1352"/>
                    </a:cubicBezTo>
                    <a:close/>
                    <a:moveTo>
                      <a:pt x="177367" y="63550"/>
                    </a:moveTo>
                    <a:cubicBezTo>
                      <a:pt x="171557" y="50120"/>
                      <a:pt x="156412" y="38500"/>
                      <a:pt x="168318" y="24974"/>
                    </a:cubicBezTo>
                    <a:cubicBezTo>
                      <a:pt x="181272" y="10305"/>
                      <a:pt x="221277" y="12020"/>
                      <a:pt x="223754" y="35642"/>
                    </a:cubicBezTo>
                    <a:cubicBezTo>
                      <a:pt x="225182" y="49358"/>
                      <a:pt x="205656" y="58978"/>
                      <a:pt x="195274" y="62312"/>
                    </a:cubicBezTo>
                    <a:cubicBezTo>
                      <a:pt x="188987" y="64312"/>
                      <a:pt x="182891" y="64693"/>
                      <a:pt x="177367" y="63550"/>
                    </a:cubicBezTo>
                    <a:close/>
                    <a:moveTo>
                      <a:pt x="310336" y="76885"/>
                    </a:moveTo>
                    <a:cubicBezTo>
                      <a:pt x="312431" y="86410"/>
                      <a:pt x="310050" y="99555"/>
                      <a:pt x="299763" y="103746"/>
                    </a:cubicBezTo>
                    <a:cubicBezTo>
                      <a:pt x="287095" y="108889"/>
                      <a:pt x="296144" y="85458"/>
                      <a:pt x="298906" y="82505"/>
                    </a:cubicBezTo>
                    <a:cubicBezTo>
                      <a:pt x="302049" y="79171"/>
                      <a:pt x="305573" y="76028"/>
                      <a:pt x="309288" y="72980"/>
                    </a:cubicBezTo>
                    <a:cubicBezTo>
                      <a:pt x="309669" y="74218"/>
                      <a:pt x="310050" y="75456"/>
                      <a:pt x="310336" y="76885"/>
                    </a:cubicBezTo>
                    <a:close/>
                  </a:path>
                </a:pathLst>
              </a:custGeom>
              <a:grpFill/>
              <a:ln w="9525" cap="flat">
                <a:noFill/>
                <a:prstDash val="solid"/>
                <a:miter/>
              </a:ln>
            </p:spPr>
            <p:txBody>
              <a:bodyPr rtlCol="0" anchor="ctr"/>
              <a:lstStyle/>
              <a:p>
                <a:endParaRPr lang="en-US"/>
              </a:p>
            </p:txBody>
          </p:sp>
          <p:sp>
            <p:nvSpPr>
              <p:cNvPr id="919" name="Freeform: Shape 918">
                <a:extLst>
                  <a:ext uri="{FF2B5EF4-FFF2-40B4-BE49-F238E27FC236}">
                    <a16:creationId xmlns:a16="http://schemas.microsoft.com/office/drawing/2014/main" id="{E14884BD-23AC-FA28-2942-5EDD482A9382}"/>
                  </a:ext>
                </a:extLst>
              </p:cNvPr>
              <p:cNvSpPr/>
              <p:nvPr/>
            </p:nvSpPr>
            <p:spPr>
              <a:xfrm>
                <a:off x="6221535" y="2328265"/>
                <a:ext cx="111968" cy="138990"/>
              </a:xfrm>
              <a:custGeom>
                <a:avLst/>
                <a:gdLst>
                  <a:gd name="connsiteX0" fmla="*/ 109065 w 111968"/>
                  <a:gd name="connsiteY0" fmla="*/ 96038 h 138990"/>
                  <a:gd name="connsiteX1" fmla="*/ 96588 w 111968"/>
                  <a:gd name="connsiteY1" fmla="*/ 92704 h 138990"/>
                  <a:gd name="connsiteX2" fmla="*/ 95730 w 111968"/>
                  <a:gd name="connsiteY2" fmla="*/ 94895 h 138990"/>
                  <a:gd name="connsiteX3" fmla="*/ 80967 w 111968"/>
                  <a:gd name="connsiteY3" fmla="*/ 122041 h 138990"/>
                  <a:gd name="connsiteX4" fmla="*/ 60488 w 111968"/>
                  <a:gd name="connsiteY4" fmla="*/ 115659 h 138990"/>
                  <a:gd name="connsiteX5" fmla="*/ 48105 w 111968"/>
                  <a:gd name="connsiteY5" fmla="*/ 83846 h 138990"/>
                  <a:gd name="connsiteX6" fmla="*/ 54678 w 111968"/>
                  <a:gd name="connsiteY6" fmla="*/ 74511 h 138990"/>
                  <a:gd name="connsiteX7" fmla="*/ 101826 w 111968"/>
                  <a:gd name="connsiteY7" fmla="*/ 5265 h 138990"/>
                  <a:gd name="connsiteX8" fmla="*/ 96588 w 111968"/>
                  <a:gd name="connsiteY8" fmla="*/ 1169 h 138990"/>
                  <a:gd name="connsiteX9" fmla="*/ 43819 w 111968"/>
                  <a:gd name="connsiteY9" fmla="*/ 69177 h 138990"/>
                  <a:gd name="connsiteX10" fmla="*/ 42295 w 111968"/>
                  <a:gd name="connsiteY10" fmla="*/ 63843 h 138990"/>
                  <a:gd name="connsiteX11" fmla="*/ 20483 w 111968"/>
                  <a:gd name="connsiteY11" fmla="*/ 28505 h 138990"/>
                  <a:gd name="connsiteX12" fmla="*/ 4 w 111968"/>
                  <a:gd name="connsiteY12" fmla="*/ 48698 h 138990"/>
                  <a:gd name="connsiteX13" fmla="*/ 2385 w 111968"/>
                  <a:gd name="connsiteY13" fmla="*/ 49651 h 138990"/>
                  <a:gd name="connsiteX14" fmla="*/ 20292 w 111968"/>
                  <a:gd name="connsiteY14" fmla="*/ 43555 h 138990"/>
                  <a:gd name="connsiteX15" fmla="*/ 27817 w 111968"/>
                  <a:gd name="connsiteY15" fmla="*/ 57747 h 138990"/>
                  <a:gd name="connsiteX16" fmla="*/ 35056 w 111968"/>
                  <a:gd name="connsiteY16" fmla="*/ 80798 h 138990"/>
                  <a:gd name="connsiteX17" fmla="*/ 6957 w 111968"/>
                  <a:gd name="connsiteY17" fmla="*/ 136900 h 138990"/>
                  <a:gd name="connsiteX18" fmla="*/ 9815 w 111968"/>
                  <a:gd name="connsiteY18" fmla="*/ 138043 h 138990"/>
                  <a:gd name="connsiteX19" fmla="*/ 39723 w 111968"/>
                  <a:gd name="connsiteY19" fmla="*/ 96419 h 138990"/>
                  <a:gd name="connsiteX20" fmla="*/ 51344 w 111968"/>
                  <a:gd name="connsiteY20" fmla="*/ 124708 h 138990"/>
                  <a:gd name="connsiteX21" fmla="*/ 111351 w 111968"/>
                  <a:gd name="connsiteY21" fmla="*/ 104134 h 138990"/>
                  <a:gd name="connsiteX22" fmla="*/ 109065 w 111968"/>
                  <a:gd name="connsiteY22" fmla="*/ 96038 h 13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1968" h="138990">
                    <a:moveTo>
                      <a:pt x="109065" y="96038"/>
                    </a:moveTo>
                    <a:cubicBezTo>
                      <a:pt x="104589" y="92609"/>
                      <a:pt x="102207" y="92894"/>
                      <a:pt x="96588" y="92704"/>
                    </a:cubicBezTo>
                    <a:cubicBezTo>
                      <a:pt x="95445" y="92704"/>
                      <a:pt x="94968" y="94037"/>
                      <a:pt x="95730" y="94895"/>
                    </a:cubicBezTo>
                    <a:cubicBezTo>
                      <a:pt x="103446" y="103277"/>
                      <a:pt x="86300" y="117088"/>
                      <a:pt x="80967" y="122041"/>
                    </a:cubicBezTo>
                    <a:cubicBezTo>
                      <a:pt x="71918" y="130423"/>
                      <a:pt x="65441" y="123851"/>
                      <a:pt x="60488" y="115659"/>
                    </a:cubicBezTo>
                    <a:cubicBezTo>
                      <a:pt x="54773" y="106039"/>
                      <a:pt x="51249" y="94990"/>
                      <a:pt x="48105" y="83846"/>
                    </a:cubicBezTo>
                    <a:cubicBezTo>
                      <a:pt x="50296" y="80702"/>
                      <a:pt x="52392" y="77559"/>
                      <a:pt x="54678" y="74511"/>
                    </a:cubicBezTo>
                    <a:cubicBezTo>
                      <a:pt x="71442" y="52318"/>
                      <a:pt x="90492" y="30791"/>
                      <a:pt x="101826" y="5265"/>
                    </a:cubicBezTo>
                    <a:cubicBezTo>
                      <a:pt x="103255" y="2121"/>
                      <a:pt x="99064" y="-2070"/>
                      <a:pt x="96588" y="1169"/>
                    </a:cubicBezTo>
                    <a:cubicBezTo>
                      <a:pt x="78966" y="23838"/>
                      <a:pt x="61440" y="46508"/>
                      <a:pt x="43819" y="69177"/>
                    </a:cubicBezTo>
                    <a:cubicBezTo>
                      <a:pt x="43343" y="67367"/>
                      <a:pt x="42771" y="65558"/>
                      <a:pt x="42295" y="63843"/>
                    </a:cubicBezTo>
                    <a:cubicBezTo>
                      <a:pt x="38199" y="50889"/>
                      <a:pt x="32294" y="36030"/>
                      <a:pt x="20483" y="28505"/>
                    </a:cubicBezTo>
                    <a:cubicBezTo>
                      <a:pt x="7624" y="20314"/>
                      <a:pt x="480" y="40031"/>
                      <a:pt x="4" y="48698"/>
                    </a:cubicBezTo>
                    <a:cubicBezTo>
                      <a:pt x="-91" y="49937"/>
                      <a:pt x="1528" y="50413"/>
                      <a:pt x="2385" y="49651"/>
                    </a:cubicBezTo>
                    <a:cubicBezTo>
                      <a:pt x="6195" y="46127"/>
                      <a:pt x="13434" y="34030"/>
                      <a:pt x="20292" y="43555"/>
                    </a:cubicBezTo>
                    <a:cubicBezTo>
                      <a:pt x="23245" y="47651"/>
                      <a:pt x="25912" y="53080"/>
                      <a:pt x="27817" y="57747"/>
                    </a:cubicBezTo>
                    <a:cubicBezTo>
                      <a:pt x="30770" y="65177"/>
                      <a:pt x="32865" y="73082"/>
                      <a:pt x="35056" y="80798"/>
                    </a:cubicBezTo>
                    <a:cubicBezTo>
                      <a:pt x="22102" y="97657"/>
                      <a:pt x="9720" y="115469"/>
                      <a:pt x="6957" y="136900"/>
                    </a:cubicBezTo>
                    <a:cubicBezTo>
                      <a:pt x="6767" y="138329"/>
                      <a:pt x="8958" y="139091"/>
                      <a:pt x="9815" y="138043"/>
                    </a:cubicBezTo>
                    <a:cubicBezTo>
                      <a:pt x="21054" y="125279"/>
                      <a:pt x="30293" y="110802"/>
                      <a:pt x="39723" y="96419"/>
                    </a:cubicBezTo>
                    <a:cubicBezTo>
                      <a:pt x="42771" y="106229"/>
                      <a:pt x="46296" y="115850"/>
                      <a:pt x="51344" y="124708"/>
                    </a:cubicBezTo>
                    <a:cubicBezTo>
                      <a:pt x="70203" y="157665"/>
                      <a:pt x="100588" y="126232"/>
                      <a:pt x="111351" y="104134"/>
                    </a:cubicBezTo>
                    <a:cubicBezTo>
                      <a:pt x="112685" y="100991"/>
                      <a:pt x="111828" y="98133"/>
                      <a:pt x="109065" y="96038"/>
                    </a:cubicBezTo>
                    <a:close/>
                  </a:path>
                </a:pathLst>
              </a:custGeom>
              <a:grpFill/>
              <a:ln w="9525" cap="flat">
                <a:noFill/>
                <a:prstDash val="solid"/>
                <a:miter/>
              </a:ln>
            </p:spPr>
            <p:txBody>
              <a:bodyPr rtlCol="0" anchor="ctr"/>
              <a:lstStyle/>
              <a:p>
                <a:endParaRPr lang="en-US"/>
              </a:p>
            </p:txBody>
          </p:sp>
        </p:grpSp>
        <p:grpSp>
          <p:nvGrpSpPr>
            <p:cNvPr id="920" name="Graphic 6">
              <a:extLst>
                <a:ext uri="{FF2B5EF4-FFF2-40B4-BE49-F238E27FC236}">
                  <a16:creationId xmlns:a16="http://schemas.microsoft.com/office/drawing/2014/main" id="{92D4AE63-44D3-6031-1C2A-2E69DEF32331}"/>
                </a:ext>
              </a:extLst>
            </p:cNvPr>
            <p:cNvGrpSpPr/>
            <p:nvPr/>
          </p:nvGrpSpPr>
          <p:grpSpPr>
            <a:xfrm>
              <a:off x="2762297" y="3340036"/>
              <a:ext cx="977409" cy="258986"/>
              <a:chOff x="2762297" y="3340036"/>
              <a:chExt cx="977409" cy="258986"/>
            </a:xfrm>
            <a:grpFill/>
          </p:grpSpPr>
          <p:sp>
            <p:nvSpPr>
              <p:cNvPr id="921" name="Freeform: Shape 920">
                <a:extLst>
                  <a:ext uri="{FF2B5EF4-FFF2-40B4-BE49-F238E27FC236}">
                    <a16:creationId xmlns:a16="http://schemas.microsoft.com/office/drawing/2014/main" id="{0E825110-59D2-5BB6-2AD4-638BE9F5118F}"/>
                  </a:ext>
                </a:extLst>
              </p:cNvPr>
              <p:cNvSpPr/>
              <p:nvPr/>
            </p:nvSpPr>
            <p:spPr>
              <a:xfrm>
                <a:off x="2762297" y="3342427"/>
                <a:ext cx="45840" cy="252881"/>
              </a:xfrm>
              <a:custGeom>
                <a:avLst/>
                <a:gdLst>
                  <a:gd name="connsiteX0" fmla="*/ 12526 w 45840"/>
                  <a:gd name="connsiteY0" fmla="*/ 127054 h 252881"/>
                  <a:gd name="connsiteX1" fmla="*/ 23098 w 45840"/>
                  <a:gd name="connsiteY1" fmla="*/ 61236 h 252881"/>
                  <a:gd name="connsiteX2" fmla="*/ 45768 w 45840"/>
                  <a:gd name="connsiteY2" fmla="*/ 1895 h 252881"/>
                  <a:gd name="connsiteX3" fmla="*/ 43291 w 45840"/>
                  <a:gd name="connsiteY3" fmla="*/ 467 h 252881"/>
                  <a:gd name="connsiteX4" fmla="*/ 1001 w 45840"/>
                  <a:gd name="connsiteY4" fmla="*/ 120291 h 252881"/>
                  <a:gd name="connsiteX5" fmla="*/ 3953 w 45840"/>
                  <a:gd name="connsiteY5" fmla="*/ 190395 h 252881"/>
                  <a:gd name="connsiteX6" fmla="*/ 24527 w 45840"/>
                  <a:gd name="connsiteY6" fmla="*/ 252117 h 252881"/>
                  <a:gd name="connsiteX7" fmla="*/ 28718 w 45840"/>
                  <a:gd name="connsiteY7" fmla="*/ 250403 h 252881"/>
                  <a:gd name="connsiteX8" fmla="*/ 17669 w 45840"/>
                  <a:gd name="connsiteY8" fmla="*/ 193824 h 252881"/>
                  <a:gd name="connsiteX9" fmla="*/ 12526 w 45840"/>
                  <a:gd name="connsiteY9" fmla="*/ 127054 h 25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40" h="252881">
                    <a:moveTo>
                      <a:pt x="12526" y="127054"/>
                    </a:moveTo>
                    <a:cubicBezTo>
                      <a:pt x="13097" y="104765"/>
                      <a:pt x="17193" y="82667"/>
                      <a:pt x="23098" y="61236"/>
                    </a:cubicBezTo>
                    <a:cubicBezTo>
                      <a:pt x="28814" y="40662"/>
                      <a:pt x="39481" y="22088"/>
                      <a:pt x="45768" y="1895"/>
                    </a:cubicBezTo>
                    <a:cubicBezTo>
                      <a:pt x="46244" y="467"/>
                      <a:pt x="44244" y="-677"/>
                      <a:pt x="43291" y="467"/>
                    </a:cubicBezTo>
                    <a:cubicBezTo>
                      <a:pt x="15288" y="31137"/>
                      <a:pt x="4810" y="80286"/>
                      <a:pt x="1001" y="120291"/>
                    </a:cubicBezTo>
                    <a:cubicBezTo>
                      <a:pt x="-1285" y="143723"/>
                      <a:pt x="619" y="167154"/>
                      <a:pt x="3953" y="190395"/>
                    </a:cubicBezTo>
                    <a:cubicBezTo>
                      <a:pt x="6906" y="210779"/>
                      <a:pt x="10240" y="236306"/>
                      <a:pt x="24527" y="252117"/>
                    </a:cubicBezTo>
                    <a:cubicBezTo>
                      <a:pt x="26051" y="253831"/>
                      <a:pt x="28623" y="252403"/>
                      <a:pt x="28718" y="250403"/>
                    </a:cubicBezTo>
                    <a:cubicBezTo>
                      <a:pt x="29956" y="231543"/>
                      <a:pt x="21384" y="212207"/>
                      <a:pt x="17669" y="193824"/>
                    </a:cubicBezTo>
                    <a:cubicBezTo>
                      <a:pt x="13192" y="171821"/>
                      <a:pt x="11954" y="149342"/>
                      <a:pt x="12526" y="127054"/>
                    </a:cubicBezTo>
                    <a:close/>
                  </a:path>
                </a:pathLst>
              </a:custGeom>
              <a:grpFill/>
              <a:ln w="9525" cap="flat">
                <a:noFill/>
                <a:prstDash val="solid"/>
                <a:miter/>
              </a:ln>
            </p:spPr>
            <p:txBody>
              <a:bodyPr rtlCol="0" anchor="ctr"/>
              <a:lstStyle/>
              <a:p>
                <a:endParaRPr lang="en-US"/>
              </a:p>
            </p:txBody>
          </p:sp>
          <p:sp>
            <p:nvSpPr>
              <p:cNvPr id="922" name="Freeform: Shape 921">
                <a:extLst>
                  <a:ext uri="{FF2B5EF4-FFF2-40B4-BE49-F238E27FC236}">
                    <a16:creationId xmlns:a16="http://schemas.microsoft.com/office/drawing/2014/main" id="{03F52228-68A3-8A36-D5A8-68C703E21E1E}"/>
                  </a:ext>
                </a:extLst>
              </p:cNvPr>
              <p:cNvSpPr/>
              <p:nvPr/>
            </p:nvSpPr>
            <p:spPr>
              <a:xfrm>
                <a:off x="2819988" y="3404039"/>
                <a:ext cx="162772" cy="132203"/>
              </a:xfrm>
              <a:custGeom>
                <a:avLst/>
                <a:gdLst>
                  <a:gd name="connsiteX0" fmla="*/ 160860 w 162772"/>
                  <a:gd name="connsiteY0" fmla="*/ 14673 h 132203"/>
                  <a:gd name="connsiteX1" fmla="*/ 137524 w 162772"/>
                  <a:gd name="connsiteY1" fmla="*/ 28103 h 132203"/>
                  <a:gd name="connsiteX2" fmla="*/ 105425 w 162772"/>
                  <a:gd name="connsiteY2" fmla="*/ 22960 h 132203"/>
                  <a:gd name="connsiteX3" fmla="*/ 61229 w 162772"/>
                  <a:gd name="connsiteY3" fmla="*/ 2195 h 132203"/>
                  <a:gd name="connsiteX4" fmla="*/ 173 w 162772"/>
                  <a:gd name="connsiteY4" fmla="*/ 17721 h 132203"/>
                  <a:gd name="connsiteX5" fmla="*/ 650 w 162772"/>
                  <a:gd name="connsiteY5" fmla="*/ 18769 h 132203"/>
                  <a:gd name="connsiteX6" fmla="*/ 29320 w 162772"/>
                  <a:gd name="connsiteY6" fmla="*/ 13530 h 132203"/>
                  <a:gd name="connsiteX7" fmla="*/ 51132 w 162772"/>
                  <a:gd name="connsiteY7" fmla="*/ 12197 h 132203"/>
                  <a:gd name="connsiteX8" fmla="*/ 49894 w 162772"/>
                  <a:gd name="connsiteY8" fmla="*/ 12482 h 132203"/>
                  <a:gd name="connsiteX9" fmla="*/ 48465 w 162772"/>
                  <a:gd name="connsiteY9" fmla="*/ 13530 h 132203"/>
                  <a:gd name="connsiteX10" fmla="*/ 48275 w 162772"/>
                  <a:gd name="connsiteY10" fmla="*/ 14673 h 132203"/>
                  <a:gd name="connsiteX11" fmla="*/ 45131 w 162772"/>
                  <a:gd name="connsiteY11" fmla="*/ 30294 h 132203"/>
                  <a:gd name="connsiteX12" fmla="*/ 48275 w 162772"/>
                  <a:gd name="connsiteY12" fmla="*/ 75157 h 132203"/>
                  <a:gd name="connsiteX13" fmla="*/ 51894 w 162772"/>
                  <a:gd name="connsiteY13" fmla="*/ 106875 h 132203"/>
                  <a:gd name="connsiteX14" fmla="*/ 53894 w 162772"/>
                  <a:gd name="connsiteY14" fmla="*/ 127640 h 132203"/>
                  <a:gd name="connsiteX15" fmla="*/ 61324 w 162772"/>
                  <a:gd name="connsiteY15" fmla="*/ 128211 h 132203"/>
                  <a:gd name="connsiteX16" fmla="*/ 61514 w 162772"/>
                  <a:gd name="connsiteY16" fmla="*/ 128592 h 132203"/>
                  <a:gd name="connsiteX17" fmla="*/ 59895 w 162772"/>
                  <a:gd name="connsiteY17" fmla="*/ 75157 h 132203"/>
                  <a:gd name="connsiteX18" fmla="*/ 55704 w 162772"/>
                  <a:gd name="connsiteY18" fmla="*/ 30294 h 132203"/>
                  <a:gd name="connsiteX19" fmla="*/ 52466 w 162772"/>
                  <a:gd name="connsiteY19" fmla="*/ 12768 h 132203"/>
                  <a:gd name="connsiteX20" fmla="*/ 51323 w 162772"/>
                  <a:gd name="connsiteY20" fmla="*/ 12197 h 132203"/>
                  <a:gd name="connsiteX21" fmla="*/ 76564 w 162772"/>
                  <a:gd name="connsiteY21" fmla="*/ 20388 h 132203"/>
                  <a:gd name="connsiteX22" fmla="*/ 75516 w 162772"/>
                  <a:gd name="connsiteY22" fmla="*/ 73538 h 132203"/>
                  <a:gd name="connsiteX23" fmla="*/ 81898 w 162772"/>
                  <a:gd name="connsiteY23" fmla="*/ 116591 h 132203"/>
                  <a:gd name="connsiteX24" fmla="*/ 131047 w 162772"/>
                  <a:gd name="connsiteY24" fmla="*/ 107828 h 132203"/>
                  <a:gd name="connsiteX25" fmla="*/ 129713 w 162772"/>
                  <a:gd name="connsiteY25" fmla="*/ 102684 h 132203"/>
                  <a:gd name="connsiteX26" fmla="*/ 122189 w 162772"/>
                  <a:gd name="connsiteY26" fmla="*/ 102684 h 132203"/>
                  <a:gd name="connsiteX27" fmla="*/ 95138 w 162772"/>
                  <a:gd name="connsiteY27" fmla="*/ 115162 h 132203"/>
                  <a:gd name="connsiteX28" fmla="*/ 89423 w 162772"/>
                  <a:gd name="connsiteY28" fmla="*/ 96969 h 132203"/>
                  <a:gd name="connsiteX29" fmla="*/ 85613 w 162772"/>
                  <a:gd name="connsiteY29" fmla="*/ 56488 h 132203"/>
                  <a:gd name="connsiteX30" fmla="*/ 83422 w 162772"/>
                  <a:gd name="connsiteY30" fmla="*/ 23817 h 132203"/>
                  <a:gd name="connsiteX31" fmla="*/ 90661 w 162772"/>
                  <a:gd name="connsiteY31" fmla="*/ 27627 h 132203"/>
                  <a:gd name="connsiteX32" fmla="*/ 162765 w 162772"/>
                  <a:gd name="connsiteY32" fmla="*/ 16578 h 132203"/>
                  <a:gd name="connsiteX33" fmla="*/ 160860 w 162772"/>
                  <a:gd name="connsiteY33" fmla="*/ 14673 h 13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2772" h="132203">
                    <a:moveTo>
                      <a:pt x="160860" y="14673"/>
                    </a:moveTo>
                    <a:cubicBezTo>
                      <a:pt x="152097" y="18007"/>
                      <a:pt x="146192" y="24579"/>
                      <a:pt x="137524" y="28103"/>
                    </a:cubicBezTo>
                    <a:cubicBezTo>
                      <a:pt x="127046" y="32199"/>
                      <a:pt x="114950" y="27246"/>
                      <a:pt x="105425" y="22960"/>
                    </a:cubicBezTo>
                    <a:cubicBezTo>
                      <a:pt x="90470" y="16197"/>
                      <a:pt x="76945" y="7244"/>
                      <a:pt x="61229" y="2195"/>
                    </a:cubicBezTo>
                    <a:cubicBezTo>
                      <a:pt x="42845" y="-3805"/>
                      <a:pt x="12175" y="2862"/>
                      <a:pt x="173" y="17721"/>
                    </a:cubicBezTo>
                    <a:cubicBezTo>
                      <a:pt x="-208" y="18102"/>
                      <a:pt x="78" y="18769"/>
                      <a:pt x="650" y="18769"/>
                    </a:cubicBezTo>
                    <a:cubicBezTo>
                      <a:pt x="10746" y="19531"/>
                      <a:pt x="19223" y="16197"/>
                      <a:pt x="29320" y="13530"/>
                    </a:cubicBezTo>
                    <a:cubicBezTo>
                      <a:pt x="37226" y="11530"/>
                      <a:pt x="44274" y="11339"/>
                      <a:pt x="51132" y="12197"/>
                    </a:cubicBezTo>
                    <a:cubicBezTo>
                      <a:pt x="50751" y="12101"/>
                      <a:pt x="50275" y="12197"/>
                      <a:pt x="49894" y="12482"/>
                    </a:cubicBezTo>
                    <a:cubicBezTo>
                      <a:pt x="49418" y="12863"/>
                      <a:pt x="48941" y="13149"/>
                      <a:pt x="48465" y="13530"/>
                    </a:cubicBezTo>
                    <a:cubicBezTo>
                      <a:pt x="48084" y="13816"/>
                      <a:pt x="47894" y="14387"/>
                      <a:pt x="48275" y="14673"/>
                    </a:cubicBezTo>
                    <a:cubicBezTo>
                      <a:pt x="48465" y="14768"/>
                      <a:pt x="45227" y="29246"/>
                      <a:pt x="45131" y="30294"/>
                    </a:cubicBezTo>
                    <a:cubicBezTo>
                      <a:pt x="43607" y="44582"/>
                      <a:pt x="47036" y="60869"/>
                      <a:pt x="48275" y="75157"/>
                    </a:cubicBezTo>
                    <a:cubicBezTo>
                      <a:pt x="49227" y="85730"/>
                      <a:pt x="50465" y="96302"/>
                      <a:pt x="51894" y="106875"/>
                    </a:cubicBezTo>
                    <a:cubicBezTo>
                      <a:pt x="52751" y="113448"/>
                      <a:pt x="51037" y="121544"/>
                      <a:pt x="53894" y="127640"/>
                    </a:cubicBezTo>
                    <a:cubicBezTo>
                      <a:pt x="55609" y="131259"/>
                      <a:pt x="59228" y="130592"/>
                      <a:pt x="61324" y="128211"/>
                    </a:cubicBezTo>
                    <a:cubicBezTo>
                      <a:pt x="61419" y="128306"/>
                      <a:pt x="61514" y="128497"/>
                      <a:pt x="61514" y="128592"/>
                    </a:cubicBezTo>
                    <a:cubicBezTo>
                      <a:pt x="71801" y="116400"/>
                      <a:pt x="61324" y="88301"/>
                      <a:pt x="59895" y="75157"/>
                    </a:cubicBezTo>
                    <a:cubicBezTo>
                      <a:pt x="58276" y="60203"/>
                      <a:pt x="57323" y="45248"/>
                      <a:pt x="55704" y="30294"/>
                    </a:cubicBezTo>
                    <a:cubicBezTo>
                      <a:pt x="55037" y="24293"/>
                      <a:pt x="57800" y="17245"/>
                      <a:pt x="52466" y="12768"/>
                    </a:cubicBezTo>
                    <a:cubicBezTo>
                      <a:pt x="52180" y="12482"/>
                      <a:pt x="51704" y="12292"/>
                      <a:pt x="51323" y="12197"/>
                    </a:cubicBezTo>
                    <a:cubicBezTo>
                      <a:pt x="60086" y="13340"/>
                      <a:pt x="68182" y="16483"/>
                      <a:pt x="76564" y="20388"/>
                    </a:cubicBezTo>
                    <a:cubicBezTo>
                      <a:pt x="71992" y="36676"/>
                      <a:pt x="74278" y="57440"/>
                      <a:pt x="75516" y="73538"/>
                    </a:cubicBezTo>
                    <a:cubicBezTo>
                      <a:pt x="76659" y="88206"/>
                      <a:pt x="76469" y="102780"/>
                      <a:pt x="81898" y="116591"/>
                    </a:cubicBezTo>
                    <a:cubicBezTo>
                      <a:pt x="92566" y="143737"/>
                      <a:pt x="125427" y="132021"/>
                      <a:pt x="131047" y="107828"/>
                    </a:cubicBezTo>
                    <a:cubicBezTo>
                      <a:pt x="131428" y="106018"/>
                      <a:pt x="131142" y="103923"/>
                      <a:pt x="129713" y="102684"/>
                    </a:cubicBezTo>
                    <a:cubicBezTo>
                      <a:pt x="127427" y="100589"/>
                      <a:pt x="124856" y="100017"/>
                      <a:pt x="122189" y="102684"/>
                    </a:cubicBezTo>
                    <a:cubicBezTo>
                      <a:pt x="117426" y="107447"/>
                      <a:pt x="106663" y="130402"/>
                      <a:pt x="95138" y="115162"/>
                    </a:cubicBezTo>
                    <a:cubicBezTo>
                      <a:pt x="91328" y="110209"/>
                      <a:pt x="90470" y="102875"/>
                      <a:pt x="89423" y="96969"/>
                    </a:cubicBezTo>
                    <a:cubicBezTo>
                      <a:pt x="87137" y="83920"/>
                      <a:pt x="86470" y="69728"/>
                      <a:pt x="85613" y="56488"/>
                    </a:cubicBezTo>
                    <a:cubicBezTo>
                      <a:pt x="84946" y="45915"/>
                      <a:pt x="86375" y="34104"/>
                      <a:pt x="83422" y="23817"/>
                    </a:cubicBezTo>
                    <a:cubicBezTo>
                      <a:pt x="85803" y="25055"/>
                      <a:pt x="88184" y="26294"/>
                      <a:pt x="90661" y="27627"/>
                    </a:cubicBezTo>
                    <a:cubicBezTo>
                      <a:pt x="111806" y="38962"/>
                      <a:pt x="155717" y="52011"/>
                      <a:pt x="162765" y="16578"/>
                    </a:cubicBezTo>
                    <a:cubicBezTo>
                      <a:pt x="162860" y="15530"/>
                      <a:pt x="162003" y="14197"/>
                      <a:pt x="160860" y="14673"/>
                    </a:cubicBezTo>
                    <a:close/>
                  </a:path>
                </a:pathLst>
              </a:custGeom>
              <a:grpFill/>
              <a:ln w="9525" cap="flat">
                <a:noFill/>
                <a:prstDash val="solid"/>
                <a:miter/>
              </a:ln>
            </p:spPr>
            <p:txBody>
              <a:bodyPr rtlCol="0" anchor="ctr"/>
              <a:lstStyle/>
              <a:p>
                <a:endParaRPr lang="en-US"/>
              </a:p>
            </p:txBody>
          </p:sp>
          <p:sp>
            <p:nvSpPr>
              <p:cNvPr id="923" name="Freeform: Shape 922">
                <a:extLst>
                  <a:ext uri="{FF2B5EF4-FFF2-40B4-BE49-F238E27FC236}">
                    <a16:creationId xmlns:a16="http://schemas.microsoft.com/office/drawing/2014/main" id="{A21BA2C5-E110-EB02-25EC-A1E675613C0D}"/>
                  </a:ext>
                </a:extLst>
              </p:cNvPr>
              <p:cNvSpPr/>
              <p:nvPr/>
            </p:nvSpPr>
            <p:spPr>
              <a:xfrm>
                <a:off x="2993136" y="3366508"/>
                <a:ext cx="87527" cy="186041"/>
              </a:xfrm>
              <a:custGeom>
                <a:avLst/>
                <a:gdLst>
                  <a:gd name="connsiteX0" fmla="*/ 82772 w 87527"/>
                  <a:gd name="connsiteY0" fmla="*/ 145835 h 186041"/>
                  <a:gd name="connsiteX1" fmla="*/ 50006 w 87527"/>
                  <a:gd name="connsiteY1" fmla="*/ 158503 h 186041"/>
                  <a:gd name="connsiteX2" fmla="*/ 30480 w 87527"/>
                  <a:gd name="connsiteY2" fmla="*/ 142597 h 186041"/>
                  <a:gd name="connsiteX3" fmla="*/ 50006 w 87527"/>
                  <a:gd name="connsiteY3" fmla="*/ 120308 h 186041"/>
                  <a:gd name="connsiteX4" fmla="*/ 47911 w 87527"/>
                  <a:gd name="connsiteY4" fmla="*/ 85828 h 186041"/>
                  <a:gd name="connsiteX5" fmla="*/ 17716 w 87527"/>
                  <a:gd name="connsiteY5" fmla="*/ 100115 h 186041"/>
                  <a:gd name="connsiteX6" fmla="*/ 18288 w 87527"/>
                  <a:gd name="connsiteY6" fmla="*/ 94019 h 186041"/>
                  <a:gd name="connsiteX7" fmla="*/ 49244 w 87527"/>
                  <a:gd name="connsiteY7" fmla="*/ 2008 h 186041"/>
                  <a:gd name="connsiteX8" fmla="*/ 42577 w 87527"/>
                  <a:gd name="connsiteY8" fmla="*/ 1150 h 186041"/>
                  <a:gd name="connsiteX9" fmla="*/ 11716 w 87527"/>
                  <a:gd name="connsiteY9" fmla="*/ 74398 h 186041"/>
                  <a:gd name="connsiteX10" fmla="*/ 9049 w 87527"/>
                  <a:gd name="connsiteY10" fmla="*/ 94591 h 186041"/>
                  <a:gd name="connsiteX11" fmla="*/ 2953 w 87527"/>
                  <a:gd name="connsiteY11" fmla="*/ 103830 h 186041"/>
                  <a:gd name="connsiteX12" fmla="*/ 4763 w 87527"/>
                  <a:gd name="connsiteY12" fmla="*/ 105640 h 186041"/>
                  <a:gd name="connsiteX13" fmla="*/ 8001 w 87527"/>
                  <a:gd name="connsiteY13" fmla="*/ 103258 h 186041"/>
                  <a:gd name="connsiteX14" fmla="*/ 5048 w 87527"/>
                  <a:gd name="connsiteY14" fmla="*/ 133167 h 186041"/>
                  <a:gd name="connsiteX15" fmla="*/ 0 w 87527"/>
                  <a:gd name="connsiteY15" fmla="*/ 180697 h 186041"/>
                  <a:gd name="connsiteX16" fmla="*/ 286 w 87527"/>
                  <a:gd name="connsiteY16" fmla="*/ 180697 h 186041"/>
                  <a:gd name="connsiteX17" fmla="*/ 10573 w 87527"/>
                  <a:gd name="connsiteY17" fmla="*/ 182125 h 186041"/>
                  <a:gd name="connsiteX18" fmla="*/ 10763 w 87527"/>
                  <a:gd name="connsiteY18" fmla="*/ 180697 h 186041"/>
                  <a:gd name="connsiteX19" fmla="*/ 10763 w 87527"/>
                  <a:gd name="connsiteY19" fmla="*/ 180697 h 186041"/>
                  <a:gd name="connsiteX20" fmla="*/ 10763 w 87527"/>
                  <a:gd name="connsiteY20" fmla="*/ 180601 h 186041"/>
                  <a:gd name="connsiteX21" fmla="*/ 14668 w 87527"/>
                  <a:gd name="connsiteY21" fmla="*/ 146121 h 186041"/>
                  <a:gd name="connsiteX22" fmla="*/ 16002 w 87527"/>
                  <a:gd name="connsiteY22" fmla="*/ 146407 h 186041"/>
                  <a:gd name="connsiteX23" fmla="*/ 19240 w 87527"/>
                  <a:gd name="connsiteY23" fmla="*/ 146026 h 186041"/>
                  <a:gd name="connsiteX24" fmla="*/ 46577 w 87527"/>
                  <a:gd name="connsiteY24" fmla="*/ 170315 h 186041"/>
                  <a:gd name="connsiteX25" fmla="*/ 87058 w 87527"/>
                  <a:gd name="connsiteY25" fmla="*/ 150312 h 186041"/>
                  <a:gd name="connsiteX26" fmla="*/ 82772 w 87527"/>
                  <a:gd name="connsiteY26" fmla="*/ 145835 h 186041"/>
                  <a:gd name="connsiteX27" fmla="*/ 26670 w 87527"/>
                  <a:gd name="connsiteY27" fmla="*/ 106687 h 186041"/>
                  <a:gd name="connsiteX28" fmla="*/ 43053 w 87527"/>
                  <a:gd name="connsiteY28" fmla="*/ 99829 h 186041"/>
                  <a:gd name="connsiteX29" fmla="*/ 40576 w 87527"/>
                  <a:gd name="connsiteY29" fmla="*/ 112688 h 186041"/>
                  <a:gd name="connsiteX30" fmla="*/ 24289 w 87527"/>
                  <a:gd name="connsiteY30" fmla="*/ 132786 h 186041"/>
                  <a:gd name="connsiteX31" fmla="*/ 22479 w 87527"/>
                  <a:gd name="connsiteY31" fmla="*/ 129643 h 186041"/>
                  <a:gd name="connsiteX32" fmla="*/ 18478 w 87527"/>
                  <a:gd name="connsiteY32" fmla="*/ 126976 h 186041"/>
                  <a:gd name="connsiteX33" fmla="*/ 26670 w 87527"/>
                  <a:gd name="connsiteY33" fmla="*/ 106687 h 186041"/>
                  <a:gd name="connsiteX34" fmla="*/ 43910 w 87527"/>
                  <a:gd name="connsiteY34" fmla="*/ 11437 h 186041"/>
                  <a:gd name="connsiteX35" fmla="*/ 20002 w 87527"/>
                  <a:gd name="connsiteY35" fmla="*/ 79160 h 186041"/>
                  <a:gd name="connsiteX36" fmla="*/ 43910 w 87527"/>
                  <a:gd name="connsiteY36" fmla="*/ 11437 h 186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7527" h="186041">
                    <a:moveTo>
                      <a:pt x="82772" y="145835"/>
                    </a:moveTo>
                    <a:cubicBezTo>
                      <a:pt x="72009" y="151169"/>
                      <a:pt x="63246" y="161170"/>
                      <a:pt x="50006" y="158503"/>
                    </a:cubicBezTo>
                    <a:cubicBezTo>
                      <a:pt x="42100" y="156884"/>
                      <a:pt x="35719" y="150026"/>
                      <a:pt x="30480" y="142597"/>
                    </a:cubicBezTo>
                    <a:cubicBezTo>
                      <a:pt x="39148" y="138025"/>
                      <a:pt x="45625" y="129738"/>
                      <a:pt x="50006" y="120308"/>
                    </a:cubicBezTo>
                    <a:cubicBezTo>
                      <a:pt x="53816" y="112212"/>
                      <a:pt x="59531" y="91162"/>
                      <a:pt x="47911" y="85828"/>
                    </a:cubicBezTo>
                    <a:cubicBezTo>
                      <a:pt x="35623" y="80113"/>
                      <a:pt x="24574" y="90209"/>
                      <a:pt x="17716" y="100115"/>
                    </a:cubicBezTo>
                    <a:cubicBezTo>
                      <a:pt x="17907" y="98115"/>
                      <a:pt x="18097" y="96115"/>
                      <a:pt x="18288" y="94019"/>
                    </a:cubicBezTo>
                    <a:cubicBezTo>
                      <a:pt x="40957" y="70588"/>
                      <a:pt x="62008" y="28773"/>
                      <a:pt x="49244" y="2008"/>
                    </a:cubicBezTo>
                    <a:cubicBezTo>
                      <a:pt x="47911" y="-659"/>
                      <a:pt x="44577" y="-374"/>
                      <a:pt x="42577" y="1150"/>
                    </a:cubicBezTo>
                    <a:cubicBezTo>
                      <a:pt x="21145" y="18200"/>
                      <a:pt x="15716" y="48775"/>
                      <a:pt x="11716" y="74398"/>
                    </a:cubicBezTo>
                    <a:cubicBezTo>
                      <a:pt x="10668" y="81160"/>
                      <a:pt x="9811" y="87828"/>
                      <a:pt x="9049" y="94591"/>
                    </a:cubicBezTo>
                    <a:cubicBezTo>
                      <a:pt x="6763" y="97829"/>
                      <a:pt x="4667" y="100972"/>
                      <a:pt x="2953" y="103830"/>
                    </a:cubicBezTo>
                    <a:cubicBezTo>
                      <a:pt x="2286" y="104973"/>
                      <a:pt x="3619" y="106402"/>
                      <a:pt x="4763" y="105640"/>
                    </a:cubicBezTo>
                    <a:cubicBezTo>
                      <a:pt x="5810" y="104878"/>
                      <a:pt x="6953" y="104020"/>
                      <a:pt x="8001" y="103258"/>
                    </a:cubicBezTo>
                    <a:cubicBezTo>
                      <a:pt x="6953" y="113260"/>
                      <a:pt x="6001" y="123261"/>
                      <a:pt x="5048" y="133167"/>
                    </a:cubicBezTo>
                    <a:cubicBezTo>
                      <a:pt x="2191" y="148978"/>
                      <a:pt x="1905" y="165742"/>
                      <a:pt x="0" y="180697"/>
                    </a:cubicBezTo>
                    <a:lnTo>
                      <a:pt x="286" y="180697"/>
                    </a:lnTo>
                    <a:cubicBezTo>
                      <a:pt x="857" y="186412"/>
                      <a:pt x="9620" y="188507"/>
                      <a:pt x="10573" y="182125"/>
                    </a:cubicBezTo>
                    <a:cubicBezTo>
                      <a:pt x="10668" y="181649"/>
                      <a:pt x="10668" y="181173"/>
                      <a:pt x="10763" y="180697"/>
                    </a:cubicBezTo>
                    <a:lnTo>
                      <a:pt x="10763" y="180697"/>
                    </a:lnTo>
                    <a:cubicBezTo>
                      <a:pt x="10763" y="180697"/>
                      <a:pt x="10763" y="180601"/>
                      <a:pt x="10763" y="180601"/>
                    </a:cubicBezTo>
                    <a:cubicBezTo>
                      <a:pt x="12382" y="169267"/>
                      <a:pt x="13144" y="157551"/>
                      <a:pt x="14668" y="146121"/>
                    </a:cubicBezTo>
                    <a:cubicBezTo>
                      <a:pt x="15145" y="146216"/>
                      <a:pt x="15526" y="146407"/>
                      <a:pt x="16002" y="146407"/>
                    </a:cubicBezTo>
                    <a:cubicBezTo>
                      <a:pt x="17145" y="146407"/>
                      <a:pt x="18193" y="146121"/>
                      <a:pt x="19240" y="146026"/>
                    </a:cubicBezTo>
                    <a:cubicBezTo>
                      <a:pt x="26384" y="156313"/>
                      <a:pt x="34576" y="165266"/>
                      <a:pt x="46577" y="170315"/>
                    </a:cubicBezTo>
                    <a:cubicBezTo>
                      <a:pt x="62484" y="176887"/>
                      <a:pt x="80581" y="163838"/>
                      <a:pt x="87058" y="150312"/>
                    </a:cubicBezTo>
                    <a:cubicBezTo>
                      <a:pt x="88678" y="147264"/>
                      <a:pt x="85820" y="144311"/>
                      <a:pt x="82772" y="145835"/>
                    </a:cubicBezTo>
                    <a:close/>
                    <a:moveTo>
                      <a:pt x="26670" y="106687"/>
                    </a:moveTo>
                    <a:cubicBezTo>
                      <a:pt x="28480" y="103639"/>
                      <a:pt x="42100" y="89161"/>
                      <a:pt x="43053" y="99829"/>
                    </a:cubicBezTo>
                    <a:cubicBezTo>
                      <a:pt x="43434" y="104211"/>
                      <a:pt x="41910" y="108592"/>
                      <a:pt x="40576" y="112688"/>
                    </a:cubicBezTo>
                    <a:cubicBezTo>
                      <a:pt x="37909" y="120975"/>
                      <a:pt x="32194" y="129166"/>
                      <a:pt x="24289" y="132786"/>
                    </a:cubicBezTo>
                    <a:cubicBezTo>
                      <a:pt x="23622" y="131738"/>
                      <a:pt x="23050" y="130690"/>
                      <a:pt x="22479" y="129643"/>
                    </a:cubicBezTo>
                    <a:cubicBezTo>
                      <a:pt x="21526" y="128023"/>
                      <a:pt x="20098" y="127166"/>
                      <a:pt x="18478" y="126976"/>
                    </a:cubicBezTo>
                    <a:cubicBezTo>
                      <a:pt x="20383" y="120023"/>
                      <a:pt x="22955" y="113164"/>
                      <a:pt x="26670" y="106687"/>
                    </a:cubicBezTo>
                    <a:close/>
                    <a:moveTo>
                      <a:pt x="43910" y="11437"/>
                    </a:moveTo>
                    <a:cubicBezTo>
                      <a:pt x="50197" y="32869"/>
                      <a:pt x="34766" y="58015"/>
                      <a:pt x="20002" y="79160"/>
                    </a:cubicBezTo>
                    <a:cubicBezTo>
                      <a:pt x="22765" y="55633"/>
                      <a:pt x="27527" y="28297"/>
                      <a:pt x="43910" y="11437"/>
                    </a:cubicBezTo>
                    <a:close/>
                  </a:path>
                </a:pathLst>
              </a:custGeom>
              <a:grpFill/>
              <a:ln w="9525" cap="flat">
                <a:noFill/>
                <a:prstDash val="solid"/>
                <a:miter/>
              </a:ln>
            </p:spPr>
            <p:txBody>
              <a:bodyPr rtlCol="0" anchor="ctr"/>
              <a:lstStyle/>
              <a:p>
                <a:endParaRPr lang="en-US"/>
              </a:p>
            </p:txBody>
          </p:sp>
          <p:sp>
            <p:nvSpPr>
              <p:cNvPr id="924" name="Freeform: Shape 923">
                <a:extLst>
                  <a:ext uri="{FF2B5EF4-FFF2-40B4-BE49-F238E27FC236}">
                    <a16:creationId xmlns:a16="http://schemas.microsoft.com/office/drawing/2014/main" id="{FAA990AA-601C-074E-8E19-09646E908D89}"/>
                  </a:ext>
                </a:extLst>
              </p:cNvPr>
              <p:cNvSpPr/>
              <p:nvPr/>
            </p:nvSpPr>
            <p:spPr>
              <a:xfrm>
                <a:off x="3100206" y="3488212"/>
                <a:ext cx="15584" cy="70708"/>
              </a:xfrm>
              <a:custGeom>
                <a:avLst/>
                <a:gdLst>
                  <a:gd name="connsiteX0" fmla="*/ 2562 w 15584"/>
                  <a:gd name="connsiteY0" fmla="*/ 414 h 70708"/>
                  <a:gd name="connsiteX1" fmla="*/ 181 w 15584"/>
                  <a:gd name="connsiteY1" fmla="*/ 2224 h 70708"/>
                  <a:gd name="connsiteX2" fmla="*/ 467 w 15584"/>
                  <a:gd name="connsiteY2" fmla="*/ 69375 h 70708"/>
                  <a:gd name="connsiteX3" fmla="*/ 2467 w 15584"/>
                  <a:gd name="connsiteY3" fmla="*/ 70232 h 70708"/>
                  <a:gd name="connsiteX4" fmla="*/ 2562 w 15584"/>
                  <a:gd name="connsiteY4" fmla="*/ 414 h 70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84" h="70708">
                    <a:moveTo>
                      <a:pt x="2562" y="414"/>
                    </a:moveTo>
                    <a:cubicBezTo>
                      <a:pt x="1229" y="-729"/>
                      <a:pt x="-581" y="700"/>
                      <a:pt x="181" y="2224"/>
                    </a:cubicBezTo>
                    <a:cubicBezTo>
                      <a:pt x="9611" y="22035"/>
                      <a:pt x="6372" y="48896"/>
                      <a:pt x="467" y="69375"/>
                    </a:cubicBezTo>
                    <a:cubicBezTo>
                      <a:pt x="86" y="70613"/>
                      <a:pt x="1800" y="71184"/>
                      <a:pt x="2467" y="70232"/>
                    </a:cubicBezTo>
                    <a:cubicBezTo>
                      <a:pt x="16183" y="50229"/>
                      <a:pt x="23327" y="18607"/>
                      <a:pt x="2562" y="414"/>
                    </a:cubicBezTo>
                    <a:close/>
                  </a:path>
                </a:pathLst>
              </a:custGeom>
              <a:grpFill/>
              <a:ln w="9525" cap="flat">
                <a:noFill/>
                <a:prstDash val="solid"/>
                <a:miter/>
              </a:ln>
            </p:spPr>
            <p:txBody>
              <a:bodyPr rtlCol="0" anchor="ctr"/>
              <a:lstStyle/>
              <a:p>
                <a:endParaRPr lang="en-US"/>
              </a:p>
            </p:txBody>
          </p:sp>
          <p:sp>
            <p:nvSpPr>
              <p:cNvPr id="925" name="Freeform: Shape 924">
                <a:extLst>
                  <a:ext uri="{FF2B5EF4-FFF2-40B4-BE49-F238E27FC236}">
                    <a16:creationId xmlns:a16="http://schemas.microsoft.com/office/drawing/2014/main" id="{6F11B3D0-4B9D-16AB-4B26-76E37B58A7EB}"/>
                  </a:ext>
                </a:extLst>
              </p:cNvPr>
              <p:cNvSpPr/>
              <p:nvPr/>
            </p:nvSpPr>
            <p:spPr>
              <a:xfrm>
                <a:off x="3145600" y="3388967"/>
                <a:ext cx="103306" cy="152728"/>
              </a:xfrm>
              <a:custGeom>
                <a:avLst/>
                <a:gdLst>
                  <a:gd name="connsiteX0" fmla="*/ 55942 w 103306"/>
                  <a:gd name="connsiteY0" fmla="*/ 599 h 152728"/>
                  <a:gd name="connsiteX1" fmla="*/ 14699 w 103306"/>
                  <a:gd name="connsiteY1" fmla="*/ 19935 h 152728"/>
                  <a:gd name="connsiteX2" fmla="*/ 1364 w 103306"/>
                  <a:gd name="connsiteY2" fmla="*/ 83276 h 152728"/>
                  <a:gd name="connsiteX3" fmla="*/ 27843 w 103306"/>
                  <a:gd name="connsiteY3" fmla="*/ 148522 h 152728"/>
                  <a:gd name="connsiteX4" fmla="*/ 79374 w 103306"/>
                  <a:gd name="connsiteY4" fmla="*/ 139474 h 152728"/>
                  <a:gd name="connsiteX5" fmla="*/ 102996 w 103306"/>
                  <a:gd name="connsiteY5" fmla="*/ 88420 h 152728"/>
                  <a:gd name="connsiteX6" fmla="*/ 55942 w 103306"/>
                  <a:gd name="connsiteY6" fmla="*/ 599 h 152728"/>
                  <a:gd name="connsiteX7" fmla="*/ 74802 w 103306"/>
                  <a:gd name="connsiteY7" fmla="*/ 126043 h 152728"/>
                  <a:gd name="connsiteX8" fmla="*/ 28034 w 103306"/>
                  <a:gd name="connsiteY8" fmla="*/ 133663 h 152728"/>
                  <a:gd name="connsiteX9" fmla="*/ 12794 w 103306"/>
                  <a:gd name="connsiteY9" fmla="*/ 106993 h 152728"/>
                  <a:gd name="connsiteX10" fmla="*/ 19271 w 103306"/>
                  <a:gd name="connsiteY10" fmla="*/ 36127 h 152728"/>
                  <a:gd name="connsiteX11" fmla="*/ 57085 w 103306"/>
                  <a:gd name="connsiteY11" fmla="*/ 14125 h 152728"/>
                  <a:gd name="connsiteX12" fmla="*/ 90327 w 103306"/>
                  <a:gd name="connsiteY12" fmla="*/ 84991 h 152728"/>
                  <a:gd name="connsiteX13" fmla="*/ 74802 w 103306"/>
                  <a:gd name="connsiteY13" fmla="*/ 126043 h 1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306" h="152728">
                    <a:moveTo>
                      <a:pt x="55942" y="599"/>
                    </a:moveTo>
                    <a:cubicBezTo>
                      <a:pt x="40035" y="-2639"/>
                      <a:pt x="24033" y="7743"/>
                      <a:pt x="14699" y="19935"/>
                    </a:cubicBezTo>
                    <a:cubicBezTo>
                      <a:pt x="-65" y="39461"/>
                      <a:pt x="-1875" y="61273"/>
                      <a:pt x="1364" y="83276"/>
                    </a:cubicBezTo>
                    <a:cubicBezTo>
                      <a:pt x="1078" y="109660"/>
                      <a:pt x="8127" y="136711"/>
                      <a:pt x="27843" y="148522"/>
                    </a:cubicBezTo>
                    <a:cubicBezTo>
                      <a:pt x="43369" y="157857"/>
                      <a:pt x="66515" y="150237"/>
                      <a:pt x="79374" y="139474"/>
                    </a:cubicBezTo>
                    <a:cubicBezTo>
                      <a:pt x="94804" y="126424"/>
                      <a:pt x="101376" y="108041"/>
                      <a:pt x="102996" y="88420"/>
                    </a:cubicBezTo>
                    <a:cubicBezTo>
                      <a:pt x="105663" y="57273"/>
                      <a:pt x="91280" y="7838"/>
                      <a:pt x="55942" y="599"/>
                    </a:cubicBezTo>
                    <a:close/>
                    <a:moveTo>
                      <a:pt x="74802" y="126043"/>
                    </a:moveTo>
                    <a:cubicBezTo>
                      <a:pt x="63562" y="138140"/>
                      <a:pt x="41655" y="145665"/>
                      <a:pt x="28034" y="133663"/>
                    </a:cubicBezTo>
                    <a:cubicBezTo>
                      <a:pt x="20509" y="126996"/>
                      <a:pt x="15747" y="117661"/>
                      <a:pt x="12794" y="106993"/>
                    </a:cubicBezTo>
                    <a:cubicBezTo>
                      <a:pt x="13080" y="83181"/>
                      <a:pt x="9079" y="57844"/>
                      <a:pt x="19271" y="36127"/>
                    </a:cubicBezTo>
                    <a:cubicBezTo>
                      <a:pt x="25653" y="22411"/>
                      <a:pt x="41369" y="9553"/>
                      <a:pt x="57085" y="14125"/>
                    </a:cubicBezTo>
                    <a:cubicBezTo>
                      <a:pt x="82898" y="21745"/>
                      <a:pt x="90708" y="62702"/>
                      <a:pt x="90327" y="84991"/>
                    </a:cubicBezTo>
                    <a:cubicBezTo>
                      <a:pt x="89946" y="100135"/>
                      <a:pt x="85089" y="114994"/>
                      <a:pt x="74802" y="126043"/>
                    </a:cubicBezTo>
                    <a:close/>
                  </a:path>
                </a:pathLst>
              </a:custGeom>
              <a:grpFill/>
              <a:ln w="9525" cap="flat">
                <a:noFill/>
                <a:prstDash val="solid"/>
                <a:miter/>
              </a:ln>
            </p:spPr>
            <p:txBody>
              <a:bodyPr rtlCol="0" anchor="ctr"/>
              <a:lstStyle/>
              <a:p>
                <a:endParaRPr lang="en-US"/>
              </a:p>
            </p:txBody>
          </p:sp>
          <p:sp>
            <p:nvSpPr>
              <p:cNvPr id="926" name="Freeform: Shape 925">
                <a:extLst>
                  <a:ext uri="{FF2B5EF4-FFF2-40B4-BE49-F238E27FC236}">
                    <a16:creationId xmlns:a16="http://schemas.microsoft.com/office/drawing/2014/main" id="{ABD80B2B-8F14-9B7E-97B7-7E48DE08DFB3}"/>
                  </a:ext>
                </a:extLst>
              </p:cNvPr>
              <p:cNvSpPr/>
              <p:nvPr/>
            </p:nvSpPr>
            <p:spPr>
              <a:xfrm>
                <a:off x="3251867" y="3340036"/>
                <a:ext cx="41875" cy="249124"/>
              </a:xfrm>
              <a:custGeom>
                <a:avLst/>
                <a:gdLst>
                  <a:gd name="connsiteX0" fmla="*/ 39020 w 41875"/>
                  <a:gd name="connsiteY0" fmla="*/ 88011 h 249124"/>
                  <a:gd name="connsiteX1" fmla="*/ 22637 w 41875"/>
                  <a:gd name="connsiteY1" fmla="*/ 23813 h 249124"/>
                  <a:gd name="connsiteX2" fmla="*/ 1110 w 41875"/>
                  <a:gd name="connsiteY2" fmla="*/ 0 h 249124"/>
                  <a:gd name="connsiteX3" fmla="*/ 824 w 41875"/>
                  <a:gd name="connsiteY3" fmla="*/ 2286 h 249124"/>
                  <a:gd name="connsiteX4" fmla="*/ 20541 w 41875"/>
                  <a:gd name="connsiteY4" fmla="*/ 46196 h 249124"/>
                  <a:gd name="connsiteX5" fmla="*/ 29590 w 41875"/>
                  <a:gd name="connsiteY5" fmla="*/ 95536 h 249124"/>
                  <a:gd name="connsiteX6" fmla="*/ 7397 w 41875"/>
                  <a:gd name="connsiteY6" fmla="*/ 246888 h 249124"/>
                  <a:gd name="connsiteX7" fmla="*/ 10635 w 41875"/>
                  <a:gd name="connsiteY7" fmla="*/ 248221 h 249124"/>
                  <a:gd name="connsiteX8" fmla="*/ 39020 w 41875"/>
                  <a:gd name="connsiteY8" fmla="*/ 88011 h 24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75" h="249124">
                    <a:moveTo>
                      <a:pt x="39020" y="88011"/>
                    </a:moveTo>
                    <a:cubicBezTo>
                      <a:pt x="35591" y="66199"/>
                      <a:pt x="30638" y="44387"/>
                      <a:pt x="22637" y="23813"/>
                    </a:cubicBezTo>
                    <a:cubicBezTo>
                      <a:pt x="19017" y="14478"/>
                      <a:pt x="13016" y="95"/>
                      <a:pt x="1110" y="0"/>
                    </a:cubicBezTo>
                    <a:cubicBezTo>
                      <a:pt x="-318" y="0"/>
                      <a:pt x="-318" y="1810"/>
                      <a:pt x="824" y="2286"/>
                    </a:cubicBezTo>
                    <a:cubicBezTo>
                      <a:pt x="13683" y="7334"/>
                      <a:pt x="17779" y="34862"/>
                      <a:pt x="20541" y="46196"/>
                    </a:cubicBezTo>
                    <a:cubicBezTo>
                      <a:pt x="24542" y="62389"/>
                      <a:pt x="27399" y="78962"/>
                      <a:pt x="29590" y="95536"/>
                    </a:cubicBezTo>
                    <a:cubicBezTo>
                      <a:pt x="36639" y="149162"/>
                      <a:pt x="15588" y="195453"/>
                      <a:pt x="7397" y="246888"/>
                    </a:cubicBezTo>
                    <a:cubicBezTo>
                      <a:pt x="7111" y="248698"/>
                      <a:pt x="9588" y="250127"/>
                      <a:pt x="10635" y="248221"/>
                    </a:cubicBezTo>
                    <a:cubicBezTo>
                      <a:pt x="36829" y="200596"/>
                      <a:pt x="47497" y="142018"/>
                      <a:pt x="39020" y="88011"/>
                    </a:cubicBezTo>
                    <a:close/>
                  </a:path>
                </a:pathLst>
              </a:custGeom>
              <a:grpFill/>
              <a:ln w="9525" cap="flat">
                <a:noFill/>
                <a:prstDash val="solid"/>
                <a:miter/>
              </a:ln>
            </p:spPr>
            <p:txBody>
              <a:bodyPr rtlCol="0" anchor="ctr"/>
              <a:lstStyle/>
              <a:p>
                <a:endParaRPr lang="en-US"/>
              </a:p>
            </p:txBody>
          </p:sp>
          <p:sp>
            <p:nvSpPr>
              <p:cNvPr id="927" name="Freeform: Shape 926">
                <a:extLst>
                  <a:ext uri="{FF2B5EF4-FFF2-40B4-BE49-F238E27FC236}">
                    <a16:creationId xmlns:a16="http://schemas.microsoft.com/office/drawing/2014/main" id="{E2AF06A0-28E4-03C6-CB7F-234DA9B6CB06}"/>
                  </a:ext>
                </a:extLst>
              </p:cNvPr>
              <p:cNvSpPr/>
              <p:nvPr/>
            </p:nvSpPr>
            <p:spPr>
              <a:xfrm>
                <a:off x="3337297" y="3467039"/>
                <a:ext cx="12066" cy="22970"/>
              </a:xfrm>
              <a:custGeom>
                <a:avLst/>
                <a:gdLst>
                  <a:gd name="connsiteX0" fmla="*/ 10740 w 12066"/>
                  <a:gd name="connsiteY0" fmla="*/ 2442 h 22970"/>
                  <a:gd name="connsiteX1" fmla="*/ 3024 w 12066"/>
                  <a:gd name="connsiteY1" fmla="*/ 1489 h 22970"/>
                  <a:gd name="connsiteX2" fmla="*/ 262 w 12066"/>
                  <a:gd name="connsiteY2" fmla="*/ 13205 h 22970"/>
                  <a:gd name="connsiteX3" fmla="*/ 2167 w 12066"/>
                  <a:gd name="connsiteY3" fmla="*/ 22825 h 22970"/>
                  <a:gd name="connsiteX4" fmla="*/ 10740 w 12066"/>
                  <a:gd name="connsiteY4" fmla="*/ 2442 h 2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66" h="22970">
                    <a:moveTo>
                      <a:pt x="10740" y="2442"/>
                    </a:moveTo>
                    <a:cubicBezTo>
                      <a:pt x="8930" y="-35"/>
                      <a:pt x="5406" y="-1083"/>
                      <a:pt x="3024" y="1489"/>
                    </a:cubicBezTo>
                    <a:cubicBezTo>
                      <a:pt x="262" y="4347"/>
                      <a:pt x="548" y="9490"/>
                      <a:pt x="262" y="13205"/>
                    </a:cubicBezTo>
                    <a:cubicBezTo>
                      <a:pt x="72" y="15300"/>
                      <a:pt x="-786" y="22063"/>
                      <a:pt x="2167" y="22825"/>
                    </a:cubicBezTo>
                    <a:cubicBezTo>
                      <a:pt x="9978" y="24730"/>
                      <a:pt x="14454" y="7299"/>
                      <a:pt x="10740" y="2442"/>
                    </a:cubicBezTo>
                    <a:close/>
                  </a:path>
                </a:pathLst>
              </a:custGeom>
              <a:grpFill/>
              <a:ln w="9525" cap="flat">
                <a:noFill/>
                <a:prstDash val="solid"/>
                <a:miter/>
              </a:ln>
            </p:spPr>
            <p:txBody>
              <a:bodyPr rtlCol="0" anchor="ctr"/>
              <a:lstStyle/>
              <a:p>
                <a:endParaRPr lang="en-US"/>
              </a:p>
            </p:txBody>
          </p:sp>
          <p:sp>
            <p:nvSpPr>
              <p:cNvPr id="928" name="Freeform: Shape 927">
                <a:extLst>
                  <a:ext uri="{FF2B5EF4-FFF2-40B4-BE49-F238E27FC236}">
                    <a16:creationId xmlns:a16="http://schemas.microsoft.com/office/drawing/2014/main" id="{6041A99F-C501-AE40-61FD-6C040EDEFEB1}"/>
                  </a:ext>
                </a:extLst>
              </p:cNvPr>
              <p:cNvSpPr/>
              <p:nvPr/>
            </p:nvSpPr>
            <p:spPr>
              <a:xfrm>
                <a:off x="3333459" y="3506755"/>
                <a:ext cx="17345" cy="92266"/>
              </a:xfrm>
              <a:custGeom>
                <a:avLst/>
                <a:gdLst>
                  <a:gd name="connsiteX0" fmla="*/ 10482 w 17345"/>
                  <a:gd name="connsiteY0" fmla="*/ 825 h 92266"/>
                  <a:gd name="connsiteX1" fmla="*/ 7339 w 17345"/>
                  <a:gd name="connsiteY1" fmla="*/ 1683 h 92266"/>
                  <a:gd name="connsiteX2" fmla="*/ 5 w 17345"/>
                  <a:gd name="connsiteY2" fmla="*/ 91313 h 92266"/>
                  <a:gd name="connsiteX3" fmla="*/ 1814 w 17345"/>
                  <a:gd name="connsiteY3" fmla="*/ 91789 h 92266"/>
                  <a:gd name="connsiteX4" fmla="*/ 10482 w 17345"/>
                  <a:gd name="connsiteY4" fmla="*/ 825 h 92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5" h="92266">
                    <a:moveTo>
                      <a:pt x="10482" y="825"/>
                    </a:moveTo>
                    <a:cubicBezTo>
                      <a:pt x="9815" y="-699"/>
                      <a:pt x="7244" y="64"/>
                      <a:pt x="7339" y="1683"/>
                    </a:cubicBezTo>
                    <a:cubicBezTo>
                      <a:pt x="9434" y="31782"/>
                      <a:pt x="2767" y="61500"/>
                      <a:pt x="5" y="91313"/>
                    </a:cubicBezTo>
                    <a:cubicBezTo>
                      <a:pt x="-91" y="92266"/>
                      <a:pt x="1338" y="92647"/>
                      <a:pt x="1814" y="91789"/>
                    </a:cubicBezTo>
                    <a:cubicBezTo>
                      <a:pt x="16483" y="63691"/>
                      <a:pt x="23531" y="30925"/>
                      <a:pt x="10482" y="825"/>
                    </a:cubicBezTo>
                    <a:close/>
                  </a:path>
                </a:pathLst>
              </a:custGeom>
              <a:grpFill/>
              <a:ln w="9525" cap="flat">
                <a:noFill/>
                <a:prstDash val="solid"/>
                <a:miter/>
              </a:ln>
            </p:spPr>
            <p:txBody>
              <a:bodyPr rtlCol="0" anchor="ctr"/>
              <a:lstStyle/>
              <a:p>
                <a:endParaRPr lang="en-US"/>
              </a:p>
            </p:txBody>
          </p:sp>
          <p:sp>
            <p:nvSpPr>
              <p:cNvPr id="929" name="Freeform: Shape 928">
                <a:extLst>
                  <a:ext uri="{FF2B5EF4-FFF2-40B4-BE49-F238E27FC236}">
                    <a16:creationId xmlns:a16="http://schemas.microsoft.com/office/drawing/2014/main" id="{7B94295D-3FD3-FC21-4B83-A6FF4345D1F0}"/>
                  </a:ext>
                </a:extLst>
              </p:cNvPr>
              <p:cNvSpPr/>
              <p:nvPr/>
            </p:nvSpPr>
            <p:spPr>
              <a:xfrm>
                <a:off x="3423050" y="3368352"/>
                <a:ext cx="98633" cy="174753"/>
              </a:xfrm>
              <a:custGeom>
                <a:avLst/>
                <a:gdLst>
                  <a:gd name="connsiteX0" fmla="*/ 95389 w 98633"/>
                  <a:gd name="connsiteY0" fmla="*/ 154945 h 174753"/>
                  <a:gd name="connsiteX1" fmla="*/ 65481 w 98633"/>
                  <a:gd name="connsiteY1" fmla="*/ 160850 h 174753"/>
                  <a:gd name="connsiteX2" fmla="*/ 47764 w 98633"/>
                  <a:gd name="connsiteY2" fmla="*/ 140181 h 174753"/>
                  <a:gd name="connsiteX3" fmla="*/ 33096 w 98633"/>
                  <a:gd name="connsiteY3" fmla="*/ 120083 h 174753"/>
                  <a:gd name="connsiteX4" fmla="*/ 43573 w 98633"/>
                  <a:gd name="connsiteY4" fmla="*/ 71220 h 174753"/>
                  <a:gd name="connsiteX5" fmla="*/ 17570 w 98633"/>
                  <a:gd name="connsiteY5" fmla="*/ 81888 h 174753"/>
                  <a:gd name="connsiteX6" fmla="*/ 19189 w 98633"/>
                  <a:gd name="connsiteY6" fmla="*/ 62552 h 174753"/>
                  <a:gd name="connsiteX7" fmla="*/ 40049 w 98633"/>
                  <a:gd name="connsiteY7" fmla="*/ 22738 h 174753"/>
                  <a:gd name="connsiteX8" fmla="*/ 22523 w 98633"/>
                  <a:gd name="connsiteY8" fmla="*/ 4259 h 174753"/>
                  <a:gd name="connsiteX9" fmla="*/ 10236 w 98633"/>
                  <a:gd name="connsiteY9" fmla="*/ 60933 h 174753"/>
                  <a:gd name="connsiteX10" fmla="*/ 616 w 98633"/>
                  <a:gd name="connsiteY10" fmla="*/ 71601 h 174753"/>
                  <a:gd name="connsiteX11" fmla="*/ 2806 w 98633"/>
                  <a:gd name="connsiteY11" fmla="*/ 75411 h 174753"/>
                  <a:gd name="connsiteX12" fmla="*/ 9474 w 98633"/>
                  <a:gd name="connsiteY12" fmla="*/ 71696 h 174753"/>
                  <a:gd name="connsiteX13" fmla="*/ 8236 w 98633"/>
                  <a:gd name="connsiteY13" fmla="*/ 101986 h 174753"/>
                  <a:gd name="connsiteX14" fmla="*/ 1759 w 98633"/>
                  <a:gd name="connsiteY14" fmla="*/ 145420 h 174753"/>
                  <a:gd name="connsiteX15" fmla="*/ 10522 w 98633"/>
                  <a:gd name="connsiteY15" fmla="*/ 145420 h 174753"/>
                  <a:gd name="connsiteX16" fmla="*/ 14808 w 98633"/>
                  <a:gd name="connsiteY16" fmla="*/ 120559 h 174753"/>
                  <a:gd name="connsiteX17" fmla="*/ 18618 w 98633"/>
                  <a:gd name="connsiteY17" fmla="*/ 121798 h 174753"/>
                  <a:gd name="connsiteX18" fmla="*/ 53670 w 98633"/>
                  <a:gd name="connsiteY18" fmla="*/ 167232 h 174753"/>
                  <a:gd name="connsiteX19" fmla="*/ 98247 w 98633"/>
                  <a:gd name="connsiteY19" fmla="*/ 158945 h 174753"/>
                  <a:gd name="connsiteX20" fmla="*/ 95389 w 98633"/>
                  <a:gd name="connsiteY20" fmla="*/ 154945 h 174753"/>
                  <a:gd name="connsiteX21" fmla="*/ 21666 w 98633"/>
                  <a:gd name="connsiteY21" fmla="*/ 41407 h 174753"/>
                  <a:gd name="connsiteX22" fmla="*/ 26809 w 98633"/>
                  <a:gd name="connsiteY22" fmla="*/ 15308 h 174753"/>
                  <a:gd name="connsiteX23" fmla="*/ 31096 w 98633"/>
                  <a:gd name="connsiteY23" fmla="*/ 23595 h 174753"/>
                  <a:gd name="connsiteX24" fmla="*/ 21285 w 98633"/>
                  <a:gd name="connsiteY24" fmla="*/ 45121 h 174753"/>
                  <a:gd name="connsiteX25" fmla="*/ 21666 w 98633"/>
                  <a:gd name="connsiteY25" fmla="*/ 41407 h 174753"/>
                  <a:gd name="connsiteX26" fmla="*/ 23857 w 98633"/>
                  <a:gd name="connsiteY26" fmla="*/ 91032 h 174753"/>
                  <a:gd name="connsiteX27" fmla="*/ 42716 w 98633"/>
                  <a:gd name="connsiteY27" fmla="*/ 93508 h 174753"/>
                  <a:gd name="connsiteX28" fmla="*/ 22523 w 98633"/>
                  <a:gd name="connsiteY28" fmla="*/ 112177 h 174753"/>
                  <a:gd name="connsiteX29" fmla="*/ 15856 w 98633"/>
                  <a:gd name="connsiteY29" fmla="*/ 109796 h 174753"/>
                  <a:gd name="connsiteX30" fmla="*/ 15665 w 98633"/>
                  <a:gd name="connsiteY30" fmla="*/ 109796 h 174753"/>
                  <a:gd name="connsiteX31" fmla="*/ 15760 w 98633"/>
                  <a:gd name="connsiteY31" fmla="*/ 108844 h 174753"/>
                  <a:gd name="connsiteX32" fmla="*/ 23857 w 98633"/>
                  <a:gd name="connsiteY32" fmla="*/ 91032 h 174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8633" h="174753">
                    <a:moveTo>
                      <a:pt x="95389" y="154945"/>
                    </a:moveTo>
                    <a:cubicBezTo>
                      <a:pt x="85102" y="157135"/>
                      <a:pt x="76339" y="166089"/>
                      <a:pt x="65481" y="160850"/>
                    </a:cubicBezTo>
                    <a:cubicBezTo>
                      <a:pt x="57575" y="157040"/>
                      <a:pt x="52336" y="147325"/>
                      <a:pt x="47764" y="140181"/>
                    </a:cubicBezTo>
                    <a:cubicBezTo>
                      <a:pt x="43383" y="133418"/>
                      <a:pt x="38811" y="125988"/>
                      <a:pt x="33096" y="120083"/>
                    </a:cubicBezTo>
                    <a:cubicBezTo>
                      <a:pt x="51574" y="111892"/>
                      <a:pt x="62909" y="82269"/>
                      <a:pt x="43573" y="71220"/>
                    </a:cubicBezTo>
                    <a:cubicBezTo>
                      <a:pt x="33286" y="65314"/>
                      <a:pt x="24428" y="71220"/>
                      <a:pt x="17570" y="81888"/>
                    </a:cubicBezTo>
                    <a:cubicBezTo>
                      <a:pt x="18046" y="75411"/>
                      <a:pt x="18618" y="68934"/>
                      <a:pt x="19189" y="62552"/>
                    </a:cubicBezTo>
                    <a:cubicBezTo>
                      <a:pt x="29095" y="50741"/>
                      <a:pt x="36525" y="34263"/>
                      <a:pt x="40049" y="22738"/>
                    </a:cubicBezTo>
                    <a:cubicBezTo>
                      <a:pt x="43192" y="12546"/>
                      <a:pt x="33667" y="-9171"/>
                      <a:pt x="22523" y="4259"/>
                    </a:cubicBezTo>
                    <a:cubicBezTo>
                      <a:pt x="11760" y="17213"/>
                      <a:pt x="11284" y="42550"/>
                      <a:pt x="10236" y="60933"/>
                    </a:cubicBezTo>
                    <a:cubicBezTo>
                      <a:pt x="7093" y="64933"/>
                      <a:pt x="3854" y="68553"/>
                      <a:pt x="616" y="71601"/>
                    </a:cubicBezTo>
                    <a:cubicBezTo>
                      <a:pt x="-908" y="73125"/>
                      <a:pt x="616" y="76268"/>
                      <a:pt x="2806" y="75411"/>
                    </a:cubicBezTo>
                    <a:cubicBezTo>
                      <a:pt x="5092" y="74458"/>
                      <a:pt x="7283" y="73220"/>
                      <a:pt x="9474" y="71696"/>
                    </a:cubicBezTo>
                    <a:cubicBezTo>
                      <a:pt x="8807" y="81126"/>
                      <a:pt x="8712" y="91508"/>
                      <a:pt x="8236" y="101986"/>
                    </a:cubicBezTo>
                    <a:cubicBezTo>
                      <a:pt x="2521" y="119131"/>
                      <a:pt x="44" y="137895"/>
                      <a:pt x="1759" y="145420"/>
                    </a:cubicBezTo>
                    <a:cubicBezTo>
                      <a:pt x="2902" y="150182"/>
                      <a:pt x="8998" y="149325"/>
                      <a:pt x="10522" y="145420"/>
                    </a:cubicBezTo>
                    <a:cubicBezTo>
                      <a:pt x="13379" y="137895"/>
                      <a:pt x="14236" y="129132"/>
                      <a:pt x="14808" y="120559"/>
                    </a:cubicBezTo>
                    <a:cubicBezTo>
                      <a:pt x="16046" y="121036"/>
                      <a:pt x="17284" y="121512"/>
                      <a:pt x="18618" y="121798"/>
                    </a:cubicBezTo>
                    <a:cubicBezTo>
                      <a:pt x="34239" y="129799"/>
                      <a:pt x="41573" y="155516"/>
                      <a:pt x="53670" y="167232"/>
                    </a:cubicBezTo>
                    <a:cubicBezTo>
                      <a:pt x="66910" y="180091"/>
                      <a:pt x="90627" y="175900"/>
                      <a:pt x="98247" y="158945"/>
                    </a:cubicBezTo>
                    <a:cubicBezTo>
                      <a:pt x="99390" y="156659"/>
                      <a:pt x="97866" y="154468"/>
                      <a:pt x="95389" y="154945"/>
                    </a:cubicBezTo>
                    <a:close/>
                    <a:moveTo>
                      <a:pt x="21666" y="41407"/>
                    </a:moveTo>
                    <a:cubicBezTo>
                      <a:pt x="22714" y="32644"/>
                      <a:pt x="24238" y="23785"/>
                      <a:pt x="26809" y="15308"/>
                    </a:cubicBezTo>
                    <a:cubicBezTo>
                      <a:pt x="30905" y="2068"/>
                      <a:pt x="33096" y="16737"/>
                      <a:pt x="31096" y="23595"/>
                    </a:cubicBezTo>
                    <a:cubicBezTo>
                      <a:pt x="29095" y="30358"/>
                      <a:pt x="25571" y="37882"/>
                      <a:pt x="21285" y="45121"/>
                    </a:cubicBezTo>
                    <a:cubicBezTo>
                      <a:pt x="21380" y="43883"/>
                      <a:pt x="21475" y="42645"/>
                      <a:pt x="21666" y="41407"/>
                    </a:cubicBezTo>
                    <a:close/>
                    <a:moveTo>
                      <a:pt x="23857" y="91032"/>
                    </a:moveTo>
                    <a:cubicBezTo>
                      <a:pt x="30238" y="79316"/>
                      <a:pt x="45955" y="76744"/>
                      <a:pt x="42716" y="93508"/>
                    </a:cubicBezTo>
                    <a:cubicBezTo>
                      <a:pt x="40811" y="103605"/>
                      <a:pt x="32620" y="113701"/>
                      <a:pt x="22523" y="112177"/>
                    </a:cubicBezTo>
                    <a:cubicBezTo>
                      <a:pt x="20428" y="111130"/>
                      <a:pt x="18237" y="110368"/>
                      <a:pt x="15856" y="109796"/>
                    </a:cubicBezTo>
                    <a:cubicBezTo>
                      <a:pt x="15760" y="109796"/>
                      <a:pt x="15665" y="109796"/>
                      <a:pt x="15665" y="109796"/>
                    </a:cubicBezTo>
                    <a:cubicBezTo>
                      <a:pt x="15665" y="109510"/>
                      <a:pt x="15665" y="109129"/>
                      <a:pt x="15760" y="108844"/>
                    </a:cubicBezTo>
                    <a:cubicBezTo>
                      <a:pt x="18142" y="102176"/>
                      <a:pt x="21190" y="95985"/>
                      <a:pt x="23857" y="91032"/>
                    </a:cubicBezTo>
                    <a:close/>
                  </a:path>
                </a:pathLst>
              </a:custGeom>
              <a:grpFill/>
              <a:ln w="9525" cap="flat">
                <a:noFill/>
                <a:prstDash val="solid"/>
                <a:miter/>
              </a:ln>
            </p:spPr>
            <p:txBody>
              <a:bodyPr rtlCol="0" anchor="ctr"/>
              <a:lstStyle/>
              <a:p>
                <a:endParaRPr lang="en-US"/>
              </a:p>
            </p:txBody>
          </p:sp>
          <p:sp>
            <p:nvSpPr>
              <p:cNvPr id="930" name="Freeform: Shape 929">
                <a:extLst>
                  <a:ext uri="{FF2B5EF4-FFF2-40B4-BE49-F238E27FC236}">
                    <a16:creationId xmlns:a16="http://schemas.microsoft.com/office/drawing/2014/main" id="{F7A2AE38-F1A5-C6D6-D5DF-40A30FBEE0C0}"/>
                  </a:ext>
                </a:extLst>
              </p:cNvPr>
              <p:cNvSpPr/>
              <p:nvPr/>
            </p:nvSpPr>
            <p:spPr>
              <a:xfrm>
                <a:off x="3539932" y="3427592"/>
                <a:ext cx="73501" cy="71973"/>
              </a:xfrm>
              <a:custGeom>
                <a:avLst/>
                <a:gdLst>
                  <a:gd name="connsiteX0" fmla="*/ 2415 w 73501"/>
                  <a:gd name="connsiteY0" fmla="*/ 29887 h 71973"/>
                  <a:gd name="connsiteX1" fmla="*/ 56612 w 73501"/>
                  <a:gd name="connsiteY1" fmla="*/ 67797 h 71973"/>
                  <a:gd name="connsiteX2" fmla="*/ 51087 w 73501"/>
                  <a:gd name="connsiteY2" fmla="*/ 58367 h 71973"/>
                  <a:gd name="connsiteX3" fmla="*/ 8892 w 73501"/>
                  <a:gd name="connsiteY3" fmla="*/ 45223 h 71973"/>
                  <a:gd name="connsiteX4" fmla="*/ 10701 w 73501"/>
                  <a:gd name="connsiteY4" fmla="*/ 45223 h 71973"/>
                  <a:gd name="connsiteX5" fmla="*/ 46992 w 73501"/>
                  <a:gd name="connsiteY5" fmla="*/ 32078 h 71973"/>
                  <a:gd name="connsiteX6" fmla="*/ 31466 w 73501"/>
                  <a:gd name="connsiteY6" fmla="*/ 30268 h 71973"/>
                  <a:gd name="connsiteX7" fmla="*/ 9273 w 73501"/>
                  <a:gd name="connsiteY7" fmla="*/ 34269 h 71973"/>
                  <a:gd name="connsiteX8" fmla="*/ 10797 w 73501"/>
                  <a:gd name="connsiteY8" fmla="*/ 30744 h 71973"/>
                  <a:gd name="connsiteX9" fmla="*/ 72423 w 73501"/>
                  <a:gd name="connsiteY9" fmla="*/ 15695 h 71973"/>
                  <a:gd name="connsiteX10" fmla="*/ 73471 w 73501"/>
                  <a:gd name="connsiteY10" fmla="*/ 15123 h 71973"/>
                  <a:gd name="connsiteX11" fmla="*/ 2415 w 73501"/>
                  <a:gd name="connsiteY11" fmla="*/ 29887 h 7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501" h="71973">
                    <a:moveTo>
                      <a:pt x="2415" y="29887"/>
                    </a:moveTo>
                    <a:cubicBezTo>
                      <a:pt x="-10635" y="60939"/>
                      <a:pt x="32323" y="81132"/>
                      <a:pt x="56612" y="67797"/>
                    </a:cubicBezTo>
                    <a:cubicBezTo>
                      <a:pt x="62898" y="64368"/>
                      <a:pt x="57374" y="55605"/>
                      <a:pt x="51087" y="58367"/>
                    </a:cubicBezTo>
                    <a:cubicBezTo>
                      <a:pt x="37562" y="64368"/>
                      <a:pt x="13464" y="59034"/>
                      <a:pt x="8892" y="45223"/>
                    </a:cubicBezTo>
                    <a:cubicBezTo>
                      <a:pt x="9463" y="45318"/>
                      <a:pt x="10035" y="45318"/>
                      <a:pt x="10701" y="45223"/>
                    </a:cubicBezTo>
                    <a:cubicBezTo>
                      <a:pt x="14702" y="44460"/>
                      <a:pt x="50135" y="37698"/>
                      <a:pt x="46992" y="32078"/>
                    </a:cubicBezTo>
                    <a:cubicBezTo>
                      <a:pt x="44610" y="27792"/>
                      <a:pt x="35371" y="29887"/>
                      <a:pt x="31466" y="30268"/>
                    </a:cubicBezTo>
                    <a:cubicBezTo>
                      <a:pt x="24227" y="30935"/>
                      <a:pt x="16131" y="31792"/>
                      <a:pt x="9273" y="34269"/>
                    </a:cubicBezTo>
                    <a:cubicBezTo>
                      <a:pt x="9654" y="33126"/>
                      <a:pt x="10130" y="31983"/>
                      <a:pt x="10797" y="30744"/>
                    </a:cubicBezTo>
                    <a:cubicBezTo>
                      <a:pt x="20988" y="11599"/>
                      <a:pt x="55850" y="-1450"/>
                      <a:pt x="72423" y="15695"/>
                    </a:cubicBezTo>
                    <a:cubicBezTo>
                      <a:pt x="72900" y="16171"/>
                      <a:pt x="73662" y="15695"/>
                      <a:pt x="73471" y="15123"/>
                    </a:cubicBezTo>
                    <a:cubicBezTo>
                      <a:pt x="62898" y="-16785"/>
                      <a:pt x="11463" y="8456"/>
                      <a:pt x="2415" y="29887"/>
                    </a:cubicBezTo>
                    <a:close/>
                  </a:path>
                </a:pathLst>
              </a:custGeom>
              <a:grpFill/>
              <a:ln w="9525" cap="flat">
                <a:noFill/>
                <a:prstDash val="solid"/>
                <a:miter/>
              </a:ln>
            </p:spPr>
            <p:txBody>
              <a:bodyPr rtlCol="0" anchor="ctr"/>
              <a:lstStyle/>
              <a:p>
                <a:endParaRPr lang="en-US"/>
              </a:p>
            </p:txBody>
          </p:sp>
          <p:sp>
            <p:nvSpPr>
              <p:cNvPr id="931" name="Freeform: Shape 930">
                <a:extLst>
                  <a:ext uri="{FF2B5EF4-FFF2-40B4-BE49-F238E27FC236}">
                    <a16:creationId xmlns:a16="http://schemas.microsoft.com/office/drawing/2014/main" id="{7571630F-C80F-4FB4-5134-2F12E83422B1}"/>
                  </a:ext>
                </a:extLst>
              </p:cNvPr>
              <p:cNvSpPr/>
              <p:nvPr/>
            </p:nvSpPr>
            <p:spPr>
              <a:xfrm>
                <a:off x="3643081" y="3347600"/>
                <a:ext cx="96624" cy="186209"/>
              </a:xfrm>
              <a:custGeom>
                <a:avLst/>
                <a:gdLst>
                  <a:gd name="connsiteX0" fmla="*/ 83765 w 96624"/>
                  <a:gd name="connsiteY0" fmla="*/ 147408 h 186209"/>
                  <a:gd name="connsiteX1" fmla="*/ 79002 w 96624"/>
                  <a:gd name="connsiteY1" fmla="*/ 150170 h 186209"/>
                  <a:gd name="connsiteX2" fmla="*/ 82336 w 96624"/>
                  <a:gd name="connsiteY2" fmla="*/ 168744 h 186209"/>
                  <a:gd name="connsiteX3" fmla="*/ 45760 w 96624"/>
                  <a:gd name="connsiteY3" fmla="*/ 164267 h 186209"/>
                  <a:gd name="connsiteX4" fmla="*/ 18995 w 96624"/>
                  <a:gd name="connsiteY4" fmla="*/ 165124 h 186209"/>
                  <a:gd name="connsiteX5" fmla="*/ 35473 w 96624"/>
                  <a:gd name="connsiteY5" fmla="*/ 104926 h 186209"/>
                  <a:gd name="connsiteX6" fmla="*/ 35949 w 96624"/>
                  <a:gd name="connsiteY6" fmla="*/ 103212 h 186209"/>
                  <a:gd name="connsiteX7" fmla="*/ 55190 w 96624"/>
                  <a:gd name="connsiteY7" fmla="*/ 100259 h 186209"/>
                  <a:gd name="connsiteX8" fmla="*/ 55761 w 96624"/>
                  <a:gd name="connsiteY8" fmla="*/ 95973 h 186209"/>
                  <a:gd name="connsiteX9" fmla="*/ 39093 w 96624"/>
                  <a:gd name="connsiteY9" fmla="*/ 92068 h 186209"/>
                  <a:gd name="connsiteX10" fmla="*/ 65191 w 96624"/>
                  <a:gd name="connsiteY10" fmla="*/ 4247 h 186209"/>
                  <a:gd name="connsiteX11" fmla="*/ 58714 w 96624"/>
                  <a:gd name="connsiteY11" fmla="*/ 532 h 186209"/>
                  <a:gd name="connsiteX12" fmla="*/ 10041 w 96624"/>
                  <a:gd name="connsiteY12" fmla="*/ 11105 h 186209"/>
                  <a:gd name="connsiteX13" fmla="*/ 6327 w 96624"/>
                  <a:gd name="connsiteY13" fmla="*/ 13963 h 186209"/>
                  <a:gd name="connsiteX14" fmla="*/ 14423 w 96624"/>
                  <a:gd name="connsiteY14" fmla="*/ 78542 h 186209"/>
                  <a:gd name="connsiteX15" fmla="*/ 16614 w 96624"/>
                  <a:gd name="connsiteY15" fmla="*/ 77590 h 186209"/>
                  <a:gd name="connsiteX16" fmla="*/ 15566 w 96624"/>
                  <a:gd name="connsiteY16" fmla="*/ 19201 h 186209"/>
                  <a:gd name="connsiteX17" fmla="*/ 55095 w 96624"/>
                  <a:gd name="connsiteY17" fmla="*/ 11867 h 186209"/>
                  <a:gd name="connsiteX18" fmla="*/ 27948 w 96624"/>
                  <a:gd name="connsiteY18" fmla="*/ 93592 h 186209"/>
                  <a:gd name="connsiteX19" fmla="*/ 26043 w 96624"/>
                  <a:gd name="connsiteY19" fmla="*/ 93877 h 186209"/>
                  <a:gd name="connsiteX20" fmla="*/ 19376 w 96624"/>
                  <a:gd name="connsiteY20" fmla="*/ 96259 h 186209"/>
                  <a:gd name="connsiteX21" fmla="*/ 18900 w 96624"/>
                  <a:gd name="connsiteY21" fmla="*/ 99783 h 186209"/>
                  <a:gd name="connsiteX22" fmla="*/ 23281 w 96624"/>
                  <a:gd name="connsiteY22" fmla="*/ 102259 h 186209"/>
                  <a:gd name="connsiteX23" fmla="*/ 25281 w 96624"/>
                  <a:gd name="connsiteY23" fmla="*/ 102736 h 186209"/>
                  <a:gd name="connsiteX24" fmla="*/ 1659 w 96624"/>
                  <a:gd name="connsiteY24" fmla="*/ 171316 h 186209"/>
                  <a:gd name="connsiteX25" fmla="*/ 4326 w 96624"/>
                  <a:gd name="connsiteY25" fmla="*/ 181603 h 186209"/>
                  <a:gd name="connsiteX26" fmla="*/ 4231 w 96624"/>
                  <a:gd name="connsiteY26" fmla="*/ 181412 h 186209"/>
                  <a:gd name="connsiteX27" fmla="*/ 12994 w 96624"/>
                  <a:gd name="connsiteY27" fmla="*/ 181412 h 186209"/>
                  <a:gd name="connsiteX28" fmla="*/ 50142 w 96624"/>
                  <a:gd name="connsiteY28" fmla="*/ 177316 h 186209"/>
                  <a:gd name="connsiteX29" fmla="*/ 87099 w 96624"/>
                  <a:gd name="connsiteY29" fmla="*/ 185222 h 186209"/>
                  <a:gd name="connsiteX30" fmla="*/ 96624 w 96624"/>
                  <a:gd name="connsiteY30" fmla="*/ 179698 h 186209"/>
                  <a:gd name="connsiteX31" fmla="*/ 83765 w 96624"/>
                  <a:gd name="connsiteY31" fmla="*/ 147408 h 18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624" h="186209">
                    <a:moveTo>
                      <a:pt x="83765" y="147408"/>
                    </a:moveTo>
                    <a:cubicBezTo>
                      <a:pt x="81765" y="146455"/>
                      <a:pt x="78907" y="147503"/>
                      <a:pt x="79002" y="150170"/>
                    </a:cubicBezTo>
                    <a:cubicBezTo>
                      <a:pt x="79383" y="156552"/>
                      <a:pt x="81003" y="162648"/>
                      <a:pt x="82336" y="168744"/>
                    </a:cubicBezTo>
                    <a:cubicBezTo>
                      <a:pt x="70716" y="165029"/>
                      <a:pt x="56714" y="164839"/>
                      <a:pt x="45760" y="164267"/>
                    </a:cubicBezTo>
                    <a:cubicBezTo>
                      <a:pt x="38616" y="163982"/>
                      <a:pt x="28139" y="163315"/>
                      <a:pt x="18995" y="165124"/>
                    </a:cubicBezTo>
                    <a:cubicBezTo>
                      <a:pt x="27758" y="146455"/>
                      <a:pt x="30806" y="124548"/>
                      <a:pt x="35473" y="104926"/>
                    </a:cubicBezTo>
                    <a:cubicBezTo>
                      <a:pt x="35568" y="104355"/>
                      <a:pt x="35759" y="103783"/>
                      <a:pt x="35949" y="103212"/>
                    </a:cubicBezTo>
                    <a:cubicBezTo>
                      <a:pt x="42045" y="103593"/>
                      <a:pt x="51380" y="105022"/>
                      <a:pt x="55190" y="100259"/>
                    </a:cubicBezTo>
                    <a:cubicBezTo>
                      <a:pt x="56238" y="99021"/>
                      <a:pt x="56619" y="97402"/>
                      <a:pt x="55761" y="95973"/>
                    </a:cubicBezTo>
                    <a:cubicBezTo>
                      <a:pt x="52618" y="90544"/>
                      <a:pt x="44998" y="91306"/>
                      <a:pt x="39093" y="92068"/>
                    </a:cubicBezTo>
                    <a:cubicBezTo>
                      <a:pt x="48141" y="62826"/>
                      <a:pt x="62429" y="35299"/>
                      <a:pt x="65191" y="4247"/>
                    </a:cubicBezTo>
                    <a:cubicBezTo>
                      <a:pt x="65477" y="913"/>
                      <a:pt x="61381" y="-992"/>
                      <a:pt x="58714" y="532"/>
                    </a:cubicBezTo>
                    <a:cubicBezTo>
                      <a:pt x="43569" y="9295"/>
                      <a:pt x="27282" y="11867"/>
                      <a:pt x="10041" y="11105"/>
                    </a:cubicBezTo>
                    <a:cubicBezTo>
                      <a:pt x="8422" y="11010"/>
                      <a:pt x="6517" y="12343"/>
                      <a:pt x="6327" y="13963"/>
                    </a:cubicBezTo>
                    <a:cubicBezTo>
                      <a:pt x="2802" y="35108"/>
                      <a:pt x="5469" y="59016"/>
                      <a:pt x="14423" y="78542"/>
                    </a:cubicBezTo>
                    <a:cubicBezTo>
                      <a:pt x="15090" y="79876"/>
                      <a:pt x="16899" y="78828"/>
                      <a:pt x="16614" y="77590"/>
                    </a:cubicBezTo>
                    <a:cubicBezTo>
                      <a:pt x="15852" y="72922"/>
                      <a:pt x="6898" y="18725"/>
                      <a:pt x="15566" y="19201"/>
                    </a:cubicBezTo>
                    <a:cubicBezTo>
                      <a:pt x="29187" y="20059"/>
                      <a:pt x="42712" y="17296"/>
                      <a:pt x="55095" y="11867"/>
                    </a:cubicBezTo>
                    <a:cubicBezTo>
                      <a:pt x="49284" y="40252"/>
                      <a:pt x="36807" y="66064"/>
                      <a:pt x="27948" y="93592"/>
                    </a:cubicBezTo>
                    <a:cubicBezTo>
                      <a:pt x="27282" y="93687"/>
                      <a:pt x="26710" y="93782"/>
                      <a:pt x="26043" y="93877"/>
                    </a:cubicBezTo>
                    <a:cubicBezTo>
                      <a:pt x="24234" y="94163"/>
                      <a:pt x="20995" y="96354"/>
                      <a:pt x="19376" y="96259"/>
                    </a:cubicBezTo>
                    <a:cubicBezTo>
                      <a:pt x="17185" y="96068"/>
                      <a:pt x="17185" y="99116"/>
                      <a:pt x="18900" y="99783"/>
                    </a:cubicBezTo>
                    <a:cubicBezTo>
                      <a:pt x="20328" y="100354"/>
                      <a:pt x="21662" y="101688"/>
                      <a:pt x="23281" y="102259"/>
                    </a:cubicBezTo>
                    <a:cubicBezTo>
                      <a:pt x="23948" y="102450"/>
                      <a:pt x="24615" y="102640"/>
                      <a:pt x="25281" y="102736"/>
                    </a:cubicBezTo>
                    <a:cubicBezTo>
                      <a:pt x="19090" y="125786"/>
                      <a:pt x="16709" y="152170"/>
                      <a:pt x="1659" y="171316"/>
                    </a:cubicBezTo>
                    <a:cubicBezTo>
                      <a:pt x="-1293" y="175126"/>
                      <a:pt x="-246" y="179793"/>
                      <a:pt x="4326" y="181603"/>
                    </a:cubicBezTo>
                    <a:lnTo>
                      <a:pt x="4231" y="181412"/>
                    </a:lnTo>
                    <a:cubicBezTo>
                      <a:pt x="6708" y="183412"/>
                      <a:pt x="10518" y="184079"/>
                      <a:pt x="12994" y="181412"/>
                    </a:cubicBezTo>
                    <a:cubicBezTo>
                      <a:pt x="19757" y="173887"/>
                      <a:pt x="41093" y="176840"/>
                      <a:pt x="50142" y="177316"/>
                    </a:cubicBezTo>
                    <a:cubicBezTo>
                      <a:pt x="61476" y="177888"/>
                      <a:pt x="77383" y="178269"/>
                      <a:pt x="87099" y="185222"/>
                    </a:cubicBezTo>
                    <a:cubicBezTo>
                      <a:pt x="91099" y="188080"/>
                      <a:pt x="96719" y="184270"/>
                      <a:pt x="96624" y="179698"/>
                    </a:cubicBezTo>
                    <a:cubicBezTo>
                      <a:pt x="96338" y="167506"/>
                      <a:pt x="96052" y="153123"/>
                      <a:pt x="83765" y="147408"/>
                    </a:cubicBezTo>
                    <a:close/>
                  </a:path>
                </a:pathLst>
              </a:custGeom>
              <a:grpFill/>
              <a:ln w="9525" cap="flat">
                <a:noFill/>
                <a:prstDash val="solid"/>
                <a:miter/>
              </a:ln>
            </p:spPr>
            <p:txBody>
              <a:bodyPr rtlCol="0" anchor="ctr"/>
              <a:lstStyle/>
              <a:p>
                <a:endParaRPr lang="en-US"/>
              </a:p>
            </p:txBody>
          </p:sp>
        </p:grpSp>
        <p:sp>
          <p:nvSpPr>
            <p:cNvPr id="932" name="Freeform: Shape 931">
              <a:extLst>
                <a:ext uri="{FF2B5EF4-FFF2-40B4-BE49-F238E27FC236}">
                  <a16:creationId xmlns:a16="http://schemas.microsoft.com/office/drawing/2014/main" id="{D2C5CEEB-9052-03F1-36D3-9E3B32F012D2}"/>
                </a:ext>
              </a:extLst>
            </p:cNvPr>
            <p:cNvSpPr/>
            <p:nvPr/>
          </p:nvSpPr>
          <p:spPr>
            <a:xfrm>
              <a:off x="6698028" y="1683522"/>
              <a:ext cx="903578" cy="977985"/>
            </a:xfrm>
            <a:custGeom>
              <a:avLst/>
              <a:gdLst>
                <a:gd name="connsiteX0" fmla="*/ 823960 w 903578"/>
                <a:gd name="connsiteY0" fmla="*/ 613908 h 977985"/>
                <a:gd name="connsiteX1" fmla="*/ 805957 w 903578"/>
                <a:gd name="connsiteY1" fmla="*/ 640959 h 977985"/>
                <a:gd name="connsiteX2" fmla="*/ 704040 w 903578"/>
                <a:gd name="connsiteY2" fmla="*/ 648007 h 977985"/>
                <a:gd name="connsiteX3" fmla="*/ 627173 w 903578"/>
                <a:gd name="connsiteY3" fmla="*/ 645531 h 977985"/>
                <a:gd name="connsiteX4" fmla="*/ 622887 w 903578"/>
                <a:gd name="connsiteY4" fmla="*/ 644959 h 977985"/>
                <a:gd name="connsiteX5" fmla="*/ 622887 w 903578"/>
                <a:gd name="connsiteY5" fmla="*/ 642864 h 977985"/>
                <a:gd name="connsiteX6" fmla="*/ 533257 w 903578"/>
                <a:gd name="connsiteY6" fmla="*/ 637053 h 977985"/>
                <a:gd name="connsiteX7" fmla="*/ 531066 w 903578"/>
                <a:gd name="connsiteY7" fmla="*/ 647531 h 977985"/>
                <a:gd name="connsiteX8" fmla="*/ 345900 w 903578"/>
                <a:gd name="connsiteY8" fmla="*/ 682869 h 977985"/>
                <a:gd name="connsiteX9" fmla="*/ 316944 w 903578"/>
                <a:gd name="connsiteY9" fmla="*/ 664104 h 977985"/>
                <a:gd name="connsiteX10" fmla="*/ 313801 w 903578"/>
                <a:gd name="connsiteY10" fmla="*/ 663819 h 977985"/>
                <a:gd name="connsiteX11" fmla="*/ 327612 w 903578"/>
                <a:gd name="connsiteY11" fmla="*/ 553614 h 977985"/>
                <a:gd name="connsiteX12" fmla="*/ 333613 w 903578"/>
                <a:gd name="connsiteY12" fmla="*/ 491226 h 977985"/>
                <a:gd name="connsiteX13" fmla="*/ 362950 w 903578"/>
                <a:gd name="connsiteY13" fmla="*/ 473604 h 977985"/>
                <a:gd name="connsiteX14" fmla="*/ 373903 w 903578"/>
                <a:gd name="connsiteY14" fmla="*/ 410073 h 977985"/>
                <a:gd name="connsiteX15" fmla="*/ 337518 w 903578"/>
                <a:gd name="connsiteY15" fmla="*/ 393213 h 977985"/>
                <a:gd name="connsiteX16" fmla="*/ 339327 w 903578"/>
                <a:gd name="connsiteY16" fmla="*/ 300249 h 977985"/>
                <a:gd name="connsiteX17" fmla="*/ 340756 w 903578"/>
                <a:gd name="connsiteY17" fmla="*/ 111750 h 977985"/>
                <a:gd name="connsiteX18" fmla="*/ 340851 w 903578"/>
                <a:gd name="connsiteY18" fmla="*/ 108892 h 977985"/>
                <a:gd name="connsiteX19" fmla="*/ 372475 w 903578"/>
                <a:gd name="connsiteY19" fmla="*/ 92319 h 977985"/>
                <a:gd name="connsiteX20" fmla="*/ 376094 w 903578"/>
                <a:gd name="connsiteY20" fmla="*/ 86889 h 977985"/>
                <a:gd name="connsiteX21" fmla="*/ 372951 w 903578"/>
                <a:gd name="connsiteY21" fmla="*/ 16119 h 977985"/>
                <a:gd name="connsiteX22" fmla="*/ 309324 w 903578"/>
                <a:gd name="connsiteY22" fmla="*/ 6689 h 977985"/>
                <a:gd name="connsiteX23" fmla="*/ 281606 w 903578"/>
                <a:gd name="connsiteY23" fmla="*/ 61077 h 977985"/>
                <a:gd name="connsiteX24" fmla="*/ 328659 w 903578"/>
                <a:gd name="connsiteY24" fmla="*/ 108702 h 977985"/>
                <a:gd name="connsiteX25" fmla="*/ 324850 w 903578"/>
                <a:gd name="connsiteY25" fmla="*/ 294153 h 977985"/>
                <a:gd name="connsiteX26" fmla="*/ 319897 w 903578"/>
                <a:gd name="connsiteY26" fmla="*/ 394166 h 977985"/>
                <a:gd name="connsiteX27" fmla="*/ 277606 w 903578"/>
                <a:gd name="connsiteY27" fmla="*/ 465699 h 977985"/>
                <a:gd name="connsiteX28" fmla="*/ 190738 w 903578"/>
                <a:gd name="connsiteY28" fmla="*/ 531135 h 977985"/>
                <a:gd name="connsiteX29" fmla="*/ 125872 w 903578"/>
                <a:gd name="connsiteY29" fmla="*/ 586952 h 977985"/>
                <a:gd name="connsiteX30" fmla="*/ 91392 w 903578"/>
                <a:gd name="connsiteY30" fmla="*/ 614098 h 977985"/>
                <a:gd name="connsiteX31" fmla="*/ 50339 w 903578"/>
                <a:gd name="connsiteY31" fmla="*/ 594096 h 977985"/>
                <a:gd name="connsiteX32" fmla="*/ 39671 w 903578"/>
                <a:gd name="connsiteY32" fmla="*/ 691060 h 977985"/>
                <a:gd name="connsiteX33" fmla="*/ 75675 w 903578"/>
                <a:gd name="connsiteY33" fmla="*/ 683345 h 977985"/>
                <a:gd name="connsiteX34" fmla="*/ 97012 w 903578"/>
                <a:gd name="connsiteY34" fmla="*/ 660866 h 977985"/>
                <a:gd name="connsiteX35" fmla="*/ 151780 w 903578"/>
                <a:gd name="connsiteY35" fmla="*/ 676392 h 977985"/>
                <a:gd name="connsiteX36" fmla="*/ 235124 w 903578"/>
                <a:gd name="connsiteY36" fmla="*/ 695442 h 977985"/>
                <a:gd name="connsiteX37" fmla="*/ 259603 w 903578"/>
                <a:gd name="connsiteY37" fmla="*/ 702776 h 977985"/>
                <a:gd name="connsiteX38" fmla="*/ 281320 w 903578"/>
                <a:gd name="connsiteY38" fmla="*/ 744876 h 977985"/>
                <a:gd name="connsiteX39" fmla="*/ 307609 w 903578"/>
                <a:gd name="connsiteY39" fmla="*/ 749448 h 977985"/>
                <a:gd name="connsiteX40" fmla="*/ 338851 w 903578"/>
                <a:gd name="connsiteY40" fmla="*/ 898896 h 977985"/>
                <a:gd name="connsiteX41" fmla="*/ 327612 w 903578"/>
                <a:gd name="connsiteY41" fmla="*/ 905373 h 977985"/>
                <a:gd name="connsiteX42" fmla="*/ 349996 w 903578"/>
                <a:gd name="connsiteY42" fmla="*/ 977477 h 977985"/>
                <a:gd name="connsiteX43" fmla="*/ 353520 w 903578"/>
                <a:gd name="connsiteY43" fmla="*/ 977953 h 977985"/>
                <a:gd name="connsiteX44" fmla="*/ 396097 w 903578"/>
                <a:gd name="connsiteY44" fmla="*/ 949569 h 977985"/>
                <a:gd name="connsiteX45" fmla="*/ 393810 w 903578"/>
                <a:gd name="connsiteY45" fmla="*/ 912421 h 977985"/>
                <a:gd name="connsiteX46" fmla="*/ 426291 w 903578"/>
                <a:gd name="connsiteY46" fmla="*/ 866511 h 977985"/>
                <a:gd name="connsiteX47" fmla="*/ 506682 w 903578"/>
                <a:gd name="connsiteY47" fmla="*/ 754401 h 977985"/>
                <a:gd name="connsiteX48" fmla="*/ 562403 w 903578"/>
                <a:gd name="connsiteY48" fmla="*/ 689727 h 977985"/>
                <a:gd name="connsiteX49" fmla="*/ 588883 w 903578"/>
                <a:gd name="connsiteY49" fmla="*/ 689536 h 977985"/>
                <a:gd name="connsiteX50" fmla="*/ 620220 w 903578"/>
                <a:gd name="connsiteY50" fmla="*/ 660199 h 977985"/>
                <a:gd name="connsiteX51" fmla="*/ 804624 w 903578"/>
                <a:gd name="connsiteY51" fmla="*/ 660295 h 977985"/>
                <a:gd name="connsiteX52" fmla="*/ 807291 w 903578"/>
                <a:gd name="connsiteY52" fmla="*/ 672867 h 977985"/>
                <a:gd name="connsiteX53" fmla="*/ 812054 w 903578"/>
                <a:gd name="connsiteY53" fmla="*/ 682678 h 977985"/>
                <a:gd name="connsiteX54" fmla="*/ 811768 w 903578"/>
                <a:gd name="connsiteY54" fmla="*/ 684202 h 977985"/>
                <a:gd name="connsiteX55" fmla="*/ 903303 w 903578"/>
                <a:gd name="connsiteY55" fmla="*/ 651436 h 977985"/>
                <a:gd name="connsiteX56" fmla="*/ 823960 w 903578"/>
                <a:gd name="connsiteY56" fmla="*/ 613908 h 977985"/>
                <a:gd name="connsiteX57" fmla="*/ 264271 w 903578"/>
                <a:gd name="connsiteY57" fmla="*/ 687726 h 977985"/>
                <a:gd name="connsiteX58" fmla="*/ 231028 w 903578"/>
                <a:gd name="connsiteY58" fmla="*/ 680011 h 977985"/>
                <a:gd name="connsiteX59" fmla="*/ 150351 w 903578"/>
                <a:gd name="connsiteY59" fmla="*/ 663152 h 977985"/>
                <a:gd name="connsiteX60" fmla="*/ 99774 w 903578"/>
                <a:gd name="connsiteY60" fmla="*/ 650198 h 977985"/>
                <a:gd name="connsiteX61" fmla="*/ 100155 w 903578"/>
                <a:gd name="connsiteY61" fmla="*/ 636101 h 977985"/>
                <a:gd name="connsiteX62" fmla="*/ 98440 w 903578"/>
                <a:gd name="connsiteY62" fmla="*/ 627147 h 977985"/>
                <a:gd name="connsiteX63" fmla="*/ 114918 w 903578"/>
                <a:gd name="connsiteY63" fmla="*/ 614098 h 977985"/>
                <a:gd name="connsiteX64" fmla="*/ 188737 w 903578"/>
                <a:gd name="connsiteY64" fmla="*/ 552090 h 977985"/>
                <a:gd name="connsiteX65" fmla="*/ 285988 w 903578"/>
                <a:gd name="connsiteY65" fmla="*/ 478938 h 977985"/>
                <a:gd name="connsiteX66" fmla="*/ 317896 w 903578"/>
                <a:gd name="connsiteY66" fmla="*/ 492750 h 977985"/>
                <a:gd name="connsiteX67" fmla="*/ 314086 w 903578"/>
                <a:gd name="connsiteY67" fmla="*/ 543708 h 977985"/>
                <a:gd name="connsiteX68" fmla="*/ 295608 w 903578"/>
                <a:gd name="connsiteY68" fmla="*/ 664962 h 977985"/>
                <a:gd name="connsiteX69" fmla="*/ 264271 w 903578"/>
                <a:gd name="connsiteY69" fmla="*/ 687726 h 977985"/>
                <a:gd name="connsiteX70" fmla="*/ 535543 w 903578"/>
                <a:gd name="connsiteY70" fmla="*/ 696108 h 977985"/>
                <a:gd name="connsiteX71" fmla="*/ 487156 w 903578"/>
                <a:gd name="connsiteY71" fmla="*/ 752306 h 977985"/>
                <a:gd name="connsiteX72" fmla="*/ 407336 w 903578"/>
                <a:gd name="connsiteY72" fmla="*/ 864225 h 977985"/>
                <a:gd name="connsiteX73" fmla="*/ 382285 w 903578"/>
                <a:gd name="connsiteY73" fmla="*/ 899848 h 977985"/>
                <a:gd name="connsiteX74" fmla="*/ 379809 w 903578"/>
                <a:gd name="connsiteY74" fmla="*/ 898134 h 977985"/>
                <a:gd name="connsiteX75" fmla="*/ 353425 w 903578"/>
                <a:gd name="connsiteY75" fmla="*/ 894133 h 977985"/>
                <a:gd name="connsiteX76" fmla="*/ 321992 w 903578"/>
                <a:gd name="connsiteY76" fmla="*/ 749163 h 977985"/>
                <a:gd name="connsiteX77" fmla="*/ 323611 w 903578"/>
                <a:gd name="connsiteY77" fmla="*/ 749067 h 977985"/>
                <a:gd name="connsiteX78" fmla="*/ 353996 w 903578"/>
                <a:gd name="connsiteY78" fmla="*/ 711920 h 977985"/>
                <a:gd name="connsiteX79" fmla="*/ 352948 w 903578"/>
                <a:gd name="connsiteY79" fmla="*/ 700680 h 977985"/>
                <a:gd name="connsiteX80" fmla="*/ 534209 w 903578"/>
                <a:gd name="connsiteY80" fmla="*/ 665914 h 977985"/>
                <a:gd name="connsiteX81" fmla="*/ 547354 w 903578"/>
                <a:gd name="connsiteY81" fmla="*/ 680297 h 977985"/>
                <a:gd name="connsiteX82" fmla="*/ 535543 w 903578"/>
                <a:gd name="connsiteY82" fmla="*/ 696108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903578" h="977985">
                  <a:moveTo>
                    <a:pt x="823960" y="613908"/>
                  </a:moveTo>
                  <a:cubicBezTo>
                    <a:pt x="814720" y="620766"/>
                    <a:pt x="808719" y="630386"/>
                    <a:pt x="805957" y="640959"/>
                  </a:cubicBezTo>
                  <a:cubicBezTo>
                    <a:pt x="772048" y="643245"/>
                    <a:pt x="737949" y="647340"/>
                    <a:pt x="704040" y="648007"/>
                  </a:cubicBezTo>
                  <a:cubicBezTo>
                    <a:pt x="678418" y="648483"/>
                    <a:pt x="652700" y="647817"/>
                    <a:pt x="627173" y="645531"/>
                  </a:cubicBezTo>
                  <a:cubicBezTo>
                    <a:pt x="625744" y="645435"/>
                    <a:pt x="624316" y="645150"/>
                    <a:pt x="622887" y="644959"/>
                  </a:cubicBezTo>
                  <a:cubicBezTo>
                    <a:pt x="622887" y="644292"/>
                    <a:pt x="622982" y="643530"/>
                    <a:pt x="622887" y="642864"/>
                  </a:cubicBezTo>
                  <a:cubicBezTo>
                    <a:pt x="619267" y="594191"/>
                    <a:pt x="547925" y="596191"/>
                    <a:pt x="533257" y="637053"/>
                  </a:cubicBezTo>
                  <a:cubicBezTo>
                    <a:pt x="531923" y="640673"/>
                    <a:pt x="531351" y="644102"/>
                    <a:pt x="531066" y="647531"/>
                  </a:cubicBezTo>
                  <a:cubicBezTo>
                    <a:pt x="470868" y="664962"/>
                    <a:pt x="405812" y="665247"/>
                    <a:pt x="345900" y="682869"/>
                  </a:cubicBezTo>
                  <a:cubicBezTo>
                    <a:pt x="339518" y="673153"/>
                    <a:pt x="329707" y="666105"/>
                    <a:pt x="316944" y="664104"/>
                  </a:cubicBezTo>
                  <a:cubicBezTo>
                    <a:pt x="315896" y="663914"/>
                    <a:pt x="314848" y="663914"/>
                    <a:pt x="313801" y="663819"/>
                  </a:cubicBezTo>
                  <a:cubicBezTo>
                    <a:pt x="317420" y="626957"/>
                    <a:pt x="322278" y="590571"/>
                    <a:pt x="327612" y="553614"/>
                  </a:cubicBezTo>
                  <a:cubicBezTo>
                    <a:pt x="330565" y="533040"/>
                    <a:pt x="332279" y="512085"/>
                    <a:pt x="333613" y="491226"/>
                  </a:cubicBezTo>
                  <a:cubicBezTo>
                    <a:pt x="345042" y="488368"/>
                    <a:pt x="355710" y="482177"/>
                    <a:pt x="362950" y="473604"/>
                  </a:cubicBezTo>
                  <a:cubicBezTo>
                    <a:pt x="385714" y="459317"/>
                    <a:pt x="398001" y="434361"/>
                    <a:pt x="373903" y="410073"/>
                  </a:cubicBezTo>
                  <a:cubicBezTo>
                    <a:pt x="363521" y="399595"/>
                    <a:pt x="350567" y="394356"/>
                    <a:pt x="337518" y="393213"/>
                  </a:cubicBezTo>
                  <a:cubicBezTo>
                    <a:pt x="339899" y="362162"/>
                    <a:pt x="338661" y="329967"/>
                    <a:pt x="339327" y="300249"/>
                  </a:cubicBezTo>
                  <a:cubicBezTo>
                    <a:pt x="339994" y="273103"/>
                    <a:pt x="340471" y="138801"/>
                    <a:pt x="340756" y="111750"/>
                  </a:cubicBezTo>
                  <a:cubicBezTo>
                    <a:pt x="340756" y="110797"/>
                    <a:pt x="340756" y="109845"/>
                    <a:pt x="340851" y="108892"/>
                  </a:cubicBezTo>
                  <a:cubicBezTo>
                    <a:pt x="352758" y="107654"/>
                    <a:pt x="364092" y="102510"/>
                    <a:pt x="372475" y="92319"/>
                  </a:cubicBezTo>
                  <a:cubicBezTo>
                    <a:pt x="373903" y="90604"/>
                    <a:pt x="375046" y="88794"/>
                    <a:pt x="376094" y="86889"/>
                  </a:cubicBezTo>
                  <a:cubicBezTo>
                    <a:pt x="394858" y="66792"/>
                    <a:pt x="397430" y="36312"/>
                    <a:pt x="372951" y="16119"/>
                  </a:cubicBezTo>
                  <a:cubicBezTo>
                    <a:pt x="354758" y="1069"/>
                    <a:pt x="330755" y="-6265"/>
                    <a:pt x="309324" y="6689"/>
                  </a:cubicBezTo>
                  <a:cubicBezTo>
                    <a:pt x="291131" y="17738"/>
                    <a:pt x="281320" y="40312"/>
                    <a:pt x="281606" y="61077"/>
                  </a:cubicBezTo>
                  <a:cubicBezTo>
                    <a:pt x="281987" y="87842"/>
                    <a:pt x="304561" y="105844"/>
                    <a:pt x="328659" y="108702"/>
                  </a:cubicBezTo>
                  <a:cubicBezTo>
                    <a:pt x="327135" y="134800"/>
                    <a:pt x="326088" y="268055"/>
                    <a:pt x="324850" y="294153"/>
                  </a:cubicBezTo>
                  <a:cubicBezTo>
                    <a:pt x="323326" y="326443"/>
                    <a:pt x="323802" y="361019"/>
                    <a:pt x="319897" y="394166"/>
                  </a:cubicBezTo>
                  <a:cubicBezTo>
                    <a:pt x="288369" y="400262"/>
                    <a:pt x="262366" y="429218"/>
                    <a:pt x="277606" y="465699"/>
                  </a:cubicBezTo>
                  <a:cubicBezTo>
                    <a:pt x="249697" y="488749"/>
                    <a:pt x="219217" y="508561"/>
                    <a:pt x="190738" y="531135"/>
                  </a:cubicBezTo>
                  <a:cubicBezTo>
                    <a:pt x="168449" y="548852"/>
                    <a:pt x="147494" y="568473"/>
                    <a:pt x="125872" y="586952"/>
                  </a:cubicBezTo>
                  <a:cubicBezTo>
                    <a:pt x="115014" y="596191"/>
                    <a:pt x="103108" y="605049"/>
                    <a:pt x="91392" y="614098"/>
                  </a:cubicBezTo>
                  <a:cubicBezTo>
                    <a:pt x="81962" y="601811"/>
                    <a:pt x="66246" y="594381"/>
                    <a:pt x="50339" y="594096"/>
                  </a:cubicBezTo>
                  <a:cubicBezTo>
                    <a:pt x="-9192" y="592953"/>
                    <a:pt x="-19860" y="680011"/>
                    <a:pt x="39671" y="691060"/>
                  </a:cubicBezTo>
                  <a:cubicBezTo>
                    <a:pt x="53768" y="693632"/>
                    <a:pt x="66246" y="690584"/>
                    <a:pt x="75675" y="683345"/>
                  </a:cubicBezTo>
                  <a:cubicBezTo>
                    <a:pt x="86248" y="678392"/>
                    <a:pt x="93106" y="670486"/>
                    <a:pt x="97012" y="660866"/>
                  </a:cubicBezTo>
                  <a:cubicBezTo>
                    <a:pt x="115204" y="666200"/>
                    <a:pt x="133302" y="671820"/>
                    <a:pt x="151780" y="676392"/>
                  </a:cubicBezTo>
                  <a:cubicBezTo>
                    <a:pt x="179498" y="683154"/>
                    <a:pt x="207501" y="688107"/>
                    <a:pt x="235124" y="695442"/>
                  </a:cubicBezTo>
                  <a:cubicBezTo>
                    <a:pt x="243220" y="697632"/>
                    <a:pt x="251412" y="700204"/>
                    <a:pt x="259603" y="702776"/>
                  </a:cubicBezTo>
                  <a:cubicBezTo>
                    <a:pt x="257508" y="719635"/>
                    <a:pt x="265223" y="737066"/>
                    <a:pt x="281320" y="744876"/>
                  </a:cubicBezTo>
                  <a:cubicBezTo>
                    <a:pt x="289512" y="748877"/>
                    <a:pt x="298656" y="750210"/>
                    <a:pt x="307609" y="749448"/>
                  </a:cubicBezTo>
                  <a:cubicBezTo>
                    <a:pt x="310276" y="765831"/>
                    <a:pt x="327993" y="848127"/>
                    <a:pt x="338851" y="898896"/>
                  </a:cubicBezTo>
                  <a:cubicBezTo>
                    <a:pt x="334851" y="900705"/>
                    <a:pt x="331041" y="902896"/>
                    <a:pt x="327612" y="905373"/>
                  </a:cubicBezTo>
                  <a:cubicBezTo>
                    <a:pt x="295798" y="927947"/>
                    <a:pt x="315991" y="979287"/>
                    <a:pt x="349996" y="977477"/>
                  </a:cubicBezTo>
                  <a:cubicBezTo>
                    <a:pt x="351139" y="977667"/>
                    <a:pt x="352282" y="977953"/>
                    <a:pt x="353520" y="977953"/>
                  </a:cubicBezTo>
                  <a:cubicBezTo>
                    <a:pt x="371427" y="978715"/>
                    <a:pt x="389429" y="965761"/>
                    <a:pt x="396097" y="949569"/>
                  </a:cubicBezTo>
                  <a:cubicBezTo>
                    <a:pt x="401050" y="937567"/>
                    <a:pt x="400097" y="923470"/>
                    <a:pt x="393810" y="912421"/>
                  </a:cubicBezTo>
                  <a:cubicBezTo>
                    <a:pt x="405145" y="897467"/>
                    <a:pt x="415813" y="882132"/>
                    <a:pt x="426291" y="866511"/>
                  </a:cubicBezTo>
                  <a:cubicBezTo>
                    <a:pt x="451913" y="828315"/>
                    <a:pt x="477726" y="790120"/>
                    <a:pt x="506682" y="754401"/>
                  </a:cubicBezTo>
                  <a:cubicBezTo>
                    <a:pt x="512587" y="747067"/>
                    <a:pt x="542496" y="716968"/>
                    <a:pt x="562403" y="689727"/>
                  </a:cubicBezTo>
                  <a:cubicBezTo>
                    <a:pt x="570404" y="692775"/>
                    <a:pt x="581548" y="692013"/>
                    <a:pt x="588883" y="689536"/>
                  </a:cubicBezTo>
                  <a:cubicBezTo>
                    <a:pt x="603170" y="684774"/>
                    <a:pt x="615076" y="673915"/>
                    <a:pt x="620220" y="660199"/>
                  </a:cubicBezTo>
                  <a:cubicBezTo>
                    <a:pt x="669178" y="668010"/>
                    <a:pt x="753094" y="664485"/>
                    <a:pt x="804624" y="660295"/>
                  </a:cubicBezTo>
                  <a:cubicBezTo>
                    <a:pt x="805100" y="664485"/>
                    <a:pt x="805862" y="668772"/>
                    <a:pt x="807291" y="672867"/>
                  </a:cubicBezTo>
                  <a:cubicBezTo>
                    <a:pt x="808529" y="676392"/>
                    <a:pt x="810244" y="679630"/>
                    <a:pt x="812054" y="682678"/>
                  </a:cubicBezTo>
                  <a:cubicBezTo>
                    <a:pt x="811672" y="683059"/>
                    <a:pt x="811482" y="683631"/>
                    <a:pt x="811768" y="684202"/>
                  </a:cubicBezTo>
                  <a:cubicBezTo>
                    <a:pt x="832437" y="726874"/>
                    <a:pt x="908732" y="694870"/>
                    <a:pt x="903303" y="651436"/>
                  </a:cubicBezTo>
                  <a:cubicBezTo>
                    <a:pt x="899017" y="617527"/>
                    <a:pt x="852916" y="592191"/>
                    <a:pt x="823960" y="613908"/>
                  </a:cubicBezTo>
                  <a:close/>
                  <a:moveTo>
                    <a:pt x="264271" y="687726"/>
                  </a:moveTo>
                  <a:cubicBezTo>
                    <a:pt x="253031" y="685155"/>
                    <a:pt x="241696" y="682773"/>
                    <a:pt x="231028" y="680011"/>
                  </a:cubicBezTo>
                  <a:cubicBezTo>
                    <a:pt x="204263" y="673344"/>
                    <a:pt x="177212" y="668867"/>
                    <a:pt x="150351" y="663152"/>
                  </a:cubicBezTo>
                  <a:cubicBezTo>
                    <a:pt x="133302" y="659532"/>
                    <a:pt x="116633" y="654675"/>
                    <a:pt x="99774" y="650198"/>
                  </a:cubicBezTo>
                  <a:cubicBezTo>
                    <a:pt x="100441" y="645721"/>
                    <a:pt x="100631" y="641054"/>
                    <a:pt x="100155" y="636101"/>
                  </a:cubicBezTo>
                  <a:cubicBezTo>
                    <a:pt x="99869" y="632958"/>
                    <a:pt x="99298" y="630005"/>
                    <a:pt x="98440" y="627147"/>
                  </a:cubicBezTo>
                  <a:cubicBezTo>
                    <a:pt x="104060" y="622766"/>
                    <a:pt x="109489" y="618384"/>
                    <a:pt x="114918" y="614098"/>
                  </a:cubicBezTo>
                  <a:cubicBezTo>
                    <a:pt x="140160" y="594286"/>
                    <a:pt x="164353" y="572950"/>
                    <a:pt x="188737" y="552090"/>
                  </a:cubicBezTo>
                  <a:cubicBezTo>
                    <a:pt x="219503" y="525706"/>
                    <a:pt x="254269" y="504084"/>
                    <a:pt x="285988" y="478938"/>
                  </a:cubicBezTo>
                  <a:cubicBezTo>
                    <a:pt x="294369" y="488178"/>
                    <a:pt x="305990" y="492464"/>
                    <a:pt x="317896" y="492750"/>
                  </a:cubicBezTo>
                  <a:cubicBezTo>
                    <a:pt x="316944" y="510180"/>
                    <a:pt x="316467" y="527611"/>
                    <a:pt x="314086" y="543708"/>
                  </a:cubicBezTo>
                  <a:cubicBezTo>
                    <a:pt x="308276" y="583618"/>
                    <a:pt x="298656" y="624290"/>
                    <a:pt x="295608" y="664962"/>
                  </a:cubicBezTo>
                  <a:cubicBezTo>
                    <a:pt x="282559" y="668105"/>
                    <a:pt x="270748" y="675820"/>
                    <a:pt x="264271" y="687726"/>
                  </a:cubicBezTo>
                  <a:close/>
                  <a:moveTo>
                    <a:pt x="535543" y="696108"/>
                  </a:moveTo>
                  <a:cubicBezTo>
                    <a:pt x="519636" y="714873"/>
                    <a:pt x="502015" y="732589"/>
                    <a:pt x="487156" y="752306"/>
                  </a:cubicBezTo>
                  <a:cubicBezTo>
                    <a:pt x="459533" y="788977"/>
                    <a:pt x="432958" y="826125"/>
                    <a:pt x="407336" y="864225"/>
                  </a:cubicBezTo>
                  <a:cubicBezTo>
                    <a:pt x="399144" y="876321"/>
                    <a:pt x="391048" y="888323"/>
                    <a:pt x="382285" y="899848"/>
                  </a:cubicBezTo>
                  <a:cubicBezTo>
                    <a:pt x="381428" y="899277"/>
                    <a:pt x="380666" y="898610"/>
                    <a:pt x="379809" y="898134"/>
                  </a:cubicBezTo>
                  <a:cubicBezTo>
                    <a:pt x="371522" y="893562"/>
                    <a:pt x="362378" y="892609"/>
                    <a:pt x="353425" y="894133"/>
                  </a:cubicBezTo>
                  <a:cubicBezTo>
                    <a:pt x="342661" y="843841"/>
                    <a:pt x="325707" y="764403"/>
                    <a:pt x="321992" y="749163"/>
                  </a:cubicBezTo>
                  <a:cubicBezTo>
                    <a:pt x="322564" y="749163"/>
                    <a:pt x="323040" y="749163"/>
                    <a:pt x="323611" y="749067"/>
                  </a:cubicBezTo>
                  <a:cubicBezTo>
                    <a:pt x="342852" y="746686"/>
                    <a:pt x="353520" y="730208"/>
                    <a:pt x="353996" y="711920"/>
                  </a:cubicBezTo>
                  <a:cubicBezTo>
                    <a:pt x="354091" y="708110"/>
                    <a:pt x="353615" y="704395"/>
                    <a:pt x="352948" y="700680"/>
                  </a:cubicBezTo>
                  <a:cubicBezTo>
                    <a:pt x="412575" y="685631"/>
                    <a:pt x="475440" y="683154"/>
                    <a:pt x="534209" y="665914"/>
                  </a:cubicBezTo>
                  <a:cubicBezTo>
                    <a:pt x="537162" y="671820"/>
                    <a:pt x="541734" y="676677"/>
                    <a:pt x="547354" y="680297"/>
                  </a:cubicBezTo>
                  <a:cubicBezTo>
                    <a:pt x="543639" y="685821"/>
                    <a:pt x="539829" y="691155"/>
                    <a:pt x="535543" y="696108"/>
                  </a:cubicBezTo>
                  <a:close/>
                </a:path>
              </a:pathLst>
            </a:custGeom>
            <a:grpFill/>
            <a:ln w="9525" cap="flat">
              <a:noFill/>
              <a:prstDash val="solid"/>
              <a:miter/>
            </a:ln>
          </p:spPr>
          <p:txBody>
            <a:bodyPr rtlCol="0" anchor="ctr"/>
            <a:lstStyle/>
            <a:p>
              <a:endParaRPr lang="en-US"/>
            </a:p>
          </p:txBody>
        </p:sp>
        <p:grpSp>
          <p:nvGrpSpPr>
            <p:cNvPr id="933" name="Graphic 6">
              <a:extLst>
                <a:ext uri="{FF2B5EF4-FFF2-40B4-BE49-F238E27FC236}">
                  <a16:creationId xmlns:a16="http://schemas.microsoft.com/office/drawing/2014/main" id="{A64DFE7C-ACB4-6536-25AF-CE576FA0A1E3}"/>
                </a:ext>
              </a:extLst>
            </p:cNvPr>
            <p:cNvGrpSpPr/>
            <p:nvPr/>
          </p:nvGrpSpPr>
          <p:grpSpPr>
            <a:xfrm>
              <a:off x="3596230" y="2640281"/>
              <a:ext cx="1756689" cy="690987"/>
              <a:chOff x="3596230" y="2640281"/>
              <a:chExt cx="1756689" cy="690987"/>
            </a:xfrm>
            <a:grpFill/>
          </p:grpSpPr>
          <p:sp>
            <p:nvSpPr>
              <p:cNvPr id="934" name="Freeform: Shape 933">
                <a:extLst>
                  <a:ext uri="{FF2B5EF4-FFF2-40B4-BE49-F238E27FC236}">
                    <a16:creationId xmlns:a16="http://schemas.microsoft.com/office/drawing/2014/main" id="{E42CF091-3134-D3A1-2CA1-213188524CCE}"/>
                  </a:ext>
                </a:extLst>
              </p:cNvPr>
              <p:cNvSpPr/>
              <p:nvPr/>
            </p:nvSpPr>
            <p:spPr>
              <a:xfrm>
                <a:off x="3806334" y="2982100"/>
                <a:ext cx="110097" cy="110046"/>
              </a:xfrm>
              <a:custGeom>
                <a:avLst/>
                <a:gdLst>
                  <a:gd name="connsiteX0" fmla="*/ 107203 w 110097"/>
                  <a:gd name="connsiteY0" fmla="*/ 463 h 110046"/>
                  <a:gd name="connsiteX1" fmla="*/ 1475 w 110097"/>
                  <a:gd name="connsiteY1" fmla="*/ 101904 h 110046"/>
                  <a:gd name="connsiteX2" fmla="*/ 8143 w 110097"/>
                  <a:gd name="connsiteY2" fmla="*/ 108571 h 110046"/>
                  <a:gd name="connsiteX3" fmla="*/ 109584 w 110097"/>
                  <a:gd name="connsiteY3" fmla="*/ 2844 h 110046"/>
                  <a:gd name="connsiteX4" fmla="*/ 107203 w 110097"/>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7"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8917" y="-966"/>
                      <a:pt x="107203" y="463"/>
                    </a:cubicBezTo>
                    <a:close/>
                  </a:path>
                </a:pathLst>
              </a:custGeom>
              <a:grpFill/>
              <a:ln w="9525" cap="flat">
                <a:noFill/>
                <a:prstDash val="solid"/>
                <a:miter/>
              </a:ln>
            </p:spPr>
            <p:txBody>
              <a:bodyPr rtlCol="0" anchor="ctr"/>
              <a:lstStyle/>
              <a:p>
                <a:endParaRPr lang="en-US"/>
              </a:p>
            </p:txBody>
          </p:sp>
          <p:sp>
            <p:nvSpPr>
              <p:cNvPr id="1007" name="Freeform: Shape 1006">
                <a:extLst>
                  <a:ext uri="{FF2B5EF4-FFF2-40B4-BE49-F238E27FC236}">
                    <a16:creationId xmlns:a16="http://schemas.microsoft.com/office/drawing/2014/main" id="{528DC29A-0967-E4C9-2150-FB9F4517126E}"/>
                  </a:ext>
                </a:extLst>
              </p:cNvPr>
              <p:cNvSpPr/>
              <p:nvPr/>
            </p:nvSpPr>
            <p:spPr>
              <a:xfrm>
                <a:off x="3861388" y="2982100"/>
                <a:ext cx="110097" cy="110046"/>
              </a:xfrm>
              <a:custGeom>
                <a:avLst/>
                <a:gdLst>
                  <a:gd name="connsiteX0" fmla="*/ 107203 w 110097"/>
                  <a:gd name="connsiteY0" fmla="*/ 463 h 110046"/>
                  <a:gd name="connsiteX1" fmla="*/ 1475 w 110097"/>
                  <a:gd name="connsiteY1" fmla="*/ 101904 h 110046"/>
                  <a:gd name="connsiteX2" fmla="*/ 8143 w 110097"/>
                  <a:gd name="connsiteY2" fmla="*/ 108571 h 110046"/>
                  <a:gd name="connsiteX3" fmla="*/ 109584 w 110097"/>
                  <a:gd name="connsiteY3" fmla="*/ 2844 h 110046"/>
                  <a:gd name="connsiteX4" fmla="*/ 107203 w 110097"/>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7"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8917" y="-966"/>
                      <a:pt x="107203" y="463"/>
                    </a:cubicBezTo>
                    <a:close/>
                  </a:path>
                </a:pathLst>
              </a:custGeom>
              <a:grpFill/>
              <a:ln w="9525" cap="flat">
                <a:noFill/>
                <a:prstDash val="solid"/>
                <a:miter/>
              </a:ln>
            </p:spPr>
            <p:txBody>
              <a:bodyPr rtlCol="0" anchor="ctr"/>
              <a:lstStyle/>
              <a:p>
                <a:endParaRPr lang="en-US"/>
              </a:p>
            </p:txBody>
          </p:sp>
          <p:sp>
            <p:nvSpPr>
              <p:cNvPr id="1008" name="Freeform: Shape 1007">
                <a:extLst>
                  <a:ext uri="{FF2B5EF4-FFF2-40B4-BE49-F238E27FC236}">
                    <a16:creationId xmlns:a16="http://schemas.microsoft.com/office/drawing/2014/main" id="{38158A2A-0318-0E17-1ED4-FE9B661D11E4}"/>
                  </a:ext>
                </a:extLst>
              </p:cNvPr>
              <p:cNvSpPr/>
              <p:nvPr/>
            </p:nvSpPr>
            <p:spPr>
              <a:xfrm>
                <a:off x="3916443" y="2982100"/>
                <a:ext cx="110097" cy="110046"/>
              </a:xfrm>
              <a:custGeom>
                <a:avLst/>
                <a:gdLst>
                  <a:gd name="connsiteX0" fmla="*/ 107203 w 110097"/>
                  <a:gd name="connsiteY0" fmla="*/ 463 h 110046"/>
                  <a:gd name="connsiteX1" fmla="*/ 1475 w 110097"/>
                  <a:gd name="connsiteY1" fmla="*/ 101904 h 110046"/>
                  <a:gd name="connsiteX2" fmla="*/ 8143 w 110097"/>
                  <a:gd name="connsiteY2" fmla="*/ 108571 h 110046"/>
                  <a:gd name="connsiteX3" fmla="*/ 109584 w 110097"/>
                  <a:gd name="connsiteY3" fmla="*/ 2844 h 110046"/>
                  <a:gd name="connsiteX4" fmla="*/ 107203 w 110097"/>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7"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8917" y="-966"/>
                      <a:pt x="107203" y="463"/>
                    </a:cubicBezTo>
                    <a:close/>
                  </a:path>
                </a:pathLst>
              </a:custGeom>
              <a:grpFill/>
              <a:ln w="9525" cap="flat">
                <a:noFill/>
                <a:prstDash val="solid"/>
                <a:miter/>
              </a:ln>
            </p:spPr>
            <p:txBody>
              <a:bodyPr rtlCol="0" anchor="ctr"/>
              <a:lstStyle/>
              <a:p>
                <a:endParaRPr lang="en-US"/>
              </a:p>
            </p:txBody>
          </p:sp>
          <p:sp>
            <p:nvSpPr>
              <p:cNvPr id="1021" name="Freeform: Shape 1020">
                <a:extLst>
                  <a:ext uri="{FF2B5EF4-FFF2-40B4-BE49-F238E27FC236}">
                    <a16:creationId xmlns:a16="http://schemas.microsoft.com/office/drawing/2014/main" id="{FFB77877-2B7D-B6E9-68B3-0740C44DEBB2}"/>
                  </a:ext>
                </a:extLst>
              </p:cNvPr>
              <p:cNvSpPr/>
              <p:nvPr/>
            </p:nvSpPr>
            <p:spPr>
              <a:xfrm>
                <a:off x="3971497" y="2982100"/>
                <a:ext cx="110097" cy="110046"/>
              </a:xfrm>
              <a:custGeom>
                <a:avLst/>
                <a:gdLst>
                  <a:gd name="connsiteX0" fmla="*/ 107203 w 110097"/>
                  <a:gd name="connsiteY0" fmla="*/ 463 h 110046"/>
                  <a:gd name="connsiteX1" fmla="*/ 1475 w 110097"/>
                  <a:gd name="connsiteY1" fmla="*/ 101904 h 110046"/>
                  <a:gd name="connsiteX2" fmla="*/ 8143 w 110097"/>
                  <a:gd name="connsiteY2" fmla="*/ 108571 h 110046"/>
                  <a:gd name="connsiteX3" fmla="*/ 109584 w 110097"/>
                  <a:gd name="connsiteY3" fmla="*/ 2844 h 110046"/>
                  <a:gd name="connsiteX4" fmla="*/ 107203 w 110097"/>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7"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8917" y="-966"/>
                      <a:pt x="107203" y="463"/>
                    </a:cubicBezTo>
                    <a:close/>
                  </a:path>
                </a:pathLst>
              </a:custGeom>
              <a:grpFill/>
              <a:ln w="9525" cap="flat">
                <a:noFill/>
                <a:prstDash val="solid"/>
                <a:miter/>
              </a:ln>
            </p:spPr>
            <p:txBody>
              <a:bodyPr rtlCol="0" anchor="ctr"/>
              <a:lstStyle/>
              <a:p>
                <a:endParaRPr lang="en-US"/>
              </a:p>
            </p:txBody>
          </p:sp>
          <p:sp>
            <p:nvSpPr>
              <p:cNvPr id="1022" name="Freeform: Shape 1021">
                <a:extLst>
                  <a:ext uri="{FF2B5EF4-FFF2-40B4-BE49-F238E27FC236}">
                    <a16:creationId xmlns:a16="http://schemas.microsoft.com/office/drawing/2014/main" id="{6133978C-F1F4-7A7D-6229-7FB263401BDF}"/>
                  </a:ext>
                </a:extLst>
              </p:cNvPr>
              <p:cNvSpPr/>
              <p:nvPr/>
            </p:nvSpPr>
            <p:spPr>
              <a:xfrm>
                <a:off x="4026552" y="2982100"/>
                <a:ext cx="110097" cy="110046"/>
              </a:xfrm>
              <a:custGeom>
                <a:avLst/>
                <a:gdLst>
                  <a:gd name="connsiteX0" fmla="*/ 107203 w 110097"/>
                  <a:gd name="connsiteY0" fmla="*/ 463 h 110046"/>
                  <a:gd name="connsiteX1" fmla="*/ 1475 w 110097"/>
                  <a:gd name="connsiteY1" fmla="*/ 101904 h 110046"/>
                  <a:gd name="connsiteX2" fmla="*/ 8143 w 110097"/>
                  <a:gd name="connsiteY2" fmla="*/ 108571 h 110046"/>
                  <a:gd name="connsiteX3" fmla="*/ 109584 w 110097"/>
                  <a:gd name="connsiteY3" fmla="*/ 2844 h 110046"/>
                  <a:gd name="connsiteX4" fmla="*/ 107203 w 110097"/>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7"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8917" y="-966"/>
                      <a:pt x="107203" y="463"/>
                    </a:cubicBezTo>
                    <a:close/>
                  </a:path>
                </a:pathLst>
              </a:custGeom>
              <a:grpFill/>
              <a:ln w="9525" cap="flat">
                <a:noFill/>
                <a:prstDash val="solid"/>
                <a:miter/>
              </a:ln>
            </p:spPr>
            <p:txBody>
              <a:bodyPr rtlCol="0" anchor="ctr"/>
              <a:lstStyle/>
              <a:p>
                <a:endParaRPr lang="en-US"/>
              </a:p>
            </p:txBody>
          </p:sp>
          <p:sp>
            <p:nvSpPr>
              <p:cNvPr id="1023" name="Freeform: Shape 1022">
                <a:extLst>
                  <a:ext uri="{FF2B5EF4-FFF2-40B4-BE49-F238E27FC236}">
                    <a16:creationId xmlns:a16="http://schemas.microsoft.com/office/drawing/2014/main" id="{2B6B36BE-28E2-B430-FFBC-226432E0BC4E}"/>
                  </a:ext>
                </a:extLst>
              </p:cNvPr>
              <p:cNvSpPr/>
              <p:nvPr/>
            </p:nvSpPr>
            <p:spPr>
              <a:xfrm>
                <a:off x="4081606" y="2982100"/>
                <a:ext cx="110097" cy="110046"/>
              </a:xfrm>
              <a:custGeom>
                <a:avLst/>
                <a:gdLst>
                  <a:gd name="connsiteX0" fmla="*/ 107203 w 110097"/>
                  <a:gd name="connsiteY0" fmla="*/ 463 h 110046"/>
                  <a:gd name="connsiteX1" fmla="*/ 1475 w 110097"/>
                  <a:gd name="connsiteY1" fmla="*/ 101904 h 110046"/>
                  <a:gd name="connsiteX2" fmla="*/ 8143 w 110097"/>
                  <a:gd name="connsiteY2" fmla="*/ 108571 h 110046"/>
                  <a:gd name="connsiteX3" fmla="*/ 109584 w 110097"/>
                  <a:gd name="connsiteY3" fmla="*/ 2844 h 110046"/>
                  <a:gd name="connsiteX4" fmla="*/ 107203 w 110097"/>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7"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8917" y="-966"/>
                      <a:pt x="107203" y="463"/>
                    </a:cubicBezTo>
                    <a:close/>
                  </a:path>
                </a:pathLst>
              </a:custGeom>
              <a:grpFill/>
              <a:ln w="9525" cap="flat">
                <a:noFill/>
                <a:prstDash val="solid"/>
                <a:miter/>
              </a:ln>
            </p:spPr>
            <p:txBody>
              <a:bodyPr rtlCol="0" anchor="ctr"/>
              <a:lstStyle/>
              <a:p>
                <a:endParaRPr lang="en-US"/>
              </a:p>
            </p:txBody>
          </p:sp>
          <p:sp>
            <p:nvSpPr>
              <p:cNvPr id="1024" name="Freeform: Shape 1023">
                <a:extLst>
                  <a:ext uri="{FF2B5EF4-FFF2-40B4-BE49-F238E27FC236}">
                    <a16:creationId xmlns:a16="http://schemas.microsoft.com/office/drawing/2014/main" id="{D400C257-CCF9-BA41-6902-DEE16F288F2D}"/>
                  </a:ext>
                </a:extLst>
              </p:cNvPr>
              <p:cNvSpPr/>
              <p:nvPr/>
            </p:nvSpPr>
            <p:spPr>
              <a:xfrm>
                <a:off x="4136565" y="2982100"/>
                <a:ext cx="110149" cy="110046"/>
              </a:xfrm>
              <a:custGeom>
                <a:avLst/>
                <a:gdLst>
                  <a:gd name="connsiteX0" fmla="*/ 107203 w 110149"/>
                  <a:gd name="connsiteY0" fmla="*/ 463 h 110046"/>
                  <a:gd name="connsiteX1" fmla="*/ 1475 w 110149"/>
                  <a:gd name="connsiteY1" fmla="*/ 101904 h 110046"/>
                  <a:gd name="connsiteX2" fmla="*/ 8143 w 110149"/>
                  <a:gd name="connsiteY2" fmla="*/ 108571 h 110046"/>
                  <a:gd name="connsiteX3" fmla="*/ 109584 w 110149"/>
                  <a:gd name="connsiteY3" fmla="*/ 2844 h 110046"/>
                  <a:gd name="connsiteX4" fmla="*/ 107203 w 110149"/>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49"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203" y="1225"/>
                      <a:pt x="109012" y="-966"/>
                      <a:pt x="107203" y="463"/>
                    </a:cubicBezTo>
                    <a:close/>
                  </a:path>
                </a:pathLst>
              </a:custGeom>
              <a:grpFill/>
              <a:ln w="9525" cap="flat">
                <a:noFill/>
                <a:prstDash val="solid"/>
                <a:miter/>
              </a:ln>
            </p:spPr>
            <p:txBody>
              <a:bodyPr rtlCol="0" anchor="ctr"/>
              <a:lstStyle/>
              <a:p>
                <a:endParaRPr lang="en-US"/>
              </a:p>
            </p:txBody>
          </p:sp>
          <p:sp>
            <p:nvSpPr>
              <p:cNvPr id="1025" name="Freeform: Shape 1024">
                <a:extLst>
                  <a:ext uri="{FF2B5EF4-FFF2-40B4-BE49-F238E27FC236}">
                    <a16:creationId xmlns:a16="http://schemas.microsoft.com/office/drawing/2014/main" id="{707CF601-8A87-A5B0-67F5-31A00EE3D361}"/>
                  </a:ext>
                </a:extLst>
              </p:cNvPr>
              <p:cNvSpPr/>
              <p:nvPr/>
            </p:nvSpPr>
            <p:spPr>
              <a:xfrm>
                <a:off x="4191620" y="2982100"/>
                <a:ext cx="110149" cy="110046"/>
              </a:xfrm>
              <a:custGeom>
                <a:avLst/>
                <a:gdLst>
                  <a:gd name="connsiteX0" fmla="*/ 107203 w 110149"/>
                  <a:gd name="connsiteY0" fmla="*/ 463 h 110046"/>
                  <a:gd name="connsiteX1" fmla="*/ 1475 w 110149"/>
                  <a:gd name="connsiteY1" fmla="*/ 101904 h 110046"/>
                  <a:gd name="connsiteX2" fmla="*/ 8143 w 110149"/>
                  <a:gd name="connsiteY2" fmla="*/ 108571 h 110046"/>
                  <a:gd name="connsiteX3" fmla="*/ 109584 w 110149"/>
                  <a:gd name="connsiteY3" fmla="*/ 2844 h 110046"/>
                  <a:gd name="connsiteX4" fmla="*/ 107203 w 110149"/>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49"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203" y="1225"/>
                      <a:pt x="109012" y="-966"/>
                      <a:pt x="107203" y="463"/>
                    </a:cubicBezTo>
                    <a:close/>
                  </a:path>
                </a:pathLst>
              </a:custGeom>
              <a:grpFill/>
              <a:ln w="9525" cap="flat">
                <a:noFill/>
                <a:prstDash val="solid"/>
                <a:miter/>
              </a:ln>
            </p:spPr>
            <p:txBody>
              <a:bodyPr rtlCol="0" anchor="ctr"/>
              <a:lstStyle/>
              <a:p>
                <a:endParaRPr lang="en-US"/>
              </a:p>
            </p:txBody>
          </p:sp>
          <p:sp>
            <p:nvSpPr>
              <p:cNvPr id="1026" name="Freeform: Shape 1025">
                <a:extLst>
                  <a:ext uri="{FF2B5EF4-FFF2-40B4-BE49-F238E27FC236}">
                    <a16:creationId xmlns:a16="http://schemas.microsoft.com/office/drawing/2014/main" id="{861F03E9-FC60-E622-3BDA-AE88EEC6EF1E}"/>
                  </a:ext>
                </a:extLst>
              </p:cNvPr>
              <p:cNvSpPr/>
              <p:nvPr/>
            </p:nvSpPr>
            <p:spPr>
              <a:xfrm>
                <a:off x="4246674" y="2982100"/>
                <a:ext cx="110109" cy="110046"/>
              </a:xfrm>
              <a:custGeom>
                <a:avLst/>
                <a:gdLst>
                  <a:gd name="connsiteX0" fmla="*/ 107203 w 110109"/>
                  <a:gd name="connsiteY0" fmla="*/ 463 h 110046"/>
                  <a:gd name="connsiteX1" fmla="*/ 1475 w 110109"/>
                  <a:gd name="connsiteY1" fmla="*/ 101904 h 110046"/>
                  <a:gd name="connsiteX2" fmla="*/ 8143 w 110109"/>
                  <a:gd name="connsiteY2" fmla="*/ 108571 h 110046"/>
                  <a:gd name="connsiteX3" fmla="*/ 109584 w 110109"/>
                  <a:gd name="connsiteY3" fmla="*/ 2844 h 110046"/>
                  <a:gd name="connsiteX4" fmla="*/ 107203 w 110109"/>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09"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9012" y="-966"/>
                      <a:pt x="107203" y="463"/>
                    </a:cubicBezTo>
                    <a:close/>
                  </a:path>
                </a:pathLst>
              </a:custGeom>
              <a:grpFill/>
              <a:ln w="9525" cap="flat">
                <a:noFill/>
                <a:prstDash val="solid"/>
                <a:miter/>
              </a:ln>
            </p:spPr>
            <p:txBody>
              <a:bodyPr rtlCol="0" anchor="ctr"/>
              <a:lstStyle/>
              <a:p>
                <a:endParaRPr lang="en-US"/>
              </a:p>
            </p:txBody>
          </p:sp>
          <p:sp>
            <p:nvSpPr>
              <p:cNvPr id="1027" name="Freeform: Shape 1026">
                <a:extLst>
                  <a:ext uri="{FF2B5EF4-FFF2-40B4-BE49-F238E27FC236}">
                    <a16:creationId xmlns:a16="http://schemas.microsoft.com/office/drawing/2014/main" id="{00B96E6C-EE7C-E98B-DD1C-A862501EF9D2}"/>
                  </a:ext>
                </a:extLst>
              </p:cNvPr>
              <p:cNvSpPr/>
              <p:nvPr/>
            </p:nvSpPr>
            <p:spPr>
              <a:xfrm>
                <a:off x="4301729" y="2982100"/>
                <a:ext cx="110109" cy="110046"/>
              </a:xfrm>
              <a:custGeom>
                <a:avLst/>
                <a:gdLst>
                  <a:gd name="connsiteX0" fmla="*/ 107203 w 110109"/>
                  <a:gd name="connsiteY0" fmla="*/ 463 h 110046"/>
                  <a:gd name="connsiteX1" fmla="*/ 1475 w 110109"/>
                  <a:gd name="connsiteY1" fmla="*/ 101904 h 110046"/>
                  <a:gd name="connsiteX2" fmla="*/ 8143 w 110109"/>
                  <a:gd name="connsiteY2" fmla="*/ 108571 h 110046"/>
                  <a:gd name="connsiteX3" fmla="*/ 109584 w 110109"/>
                  <a:gd name="connsiteY3" fmla="*/ 2844 h 110046"/>
                  <a:gd name="connsiteX4" fmla="*/ 107203 w 110109"/>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09"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9012" y="-966"/>
                      <a:pt x="107203" y="463"/>
                    </a:cubicBezTo>
                    <a:close/>
                  </a:path>
                </a:pathLst>
              </a:custGeom>
              <a:grpFill/>
              <a:ln w="9525" cap="flat">
                <a:noFill/>
                <a:prstDash val="solid"/>
                <a:miter/>
              </a:ln>
            </p:spPr>
            <p:txBody>
              <a:bodyPr rtlCol="0" anchor="ctr"/>
              <a:lstStyle/>
              <a:p>
                <a:endParaRPr lang="en-US"/>
              </a:p>
            </p:txBody>
          </p:sp>
          <p:sp>
            <p:nvSpPr>
              <p:cNvPr id="1028" name="Freeform: Shape 1027">
                <a:extLst>
                  <a:ext uri="{FF2B5EF4-FFF2-40B4-BE49-F238E27FC236}">
                    <a16:creationId xmlns:a16="http://schemas.microsoft.com/office/drawing/2014/main" id="{610B90EF-C345-C7BB-5664-D77F563AB8D4}"/>
                  </a:ext>
                </a:extLst>
              </p:cNvPr>
              <p:cNvSpPr/>
              <p:nvPr/>
            </p:nvSpPr>
            <p:spPr>
              <a:xfrm>
                <a:off x="4356783" y="2982100"/>
                <a:ext cx="110109" cy="110046"/>
              </a:xfrm>
              <a:custGeom>
                <a:avLst/>
                <a:gdLst>
                  <a:gd name="connsiteX0" fmla="*/ 107203 w 110109"/>
                  <a:gd name="connsiteY0" fmla="*/ 463 h 110046"/>
                  <a:gd name="connsiteX1" fmla="*/ 1475 w 110109"/>
                  <a:gd name="connsiteY1" fmla="*/ 101904 h 110046"/>
                  <a:gd name="connsiteX2" fmla="*/ 8143 w 110109"/>
                  <a:gd name="connsiteY2" fmla="*/ 108571 h 110046"/>
                  <a:gd name="connsiteX3" fmla="*/ 109584 w 110109"/>
                  <a:gd name="connsiteY3" fmla="*/ 2844 h 110046"/>
                  <a:gd name="connsiteX4" fmla="*/ 107203 w 110109"/>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09"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9012" y="-966"/>
                      <a:pt x="107203" y="463"/>
                    </a:cubicBezTo>
                    <a:close/>
                  </a:path>
                </a:pathLst>
              </a:custGeom>
              <a:grpFill/>
              <a:ln w="9525" cap="flat">
                <a:noFill/>
                <a:prstDash val="solid"/>
                <a:miter/>
              </a:ln>
            </p:spPr>
            <p:txBody>
              <a:bodyPr rtlCol="0" anchor="ctr"/>
              <a:lstStyle/>
              <a:p>
                <a:endParaRPr lang="en-US"/>
              </a:p>
            </p:txBody>
          </p:sp>
          <p:sp>
            <p:nvSpPr>
              <p:cNvPr id="1029" name="Freeform: Shape 1028">
                <a:extLst>
                  <a:ext uri="{FF2B5EF4-FFF2-40B4-BE49-F238E27FC236}">
                    <a16:creationId xmlns:a16="http://schemas.microsoft.com/office/drawing/2014/main" id="{F9BD2B8E-50F8-A39E-F5FE-D5B7ADA2604D}"/>
                  </a:ext>
                </a:extLst>
              </p:cNvPr>
              <p:cNvSpPr/>
              <p:nvPr/>
            </p:nvSpPr>
            <p:spPr>
              <a:xfrm>
                <a:off x="4411838" y="2982100"/>
                <a:ext cx="110109" cy="110046"/>
              </a:xfrm>
              <a:custGeom>
                <a:avLst/>
                <a:gdLst>
                  <a:gd name="connsiteX0" fmla="*/ 107203 w 110109"/>
                  <a:gd name="connsiteY0" fmla="*/ 463 h 110046"/>
                  <a:gd name="connsiteX1" fmla="*/ 1475 w 110109"/>
                  <a:gd name="connsiteY1" fmla="*/ 101904 h 110046"/>
                  <a:gd name="connsiteX2" fmla="*/ 8143 w 110109"/>
                  <a:gd name="connsiteY2" fmla="*/ 108571 h 110046"/>
                  <a:gd name="connsiteX3" fmla="*/ 109584 w 110109"/>
                  <a:gd name="connsiteY3" fmla="*/ 2844 h 110046"/>
                  <a:gd name="connsiteX4" fmla="*/ 107203 w 110109"/>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09"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9012" y="-966"/>
                      <a:pt x="107203" y="463"/>
                    </a:cubicBezTo>
                    <a:close/>
                  </a:path>
                </a:pathLst>
              </a:custGeom>
              <a:grpFill/>
              <a:ln w="9525"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3B59FA12-0DEA-2B5A-BBF2-D8C617366746}"/>
                  </a:ext>
                </a:extLst>
              </p:cNvPr>
              <p:cNvSpPr/>
              <p:nvPr/>
            </p:nvSpPr>
            <p:spPr>
              <a:xfrm>
                <a:off x="4466892" y="2982100"/>
                <a:ext cx="110097" cy="110046"/>
              </a:xfrm>
              <a:custGeom>
                <a:avLst/>
                <a:gdLst>
                  <a:gd name="connsiteX0" fmla="*/ 107203 w 110097"/>
                  <a:gd name="connsiteY0" fmla="*/ 463 h 110046"/>
                  <a:gd name="connsiteX1" fmla="*/ 1475 w 110097"/>
                  <a:gd name="connsiteY1" fmla="*/ 101904 h 110046"/>
                  <a:gd name="connsiteX2" fmla="*/ 8143 w 110097"/>
                  <a:gd name="connsiteY2" fmla="*/ 108571 h 110046"/>
                  <a:gd name="connsiteX3" fmla="*/ 109584 w 110097"/>
                  <a:gd name="connsiteY3" fmla="*/ 2844 h 110046"/>
                  <a:gd name="connsiteX4" fmla="*/ 107203 w 110097"/>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7"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8917" y="-966"/>
                      <a:pt x="107203" y="463"/>
                    </a:cubicBezTo>
                    <a:close/>
                  </a:path>
                </a:pathLst>
              </a:custGeom>
              <a:grpFill/>
              <a:ln w="9525"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3AE7973C-93EB-082B-114B-1620B79CF50F}"/>
                  </a:ext>
                </a:extLst>
              </p:cNvPr>
              <p:cNvSpPr/>
              <p:nvPr/>
            </p:nvSpPr>
            <p:spPr>
              <a:xfrm>
                <a:off x="4521947" y="2982100"/>
                <a:ext cx="110097" cy="110046"/>
              </a:xfrm>
              <a:custGeom>
                <a:avLst/>
                <a:gdLst>
                  <a:gd name="connsiteX0" fmla="*/ 107203 w 110097"/>
                  <a:gd name="connsiteY0" fmla="*/ 463 h 110046"/>
                  <a:gd name="connsiteX1" fmla="*/ 1475 w 110097"/>
                  <a:gd name="connsiteY1" fmla="*/ 101904 h 110046"/>
                  <a:gd name="connsiteX2" fmla="*/ 8143 w 110097"/>
                  <a:gd name="connsiteY2" fmla="*/ 108571 h 110046"/>
                  <a:gd name="connsiteX3" fmla="*/ 109584 w 110097"/>
                  <a:gd name="connsiteY3" fmla="*/ 2844 h 110046"/>
                  <a:gd name="connsiteX4" fmla="*/ 107203 w 110097"/>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7"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8917" y="-966"/>
                      <a:pt x="107203" y="463"/>
                    </a:cubicBezTo>
                    <a:close/>
                  </a:path>
                </a:pathLst>
              </a:custGeom>
              <a:grpFill/>
              <a:ln w="9525"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7ABF9FD8-CC2B-8978-DD01-30B40DA3090C}"/>
                  </a:ext>
                </a:extLst>
              </p:cNvPr>
              <p:cNvSpPr/>
              <p:nvPr/>
            </p:nvSpPr>
            <p:spPr>
              <a:xfrm>
                <a:off x="4632056" y="2982100"/>
                <a:ext cx="110097" cy="110046"/>
              </a:xfrm>
              <a:custGeom>
                <a:avLst/>
                <a:gdLst>
                  <a:gd name="connsiteX0" fmla="*/ 107203 w 110097"/>
                  <a:gd name="connsiteY0" fmla="*/ 463 h 110046"/>
                  <a:gd name="connsiteX1" fmla="*/ 1475 w 110097"/>
                  <a:gd name="connsiteY1" fmla="*/ 101904 h 110046"/>
                  <a:gd name="connsiteX2" fmla="*/ 8143 w 110097"/>
                  <a:gd name="connsiteY2" fmla="*/ 108571 h 110046"/>
                  <a:gd name="connsiteX3" fmla="*/ 109584 w 110097"/>
                  <a:gd name="connsiteY3" fmla="*/ 2844 h 110046"/>
                  <a:gd name="connsiteX4" fmla="*/ 107203 w 110097"/>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7"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8917" y="-966"/>
                      <a:pt x="107203" y="463"/>
                    </a:cubicBezTo>
                    <a:close/>
                  </a:path>
                </a:pathLst>
              </a:custGeom>
              <a:grpFill/>
              <a:ln w="9525"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49BD7502-2F80-135F-3ACE-862DA4F4CFF8}"/>
                  </a:ext>
                </a:extLst>
              </p:cNvPr>
              <p:cNvSpPr/>
              <p:nvPr/>
            </p:nvSpPr>
            <p:spPr>
              <a:xfrm>
                <a:off x="4687110" y="2982100"/>
                <a:ext cx="110097" cy="110046"/>
              </a:xfrm>
              <a:custGeom>
                <a:avLst/>
                <a:gdLst>
                  <a:gd name="connsiteX0" fmla="*/ 107203 w 110097"/>
                  <a:gd name="connsiteY0" fmla="*/ 463 h 110046"/>
                  <a:gd name="connsiteX1" fmla="*/ 1475 w 110097"/>
                  <a:gd name="connsiteY1" fmla="*/ 101904 h 110046"/>
                  <a:gd name="connsiteX2" fmla="*/ 8143 w 110097"/>
                  <a:gd name="connsiteY2" fmla="*/ 108571 h 110046"/>
                  <a:gd name="connsiteX3" fmla="*/ 109584 w 110097"/>
                  <a:gd name="connsiteY3" fmla="*/ 2844 h 110046"/>
                  <a:gd name="connsiteX4" fmla="*/ 107203 w 110097"/>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7"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8917" y="-966"/>
                      <a:pt x="107203" y="463"/>
                    </a:cubicBezTo>
                    <a:close/>
                  </a:path>
                </a:pathLst>
              </a:custGeom>
              <a:grpFill/>
              <a:ln w="9525" cap="flat">
                <a:noFill/>
                <a:prstDash val="solid"/>
                <a:miter/>
              </a:ln>
            </p:spPr>
            <p:txBody>
              <a:bodyPr rtlCol="0" anchor="ctr"/>
              <a:lstStyle/>
              <a:p>
                <a:endParaRPr lang="en-US"/>
              </a:p>
            </p:txBody>
          </p:sp>
          <p:sp>
            <p:nvSpPr>
              <p:cNvPr id="1034" name="Freeform: Shape 1033">
                <a:extLst>
                  <a:ext uri="{FF2B5EF4-FFF2-40B4-BE49-F238E27FC236}">
                    <a16:creationId xmlns:a16="http://schemas.microsoft.com/office/drawing/2014/main" id="{2021B7E4-217F-64FD-432A-59B1B17A86B8}"/>
                  </a:ext>
                </a:extLst>
              </p:cNvPr>
              <p:cNvSpPr/>
              <p:nvPr/>
            </p:nvSpPr>
            <p:spPr>
              <a:xfrm>
                <a:off x="4742165" y="2982100"/>
                <a:ext cx="110097" cy="110046"/>
              </a:xfrm>
              <a:custGeom>
                <a:avLst/>
                <a:gdLst>
                  <a:gd name="connsiteX0" fmla="*/ 107203 w 110097"/>
                  <a:gd name="connsiteY0" fmla="*/ 463 h 110046"/>
                  <a:gd name="connsiteX1" fmla="*/ 1475 w 110097"/>
                  <a:gd name="connsiteY1" fmla="*/ 101904 h 110046"/>
                  <a:gd name="connsiteX2" fmla="*/ 8143 w 110097"/>
                  <a:gd name="connsiteY2" fmla="*/ 108571 h 110046"/>
                  <a:gd name="connsiteX3" fmla="*/ 109584 w 110097"/>
                  <a:gd name="connsiteY3" fmla="*/ 2844 h 110046"/>
                  <a:gd name="connsiteX4" fmla="*/ 107203 w 110097"/>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7"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8917" y="-966"/>
                      <a:pt x="107203" y="463"/>
                    </a:cubicBezTo>
                    <a:close/>
                  </a:path>
                </a:pathLst>
              </a:custGeom>
              <a:grpFill/>
              <a:ln w="9525"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E0278DD8-9C0F-6B06-4E3F-817708F853AD}"/>
                  </a:ext>
                </a:extLst>
              </p:cNvPr>
              <p:cNvSpPr/>
              <p:nvPr/>
            </p:nvSpPr>
            <p:spPr>
              <a:xfrm>
                <a:off x="4797219" y="2982100"/>
                <a:ext cx="110097" cy="110046"/>
              </a:xfrm>
              <a:custGeom>
                <a:avLst/>
                <a:gdLst>
                  <a:gd name="connsiteX0" fmla="*/ 107203 w 110097"/>
                  <a:gd name="connsiteY0" fmla="*/ 463 h 110046"/>
                  <a:gd name="connsiteX1" fmla="*/ 1475 w 110097"/>
                  <a:gd name="connsiteY1" fmla="*/ 101904 h 110046"/>
                  <a:gd name="connsiteX2" fmla="*/ 8143 w 110097"/>
                  <a:gd name="connsiteY2" fmla="*/ 108571 h 110046"/>
                  <a:gd name="connsiteX3" fmla="*/ 109584 w 110097"/>
                  <a:gd name="connsiteY3" fmla="*/ 2844 h 110046"/>
                  <a:gd name="connsiteX4" fmla="*/ 107203 w 110097"/>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7"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8917" y="-966"/>
                      <a:pt x="107203" y="463"/>
                    </a:cubicBezTo>
                    <a:close/>
                  </a:path>
                </a:pathLst>
              </a:custGeom>
              <a:grpFill/>
              <a:ln w="9525" cap="flat">
                <a:noFill/>
                <a:prstDash val="solid"/>
                <a:miter/>
              </a:ln>
            </p:spPr>
            <p:txBody>
              <a:bodyPr rtlCol="0" anchor="ctr"/>
              <a:lstStyle/>
              <a:p>
                <a:endParaRPr lang="en-US"/>
              </a:p>
            </p:txBody>
          </p:sp>
          <p:sp>
            <p:nvSpPr>
              <p:cNvPr id="1036" name="Freeform: Shape 1035">
                <a:extLst>
                  <a:ext uri="{FF2B5EF4-FFF2-40B4-BE49-F238E27FC236}">
                    <a16:creationId xmlns:a16="http://schemas.microsoft.com/office/drawing/2014/main" id="{BEFBACCB-DA0B-98B8-C801-F2BAEFF37F45}"/>
                  </a:ext>
                </a:extLst>
              </p:cNvPr>
              <p:cNvSpPr/>
              <p:nvPr/>
            </p:nvSpPr>
            <p:spPr>
              <a:xfrm>
                <a:off x="4852274" y="2982100"/>
                <a:ext cx="110097" cy="110046"/>
              </a:xfrm>
              <a:custGeom>
                <a:avLst/>
                <a:gdLst>
                  <a:gd name="connsiteX0" fmla="*/ 107203 w 110097"/>
                  <a:gd name="connsiteY0" fmla="*/ 463 h 110046"/>
                  <a:gd name="connsiteX1" fmla="*/ 1475 w 110097"/>
                  <a:gd name="connsiteY1" fmla="*/ 101904 h 110046"/>
                  <a:gd name="connsiteX2" fmla="*/ 8143 w 110097"/>
                  <a:gd name="connsiteY2" fmla="*/ 108571 h 110046"/>
                  <a:gd name="connsiteX3" fmla="*/ 109584 w 110097"/>
                  <a:gd name="connsiteY3" fmla="*/ 2844 h 110046"/>
                  <a:gd name="connsiteX4" fmla="*/ 107203 w 110097"/>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7"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8917" y="-966"/>
                      <a:pt x="107203" y="463"/>
                    </a:cubicBezTo>
                    <a:close/>
                  </a:path>
                </a:pathLst>
              </a:custGeom>
              <a:grpFill/>
              <a:ln w="9525" cap="flat">
                <a:noFill/>
                <a:prstDash val="solid"/>
                <a:miter/>
              </a:ln>
            </p:spPr>
            <p:txBody>
              <a:bodyPr rtlCol="0" anchor="ctr"/>
              <a:lstStyle/>
              <a:p>
                <a:endParaRPr lang="en-US"/>
              </a:p>
            </p:txBody>
          </p:sp>
          <p:sp>
            <p:nvSpPr>
              <p:cNvPr id="1037" name="Freeform: Shape 1036">
                <a:extLst>
                  <a:ext uri="{FF2B5EF4-FFF2-40B4-BE49-F238E27FC236}">
                    <a16:creationId xmlns:a16="http://schemas.microsoft.com/office/drawing/2014/main" id="{8DDB4D0E-B809-AC58-6DEE-9EB52D0A05D9}"/>
                  </a:ext>
                </a:extLst>
              </p:cNvPr>
              <p:cNvSpPr/>
              <p:nvPr/>
            </p:nvSpPr>
            <p:spPr>
              <a:xfrm>
                <a:off x="4907328" y="2982100"/>
                <a:ext cx="110097" cy="110046"/>
              </a:xfrm>
              <a:custGeom>
                <a:avLst/>
                <a:gdLst>
                  <a:gd name="connsiteX0" fmla="*/ 107203 w 110097"/>
                  <a:gd name="connsiteY0" fmla="*/ 463 h 110046"/>
                  <a:gd name="connsiteX1" fmla="*/ 1475 w 110097"/>
                  <a:gd name="connsiteY1" fmla="*/ 101904 h 110046"/>
                  <a:gd name="connsiteX2" fmla="*/ 8143 w 110097"/>
                  <a:gd name="connsiteY2" fmla="*/ 108571 h 110046"/>
                  <a:gd name="connsiteX3" fmla="*/ 109584 w 110097"/>
                  <a:gd name="connsiteY3" fmla="*/ 2844 h 110046"/>
                  <a:gd name="connsiteX4" fmla="*/ 107203 w 110097"/>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7"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8917" y="-966"/>
                      <a:pt x="107203" y="463"/>
                    </a:cubicBezTo>
                    <a:close/>
                  </a:path>
                </a:pathLst>
              </a:custGeom>
              <a:grpFill/>
              <a:ln w="9525" cap="flat">
                <a:noFill/>
                <a:prstDash val="solid"/>
                <a:miter/>
              </a:ln>
            </p:spPr>
            <p:txBody>
              <a:bodyPr rtlCol="0" anchor="ctr"/>
              <a:lstStyle/>
              <a:p>
                <a:endParaRPr lang="en-US"/>
              </a:p>
            </p:txBody>
          </p:sp>
          <p:sp>
            <p:nvSpPr>
              <p:cNvPr id="1038" name="Freeform: Shape 1037">
                <a:extLst>
                  <a:ext uri="{FF2B5EF4-FFF2-40B4-BE49-F238E27FC236}">
                    <a16:creationId xmlns:a16="http://schemas.microsoft.com/office/drawing/2014/main" id="{722E9B48-5D56-F9F4-E46F-F2C96B2DD0EE}"/>
                  </a:ext>
                </a:extLst>
              </p:cNvPr>
              <p:cNvSpPr/>
              <p:nvPr/>
            </p:nvSpPr>
            <p:spPr>
              <a:xfrm>
                <a:off x="4962288" y="2982100"/>
                <a:ext cx="110149" cy="110046"/>
              </a:xfrm>
              <a:custGeom>
                <a:avLst/>
                <a:gdLst>
                  <a:gd name="connsiteX0" fmla="*/ 107203 w 110149"/>
                  <a:gd name="connsiteY0" fmla="*/ 463 h 110046"/>
                  <a:gd name="connsiteX1" fmla="*/ 1475 w 110149"/>
                  <a:gd name="connsiteY1" fmla="*/ 101904 h 110046"/>
                  <a:gd name="connsiteX2" fmla="*/ 8143 w 110149"/>
                  <a:gd name="connsiteY2" fmla="*/ 108571 h 110046"/>
                  <a:gd name="connsiteX3" fmla="*/ 109584 w 110149"/>
                  <a:gd name="connsiteY3" fmla="*/ 2844 h 110046"/>
                  <a:gd name="connsiteX4" fmla="*/ 107203 w 110149"/>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49"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203" y="1225"/>
                      <a:pt x="109013" y="-966"/>
                      <a:pt x="107203" y="463"/>
                    </a:cubicBezTo>
                    <a:close/>
                  </a:path>
                </a:pathLst>
              </a:custGeom>
              <a:grpFill/>
              <a:ln w="9525" cap="flat">
                <a:noFill/>
                <a:prstDash val="solid"/>
                <a:miter/>
              </a:ln>
            </p:spPr>
            <p:txBody>
              <a:bodyPr rtlCol="0" anchor="ctr"/>
              <a:lstStyle/>
              <a:p>
                <a:endParaRPr lang="en-US"/>
              </a:p>
            </p:txBody>
          </p:sp>
          <p:sp>
            <p:nvSpPr>
              <p:cNvPr id="1039" name="Freeform: Shape 1038">
                <a:extLst>
                  <a:ext uri="{FF2B5EF4-FFF2-40B4-BE49-F238E27FC236}">
                    <a16:creationId xmlns:a16="http://schemas.microsoft.com/office/drawing/2014/main" id="{B23BEE98-2B9D-CCE6-9F81-FE9DC752F52F}"/>
                  </a:ext>
                </a:extLst>
              </p:cNvPr>
              <p:cNvSpPr/>
              <p:nvPr/>
            </p:nvSpPr>
            <p:spPr>
              <a:xfrm>
                <a:off x="3596230" y="2969209"/>
                <a:ext cx="1756689" cy="360626"/>
              </a:xfrm>
              <a:custGeom>
                <a:avLst/>
                <a:gdLst>
                  <a:gd name="connsiteX0" fmla="*/ 1756058 w 1756689"/>
                  <a:gd name="connsiteY0" fmla="*/ 112604 h 360626"/>
                  <a:gd name="connsiteX1" fmla="*/ 1754534 w 1756689"/>
                  <a:gd name="connsiteY1" fmla="*/ 18497 h 360626"/>
                  <a:gd name="connsiteX2" fmla="*/ 1747581 w 1756689"/>
                  <a:gd name="connsiteY2" fmla="*/ 2781 h 360626"/>
                  <a:gd name="connsiteX3" fmla="*/ 362550 w 1756689"/>
                  <a:gd name="connsiteY3" fmla="*/ 4591 h 360626"/>
                  <a:gd name="connsiteX4" fmla="*/ 284445 w 1756689"/>
                  <a:gd name="connsiteY4" fmla="*/ 4019 h 360626"/>
                  <a:gd name="connsiteX5" fmla="*/ 285779 w 1756689"/>
                  <a:gd name="connsiteY5" fmla="*/ 2495 h 360626"/>
                  <a:gd name="connsiteX6" fmla="*/ 283683 w 1756689"/>
                  <a:gd name="connsiteY6" fmla="*/ 400 h 360626"/>
                  <a:gd name="connsiteX7" fmla="*/ 279683 w 1756689"/>
                  <a:gd name="connsiteY7" fmla="*/ 4019 h 360626"/>
                  <a:gd name="connsiteX8" fmla="*/ 46606 w 1756689"/>
                  <a:gd name="connsiteY8" fmla="*/ 7448 h 360626"/>
                  <a:gd name="connsiteX9" fmla="*/ 42987 w 1756689"/>
                  <a:gd name="connsiteY9" fmla="*/ 9258 h 360626"/>
                  <a:gd name="connsiteX10" fmla="*/ 8506 w 1756689"/>
                  <a:gd name="connsiteY10" fmla="*/ 9829 h 360626"/>
                  <a:gd name="connsiteX11" fmla="*/ 6315 w 1756689"/>
                  <a:gd name="connsiteY11" fmla="*/ 12115 h 360626"/>
                  <a:gd name="connsiteX12" fmla="*/ 6506 w 1756689"/>
                  <a:gd name="connsiteY12" fmla="*/ 12592 h 360626"/>
                  <a:gd name="connsiteX13" fmla="*/ 5744 w 1756689"/>
                  <a:gd name="connsiteY13" fmla="*/ 12973 h 360626"/>
                  <a:gd name="connsiteX14" fmla="*/ 5649 w 1756689"/>
                  <a:gd name="connsiteY14" fmla="*/ 13068 h 360626"/>
                  <a:gd name="connsiteX15" fmla="*/ 4125 w 1756689"/>
                  <a:gd name="connsiteY15" fmla="*/ 14401 h 360626"/>
                  <a:gd name="connsiteX16" fmla="*/ 3839 w 1756689"/>
                  <a:gd name="connsiteY16" fmla="*/ 14687 h 360626"/>
                  <a:gd name="connsiteX17" fmla="*/ 2982 w 1756689"/>
                  <a:gd name="connsiteY17" fmla="*/ 16402 h 360626"/>
                  <a:gd name="connsiteX18" fmla="*/ 2791 w 1756689"/>
                  <a:gd name="connsiteY18" fmla="*/ 17068 h 360626"/>
                  <a:gd name="connsiteX19" fmla="*/ 2505 w 1756689"/>
                  <a:gd name="connsiteY19" fmla="*/ 18116 h 360626"/>
                  <a:gd name="connsiteX20" fmla="*/ 1458 w 1756689"/>
                  <a:gd name="connsiteY20" fmla="*/ 88601 h 360626"/>
                  <a:gd name="connsiteX21" fmla="*/ 1267 w 1756689"/>
                  <a:gd name="connsiteY21" fmla="*/ 107842 h 360626"/>
                  <a:gd name="connsiteX22" fmla="*/ 410 w 1756689"/>
                  <a:gd name="connsiteY22" fmla="*/ 108699 h 360626"/>
                  <a:gd name="connsiteX23" fmla="*/ 1458 w 1756689"/>
                  <a:gd name="connsiteY23" fmla="*/ 111080 h 360626"/>
                  <a:gd name="connsiteX24" fmla="*/ 6506 w 1756689"/>
                  <a:gd name="connsiteY24" fmla="*/ 116414 h 360626"/>
                  <a:gd name="connsiteX25" fmla="*/ 8506 w 1756689"/>
                  <a:gd name="connsiteY25" fmla="*/ 118224 h 360626"/>
                  <a:gd name="connsiteX26" fmla="*/ 42987 w 1756689"/>
                  <a:gd name="connsiteY26" fmla="*/ 118795 h 360626"/>
                  <a:gd name="connsiteX27" fmla="*/ 46606 w 1756689"/>
                  <a:gd name="connsiteY27" fmla="*/ 120605 h 360626"/>
                  <a:gd name="connsiteX28" fmla="*/ 344929 w 1756689"/>
                  <a:gd name="connsiteY28" fmla="*/ 123558 h 360626"/>
                  <a:gd name="connsiteX29" fmla="*/ 351025 w 1756689"/>
                  <a:gd name="connsiteY29" fmla="*/ 240049 h 360626"/>
                  <a:gd name="connsiteX30" fmla="*/ 320164 w 1756689"/>
                  <a:gd name="connsiteY30" fmla="*/ 213188 h 360626"/>
                  <a:gd name="connsiteX31" fmla="*/ 317783 w 1756689"/>
                  <a:gd name="connsiteY31" fmla="*/ 216236 h 360626"/>
                  <a:gd name="connsiteX32" fmla="*/ 349596 w 1756689"/>
                  <a:gd name="connsiteY32" fmla="*/ 265004 h 360626"/>
                  <a:gd name="connsiteX33" fmla="*/ 362646 w 1756689"/>
                  <a:gd name="connsiteY33" fmla="*/ 265004 h 360626"/>
                  <a:gd name="connsiteX34" fmla="*/ 419415 w 1756689"/>
                  <a:gd name="connsiteY34" fmla="*/ 187375 h 360626"/>
                  <a:gd name="connsiteX35" fmla="*/ 416938 w 1756689"/>
                  <a:gd name="connsiteY35" fmla="*/ 185470 h 360626"/>
                  <a:gd name="connsiteX36" fmla="*/ 359788 w 1756689"/>
                  <a:gd name="connsiteY36" fmla="*/ 242620 h 360626"/>
                  <a:gd name="connsiteX37" fmla="*/ 360550 w 1756689"/>
                  <a:gd name="connsiteY37" fmla="*/ 190614 h 360626"/>
                  <a:gd name="connsiteX38" fmla="*/ 357502 w 1756689"/>
                  <a:gd name="connsiteY38" fmla="*/ 123558 h 360626"/>
                  <a:gd name="connsiteX39" fmla="*/ 358455 w 1756689"/>
                  <a:gd name="connsiteY39" fmla="*/ 123558 h 360626"/>
                  <a:gd name="connsiteX40" fmla="*/ 985390 w 1756689"/>
                  <a:gd name="connsiteY40" fmla="*/ 126320 h 360626"/>
                  <a:gd name="connsiteX41" fmla="*/ 957768 w 1756689"/>
                  <a:gd name="connsiteY41" fmla="*/ 163849 h 360626"/>
                  <a:gd name="connsiteX42" fmla="*/ 931764 w 1756689"/>
                  <a:gd name="connsiteY42" fmla="*/ 200234 h 360626"/>
                  <a:gd name="connsiteX43" fmla="*/ 910905 w 1756689"/>
                  <a:gd name="connsiteY43" fmla="*/ 232238 h 360626"/>
                  <a:gd name="connsiteX44" fmla="*/ 910905 w 1756689"/>
                  <a:gd name="connsiteY44" fmla="*/ 247478 h 360626"/>
                  <a:gd name="connsiteX45" fmla="*/ 1090260 w 1756689"/>
                  <a:gd name="connsiteY45" fmla="*/ 246145 h 360626"/>
                  <a:gd name="connsiteX46" fmla="*/ 1095785 w 1756689"/>
                  <a:gd name="connsiteY46" fmla="*/ 232714 h 360626"/>
                  <a:gd name="connsiteX47" fmla="*/ 1033301 w 1756689"/>
                  <a:gd name="connsiteY47" fmla="*/ 155276 h 360626"/>
                  <a:gd name="connsiteX48" fmla="*/ 1014441 w 1756689"/>
                  <a:gd name="connsiteY48" fmla="*/ 126320 h 360626"/>
                  <a:gd name="connsiteX49" fmla="*/ 1416396 w 1756689"/>
                  <a:gd name="connsiteY49" fmla="*/ 125749 h 360626"/>
                  <a:gd name="connsiteX50" fmla="*/ 1410015 w 1756689"/>
                  <a:gd name="connsiteY50" fmla="*/ 226999 h 360626"/>
                  <a:gd name="connsiteX51" fmla="*/ 1411158 w 1756689"/>
                  <a:gd name="connsiteY51" fmla="*/ 323964 h 360626"/>
                  <a:gd name="connsiteX52" fmla="*/ 1381916 w 1756689"/>
                  <a:gd name="connsiteY52" fmla="*/ 279101 h 360626"/>
                  <a:gd name="connsiteX53" fmla="*/ 1377725 w 1756689"/>
                  <a:gd name="connsiteY53" fmla="*/ 280816 h 360626"/>
                  <a:gd name="connsiteX54" fmla="*/ 1411634 w 1756689"/>
                  <a:gd name="connsiteY54" fmla="*/ 356920 h 360626"/>
                  <a:gd name="connsiteX55" fmla="*/ 1425445 w 1756689"/>
                  <a:gd name="connsiteY55" fmla="*/ 353206 h 360626"/>
                  <a:gd name="connsiteX56" fmla="*/ 1425445 w 1756689"/>
                  <a:gd name="connsiteY56" fmla="*/ 352634 h 360626"/>
                  <a:gd name="connsiteX57" fmla="*/ 1447353 w 1756689"/>
                  <a:gd name="connsiteY57" fmla="*/ 326440 h 360626"/>
                  <a:gd name="connsiteX58" fmla="*/ 1459449 w 1756689"/>
                  <a:gd name="connsiteY58" fmla="*/ 295579 h 360626"/>
                  <a:gd name="connsiteX59" fmla="*/ 1456497 w 1756689"/>
                  <a:gd name="connsiteY59" fmla="*/ 294817 h 360626"/>
                  <a:gd name="connsiteX60" fmla="*/ 1433351 w 1756689"/>
                  <a:gd name="connsiteY60" fmla="*/ 324821 h 360626"/>
                  <a:gd name="connsiteX61" fmla="*/ 1425826 w 1756689"/>
                  <a:gd name="connsiteY61" fmla="*/ 334918 h 360626"/>
                  <a:gd name="connsiteX62" fmla="*/ 1424778 w 1756689"/>
                  <a:gd name="connsiteY62" fmla="*/ 236048 h 360626"/>
                  <a:gd name="connsiteX63" fmla="*/ 1427636 w 1756689"/>
                  <a:gd name="connsiteY63" fmla="*/ 125749 h 360626"/>
                  <a:gd name="connsiteX64" fmla="*/ 1747390 w 1756689"/>
                  <a:gd name="connsiteY64" fmla="*/ 125368 h 360626"/>
                  <a:gd name="connsiteX65" fmla="*/ 1756058 w 1756689"/>
                  <a:gd name="connsiteY65" fmla="*/ 112604 h 360626"/>
                  <a:gd name="connsiteX66" fmla="*/ 54036 w 1756689"/>
                  <a:gd name="connsiteY66" fmla="*/ 19164 h 360626"/>
                  <a:gd name="connsiteX67" fmla="*/ 55179 w 1756689"/>
                  <a:gd name="connsiteY67" fmla="*/ 17259 h 360626"/>
                  <a:gd name="connsiteX68" fmla="*/ 87373 w 1756689"/>
                  <a:gd name="connsiteY68" fmla="*/ 18211 h 360626"/>
                  <a:gd name="connsiteX69" fmla="*/ 53750 w 1756689"/>
                  <a:gd name="connsiteY69" fmla="*/ 52406 h 360626"/>
                  <a:gd name="connsiteX70" fmla="*/ 15840 w 1756689"/>
                  <a:gd name="connsiteY70" fmla="*/ 92221 h 360626"/>
                  <a:gd name="connsiteX71" fmla="*/ 15745 w 1756689"/>
                  <a:gd name="connsiteY71" fmla="*/ 88696 h 360626"/>
                  <a:gd name="connsiteX72" fmla="*/ 16126 w 1756689"/>
                  <a:gd name="connsiteY72" fmla="*/ 52501 h 360626"/>
                  <a:gd name="connsiteX73" fmla="*/ 54036 w 1756689"/>
                  <a:gd name="connsiteY73" fmla="*/ 19164 h 360626"/>
                  <a:gd name="connsiteX74" fmla="*/ 14316 w 1756689"/>
                  <a:gd name="connsiteY74" fmla="*/ 17164 h 360626"/>
                  <a:gd name="connsiteX75" fmla="*/ 14126 w 1756689"/>
                  <a:gd name="connsiteY75" fmla="*/ 16497 h 360626"/>
                  <a:gd name="connsiteX76" fmla="*/ 13269 w 1756689"/>
                  <a:gd name="connsiteY76" fmla="*/ 14782 h 360626"/>
                  <a:gd name="connsiteX77" fmla="*/ 13173 w 1756689"/>
                  <a:gd name="connsiteY77" fmla="*/ 14592 h 360626"/>
                  <a:gd name="connsiteX78" fmla="*/ 43082 w 1756689"/>
                  <a:gd name="connsiteY78" fmla="*/ 15068 h 360626"/>
                  <a:gd name="connsiteX79" fmla="*/ 43368 w 1756689"/>
                  <a:gd name="connsiteY79" fmla="*/ 15354 h 360626"/>
                  <a:gd name="connsiteX80" fmla="*/ 15936 w 1756689"/>
                  <a:gd name="connsiteY80" fmla="*/ 46977 h 360626"/>
                  <a:gd name="connsiteX81" fmla="*/ 14602 w 1756689"/>
                  <a:gd name="connsiteY81" fmla="*/ 18116 h 360626"/>
                  <a:gd name="connsiteX82" fmla="*/ 14316 w 1756689"/>
                  <a:gd name="connsiteY82" fmla="*/ 17164 h 360626"/>
                  <a:gd name="connsiteX83" fmla="*/ 35938 w 1756689"/>
                  <a:gd name="connsiteY83" fmla="*/ 113366 h 360626"/>
                  <a:gd name="connsiteX84" fmla="*/ 14793 w 1756689"/>
                  <a:gd name="connsiteY84" fmla="*/ 113747 h 360626"/>
                  <a:gd name="connsiteX85" fmla="*/ 15840 w 1756689"/>
                  <a:gd name="connsiteY85" fmla="*/ 109842 h 360626"/>
                  <a:gd name="connsiteX86" fmla="*/ 15936 w 1756689"/>
                  <a:gd name="connsiteY86" fmla="*/ 98412 h 360626"/>
                  <a:gd name="connsiteX87" fmla="*/ 53369 w 1756689"/>
                  <a:gd name="connsiteY87" fmla="*/ 62979 h 360626"/>
                  <a:gd name="connsiteX88" fmla="*/ 96993 w 1756689"/>
                  <a:gd name="connsiteY88" fmla="*/ 18497 h 360626"/>
                  <a:gd name="connsiteX89" fmla="*/ 125092 w 1756689"/>
                  <a:gd name="connsiteY89" fmla="*/ 19069 h 360626"/>
                  <a:gd name="connsiteX90" fmla="*/ 87183 w 1756689"/>
                  <a:gd name="connsiteY90" fmla="*/ 56883 h 360626"/>
                  <a:gd name="connsiteX91" fmla="*/ 36319 w 1756689"/>
                  <a:gd name="connsiteY91" fmla="*/ 112509 h 360626"/>
                  <a:gd name="connsiteX92" fmla="*/ 35938 w 1756689"/>
                  <a:gd name="connsiteY92" fmla="*/ 113366 h 360626"/>
                  <a:gd name="connsiteX93" fmla="*/ 46701 w 1756689"/>
                  <a:gd name="connsiteY93" fmla="*/ 111461 h 360626"/>
                  <a:gd name="connsiteX94" fmla="*/ 43082 w 1756689"/>
                  <a:gd name="connsiteY94" fmla="*/ 113271 h 360626"/>
                  <a:gd name="connsiteX95" fmla="*/ 39177 w 1756689"/>
                  <a:gd name="connsiteY95" fmla="*/ 113366 h 360626"/>
                  <a:gd name="connsiteX96" fmla="*/ 93660 w 1756689"/>
                  <a:gd name="connsiteY96" fmla="*/ 63455 h 360626"/>
                  <a:gd name="connsiteX97" fmla="*/ 135570 w 1756689"/>
                  <a:gd name="connsiteY97" fmla="*/ 19354 h 360626"/>
                  <a:gd name="connsiteX98" fmla="*/ 165288 w 1756689"/>
                  <a:gd name="connsiteY98" fmla="*/ 19735 h 360626"/>
                  <a:gd name="connsiteX99" fmla="*/ 121473 w 1756689"/>
                  <a:gd name="connsiteY99" fmla="*/ 61455 h 360626"/>
                  <a:gd name="connsiteX100" fmla="*/ 74038 w 1756689"/>
                  <a:gd name="connsiteY100" fmla="*/ 110604 h 360626"/>
                  <a:gd name="connsiteX101" fmla="*/ 46701 w 1756689"/>
                  <a:gd name="connsiteY101" fmla="*/ 111461 h 360626"/>
                  <a:gd name="connsiteX102" fmla="*/ 83468 w 1756689"/>
                  <a:gd name="connsiteY102" fmla="*/ 110223 h 360626"/>
                  <a:gd name="connsiteX103" fmla="*/ 121758 w 1756689"/>
                  <a:gd name="connsiteY103" fmla="*/ 72599 h 360626"/>
                  <a:gd name="connsiteX104" fmla="*/ 171765 w 1756689"/>
                  <a:gd name="connsiteY104" fmla="*/ 19831 h 360626"/>
                  <a:gd name="connsiteX105" fmla="*/ 213675 w 1756689"/>
                  <a:gd name="connsiteY105" fmla="*/ 20021 h 360626"/>
                  <a:gd name="connsiteX106" fmla="*/ 169955 w 1756689"/>
                  <a:gd name="connsiteY106" fmla="*/ 61360 h 360626"/>
                  <a:gd name="connsiteX107" fmla="*/ 125283 w 1756689"/>
                  <a:gd name="connsiteY107" fmla="*/ 109270 h 360626"/>
                  <a:gd name="connsiteX108" fmla="*/ 83468 w 1756689"/>
                  <a:gd name="connsiteY108" fmla="*/ 110223 h 360626"/>
                  <a:gd name="connsiteX109" fmla="*/ 132807 w 1756689"/>
                  <a:gd name="connsiteY109" fmla="*/ 109080 h 360626"/>
                  <a:gd name="connsiteX110" fmla="*/ 176241 w 1756689"/>
                  <a:gd name="connsiteY110" fmla="*/ 67741 h 360626"/>
                  <a:gd name="connsiteX111" fmla="*/ 221009 w 1756689"/>
                  <a:gd name="connsiteY111" fmla="*/ 20116 h 360626"/>
                  <a:gd name="connsiteX112" fmla="*/ 262062 w 1756689"/>
                  <a:gd name="connsiteY112" fmla="*/ 20021 h 360626"/>
                  <a:gd name="connsiteX113" fmla="*/ 223200 w 1756689"/>
                  <a:gd name="connsiteY113" fmla="*/ 56597 h 360626"/>
                  <a:gd name="connsiteX114" fmla="*/ 174051 w 1756689"/>
                  <a:gd name="connsiteY114" fmla="*/ 108508 h 360626"/>
                  <a:gd name="connsiteX115" fmla="*/ 132807 w 1756689"/>
                  <a:gd name="connsiteY115" fmla="*/ 109080 h 360626"/>
                  <a:gd name="connsiteX116" fmla="*/ 362646 w 1756689"/>
                  <a:gd name="connsiteY116" fmla="*/ 108508 h 360626"/>
                  <a:gd name="connsiteX117" fmla="*/ 183004 w 1756689"/>
                  <a:gd name="connsiteY117" fmla="*/ 108318 h 360626"/>
                  <a:gd name="connsiteX118" fmla="*/ 223390 w 1756689"/>
                  <a:gd name="connsiteY118" fmla="*/ 69551 h 360626"/>
                  <a:gd name="connsiteX119" fmla="*/ 270253 w 1756689"/>
                  <a:gd name="connsiteY119" fmla="*/ 19926 h 360626"/>
                  <a:gd name="connsiteX120" fmla="*/ 358645 w 1756689"/>
                  <a:gd name="connsiteY120" fmla="*/ 19735 h 360626"/>
                  <a:gd name="connsiteX121" fmla="*/ 1077402 w 1756689"/>
                  <a:gd name="connsiteY121" fmla="*/ 22498 h 360626"/>
                  <a:gd name="connsiteX122" fmla="*/ 992153 w 1756689"/>
                  <a:gd name="connsiteY122" fmla="*/ 105746 h 360626"/>
                  <a:gd name="connsiteX123" fmla="*/ 362646 w 1756689"/>
                  <a:gd name="connsiteY123" fmla="*/ 108508 h 360626"/>
                  <a:gd name="connsiteX124" fmla="*/ 1023966 w 1756689"/>
                  <a:gd name="connsiteY124" fmla="*/ 170326 h 360626"/>
                  <a:gd name="connsiteX125" fmla="*/ 1072258 w 1756689"/>
                  <a:gd name="connsiteY125" fmla="*/ 230714 h 360626"/>
                  <a:gd name="connsiteX126" fmla="*/ 926526 w 1756689"/>
                  <a:gd name="connsiteY126" fmla="*/ 232333 h 360626"/>
                  <a:gd name="connsiteX127" fmla="*/ 949100 w 1756689"/>
                  <a:gd name="connsiteY127" fmla="*/ 200044 h 360626"/>
                  <a:gd name="connsiteX128" fmla="*/ 997201 w 1756689"/>
                  <a:gd name="connsiteY128" fmla="*/ 132988 h 360626"/>
                  <a:gd name="connsiteX129" fmla="*/ 1023966 w 1756689"/>
                  <a:gd name="connsiteY129" fmla="*/ 170326 h 360626"/>
                  <a:gd name="connsiteX130" fmla="*/ 1007393 w 1756689"/>
                  <a:gd name="connsiteY130" fmla="*/ 105746 h 360626"/>
                  <a:gd name="connsiteX131" fmla="*/ 1004916 w 1756689"/>
                  <a:gd name="connsiteY131" fmla="*/ 105746 h 360626"/>
                  <a:gd name="connsiteX132" fmla="*/ 1003678 w 1756689"/>
                  <a:gd name="connsiteY132" fmla="*/ 105746 h 360626"/>
                  <a:gd name="connsiteX133" fmla="*/ 1084545 w 1756689"/>
                  <a:gd name="connsiteY133" fmla="*/ 22498 h 360626"/>
                  <a:gd name="connsiteX134" fmla="*/ 1518314 w 1756689"/>
                  <a:gd name="connsiteY134" fmla="*/ 21831 h 360626"/>
                  <a:gd name="connsiteX135" fmla="*/ 1431732 w 1756689"/>
                  <a:gd name="connsiteY135" fmla="*/ 106222 h 360626"/>
                  <a:gd name="connsiteX136" fmla="*/ 1007393 w 1756689"/>
                  <a:gd name="connsiteY136" fmla="*/ 105746 h 360626"/>
                  <a:gd name="connsiteX137" fmla="*/ 1740151 w 1756689"/>
                  <a:gd name="connsiteY137" fmla="*/ 106794 h 360626"/>
                  <a:gd name="connsiteX138" fmla="*/ 1715672 w 1756689"/>
                  <a:gd name="connsiteY138" fmla="*/ 106794 h 360626"/>
                  <a:gd name="connsiteX139" fmla="*/ 1724244 w 1756689"/>
                  <a:gd name="connsiteY139" fmla="*/ 95745 h 360626"/>
                  <a:gd name="connsiteX140" fmla="*/ 1740437 w 1756689"/>
                  <a:gd name="connsiteY140" fmla="*/ 77552 h 360626"/>
                  <a:gd name="connsiteX141" fmla="*/ 1740151 w 1756689"/>
                  <a:gd name="connsiteY141" fmla="*/ 106794 h 360626"/>
                  <a:gd name="connsiteX142" fmla="*/ 1740532 w 1756689"/>
                  <a:gd name="connsiteY142" fmla="*/ 63074 h 360626"/>
                  <a:gd name="connsiteX143" fmla="*/ 1717291 w 1756689"/>
                  <a:gd name="connsiteY143" fmla="*/ 88792 h 360626"/>
                  <a:gd name="connsiteX144" fmla="*/ 1700622 w 1756689"/>
                  <a:gd name="connsiteY144" fmla="*/ 106699 h 360626"/>
                  <a:gd name="connsiteX145" fmla="*/ 1443638 w 1756689"/>
                  <a:gd name="connsiteY145" fmla="*/ 106318 h 360626"/>
                  <a:gd name="connsiteX146" fmla="*/ 1525648 w 1756689"/>
                  <a:gd name="connsiteY146" fmla="*/ 21926 h 360626"/>
                  <a:gd name="connsiteX147" fmla="*/ 1741580 w 1756689"/>
                  <a:gd name="connsiteY147" fmla="*/ 21640 h 360626"/>
                  <a:gd name="connsiteX148" fmla="*/ 1740532 w 1756689"/>
                  <a:gd name="connsiteY148" fmla="*/ 63074 h 36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1756689" h="360626">
                    <a:moveTo>
                      <a:pt x="1756058" y="112604"/>
                    </a:moveTo>
                    <a:cubicBezTo>
                      <a:pt x="1755963" y="81172"/>
                      <a:pt x="1755677" y="49834"/>
                      <a:pt x="1754534" y="18497"/>
                    </a:cubicBezTo>
                    <a:cubicBezTo>
                      <a:pt x="1758915" y="13163"/>
                      <a:pt x="1756629" y="2781"/>
                      <a:pt x="1747581" y="2781"/>
                    </a:cubicBezTo>
                    <a:cubicBezTo>
                      <a:pt x="1285904" y="2686"/>
                      <a:pt x="824227" y="-267"/>
                      <a:pt x="362550" y="4591"/>
                    </a:cubicBezTo>
                    <a:cubicBezTo>
                      <a:pt x="336547" y="4400"/>
                      <a:pt x="310544" y="4210"/>
                      <a:pt x="284445" y="4019"/>
                    </a:cubicBezTo>
                    <a:cubicBezTo>
                      <a:pt x="284922" y="3543"/>
                      <a:pt x="285302" y="3067"/>
                      <a:pt x="285779" y="2495"/>
                    </a:cubicBezTo>
                    <a:cubicBezTo>
                      <a:pt x="287017" y="1066"/>
                      <a:pt x="285112" y="-839"/>
                      <a:pt x="283683" y="400"/>
                    </a:cubicBezTo>
                    <a:cubicBezTo>
                      <a:pt x="282350" y="1543"/>
                      <a:pt x="281016" y="2781"/>
                      <a:pt x="279683" y="4019"/>
                    </a:cubicBezTo>
                    <a:cubicBezTo>
                      <a:pt x="201864" y="3638"/>
                      <a:pt x="124140" y="4019"/>
                      <a:pt x="46606" y="7448"/>
                    </a:cubicBezTo>
                    <a:cubicBezTo>
                      <a:pt x="44987" y="7543"/>
                      <a:pt x="43749" y="8305"/>
                      <a:pt x="42987" y="9258"/>
                    </a:cubicBezTo>
                    <a:cubicBezTo>
                      <a:pt x="31461" y="9448"/>
                      <a:pt x="19936" y="9639"/>
                      <a:pt x="8506" y="9829"/>
                    </a:cubicBezTo>
                    <a:cubicBezTo>
                      <a:pt x="6982" y="9829"/>
                      <a:pt x="6315" y="10972"/>
                      <a:pt x="6315" y="12115"/>
                    </a:cubicBezTo>
                    <a:cubicBezTo>
                      <a:pt x="6315" y="12306"/>
                      <a:pt x="6411" y="12496"/>
                      <a:pt x="6506" y="12592"/>
                    </a:cubicBezTo>
                    <a:cubicBezTo>
                      <a:pt x="6220" y="12687"/>
                      <a:pt x="6030" y="12782"/>
                      <a:pt x="5744" y="12973"/>
                    </a:cubicBezTo>
                    <a:cubicBezTo>
                      <a:pt x="5744" y="12973"/>
                      <a:pt x="5649" y="12973"/>
                      <a:pt x="5649" y="13068"/>
                    </a:cubicBezTo>
                    <a:cubicBezTo>
                      <a:pt x="5077" y="13354"/>
                      <a:pt x="4506" y="13830"/>
                      <a:pt x="4125" y="14401"/>
                    </a:cubicBezTo>
                    <a:cubicBezTo>
                      <a:pt x="4029" y="14497"/>
                      <a:pt x="3934" y="14592"/>
                      <a:pt x="3839" y="14687"/>
                    </a:cubicBezTo>
                    <a:cubicBezTo>
                      <a:pt x="3458" y="15163"/>
                      <a:pt x="3267" y="15735"/>
                      <a:pt x="2982" y="16402"/>
                    </a:cubicBezTo>
                    <a:cubicBezTo>
                      <a:pt x="2886" y="16592"/>
                      <a:pt x="2886" y="16878"/>
                      <a:pt x="2791" y="17068"/>
                    </a:cubicBezTo>
                    <a:cubicBezTo>
                      <a:pt x="2696" y="17449"/>
                      <a:pt x="2505" y="17735"/>
                      <a:pt x="2505" y="18116"/>
                    </a:cubicBezTo>
                    <a:cubicBezTo>
                      <a:pt x="315" y="41548"/>
                      <a:pt x="1362" y="65074"/>
                      <a:pt x="1458" y="88601"/>
                    </a:cubicBezTo>
                    <a:cubicBezTo>
                      <a:pt x="1172" y="94888"/>
                      <a:pt x="1077" y="101269"/>
                      <a:pt x="1267" y="107842"/>
                    </a:cubicBezTo>
                    <a:cubicBezTo>
                      <a:pt x="981" y="108127"/>
                      <a:pt x="696" y="108413"/>
                      <a:pt x="410" y="108699"/>
                    </a:cubicBezTo>
                    <a:cubicBezTo>
                      <a:pt x="-543" y="109747"/>
                      <a:pt x="315" y="111080"/>
                      <a:pt x="1458" y="111080"/>
                    </a:cubicBezTo>
                    <a:cubicBezTo>
                      <a:pt x="1934" y="114033"/>
                      <a:pt x="4029" y="115843"/>
                      <a:pt x="6506" y="116414"/>
                    </a:cubicBezTo>
                    <a:cubicBezTo>
                      <a:pt x="6696" y="117367"/>
                      <a:pt x="7268" y="118224"/>
                      <a:pt x="8506" y="118224"/>
                    </a:cubicBezTo>
                    <a:cubicBezTo>
                      <a:pt x="20031" y="118510"/>
                      <a:pt x="31557" y="118605"/>
                      <a:pt x="42987" y="118795"/>
                    </a:cubicBezTo>
                    <a:cubicBezTo>
                      <a:pt x="43749" y="119843"/>
                      <a:pt x="44892" y="120510"/>
                      <a:pt x="46606" y="120605"/>
                    </a:cubicBezTo>
                    <a:cubicBezTo>
                      <a:pt x="145761" y="124987"/>
                      <a:pt x="245393" y="124320"/>
                      <a:pt x="344929" y="123558"/>
                    </a:cubicBezTo>
                    <a:cubicBezTo>
                      <a:pt x="338547" y="160705"/>
                      <a:pt x="345215" y="201853"/>
                      <a:pt x="351025" y="240049"/>
                    </a:cubicBezTo>
                    <a:cubicBezTo>
                      <a:pt x="342929" y="228047"/>
                      <a:pt x="333594" y="216427"/>
                      <a:pt x="320164" y="213188"/>
                    </a:cubicBezTo>
                    <a:cubicBezTo>
                      <a:pt x="318545" y="212807"/>
                      <a:pt x="316640" y="214712"/>
                      <a:pt x="317783" y="216236"/>
                    </a:cubicBezTo>
                    <a:cubicBezTo>
                      <a:pt x="329594" y="231952"/>
                      <a:pt x="339786" y="248050"/>
                      <a:pt x="349596" y="265004"/>
                    </a:cubicBezTo>
                    <a:cubicBezTo>
                      <a:pt x="352454" y="270052"/>
                      <a:pt x="359693" y="269767"/>
                      <a:pt x="362646" y="265004"/>
                    </a:cubicBezTo>
                    <a:cubicBezTo>
                      <a:pt x="379600" y="237667"/>
                      <a:pt x="400460" y="213188"/>
                      <a:pt x="419415" y="187375"/>
                    </a:cubicBezTo>
                    <a:cubicBezTo>
                      <a:pt x="420558" y="185851"/>
                      <a:pt x="418176" y="184327"/>
                      <a:pt x="416938" y="185470"/>
                    </a:cubicBezTo>
                    <a:cubicBezTo>
                      <a:pt x="396173" y="202901"/>
                      <a:pt x="375981" y="220999"/>
                      <a:pt x="359788" y="242620"/>
                    </a:cubicBezTo>
                    <a:cubicBezTo>
                      <a:pt x="361122" y="225380"/>
                      <a:pt x="361502" y="208235"/>
                      <a:pt x="360550" y="190614"/>
                    </a:cubicBezTo>
                    <a:cubicBezTo>
                      <a:pt x="359502" y="168516"/>
                      <a:pt x="360360" y="145561"/>
                      <a:pt x="357502" y="123558"/>
                    </a:cubicBezTo>
                    <a:cubicBezTo>
                      <a:pt x="357788" y="123558"/>
                      <a:pt x="358169" y="123558"/>
                      <a:pt x="358455" y="123558"/>
                    </a:cubicBezTo>
                    <a:cubicBezTo>
                      <a:pt x="567433" y="125749"/>
                      <a:pt x="776412" y="126320"/>
                      <a:pt x="985390" y="126320"/>
                    </a:cubicBezTo>
                    <a:cubicBezTo>
                      <a:pt x="975675" y="138417"/>
                      <a:pt x="966721" y="151371"/>
                      <a:pt x="957768" y="163849"/>
                    </a:cubicBezTo>
                    <a:cubicBezTo>
                      <a:pt x="949005" y="175945"/>
                      <a:pt x="940432" y="188137"/>
                      <a:pt x="931764" y="200234"/>
                    </a:cubicBezTo>
                    <a:cubicBezTo>
                      <a:pt x="929574" y="203282"/>
                      <a:pt x="910143" y="232238"/>
                      <a:pt x="910905" y="232238"/>
                    </a:cubicBezTo>
                    <a:cubicBezTo>
                      <a:pt x="900999" y="232048"/>
                      <a:pt x="901094" y="247097"/>
                      <a:pt x="910905" y="247478"/>
                    </a:cubicBezTo>
                    <a:cubicBezTo>
                      <a:pt x="970626" y="249859"/>
                      <a:pt x="1030539" y="245097"/>
                      <a:pt x="1090260" y="246145"/>
                    </a:cubicBezTo>
                    <a:cubicBezTo>
                      <a:pt x="1097309" y="246240"/>
                      <a:pt x="1100452" y="237572"/>
                      <a:pt x="1095785" y="232714"/>
                    </a:cubicBezTo>
                    <a:cubicBezTo>
                      <a:pt x="1073020" y="208997"/>
                      <a:pt x="1051113" y="183089"/>
                      <a:pt x="1033301" y="155276"/>
                    </a:cubicBezTo>
                    <a:cubicBezTo>
                      <a:pt x="1028253" y="147466"/>
                      <a:pt x="1022157" y="135369"/>
                      <a:pt x="1014441" y="126320"/>
                    </a:cubicBezTo>
                    <a:cubicBezTo>
                      <a:pt x="1148458" y="126320"/>
                      <a:pt x="1282380" y="126034"/>
                      <a:pt x="1416396" y="125749"/>
                    </a:cubicBezTo>
                    <a:cubicBezTo>
                      <a:pt x="1407729" y="157848"/>
                      <a:pt x="1409824" y="194329"/>
                      <a:pt x="1410015" y="226999"/>
                    </a:cubicBezTo>
                    <a:cubicBezTo>
                      <a:pt x="1410205" y="259289"/>
                      <a:pt x="1411348" y="291674"/>
                      <a:pt x="1411158" y="323964"/>
                    </a:cubicBezTo>
                    <a:cubicBezTo>
                      <a:pt x="1402395" y="308533"/>
                      <a:pt x="1392774" y="293865"/>
                      <a:pt x="1381916" y="279101"/>
                    </a:cubicBezTo>
                    <a:cubicBezTo>
                      <a:pt x="1380487" y="277101"/>
                      <a:pt x="1377058" y="278244"/>
                      <a:pt x="1377725" y="280816"/>
                    </a:cubicBezTo>
                    <a:cubicBezTo>
                      <a:pt x="1385250" y="308343"/>
                      <a:pt x="1399823" y="331203"/>
                      <a:pt x="1411634" y="356920"/>
                    </a:cubicBezTo>
                    <a:cubicBezTo>
                      <a:pt x="1414872" y="363969"/>
                      <a:pt x="1425159" y="359968"/>
                      <a:pt x="1425445" y="353206"/>
                    </a:cubicBezTo>
                    <a:cubicBezTo>
                      <a:pt x="1425445" y="353015"/>
                      <a:pt x="1425445" y="352825"/>
                      <a:pt x="1425445" y="352634"/>
                    </a:cubicBezTo>
                    <a:cubicBezTo>
                      <a:pt x="1433446" y="344538"/>
                      <a:pt x="1440495" y="335394"/>
                      <a:pt x="1447353" y="326440"/>
                    </a:cubicBezTo>
                    <a:cubicBezTo>
                      <a:pt x="1453830" y="317963"/>
                      <a:pt x="1462021" y="306819"/>
                      <a:pt x="1459449" y="295579"/>
                    </a:cubicBezTo>
                    <a:cubicBezTo>
                      <a:pt x="1459164" y="294151"/>
                      <a:pt x="1457449" y="293960"/>
                      <a:pt x="1456497" y="294817"/>
                    </a:cubicBezTo>
                    <a:cubicBezTo>
                      <a:pt x="1447353" y="302818"/>
                      <a:pt x="1440971" y="315296"/>
                      <a:pt x="1433351" y="324821"/>
                    </a:cubicBezTo>
                    <a:cubicBezTo>
                      <a:pt x="1430684" y="328155"/>
                      <a:pt x="1428112" y="331489"/>
                      <a:pt x="1425826" y="334918"/>
                    </a:cubicBezTo>
                    <a:cubicBezTo>
                      <a:pt x="1426302" y="301961"/>
                      <a:pt x="1425350" y="269005"/>
                      <a:pt x="1424778" y="236048"/>
                    </a:cubicBezTo>
                    <a:cubicBezTo>
                      <a:pt x="1424112" y="199377"/>
                      <a:pt x="1428683" y="162229"/>
                      <a:pt x="1427636" y="125749"/>
                    </a:cubicBezTo>
                    <a:cubicBezTo>
                      <a:pt x="1534221" y="125558"/>
                      <a:pt x="1640805" y="125368"/>
                      <a:pt x="1747390" y="125368"/>
                    </a:cubicBezTo>
                    <a:cubicBezTo>
                      <a:pt x="1755200" y="125558"/>
                      <a:pt x="1758058" y="118129"/>
                      <a:pt x="1756058" y="112604"/>
                    </a:cubicBezTo>
                    <a:close/>
                    <a:moveTo>
                      <a:pt x="54036" y="19164"/>
                    </a:moveTo>
                    <a:cubicBezTo>
                      <a:pt x="54607" y="18497"/>
                      <a:pt x="54893" y="17926"/>
                      <a:pt x="55179" y="17259"/>
                    </a:cubicBezTo>
                    <a:cubicBezTo>
                      <a:pt x="65942" y="17735"/>
                      <a:pt x="76610" y="17926"/>
                      <a:pt x="87373" y="18211"/>
                    </a:cubicBezTo>
                    <a:cubicBezTo>
                      <a:pt x="74991" y="27927"/>
                      <a:pt x="64418" y="41738"/>
                      <a:pt x="53750" y="52406"/>
                    </a:cubicBezTo>
                    <a:cubicBezTo>
                      <a:pt x="40796" y="65455"/>
                      <a:pt x="28318" y="78790"/>
                      <a:pt x="15840" y="92221"/>
                    </a:cubicBezTo>
                    <a:cubicBezTo>
                      <a:pt x="15840" y="91078"/>
                      <a:pt x="15745" y="89839"/>
                      <a:pt x="15745" y="88696"/>
                    </a:cubicBezTo>
                    <a:cubicBezTo>
                      <a:pt x="15840" y="76600"/>
                      <a:pt x="16126" y="64503"/>
                      <a:pt x="16126" y="52501"/>
                    </a:cubicBezTo>
                    <a:cubicBezTo>
                      <a:pt x="29271" y="41929"/>
                      <a:pt x="42891" y="32118"/>
                      <a:pt x="54036" y="19164"/>
                    </a:cubicBezTo>
                    <a:close/>
                    <a:moveTo>
                      <a:pt x="14316" y="17164"/>
                    </a:moveTo>
                    <a:cubicBezTo>
                      <a:pt x="14316" y="16973"/>
                      <a:pt x="14221" y="16687"/>
                      <a:pt x="14126" y="16497"/>
                    </a:cubicBezTo>
                    <a:cubicBezTo>
                      <a:pt x="13935" y="15830"/>
                      <a:pt x="13650" y="15259"/>
                      <a:pt x="13269" y="14782"/>
                    </a:cubicBezTo>
                    <a:cubicBezTo>
                      <a:pt x="13269" y="14687"/>
                      <a:pt x="13269" y="14687"/>
                      <a:pt x="13173" y="14592"/>
                    </a:cubicBezTo>
                    <a:cubicBezTo>
                      <a:pt x="23175" y="14782"/>
                      <a:pt x="33081" y="14878"/>
                      <a:pt x="43082" y="15068"/>
                    </a:cubicBezTo>
                    <a:cubicBezTo>
                      <a:pt x="43177" y="15163"/>
                      <a:pt x="43272" y="15259"/>
                      <a:pt x="43368" y="15354"/>
                    </a:cubicBezTo>
                    <a:cubicBezTo>
                      <a:pt x="33081" y="24974"/>
                      <a:pt x="24603" y="36023"/>
                      <a:pt x="15936" y="46977"/>
                    </a:cubicBezTo>
                    <a:cubicBezTo>
                      <a:pt x="15840" y="37357"/>
                      <a:pt x="15555" y="27736"/>
                      <a:pt x="14602" y="18116"/>
                    </a:cubicBezTo>
                    <a:cubicBezTo>
                      <a:pt x="14602" y="17830"/>
                      <a:pt x="14412" y="17545"/>
                      <a:pt x="14316" y="17164"/>
                    </a:cubicBezTo>
                    <a:close/>
                    <a:moveTo>
                      <a:pt x="35938" y="113366"/>
                    </a:moveTo>
                    <a:cubicBezTo>
                      <a:pt x="28890" y="113461"/>
                      <a:pt x="21841" y="113652"/>
                      <a:pt x="14793" y="113747"/>
                    </a:cubicBezTo>
                    <a:cubicBezTo>
                      <a:pt x="15459" y="112699"/>
                      <a:pt x="15936" y="111461"/>
                      <a:pt x="15840" y="109842"/>
                    </a:cubicBezTo>
                    <a:cubicBezTo>
                      <a:pt x="15936" y="105937"/>
                      <a:pt x="15936" y="102127"/>
                      <a:pt x="15936" y="98412"/>
                    </a:cubicBezTo>
                    <a:cubicBezTo>
                      <a:pt x="28604" y="86791"/>
                      <a:pt x="41177" y="75076"/>
                      <a:pt x="53369" y="62979"/>
                    </a:cubicBezTo>
                    <a:cubicBezTo>
                      <a:pt x="67180" y="49358"/>
                      <a:pt x="86230" y="35356"/>
                      <a:pt x="96993" y="18497"/>
                    </a:cubicBezTo>
                    <a:cubicBezTo>
                      <a:pt x="106328" y="18783"/>
                      <a:pt x="115662" y="18878"/>
                      <a:pt x="125092" y="19069"/>
                    </a:cubicBezTo>
                    <a:cubicBezTo>
                      <a:pt x="110995" y="29451"/>
                      <a:pt x="98803" y="45167"/>
                      <a:pt x="87183" y="56883"/>
                    </a:cubicBezTo>
                    <a:cubicBezTo>
                      <a:pt x="69371" y="74790"/>
                      <a:pt x="52321" y="93078"/>
                      <a:pt x="36319" y="112509"/>
                    </a:cubicBezTo>
                    <a:cubicBezTo>
                      <a:pt x="36033" y="112795"/>
                      <a:pt x="36033" y="113080"/>
                      <a:pt x="35938" y="113366"/>
                    </a:cubicBezTo>
                    <a:close/>
                    <a:moveTo>
                      <a:pt x="46701" y="111461"/>
                    </a:moveTo>
                    <a:cubicBezTo>
                      <a:pt x="45082" y="111556"/>
                      <a:pt x="43844" y="112318"/>
                      <a:pt x="43082" y="113271"/>
                    </a:cubicBezTo>
                    <a:cubicBezTo>
                      <a:pt x="41748" y="113271"/>
                      <a:pt x="40510" y="113271"/>
                      <a:pt x="39177" y="113366"/>
                    </a:cubicBezTo>
                    <a:cubicBezTo>
                      <a:pt x="58227" y="97555"/>
                      <a:pt x="75943" y="80695"/>
                      <a:pt x="93660" y="63455"/>
                    </a:cubicBezTo>
                    <a:cubicBezTo>
                      <a:pt x="107090" y="50406"/>
                      <a:pt x="125759" y="36118"/>
                      <a:pt x="135570" y="19354"/>
                    </a:cubicBezTo>
                    <a:cubicBezTo>
                      <a:pt x="145476" y="19545"/>
                      <a:pt x="155381" y="19640"/>
                      <a:pt x="165288" y="19735"/>
                    </a:cubicBezTo>
                    <a:cubicBezTo>
                      <a:pt x="149571" y="32308"/>
                      <a:pt x="135855" y="47072"/>
                      <a:pt x="121473" y="61455"/>
                    </a:cubicBezTo>
                    <a:cubicBezTo>
                      <a:pt x="105756" y="77171"/>
                      <a:pt x="87659" y="92697"/>
                      <a:pt x="74038" y="110604"/>
                    </a:cubicBezTo>
                    <a:cubicBezTo>
                      <a:pt x="65085" y="110890"/>
                      <a:pt x="55845" y="110985"/>
                      <a:pt x="46701" y="111461"/>
                    </a:cubicBezTo>
                    <a:close/>
                    <a:moveTo>
                      <a:pt x="83468" y="110223"/>
                    </a:moveTo>
                    <a:cubicBezTo>
                      <a:pt x="97089" y="98793"/>
                      <a:pt x="109281" y="84886"/>
                      <a:pt x="121758" y="72599"/>
                    </a:cubicBezTo>
                    <a:cubicBezTo>
                      <a:pt x="138903" y="55549"/>
                      <a:pt x="157096" y="39166"/>
                      <a:pt x="171765" y="19831"/>
                    </a:cubicBezTo>
                    <a:cubicBezTo>
                      <a:pt x="185766" y="20021"/>
                      <a:pt x="199673" y="19926"/>
                      <a:pt x="213675" y="20021"/>
                    </a:cubicBezTo>
                    <a:cubicBezTo>
                      <a:pt x="198720" y="33356"/>
                      <a:pt x="184147" y="46977"/>
                      <a:pt x="169955" y="61360"/>
                    </a:cubicBezTo>
                    <a:cubicBezTo>
                      <a:pt x="154810" y="76695"/>
                      <a:pt x="137760" y="91554"/>
                      <a:pt x="125283" y="109270"/>
                    </a:cubicBezTo>
                    <a:cubicBezTo>
                      <a:pt x="111186" y="109556"/>
                      <a:pt x="97279" y="109747"/>
                      <a:pt x="83468" y="110223"/>
                    </a:cubicBezTo>
                    <a:close/>
                    <a:moveTo>
                      <a:pt x="132807" y="109080"/>
                    </a:moveTo>
                    <a:cubicBezTo>
                      <a:pt x="148619" y="96888"/>
                      <a:pt x="162240" y="81553"/>
                      <a:pt x="176241" y="67741"/>
                    </a:cubicBezTo>
                    <a:cubicBezTo>
                      <a:pt x="191767" y="52311"/>
                      <a:pt x="206626" y="36499"/>
                      <a:pt x="221009" y="20116"/>
                    </a:cubicBezTo>
                    <a:cubicBezTo>
                      <a:pt x="234725" y="20212"/>
                      <a:pt x="248346" y="20021"/>
                      <a:pt x="262062" y="20021"/>
                    </a:cubicBezTo>
                    <a:cubicBezTo>
                      <a:pt x="248917" y="31927"/>
                      <a:pt x="235868" y="44024"/>
                      <a:pt x="223200" y="56597"/>
                    </a:cubicBezTo>
                    <a:cubicBezTo>
                      <a:pt x="206436" y="73171"/>
                      <a:pt x="188148" y="89458"/>
                      <a:pt x="174051" y="108508"/>
                    </a:cubicBezTo>
                    <a:cubicBezTo>
                      <a:pt x="160239" y="108604"/>
                      <a:pt x="146523" y="108794"/>
                      <a:pt x="132807" y="109080"/>
                    </a:cubicBezTo>
                    <a:close/>
                    <a:moveTo>
                      <a:pt x="362646" y="108508"/>
                    </a:moveTo>
                    <a:cubicBezTo>
                      <a:pt x="302733" y="108032"/>
                      <a:pt x="242821" y="107746"/>
                      <a:pt x="183004" y="108318"/>
                    </a:cubicBezTo>
                    <a:cubicBezTo>
                      <a:pt x="197482" y="96602"/>
                      <a:pt x="210246" y="82696"/>
                      <a:pt x="223390" y="69551"/>
                    </a:cubicBezTo>
                    <a:cubicBezTo>
                      <a:pt x="239487" y="53454"/>
                      <a:pt x="255013" y="36785"/>
                      <a:pt x="270253" y="19926"/>
                    </a:cubicBezTo>
                    <a:cubicBezTo>
                      <a:pt x="299685" y="19926"/>
                      <a:pt x="329118" y="20021"/>
                      <a:pt x="358645" y="19735"/>
                    </a:cubicBezTo>
                    <a:cubicBezTo>
                      <a:pt x="598199" y="22307"/>
                      <a:pt x="837753" y="22688"/>
                      <a:pt x="1077402" y="22498"/>
                    </a:cubicBezTo>
                    <a:cubicBezTo>
                      <a:pt x="1047493" y="48787"/>
                      <a:pt x="1021014" y="78409"/>
                      <a:pt x="992153" y="105746"/>
                    </a:cubicBezTo>
                    <a:cubicBezTo>
                      <a:pt x="782222" y="105746"/>
                      <a:pt x="572386" y="106318"/>
                      <a:pt x="362646" y="108508"/>
                    </a:cubicBezTo>
                    <a:close/>
                    <a:moveTo>
                      <a:pt x="1023966" y="170326"/>
                    </a:moveTo>
                    <a:cubicBezTo>
                      <a:pt x="1038159" y="191471"/>
                      <a:pt x="1054732" y="211855"/>
                      <a:pt x="1072258" y="230714"/>
                    </a:cubicBezTo>
                    <a:cubicBezTo>
                      <a:pt x="1023681" y="231000"/>
                      <a:pt x="975103" y="232238"/>
                      <a:pt x="926526" y="232333"/>
                    </a:cubicBezTo>
                    <a:cubicBezTo>
                      <a:pt x="934050" y="221570"/>
                      <a:pt x="941575" y="210807"/>
                      <a:pt x="949100" y="200044"/>
                    </a:cubicBezTo>
                    <a:cubicBezTo>
                      <a:pt x="964626" y="177755"/>
                      <a:pt x="982056" y="155848"/>
                      <a:pt x="997201" y="132988"/>
                    </a:cubicBezTo>
                    <a:cubicBezTo>
                      <a:pt x="1007202" y="144703"/>
                      <a:pt x="1015299" y="157372"/>
                      <a:pt x="1023966" y="170326"/>
                    </a:cubicBezTo>
                    <a:close/>
                    <a:moveTo>
                      <a:pt x="1007393" y="105746"/>
                    </a:moveTo>
                    <a:cubicBezTo>
                      <a:pt x="1006631" y="105460"/>
                      <a:pt x="1005774" y="105460"/>
                      <a:pt x="1004916" y="105746"/>
                    </a:cubicBezTo>
                    <a:lnTo>
                      <a:pt x="1003678" y="105746"/>
                    </a:lnTo>
                    <a:cubicBezTo>
                      <a:pt x="1030539" y="77933"/>
                      <a:pt x="1059304" y="52025"/>
                      <a:pt x="1084545" y="22498"/>
                    </a:cubicBezTo>
                    <a:cubicBezTo>
                      <a:pt x="1229135" y="22402"/>
                      <a:pt x="1373724" y="22117"/>
                      <a:pt x="1518314" y="21831"/>
                    </a:cubicBezTo>
                    <a:cubicBezTo>
                      <a:pt x="1487834" y="48501"/>
                      <a:pt x="1461069" y="78600"/>
                      <a:pt x="1431732" y="106222"/>
                    </a:cubicBezTo>
                    <a:cubicBezTo>
                      <a:pt x="1290381" y="106032"/>
                      <a:pt x="1148934" y="105841"/>
                      <a:pt x="1007393" y="105746"/>
                    </a:cubicBezTo>
                    <a:close/>
                    <a:moveTo>
                      <a:pt x="1740151" y="106794"/>
                    </a:moveTo>
                    <a:cubicBezTo>
                      <a:pt x="1731960" y="106794"/>
                      <a:pt x="1723863" y="106794"/>
                      <a:pt x="1715672" y="106794"/>
                    </a:cubicBezTo>
                    <a:cubicBezTo>
                      <a:pt x="1718625" y="103079"/>
                      <a:pt x="1721387" y="99174"/>
                      <a:pt x="1724244" y="95745"/>
                    </a:cubicBezTo>
                    <a:cubicBezTo>
                      <a:pt x="1729388" y="89458"/>
                      <a:pt x="1735008" y="83553"/>
                      <a:pt x="1740437" y="77552"/>
                    </a:cubicBezTo>
                    <a:cubicBezTo>
                      <a:pt x="1740246" y="87268"/>
                      <a:pt x="1740151" y="96983"/>
                      <a:pt x="1740151" y="106794"/>
                    </a:cubicBezTo>
                    <a:close/>
                    <a:moveTo>
                      <a:pt x="1740532" y="63074"/>
                    </a:moveTo>
                    <a:cubicBezTo>
                      <a:pt x="1731674" y="70408"/>
                      <a:pt x="1724435" y="80314"/>
                      <a:pt x="1717291" y="88792"/>
                    </a:cubicBezTo>
                    <a:cubicBezTo>
                      <a:pt x="1712243" y="94792"/>
                      <a:pt x="1705671" y="100412"/>
                      <a:pt x="1700622" y="106699"/>
                    </a:cubicBezTo>
                    <a:cubicBezTo>
                      <a:pt x="1614992" y="106699"/>
                      <a:pt x="1529267" y="106508"/>
                      <a:pt x="1443638" y="106318"/>
                    </a:cubicBezTo>
                    <a:cubicBezTo>
                      <a:pt x="1470879" y="78028"/>
                      <a:pt x="1500026" y="51835"/>
                      <a:pt x="1525648" y="21926"/>
                    </a:cubicBezTo>
                    <a:cubicBezTo>
                      <a:pt x="1597657" y="21831"/>
                      <a:pt x="1669666" y="21640"/>
                      <a:pt x="1741580" y="21640"/>
                    </a:cubicBezTo>
                    <a:cubicBezTo>
                      <a:pt x="1741104" y="35452"/>
                      <a:pt x="1740818" y="49263"/>
                      <a:pt x="1740532" y="63074"/>
                    </a:cubicBezTo>
                    <a:close/>
                  </a:path>
                </a:pathLst>
              </a:custGeom>
              <a:grpFill/>
              <a:ln w="9525" cap="flat">
                <a:noFill/>
                <a:prstDash val="solid"/>
                <a:miter/>
              </a:ln>
            </p:spPr>
            <p:txBody>
              <a:bodyPr rtlCol="0" anchor="ctr"/>
              <a:lstStyle/>
              <a:p>
                <a:endParaRPr lang="en-US"/>
              </a:p>
            </p:txBody>
          </p:sp>
          <p:sp>
            <p:nvSpPr>
              <p:cNvPr id="1040" name="Freeform: Shape 1039">
                <a:extLst>
                  <a:ext uri="{FF2B5EF4-FFF2-40B4-BE49-F238E27FC236}">
                    <a16:creationId xmlns:a16="http://schemas.microsoft.com/office/drawing/2014/main" id="{35A60DC1-8A60-4D77-E727-E5278DE15989}"/>
                  </a:ext>
                </a:extLst>
              </p:cNvPr>
              <p:cNvSpPr/>
              <p:nvPr/>
            </p:nvSpPr>
            <p:spPr>
              <a:xfrm>
                <a:off x="5072397" y="2982100"/>
                <a:ext cx="110109" cy="110046"/>
              </a:xfrm>
              <a:custGeom>
                <a:avLst/>
                <a:gdLst>
                  <a:gd name="connsiteX0" fmla="*/ 107203 w 110109"/>
                  <a:gd name="connsiteY0" fmla="*/ 463 h 110046"/>
                  <a:gd name="connsiteX1" fmla="*/ 1475 w 110109"/>
                  <a:gd name="connsiteY1" fmla="*/ 101904 h 110046"/>
                  <a:gd name="connsiteX2" fmla="*/ 8143 w 110109"/>
                  <a:gd name="connsiteY2" fmla="*/ 108571 h 110046"/>
                  <a:gd name="connsiteX3" fmla="*/ 109584 w 110109"/>
                  <a:gd name="connsiteY3" fmla="*/ 2844 h 110046"/>
                  <a:gd name="connsiteX4" fmla="*/ 107203 w 110109"/>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09"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9013" y="-966"/>
                      <a:pt x="107203" y="463"/>
                    </a:cubicBezTo>
                    <a:close/>
                  </a:path>
                </a:pathLst>
              </a:custGeom>
              <a:grpFill/>
              <a:ln w="9525"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A952AD5A-75F7-91B0-1338-3A59EB241C9B}"/>
                  </a:ext>
                </a:extLst>
              </p:cNvPr>
              <p:cNvSpPr/>
              <p:nvPr/>
            </p:nvSpPr>
            <p:spPr>
              <a:xfrm>
                <a:off x="5127451" y="2982100"/>
                <a:ext cx="110109" cy="110046"/>
              </a:xfrm>
              <a:custGeom>
                <a:avLst/>
                <a:gdLst>
                  <a:gd name="connsiteX0" fmla="*/ 107203 w 110109"/>
                  <a:gd name="connsiteY0" fmla="*/ 463 h 110046"/>
                  <a:gd name="connsiteX1" fmla="*/ 1475 w 110109"/>
                  <a:gd name="connsiteY1" fmla="*/ 101904 h 110046"/>
                  <a:gd name="connsiteX2" fmla="*/ 8143 w 110109"/>
                  <a:gd name="connsiteY2" fmla="*/ 108571 h 110046"/>
                  <a:gd name="connsiteX3" fmla="*/ 109584 w 110109"/>
                  <a:gd name="connsiteY3" fmla="*/ 2844 h 110046"/>
                  <a:gd name="connsiteX4" fmla="*/ 107203 w 110109"/>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09"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9013" y="-966"/>
                      <a:pt x="107203" y="463"/>
                    </a:cubicBezTo>
                    <a:close/>
                  </a:path>
                </a:pathLst>
              </a:custGeom>
              <a:grpFill/>
              <a:ln w="9525" cap="flat">
                <a:noFill/>
                <a:prstDash val="solid"/>
                <a:miter/>
              </a:ln>
            </p:spPr>
            <p:txBody>
              <a:bodyPr rtlCol="0" anchor="ctr"/>
              <a:lstStyle/>
              <a:p>
                <a:endParaRPr lang="en-US"/>
              </a:p>
            </p:txBody>
          </p:sp>
          <p:sp>
            <p:nvSpPr>
              <p:cNvPr id="1042" name="Freeform: Shape 1041">
                <a:extLst>
                  <a:ext uri="{FF2B5EF4-FFF2-40B4-BE49-F238E27FC236}">
                    <a16:creationId xmlns:a16="http://schemas.microsoft.com/office/drawing/2014/main" id="{44FC1C2A-E81E-22EA-6142-A4A895F31913}"/>
                  </a:ext>
                </a:extLst>
              </p:cNvPr>
              <p:cNvSpPr/>
              <p:nvPr/>
            </p:nvSpPr>
            <p:spPr>
              <a:xfrm>
                <a:off x="5182506" y="2982100"/>
                <a:ext cx="110109" cy="110046"/>
              </a:xfrm>
              <a:custGeom>
                <a:avLst/>
                <a:gdLst>
                  <a:gd name="connsiteX0" fmla="*/ 107203 w 110109"/>
                  <a:gd name="connsiteY0" fmla="*/ 463 h 110046"/>
                  <a:gd name="connsiteX1" fmla="*/ 1475 w 110109"/>
                  <a:gd name="connsiteY1" fmla="*/ 101904 h 110046"/>
                  <a:gd name="connsiteX2" fmla="*/ 8143 w 110109"/>
                  <a:gd name="connsiteY2" fmla="*/ 108571 h 110046"/>
                  <a:gd name="connsiteX3" fmla="*/ 109584 w 110109"/>
                  <a:gd name="connsiteY3" fmla="*/ 2844 h 110046"/>
                  <a:gd name="connsiteX4" fmla="*/ 107203 w 110109"/>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09"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9013" y="-966"/>
                      <a:pt x="107203" y="463"/>
                    </a:cubicBezTo>
                    <a:close/>
                  </a:path>
                </a:pathLst>
              </a:custGeom>
              <a:grpFill/>
              <a:ln w="9525"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47C6E127-E90C-F0C8-99C2-8A383AA827A8}"/>
                  </a:ext>
                </a:extLst>
              </p:cNvPr>
              <p:cNvSpPr/>
              <p:nvPr/>
            </p:nvSpPr>
            <p:spPr>
              <a:xfrm>
                <a:off x="5237560" y="2982100"/>
                <a:ext cx="110097" cy="110046"/>
              </a:xfrm>
              <a:custGeom>
                <a:avLst/>
                <a:gdLst>
                  <a:gd name="connsiteX0" fmla="*/ 107203 w 110097"/>
                  <a:gd name="connsiteY0" fmla="*/ 463 h 110046"/>
                  <a:gd name="connsiteX1" fmla="*/ 1475 w 110097"/>
                  <a:gd name="connsiteY1" fmla="*/ 101904 h 110046"/>
                  <a:gd name="connsiteX2" fmla="*/ 8143 w 110097"/>
                  <a:gd name="connsiteY2" fmla="*/ 108571 h 110046"/>
                  <a:gd name="connsiteX3" fmla="*/ 109584 w 110097"/>
                  <a:gd name="connsiteY3" fmla="*/ 2844 h 110046"/>
                  <a:gd name="connsiteX4" fmla="*/ 107203 w 110097"/>
                  <a:gd name="connsiteY4" fmla="*/ 463 h 1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7" h="110046">
                    <a:moveTo>
                      <a:pt x="107203" y="463"/>
                    </a:moveTo>
                    <a:cubicBezTo>
                      <a:pt x="69293" y="31704"/>
                      <a:pt x="37861" y="69138"/>
                      <a:pt x="1475" y="101904"/>
                    </a:cubicBezTo>
                    <a:cubicBezTo>
                      <a:pt x="-3097" y="106000"/>
                      <a:pt x="4047" y="113143"/>
                      <a:pt x="8143" y="108571"/>
                    </a:cubicBezTo>
                    <a:cubicBezTo>
                      <a:pt x="41004" y="72281"/>
                      <a:pt x="78342" y="40848"/>
                      <a:pt x="109584" y="2844"/>
                    </a:cubicBezTo>
                    <a:cubicBezTo>
                      <a:pt x="111108" y="1225"/>
                      <a:pt x="108917" y="-966"/>
                      <a:pt x="107203" y="463"/>
                    </a:cubicBezTo>
                    <a:close/>
                  </a:path>
                </a:pathLst>
              </a:custGeom>
              <a:grpFill/>
              <a:ln w="9525" cap="flat">
                <a:noFill/>
                <a:prstDash val="solid"/>
                <a:miter/>
              </a:ln>
            </p:spPr>
            <p:txBody>
              <a:bodyPr rtlCol="0" anchor="ctr"/>
              <a:lstStyle/>
              <a:p>
                <a:endParaRPr lang="en-US"/>
              </a:p>
            </p:txBody>
          </p:sp>
          <p:sp>
            <p:nvSpPr>
              <p:cNvPr id="1044" name="Freeform: Shape 1043">
                <a:extLst>
                  <a:ext uri="{FF2B5EF4-FFF2-40B4-BE49-F238E27FC236}">
                    <a16:creationId xmlns:a16="http://schemas.microsoft.com/office/drawing/2014/main" id="{F1CA5F9C-10E8-E07B-F025-6209ECFBF012}"/>
                  </a:ext>
                </a:extLst>
              </p:cNvPr>
              <p:cNvSpPr/>
              <p:nvPr/>
            </p:nvSpPr>
            <p:spPr>
              <a:xfrm>
                <a:off x="3778757" y="2716526"/>
                <a:ext cx="176625" cy="265462"/>
              </a:xfrm>
              <a:custGeom>
                <a:avLst/>
                <a:gdLst>
                  <a:gd name="connsiteX0" fmla="*/ 173927 w 176625"/>
                  <a:gd name="connsiteY0" fmla="*/ 96015 h 265462"/>
                  <a:gd name="connsiteX1" fmla="*/ 175927 w 176625"/>
                  <a:gd name="connsiteY1" fmla="*/ 86109 h 265462"/>
                  <a:gd name="connsiteX2" fmla="*/ 176023 w 176625"/>
                  <a:gd name="connsiteY2" fmla="*/ 85633 h 265462"/>
                  <a:gd name="connsiteX3" fmla="*/ 176213 w 176625"/>
                  <a:gd name="connsiteY3" fmla="*/ 84014 h 265462"/>
                  <a:gd name="connsiteX4" fmla="*/ 166783 w 176625"/>
                  <a:gd name="connsiteY4" fmla="*/ 80108 h 265462"/>
                  <a:gd name="connsiteX5" fmla="*/ 131255 w 176625"/>
                  <a:gd name="connsiteY5" fmla="*/ 74298 h 265462"/>
                  <a:gd name="connsiteX6" fmla="*/ 99251 w 176625"/>
                  <a:gd name="connsiteY6" fmla="*/ 77537 h 265462"/>
                  <a:gd name="connsiteX7" fmla="*/ 109633 w 176625"/>
                  <a:gd name="connsiteY7" fmla="*/ 57153 h 265462"/>
                  <a:gd name="connsiteX8" fmla="*/ 114777 w 176625"/>
                  <a:gd name="connsiteY8" fmla="*/ 50581 h 265462"/>
                  <a:gd name="connsiteX9" fmla="*/ 114205 w 176625"/>
                  <a:gd name="connsiteY9" fmla="*/ 22958 h 265462"/>
                  <a:gd name="connsiteX10" fmla="*/ 64199 w 176625"/>
                  <a:gd name="connsiteY10" fmla="*/ 1337 h 265462"/>
                  <a:gd name="connsiteX11" fmla="*/ 38577 w 176625"/>
                  <a:gd name="connsiteY11" fmla="*/ 33722 h 265462"/>
                  <a:gd name="connsiteX12" fmla="*/ 51531 w 176625"/>
                  <a:gd name="connsiteY12" fmla="*/ 61916 h 265462"/>
                  <a:gd name="connsiteX13" fmla="*/ 62294 w 176625"/>
                  <a:gd name="connsiteY13" fmla="*/ 79918 h 265462"/>
                  <a:gd name="connsiteX14" fmla="*/ 6287 w 176625"/>
                  <a:gd name="connsiteY14" fmla="*/ 80299 h 265462"/>
                  <a:gd name="connsiteX15" fmla="*/ 286 w 176625"/>
                  <a:gd name="connsiteY15" fmla="*/ 86300 h 265462"/>
                  <a:gd name="connsiteX16" fmla="*/ 572 w 176625"/>
                  <a:gd name="connsiteY16" fmla="*/ 109922 h 265462"/>
                  <a:gd name="connsiteX17" fmla="*/ 572 w 176625"/>
                  <a:gd name="connsiteY17" fmla="*/ 163928 h 265462"/>
                  <a:gd name="connsiteX18" fmla="*/ 382 w 176625"/>
                  <a:gd name="connsiteY18" fmla="*/ 249749 h 265462"/>
                  <a:gd name="connsiteX19" fmla="*/ 2382 w 176625"/>
                  <a:gd name="connsiteY19" fmla="*/ 254130 h 265462"/>
                  <a:gd name="connsiteX20" fmla="*/ 2382 w 176625"/>
                  <a:gd name="connsiteY20" fmla="*/ 254606 h 265462"/>
                  <a:gd name="connsiteX21" fmla="*/ 7906 w 176625"/>
                  <a:gd name="connsiteY21" fmla="*/ 259845 h 265462"/>
                  <a:gd name="connsiteX22" fmla="*/ 8192 w 176625"/>
                  <a:gd name="connsiteY22" fmla="*/ 259845 h 265462"/>
                  <a:gd name="connsiteX23" fmla="*/ 89059 w 176625"/>
                  <a:gd name="connsiteY23" fmla="*/ 263465 h 265462"/>
                  <a:gd name="connsiteX24" fmla="*/ 168212 w 176625"/>
                  <a:gd name="connsiteY24" fmla="*/ 260607 h 265462"/>
                  <a:gd name="connsiteX25" fmla="*/ 169831 w 176625"/>
                  <a:gd name="connsiteY25" fmla="*/ 260798 h 265462"/>
                  <a:gd name="connsiteX26" fmla="*/ 174689 w 176625"/>
                  <a:gd name="connsiteY26" fmla="*/ 256321 h 265462"/>
                  <a:gd name="connsiteX27" fmla="*/ 174784 w 176625"/>
                  <a:gd name="connsiteY27" fmla="*/ 256130 h 265462"/>
                  <a:gd name="connsiteX28" fmla="*/ 175546 w 176625"/>
                  <a:gd name="connsiteY28" fmla="*/ 174215 h 265462"/>
                  <a:gd name="connsiteX29" fmla="*/ 173927 w 176625"/>
                  <a:gd name="connsiteY29" fmla="*/ 96015 h 265462"/>
                  <a:gd name="connsiteX30" fmla="*/ 88869 w 176625"/>
                  <a:gd name="connsiteY30" fmla="*/ 252225 h 265462"/>
                  <a:gd name="connsiteX31" fmla="*/ 13240 w 176625"/>
                  <a:gd name="connsiteY31" fmla="*/ 253844 h 265462"/>
                  <a:gd name="connsiteX32" fmla="*/ 12478 w 176625"/>
                  <a:gd name="connsiteY32" fmla="*/ 248034 h 265462"/>
                  <a:gd name="connsiteX33" fmla="*/ 12097 w 176625"/>
                  <a:gd name="connsiteY33" fmla="*/ 247367 h 265462"/>
                  <a:gd name="connsiteX34" fmla="*/ 11907 w 176625"/>
                  <a:gd name="connsiteY34" fmla="*/ 164214 h 265462"/>
                  <a:gd name="connsiteX35" fmla="*/ 11621 w 176625"/>
                  <a:gd name="connsiteY35" fmla="*/ 106302 h 265462"/>
                  <a:gd name="connsiteX36" fmla="*/ 12478 w 176625"/>
                  <a:gd name="connsiteY36" fmla="*/ 92872 h 265462"/>
                  <a:gd name="connsiteX37" fmla="*/ 68866 w 176625"/>
                  <a:gd name="connsiteY37" fmla="*/ 91919 h 265462"/>
                  <a:gd name="connsiteX38" fmla="*/ 75058 w 176625"/>
                  <a:gd name="connsiteY38" fmla="*/ 85728 h 265462"/>
                  <a:gd name="connsiteX39" fmla="*/ 74200 w 176625"/>
                  <a:gd name="connsiteY39" fmla="*/ 65916 h 265462"/>
                  <a:gd name="connsiteX40" fmla="*/ 69724 w 176625"/>
                  <a:gd name="connsiteY40" fmla="*/ 60011 h 265462"/>
                  <a:gd name="connsiteX41" fmla="*/ 58103 w 176625"/>
                  <a:gd name="connsiteY41" fmla="*/ 16005 h 265462"/>
                  <a:gd name="connsiteX42" fmla="*/ 106585 w 176625"/>
                  <a:gd name="connsiteY42" fmla="*/ 37722 h 265462"/>
                  <a:gd name="connsiteX43" fmla="*/ 89536 w 176625"/>
                  <a:gd name="connsiteY43" fmla="*/ 62297 h 265462"/>
                  <a:gd name="connsiteX44" fmla="*/ 88393 w 176625"/>
                  <a:gd name="connsiteY44" fmla="*/ 84966 h 265462"/>
                  <a:gd name="connsiteX45" fmla="*/ 96013 w 176625"/>
                  <a:gd name="connsiteY45" fmla="*/ 89348 h 265462"/>
                  <a:gd name="connsiteX46" fmla="*/ 164307 w 176625"/>
                  <a:gd name="connsiteY46" fmla="*/ 90586 h 265462"/>
                  <a:gd name="connsiteX47" fmla="*/ 165069 w 176625"/>
                  <a:gd name="connsiteY47" fmla="*/ 97920 h 265462"/>
                  <a:gd name="connsiteX48" fmla="*/ 163831 w 176625"/>
                  <a:gd name="connsiteY48" fmla="*/ 165357 h 265462"/>
                  <a:gd name="connsiteX49" fmla="*/ 164497 w 176625"/>
                  <a:gd name="connsiteY49" fmla="*/ 254130 h 265462"/>
                  <a:gd name="connsiteX50" fmla="*/ 88869 w 176625"/>
                  <a:gd name="connsiteY50" fmla="*/ 252225 h 265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76625" h="265462">
                    <a:moveTo>
                      <a:pt x="173927" y="96015"/>
                    </a:moveTo>
                    <a:cubicBezTo>
                      <a:pt x="174880" y="92872"/>
                      <a:pt x="175451" y="89633"/>
                      <a:pt x="175927" y="86109"/>
                    </a:cubicBezTo>
                    <a:cubicBezTo>
                      <a:pt x="175927" y="85919"/>
                      <a:pt x="176023" y="85823"/>
                      <a:pt x="176023" y="85633"/>
                    </a:cubicBezTo>
                    <a:cubicBezTo>
                      <a:pt x="176118" y="85061"/>
                      <a:pt x="176118" y="84585"/>
                      <a:pt x="176213" y="84014"/>
                    </a:cubicBezTo>
                    <a:cubicBezTo>
                      <a:pt x="176785" y="78394"/>
                      <a:pt x="170308" y="77156"/>
                      <a:pt x="166783" y="80108"/>
                    </a:cubicBezTo>
                    <a:cubicBezTo>
                      <a:pt x="155639" y="79918"/>
                      <a:pt x="142114" y="75155"/>
                      <a:pt x="131255" y="74298"/>
                    </a:cubicBezTo>
                    <a:cubicBezTo>
                      <a:pt x="120301" y="73441"/>
                      <a:pt x="109538" y="74393"/>
                      <a:pt x="99251" y="77537"/>
                    </a:cubicBezTo>
                    <a:cubicBezTo>
                      <a:pt x="100394" y="69631"/>
                      <a:pt x="102966" y="62392"/>
                      <a:pt x="109633" y="57153"/>
                    </a:cubicBezTo>
                    <a:cubicBezTo>
                      <a:pt x="111348" y="55820"/>
                      <a:pt x="113824" y="52962"/>
                      <a:pt x="114777" y="50581"/>
                    </a:cubicBezTo>
                    <a:cubicBezTo>
                      <a:pt x="118206" y="41723"/>
                      <a:pt x="118968" y="31721"/>
                      <a:pt x="114205" y="22958"/>
                    </a:cubicBezTo>
                    <a:cubicBezTo>
                      <a:pt x="103156" y="2765"/>
                      <a:pt x="86202" y="-2950"/>
                      <a:pt x="64199" y="1337"/>
                    </a:cubicBezTo>
                    <a:cubicBezTo>
                      <a:pt x="49721" y="4194"/>
                      <a:pt x="36005" y="18196"/>
                      <a:pt x="38577" y="33722"/>
                    </a:cubicBezTo>
                    <a:cubicBezTo>
                      <a:pt x="40196" y="43723"/>
                      <a:pt x="44006" y="54677"/>
                      <a:pt x="51531" y="61916"/>
                    </a:cubicBezTo>
                    <a:cubicBezTo>
                      <a:pt x="60389" y="70488"/>
                      <a:pt x="61342" y="70393"/>
                      <a:pt x="62294" y="79918"/>
                    </a:cubicBezTo>
                    <a:cubicBezTo>
                      <a:pt x="43625" y="81537"/>
                      <a:pt x="25051" y="80775"/>
                      <a:pt x="6287" y="80299"/>
                    </a:cubicBezTo>
                    <a:cubicBezTo>
                      <a:pt x="3239" y="80204"/>
                      <a:pt x="1" y="83061"/>
                      <a:pt x="286" y="86300"/>
                    </a:cubicBezTo>
                    <a:cubicBezTo>
                      <a:pt x="1048" y="94205"/>
                      <a:pt x="477" y="102016"/>
                      <a:pt x="572" y="109922"/>
                    </a:cubicBezTo>
                    <a:cubicBezTo>
                      <a:pt x="-761" y="127924"/>
                      <a:pt x="667" y="146593"/>
                      <a:pt x="572" y="163928"/>
                    </a:cubicBezTo>
                    <a:cubicBezTo>
                      <a:pt x="477" y="192503"/>
                      <a:pt x="286" y="221174"/>
                      <a:pt x="382" y="249749"/>
                    </a:cubicBezTo>
                    <a:cubicBezTo>
                      <a:pt x="382" y="251749"/>
                      <a:pt x="1239" y="253178"/>
                      <a:pt x="2382" y="254130"/>
                    </a:cubicBezTo>
                    <a:cubicBezTo>
                      <a:pt x="2382" y="254321"/>
                      <a:pt x="2382" y="254416"/>
                      <a:pt x="2382" y="254606"/>
                    </a:cubicBezTo>
                    <a:cubicBezTo>
                      <a:pt x="2191" y="258226"/>
                      <a:pt x="5049" y="259940"/>
                      <a:pt x="7906" y="259845"/>
                    </a:cubicBezTo>
                    <a:cubicBezTo>
                      <a:pt x="8002" y="259845"/>
                      <a:pt x="8097" y="259845"/>
                      <a:pt x="8192" y="259845"/>
                    </a:cubicBezTo>
                    <a:cubicBezTo>
                      <a:pt x="30766" y="269751"/>
                      <a:pt x="65152" y="263560"/>
                      <a:pt x="89059" y="263465"/>
                    </a:cubicBezTo>
                    <a:cubicBezTo>
                      <a:pt x="112967" y="263369"/>
                      <a:pt x="145543" y="269561"/>
                      <a:pt x="168212" y="260607"/>
                    </a:cubicBezTo>
                    <a:cubicBezTo>
                      <a:pt x="168784" y="260798"/>
                      <a:pt x="169260" y="260798"/>
                      <a:pt x="169831" y="260798"/>
                    </a:cubicBezTo>
                    <a:cubicBezTo>
                      <a:pt x="172308" y="260798"/>
                      <a:pt x="174784" y="259178"/>
                      <a:pt x="174689" y="256321"/>
                    </a:cubicBezTo>
                    <a:cubicBezTo>
                      <a:pt x="174689" y="256226"/>
                      <a:pt x="174689" y="256226"/>
                      <a:pt x="174784" y="256130"/>
                    </a:cubicBezTo>
                    <a:cubicBezTo>
                      <a:pt x="177547" y="229175"/>
                      <a:pt x="175642" y="201266"/>
                      <a:pt x="175546" y="174215"/>
                    </a:cubicBezTo>
                    <a:cubicBezTo>
                      <a:pt x="175356" y="152117"/>
                      <a:pt x="178975" y="120209"/>
                      <a:pt x="173927" y="96015"/>
                    </a:cubicBezTo>
                    <a:close/>
                    <a:moveTo>
                      <a:pt x="88869" y="252225"/>
                    </a:moveTo>
                    <a:cubicBezTo>
                      <a:pt x="66771" y="252225"/>
                      <a:pt x="35624" y="246796"/>
                      <a:pt x="13240" y="253844"/>
                    </a:cubicBezTo>
                    <a:cubicBezTo>
                      <a:pt x="13336" y="251844"/>
                      <a:pt x="13336" y="249939"/>
                      <a:pt x="12478" y="248034"/>
                    </a:cubicBezTo>
                    <a:cubicBezTo>
                      <a:pt x="12383" y="247844"/>
                      <a:pt x="12193" y="247653"/>
                      <a:pt x="12097" y="247367"/>
                    </a:cubicBezTo>
                    <a:cubicBezTo>
                      <a:pt x="12193" y="219650"/>
                      <a:pt x="12002" y="191932"/>
                      <a:pt x="11907" y="164214"/>
                    </a:cubicBezTo>
                    <a:cubicBezTo>
                      <a:pt x="11812" y="145640"/>
                      <a:pt x="13431" y="125447"/>
                      <a:pt x="11621" y="106302"/>
                    </a:cubicBezTo>
                    <a:cubicBezTo>
                      <a:pt x="12478" y="101921"/>
                      <a:pt x="12574" y="97349"/>
                      <a:pt x="12478" y="92872"/>
                    </a:cubicBezTo>
                    <a:cubicBezTo>
                      <a:pt x="31338" y="93920"/>
                      <a:pt x="50102" y="94301"/>
                      <a:pt x="68866" y="91919"/>
                    </a:cubicBezTo>
                    <a:cubicBezTo>
                      <a:pt x="72010" y="91538"/>
                      <a:pt x="75343" y="89348"/>
                      <a:pt x="75058" y="85728"/>
                    </a:cubicBezTo>
                    <a:cubicBezTo>
                      <a:pt x="74486" y="79061"/>
                      <a:pt x="74296" y="72584"/>
                      <a:pt x="74200" y="65916"/>
                    </a:cubicBezTo>
                    <a:cubicBezTo>
                      <a:pt x="74200" y="62963"/>
                      <a:pt x="72295" y="60963"/>
                      <a:pt x="69724" y="60011"/>
                    </a:cubicBezTo>
                    <a:cubicBezTo>
                      <a:pt x="54674" y="54391"/>
                      <a:pt x="40672" y="29054"/>
                      <a:pt x="58103" y="16005"/>
                    </a:cubicBezTo>
                    <a:cubicBezTo>
                      <a:pt x="77058" y="1813"/>
                      <a:pt x="103633" y="14862"/>
                      <a:pt x="106585" y="37722"/>
                    </a:cubicBezTo>
                    <a:cubicBezTo>
                      <a:pt x="107919" y="47723"/>
                      <a:pt x="94108" y="54677"/>
                      <a:pt x="89536" y="62297"/>
                    </a:cubicBezTo>
                    <a:cubicBezTo>
                      <a:pt x="86107" y="68012"/>
                      <a:pt x="88488" y="78584"/>
                      <a:pt x="88393" y="84966"/>
                    </a:cubicBezTo>
                    <a:cubicBezTo>
                      <a:pt x="88393" y="89157"/>
                      <a:pt x="92679" y="90776"/>
                      <a:pt x="96013" y="89348"/>
                    </a:cubicBezTo>
                    <a:cubicBezTo>
                      <a:pt x="118777" y="79442"/>
                      <a:pt x="141447" y="87347"/>
                      <a:pt x="164307" y="90586"/>
                    </a:cubicBezTo>
                    <a:cubicBezTo>
                      <a:pt x="164307" y="93062"/>
                      <a:pt x="164688" y="95444"/>
                      <a:pt x="165069" y="97920"/>
                    </a:cubicBezTo>
                    <a:cubicBezTo>
                      <a:pt x="161259" y="119256"/>
                      <a:pt x="163926" y="146117"/>
                      <a:pt x="163831" y="165357"/>
                    </a:cubicBezTo>
                    <a:cubicBezTo>
                      <a:pt x="163735" y="194694"/>
                      <a:pt x="161735" y="224984"/>
                      <a:pt x="164497" y="254130"/>
                    </a:cubicBezTo>
                    <a:cubicBezTo>
                      <a:pt x="142209" y="246796"/>
                      <a:pt x="111538" y="252225"/>
                      <a:pt x="88869" y="252225"/>
                    </a:cubicBezTo>
                    <a:close/>
                  </a:path>
                </a:pathLst>
              </a:custGeom>
              <a:grpFill/>
              <a:ln w="9525" cap="flat">
                <a:noFill/>
                <a:prstDash val="solid"/>
                <a:miter/>
              </a:ln>
            </p:spPr>
            <p:txBody>
              <a:bodyPr rtlCol="0" anchor="ctr"/>
              <a:lstStyle/>
              <a:p>
                <a:endParaRPr lang="en-US"/>
              </a:p>
            </p:txBody>
          </p:sp>
          <p:sp>
            <p:nvSpPr>
              <p:cNvPr id="1045" name="Freeform: Shape 1044">
                <a:extLst>
                  <a:ext uri="{FF2B5EF4-FFF2-40B4-BE49-F238E27FC236}">
                    <a16:creationId xmlns:a16="http://schemas.microsoft.com/office/drawing/2014/main" id="{B3F97062-B587-6EB7-02E0-7CEDDB525D58}"/>
                  </a:ext>
                </a:extLst>
              </p:cNvPr>
              <p:cNvSpPr/>
              <p:nvPr/>
            </p:nvSpPr>
            <p:spPr>
              <a:xfrm>
                <a:off x="4913872" y="2640281"/>
                <a:ext cx="227634" cy="341886"/>
              </a:xfrm>
              <a:custGeom>
                <a:avLst/>
                <a:gdLst>
                  <a:gd name="connsiteX0" fmla="*/ 224198 w 227634"/>
                  <a:gd name="connsiteY0" fmla="*/ 123588 h 341886"/>
                  <a:gd name="connsiteX1" fmla="*/ 226674 w 227634"/>
                  <a:gd name="connsiteY1" fmla="*/ 110825 h 341886"/>
                  <a:gd name="connsiteX2" fmla="*/ 226865 w 227634"/>
                  <a:gd name="connsiteY2" fmla="*/ 110158 h 341886"/>
                  <a:gd name="connsiteX3" fmla="*/ 227055 w 227634"/>
                  <a:gd name="connsiteY3" fmla="*/ 108158 h 341886"/>
                  <a:gd name="connsiteX4" fmla="*/ 214958 w 227634"/>
                  <a:gd name="connsiteY4" fmla="*/ 103109 h 341886"/>
                  <a:gd name="connsiteX5" fmla="*/ 169239 w 227634"/>
                  <a:gd name="connsiteY5" fmla="*/ 95585 h 341886"/>
                  <a:gd name="connsiteX6" fmla="*/ 127995 w 227634"/>
                  <a:gd name="connsiteY6" fmla="*/ 99776 h 341886"/>
                  <a:gd name="connsiteX7" fmla="*/ 141330 w 227634"/>
                  <a:gd name="connsiteY7" fmla="*/ 73582 h 341886"/>
                  <a:gd name="connsiteX8" fmla="*/ 147903 w 227634"/>
                  <a:gd name="connsiteY8" fmla="*/ 65105 h 341886"/>
                  <a:gd name="connsiteX9" fmla="*/ 147141 w 227634"/>
                  <a:gd name="connsiteY9" fmla="*/ 29576 h 341886"/>
                  <a:gd name="connsiteX10" fmla="*/ 82751 w 227634"/>
                  <a:gd name="connsiteY10" fmla="*/ 1763 h 341886"/>
                  <a:gd name="connsiteX11" fmla="*/ 49795 w 227634"/>
                  <a:gd name="connsiteY11" fmla="*/ 43483 h 341886"/>
                  <a:gd name="connsiteX12" fmla="*/ 66464 w 227634"/>
                  <a:gd name="connsiteY12" fmla="*/ 79773 h 341886"/>
                  <a:gd name="connsiteX13" fmla="*/ 80275 w 227634"/>
                  <a:gd name="connsiteY13" fmla="*/ 102919 h 341886"/>
                  <a:gd name="connsiteX14" fmla="*/ 8171 w 227634"/>
                  <a:gd name="connsiteY14" fmla="*/ 103490 h 341886"/>
                  <a:gd name="connsiteX15" fmla="*/ 360 w 227634"/>
                  <a:gd name="connsiteY15" fmla="*/ 111301 h 341886"/>
                  <a:gd name="connsiteX16" fmla="*/ 741 w 227634"/>
                  <a:gd name="connsiteY16" fmla="*/ 141781 h 341886"/>
                  <a:gd name="connsiteX17" fmla="*/ 741 w 227634"/>
                  <a:gd name="connsiteY17" fmla="*/ 211313 h 341886"/>
                  <a:gd name="connsiteX18" fmla="*/ 551 w 227634"/>
                  <a:gd name="connsiteY18" fmla="*/ 321708 h 341886"/>
                  <a:gd name="connsiteX19" fmla="*/ 3123 w 227634"/>
                  <a:gd name="connsiteY19" fmla="*/ 327328 h 341886"/>
                  <a:gd name="connsiteX20" fmla="*/ 3123 w 227634"/>
                  <a:gd name="connsiteY20" fmla="*/ 327899 h 341886"/>
                  <a:gd name="connsiteX21" fmla="*/ 10171 w 227634"/>
                  <a:gd name="connsiteY21" fmla="*/ 334662 h 341886"/>
                  <a:gd name="connsiteX22" fmla="*/ 10552 w 227634"/>
                  <a:gd name="connsiteY22" fmla="*/ 334662 h 341886"/>
                  <a:gd name="connsiteX23" fmla="*/ 114660 w 227634"/>
                  <a:gd name="connsiteY23" fmla="*/ 339330 h 341886"/>
                  <a:gd name="connsiteX24" fmla="*/ 216483 w 227634"/>
                  <a:gd name="connsiteY24" fmla="*/ 335615 h 341886"/>
                  <a:gd name="connsiteX25" fmla="*/ 218578 w 227634"/>
                  <a:gd name="connsiteY25" fmla="*/ 335901 h 341886"/>
                  <a:gd name="connsiteX26" fmla="*/ 224865 w 227634"/>
                  <a:gd name="connsiteY26" fmla="*/ 330185 h 341886"/>
                  <a:gd name="connsiteX27" fmla="*/ 224960 w 227634"/>
                  <a:gd name="connsiteY27" fmla="*/ 329995 h 341886"/>
                  <a:gd name="connsiteX28" fmla="*/ 226008 w 227634"/>
                  <a:gd name="connsiteY28" fmla="*/ 224553 h 341886"/>
                  <a:gd name="connsiteX29" fmla="*/ 224198 w 227634"/>
                  <a:gd name="connsiteY29" fmla="*/ 123588 h 341886"/>
                  <a:gd name="connsiteX30" fmla="*/ 114756 w 227634"/>
                  <a:gd name="connsiteY30" fmla="*/ 324566 h 341886"/>
                  <a:gd name="connsiteX31" fmla="*/ 17410 w 227634"/>
                  <a:gd name="connsiteY31" fmla="*/ 326566 h 341886"/>
                  <a:gd name="connsiteX32" fmla="*/ 16458 w 227634"/>
                  <a:gd name="connsiteY32" fmla="*/ 319041 h 341886"/>
                  <a:gd name="connsiteX33" fmla="*/ 15886 w 227634"/>
                  <a:gd name="connsiteY33" fmla="*/ 318184 h 341886"/>
                  <a:gd name="connsiteX34" fmla="*/ 15695 w 227634"/>
                  <a:gd name="connsiteY34" fmla="*/ 211123 h 341886"/>
                  <a:gd name="connsiteX35" fmla="*/ 15315 w 227634"/>
                  <a:gd name="connsiteY35" fmla="*/ 136542 h 341886"/>
                  <a:gd name="connsiteX36" fmla="*/ 16362 w 227634"/>
                  <a:gd name="connsiteY36" fmla="*/ 119302 h 341886"/>
                  <a:gd name="connsiteX37" fmla="*/ 88943 w 227634"/>
                  <a:gd name="connsiteY37" fmla="*/ 118064 h 341886"/>
                  <a:gd name="connsiteX38" fmla="*/ 96944 w 227634"/>
                  <a:gd name="connsiteY38" fmla="*/ 110063 h 341886"/>
                  <a:gd name="connsiteX39" fmla="*/ 95801 w 227634"/>
                  <a:gd name="connsiteY39" fmla="*/ 84536 h 341886"/>
                  <a:gd name="connsiteX40" fmla="*/ 89991 w 227634"/>
                  <a:gd name="connsiteY40" fmla="*/ 76916 h 341886"/>
                  <a:gd name="connsiteX41" fmla="*/ 75036 w 227634"/>
                  <a:gd name="connsiteY41" fmla="*/ 20337 h 341886"/>
                  <a:gd name="connsiteX42" fmla="*/ 137425 w 227634"/>
                  <a:gd name="connsiteY42" fmla="*/ 48341 h 341886"/>
                  <a:gd name="connsiteX43" fmla="*/ 115517 w 227634"/>
                  <a:gd name="connsiteY43" fmla="*/ 79964 h 341886"/>
                  <a:gd name="connsiteX44" fmla="*/ 114089 w 227634"/>
                  <a:gd name="connsiteY44" fmla="*/ 109110 h 341886"/>
                  <a:gd name="connsiteX45" fmla="*/ 123899 w 227634"/>
                  <a:gd name="connsiteY45" fmla="*/ 114730 h 341886"/>
                  <a:gd name="connsiteX46" fmla="*/ 211815 w 227634"/>
                  <a:gd name="connsiteY46" fmla="*/ 116254 h 341886"/>
                  <a:gd name="connsiteX47" fmla="*/ 212863 w 227634"/>
                  <a:gd name="connsiteY47" fmla="*/ 125684 h 341886"/>
                  <a:gd name="connsiteX48" fmla="*/ 211244 w 227634"/>
                  <a:gd name="connsiteY48" fmla="*/ 212456 h 341886"/>
                  <a:gd name="connsiteX49" fmla="*/ 212101 w 227634"/>
                  <a:gd name="connsiteY49" fmla="*/ 326756 h 341886"/>
                  <a:gd name="connsiteX50" fmla="*/ 114756 w 227634"/>
                  <a:gd name="connsiteY50" fmla="*/ 324566 h 34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27634" h="341886">
                    <a:moveTo>
                      <a:pt x="224198" y="123588"/>
                    </a:moveTo>
                    <a:cubicBezTo>
                      <a:pt x="225341" y="119588"/>
                      <a:pt x="226198" y="115397"/>
                      <a:pt x="226674" y="110825"/>
                    </a:cubicBezTo>
                    <a:cubicBezTo>
                      <a:pt x="226674" y="110634"/>
                      <a:pt x="226770" y="110444"/>
                      <a:pt x="226865" y="110158"/>
                    </a:cubicBezTo>
                    <a:cubicBezTo>
                      <a:pt x="226960" y="109491"/>
                      <a:pt x="226960" y="108824"/>
                      <a:pt x="227055" y="108158"/>
                    </a:cubicBezTo>
                    <a:cubicBezTo>
                      <a:pt x="227817" y="100823"/>
                      <a:pt x="219435" y="99299"/>
                      <a:pt x="214958" y="103109"/>
                    </a:cubicBezTo>
                    <a:cubicBezTo>
                      <a:pt x="200576" y="102919"/>
                      <a:pt x="183145" y="96728"/>
                      <a:pt x="169239" y="95585"/>
                    </a:cubicBezTo>
                    <a:cubicBezTo>
                      <a:pt x="155046" y="94442"/>
                      <a:pt x="141330" y="95680"/>
                      <a:pt x="127995" y="99776"/>
                    </a:cubicBezTo>
                    <a:cubicBezTo>
                      <a:pt x="129424" y="89679"/>
                      <a:pt x="132758" y="80249"/>
                      <a:pt x="141330" y="73582"/>
                    </a:cubicBezTo>
                    <a:cubicBezTo>
                      <a:pt x="143521" y="71867"/>
                      <a:pt x="146759" y="68153"/>
                      <a:pt x="147903" y="65105"/>
                    </a:cubicBezTo>
                    <a:cubicBezTo>
                      <a:pt x="152284" y="53675"/>
                      <a:pt x="153332" y="40816"/>
                      <a:pt x="147141" y="29576"/>
                    </a:cubicBezTo>
                    <a:cubicBezTo>
                      <a:pt x="132853" y="3573"/>
                      <a:pt x="111041" y="-3856"/>
                      <a:pt x="82751" y="1763"/>
                    </a:cubicBezTo>
                    <a:cubicBezTo>
                      <a:pt x="64083" y="5478"/>
                      <a:pt x="46461" y="23480"/>
                      <a:pt x="49795" y="43483"/>
                    </a:cubicBezTo>
                    <a:cubicBezTo>
                      <a:pt x="51891" y="56342"/>
                      <a:pt x="56843" y="70439"/>
                      <a:pt x="66464" y="79773"/>
                    </a:cubicBezTo>
                    <a:cubicBezTo>
                      <a:pt x="77799" y="90727"/>
                      <a:pt x="79132" y="90632"/>
                      <a:pt x="80275" y="102919"/>
                    </a:cubicBezTo>
                    <a:cubicBezTo>
                      <a:pt x="56177" y="105014"/>
                      <a:pt x="32364" y="104062"/>
                      <a:pt x="8171" y="103490"/>
                    </a:cubicBezTo>
                    <a:cubicBezTo>
                      <a:pt x="4266" y="103395"/>
                      <a:pt x="-21" y="107110"/>
                      <a:pt x="360" y="111301"/>
                    </a:cubicBezTo>
                    <a:cubicBezTo>
                      <a:pt x="1313" y="121493"/>
                      <a:pt x="551" y="131589"/>
                      <a:pt x="741" y="141781"/>
                    </a:cubicBezTo>
                    <a:cubicBezTo>
                      <a:pt x="-973" y="164927"/>
                      <a:pt x="837" y="189025"/>
                      <a:pt x="741" y="211313"/>
                    </a:cubicBezTo>
                    <a:cubicBezTo>
                      <a:pt x="646" y="248080"/>
                      <a:pt x="360" y="284942"/>
                      <a:pt x="551" y="321708"/>
                    </a:cubicBezTo>
                    <a:cubicBezTo>
                      <a:pt x="551" y="324280"/>
                      <a:pt x="1599" y="326090"/>
                      <a:pt x="3123" y="327328"/>
                    </a:cubicBezTo>
                    <a:cubicBezTo>
                      <a:pt x="3123" y="327518"/>
                      <a:pt x="3123" y="327709"/>
                      <a:pt x="3123" y="327899"/>
                    </a:cubicBezTo>
                    <a:cubicBezTo>
                      <a:pt x="2837" y="332567"/>
                      <a:pt x="6552" y="334853"/>
                      <a:pt x="10171" y="334662"/>
                    </a:cubicBezTo>
                    <a:cubicBezTo>
                      <a:pt x="10266" y="334662"/>
                      <a:pt x="10362" y="334662"/>
                      <a:pt x="10552" y="334662"/>
                    </a:cubicBezTo>
                    <a:cubicBezTo>
                      <a:pt x="39603" y="347330"/>
                      <a:pt x="83895" y="339425"/>
                      <a:pt x="114660" y="339330"/>
                    </a:cubicBezTo>
                    <a:cubicBezTo>
                      <a:pt x="145426" y="339234"/>
                      <a:pt x="187431" y="347140"/>
                      <a:pt x="216483" y="335615"/>
                    </a:cubicBezTo>
                    <a:cubicBezTo>
                      <a:pt x="217149" y="335805"/>
                      <a:pt x="217816" y="335901"/>
                      <a:pt x="218578" y="335901"/>
                    </a:cubicBezTo>
                    <a:cubicBezTo>
                      <a:pt x="221816" y="335901"/>
                      <a:pt x="224960" y="333805"/>
                      <a:pt x="224865" y="330185"/>
                    </a:cubicBezTo>
                    <a:cubicBezTo>
                      <a:pt x="224865" y="330090"/>
                      <a:pt x="224960" y="330090"/>
                      <a:pt x="224960" y="329995"/>
                    </a:cubicBezTo>
                    <a:cubicBezTo>
                      <a:pt x="228579" y="295324"/>
                      <a:pt x="226008" y="259415"/>
                      <a:pt x="226008" y="224553"/>
                    </a:cubicBezTo>
                    <a:cubicBezTo>
                      <a:pt x="226008" y="195788"/>
                      <a:pt x="230675" y="154830"/>
                      <a:pt x="224198" y="123588"/>
                    </a:cubicBezTo>
                    <a:close/>
                    <a:moveTo>
                      <a:pt x="114756" y="324566"/>
                    </a:moveTo>
                    <a:cubicBezTo>
                      <a:pt x="86276" y="324566"/>
                      <a:pt x="46271" y="317612"/>
                      <a:pt x="17410" y="326566"/>
                    </a:cubicBezTo>
                    <a:cubicBezTo>
                      <a:pt x="17505" y="323994"/>
                      <a:pt x="17601" y="321518"/>
                      <a:pt x="16458" y="319041"/>
                    </a:cubicBezTo>
                    <a:cubicBezTo>
                      <a:pt x="16362" y="318755"/>
                      <a:pt x="16077" y="318470"/>
                      <a:pt x="15886" y="318184"/>
                    </a:cubicBezTo>
                    <a:cubicBezTo>
                      <a:pt x="15981" y="282465"/>
                      <a:pt x="15791" y="246842"/>
                      <a:pt x="15695" y="211123"/>
                    </a:cubicBezTo>
                    <a:cubicBezTo>
                      <a:pt x="15600" y="187215"/>
                      <a:pt x="17696" y="161212"/>
                      <a:pt x="15315" y="136542"/>
                    </a:cubicBezTo>
                    <a:cubicBezTo>
                      <a:pt x="16362" y="130922"/>
                      <a:pt x="16553" y="125017"/>
                      <a:pt x="16362" y="119302"/>
                    </a:cubicBezTo>
                    <a:cubicBezTo>
                      <a:pt x="40651" y="120635"/>
                      <a:pt x="64749" y="121112"/>
                      <a:pt x="88943" y="118064"/>
                    </a:cubicBezTo>
                    <a:cubicBezTo>
                      <a:pt x="92943" y="117587"/>
                      <a:pt x="97325" y="114825"/>
                      <a:pt x="96944" y="110063"/>
                    </a:cubicBezTo>
                    <a:cubicBezTo>
                      <a:pt x="96182" y="101490"/>
                      <a:pt x="95896" y="93108"/>
                      <a:pt x="95801" y="84536"/>
                    </a:cubicBezTo>
                    <a:cubicBezTo>
                      <a:pt x="95801" y="80821"/>
                      <a:pt x="93324" y="78154"/>
                      <a:pt x="89991" y="76916"/>
                    </a:cubicBezTo>
                    <a:cubicBezTo>
                      <a:pt x="70655" y="69677"/>
                      <a:pt x="52557" y="37101"/>
                      <a:pt x="75036" y="20337"/>
                    </a:cubicBezTo>
                    <a:cubicBezTo>
                      <a:pt x="99516" y="2144"/>
                      <a:pt x="133615" y="18908"/>
                      <a:pt x="137425" y="48341"/>
                    </a:cubicBezTo>
                    <a:cubicBezTo>
                      <a:pt x="139044" y="61199"/>
                      <a:pt x="121423" y="70153"/>
                      <a:pt x="115517" y="79964"/>
                    </a:cubicBezTo>
                    <a:cubicBezTo>
                      <a:pt x="111041" y="87393"/>
                      <a:pt x="114184" y="100919"/>
                      <a:pt x="114089" y="109110"/>
                    </a:cubicBezTo>
                    <a:cubicBezTo>
                      <a:pt x="114089" y="114539"/>
                      <a:pt x="119613" y="116635"/>
                      <a:pt x="123899" y="114730"/>
                    </a:cubicBezTo>
                    <a:cubicBezTo>
                      <a:pt x="153141" y="101966"/>
                      <a:pt x="182383" y="112158"/>
                      <a:pt x="211815" y="116254"/>
                    </a:cubicBezTo>
                    <a:cubicBezTo>
                      <a:pt x="211815" y="119492"/>
                      <a:pt x="212291" y="122540"/>
                      <a:pt x="212863" y="125684"/>
                    </a:cubicBezTo>
                    <a:cubicBezTo>
                      <a:pt x="208005" y="153211"/>
                      <a:pt x="211339" y="187691"/>
                      <a:pt x="211244" y="212456"/>
                    </a:cubicBezTo>
                    <a:cubicBezTo>
                      <a:pt x="211149" y="250176"/>
                      <a:pt x="208482" y="289133"/>
                      <a:pt x="212101" y="326756"/>
                    </a:cubicBezTo>
                    <a:cubicBezTo>
                      <a:pt x="183336" y="317612"/>
                      <a:pt x="143997" y="324566"/>
                      <a:pt x="114756" y="324566"/>
                    </a:cubicBezTo>
                    <a:close/>
                  </a:path>
                </a:pathLst>
              </a:custGeom>
              <a:grpFill/>
              <a:ln w="9525" cap="flat">
                <a:noFill/>
                <a:prstDash val="solid"/>
                <a:miter/>
              </a:ln>
            </p:spPr>
            <p:txBody>
              <a:bodyPr rtlCol="0" anchor="ctr"/>
              <a:lstStyle/>
              <a:p>
                <a:endParaRPr lang="en-US"/>
              </a:p>
            </p:txBody>
          </p:sp>
          <p:sp>
            <p:nvSpPr>
              <p:cNvPr id="1046" name="Freeform: Shape 1045">
                <a:extLst>
                  <a:ext uri="{FF2B5EF4-FFF2-40B4-BE49-F238E27FC236}">
                    <a16:creationId xmlns:a16="http://schemas.microsoft.com/office/drawing/2014/main" id="{87585D00-2668-2CA4-7BC7-284265163201}"/>
                  </a:ext>
                </a:extLst>
              </p:cNvPr>
              <p:cNvSpPr/>
              <p:nvPr/>
            </p:nvSpPr>
            <p:spPr>
              <a:xfrm>
                <a:off x="3971479" y="2761969"/>
                <a:ext cx="146670" cy="220465"/>
              </a:xfrm>
              <a:custGeom>
                <a:avLst/>
                <a:gdLst>
                  <a:gd name="connsiteX0" fmla="*/ 144463 w 146670"/>
                  <a:gd name="connsiteY0" fmla="*/ 79529 h 220465"/>
                  <a:gd name="connsiteX1" fmla="*/ 146082 w 146670"/>
                  <a:gd name="connsiteY1" fmla="*/ 71337 h 220465"/>
                  <a:gd name="connsiteX2" fmla="*/ 146178 w 146670"/>
                  <a:gd name="connsiteY2" fmla="*/ 70956 h 220465"/>
                  <a:gd name="connsiteX3" fmla="*/ 146273 w 146670"/>
                  <a:gd name="connsiteY3" fmla="*/ 69623 h 220465"/>
                  <a:gd name="connsiteX4" fmla="*/ 138463 w 146670"/>
                  <a:gd name="connsiteY4" fmla="*/ 66384 h 220465"/>
                  <a:gd name="connsiteX5" fmla="*/ 109030 w 146670"/>
                  <a:gd name="connsiteY5" fmla="*/ 61527 h 220465"/>
                  <a:gd name="connsiteX6" fmla="*/ 82455 w 146670"/>
                  <a:gd name="connsiteY6" fmla="*/ 64194 h 220465"/>
                  <a:gd name="connsiteX7" fmla="*/ 91028 w 146670"/>
                  <a:gd name="connsiteY7" fmla="*/ 47334 h 220465"/>
                  <a:gd name="connsiteX8" fmla="*/ 95314 w 146670"/>
                  <a:gd name="connsiteY8" fmla="*/ 41905 h 220465"/>
                  <a:gd name="connsiteX9" fmla="*/ 94838 w 146670"/>
                  <a:gd name="connsiteY9" fmla="*/ 19045 h 220465"/>
                  <a:gd name="connsiteX10" fmla="*/ 53309 w 146670"/>
                  <a:gd name="connsiteY10" fmla="*/ 1138 h 220465"/>
                  <a:gd name="connsiteX11" fmla="*/ 32068 w 146670"/>
                  <a:gd name="connsiteY11" fmla="*/ 27999 h 220465"/>
                  <a:gd name="connsiteX12" fmla="*/ 42831 w 146670"/>
                  <a:gd name="connsiteY12" fmla="*/ 51430 h 220465"/>
                  <a:gd name="connsiteX13" fmla="*/ 51690 w 146670"/>
                  <a:gd name="connsiteY13" fmla="*/ 66384 h 220465"/>
                  <a:gd name="connsiteX14" fmla="*/ 5208 w 146670"/>
                  <a:gd name="connsiteY14" fmla="*/ 66765 h 220465"/>
                  <a:gd name="connsiteX15" fmla="*/ 159 w 146670"/>
                  <a:gd name="connsiteY15" fmla="*/ 71814 h 220465"/>
                  <a:gd name="connsiteX16" fmla="*/ 445 w 146670"/>
                  <a:gd name="connsiteY16" fmla="*/ 91435 h 220465"/>
                  <a:gd name="connsiteX17" fmla="*/ 445 w 146670"/>
                  <a:gd name="connsiteY17" fmla="*/ 136298 h 220465"/>
                  <a:gd name="connsiteX18" fmla="*/ 255 w 146670"/>
                  <a:gd name="connsiteY18" fmla="*/ 207450 h 220465"/>
                  <a:gd name="connsiteX19" fmla="*/ 1969 w 146670"/>
                  <a:gd name="connsiteY19" fmla="*/ 211069 h 220465"/>
                  <a:gd name="connsiteX20" fmla="*/ 1969 w 146670"/>
                  <a:gd name="connsiteY20" fmla="*/ 211450 h 220465"/>
                  <a:gd name="connsiteX21" fmla="*/ 6541 w 146670"/>
                  <a:gd name="connsiteY21" fmla="*/ 215832 h 220465"/>
                  <a:gd name="connsiteX22" fmla="*/ 6732 w 146670"/>
                  <a:gd name="connsiteY22" fmla="*/ 215832 h 220465"/>
                  <a:gd name="connsiteX23" fmla="*/ 73788 w 146670"/>
                  <a:gd name="connsiteY23" fmla="*/ 218784 h 220465"/>
                  <a:gd name="connsiteX24" fmla="*/ 139415 w 146670"/>
                  <a:gd name="connsiteY24" fmla="*/ 216403 h 220465"/>
                  <a:gd name="connsiteX25" fmla="*/ 140748 w 146670"/>
                  <a:gd name="connsiteY25" fmla="*/ 216594 h 220465"/>
                  <a:gd name="connsiteX26" fmla="*/ 144844 w 146670"/>
                  <a:gd name="connsiteY26" fmla="*/ 212879 h 220465"/>
                  <a:gd name="connsiteX27" fmla="*/ 144844 w 146670"/>
                  <a:gd name="connsiteY27" fmla="*/ 212784 h 220465"/>
                  <a:gd name="connsiteX28" fmla="*/ 145511 w 146670"/>
                  <a:gd name="connsiteY28" fmla="*/ 144775 h 220465"/>
                  <a:gd name="connsiteX29" fmla="*/ 144463 w 146670"/>
                  <a:gd name="connsiteY29" fmla="*/ 79529 h 220465"/>
                  <a:gd name="connsiteX30" fmla="*/ 73883 w 146670"/>
                  <a:gd name="connsiteY30" fmla="*/ 209069 h 220465"/>
                  <a:gd name="connsiteX31" fmla="*/ 11113 w 146670"/>
                  <a:gd name="connsiteY31" fmla="*/ 210402 h 220465"/>
                  <a:gd name="connsiteX32" fmla="*/ 10447 w 146670"/>
                  <a:gd name="connsiteY32" fmla="*/ 205545 h 220465"/>
                  <a:gd name="connsiteX33" fmla="*/ 10065 w 146670"/>
                  <a:gd name="connsiteY33" fmla="*/ 204973 h 220465"/>
                  <a:gd name="connsiteX34" fmla="*/ 9875 w 146670"/>
                  <a:gd name="connsiteY34" fmla="*/ 136012 h 220465"/>
                  <a:gd name="connsiteX35" fmla="*/ 9589 w 146670"/>
                  <a:gd name="connsiteY35" fmla="*/ 88006 h 220465"/>
                  <a:gd name="connsiteX36" fmla="*/ 10256 w 146670"/>
                  <a:gd name="connsiteY36" fmla="*/ 76862 h 220465"/>
                  <a:gd name="connsiteX37" fmla="*/ 57024 w 146670"/>
                  <a:gd name="connsiteY37" fmla="*/ 76100 h 220465"/>
                  <a:gd name="connsiteX38" fmla="*/ 62167 w 146670"/>
                  <a:gd name="connsiteY38" fmla="*/ 70956 h 220465"/>
                  <a:gd name="connsiteX39" fmla="*/ 61405 w 146670"/>
                  <a:gd name="connsiteY39" fmla="*/ 54478 h 220465"/>
                  <a:gd name="connsiteX40" fmla="*/ 57690 w 146670"/>
                  <a:gd name="connsiteY40" fmla="*/ 49525 h 220465"/>
                  <a:gd name="connsiteX41" fmla="*/ 48070 w 146670"/>
                  <a:gd name="connsiteY41" fmla="*/ 13044 h 220465"/>
                  <a:gd name="connsiteX42" fmla="*/ 88266 w 146670"/>
                  <a:gd name="connsiteY42" fmla="*/ 31047 h 220465"/>
                  <a:gd name="connsiteX43" fmla="*/ 74169 w 146670"/>
                  <a:gd name="connsiteY43" fmla="*/ 51430 h 220465"/>
                  <a:gd name="connsiteX44" fmla="*/ 73216 w 146670"/>
                  <a:gd name="connsiteY44" fmla="*/ 70194 h 220465"/>
                  <a:gd name="connsiteX45" fmla="*/ 79503 w 146670"/>
                  <a:gd name="connsiteY45" fmla="*/ 73814 h 220465"/>
                  <a:gd name="connsiteX46" fmla="*/ 136176 w 146670"/>
                  <a:gd name="connsiteY46" fmla="*/ 74862 h 220465"/>
                  <a:gd name="connsiteX47" fmla="*/ 136843 w 146670"/>
                  <a:gd name="connsiteY47" fmla="*/ 80958 h 220465"/>
                  <a:gd name="connsiteX48" fmla="*/ 135796 w 146670"/>
                  <a:gd name="connsiteY48" fmla="*/ 136869 h 220465"/>
                  <a:gd name="connsiteX49" fmla="*/ 136272 w 146670"/>
                  <a:gd name="connsiteY49" fmla="*/ 210498 h 220465"/>
                  <a:gd name="connsiteX50" fmla="*/ 73883 w 146670"/>
                  <a:gd name="connsiteY50" fmla="*/ 209069 h 22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46670" h="220465">
                    <a:moveTo>
                      <a:pt x="144463" y="79529"/>
                    </a:moveTo>
                    <a:cubicBezTo>
                      <a:pt x="145225" y="76957"/>
                      <a:pt x="145701" y="74195"/>
                      <a:pt x="146082" y="71337"/>
                    </a:cubicBezTo>
                    <a:cubicBezTo>
                      <a:pt x="146082" y="71242"/>
                      <a:pt x="146178" y="71052"/>
                      <a:pt x="146178" y="70956"/>
                    </a:cubicBezTo>
                    <a:cubicBezTo>
                      <a:pt x="146178" y="70480"/>
                      <a:pt x="146273" y="70099"/>
                      <a:pt x="146273" y="69623"/>
                    </a:cubicBezTo>
                    <a:cubicBezTo>
                      <a:pt x="146749" y="64956"/>
                      <a:pt x="141415" y="63908"/>
                      <a:pt x="138463" y="66384"/>
                    </a:cubicBezTo>
                    <a:cubicBezTo>
                      <a:pt x="129223" y="66289"/>
                      <a:pt x="117984" y="62289"/>
                      <a:pt x="109030" y="61527"/>
                    </a:cubicBezTo>
                    <a:cubicBezTo>
                      <a:pt x="99886" y="60765"/>
                      <a:pt x="91028" y="61622"/>
                      <a:pt x="82455" y="64194"/>
                    </a:cubicBezTo>
                    <a:cubicBezTo>
                      <a:pt x="83408" y="57717"/>
                      <a:pt x="85503" y="51621"/>
                      <a:pt x="91028" y="47334"/>
                    </a:cubicBezTo>
                    <a:cubicBezTo>
                      <a:pt x="92457" y="46191"/>
                      <a:pt x="94552" y="43810"/>
                      <a:pt x="95314" y="41905"/>
                    </a:cubicBezTo>
                    <a:cubicBezTo>
                      <a:pt x="98172" y="34571"/>
                      <a:pt x="98838" y="26284"/>
                      <a:pt x="94838" y="19045"/>
                    </a:cubicBezTo>
                    <a:cubicBezTo>
                      <a:pt x="85694" y="2281"/>
                      <a:pt x="71597" y="-2481"/>
                      <a:pt x="53309" y="1138"/>
                    </a:cubicBezTo>
                    <a:cubicBezTo>
                      <a:pt x="41307" y="3519"/>
                      <a:pt x="29877" y="15140"/>
                      <a:pt x="32068" y="27999"/>
                    </a:cubicBezTo>
                    <a:cubicBezTo>
                      <a:pt x="33497" y="36285"/>
                      <a:pt x="36640" y="45429"/>
                      <a:pt x="42831" y="51430"/>
                    </a:cubicBezTo>
                    <a:cubicBezTo>
                      <a:pt x="50166" y="58479"/>
                      <a:pt x="50928" y="58383"/>
                      <a:pt x="51690" y="66384"/>
                    </a:cubicBezTo>
                    <a:cubicBezTo>
                      <a:pt x="36164" y="67718"/>
                      <a:pt x="20829" y="67146"/>
                      <a:pt x="5208" y="66765"/>
                    </a:cubicBezTo>
                    <a:cubicBezTo>
                      <a:pt x="2636" y="66670"/>
                      <a:pt x="-31" y="69147"/>
                      <a:pt x="159" y="71814"/>
                    </a:cubicBezTo>
                    <a:cubicBezTo>
                      <a:pt x="731" y="78386"/>
                      <a:pt x="255" y="84863"/>
                      <a:pt x="445" y="91435"/>
                    </a:cubicBezTo>
                    <a:cubicBezTo>
                      <a:pt x="-603" y="106389"/>
                      <a:pt x="540" y="121915"/>
                      <a:pt x="445" y="136298"/>
                    </a:cubicBezTo>
                    <a:cubicBezTo>
                      <a:pt x="350" y="160015"/>
                      <a:pt x="255" y="183732"/>
                      <a:pt x="255" y="207450"/>
                    </a:cubicBezTo>
                    <a:cubicBezTo>
                      <a:pt x="255" y="209069"/>
                      <a:pt x="922" y="210307"/>
                      <a:pt x="1969" y="211069"/>
                    </a:cubicBezTo>
                    <a:cubicBezTo>
                      <a:pt x="1969" y="211164"/>
                      <a:pt x="1969" y="211355"/>
                      <a:pt x="1969" y="211450"/>
                    </a:cubicBezTo>
                    <a:cubicBezTo>
                      <a:pt x="1779" y="214498"/>
                      <a:pt x="4160" y="215927"/>
                      <a:pt x="6541" y="215832"/>
                    </a:cubicBezTo>
                    <a:cubicBezTo>
                      <a:pt x="6636" y="215832"/>
                      <a:pt x="6732" y="215832"/>
                      <a:pt x="6732" y="215832"/>
                    </a:cubicBezTo>
                    <a:cubicBezTo>
                      <a:pt x="25496" y="224023"/>
                      <a:pt x="53976" y="218880"/>
                      <a:pt x="73788" y="218784"/>
                    </a:cubicBezTo>
                    <a:cubicBezTo>
                      <a:pt x="93600" y="218689"/>
                      <a:pt x="120651" y="223833"/>
                      <a:pt x="139415" y="216403"/>
                    </a:cubicBezTo>
                    <a:cubicBezTo>
                      <a:pt x="139891" y="216498"/>
                      <a:pt x="140272" y="216594"/>
                      <a:pt x="140748" y="216594"/>
                    </a:cubicBezTo>
                    <a:cubicBezTo>
                      <a:pt x="142844" y="216594"/>
                      <a:pt x="144844" y="215260"/>
                      <a:pt x="144844" y="212879"/>
                    </a:cubicBezTo>
                    <a:cubicBezTo>
                      <a:pt x="144844" y="212784"/>
                      <a:pt x="144844" y="212784"/>
                      <a:pt x="144844" y="212784"/>
                    </a:cubicBezTo>
                    <a:cubicBezTo>
                      <a:pt x="147130" y="190400"/>
                      <a:pt x="145511" y="167254"/>
                      <a:pt x="145511" y="144775"/>
                    </a:cubicBezTo>
                    <a:cubicBezTo>
                      <a:pt x="145606" y="126011"/>
                      <a:pt x="148654" y="99627"/>
                      <a:pt x="144463" y="79529"/>
                    </a:cubicBezTo>
                    <a:close/>
                    <a:moveTo>
                      <a:pt x="73883" y="209069"/>
                    </a:moveTo>
                    <a:cubicBezTo>
                      <a:pt x="55500" y="209069"/>
                      <a:pt x="29782" y="204592"/>
                      <a:pt x="11113" y="210402"/>
                    </a:cubicBezTo>
                    <a:cubicBezTo>
                      <a:pt x="11209" y="208783"/>
                      <a:pt x="11209" y="207164"/>
                      <a:pt x="10447" y="205545"/>
                    </a:cubicBezTo>
                    <a:cubicBezTo>
                      <a:pt x="10351" y="205354"/>
                      <a:pt x="10161" y="205164"/>
                      <a:pt x="10065" y="204973"/>
                    </a:cubicBezTo>
                    <a:cubicBezTo>
                      <a:pt x="10065" y="182018"/>
                      <a:pt x="9970" y="158967"/>
                      <a:pt x="9875" y="136012"/>
                    </a:cubicBezTo>
                    <a:cubicBezTo>
                      <a:pt x="9875" y="120582"/>
                      <a:pt x="11209" y="103818"/>
                      <a:pt x="9589" y="88006"/>
                    </a:cubicBezTo>
                    <a:cubicBezTo>
                      <a:pt x="10256" y="84387"/>
                      <a:pt x="10351" y="80577"/>
                      <a:pt x="10256" y="76862"/>
                    </a:cubicBezTo>
                    <a:cubicBezTo>
                      <a:pt x="25877" y="77719"/>
                      <a:pt x="41403" y="78005"/>
                      <a:pt x="57024" y="76100"/>
                    </a:cubicBezTo>
                    <a:cubicBezTo>
                      <a:pt x="59596" y="75814"/>
                      <a:pt x="62453" y="74004"/>
                      <a:pt x="62167" y="70956"/>
                    </a:cubicBezTo>
                    <a:cubicBezTo>
                      <a:pt x="61691" y="65432"/>
                      <a:pt x="61501" y="60003"/>
                      <a:pt x="61405" y="54478"/>
                    </a:cubicBezTo>
                    <a:cubicBezTo>
                      <a:pt x="61405" y="52097"/>
                      <a:pt x="59881" y="50382"/>
                      <a:pt x="57690" y="49525"/>
                    </a:cubicBezTo>
                    <a:cubicBezTo>
                      <a:pt x="45213" y="44858"/>
                      <a:pt x="33592" y="23903"/>
                      <a:pt x="48070" y="13044"/>
                    </a:cubicBezTo>
                    <a:cubicBezTo>
                      <a:pt x="63786" y="1329"/>
                      <a:pt x="85789" y="12092"/>
                      <a:pt x="88266" y="31047"/>
                    </a:cubicBezTo>
                    <a:cubicBezTo>
                      <a:pt x="89313" y="39333"/>
                      <a:pt x="77979" y="45048"/>
                      <a:pt x="74169" y="51430"/>
                    </a:cubicBezTo>
                    <a:cubicBezTo>
                      <a:pt x="71311" y="56193"/>
                      <a:pt x="73311" y="64956"/>
                      <a:pt x="73216" y="70194"/>
                    </a:cubicBezTo>
                    <a:cubicBezTo>
                      <a:pt x="73216" y="73719"/>
                      <a:pt x="76740" y="75052"/>
                      <a:pt x="79503" y="73814"/>
                    </a:cubicBezTo>
                    <a:cubicBezTo>
                      <a:pt x="98362" y="65622"/>
                      <a:pt x="117222" y="72195"/>
                      <a:pt x="136176" y="74862"/>
                    </a:cubicBezTo>
                    <a:cubicBezTo>
                      <a:pt x="136176" y="76957"/>
                      <a:pt x="136462" y="78957"/>
                      <a:pt x="136843" y="80958"/>
                    </a:cubicBezTo>
                    <a:cubicBezTo>
                      <a:pt x="133700" y="98674"/>
                      <a:pt x="135891" y="120963"/>
                      <a:pt x="135796" y="136869"/>
                    </a:cubicBezTo>
                    <a:cubicBezTo>
                      <a:pt x="135796" y="161158"/>
                      <a:pt x="134081" y="186304"/>
                      <a:pt x="136272" y="210498"/>
                    </a:cubicBezTo>
                    <a:cubicBezTo>
                      <a:pt x="118174" y="204497"/>
                      <a:pt x="92743" y="209069"/>
                      <a:pt x="73883" y="209069"/>
                    </a:cubicBezTo>
                    <a:close/>
                  </a:path>
                </a:pathLst>
              </a:custGeom>
              <a:grpFill/>
              <a:ln w="9525" cap="flat">
                <a:noFill/>
                <a:prstDash val="solid"/>
                <a:miter/>
              </a:ln>
            </p:spPr>
            <p:txBody>
              <a:bodyPr rtlCol="0" anchor="ctr"/>
              <a:lstStyle/>
              <a:p>
                <a:endParaRPr lang="en-US"/>
              </a:p>
            </p:txBody>
          </p:sp>
          <p:sp>
            <p:nvSpPr>
              <p:cNvPr id="1051" name="Freeform: Shape 1050">
                <a:extLst>
                  <a:ext uri="{FF2B5EF4-FFF2-40B4-BE49-F238E27FC236}">
                    <a16:creationId xmlns:a16="http://schemas.microsoft.com/office/drawing/2014/main" id="{12F72B6A-AE45-3C86-23F2-56EE31C0BE1C}"/>
                  </a:ext>
                </a:extLst>
              </p:cNvPr>
              <p:cNvSpPr/>
              <p:nvPr/>
            </p:nvSpPr>
            <p:spPr>
              <a:xfrm>
                <a:off x="5082318" y="3182737"/>
                <a:ext cx="52609" cy="82461"/>
              </a:xfrm>
              <a:custGeom>
                <a:avLst/>
                <a:gdLst>
                  <a:gd name="connsiteX0" fmla="*/ 14985 w 52609"/>
                  <a:gd name="connsiteY0" fmla="*/ 36045 h 82461"/>
                  <a:gd name="connsiteX1" fmla="*/ 14033 w 52609"/>
                  <a:gd name="connsiteY1" fmla="*/ 16329 h 82461"/>
                  <a:gd name="connsiteX2" fmla="*/ 51656 w 52609"/>
                  <a:gd name="connsiteY2" fmla="*/ 19091 h 82461"/>
                  <a:gd name="connsiteX3" fmla="*/ 52228 w 52609"/>
                  <a:gd name="connsiteY3" fmla="*/ 16900 h 82461"/>
                  <a:gd name="connsiteX4" fmla="*/ 8604 w 52609"/>
                  <a:gd name="connsiteY4" fmla="*/ 231 h 82461"/>
                  <a:gd name="connsiteX5" fmla="*/ 31 w 52609"/>
                  <a:gd name="connsiteY5" fmla="*/ 6708 h 82461"/>
                  <a:gd name="connsiteX6" fmla="*/ 4317 w 52609"/>
                  <a:gd name="connsiteY6" fmla="*/ 54810 h 82461"/>
                  <a:gd name="connsiteX7" fmla="*/ 12604 w 52609"/>
                  <a:gd name="connsiteY7" fmla="*/ 82337 h 82461"/>
                  <a:gd name="connsiteX8" fmla="*/ 14033 w 52609"/>
                  <a:gd name="connsiteY8" fmla="*/ 82146 h 82461"/>
                  <a:gd name="connsiteX9" fmla="*/ 15938 w 52609"/>
                  <a:gd name="connsiteY9" fmla="*/ 54810 h 82461"/>
                  <a:gd name="connsiteX10" fmla="*/ 15462 w 52609"/>
                  <a:gd name="connsiteY10" fmla="*/ 44523 h 82461"/>
                  <a:gd name="connsiteX11" fmla="*/ 51371 w 52609"/>
                  <a:gd name="connsiteY11" fmla="*/ 47571 h 82461"/>
                  <a:gd name="connsiteX12" fmla="*/ 51942 w 52609"/>
                  <a:gd name="connsiteY12" fmla="*/ 45380 h 82461"/>
                  <a:gd name="connsiteX13" fmla="*/ 14985 w 52609"/>
                  <a:gd name="connsiteY13" fmla="*/ 36045 h 82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609" h="82461">
                    <a:moveTo>
                      <a:pt x="14985" y="36045"/>
                    </a:moveTo>
                    <a:cubicBezTo>
                      <a:pt x="14699" y="29473"/>
                      <a:pt x="14318" y="22901"/>
                      <a:pt x="14033" y="16329"/>
                    </a:cubicBezTo>
                    <a:cubicBezTo>
                      <a:pt x="26320" y="20329"/>
                      <a:pt x="39274" y="23187"/>
                      <a:pt x="51656" y="19091"/>
                    </a:cubicBezTo>
                    <a:cubicBezTo>
                      <a:pt x="52514" y="18805"/>
                      <a:pt x="52990" y="17662"/>
                      <a:pt x="52228" y="16900"/>
                    </a:cubicBezTo>
                    <a:cubicBezTo>
                      <a:pt x="40607" y="5946"/>
                      <a:pt x="23558" y="4422"/>
                      <a:pt x="8604" y="231"/>
                    </a:cubicBezTo>
                    <a:cubicBezTo>
                      <a:pt x="4698" y="-912"/>
                      <a:pt x="-445" y="2327"/>
                      <a:pt x="31" y="6708"/>
                    </a:cubicBezTo>
                    <a:cubicBezTo>
                      <a:pt x="1650" y="22710"/>
                      <a:pt x="2793" y="38808"/>
                      <a:pt x="4317" y="54810"/>
                    </a:cubicBezTo>
                    <a:cubicBezTo>
                      <a:pt x="4984" y="62334"/>
                      <a:pt x="4508" y="78908"/>
                      <a:pt x="12604" y="82337"/>
                    </a:cubicBezTo>
                    <a:cubicBezTo>
                      <a:pt x="13080" y="82527"/>
                      <a:pt x="13556" y="82527"/>
                      <a:pt x="14033" y="82146"/>
                    </a:cubicBezTo>
                    <a:cubicBezTo>
                      <a:pt x="20224" y="76622"/>
                      <a:pt x="16319" y="62049"/>
                      <a:pt x="15938" y="54810"/>
                    </a:cubicBezTo>
                    <a:cubicBezTo>
                      <a:pt x="15747" y="51381"/>
                      <a:pt x="15652" y="47952"/>
                      <a:pt x="15462" y="44523"/>
                    </a:cubicBezTo>
                    <a:cubicBezTo>
                      <a:pt x="25558" y="49952"/>
                      <a:pt x="41084" y="48333"/>
                      <a:pt x="51371" y="47571"/>
                    </a:cubicBezTo>
                    <a:cubicBezTo>
                      <a:pt x="52609" y="47475"/>
                      <a:pt x="52990" y="46047"/>
                      <a:pt x="51942" y="45380"/>
                    </a:cubicBezTo>
                    <a:cubicBezTo>
                      <a:pt x="42417" y="39093"/>
                      <a:pt x="26701" y="35760"/>
                      <a:pt x="14985" y="36045"/>
                    </a:cubicBezTo>
                    <a:close/>
                  </a:path>
                </a:pathLst>
              </a:custGeom>
              <a:grpFill/>
              <a:ln w="9525"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65325318-07ED-8A7A-2190-A0B9FB24B8C4}"/>
                  </a:ext>
                </a:extLst>
              </p:cNvPr>
              <p:cNvSpPr/>
              <p:nvPr/>
            </p:nvSpPr>
            <p:spPr>
              <a:xfrm>
                <a:off x="5143103" y="3243307"/>
                <a:ext cx="24426" cy="47294"/>
              </a:xfrm>
              <a:custGeom>
                <a:avLst/>
                <a:gdLst>
                  <a:gd name="connsiteX0" fmla="*/ 22018 w 24426"/>
                  <a:gd name="connsiteY0" fmla="*/ 4718 h 47294"/>
                  <a:gd name="connsiteX1" fmla="*/ 11446 w 24426"/>
                  <a:gd name="connsiteY1" fmla="*/ 1955 h 47294"/>
                  <a:gd name="connsiteX2" fmla="*/ 16 w 24426"/>
                  <a:gd name="connsiteY2" fmla="*/ 20719 h 47294"/>
                  <a:gd name="connsiteX3" fmla="*/ 2492 w 24426"/>
                  <a:gd name="connsiteY3" fmla="*/ 22148 h 47294"/>
                  <a:gd name="connsiteX4" fmla="*/ 10589 w 24426"/>
                  <a:gd name="connsiteY4" fmla="*/ 16624 h 47294"/>
                  <a:gd name="connsiteX5" fmla="*/ 11446 w 24426"/>
                  <a:gd name="connsiteY5" fmla="*/ 25673 h 47294"/>
                  <a:gd name="connsiteX6" fmla="*/ 16399 w 24426"/>
                  <a:gd name="connsiteY6" fmla="*/ 46437 h 47294"/>
                  <a:gd name="connsiteX7" fmla="*/ 18685 w 24426"/>
                  <a:gd name="connsiteY7" fmla="*/ 46437 h 47294"/>
                  <a:gd name="connsiteX8" fmla="*/ 22018 w 24426"/>
                  <a:gd name="connsiteY8" fmla="*/ 4718 h 47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26" h="47294">
                    <a:moveTo>
                      <a:pt x="22018" y="4718"/>
                    </a:moveTo>
                    <a:cubicBezTo>
                      <a:pt x="20399" y="527"/>
                      <a:pt x="14875" y="-1950"/>
                      <a:pt x="11446" y="1955"/>
                    </a:cubicBezTo>
                    <a:cubicBezTo>
                      <a:pt x="6302" y="7670"/>
                      <a:pt x="-365" y="12242"/>
                      <a:pt x="16" y="20719"/>
                    </a:cubicBezTo>
                    <a:cubicBezTo>
                      <a:pt x="111" y="21958"/>
                      <a:pt x="1349" y="22720"/>
                      <a:pt x="2492" y="22148"/>
                    </a:cubicBezTo>
                    <a:cubicBezTo>
                      <a:pt x="5350" y="20624"/>
                      <a:pt x="7922" y="18529"/>
                      <a:pt x="10589" y="16624"/>
                    </a:cubicBezTo>
                    <a:cubicBezTo>
                      <a:pt x="10874" y="19672"/>
                      <a:pt x="11065" y="22625"/>
                      <a:pt x="11446" y="25673"/>
                    </a:cubicBezTo>
                    <a:cubicBezTo>
                      <a:pt x="12208" y="32626"/>
                      <a:pt x="14780" y="39579"/>
                      <a:pt x="16399" y="46437"/>
                    </a:cubicBezTo>
                    <a:cubicBezTo>
                      <a:pt x="16684" y="47580"/>
                      <a:pt x="18399" y="47580"/>
                      <a:pt x="18685" y="46437"/>
                    </a:cubicBezTo>
                    <a:cubicBezTo>
                      <a:pt x="22114" y="32150"/>
                      <a:pt x="27638" y="19481"/>
                      <a:pt x="22018" y="4718"/>
                    </a:cubicBezTo>
                    <a:close/>
                  </a:path>
                </a:pathLst>
              </a:custGeom>
              <a:grpFill/>
              <a:ln w="9525"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C6AACAB3-669A-8DB5-AB71-39DB9F7A3D1B}"/>
                  </a:ext>
                </a:extLst>
              </p:cNvPr>
              <p:cNvSpPr/>
              <p:nvPr/>
            </p:nvSpPr>
            <p:spPr>
              <a:xfrm>
                <a:off x="4008283" y="3214918"/>
                <a:ext cx="51801" cy="78898"/>
              </a:xfrm>
              <a:custGeom>
                <a:avLst/>
                <a:gdLst>
                  <a:gd name="connsiteX0" fmla="*/ 50890 w 51801"/>
                  <a:gd name="connsiteY0" fmla="*/ 12152 h 78898"/>
                  <a:gd name="connsiteX1" fmla="*/ 51462 w 51801"/>
                  <a:gd name="connsiteY1" fmla="*/ 10152 h 78898"/>
                  <a:gd name="connsiteX2" fmla="*/ 4504 w 51801"/>
                  <a:gd name="connsiteY2" fmla="*/ 1770 h 78898"/>
                  <a:gd name="connsiteX3" fmla="*/ 122 w 51801"/>
                  <a:gd name="connsiteY3" fmla="*/ 9485 h 78898"/>
                  <a:gd name="connsiteX4" fmla="*/ 4599 w 51801"/>
                  <a:gd name="connsiteY4" fmla="*/ 49966 h 78898"/>
                  <a:gd name="connsiteX5" fmla="*/ 10028 w 51801"/>
                  <a:gd name="connsiteY5" fmla="*/ 78541 h 78898"/>
                  <a:gd name="connsiteX6" fmla="*/ 11743 w 51801"/>
                  <a:gd name="connsiteY6" fmla="*/ 78541 h 78898"/>
                  <a:gd name="connsiteX7" fmla="*/ 15553 w 51801"/>
                  <a:gd name="connsiteY7" fmla="*/ 49966 h 78898"/>
                  <a:gd name="connsiteX8" fmla="*/ 15172 w 51801"/>
                  <a:gd name="connsiteY8" fmla="*/ 42632 h 78898"/>
                  <a:gd name="connsiteX9" fmla="*/ 48985 w 51801"/>
                  <a:gd name="connsiteY9" fmla="*/ 43870 h 78898"/>
                  <a:gd name="connsiteX10" fmla="*/ 49271 w 51801"/>
                  <a:gd name="connsiteY10" fmla="*/ 41775 h 78898"/>
                  <a:gd name="connsiteX11" fmla="*/ 29173 w 51801"/>
                  <a:gd name="connsiteY11" fmla="*/ 36250 h 78898"/>
                  <a:gd name="connsiteX12" fmla="*/ 14695 w 51801"/>
                  <a:gd name="connsiteY12" fmla="*/ 35107 h 78898"/>
                  <a:gd name="connsiteX13" fmla="*/ 12790 w 51801"/>
                  <a:gd name="connsiteY13" fmla="*/ 13485 h 78898"/>
                  <a:gd name="connsiteX14" fmla="*/ 50890 w 51801"/>
                  <a:gd name="connsiteY14" fmla="*/ 12152 h 7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801" h="78898">
                    <a:moveTo>
                      <a:pt x="50890" y="12152"/>
                    </a:moveTo>
                    <a:cubicBezTo>
                      <a:pt x="51748" y="11866"/>
                      <a:pt x="52129" y="10723"/>
                      <a:pt x="51462" y="10152"/>
                    </a:cubicBezTo>
                    <a:cubicBezTo>
                      <a:pt x="38984" y="-1659"/>
                      <a:pt x="20506" y="-1183"/>
                      <a:pt x="4504" y="1770"/>
                    </a:cubicBezTo>
                    <a:cubicBezTo>
                      <a:pt x="979" y="2436"/>
                      <a:pt x="-449" y="6342"/>
                      <a:pt x="122" y="9485"/>
                    </a:cubicBezTo>
                    <a:cubicBezTo>
                      <a:pt x="2503" y="22915"/>
                      <a:pt x="3742" y="36345"/>
                      <a:pt x="4599" y="49966"/>
                    </a:cubicBezTo>
                    <a:cubicBezTo>
                      <a:pt x="5170" y="58348"/>
                      <a:pt x="3646" y="72064"/>
                      <a:pt x="10028" y="78541"/>
                    </a:cubicBezTo>
                    <a:cubicBezTo>
                      <a:pt x="10504" y="79017"/>
                      <a:pt x="11266" y="79017"/>
                      <a:pt x="11743" y="78541"/>
                    </a:cubicBezTo>
                    <a:cubicBezTo>
                      <a:pt x="18220" y="71778"/>
                      <a:pt x="15838" y="58539"/>
                      <a:pt x="15553" y="49966"/>
                    </a:cubicBezTo>
                    <a:cubicBezTo>
                      <a:pt x="15457" y="47490"/>
                      <a:pt x="15267" y="45108"/>
                      <a:pt x="15172" y="42632"/>
                    </a:cubicBezTo>
                    <a:cubicBezTo>
                      <a:pt x="24601" y="47966"/>
                      <a:pt x="39365" y="44727"/>
                      <a:pt x="48985" y="43870"/>
                    </a:cubicBezTo>
                    <a:cubicBezTo>
                      <a:pt x="50224" y="43775"/>
                      <a:pt x="50414" y="42156"/>
                      <a:pt x="49271" y="41775"/>
                    </a:cubicBezTo>
                    <a:cubicBezTo>
                      <a:pt x="42604" y="39393"/>
                      <a:pt x="36222" y="37107"/>
                      <a:pt x="29173" y="36250"/>
                    </a:cubicBezTo>
                    <a:cubicBezTo>
                      <a:pt x="24411" y="35679"/>
                      <a:pt x="19553" y="35488"/>
                      <a:pt x="14695" y="35107"/>
                    </a:cubicBezTo>
                    <a:cubicBezTo>
                      <a:pt x="14219" y="27868"/>
                      <a:pt x="13552" y="20629"/>
                      <a:pt x="12790" y="13485"/>
                    </a:cubicBezTo>
                    <a:cubicBezTo>
                      <a:pt x="25744" y="12723"/>
                      <a:pt x="38413" y="16438"/>
                      <a:pt x="50890" y="12152"/>
                    </a:cubicBezTo>
                    <a:close/>
                  </a:path>
                </a:pathLst>
              </a:custGeom>
              <a:grpFill/>
              <a:ln w="9525" cap="flat">
                <a:noFill/>
                <a:prstDash val="solid"/>
                <a:miter/>
              </a:ln>
            </p:spPr>
            <p:txBody>
              <a:bodyPr rtlCol="0" anchor="ctr"/>
              <a:lstStyle/>
              <a:p>
                <a:endParaRPr lang="en-US"/>
              </a:p>
            </p:txBody>
          </p:sp>
          <p:sp>
            <p:nvSpPr>
              <p:cNvPr id="1055" name="Freeform: Shape 1054">
                <a:extLst>
                  <a:ext uri="{FF2B5EF4-FFF2-40B4-BE49-F238E27FC236}">
                    <a16:creationId xmlns:a16="http://schemas.microsoft.com/office/drawing/2014/main" id="{980E63F1-FEC4-D3A3-F1FB-964A85D74694}"/>
                  </a:ext>
                </a:extLst>
              </p:cNvPr>
              <p:cNvSpPr/>
              <p:nvPr/>
            </p:nvSpPr>
            <p:spPr>
              <a:xfrm>
                <a:off x="4061275" y="3279467"/>
                <a:ext cx="34108" cy="51801"/>
              </a:xfrm>
              <a:custGeom>
                <a:avLst/>
                <a:gdLst>
                  <a:gd name="connsiteX0" fmla="*/ 33332 w 34108"/>
                  <a:gd name="connsiteY0" fmla="*/ 46662 h 51801"/>
                  <a:gd name="connsiteX1" fmla="*/ 21807 w 34108"/>
                  <a:gd name="connsiteY1" fmla="*/ 39328 h 51801"/>
                  <a:gd name="connsiteX2" fmla="*/ 16377 w 34108"/>
                  <a:gd name="connsiteY2" fmla="*/ 37995 h 51801"/>
                  <a:gd name="connsiteX3" fmla="*/ 17235 w 34108"/>
                  <a:gd name="connsiteY3" fmla="*/ 21040 h 51801"/>
                  <a:gd name="connsiteX4" fmla="*/ 18568 w 34108"/>
                  <a:gd name="connsiteY4" fmla="*/ 3324 h 51801"/>
                  <a:gd name="connsiteX5" fmla="*/ 280 w 34108"/>
                  <a:gd name="connsiteY5" fmla="*/ 5705 h 51801"/>
                  <a:gd name="connsiteX6" fmla="*/ 661 w 34108"/>
                  <a:gd name="connsiteY6" fmla="*/ 8562 h 51801"/>
                  <a:gd name="connsiteX7" fmla="*/ 8567 w 34108"/>
                  <a:gd name="connsiteY7" fmla="*/ 11039 h 51801"/>
                  <a:gd name="connsiteX8" fmla="*/ 7043 w 34108"/>
                  <a:gd name="connsiteY8" fmla="*/ 15135 h 51801"/>
                  <a:gd name="connsiteX9" fmla="*/ 3138 w 34108"/>
                  <a:gd name="connsiteY9" fmla="*/ 35613 h 51801"/>
                  <a:gd name="connsiteX10" fmla="*/ 32951 w 34108"/>
                  <a:gd name="connsiteY10" fmla="*/ 49710 h 51801"/>
                  <a:gd name="connsiteX11" fmla="*/ 33332 w 34108"/>
                  <a:gd name="connsiteY11" fmla="*/ 46662 h 5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8" h="51801">
                    <a:moveTo>
                      <a:pt x="33332" y="46662"/>
                    </a:moveTo>
                    <a:cubicBezTo>
                      <a:pt x="29903" y="44091"/>
                      <a:pt x="25998" y="40757"/>
                      <a:pt x="21807" y="39328"/>
                    </a:cubicBezTo>
                    <a:cubicBezTo>
                      <a:pt x="20759" y="38947"/>
                      <a:pt x="15711" y="37042"/>
                      <a:pt x="16377" y="37995"/>
                    </a:cubicBezTo>
                    <a:cubicBezTo>
                      <a:pt x="12758" y="33137"/>
                      <a:pt x="15139" y="25898"/>
                      <a:pt x="17235" y="21040"/>
                    </a:cubicBezTo>
                    <a:cubicBezTo>
                      <a:pt x="19521" y="15611"/>
                      <a:pt x="22854" y="8658"/>
                      <a:pt x="18568" y="3324"/>
                    </a:cubicBezTo>
                    <a:cubicBezTo>
                      <a:pt x="14187" y="-2106"/>
                      <a:pt x="3042" y="-582"/>
                      <a:pt x="280" y="5705"/>
                    </a:cubicBezTo>
                    <a:cubicBezTo>
                      <a:pt x="-101" y="6562"/>
                      <a:pt x="-196" y="7800"/>
                      <a:pt x="661" y="8562"/>
                    </a:cubicBezTo>
                    <a:cubicBezTo>
                      <a:pt x="3138" y="10563"/>
                      <a:pt x="5614" y="10848"/>
                      <a:pt x="8567" y="11039"/>
                    </a:cubicBezTo>
                    <a:cubicBezTo>
                      <a:pt x="8186" y="12468"/>
                      <a:pt x="7614" y="13801"/>
                      <a:pt x="7043" y="15135"/>
                    </a:cubicBezTo>
                    <a:cubicBezTo>
                      <a:pt x="3900" y="22469"/>
                      <a:pt x="2947" y="27612"/>
                      <a:pt x="3138" y="35613"/>
                    </a:cubicBezTo>
                    <a:cubicBezTo>
                      <a:pt x="3614" y="53425"/>
                      <a:pt x="18949" y="53711"/>
                      <a:pt x="32951" y="49710"/>
                    </a:cubicBezTo>
                    <a:cubicBezTo>
                      <a:pt x="34475" y="49234"/>
                      <a:pt x="34380" y="47520"/>
                      <a:pt x="33332" y="46662"/>
                    </a:cubicBezTo>
                    <a:close/>
                  </a:path>
                </a:pathLst>
              </a:custGeom>
              <a:grpFill/>
              <a:ln w="9525" cap="flat">
                <a:noFill/>
                <a:prstDash val="solid"/>
                <a:miter/>
              </a:ln>
            </p:spPr>
            <p:txBody>
              <a:bodyPr rtlCol="0" anchor="ctr"/>
              <a:lstStyle/>
              <a:p>
                <a:endParaRPr lang="en-US"/>
              </a:p>
            </p:txBody>
          </p:sp>
        </p:grpSp>
        <p:grpSp>
          <p:nvGrpSpPr>
            <p:cNvPr id="1056" name="Graphic 6">
              <a:extLst>
                <a:ext uri="{FF2B5EF4-FFF2-40B4-BE49-F238E27FC236}">
                  <a16:creationId xmlns:a16="http://schemas.microsoft.com/office/drawing/2014/main" id="{C67D9728-1399-9472-FC64-7C500785FD13}"/>
                </a:ext>
              </a:extLst>
            </p:cNvPr>
            <p:cNvGrpSpPr/>
            <p:nvPr/>
          </p:nvGrpSpPr>
          <p:grpSpPr>
            <a:xfrm>
              <a:off x="4299088" y="2734863"/>
              <a:ext cx="386245" cy="164868"/>
              <a:chOff x="4299088" y="2734863"/>
              <a:chExt cx="386245" cy="164868"/>
            </a:xfrm>
            <a:grpFill/>
          </p:grpSpPr>
          <p:sp>
            <p:nvSpPr>
              <p:cNvPr id="1057" name="Freeform: Shape 1056">
                <a:extLst>
                  <a:ext uri="{FF2B5EF4-FFF2-40B4-BE49-F238E27FC236}">
                    <a16:creationId xmlns:a16="http://schemas.microsoft.com/office/drawing/2014/main" id="{AD7DED99-D155-9086-18F7-1CE9038AF24E}"/>
                  </a:ext>
                </a:extLst>
              </p:cNvPr>
              <p:cNvSpPr/>
              <p:nvPr/>
            </p:nvSpPr>
            <p:spPr>
              <a:xfrm>
                <a:off x="4299088" y="2741137"/>
                <a:ext cx="85807" cy="143042"/>
              </a:xfrm>
              <a:custGeom>
                <a:avLst/>
                <a:gdLst>
                  <a:gd name="connsiteX0" fmla="*/ 84888 w 85807"/>
                  <a:gd name="connsiteY0" fmla="*/ 65118 h 143042"/>
                  <a:gd name="connsiteX1" fmla="*/ 48503 w 85807"/>
                  <a:gd name="connsiteY1" fmla="*/ 62355 h 143042"/>
                  <a:gd name="connsiteX2" fmla="*/ 21928 w 85807"/>
                  <a:gd name="connsiteY2" fmla="*/ 69023 h 143042"/>
                  <a:gd name="connsiteX3" fmla="*/ 15260 w 85807"/>
                  <a:gd name="connsiteY3" fmla="*/ 16350 h 143042"/>
                  <a:gd name="connsiteX4" fmla="*/ 83269 w 85807"/>
                  <a:gd name="connsiteY4" fmla="*/ 10635 h 143042"/>
                  <a:gd name="connsiteX5" fmla="*/ 83650 w 85807"/>
                  <a:gd name="connsiteY5" fmla="*/ 7777 h 143042"/>
                  <a:gd name="connsiteX6" fmla="*/ 5164 w 85807"/>
                  <a:gd name="connsiteY6" fmla="*/ 3396 h 143042"/>
                  <a:gd name="connsiteX7" fmla="*/ 116 w 85807"/>
                  <a:gd name="connsiteY7" fmla="*/ 12254 h 143042"/>
                  <a:gd name="connsiteX8" fmla="*/ 9926 w 85807"/>
                  <a:gd name="connsiteY8" fmla="*/ 79977 h 143042"/>
                  <a:gd name="connsiteX9" fmla="*/ 12498 w 85807"/>
                  <a:gd name="connsiteY9" fmla="*/ 141318 h 143042"/>
                  <a:gd name="connsiteX10" fmla="*/ 15642 w 85807"/>
                  <a:gd name="connsiteY10" fmla="*/ 142175 h 143042"/>
                  <a:gd name="connsiteX11" fmla="*/ 22690 w 85807"/>
                  <a:gd name="connsiteY11" fmla="*/ 79977 h 143042"/>
                  <a:gd name="connsiteX12" fmla="*/ 22595 w 85807"/>
                  <a:gd name="connsiteY12" fmla="*/ 78739 h 143042"/>
                  <a:gd name="connsiteX13" fmla="*/ 45836 w 85807"/>
                  <a:gd name="connsiteY13" fmla="*/ 76167 h 143042"/>
                  <a:gd name="connsiteX14" fmla="*/ 84793 w 85807"/>
                  <a:gd name="connsiteY14" fmla="*/ 67594 h 143042"/>
                  <a:gd name="connsiteX15" fmla="*/ 84888 w 85807"/>
                  <a:gd name="connsiteY15" fmla="*/ 65118 h 14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807" h="143042">
                    <a:moveTo>
                      <a:pt x="84888" y="65118"/>
                    </a:moveTo>
                    <a:cubicBezTo>
                      <a:pt x="72220" y="61498"/>
                      <a:pt x="61647" y="60546"/>
                      <a:pt x="48503" y="62355"/>
                    </a:cubicBezTo>
                    <a:cubicBezTo>
                      <a:pt x="40883" y="63403"/>
                      <a:pt x="29262" y="64070"/>
                      <a:pt x="21928" y="69023"/>
                    </a:cubicBezTo>
                    <a:cubicBezTo>
                      <a:pt x="20499" y="51402"/>
                      <a:pt x="17927" y="33876"/>
                      <a:pt x="15260" y="16350"/>
                    </a:cubicBezTo>
                    <a:cubicBezTo>
                      <a:pt x="36977" y="12540"/>
                      <a:pt x="61742" y="10825"/>
                      <a:pt x="83269" y="10635"/>
                    </a:cubicBezTo>
                    <a:cubicBezTo>
                      <a:pt x="84983" y="10635"/>
                      <a:pt x="85174" y="8253"/>
                      <a:pt x="83650" y="7777"/>
                    </a:cubicBezTo>
                    <a:cubicBezTo>
                      <a:pt x="56980" y="-795"/>
                      <a:pt x="32786" y="-2319"/>
                      <a:pt x="5164" y="3396"/>
                    </a:cubicBezTo>
                    <a:cubicBezTo>
                      <a:pt x="1068" y="4253"/>
                      <a:pt x="-456" y="8634"/>
                      <a:pt x="116" y="12254"/>
                    </a:cubicBezTo>
                    <a:cubicBezTo>
                      <a:pt x="3926" y="34733"/>
                      <a:pt x="7545" y="57307"/>
                      <a:pt x="9926" y="79977"/>
                    </a:cubicBezTo>
                    <a:cubicBezTo>
                      <a:pt x="12022" y="100360"/>
                      <a:pt x="10117" y="121030"/>
                      <a:pt x="12498" y="141318"/>
                    </a:cubicBezTo>
                    <a:cubicBezTo>
                      <a:pt x="12689" y="142937"/>
                      <a:pt x="14784" y="143794"/>
                      <a:pt x="15642" y="142175"/>
                    </a:cubicBezTo>
                    <a:cubicBezTo>
                      <a:pt x="26024" y="123982"/>
                      <a:pt x="23738" y="100170"/>
                      <a:pt x="22690" y="79977"/>
                    </a:cubicBezTo>
                    <a:cubicBezTo>
                      <a:pt x="22690" y="79596"/>
                      <a:pt x="22595" y="79119"/>
                      <a:pt x="22595" y="78739"/>
                    </a:cubicBezTo>
                    <a:cubicBezTo>
                      <a:pt x="30119" y="79881"/>
                      <a:pt x="38882" y="77024"/>
                      <a:pt x="45836" y="76167"/>
                    </a:cubicBezTo>
                    <a:cubicBezTo>
                      <a:pt x="59933" y="74357"/>
                      <a:pt x="71553" y="73023"/>
                      <a:pt x="84793" y="67594"/>
                    </a:cubicBezTo>
                    <a:cubicBezTo>
                      <a:pt x="86031" y="67213"/>
                      <a:pt x="86222" y="65499"/>
                      <a:pt x="84888" y="65118"/>
                    </a:cubicBezTo>
                    <a:close/>
                  </a:path>
                </a:pathLst>
              </a:custGeom>
              <a:grpFill/>
              <a:ln w="9525" cap="flat">
                <a:no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43059D6B-388D-5370-27AD-F8A47519036B}"/>
                  </a:ext>
                </a:extLst>
              </p:cNvPr>
              <p:cNvSpPr/>
              <p:nvPr/>
            </p:nvSpPr>
            <p:spPr>
              <a:xfrm>
                <a:off x="4378922" y="2835941"/>
                <a:ext cx="30295" cy="63789"/>
              </a:xfrm>
              <a:custGeom>
                <a:avLst/>
                <a:gdLst>
                  <a:gd name="connsiteX0" fmla="*/ 19246 w 30295"/>
                  <a:gd name="connsiteY0" fmla="*/ 1651 h 63789"/>
                  <a:gd name="connsiteX1" fmla="*/ 292 w 30295"/>
                  <a:gd name="connsiteY1" fmla="*/ 19272 h 63789"/>
                  <a:gd name="connsiteX2" fmla="*/ 2292 w 30295"/>
                  <a:gd name="connsiteY2" fmla="*/ 22797 h 63789"/>
                  <a:gd name="connsiteX3" fmla="*/ 14579 w 30295"/>
                  <a:gd name="connsiteY3" fmla="*/ 18606 h 63789"/>
                  <a:gd name="connsiteX4" fmla="*/ 12674 w 30295"/>
                  <a:gd name="connsiteY4" fmla="*/ 31560 h 63789"/>
                  <a:gd name="connsiteX5" fmla="*/ 16294 w 30295"/>
                  <a:gd name="connsiteY5" fmla="*/ 62611 h 63789"/>
                  <a:gd name="connsiteX6" fmla="*/ 19437 w 30295"/>
                  <a:gd name="connsiteY6" fmla="*/ 62611 h 63789"/>
                  <a:gd name="connsiteX7" fmla="*/ 27247 w 30295"/>
                  <a:gd name="connsiteY7" fmla="*/ 35941 h 63789"/>
                  <a:gd name="connsiteX8" fmla="*/ 30295 w 30295"/>
                  <a:gd name="connsiteY8" fmla="*/ 6223 h 63789"/>
                  <a:gd name="connsiteX9" fmla="*/ 19246 w 30295"/>
                  <a:gd name="connsiteY9" fmla="*/ 1651 h 6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95" h="63789">
                    <a:moveTo>
                      <a:pt x="19246" y="1651"/>
                    </a:moveTo>
                    <a:cubicBezTo>
                      <a:pt x="12674" y="6985"/>
                      <a:pt x="4483" y="11843"/>
                      <a:pt x="292" y="19272"/>
                    </a:cubicBezTo>
                    <a:cubicBezTo>
                      <a:pt x="-566" y="20891"/>
                      <a:pt x="577" y="22701"/>
                      <a:pt x="2292" y="22797"/>
                    </a:cubicBezTo>
                    <a:cubicBezTo>
                      <a:pt x="6959" y="22892"/>
                      <a:pt x="10769" y="20891"/>
                      <a:pt x="14579" y="18606"/>
                    </a:cubicBezTo>
                    <a:cubicBezTo>
                      <a:pt x="13817" y="22892"/>
                      <a:pt x="13246" y="27273"/>
                      <a:pt x="12674" y="31560"/>
                    </a:cubicBezTo>
                    <a:cubicBezTo>
                      <a:pt x="11055" y="43752"/>
                      <a:pt x="11912" y="51276"/>
                      <a:pt x="16294" y="62611"/>
                    </a:cubicBezTo>
                    <a:cubicBezTo>
                      <a:pt x="16865" y="64230"/>
                      <a:pt x="18770" y="64135"/>
                      <a:pt x="19437" y="62611"/>
                    </a:cubicBezTo>
                    <a:cubicBezTo>
                      <a:pt x="23342" y="53372"/>
                      <a:pt x="26009" y="45942"/>
                      <a:pt x="27247" y="35941"/>
                    </a:cubicBezTo>
                    <a:cubicBezTo>
                      <a:pt x="28486" y="26035"/>
                      <a:pt x="30200" y="16224"/>
                      <a:pt x="30295" y="6223"/>
                    </a:cubicBezTo>
                    <a:cubicBezTo>
                      <a:pt x="30200" y="127"/>
                      <a:pt x="23342" y="-1683"/>
                      <a:pt x="19246" y="1651"/>
                    </a:cubicBezTo>
                    <a:close/>
                  </a:path>
                </a:pathLst>
              </a:custGeom>
              <a:grpFill/>
              <a:ln w="9525"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318647B1-4278-320C-92AC-A620625A6FA0}"/>
                  </a:ext>
                </a:extLst>
              </p:cNvPr>
              <p:cNvSpPr/>
              <p:nvPr/>
            </p:nvSpPr>
            <p:spPr>
              <a:xfrm>
                <a:off x="4450019" y="2754514"/>
                <a:ext cx="96403" cy="125775"/>
              </a:xfrm>
              <a:custGeom>
                <a:avLst/>
                <a:gdLst>
                  <a:gd name="connsiteX0" fmla="*/ 94834 w 96403"/>
                  <a:gd name="connsiteY0" fmla="*/ 65553 h 125775"/>
                  <a:gd name="connsiteX1" fmla="*/ 84643 w 96403"/>
                  <a:gd name="connsiteY1" fmla="*/ 64791 h 125775"/>
                  <a:gd name="connsiteX2" fmla="*/ 57211 w 96403"/>
                  <a:gd name="connsiteY2" fmla="*/ 69363 h 125775"/>
                  <a:gd name="connsiteX3" fmla="*/ 61116 w 96403"/>
                  <a:gd name="connsiteY3" fmla="*/ 59742 h 125775"/>
                  <a:gd name="connsiteX4" fmla="*/ 63973 w 96403"/>
                  <a:gd name="connsiteY4" fmla="*/ 53265 h 125775"/>
                  <a:gd name="connsiteX5" fmla="*/ 64069 w 96403"/>
                  <a:gd name="connsiteY5" fmla="*/ 53265 h 125775"/>
                  <a:gd name="connsiteX6" fmla="*/ 81785 w 96403"/>
                  <a:gd name="connsiteY6" fmla="*/ 53837 h 125775"/>
                  <a:gd name="connsiteX7" fmla="*/ 85023 w 96403"/>
                  <a:gd name="connsiteY7" fmla="*/ 45836 h 125775"/>
                  <a:gd name="connsiteX8" fmla="*/ 69593 w 96403"/>
                  <a:gd name="connsiteY8" fmla="*/ 39740 h 125775"/>
                  <a:gd name="connsiteX9" fmla="*/ 78261 w 96403"/>
                  <a:gd name="connsiteY9" fmla="*/ 687 h 125775"/>
                  <a:gd name="connsiteX10" fmla="*/ 76927 w 96403"/>
                  <a:gd name="connsiteY10" fmla="*/ 306 h 125775"/>
                  <a:gd name="connsiteX11" fmla="*/ 58925 w 96403"/>
                  <a:gd name="connsiteY11" fmla="*/ 39645 h 125775"/>
                  <a:gd name="connsiteX12" fmla="*/ 38446 w 96403"/>
                  <a:gd name="connsiteY12" fmla="*/ 40978 h 125775"/>
                  <a:gd name="connsiteX13" fmla="*/ 346 w 96403"/>
                  <a:gd name="connsiteY13" fmla="*/ 50027 h 125775"/>
                  <a:gd name="connsiteX14" fmla="*/ 38446 w 96403"/>
                  <a:gd name="connsiteY14" fmla="*/ 53075 h 125775"/>
                  <a:gd name="connsiteX15" fmla="*/ 53115 w 96403"/>
                  <a:gd name="connsiteY15" fmla="*/ 53170 h 125775"/>
                  <a:gd name="connsiteX16" fmla="*/ 49114 w 96403"/>
                  <a:gd name="connsiteY16" fmla="*/ 62124 h 125775"/>
                  <a:gd name="connsiteX17" fmla="*/ 45304 w 96403"/>
                  <a:gd name="connsiteY17" fmla="*/ 69744 h 125775"/>
                  <a:gd name="connsiteX18" fmla="*/ 6919 w 96403"/>
                  <a:gd name="connsiteY18" fmla="*/ 73363 h 125775"/>
                  <a:gd name="connsiteX19" fmla="*/ 6633 w 96403"/>
                  <a:gd name="connsiteY19" fmla="*/ 75459 h 125775"/>
                  <a:gd name="connsiteX20" fmla="*/ 38446 w 96403"/>
                  <a:gd name="connsiteY20" fmla="*/ 82507 h 125775"/>
                  <a:gd name="connsiteX21" fmla="*/ 23778 w 96403"/>
                  <a:gd name="connsiteY21" fmla="*/ 122131 h 125775"/>
                  <a:gd name="connsiteX22" fmla="*/ 29969 w 96403"/>
                  <a:gd name="connsiteY22" fmla="*/ 124703 h 125775"/>
                  <a:gd name="connsiteX23" fmla="*/ 51972 w 96403"/>
                  <a:gd name="connsiteY23" fmla="*/ 82221 h 125775"/>
                  <a:gd name="connsiteX24" fmla="*/ 55686 w 96403"/>
                  <a:gd name="connsiteY24" fmla="*/ 82031 h 125775"/>
                  <a:gd name="connsiteX25" fmla="*/ 96168 w 96403"/>
                  <a:gd name="connsiteY25" fmla="*/ 69458 h 125775"/>
                  <a:gd name="connsiteX26" fmla="*/ 94834 w 96403"/>
                  <a:gd name="connsiteY26" fmla="*/ 65553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403" h="125775">
                    <a:moveTo>
                      <a:pt x="94834" y="65553"/>
                    </a:moveTo>
                    <a:cubicBezTo>
                      <a:pt x="91119" y="62981"/>
                      <a:pt x="88929" y="63552"/>
                      <a:pt x="84643" y="64791"/>
                    </a:cubicBezTo>
                    <a:cubicBezTo>
                      <a:pt x="75689" y="67362"/>
                      <a:pt x="66450" y="68601"/>
                      <a:pt x="57211" y="69363"/>
                    </a:cubicBezTo>
                    <a:cubicBezTo>
                      <a:pt x="58544" y="66029"/>
                      <a:pt x="59782" y="62790"/>
                      <a:pt x="61116" y="59742"/>
                    </a:cubicBezTo>
                    <a:cubicBezTo>
                      <a:pt x="62068" y="57647"/>
                      <a:pt x="63021" y="55456"/>
                      <a:pt x="63973" y="53265"/>
                    </a:cubicBezTo>
                    <a:cubicBezTo>
                      <a:pt x="63973" y="53265"/>
                      <a:pt x="64069" y="53265"/>
                      <a:pt x="64069" y="53265"/>
                    </a:cubicBezTo>
                    <a:cubicBezTo>
                      <a:pt x="69307" y="53361"/>
                      <a:pt x="76832" y="55551"/>
                      <a:pt x="81785" y="53837"/>
                    </a:cubicBezTo>
                    <a:cubicBezTo>
                      <a:pt x="84738" y="52789"/>
                      <a:pt x="87214" y="48884"/>
                      <a:pt x="85023" y="45836"/>
                    </a:cubicBezTo>
                    <a:cubicBezTo>
                      <a:pt x="82166" y="42026"/>
                      <a:pt x="76356" y="40311"/>
                      <a:pt x="69593" y="39740"/>
                    </a:cubicBezTo>
                    <a:cubicBezTo>
                      <a:pt x="74641" y="27072"/>
                      <a:pt x="78642" y="13832"/>
                      <a:pt x="78261" y="687"/>
                    </a:cubicBezTo>
                    <a:cubicBezTo>
                      <a:pt x="78261" y="21"/>
                      <a:pt x="77308" y="-265"/>
                      <a:pt x="76927" y="306"/>
                    </a:cubicBezTo>
                    <a:cubicBezTo>
                      <a:pt x="69784" y="12689"/>
                      <a:pt x="64450" y="26214"/>
                      <a:pt x="58925" y="39645"/>
                    </a:cubicBezTo>
                    <a:cubicBezTo>
                      <a:pt x="50924" y="39930"/>
                      <a:pt x="43114" y="40883"/>
                      <a:pt x="38446" y="40978"/>
                    </a:cubicBezTo>
                    <a:cubicBezTo>
                      <a:pt x="34541" y="41073"/>
                      <a:pt x="-4035" y="42121"/>
                      <a:pt x="346" y="50027"/>
                    </a:cubicBezTo>
                    <a:cubicBezTo>
                      <a:pt x="4728" y="57837"/>
                      <a:pt x="30445" y="53075"/>
                      <a:pt x="38446" y="53075"/>
                    </a:cubicBezTo>
                    <a:cubicBezTo>
                      <a:pt x="43304" y="53075"/>
                      <a:pt x="48257" y="53170"/>
                      <a:pt x="53115" y="53170"/>
                    </a:cubicBezTo>
                    <a:cubicBezTo>
                      <a:pt x="51781" y="56123"/>
                      <a:pt x="50543" y="59171"/>
                      <a:pt x="49114" y="62124"/>
                    </a:cubicBezTo>
                    <a:cubicBezTo>
                      <a:pt x="47876" y="64600"/>
                      <a:pt x="46638" y="67172"/>
                      <a:pt x="45304" y="69744"/>
                    </a:cubicBezTo>
                    <a:cubicBezTo>
                      <a:pt x="32350" y="69648"/>
                      <a:pt x="18348" y="68601"/>
                      <a:pt x="6919" y="73363"/>
                    </a:cubicBezTo>
                    <a:cubicBezTo>
                      <a:pt x="5966" y="73744"/>
                      <a:pt x="5776" y="74887"/>
                      <a:pt x="6633" y="75459"/>
                    </a:cubicBezTo>
                    <a:cubicBezTo>
                      <a:pt x="15110" y="81174"/>
                      <a:pt x="27016" y="82412"/>
                      <a:pt x="38446" y="82507"/>
                    </a:cubicBezTo>
                    <a:cubicBezTo>
                      <a:pt x="31684" y="95271"/>
                      <a:pt x="25302" y="108510"/>
                      <a:pt x="23778" y="122131"/>
                    </a:cubicBezTo>
                    <a:cubicBezTo>
                      <a:pt x="23492" y="125179"/>
                      <a:pt x="28064" y="127084"/>
                      <a:pt x="29969" y="124703"/>
                    </a:cubicBezTo>
                    <a:cubicBezTo>
                      <a:pt x="39589" y="112987"/>
                      <a:pt x="46066" y="97461"/>
                      <a:pt x="51972" y="82221"/>
                    </a:cubicBezTo>
                    <a:cubicBezTo>
                      <a:pt x="53210" y="82126"/>
                      <a:pt x="54544" y="82126"/>
                      <a:pt x="55686" y="82031"/>
                    </a:cubicBezTo>
                    <a:cubicBezTo>
                      <a:pt x="65688" y="81650"/>
                      <a:pt x="93882" y="82507"/>
                      <a:pt x="96168" y="69458"/>
                    </a:cubicBezTo>
                    <a:cubicBezTo>
                      <a:pt x="96739" y="67839"/>
                      <a:pt x="96263" y="66505"/>
                      <a:pt x="94834" y="65553"/>
                    </a:cubicBezTo>
                    <a:close/>
                  </a:path>
                </a:pathLst>
              </a:custGeom>
              <a:grpFill/>
              <a:ln w="9525"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B705ADDA-DE43-3B8E-D77A-24848081ADB1}"/>
                  </a:ext>
                </a:extLst>
              </p:cNvPr>
              <p:cNvSpPr/>
              <p:nvPr/>
            </p:nvSpPr>
            <p:spPr>
              <a:xfrm>
                <a:off x="4583525" y="2734863"/>
                <a:ext cx="76830" cy="129851"/>
              </a:xfrm>
              <a:custGeom>
                <a:avLst/>
                <a:gdLst>
                  <a:gd name="connsiteX0" fmla="*/ 76009 w 76830"/>
                  <a:gd name="connsiteY0" fmla="*/ 7479 h 129851"/>
                  <a:gd name="connsiteX1" fmla="*/ 75628 w 76830"/>
                  <a:gd name="connsiteY1" fmla="*/ 4431 h 129851"/>
                  <a:gd name="connsiteX2" fmla="*/ 6096 w 76830"/>
                  <a:gd name="connsiteY2" fmla="*/ 1193 h 129851"/>
                  <a:gd name="connsiteX3" fmla="*/ 0 w 76830"/>
                  <a:gd name="connsiteY3" fmla="*/ 7289 h 129851"/>
                  <a:gd name="connsiteX4" fmla="*/ 2286 w 76830"/>
                  <a:gd name="connsiteY4" fmla="*/ 73773 h 129851"/>
                  <a:gd name="connsiteX5" fmla="*/ 2095 w 76830"/>
                  <a:gd name="connsiteY5" fmla="*/ 108158 h 129851"/>
                  <a:gd name="connsiteX6" fmla="*/ 1429 w 76830"/>
                  <a:gd name="connsiteY6" fmla="*/ 128066 h 129851"/>
                  <a:gd name="connsiteX7" fmla="*/ 2762 w 76830"/>
                  <a:gd name="connsiteY7" fmla="*/ 129780 h 129851"/>
                  <a:gd name="connsiteX8" fmla="*/ 14192 w 76830"/>
                  <a:gd name="connsiteY8" fmla="*/ 89490 h 129851"/>
                  <a:gd name="connsiteX9" fmla="*/ 13811 w 76830"/>
                  <a:gd name="connsiteY9" fmla="*/ 58724 h 129851"/>
                  <a:gd name="connsiteX10" fmla="*/ 35052 w 76830"/>
                  <a:gd name="connsiteY10" fmla="*/ 60438 h 129851"/>
                  <a:gd name="connsiteX11" fmla="*/ 73057 w 76830"/>
                  <a:gd name="connsiteY11" fmla="*/ 53961 h 129851"/>
                  <a:gd name="connsiteX12" fmla="*/ 73057 w 76830"/>
                  <a:gd name="connsiteY12" fmla="*/ 50913 h 129851"/>
                  <a:gd name="connsiteX13" fmla="*/ 39052 w 76830"/>
                  <a:gd name="connsiteY13" fmla="*/ 48056 h 129851"/>
                  <a:gd name="connsiteX14" fmla="*/ 13525 w 76830"/>
                  <a:gd name="connsiteY14" fmla="*/ 48913 h 129851"/>
                  <a:gd name="connsiteX15" fmla="*/ 12192 w 76830"/>
                  <a:gd name="connsiteY15" fmla="*/ 12813 h 129851"/>
                  <a:gd name="connsiteX16" fmla="*/ 76009 w 76830"/>
                  <a:gd name="connsiteY16" fmla="*/ 7479 h 12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830" h="129851">
                    <a:moveTo>
                      <a:pt x="76009" y="7479"/>
                    </a:moveTo>
                    <a:cubicBezTo>
                      <a:pt x="77248" y="6812"/>
                      <a:pt x="77057" y="4717"/>
                      <a:pt x="75628" y="4431"/>
                    </a:cubicBezTo>
                    <a:cubicBezTo>
                      <a:pt x="53054" y="240"/>
                      <a:pt x="28956" y="-1284"/>
                      <a:pt x="6096" y="1193"/>
                    </a:cubicBezTo>
                    <a:cubicBezTo>
                      <a:pt x="2857" y="1574"/>
                      <a:pt x="0" y="3669"/>
                      <a:pt x="0" y="7289"/>
                    </a:cubicBezTo>
                    <a:cubicBezTo>
                      <a:pt x="190" y="29482"/>
                      <a:pt x="1810" y="51675"/>
                      <a:pt x="2286" y="73773"/>
                    </a:cubicBezTo>
                    <a:cubicBezTo>
                      <a:pt x="2476" y="85299"/>
                      <a:pt x="2476" y="96728"/>
                      <a:pt x="2095" y="108158"/>
                    </a:cubicBezTo>
                    <a:cubicBezTo>
                      <a:pt x="1905" y="112921"/>
                      <a:pt x="3429" y="123779"/>
                      <a:pt x="1429" y="128066"/>
                    </a:cubicBezTo>
                    <a:cubicBezTo>
                      <a:pt x="1048" y="128923"/>
                      <a:pt x="1714" y="130161"/>
                      <a:pt x="2762" y="129780"/>
                    </a:cubicBezTo>
                    <a:cubicBezTo>
                      <a:pt x="16478" y="125589"/>
                      <a:pt x="13906" y="100538"/>
                      <a:pt x="14192" y="89490"/>
                    </a:cubicBezTo>
                    <a:cubicBezTo>
                      <a:pt x="14383" y="79203"/>
                      <a:pt x="14192" y="69011"/>
                      <a:pt x="13811" y="58724"/>
                    </a:cubicBezTo>
                    <a:cubicBezTo>
                      <a:pt x="20479" y="61010"/>
                      <a:pt x="28575" y="60533"/>
                      <a:pt x="35052" y="60438"/>
                    </a:cubicBezTo>
                    <a:cubicBezTo>
                      <a:pt x="48482" y="60343"/>
                      <a:pt x="60293" y="57486"/>
                      <a:pt x="73057" y="53961"/>
                    </a:cubicBezTo>
                    <a:cubicBezTo>
                      <a:pt x="74485" y="53580"/>
                      <a:pt x="74581" y="51294"/>
                      <a:pt x="73057" y="50913"/>
                    </a:cubicBezTo>
                    <a:cubicBezTo>
                      <a:pt x="61531" y="48056"/>
                      <a:pt x="50863" y="47484"/>
                      <a:pt x="39052" y="48056"/>
                    </a:cubicBezTo>
                    <a:cubicBezTo>
                      <a:pt x="31147" y="48437"/>
                      <a:pt x="21812" y="47579"/>
                      <a:pt x="13525" y="48913"/>
                    </a:cubicBezTo>
                    <a:cubicBezTo>
                      <a:pt x="13049" y="36912"/>
                      <a:pt x="12478" y="24910"/>
                      <a:pt x="12192" y="12813"/>
                    </a:cubicBezTo>
                    <a:cubicBezTo>
                      <a:pt x="34004" y="12242"/>
                      <a:pt x="55912" y="17671"/>
                      <a:pt x="76009" y="7479"/>
                    </a:cubicBezTo>
                    <a:close/>
                  </a:path>
                </a:pathLst>
              </a:custGeom>
              <a:grpFill/>
              <a:ln w="9525"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2D2F7D30-816A-5365-7B95-F7FE0F5AFFAB}"/>
                  </a:ext>
                </a:extLst>
              </p:cNvPr>
              <p:cNvSpPr/>
              <p:nvPr/>
            </p:nvSpPr>
            <p:spPr>
              <a:xfrm>
                <a:off x="4653529" y="2844211"/>
                <a:ext cx="31804" cy="46242"/>
              </a:xfrm>
              <a:custGeom>
                <a:avLst/>
                <a:gdLst>
                  <a:gd name="connsiteX0" fmla="*/ 31532 w 31804"/>
                  <a:gd name="connsiteY0" fmla="*/ 43483 h 46242"/>
                  <a:gd name="connsiteX1" fmla="*/ 15721 w 31804"/>
                  <a:gd name="connsiteY1" fmla="*/ 34244 h 46242"/>
                  <a:gd name="connsiteX2" fmla="*/ 26865 w 31804"/>
                  <a:gd name="connsiteY2" fmla="*/ 11669 h 46242"/>
                  <a:gd name="connsiteX3" fmla="*/ 3529 w 31804"/>
                  <a:gd name="connsiteY3" fmla="*/ 9860 h 46242"/>
                  <a:gd name="connsiteX4" fmla="*/ 4672 w 31804"/>
                  <a:gd name="connsiteY4" fmla="*/ 11288 h 46242"/>
                  <a:gd name="connsiteX5" fmla="*/ 15625 w 31804"/>
                  <a:gd name="connsiteY5" fmla="*/ 10812 h 46242"/>
                  <a:gd name="connsiteX6" fmla="*/ 12958 w 31804"/>
                  <a:gd name="connsiteY6" fmla="*/ 19956 h 46242"/>
                  <a:gd name="connsiteX7" fmla="*/ 1624 w 31804"/>
                  <a:gd name="connsiteY7" fmla="*/ 36148 h 46242"/>
                  <a:gd name="connsiteX8" fmla="*/ 5053 w 31804"/>
                  <a:gd name="connsiteY8" fmla="*/ 44435 h 46242"/>
                  <a:gd name="connsiteX9" fmla="*/ 17626 w 31804"/>
                  <a:gd name="connsiteY9" fmla="*/ 46055 h 46242"/>
                  <a:gd name="connsiteX10" fmla="*/ 30103 w 31804"/>
                  <a:gd name="connsiteY10" fmla="*/ 46055 h 46242"/>
                  <a:gd name="connsiteX11" fmla="*/ 31532 w 31804"/>
                  <a:gd name="connsiteY11" fmla="*/ 43483 h 46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4" h="46242">
                    <a:moveTo>
                      <a:pt x="31532" y="43483"/>
                    </a:moveTo>
                    <a:cubicBezTo>
                      <a:pt x="27246" y="37101"/>
                      <a:pt x="21912" y="34720"/>
                      <a:pt x="15721" y="34244"/>
                    </a:cubicBezTo>
                    <a:cubicBezTo>
                      <a:pt x="21340" y="27671"/>
                      <a:pt x="26579" y="20909"/>
                      <a:pt x="26865" y="11669"/>
                    </a:cubicBezTo>
                    <a:cubicBezTo>
                      <a:pt x="27341" y="-3475"/>
                      <a:pt x="2005" y="-3666"/>
                      <a:pt x="3529" y="9860"/>
                    </a:cubicBezTo>
                    <a:cubicBezTo>
                      <a:pt x="3624" y="10526"/>
                      <a:pt x="3910" y="11193"/>
                      <a:pt x="4672" y="11288"/>
                    </a:cubicBezTo>
                    <a:cubicBezTo>
                      <a:pt x="6958" y="11764"/>
                      <a:pt x="14959" y="9098"/>
                      <a:pt x="15625" y="10812"/>
                    </a:cubicBezTo>
                    <a:cubicBezTo>
                      <a:pt x="16673" y="13479"/>
                      <a:pt x="14006" y="17765"/>
                      <a:pt x="12958" y="19956"/>
                    </a:cubicBezTo>
                    <a:cubicBezTo>
                      <a:pt x="10291" y="25481"/>
                      <a:pt x="6481" y="32243"/>
                      <a:pt x="1624" y="36148"/>
                    </a:cubicBezTo>
                    <a:cubicBezTo>
                      <a:pt x="-2186" y="39197"/>
                      <a:pt x="1433" y="43959"/>
                      <a:pt x="5053" y="44435"/>
                    </a:cubicBezTo>
                    <a:cubicBezTo>
                      <a:pt x="9244" y="45007"/>
                      <a:pt x="13435" y="45388"/>
                      <a:pt x="17626" y="46055"/>
                    </a:cubicBezTo>
                    <a:cubicBezTo>
                      <a:pt x="21817" y="46626"/>
                      <a:pt x="25912" y="45673"/>
                      <a:pt x="30103" y="46055"/>
                    </a:cubicBezTo>
                    <a:cubicBezTo>
                      <a:pt x="31342" y="46150"/>
                      <a:pt x="32294" y="44435"/>
                      <a:pt x="31532" y="43483"/>
                    </a:cubicBezTo>
                    <a:close/>
                  </a:path>
                </a:pathLst>
              </a:custGeom>
              <a:grpFill/>
              <a:ln w="9525" cap="flat">
                <a:noFill/>
                <a:prstDash val="solid"/>
                <a:miter/>
              </a:ln>
            </p:spPr>
            <p:txBody>
              <a:bodyPr rtlCol="0" anchor="ctr"/>
              <a:lstStyle/>
              <a:p>
                <a:endParaRPr lang="en-US"/>
              </a:p>
            </p:txBody>
          </p:sp>
        </p:grpSp>
        <p:grpSp>
          <p:nvGrpSpPr>
            <p:cNvPr id="1062" name="Graphic 6">
              <a:extLst>
                <a:ext uri="{FF2B5EF4-FFF2-40B4-BE49-F238E27FC236}">
                  <a16:creationId xmlns:a16="http://schemas.microsoft.com/office/drawing/2014/main" id="{EB8BCA15-E9DA-FA88-657B-437134028E0E}"/>
                </a:ext>
              </a:extLst>
            </p:cNvPr>
            <p:cNvGrpSpPr/>
            <p:nvPr/>
          </p:nvGrpSpPr>
          <p:grpSpPr>
            <a:xfrm>
              <a:off x="5496020" y="2613290"/>
              <a:ext cx="1303487" cy="320849"/>
              <a:chOff x="5496020" y="2613290"/>
              <a:chExt cx="1303487" cy="320849"/>
            </a:xfrm>
            <a:grpFill/>
          </p:grpSpPr>
          <p:sp>
            <p:nvSpPr>
              <p:cNvPr id="1063" name="Freeform: Shape 1062">
                <a:extLst>
                  <a:ext uri="{FF2B5EF4-FFF2-40B4-BE49-F238E27FC236}">
                    <a16:creationId xmlns:a16="http://schemas.microsoft.com/office/drawing/2014/main" id="{F6579B18-5F8B-1335-7CF6-70DB13F4D888}"/>
                  </a:ext>
                </a:extLst>
              </p:cNvPr>
              <p:cNvSpPr/>
              <p:nvPr/>
            </p:nvSpPr>
            <p:spPr>
              <a:xfrm>
                <a:off x="5543153" y="2621387"/>
                <a:ext cx="316792" cy="93216"/>
              </a:xfrm>
              <a:custGeom>
                <a:avLst/>
                <a:gdLst>
                  <a:gd name="connsiteX0" fmla="*/ 313293 w 316792"/>
                  <a:gd name="connsiteY0" fmla="*/ 3131 h 93216"/>
                  <a:gd name="connsiteX1" fmla="*/ 274622 w 316792"/>
                  <a:gd name="connsiteY1" fmla="*/ 27801 h 93216"/>
                  <a:gd name="connsiteX2" fmla="*/ 248428 w 316792"/>
                  <a:gd name="connsiteY2" fmla="*/ 2179 h 93216"/>
                  <a:gd name="connsiteX3" fmla="*/ 237569 w 316792"/>
                  <a:gd name="connsiteY3" fmla="*/ 2179 h 93216"/>
                  <a:gd name="connsiteX4" fmla="*/ 178514 w 316792"/>
                  <a:gd name="connsiteY4" fmla="*/ 20181 h 93216"/>
                  <a:gd name="connsiteX5" fmla="*/ 172037 w 316792"/>
                  <a:gd name="connsiteY5" fmla="*/ 9513 h 93216"/>
                  <a:gd name="connsiteX6" fmla="*/ 167370 w 316792"/>
                  <a:gd name="connsiteY6" fmla="*/ 7322 h 93216"/>
                  <a:gd name="connsiteX7" fmla="*/ 125841 w 316792"/>
                  <a:gd name="connsiteY7" fmla="*/ 12180 h 93216"/>
                  <a:gd name="connsiteX8" fmla="*/ 92123 w 316792"/>
                  <a:gd name="connsiteY8" fmla="*/ 43708 h 93216"/>
                  <a:gd name="connsiteX9" fmla="*/ 37258 w 316792"/>
                  <a:gd name="connsiteY9" fmla="*/ 60281 h 93216"/>
                  <a:gd name="connsiteX10" fmla="*/ 29734 w 316792"/>
                  <a:gd name="connsiteY10" fmla="*/ 42184 h 93216"/>
                  <a:gd name="connsiteX11" fmla="*/ 62785 w 316792"/>
                  <a:gd name="connsiteY11" fmla="*/ 20086 h 93216"/>
                  <a:gd name="connsiteX12" fmla="*/ 59642 w 316792"/>
                  <a:gd name="connsiteY12" fmla="*/ 8466 h 93216"/>
                  <a:gd name="connsiteX13" fmla="*/ 17447 w 316792"/>
                  <a:gd name="connsiteY13" fmla="*/ 37707 h 93216"/>
                  <a:gd name="connsiteX14" fmla="*/ 16 w 316792"/>
                  <a:gd name="connsiteY14" fmla="*/ 76569 h 93216"/>
                  <a:gd name="connsiteX15" fmla="*/ 4492 w 316792"/>
                  <a:gd name="connsiteY15" fmla="*/ 77808 h 93216"/>
                  <a:gd name="connsiteX16" fmla="*/ 18399 w 316792"/>
                  <a:gd name="connsiteY16" fmla="*/ 55138 h 93216"/>
                  <a:gd name="connsiteX17" fmla="*/ 34973 w 316792"/>
                  <a:gd name="connsiteY17" fmla="*/ 74855 h 93216"/>
                  <a:gd name="connsiteX18" fmla="*/ 92694 w 316792"/>
                  <a:gd name="connsiteY18" fmla="*/ 62949 h 93216"/>
                  <a:gd name="connsiteX19" fmla="*/ 93361 w 316792"/>
                  <a:gd name="connsiteY19" fmla="*/ 62377 h 93216"/>
                  <a:gd name="connsiteX20" fmla="*/ 105839 w 316792"/>
                  <a:gd name="connsiteY20" fmla="*/ 75712 h 93216"/>
                  <a:gd name="connsiteX21" fmla="*/ 180610 w 316792"/>
                  <a:gd name="connsiteY21" fmla="*/ 37517 h 93216"/>
                  <a:gd name="connsiteX22" fmla="*/ 242427 w 316792"/>
                  <a:gd name="connsiteY22" fmla="*/ 17419 h 93216"/>
                  <a:gd name="connsiteX23" fmla="*/ 262620 w 316792"/>
                  <a:gd name="connsiteY23" fmla="*/ 38088 h 93216"/>
                  <a:gd name="connsiteX24" fmla="*/ 267573 w 316792"/>
                  <a:gd name="connsiteY24" fmla="*/ 90285 h 93216"/>
                  <a:gd name="connsiteX25" fmla="*/ 291576 w 316792"/>
                  <a:gd name="connsiteY25" fmla="*/ 67997 h 93216"/>
                  <a:gd name="connsiteX26" fmla="*/ 282337 w 316792"/>
                  <a:gd name="connsiteY26" fmla="*/ 38850 h 93216"/>
                  <a:gd name="connsiteX27" fmla="*/ 294052 w 316792"/>
                  <a:gd name="connsiteY27" fmla="*/ 29992 h 93216"/>
                  <a:gd name="connsiteX28" fmla="*/ 316341 w 316792"/>
                  <a:gd name="connsiteY28" fmla="*/ 6465 h 93216"/>
                  <a:gd name="connsiteX29" fmla="*/ 313293 w 316792"/>
                  <a:gd name="connsiteY29" fmla="*/ 3131 h 93216"/>
                  <a:gd name="connsiteX30" fmla="*/ 110791 w 316792"/>
                  <a:gd name="connsiteY30" fmla="*/ 60758 h 93216"/>
                  <a:gd name="connsiteX31" fmla="*/ 105839 w 316792"/>
                  <a:gd name="connsiteY31" fmla="*/ 50280 h 93216"/>
                  <a:gd name="connsiteX32" fmla="*/ 145939 w 316792"/>
                  <a:gd name="connsiteY32" fmla="*/ 19419 h 93216"/>
                  <a:gd name="connsiteX33" fmla="*/ 161369 w 316792"/>
                  <a:gd name="connsiteY33" fmla="*/ 20562 h 93216"/>
                  <a:gd name="connsiteX34" fmla="*/ 166608 w 316792"/>
                  <a:gd name="connsiteY34" fmla="*/ 29325 h 93216"/>
                  <a:gd name="connsiteX35" fmla="*/ 110791 w 316792"/>
                  <a:gd name="connsiteY35" fmla="*/ 60758 h 93216"/>
                  <a:gd name="connsiteX36" fmla="*/ 263668 w 316792"/>
                  <a:gd name="connsiteY36" fmla="*/ 61615 h 93216"/>
                  <a:gd name="connsiteX37" fmla="*/ 270812 w 316792"/>
                  <a:gd name="connsiteY37" fmla="*/ 49137 h 93216"/>
                  <a:gd name="connsiteX38" fmla="*/ 276336 w 316792"/>
                  <a:gd name="connsiteY38" fmla="*/ 67901 h 93216"/>
                  <a:gd name="connsiteX39" fmla="*/ 263668 w 316792"/>
                  <a:gd name="connsiteY39" fmla="*/ 61615 h 9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6792" h="93216">
                    <a:moveTo>
                      <a:pt x="313293" y="3131"/>
                    </a:moveTo>
                    <a:cubicBezTo>
                      <a:pt x="303292" y="8942"/>
                      <a:pt x="287956" y="17609"/>
                      <a:pt x="274622" y="27801"/>
                    </a:cubicBezTo>
                    <a:cubicBezTo>
                      <a:pt x="266811" y="18181"/>
                      <a:pt x="257381" y="9608"/>
                      <a:pt x="248428" y="2179"/>
                    </a:cubicBezTo>
                    <a:cubicBezTo>
                      <a:pt x="244904" y="-774"/>
                      <a:pt x="241093" y="-679"/>
                      <a:pt x="237569" y="2179"/>
                    </a:cubicBezTo>
                    <a:cubicBezTo>
                      <a:pt x="226806" y="10847"/>
                      <a:pt x="192421" y="31992"/>
                      <a:pt x="178514" y="20181"/>
                    </a:cubicBezTo>
                    <a:cubicBezTo>
                      <a:pt x="177085" y="16562"/>
                      <a:pt x="174895" y="12942"/>
                      <a:pt x="172037" y="9513"/>
                    </a:cubicBezTo>
                    <a:cubicBezTo>
                      <a:pt x="170704" y="7989"/>
                      <a:pt x="169084" y="7322"/>
                      <a:pt x="167370" y="7322"/>
                    </a:cubicBezTo>
                    <a:cubicBezTo>
                      <a:pt x="151177" y="1417"/>
                      <a:pt x="137747" y="4655"/>
                      <a:pt x="125841" y="12180"/>
                    </a:cubicBezTo>
                    <a:cubicBezTo>
                      <a:pt x="110030" y="19133"/>
                      <a:pt x="96314" y="30945"/>
                      <a:pt x="92123" y="43708"/>
                    </a:cubicBezTo>
                    <a:cubicBezTo>
                      <a:pt x="78788" y="57805"/>
                      <a:pt x="56308" y="75236"/>
                      <a:pt x="37258" y="60281"/>
                    </a:cubicBezTo>
                    <a:cubicBezTo>
                      <a:pt x="31639" y="55900"/>
                      <a:pt x="29639" y="48947"/>
                      <a:pt x="29734" y="42184"/>
                    </a:cubicBezTo>
                    <a:cubicBezTo>
                      <a:pt x="38782" y="33230"/>
                      <a:pt x="49450" y="25896"/>
                      <a:pt x="62785" y="20086"/>
                    </a:cubicBezTo>
                    <a:cubicBezTo>
                      <a:pt x="69167" y="17324"/>
                      <a:pt x="64976" y="9037"/>
                      <a:pt x="59642" y="8466"/>
                    </a:cubicBezTo>
                    <a:cubicBezTo>
                      <a:pt x="37354" y="6084"/>
                      <a:pt x="20971" y="20658"/>
                      <a:pt x="17447" y="37707"/>
                    </a:cubicBezTo>
                    <a:cubicBezTo>
                      <a:pt x="8112" y="48470"/>
                      <a:pt x="1635" y="61329"/>
                      <a:pt x="16" y="76569"/>
                    </a:cubicBezTo>
                    <a:cubicBezTo>
                      <a:pt x="-270" y="78950"/>
                      <a:pt x="3445" y="79903"/>
                      <a:pt x="4492" y="77808"/>
                    </a:cubicBezTo>
                    <a:cubicBezTo>
                      <a:pt x="8779" y="69521"/>
                      <a:pt x="13351" y="61996"/>
                      <a:pt x="18399" y="55138"/>
                    </a:cubicBezTo>
                    <a:cubicBezTo>
                      <a:pt x="20971" y="62567"/>
                      <a:pt x="26209" y="69521"/>
                      <a:pt x="34973" y="74855"/>
                    </a:cubicBezTo>
                    <a:cubicBezTo>
                      <a:pt x="53927" y="86285"/>
                      <a:pt x="77644" y="75236"/>
                      <a:pt x="92694" y="62949"/>
                    </a:cubicBezTo>
                    <a:cubicBezTo>
                      <a:pt x="92884" y="62758"/>
                      <a:pt x="93170" y="62567"/>
                      <a:pt x="93361" y="62377"/>
                    </a:cubicBezTo>
                    <a:cubicBezTo>
                      <a:pt x="95742" y="66949"/>
                      <a:pt x="99742" y="71521"/>
                      <a:pt x="105839" y="75712"/>
                    </a:cubicBezTo>
                    <a:cubicBezTo>
                      <a:pt x="134794" y="96000"/>
                      <a:pt x="176895" y="68473"/>
                      <a:pt x="180610" y="37517"/>
                    </a:cubicBezTo>
                    <a:cubicBezTo>
                      <a:pt x="199755" y="41708"/>
                      <a:pt x="226044" y="28944"/>
                      <a:pt x="242427" y="17419"/>
                    </a:cubicBezTo>
                    <a:cubicBezTo>
                      <a:pt x="249666" y="23801"/>
                      <a:pt x="256524" y="30563"/>
                      <a:pt x="262620" y="38088"/>
                    </a:cubicBezTo>
                    <a:cubicBezTo>
                      <a:pt x="246237" y="54376"/>
                      <a:pt x="239760" y="73235"/>
                      <a:pt x="267573" y="90285"/>
                    </a:cubicBezTo>
                    <a:cubicBezTo>
                      <a:pt x="284432" y="100667"/>
                      <a:pt x="291957" y="81141"/>
                      <a:pt x="291576" y="67997"/>
                    </a:cubicBezTo>
                    <a:cubicBezTo>
                      <a:pt x="291290" y="57424"/>
                      <a:pt x="287671" y="47708"/>
                      <a:pt x="282337" y="38850"/>
                    </a:cubicBezTo>
                    <a:cubicBezTo>
                      <a:pt x="286718" y="35516"/>
                      <a:pt x="291005" y="32468"/>
                      <a:pt x="294052" y="29992"/>
                    </a:cubicBezTo>
                    <a:cubicBezTo>
                      <a:pt x="302530" y="23134"/>
                      <a:pt x="310150" y="15514"/>
                      <a:pt x="316341" y="6465"/>
                    </a:cubicBezTo>
                    <a:cubicBezTo>
                      <a:pt x="317865" y="4370"/>
                      <a:pt x="315198" y="1988"/>
                      <a:pt x="313293" y="3131"/>
                    </a:cubicBezTo>
                    <a:close/>
                    <a:moveTo>
                      <a:pt x="110791" y="60758"/>
                    </a:moveTo>
                    <a:cubicBezTo>
                      <a:pt x="107077" y="57329"/>
                      <a:pt x="105743" y="53804"/>
                      <a:pt x="105839" y="50280"/>
                    </a:cubicBezTo>
                    <a:cubicBezTo>
                      <a:pt x="118031" y="37041"/>
                      <a:pt x="129841" y="22181"/>
                      <a:pt x="145939" y="19419"/>
                    </a:cubicBezTo>
                    <a:cubicBezTo>
                      <a:pt x="151082" y="18848"/>
                      <a:pt x="156321" y="19229"/>
                      <a:pt x="161369" y="20562"/>
                    </a:cubicBezTo>
                    <a:cubicBezTo>
                      <a:pt x="162798" y="23991"/>
                      <a:pt x="164513" y="27039"/>
                      <a:pt x="166608" y="29325"/>
                    </a:cubicBezTo>
                    <a:cubicBezTo>
                      <a:pt x="172514" y="53614"/>
                      <a:pt x="131365" y="79522"/>
                      <a:pt x="110791" y="60758"/>
                    </a:cubicBezTo>
                    <a:close/>
                    <a:moveTo>
                      <a:pt x="263668" y="61615"/>
                    </a:moveTo>
                    <a:cubicBezTo>
                      <a:pt x="264334" y="57329"/>
                      <a:pt x="267192" y="53138"/>
                      <a:pt x="270812" y="49137"/>
                    </a:cubicBezTo>
                    <a:cubicBezTo>
                      <a:pt x="274240" y="54852"/>
                      <a:pt x="275669" y="61329"/>
                      <a:pt x="276336" y="67901"/>
                    </a:cubicBezTo>
                    <a:cubicBezTo>
                      <a:pt x="278146" y="86094"/>
                      <a:pt x="262430" y="69425"/>
                      <a:pt x="263668" y="61615"/>
                    </a:cubicBezTo>
                    <a:close/>
                  </a:path>
                </a:pathLst>
              </a:custGeom>
              <a:grpFill/>
              <a:ln w="9525" cap="flat">
                <a:no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18C6BFAC-1A6B-0706-AB0E-C4AC39C79D2D}"/>
                  </a:ext>
                </a:extLst>
              </p:cNvPr>
              <p:cNvSpPr/>
              <p:nvPr/>
            </p:nvSpPr>
            <p:spPr>
              <a:xfrm>
                <a:off x="5874737" y="2613290"/>
                <a:ext cx="132162" cy="80379"/>
              </a:xfrm>
              <a:custGeom>
                <a:avLst/>
                <a:gdLst>
                  <a:gd name="connsiteX0" fmla="*/ 130014 w 132162"/>
                  <a:gd name="connsiteY0" fmla="*/ 64092 h 80379"/>
                  <a:gd name="connsiteX1" fmla="*/ 70673 w 132162"/>
                  <a:gd name="connsiteY1" fmla="*/ 25230 h 80379"/>
                  <a:gd name="connsiteX2" fmla="*/ 66958 w 132162"/>
                  <a:gd name="connsiteY2" fmla="*/ 19324 h 80379"/>
                  <a:gd name="connsiteX3" fmla="*/ 65148 w 132162"/>
                  <a:gd name="connsiteY3" fmla="*/ 1036 h 80379"/>
                  <a:gd name="connsiteX4" fmla="*/ 62386 w 132162"/>
                  <a:gd name="connsiteY4" fmla="*/ 1036 h 80379"/>
                  <a:gd name="connsiteX5" fmla="*/ 57052 w 132162"/>
                  <a:gd name="connsiteY5" fmla="*/ 20753 h 80379"/>
                  <a:gd name="connsiteX6" fmla="*/ 16952 w 132162"/>
                  <a:gd name="connsiteY6" fmla="*/ 30183 h 80379"/>
                  <a:gd name="connsiteX7" fmla="*/ 3522 w 132162"/>
                  <a:gd name="connsiteY7" fmla="*/ 67425 h 80379"/>
                  <a:gd name="connsiteX8" fmla="*/ 40574 w 132162"/>
                  <a:gd name="connsiteY8" fmla="*/ 71426 h 80379"/>
                  <a:gd name="connsiteX9" fmla="*/ 62481 w 132162"/>
                  <a:gd name="connsiteY9" fmla="*/ 53328 h 80379"/>
                  <a:gd name="connsiteX10" fmla="*/ 131728 w 132162"/>
                  <a:gd name="connsiteY10" fmla="*/ 66949 h 80379"/>
                  <a:gd name="connsiteX11" fmla="*/ 130014 w 132162"/>
                  <a:gd name="connsiteY11" fmla="*/ 64092 h 80379"/>
                  <a:gd name="connsiteX12" fmla="*/ 9522 w 132162"/>
                  <a:gd name="connsiteY12" fmla="*/ 56948 h 80379"/>
                  <a:gd name="connsiteX13" fmla="*/ 55528 w 132162"/>
                  <a:gd name="connsiteY13" fmla="*/ 28182 h 80379"/>
                  <a:gd name="connsiteX14" fmla="*/ 53814 w 132162"/>
                  <a:gd name="connsiteY14" fmla="*/ 41422 h 80379"/>
                  <a:gd name="connsiteX15" fmla="*/ 9522 w 132162"/>
                  <a:gd name="connsiteY15" fmla="*/ 56948 h 8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2162" h="80379">
                    <a:moveTo>
                      <a:pt x="130014" y="64092"/>
                    </a:moveTo>
                    <a:cubicBezTo>
                      <a:pt x="102486" y="71807"/>
                      <a:pt x="70577" y="55900"/>
                      <a:pt x="70673" y="25230"/>
                    </a:cubicBezTo>
                    <a:cubicBezTo>
                      <a:pt x="70482" y="22182"/>
                      <a:pt x="68958" y="20277"/>
                      <a:pt x="66958" y="19324"/>
                    </a:cubicBezTo>
                    <a:cubicBezTo>
                      <a:pt x="67339" y="13133"/>
                      <a:pt x="66958" y="6942"/>
                      <a:pt x="65148" y="1036"/>
                    </a:cubicBezTo>
                    <a:cubicBezTo>
                      <a:pt x="64767" y="-393"/>
                      <a:pt x="62862" y="-297"/>
                      <a:pt x="62386" y="1036"/>
                    </a:cubicBezTo>
                    <a:cubicBezTo>
                      <a:pt x="60195" y="7227"/>
                      <a:pt x="58576" y="13895"/>
                      <a:pt x="57052" y="20753"/>
                    </a:cubicBezTo>
                    <a:cubicBezTo>
                      <a:pt x="44479" y="17419"/>
                      <a:pt x="26477" y="25230"/>
                      <a:pt x="16952" y="30183"/>
                    </a:cubicBezTo>
                    <a:cubicBezTo>
                      <a:pt x="2093" y="37707"/>
                      <a:pt x="-4670" y="52471"/>
                      <a:pt x="3522" y="67425"/>
                    </a:cubicBezTo>
                    <a:cubicBezTo>
                      <a:pt x="10856" y="80856"/>
                      <a:pt x="29715" y="76093"/>
                      <a:pt x="40574" y="71426"/>
                    </a:cubicBezTo>
                    <a:cubicBezTo>
                      <a:pt x="49432" y="67616"/>
                      <a:pt x="57052" y="61234"/>
                      <a:pt x="62481" y="53328"/>
                    </a:cubicBezTo>
                    <a:cubicBezTo>
                      <a:pt x="76102" y="78379"/>
                      <a:pt x="110011" y="92286"/>
                      <a:pt x="131728" y="66949"/>
                    </a:cubicBezTo>
                    <a:cubicBezTo>
                      <a:pt x="132776" y="65616"/>
                      <a:pt x="131823" y="63520"/>
                      <a:pt x="130014" y="64092"/>
                    </a:cubicBezTo>
                    <a:close/>
                    <a:moveTo>
                      <a:pt x="9522" y="56948"/>
                    </a:moveTo>
                    <a:cubicBezTo>
                      <a:pt x="2855" y="36945"/>
                      <a:pt x="37145" y="31611"/>
                      <a:pt x="55528" y="28182"/>
                    </a:cubicBezTo>
                    <a:cubicBezTo>
                      <a:pt x="54766" y="32564"/>
                      <a:pt x="54194" y="37041"/>
                      <a:pt x="53814" y="41422"/>
                    </a:cubicBezTo>
                    <a:cubicBezTo>
                      <a:pt x="44003" y="59424"/>
                      <a:pt x="16190" y="76760"/>
                      <a:pt x="9522" y="56948"/>
                    </a:cubicBezTo>
                    <a:close/>
                  </a:path>
                </a:pathLst>
              </a:custGeom>
              <a:grpFill/>
              <a:ln w="9525" cap="flat">
                <a:no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80B612B4-65DD-FD73-915D-662D25A75A8B}"/>
                  </a:ext>
                </a:extLst>
              </p:cNvPr>
              <p:cNvSpPr/>
              <p:nvPr/>
            </p:nvSpPr>
            <p:spPr>
              <a:xfrm>
                <a:off x="5496020" y="2740840"/>
                <a:ext cx="582203" cy="14178"/>
              </a:xfrm>
              <a:custGeom>
                <a:avLst/>
                <a:gdLst>
                  <a:gd name="connsiteX0" fmla="*/ 580644 w 582203"/>
                  <a:gd name="connsiteY0" fmla="*/ 5598 h 14178"/>
                  <a:gd name="connsiteX1" fmla="*/ 286607 w 582203"/>
                  <a:gd name="connsiteY1" fmla="*/ 169 h 14178"/>
                  <a:gd name="connsiteX2" fmla="*/ 144304 w 582203"/>
                  <a:gd name="connsiteY2" fmla="*/ 264 h 14178"/>
                  <a:gd name="connsiteX3" fmla="*/ 68390 w 582203"/>
                  <a:gd name="connsiteY3" fmla="*/ 455 h 14178"/>
                  <a:gd name="connsiteX4" fmla="*/ 1429 w 582203"/>
                  <a:gd name="connsiteY4" fmla="*/ 5217 h 14178"/>
                  <a:gd name="connsiteX5" fmla="*/ 1429 w 582203"/>
                  <a:gd name="connsiteY5" fmla="*/ 9123 h 14178"/>
                  <a:gd name="connsiteX6" fmla="*/ 58865 w 582203"/>
                  <a:gd name="connsiteY6" fmla="*/ 13885 h 14178"/>
                  <a:gd name="connsiteX7" fmla="*/ 134779 w 582203"/>
                  <a:gd name="connsiteY7" fmla="*/ 14076 h 14178"/>
                  <a:gd name="connsiteX8" fmla="*/ 286512 w 582203"/>
                  <a:gd name="connsiteY8" fmla="*/ 14171 h 14178"/>
                  <a:gd name="connsiteX9" fmla="*/ 580549 w 582203"/>
                  <a:gd name="connsiteY9" fmla="*/ 8742 h 14178"/>
                  <a:gd name="connsiteX10" fmla="*/ 580644 w 582203"/>
                  <a:gd name="connsiteY10" fmla="*/ 5598 h 1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203" h="14178">
                    <a:moveTo>
                      <a:pt x="580644" y="5598"/>
                    </a:moveTo>
                    <a:cubicBezTo>
                      <a:pt x="482441" y="836"/>
                      <a:pt x="384905" y="74"/>
                      <a:pt x="286607" y="169"/>
                    </a:cubicBezTo>
                    <a:lnTo>
                      <a:pt x="144304" y="264"/>
                    </a:lnTo>
                    <a:cubicBezTo>
                      <a:pt x="118967" y="264"/>
                      <a:pt x="93726" y="360"/>
                      <a:pt x="68390" y="455"/>
                    </a:cubicBezTo>
                    <a:cubicBezTo>
                      <a:pt x="46482" y="550"/>
                      <a:pt x="22289" y="-2307"/>
                      <a:pt x="1429" y="5217"/>
                    </a:cubicBezTo>
                    <a:cubicBezTo>
                      <a:pt x="-476" y="5884"/>
                      <a:pt x="-476" y="8456"/>
                      <a:pt x="1429" y="9123"/>
                    </a:cubicBezTo>
                    <a:cubicBezTo>
                      <a:pt x="19526" y="15695"/>
                      <a:pt x="39815" y="13790"/>
                      <a:pt x="58865" y="13885"/>
                    </a:cubicBezTo>
                    <a:cubicBezTo>
                      <a:pt x="84201" y="13980"/>
                      <a:pt x="109442" y="14076"/>
                      <a:pt x="134779" y="14076"/>
                    </a:cubicBezTo>
                    <a:cubicBezTo>
                      <a:pt x="185357" y="14076"/>
                      <a:pt x="235934" y="14171"/>
                      <a:pt x="286512" y="14171"/>
                    </a:cubicBezTo>
                    <a:cubicBezTo>
                      <a:pt x="384810" y="14266"/>
                      <a:pt x="482441" y="13504"/>
                      <a:pt x="580549" y="8742"/>
                    </a:cubicBezTo>
                    <a:cubicBezTo>
                      <a:pt x="582740" y="8742"/>
                      <a:pt x="582740" y="5694"/>
                      <a:pt x="580644" y="5598"/>
                    </a:cubicBezTo>
                    <a:close/>
                  </a:path>
                </a:pathLst>
              </a:custGeom>
              <a:grpFill/>
              <a:ln w="9525" cap="flat">
                <a:no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CC2C86D7-D508-C154-F716-0837F19D3B0C}"/>
                  </a:ext>
                </a:extLst>
              </p:cNvPr>
              <p:cNvSpPr/>
              <p:nvPr/>
            </p:nvSpPr>
            <p:spPr>
              <a:xfrm>
                <a:off x="5553055" y="2846874"/>
                <a:ext cx="298303" cy="83438"/>
              </a:xfrm>
              <a:custGeom>
                <a:avLst/>
                <a:gdLst>
                  <a:gd name="connsiteX0" fmla="*/ 296723 w 298303"/>
                  <a:gd name="connsiteY0" fmla="*/ 36438 h 83438"/>
                  <a:gd name="connsiteX1" fmla="*/ 293389 w 298303"/>
                  <a:gd name="connsiteY1" fmla="*/ 36438 h 83438"/>
                  <a:gd name="connsiteX2" fmla="*/ 273959 w 298303"/>
                  <a:gd name="connsiteY2" fmla="*/ 64918 h 83438"/>
                  <a:gd name="connsiteX3" fmla="*/ 240811 w 298303"/>
                  <a:gd name="connsiteY3" fmla="*/ 48821 h 83438"/>
                  <a:gd name="connsiteX4" fmla="*/ 222142 w 298303"/>
                  <a:gd name="connsiteY4" fmla="*/ 12150 h 83438"/>
                  <a:gd name="connsiteX5" fmla="*/ 210808 w 298303"/>
                  <a:gd name="connsiteY5" fmla="*/ 12150 h 83438"/>
                  <a:gd name="connsiteX6" fmla="*/ 204426 w 298303"/>
                  <a:gd name="connsiteY6" fmla="*/ 25389 h 83438"/>
                  <a:gd name="connsiteX7" fmla="*/ 179756 w 298303"/>
                  <a:gd name="connsiteY7" fmla="*/ 12912 h 83438"/>
                  <a:gd name="connsiteX8" fmla="*/ 155086 w 298303"/>
                  <a:gd name="connsiteY8" fmla="*/ 37962 h 83438"/>
                  <a:gd name="connsiteX9" fmla="*/ 128035 w 298303"/>
                  <a:gd name="connsiteY9" fmla="*/ 9101 h 83438"/>
                  <a:gd name="connsiteX10" fmla="*/ 93460 w 298303"/>
                  <a:gd name="connsiteY10" fmla="*/ 27294 h 83438"/>
                  <a:gd name="connsiteX11" fmla="*/ 55074 w 298303"/>
                  <a:gd name="connsiteY11" fmla="*/ 815 h 83438"/>
                  <a:gd name="connsiteX12" fmla="*/ 46978 w 298303"/>
                  <a:gd name="connsiteY12" fmla="*/ 2910 h 83438"/>
                  <a:gd name="connsiteX13" fmla="*/ 115 w 298303"/>
                  <a:gd name="connsiteY13" fmla="*/ 79205 h 83438"/>
                  <a:gd name="connsiteX14" fmla="*/ 3829 w 298303"/>
                  <a:gd name="connsiteY14" fmla="*/ 80729 h 83438"/>
                  <a:gd name="connsiteX15" fmla="*/ 51550 w 298303"/>
                  <a:gd name="connsiteY15" fmla="*/ 15959 h 83438"/>
                  <a:gd name="connsiteX16" fmla="*/ 70314 w 298303"/>
                  <a:gd name="connsiteY16" fmla="*/ 25104 h 83438"/>
                  <a:gd name="connsiteX17" fmla="*/ 82696 w 298303"/>
                  <a:gd name="connsiteY17" fmla="*/ 35581 h 83438"/>
                  <a:gd name="connsiteX18" fmla="*/ 83839 w 298303"/>
                  <a:gd name="connsiteY18" fmla="*/ 36819 h 83438"/>
                  <a:gd name="connsiteX19" fmla="*/ 61837 w 298303"/>
                  <a:gd name="connsiteY19" fmla="*/ 63299 h 83438"/>
                  <a:gd name="connsiteX20" fmla="*/ 63170 w 298303"/>
                  <a:gd name="connsiteY20" fmla="*/ 73395 h 83438"/>
                  <a:gd name="connsiteX21" fmla="*/ 104604 w 298303"/>
                  <a:gd name="connsiteY21" fmla="*/ 52535 h 83438"/>
                  <a:gd name="connsiteX22" fmla="*/ 102127 w 298303"/>
                  <a:gd name="connsiteY22" fmla="*/ 39200 h 83438"/>
                  <a:gd name="connsiteX23" fmla="*/ 114034 w 298303"/>
                  <a:gd name="connsiteY23" fmla="*/ 29485 h 83438"/>
                  <a:gd name="connsiteX24" fmla="*/ 142990 w 298303"/>
                  <a:gd name="connsiteY24" fmla="*/ 45106 h 83438"/>
                  <a:gd name="connsiteX25" fmla="*/ 150800 w 298303"/>
                  <a:gd name="connsiteY25" fmla="*/ 76729 h 83438"/>
                  <a:gd name="connsiteX26" fmla="*/ 163278 w 298303"/>
                  <a:gd name="connsiteY26" fmla="*/ 75014 h 83438"/>
                  <a:gd name="connsiteX27" fmla="*/ 173184 w 298303"/>
                  <a:gd name="connsiteY27" fmla="*/ 32152 h 83438"/>
                  <a:gd name="connsiteX28" fmla="*/ 200425 w 298303"/>
                  <a:gd name="connsiteY28" fmla="*/ 60727 h 83438"/>
                  <a:gd name="connsiteX29" fmla="*/ 213475 w 298303"/>
                  <a:gd name="connsiteY29" fmla="*/ 60727 h 83438"/>
                  <a:gd name="connsiteX30" fmla="*/ 216618 w 298303"/>
                  <a:gd name="connsiteY30" fmla="*/ 30438 h 83438"/>
                  <a:gd name="connsiteX31" fmla="*/ 259766 w 298303"/>
                  <a:gd name="connsiteY31" fmla="*/ 81968 h 83438"/>
                  <a:gd name="connsiteX32" fmla="*/ 296723 w 298303"/>
                  <a:gd name="connsiteY32" fmla="*/ 36438 h 83438"/>
                  <a:gd name="connsiteX33" fmla="*/ 76886 w 298303"/>
                  <a:gd name="connsiteY33" fmla="*/ 65204 h 83438"/>
                  <a:gd name="connsiteX34" fmla="*/ 90221 w 298303"/>
                  <a:gd name="connsiteY34" fmla="*/ 50440 h 83438"/>
                  <a:gd name="connsiteX35" fmla="*/ 76886 w 298303"/>
                  <a:gd name="connsiteY35" fmla="*/ 65204 h 8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8303" h="83438">
                    <a:moveTo>
                      <a:pt x="296723" y="36438"/>
                    </a:moveTo>
                    <a:cubicBezTo>
                      <a:pt x="296152" y="34914"/>
                      <a:pt x="293961" y="34724"/>
                      <a:pt x="293389" y="36438"/>
                    </a:cubicBezTo>
                    <a:cubicBezTo>
                      <a:pt x="290246" y="47392"/>
                      <a:pt x="283102" y="58250"/>
                      <a:pt x="273959" y="64918"/>
                    </a:cubicBezTo>
                    <a:cubicBezTo>
                      <a:pt x="259480" y="75491"/>
                      <a:pt x="246908" y="58155"/>
                      <a:pt x="240811" y="48821"/>
                    </a:cubicBezTo>
                    <a:cubicBezTo>
                      <a:pt x="233287" y="37296"/>
                      <a:pt x="228619" y="24151"/>
                      <a:pt x="222142" y="12150"/>
                    </a:cubicBezTo>
                    <a:cubicBezTo>
                      <a:pt x="219761" y="7768"/>
                      <a:pt x="213284" y="8054"/>
                      <a:pt x="210808" y="12150"/>
                    </a:cubicBezTo>
                    <a:cubicBezTo>
                      <a:pt x="208141" y="16626"/>
                      <a:pt x="206045" y="20913"/>
                      <a:pt x="204426" y="25389"/>
                    </a:cubicBezTo>
                    <a:cubicBezTo>
                      <a:pt x="199378" y="15769"/>
                      <a:pt x="191567" y="9292"/>
                      <a:pt x="179756" y="12912"/>
                    </a:cubicBezTo>
                    <a:cubicBezTo>
                      <a:pt x="167374" y="16817"/>
                      <a:pt x="159563" y="26437"/>
                      <a:pt x="155086" y="37962"/>
                    </a:cubicBezTo>
                    <a:cubicBezTo>
                      <a:pt x="149943" y="22722"/>
                      <a:pt x="141847" y="9101"/>
                      <a:pt x="128035" y="9101"/>
                    </a:cubicBezTo>
                    <a:cubicBezTo>
                      <a:pt x="116796" y="9006"/>
                      <a:pt x="104604" y="17102"/>
                      <a:pt x="93460" y="27294"/>
                    </a:cubicBezTo>
                    <a:cubicBezTo>
                      <a:pt x="82220" y="15769"/>
                      <a:pt x="65075" y="6816"/>
                      <a:pt x="55074" y="815"/>
                    </a:cubicBezTo>
                    <a:cubicBezTo>
                      <a:pt x="52026" y="-995"/>
                      <a:pt x="48978" y="434"/>
                      <a:pt x="46978" y="2910"/>
                    </a:cubicBezTo>
                    <a:cubicBezTo>
                      <a:pt x="28404" y="27104"/>
                      <a:pt x="9830" y="49868"/>
                      <a:pt x="115" y="79205"/>
                    </a:cubicBezTo>
                    <a:cubicBezTo>
                      <a:pt x="-647" y="81492"/>
                      <a:pt x="2591" y="82539"/>
                      <a:pt x="3829" y="80729"/>
                    </a:cubicBezTo>
                    <a:cubicBezTo>
                      <a:pt x="18593" y="58441"/>
                      <a:pt x="34976" y="36914"/>
                      <a:pt x="51550" y="15959"/>
                    </a:cubicBezTo>
                    <a:cubicBezTo>
                      <a:pt x="55074" y="11483"/>
                      <a:pt x="64980" y="21198"/>
                      <a:pt x="70314" y="25104"/>
                    </a:cubicBezTo>
                    <a:cubicBezTo>
                      <a:pt x="74695" y="28342"/>
                      <a:pt x="78791" y="31771"/>
                      <a:pt x="82696" y="35581"/>
                    </a:cubicBezTo>
                    <a:cubicBezTo>
                      <a:pt x="83077" y="35867"/>
                      <a:pt x="83458" y="36343"/>
                      <a:pt x="83839" y="36819"/>
                    </a:cubicBezTo>
                    <a:cubicBezTo>
                      <a:pt x="74886" y="46439"/>
                      <a:pt x="67075" y="56536"/>
                      <a:pt x="61837" y="63299"/>
                    </a:cubicBezTo>
                    <a:cubicBezTo>
                      <a:pt x="59551" y="66251"/>
                      <a:pt x="59075" y="71395"/>
                      <a:pt x="63170" y="73395"/>
                    </a:cubicBezTo>
                    <a:cubicBezTo>
                      <a:pt x="83554" y="83301"/>
                      <a:pt x="102032" y="75967"/>
                      <a:pt x="104604" y="52535"/>
                    </a:cubicBezTo>
                    <a:cubicBezTo>
                      <a:pt x="105080" y="47868"/>
                      <a:pt x="104128" y="43392"/>
                      <a:pt x="102127" y="39200"/>
                    </a:cubicBezTo>
                    <a:cubicBezTo>
                      <a:pt x="106033" y="35771"/>
                      <a:pt x="109938" y="32533"/>
                      <a:pt x="114034" y="29485"/>
                    </a:cubicBezTo>
                    <a:cubicBezTo>
                      <a:pt x="130417" y="17102"/>
                      <a:pt x="137370" y="28913"/>
                      <a:pt x="142990" y="45106"/>
                    </a:cubicBezTo>
                    <a:cubicBezTo>
                      <a:pt x="146609" y="55298"/>
                      <a:pt x="148895" y="66061"/>
                      <a:pt x="150800" y="76729"/>
                    </a:cubicBezTo>
                    <a:cubicBezTo>
                      <a:pt x="152038" y="83777"/>
                      <a:pt x="163945" y="82158"/>
                      <a:pt x="163278" y="75014"/>
                    </a:cubicBezTo>
                    <a:cubicBezTo>
                      <a:pt x="161754" y="59870"/>
                      <a:pt x="163564" y="44534"/>
                      <a:pt x="173184" y="32152"/>
                    </a:cubicBezTo>
                    <a:cubicBezTo>
                      <a:pt x="191186" y="9101"/>
                      <a:pt x="199378" y="48630"/>
                      <a:pt x="200425" y="60727"/>
                    </a:cubicBezTo>
                    <a:cubicBezTo>
                      <a:pt x="201283" y="69014"/>
                      <a:pt x="214237" y="69109"/>
                      <a:pt x="213475" y="60727"/>
                    </a:cubicBezTo>
                    <a:cubicBezTo>
                      <a:pt x="212332" y="49678"/>
                      <a:pt x="213189" y="39963"/>
                      <a:pt x="216618" y="30438"/>
                    </a:cubicBezTo>
                    <a:cubicBezTo>
                      <a:pt x="226714" y="51392"/>
                      <a:pt x="236525" y="74062"/>
                      <a:pt x="259766" y="81968"/>
                    </a:cubicBezTo>
                    <a:cubicBezTo>
                      <a:pt x="285960" y="90921"/>
                      <a:pt x="303867" y="56917"/>
                      <a:pt x="296723" y="36438"/>
                    </a:cubicBezTo>
                    <a:close/>
                    <a:moveTo>
                      <a:pt x="76886" y="65204"/>
                    </a:moveTo>
                    <a:cubicBezTo>
                      <a:pt x="81172" y="60155"/>
                      <a:pt x="85554" y="55202"/>
                      <a:pt x="90221" y="50440"/>
                    </a:cubicBezTo>
                    <a:cubicBezTo>
                      <a:pt x="92888" y="60155"/>
                      <a:pt x="91650" y="69871"/>
                      <a:pt x="76886" y="65204"/>
                    </a:cubicBezTo>
                    <a:close/>
                  </a:path>
                </a:pathLst>
              </a:custGeom>
              <a:grpFill/>
              <a:ln w="9525" cap="flat">
                <a:noFill/>
                <a:prstDash val="solid"/>
                <a:miter/>
              </a:ln>
            </p:spPr>
            <p:txBody>
              <a:bodyPr rtlCol="0" anchor="ctr"/>
              <a:lstStyle/>
              <a:p>
                <a:endParaRPr lang="en-US"/>
              </a:p>
            </p:txBody>
          </p:sp>
          <p:sp>
            <p:nvSpPr>
              <p:cNvPr id="1067" name="Freeform: Shape 1066">
                <a:extLst>
                  <a:ext uri="{FF2B5EF4-FFF2-40B4-BE49-F238E27FC236}">
                    <a16:creationId xmlns:a16="http://schemas.microsoft.com/office/drawing/2014/main" id="{3F06DDF6-DDEA-58BA-1F57-224CCB07C9F6}"/>
                  </a:ext>
                </a:extLst>
              </p:cNvPr>
              <p:cNvSpPr/>
              <p:nvPr/>
            </p:nvSpPr>
            <p:spPr>
              <a:xfrm>
                <a:off x="5677980" y="2809052"/>
                <a:ext cx="16327" cy="17172"/>
              </a:xfrm>
              <a:custGeom>
                <a:avLst/>
                <a:gdLst>
                  <a:gd name="connsiteX0" fmla="*/ 15303 w 16327"/>
                  <a:gd name="connsiteY0" fmla="*/ 9395 h 17172"/>
                  <a:gd name="connsiteX1" fmla="*/ 10254 w 16327"/>
                  <a:gd name="connsiteY1" fmla="*/ 9204 h 17172"/>
                  <a:gd name="connsiteX2" fmla="*/ 10254 w 16327"/>
                  <a:gd name="connsiteY2" fmla="*/ 9204 h 17172"/>
                  <a:gd name="connsiteX3" fmla="*/ 13874 w 16327"/>
                  <a:gd name="connsiteY3" fmla="*/ 4346 h 17172"/>
                  <a:gd name="connsiteX4" fmla="*/ 12921 w 16327"/>
                  <a:gd name="connsiteY4" fmla="*/ 1965 h 17172"/>
                  <a:gd name="connsiteX5" fmla="*/ 8826 w 16327"/>
                  <a:gd name="connsiteY5" fmla="*/ 155 h 17172"/>
                  <a:gd name="connsiteX6" fmla="*/ 3301 w 16327"/>
                  <a:gd name="connsiteY6" fmla="*/ 1489 h 17172"/>
                  <a:gd name="connsiteX7" fmla="*/ 2063 w 16327"/>
                  <a:gd name="connsiteY7" fmla="*/ 15015 h 17172"/>
                  <a:gd name="connsiteX8" fmla="*/ 6825 w 16327"/>
                  <a:gd name="connsiteY8" fmla="*/ 17015 h 17172"/>
                  <a:gd name="connsiteX9" fmla="*/ 10730 w 16327"/>
                  <a:gd name="connsiteY9" fmla="*/ 15110 h 17172"/>
                  <a:gd name="connsiteX10" fmla="*/ 15207 w 16327"/>
                  <a:gd name="connsiteY10" fmla="*/ 11681 h 17172"/>
                  <a:gd name="connsiteX11" fmla="*/ 15303 w 16327"/>
                  <a:gd name="connsiteY11" fmla="*/ 9395 h 1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27" h="17172">
                    <a:moveTo>
                      <a:pt x="15303" y="9395"/>
                    </a:moveTo>
                    <a:cubicBezTo>
                      <a:pt x="13397" y="9395"/>
                      <a:pt x="11873" y="9299"/>
                      <a:pt x="10254" y="9204"/>
                    </a:cubicBezTo>
                    <a:lnTo>
                      <a:pt x="10254" y="9204"/>
                    </a:lnTo>
                    <a:cubicBezTo>
                      <a:pt x="11969" y="8157"/>
                      <a:pt x="12636" y="5775"/>
                      <a:pt x="13874" y="4346"/>
                    </a:cubicBezTo>
                    <a:cubicBezTo>
                      <a:pt x="14636" y="3394"/>
                      <a:pt x="14160" y="2061"/>
                      <a:pt x="12921" y="1965"/>
                    </a:cubicBezTo>
                    <a:cubicBezTo>
                      <a:pt x="11207" y="1870"/>
                      <a:pt x="10540" y="632"/>
                      <a:pt x="8826" y="155"/>
                    </a:cubicBezTo>
                    <a:cubicBezTo>
                      <a:pt x="6920" y="-321"/>
                      <a:pt x="4825" y="346"/>
                      <a:pt x="3301" y="1489"/>
                    </a:cubicBezTo>
                    <a:cubicBezTo>
                      <a:pt x="-1271" y="4918"/>
                      <a:pt x="-509" y="10442"/>
                      <a:pt x="2063" y="15015"/>
                    </a:cubicBezTo>
                    <a:cubicBezTo>
                      <a:pt x="2920" y="16538"/>
                      <a:pt x="5111" y="17586"/>
                      <a:pt x="6825" y="17015"/>
                    </a:cubicBezTo>
                    <a:cubicBezTo>
                      <a:pt x="8159" y="16538"/>
                      <a:pt x="9683" y="16062"/>
                      <a:pt x="10730" y="15110"/>
                    </a:cubicBezTo>
                    <a:cubicBezTo>
                      <a:pt x="12350" y="13491"/>
                      <a:pt x="11873" y="12062"/>
                      <a:pt x="15207" y="11681"/>
                    </a:cubicBezTo>
                    <a:cubicBezTo>
                      <a:pt x="16636" y="11300"/>
                      <a:pt x="16731" y="9395"/>
                      <a:pt x="15303" y="9395"/>
                    </a:cubicBezTo>
                    <a:close/>
                  </a:path>
                </a:pathLst>
              </a:custGeom>
              <a:grpFill/>
              <a:ln w="9525" cap="flat">
                <a:noFill/>
                <a:prstDash val="solid"/>
                <a:miter/>
              </a:ln>
            </p:spPr>
            <p:txBody>
              <a:bodyPr rtlCol="0" anchor="ctr"/>
              <a:lstStyle/>
              <a:p>
                <a:endParaRPr lang="en-US"/>
              </a:p>
            </p:txBody>
          </p:sp>
          <p:sp>
            <p:nvSpPr>
              <p:cNvPr id="1068" name="Freeform: Shape 1067">
                <a:extLst>
                  <a:ext uri="{FF2B5EF4-FFF2-40B4-BE49-F238E27FC236}">
                    <a16:creationId xmlns:a16="http://schemas.microsoft.com/office/drawing/2014/main" id="{D956D62F-9ECD-DB95-000D-F1233D0791BB}"/>
                  </a:ext>
                </a:extLst>
              </p:cNvPr>
              <p:cNvSpPr/>
              <p:nvPr/>
            </p:nvSpPr>
            <p:spPr>
              <a:xfrm>
                <a:off x="5861020" y="2837015"/>
                <a:ext cx="162743" cy="97124"/>
              </a:xfrm>
              <a:custGeom>
                <a:avLst/>
                <a:gdLst>
                  <a:gd name="connsiteX0" fmla="*/ 160875 w 162743"/>
                  <a:gd name="connsiteY0" fmla="*/ 92493 h 97124"/>
                  <a:gd name="connsiteX1" fmla="*/ 121251 w 162743"/>
                  <a:gd name="connsiteY1" fmla="*/ 70205 h 97124"/>
                  <a:gd name="connsiteX2" fmla="*/ 79055 w 162743"/>
                  <a:gd name="connsiteY2" fmla="*/ 37344 h 97124"/>
                  <a:gd name="connsiteX3" fmla="*/ 76197 w 162743"/>
                  <a:gd name="connsiteY3" fmla="*/ 35153 h 97124"/>
                  <a:gd name="connsiteX4" fmla="*/ 109535 w 162743"/>
                  <a:gd name="connsiteY4" fmla="*/ 2482 h 97124"/>
                  <a:gd name="connsiteX5" fmla="*/ 108106 w 162743"/>
                  <a:gd name="connsiteY5" fmla="*/ 101 h 97124"/>
                  <a:gd name="connsiteX6" fmla="*/ 67911 w 162743"/>
                  <a:gd name="connsiteY6" fmla="*/ 28866 h 97124"/>
                  <a:gd name="connsiteX7" fmla="*/ 11904 w 162743"/>
                  <a:gd name="connsiteY7" fmla="*/ 14103 h 97124"/>
                  <a:gd name="connsiteX8" fmla="*/ 21333 w 162743"/>
                  <a:gd name="connsiteY8" fmla="*/ 73253 h 97124"/>
                  <a:gd name="connsiteX9" fmla="*/ 56290 w 162743"/>
                  <a:gd name="connsiteY9" fmla="*/ 54584 h 97124"/>
                  <a:gd name="connsiteX10" fmla="*/ 66291 w 162743"/>
                  <a:gd name="connsiteY10" fmla="*/ 44964 h 97124"/>
                  <a:gd name="connsiteX11" fmla="*/ 161351 w 162743"/>
                  <a:gd name="connsiteY11" fmla="*/ 96113 h 97124"/>
                  <a:gd name="connsiteX12" fmla="*/ 160875 w 162743"/>
                  <a:gd name="connsiteY12" fmla="*/ 92493 h 97124"/>
                  <a:gd name="connsiteX13" fmla="*/ 36764 w 162743"/>
                  <a:gd name="connsiteY13" fmla="*/ 57727 h 97124"/>
                  <a:gd name="connsiteX14" fmla="*/ 24858 w 162743"/>
                  <a:gd name="connsiteY14" fmla="*/ 21437 h 97124"/>
                  <a:gd name="connsiteX15" fmla="*/ 53814 w 162743"/>
                  <a:gd name="connsiteY15" fmla="*/ 35153 h 97124"/>
                  <a:gd name="connsiteX16" fmla="*/ 58291 w 162743"/>
                  <a:gd name="connsiteY16" fmla="*/ 38487 h 97124"/>
                  <a:gd name="connsiteX17" fmla="*/ 36764 w 162743"/>
                  <a:gd name="connsiteY17" fmla="*/ 57727 h 97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743" h="97124">
                    <a:moveTo>
                      <a:pt x="160875" y="92493"/>
                    </a:moveTo>
                    <a:cubicBezTo>
                      <a:pt x="145730" y="92493"/>
                      <a:pt x="132681" y="78492"/>
                      <a:pt x="121251" y="70205"/>
                    </a:cubicBezTo>
                    <a:cubicBezTo>
                      <a:pt x="106773" y="59823"/>
                      <a:pt x="93247" y="48202"/>
                      <a:pt x="79055" y="37344"/>
                    </a:cubicBezTo>
                    <a:cubicBezTo>
                      <a:pt x="78102" y="36677"/>
                      <a:pt x="77150" y="35915"/>
                      <a:pt x="76197" y="35153"/>
                    </a:cubicBezTo>
                    <a:cubicBezTo>
                      <a:pt x="87056" y="24009"/>
                      <a:pt x="97724" y="12674"/>
                      <a:pt x="109535" y="2482"/>
                    </a:cubicBezTo>
                    <a:cubicBezTo>
                      <a:pt x="110583" y="1530"/>
                      <a:pt x="109440" y="-471"/>
                      <a:pt x="108106" y="101"/>
                    </a:cubicBezTo>
                    <a:cubicBezTo>
                      <a:pt x="92580" y="5625"/>
                      <a:pt x="80008" y="16960"/>
                      <a:pt x="67911" y="28866"/>
                    </a:cubicBezTo>
                    <a:cubicBezTo>
                      <a:pt x="51433" y="16770"/>
                      <a:pt x="30192" y="4006"/>
                      <a:pt x="11904" y="14103"/>
                    </a:cubicBezTo>
                    <a:cubicBezTo>
                      <a:pt x="-10194" y="26295"/>
                      <a:pt x="1712" y="65252"/>
                      <a:pt x="21333" y="73253"/>
                    </a:cubicBezTo>
                    <a:cubicBezTo>
                      <a:pt x="33049" y="78015"/>
                      <a:pt x="49051" y="61251"/>
                      <a:pt x="56290" y="54584"/>
                    </a:cubicBezTo>
                    <a:cubicBezTo>
                      <a:pt x="59719" y="51441"/>
                      <a:pt x="62958" y="48202"/>
                      <a:pt x="66291" y="44964"/>
                    </a:cubicBezTo>
                    <a:cubicBezTo>
                      <a:pt x="93724" y="68395"/>
                      <a:pt x="124870" y="103542"/>
                      <a:pt x="161351" y="96113"/>
                    </a:cubicBezTo>
                    <a:cubicBezTo>
                      <a:pt x="163542" y="95732"/>
                      <a:pt x="162970" y="92493"/>
                      <a:pt x="160875" y="92493"/>
                    </a:cubicBezTo>
                    <a:close/>
                    <a:moveTo>
                      <a:pt x="36764" y="57727"/>
                    </a:moveTo>
                    <a:cubicBezTo>
                      <a:pt x="13904" y="74491"/>
                      <a:pt x="-669" y="23247"/>
                      <a:pt x="24858" y="21437"/>
                    </a:cubicBezTo>
                    <a:cubicBezTo>
                      <a:pt x="34954" y="20770"/>
                      <a:pt x="46099" y="29724"/>
                      <a:pt x="53814" y="35153"/>
                    </a:cubicBezTo>
                    <a:cubicBezTo>
                      <a:pt x="55242" y="36201"/>
                      <a:pt x="56766" y="37344"/>
                      <a:pt x="58291" y="38487"/>
                    </a:cubicBezTo>
                    <a:cubicBezTo>
                      <a:pt x="51337" y="45440"/>
                      <a:pt x="44384" y="52203"/>
                      <a:pt x="36764" y="57727"/>
                    </a:cubicBezTo>
                    <a:close/>
                  </a:path>
                </a:pathLst>
              </a:custGeom>
              <a:grpFill/>
              <a:ln w="9525" cap="flat">
                <a:noFill/>
                <a:prstDash val="solid"/>
                <a:miter/>
              </a:ln>
            </p:spPr>
            <p:txBody>
              <a:bodyPr rtlCol="0" anchor="ctr"/>
              <a:lstStyle/>
              <a:p>
                <a:endParaRPr lang="en-US"/>
              </a:p>
            </p:txBody>
          </p:sp>
          <p:sp>
            <p:nvSpPr>
              <p:cNvPr id="1069" name="Freeform: Shape 1068">
                <a:extLst>
                  <a:ext uri="{FF2B5EF4-FFF2-40B4-BE49-F238E27FC236}">
                    <a16:creationId xmlns:a16="http://schemas.microsoft.com/office/drawing/2014/main" id="{D2C7F4F5-8271-F8E2-5441-B707CFFA0E92}"/>
                  </a:ext>
                </a:extLst>
              </p:cNvPr>
              <p:cNvSpPr/>
              <p:nvPr/>
            </p:nvSpPr>
            <p:spPr>
              <a:xfrm>
                <a:off x="6152792" y="2741852"/>
                <a:ext cx="104310" cy="12253"/>
              </a:xfrm>
              <a:custGeom>
                <a:avLst/>
                <a:gdLst>
                  <a:gd name="connsiteX0" fmla="*/ 102941 w 104310"/>
                  <a:gd name="connsiteY0" fmla="*/ 4395 h 12253"/>
                  <a:gd name="connsiteX1" fmla="*/ 57412 w 104310"/>
                  <a:gd name="connsiteY1" fmla="*/ 14 h 12253"/>
                  <a:gd name="connsiteX2" fmla="*/ 1786 w 104310"/>
                  <a:gd name="connsiteY2" fmla="*/ 3728 h 12253"/>
                  <a:gd name="connsiteX3" fmla="*/ 1786 w 104310"/>
                  <a:gd name="connsiteY3" fmla="*/ 8586 h 12253"/>
                  <a:gd name="connsiteX4" fmla="*/ 51125 w 104310"/>
                  <a:gd name="connsiteY4" fmla="*/ 12206 h 12253"/>
                  <a:gd name="connsiteX5" fmla="*/ 103037 w 104310"/>
                  <a:gd name="connsiteY5" fmla="*/ 7919 h 12253"/>
                  <a:gd name="connsiteX6" fmla="*/ 102941 w 104310"/>
                  <a:gd name="connsiteY6" fmla="*/ 4395 h 12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310" h="12253">
                    <a:moveTo>
                      <a:pt x="102941" y="4395"/>
                    </a:moveTo>
                    <a:cubicBezTo>
                      <a:pt x="87321" y="585"/>
                      <a:pt x="73605" y="-81"/>
                      <a:pt x="57412" y="14"/>
                    </a:cubicBezTo>
                    <a:cubicBezTo>
                      <a:pt x="39029" y="204"/>
                      <a:pt x="19788" y="-1034"/>
                      <a:pt x="1786" y="3728"/>
                    </a:cubicBezTo>
                    <a:cubicBezTo>
                      <a:pt x="-595" y="4395"/>
                      <a:pt x="-595" y="7919"/>
                      <a:pt x="1786" y="8586"/>
                    </a:cubicBezTo>
                    <a:cubicBezTo>
                      <a:pt x="17788" y="12873"/>
                      <a:pt x="34647" y="12110"/>
                      <a:pt x="51125" y="12206"/>
                    </a:cubicBezTo>
                    <a:cubicBezTo>
                      <a:pt x="69318" y="12396"/>
                      <a:pt x="85415" y="12206"/>
                      <a:pt x="103037" y="7919"/>
                    </a:cubicBezTo>
                    <a:cubicBezTo>
                      <a:pt x="104751" y="7538"/>
                      <a:pt x="104751" y="4871"/>
                      <a:pt x="102941" y="4395"/>
                    </a:cubicBezTo>
                    <a:close/>
                  </a:path>
                </a:pathLst>
              </a:custGeom>
              <a:grpFill/>
              <a:ln w="9525" cap="flat">
                <a:noFill/>
                <a:prstDash val="solid"/>
                <a:miter/>
              </a:ln>
            </p:spPr>
            <p:txBody>
              <a:bodyPr rtlCol="0" anchor="ctr"/>
              <a:lstStyle/>
              <a:p>
                <a:endParaRPr lang="en-US"/>
              </a:p>
            </p:txBody>
          </p:sp>
          <p:sp>
            <p:nvSpPr>
              <p:cNvPr id="1070" name="Freeform: Shape 1069">
                <a:extLst>
                  <a:ext uri="{FF2B5EF4-FFF2-40B4-BE49-F238E27FC236}">
                    <a16:creationId xmlns:a16="http://schemas.microsoft.com/office/drawing/2014/main" id="{F2345E5A-CB41-9B00-4789-916E3E045E47}"/>
                  </a:ext>
                </a:extLst>
              </p:cNvPr>
              <p:cNvSpPr/>
              <p:nvPr/>
            </p:nvSpPr>
            <p:spPr>
              <a:xfrm>
                <a:off x="6151864" y="2774321"/>
                <a:ext cx="131730" cy="14147"/>
              </a:xfrm>
              <a:custGeom>
                <a:avLst/>
                <a:gdLst>
                  <a:gd name="connsiteX0" fmla="*/ 130159 w 131730"/>
                  <a:gd name="connsiteY0" fmla="*/ 4978 h 14147"/>
                  <a:gd name="connsiteX1" fmla="*/ 1000 w 131730"/>
                  <a:gd name="connsiteY1" fmla="*/ 6026 h 14147"/>
                  <a:gd name="connsiteX2" fmla="*/ 1000 w 131730"/>
                  <a:gd name="connsiteY2" fmla="*/ 8121 h 14147"/>
                  <a:gd name="connsiteX3" fmla="*/ 130159 w 131730"/>
                  <a:gd name="connsiteY3" fmla="*/ 9169 h 14147"/>
                  <a:gd name="connsiteX4" fmla="*/ 130159 w 131730"/>
                  <a:gd name="connsiteY4" fmla="*/ 4978 h 14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730" h="14147">
                    <a:moveTo>
                      <a:pt x="130159" y="4978"/>
                    </a:moveTo>
                    <a:cubicBezTo>
                      <a:pt x="88154" y="-6261"/>
                      <a:pt x="43482" y="4883"/>
                      <a:pt x="1000" y="6026"/>
                    </a:cubicBezTo>
                    <a:cubicBezTo>
                      <a:pt x="-333" y="6026"/>
                      <a:pt x="-333" y="8026"/>
                      <a:pt x="1000" y="8121"/>
                    </a:cubicBezTo>
                    <a:cubicBezTo>
                      <a:pt x="43482" y="9264"/>
                      <a:pt x="88154" y="20409"/>
                      <a:pt x="130159" y="9169"/>
                    </a:cubicBezTo>
                    <a:cubicBezTo>
                      <a:pt x="132255" y="8598"/>
                      <a:pt x="132255" y="5550"/>
                      <a:pt x="130159" y="4978"/>
                    </a:cubicBezTo>
                    <a:close/>
                  </a:path>
                </a:pathLst>
              </a:custGeom>
              <a:grpFill/>
              <a:ln w="9525" cap="flat">
                <a:noFill/>
                <a:prstDash val="solid"/>
                <a:miter/>
              </a:ln>
            </p:spPr>
            <p:txBody>
              <a:bodyPr rtlCol="0" anchor="ctr"/>
              <a:lstStyle/>
              <a:p>
                <a:endParaRPr lang="en-US"/>
              </a:p>
            </p:txBody>
          </p:sp>
          <p:sp>
            <p:nvSpPr>
              <p:cNvPr id="1071" name="Freeform: Shape 1070">
                <a:extLst>
                  <a:ext uri="{FF2B5EF4-FFF2-40B4-BE49-F238E27FC236}">
                    <a16:creationId xmlns:a16="http://schemas.microsoft.com/office/drawing/2014/main" id="{C30EF19D-F033-88A7-F755-E8CED6BAFC1F}"/>
                  </a:ext>
                </a:extLst>
              </p:cNvPr>
              <p:cNvSpPr/>
              <p:nvPr/>
            </p:nvSpPr>
            <p:spPr>
              <a:xfrm>
                <a:off x="6345920" y="2627578"/>
                <a:ext cx="294403" cy="177049"/>
              </a:xfrm>
              <a:custGeom>
                <a:avLst/>
                <a:gdLst>
                  <a:gd name="connsiteX0" fmla="*/ 291956 w 294403"/>
                  <a:gd name="connsiteY0" fmla="*/ 145340 h 177049"/>
                  <a:gd name="connsiteX1" fmla="*/ 250332 w 294403"/>
                  <a:gd name="connsiteY1" fmla="*/ 158294 h 177049"/>
                  <a:gd name="connsiteX2" fmla="*/ 231187 w 294403"/>
                  <a:gd name="connsiteY2" fmla="*/ 109716 h 177049"/>
                  <a:gd name="connsiteX3" fmla="*/ 225567 w 294403"/>
                  <a:gd name="connsiteY3" fmla="*/ 68949 h 177049"/>
                  <a:gd name="connsiteX4" fmla="*/ 274049 w 294403"/>
                  <a:gd name="connsiteY4" fmla="*/ 57233 h 177049"/>
                  <a:gd name="connsiteX5" fmla="*/ 273764 w 294403"/>
                  <a:gd name="connsiteY5" fmla="*/ 55138 h 177049"/>
                  <a:gd name="connsiteX6" fmla="*/ 224424 w 294403"/>
                  <a:gd name="connsiteY6" fmla="*/ 56948 h 177049"/>
                  <a:gd name="connsiteX7" fmla="*/ 222995 w 294403"/>
                  <a:gd name="connsiteY7" fmla="*/ 6179 h 177049"/>
                  <a:gd name="connsiteX8" fmla="*/ 210232 w 294403"/>
                  <a:gd name="connsiteY8" fmla="*/ 6179 h 177049"/>
                  <a:gd name="connsiteX9" fmla="*/ 203374 w 294403"/>
                  <a:gd name="connsiteY9" fmla="*/ 59710 h 177049"/>
                  <a:gd name="connsiteX10" fmla="*/ 149462 w 294403"/>
                  <a:gd name="connsiteY10" fmla="*/ 73521 h 177049"/>
                  <a:gd name="connsiteX11" fmla="*/ 149939 w 294403"/>
                  <a:gd name="connsiteY11" fmla="*/ 77045 h 177049"/>
                  <a:gd name="connsiteX12" fmla="*/ 200231 w 294403"/>
                  <a:gd name="connsiteY12" fmla="*/ 73426 h 177049"/>
                  <a:gd name="connsiteX13" fmla="*/ 181371 w 294403"/>
                  <a:gd name="connsiteY13" fmla="*/ 121622 h 177049"/>
                  <a:gd name="connsiteX14" fmla="*/ 113743 w 294403"/>
                  <a:gd name="connsiteY14" fmla="*/ 134862 h 177049"/>
                  <a:gd name="connsiteX15" fmla="*/ 118030 w 294403"/>
                  <a:gd name="connsiteY15" fmla="*/ 137339 h 177049"/>
                  <a:gd name="connsiteX16" fmla="*/ 133460 w 294403"/>
                  <a:gd name="connsiteY16" fmla="*/ 125242 h 177049"/>
                  <a:gd name="connsiteX17" fmla="*/ 168893 w 294403"/>
                  <a:gd name="connsiteY17" fmla="*/ 137434 h 177049"/>
                  <a:gd name="connsiteX18" fmla="*/ 132984 w 294403"/>
                  <a:gd name="connsiteY18" fmla="*/ 140196 h 177049"/>
                  <a:gd name="connsiteX19" fmla="*/ 121078 w 294403"/>
                  <a:gd name="connsiteY19" fmla="*/ 137053 h 177049"/>
                  <a:gd name="connsiteX20" fmla="*/ 62308 w 294403"/>
                  <a:gd name="connsiteY20" fmla="*/ 162389 h 177049"/>
                  <a:gd name="connsiteX21" fmla="*/ 29828 w 294403"/>
                  <a:gd name="connsiteY21" fmla="*/ 132481 h 177049"/>
                  <a:gd name="connsiteX22" fmla="*/ 77644 w 294403"/>
                  <a:gd name="connsiteY22" fmla="*/ 109526 h 177049"/>
                  <a:gd name="connsiteX23" fmla="*/ 77644 w 294403"/>
                  <a:gd name="connsiteY23" fmla="*/ 98381 h 177049"/>
                  <a:gd name="connsiteX24" fmla="*/ 19256 w 294403"/>
                  <a:gd name="connsiteY24" fmla="*/ 127052 h 177049"/>
                  <a:gd name="connsiteX25" fmla="*/ 15 w 294403"/>
                  <a:gd name="connsiteY25" fmla="*/ 173057 h 177049"/>
                  <a:gd name="connsiteX26" fmla="*/ 4492 w 294403"/>
                  <a:gd name="connsiteY26" fmla="*/ 173629 h 177049"/>
                  <a:gd name="connsiteX27" fmla="*/ 19160 w 294403"/>
                  <a:gd name="connsiteY27" fmla="*/ 145244 h 177049"/>
                  <a:gd name="connsiteX28" fmla="*/ 23923 w 294403"/>
                  <a:gd name="connsiteY28" fmla="*/ 156960 h 177049"/>
                  <a:gd name="connsiteX29" fmla="*/ 124411 w 294403"/>
                  <a:gd name="connsiteY29" fmla="*/ 154103 h 177049"/>
                  <a:gd name="connsiteX30" fmla="*/ 183752 w 294403"/>
                  <a:gd name="connsiteY30" fmla="*/ 138482 h 177049"/>
                  <a:gd name="connsiteX31" fmla="*/ 184133 w 294403"/>
                  <a:gd name="connsiteY31" fmla="*/ 136196 h 177049"/>
                  <a:gd name="connsiteX32" fmla="*/ 213756 w 294403"/>
                  <a:gd name="connsiteY32" fmla="*/ 80665 h 177049"/>
                  <a:gd name="connsiteX33" fmla="*/ 224234 w 294403"/>
                  <a:gd name="connsiteY33" fmla="*/ 135719 h 177049"/>
                  <a:gd name="connsiteX34" fmla="*/ 251570 w 294403"/>
                  <a:gd name="connsiteY34" fmla="*/ 174581 h 177049"/>
                  <a:gd name="connsiteX35" fmla="*/ 294338 w 294403"/>
                  <a:gd name="connsiteY35" fmla="*/ 147626 h 177049"/>
                  <a:gd name="connsiteX36" fmla="*/ 291956 w 294403"/>
                  <a:gd name="connsiteY36" fmla="*/ 145340 h 17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4403" h="177049">
                    <a:moveTo>
                      <a:pt x="291956" y="145340"/>
                    </a:moveTo>
                    <a:cubicBezTo>
                      <a:pt x="281193" y="152483"/>
                      <a:pt x="263095" y="169628"/>
                      <a:pt x="250332" y="158294"/>
                    </a:cubicBezTo>
                    <a:cubicBezTo>
                      <a:pt x="237759" y="147149"/>
                      <a:pt x="234330" y="125147"/>
                      <a:pt x="231187" y="109716"/>
                    </a:cubicBezTo>
                    <a:cubicBezTo>
                      <a:pt x="228425" y="96286"/>
                      <a:pt x="226805" y="82665"/>
                      <a:pt x="225567" y="68949"/>
                    </a:cubicBezTo>
                    <a:cubicBezTo>
                      <a:pt x="242236" y="65615"/>
                      <a:pt x="258619" y="61520"/>
                      <a:pt x="274049" y="57233"/>
                    </a:cubicBezTo>
                    <a:cubicBezTo>
                      <a:pt x="275288" y="56948"/>
                      <a:pt x="275002" y="55138"/>
                      <a:pt x="273764" y="55138"/>
                    </a:cubicBezTo>
                    <a:cubicBezTo>
                      <a:pt x="258142" y="54662"/>
                      <a:pt x="241378" y="55328"/>
                      <a:pt x="224424" y="56948"/>
                    </a:cubicBezTo>
                    <a:cubicBezTo>
                      <a:pt x="223281" y="39993"/>
                      <a:pt x="222995" y="22943"/>
                      <a:pt x="222995" y="6179"/>
                    </a:cubicBezTo>
                    <a:cubicBezTo>
                      <a:pt x="222995" y="-2107"/>
                      <a:pt x="210708" y="-2012"/>
                      <a:pt x="210232" y="6179"/>
                    </a:cubicBezTo>
                    <a:cubicBezTo>
                      <a:pt x="209089" y="24467"/>
                      <a:pt x="206993" y="42374"/>
                      <a:pt x="203374" y="59710"/>
                    </a:cubicBezTo>
                    <a:cubicBezTo>
                      <a:pt x="184419" y="62758"/>
                      <a:pt x="165941" y="67235"/>
                      <a:pt x="149462" y="73521"/>
                    </a:cubicBezTo>
                    <a:cubicBezTo>
                      <a:pt x="147652" y="74188"/>
                      <a:pt x="147843" y="76950"/>
                      <a:pt x="149939" y="77045"/>
                    </a:cubicBezTo>
                    <a:cubicBezTo>
                      <a:pt x="166226" y="77331"/>
                      <a:pt x="183181" y="75902"/>
                      <a:pt x="200231" y="73426"/>
                    </a:cubicBezTo>
                    <a:cubicBezTo>
                      <a:pt x="195849" y="90095"/>
                      <a:pt x="189848" y="106287"/>
                      <a:pt x="181371" y="121622"/>
                    </a:cubicBezTo>
                    <a:cubicBezTo>
                      <a:pt x="167369" y="98286"/>
                      <a:pt x="109362" y="101429"/>
                      <a:pt x="113743" y="134862"/>
                    </a:cubicBezTo>
                    <a:cubicBezTo>
                      <a:pt x="114029" y="136672"/>
                      <a:pt x="116125" y="138863"/>
                      <a:pt x="118030" y="137339"/>
                    </a:cubicBezTo>
                    <a:cubicBezTo>
                      <a:pt x="123173" y="133338"/>
                      <a:pt x="128126" y="128957"/>
                      <a:pt x="133460" y="125242"/>
                    </a:cubicBezTo>
                    <a:cubicBezTo>
                      <a:pt x="143652" y="118098"/>
                      <a:pt x="172703" y="119908"/>
                      <a:pt x="168893" y="137434"/>
                    </a:cubicBezTo>
                    <a:cubicBezTo>
                      <a:pt x="165274" y="153912"/>
                      <a:pt x="138032" y="156103"/>
                      <a:pt x="132984" y="140196"/>
                    </a:cubicBezTo>
                    <a:cubicBezTo>
                      <a:pt x="131555" y="135624"/>
                      <a:pt x="124602" y="132576"/>
                      <a:pt x="121078" y="137053"/>
                    </a:cubicBezTo>
                    <a:cubicBezTo>
                      <a:pt x="107076" y="154865"/>
                      <a:pt x="84407" y="162199"/>
                      <a:pt x="62308" y="162389"/>
                    </a:cubicBezTo>
                    <a:cubicBezTo>
                      <a:pt x="45068" y="162580"/>
                      <a:pt x="27923" y="151340"/>
                      <a:pt x="29828" y="132481"/>
                    </a:cubicBezTo>
                    <a:cubicBezTo>
                      <a:pt x="41639" y="121337"/>
                      <a:pt x="56689" y="114193"/>
                      <a:pt x="77644" y="109526"/>
                    </a:cubicBezTo>
                    <a:cubicBezTo>
                      <a:pt x="83644" y="108192"/>
                      <a:pt x="82692" y="100096"/>
                      <a:pt x="77644" y="98381"/>
                    </a:cubicBezTo>
                    <a:cubicBezTo>
                      <a:pt x="52212" y="89714"/>
                      <a:pt x="25256" y="104763"/>
                      <a:pt x="19256" y="127052"/>
                    </a:cubicBezTo>
                    <a:cubicBezTo>
                      <a:pt x="8873" y="138482"/>
                      <a:pt x="2206" y="153436"/>
                      <a:pt x="15" y="173057"/>
                    </a:cubicBezTo>
                    <a:cubicBezTo>
                      <a:pt x="-271" y="175820"/>
                      <a:pt x="3634" y="175820"/>
                      <a:pt x="4492" y="173629"/>
                    </a:cubicBezTo>
                    <a:cubicBezTo>
                      <a:pt x="8778" y="162389"/>
                      <a:pt x="13541" y="153150"/>
                      <a:pt x="19160" y="145244"/>
                    </a:cubicBezTo>
                    <a:cubicBezTo>
                      <a:pt x="20113" y="149054"/>
                      <a:pt x="21637" y="152960"/>
                      <a:pt x="23923" y="156960"/>
                    </a:cubicBezTo>
                    <a:cubicBezTo>
                      <a:pt x="43830" y="190488"/>
                      <a:pt x="98789" y="176772"/>
                      <a:pt x="124411" y="154103"/>
                    </a:cubicBezTo>
                    <a:cubicBezTo>
                      <a:pt x="140223" y="174581"/>
                      <a:pt x="177656" y="166104"/>
                      <a:pt x="183752" y="138482"/>
                    </a:cubicBezTo>
                    <a:cubicBezTo>
                      <a:pt x="183943" y="137720"/>
                      <a:pt x="184038" y="136958"/>
                      <a:pt x="184133" y="136196"/>
                    </a:cubicBezTo>
                    <a:cubicBezTo>
                      <a:pt x="199278" y="123051"/>
                      <a:pt x="208327" y="102763"/>
                      <a:pt x="213756" y="80665"/>
                    </a:cubicBezTo>
                    <a:cubicBezTo>
                      <a:pt x="215851" y="99334"/>
                      <a:pt x="218995" y="117908"/>
                      <a:pt x="224234" y="135719"/>
                    </a:cubicBezTo>
                    <a:cubicBezTo>
                      <a:pt x="228329" y="149816"/>
                      <a:pt x="235949" y="169724"/>
                      <a:pt x="251570" y="174581"/>
                    </a:cubicBezTo>
                    <a:cubicBezTo>
                      <a:pt x="271287" y="180773"/>
                      <a:pt x="286622" y="163723"/>
                      <a:pt x="294338" y="147626"/>
                    </a:cubicBezTo>
                    <a:cubicBezTo>
                      <a:pt x="294718" y="146102"/>
                      <a:pt x="293385" y="144387"/>
                      <a:pt x="291956" y="145340"/>
                    </a:cubicBezTo>
                    <a:close/>
                  </a:path>
                </a:pathLst>
              </a:custGeom>
              <a:grpFill/>
              <a:ln w="9525" cap="flat">
                <a:noFill/>
                <a:prstDash val="solid"/>
                <a:miter/>
              </a:ln>
            </p:spPr>
            <p:txBody>
              <a:bodyPr rtlCol="0" anchor="ctr"/>
              <a:lstStyle/>
              <a:p>
                <a:endParaRPr lang="en-US"/>
              </a:p>
            </p:txBody>
          </p:sp>
          <p:sp>
            <p:nvSpPr>
              <p:cNvPr id="1072" name="Freeform: Shape 1071">
                <a:extLst>
                  <a:ext uri="{FF2B5EF4-FFF2-40B4-BE49-F238E27FC236}">
                    <a16:creationId xmlns:a16="http://schemas.microsoft.com/office/drawing/2014/main" id="{E30F4501-4923-2602-EF71-D6521B3F72B4}"/>
                  </a:ext>
                </a:extLst>
              </p:cNvPr>
              <p:cNvSpPr/>
              <p:nvPr/>
            </p:nvSpPr>
            <p:spPr>
              <a:xfrm>
                <a:off x="6651859" y="2717075"/>
                <a:ext cx="147647" cy="101403"/>
              </a:xfrm>
              <a:custGeom>
                <a:avLst/>
                <a:gdLst>
                  <a:gd name="connsiteX0" fmla="*/ 147276 w 147647"/>
                  <a:gd name="connsiteY0" fmla="*/ 99086 h 101403"/>
                  <a:gd name="connsiteX1" fmla="*/ 118987 w 147647"/>
                  <a:gd name="connsiteY1" fmla="*/ 67558 h 101403"/>
                  <a:gd name="connsiteX2" fmla="*/ 83077 w 147647"/>
                  <a:gd name="connsiteY2" fmla="*/ 33649 h 101403"/>
                  <a:gd name="connsiteX3" fmla="*/ 115081 w 147647"/>
                  <a:gd name="connsiteY3" fmla="*/ 11551 h 101403"/>
                  <a:gd name="connsiteX4" fmla="*/ 113081 w 147647"/>
                  <a:gd name="connsiteY4" fmla="*/ 6693 h 101403"/>
                  <a:gd name="connsiteX5" fmla="*/ 71838 w 147647"/>
                  <a:gd name="connsiteY5" fmla="*/ 24600 h 101403"/>
                  <a:gd name="connsiteX6" fmla="*/ 7449 w 147647"/>
                  <a:gd name="connsiteY6" fmla="*/ 8694 h 101403"/>
                  <a:gd name="connsiteX7" fmla="*/ 32214 w 147647"/>
                  <a:gd name="connsiteY7" fmla="*/ 54223 h 101403"/>
                  <a:gd name="connsiteX8" fmla="*/ 69742 w 147647"/>
                  <a:gd name="connsiteY8" fmla="*/ 40983 h 101403"/>
                  <a:gd name="connsiteX9" fmla="*/ 94793 w 147647"/>
                  <a:gd name="connsiteY9" fmla="*/ 65367 h 101403"/>
                  <a:gd name="connsiteX10" fmla="*/ 146037 w 147647"/>
                  <a:gd name="connsiteY10" fmla="*/ 101372 h 101403"/>
                  <a:gd name="connsiteX11" fmla="*/ 147276 w 147647"/>
                  <a:gd name="connsiteY11" fmla="*/ 99086 h 101403"/>
                  <a:gd name="connsiteX12" fmla="*/ 57264 w 147647"/>
                  <a:gd name="connsiteY12" fmla="*/ 32506 h 101403"/>
                  <a:gd name="connsiteX13" fmla="*/ 21546 w 147647"/>
                  <a:gd name="connsiteY13" fmla="*/ 43174 h 101403"/>
                  <a:gd name="connsiteX14" fmla="*/ 27261 w 147647"/>
                  <a:gd name="connsiteY14" fmla="*/ 13361 h 101403"/>
                  <a:gd name="connsiteX15" fmla="*/ 59170 w 147647"/>
                  <a:gd name="connsiteY15" fmla="*/ 31554 h 101403"/>
                  <a:gd name="connsiteX16" fmla="*/ 57264 w 147647"/>
                  <a:gd name="connsiteY16" fmla="*/ 32506 h 10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647" h="101403">
                    <a:moveTo>
                      <a:pt x="147276" y="99086"/>
                    </a:moveTo>
                    <a:cubicBezTo>
                      <a:pt x="136131" y="90228"/>
                      <a:pt x="128035" y="78226"/>
                      <a:pt x="118987" y="67558"/>
                    </a:cubicBezTo>
                    <a:cubicBezTo>
                      <a:pt x="108414" y="55271"/>
                      <a:pt x="95841" y="44127"/>
                      <a:pt x="83077" y="33649"/>
                    </a:cubicBezTo>
                    <a:cubicBezTo>
                      <a:pt x="94793" y="26696"/>
                      <a:pt x="105842" y="18981"/>
                      <a:pt x="115081" y="11551"/>
                    </a:cubicBezTo>
                    <a:cubicBezTo>
                      <a:pt x="116986" y="10027"/>
                      <a:pt x="115462" y="6408"/>
                      <a:pt x="113081" y="6693"/>
                    </a:cubicBezTo>
                    <a:cubicBezTo>
                      <a:pt x="99079" y="8217"/>
                      <a:pt x="85078" y="16885"/>
                      <a:pt x="71838" y="24600"/>
                    </a:cubicBezTo>
                    <a:cubicBezTo>
                      <a:pt x="56217" y="12123"/>
                      <a:pt x="24403" y="-13404"/>
                      <a:pt x="7449" y="8694"/>
                    </a:cubicBezTo>
                    <a:cubicBezTo>
                      <a:pt x="-10172" y="31649"/>
                      <a:pt x="5639" y="58700"/>
                      <a:pt x="32214" y="54223"/>
                    </a:cubicBezTo>
                    <a:cubicBezTo>
                      <a:pt x="44406" y="52128"/>
                      <a:pt x="57264" y="47270"/>
                      <a:pt x="69742" y="40983"/>
                    </a:cubicBezTo>
                    <a:cubicBezTo>
                      <a:pt x="78791" y="49556"/>
                      <a:pt x="87173" y="58414"/>
                      <a:pt x="94793" y="65367"/>
                    </a:cubicBezTo>
                    <a:cubicBezTo>
                      <a:pt x="109366" y="78607"/>
                      <a:pt x="127178" y="94609"/>
                      <a:pt x="146037" y="101372"/>
                    </a:cubicBezTo>
                    <a:cubicBezTo>
                      <a:pt x="147180" y="101658"/>
                      <a:pt x="148228" y="99943"/>
                      <a:pt x="147276" y="99086"/>
                    </a:cubicBezTo>
                    <a:close/>
                    <a:moveTo>
                      <a:pt x="57264" y="32506"/>
                    </a:moveTo>
                    <a:cubicBezTo>
                      <a:pt x="46215" y="37745"/>
                      <a:pt x="34023" y="43174"/>
                      <a:pt x="21546" y="43174"/>
                    </a:cubicBezTo>
                    <a:cubicBezTo>
                      <a:pt x="8592" y="43174"/>
                      <a:pt x="11640" y="9646"/>
                      <a:pt x="27261" y="13361"/>
                    </a:cubicBezTo>
                    <a:cubicBezTo>
                      <a:pt x="38405" y="16028"/>
                      <a:pt x="49073" y="23076"/>
                      <a:pt x="59170" y="31554"/>
                    </a:cubicBezTo>
                    <a:cubicBezTo>
                      <a:pt x="58503" y="31839"/>
                      <a:pt x="57836" y="32220"/>
                      <a:pt x="57264" y="32506"/>
                    </a:cubicBezTo>
                    <a:close/>
                  </a:path>
                </a:pathLst>
              </a:custGeom>
              <a:grpFill/>
              <a:ln w="9525" cap="flat">
                <a:noFill/>
                <a:prstDash val="solid"/>
                <a:miter/>
              </a:ln>
            </p:spPr>
            <p:txBody>
              <a:bodyPr rtlCol="0" anchor="ctr"/>
              <a:lstStyle/>
              <a:p>
                <a:endParaRPr lang="en-US"/>
              </a:p>
            </p:txBody>
          </p:sp>
        </p:grpSp>
        <p:grpSp>
          <p:nvGrpSpPr>
            <p:cNvPr id="1073" name="Graphic 6">
              <a:extLst>
                <a:ext uri="{FF2B5EF4-FFF2-40B4-BE49-F238E27FC236}">
                  <a16:creationId xmlns:a16="http://schemas.microsoft.com/office/drawing/2014/main" id="{F89E7831-F021-C1CB-C688-1EAC9871F3E9}"/>
                </a:ext>
              </a:extLst>
            </p:cNvPr>
            <p:cNvGrpSpPr/>
            <p:nvPr/>
          </p:nvGrpSpPr>
          <p:grpSpPr>
            <a:xfrm>
              <a:off x="6474133" y="1337882"/>
              <a:ext cx="770671" cy="177921"/>
              <a:chOff x="6474133" y="1337882"/>
              <a:chExt cx="770671" cy="177921"/>
            </a:xfrm>
            <a:grpFill/>
          </p:grpSpPr>
          <p:sp>
            <p:nvSpPr>
              <p:cNvPr id="1074" name="Freeform: Shape 1073">
                <a:extLst>
                  <a:ext uri="{FF2B5EF4-FFF2-40B4-BE49-F238E27FC236}">
                    <a16:creationId xmlns:a16="http://schemas.microsoft.com/office/drawing/2014/main" id="{0B706606-44AC-21ED-B9C3-55C600FDC53C}"/>
                  </a:ext>
                </a:extLst>
              </p:cNvPr>
              <p:cNvSpPr/>
              <p:nvPr/>
            </p:nvSpPr>
            <p:spPr>
              <a:xfrm>
                <a:off x="6474133" y="1413885"/>
                <a:ext cx="121456" cy="101918"/>
              </a:xfrm>
              <a:custGeom>
                <a:avLst/>
                <a:gdLst>
                  <a:gd name="connsiteX0" fmla="*/ 118786 w 121456"/>
                  <a:gd name="connsiteY0" fmla="*/ 76968 h 101918"/>
                  <a:gd name="connsiteX1" fmla="*/ 85543 w 121456"/>
                  <a:gd name="connsiteY1" fmla="*/ 87445 h 101918"/>
                  <a:gd name="connsiteX2" fmla="*/ 52682 w 121456"/>
                  <a:gd name="connsiteY2" fmla="*/ 68014 h 101918"/>
                  <a:gd name="connsiteX3" fmla="*/ 46586 w 121456"/>
                  <a:gd name="connsiteY3" fmla="*/ 32105 h 101918"/>
                  <a:gd name="connsiteX4" fmla="*/ 90116 w 121456"/>
                  <a:gd name="connsiteY4" fmla="*/ 11531 h 101918"/>
                  <a:gd name="connsiteX5" fmla="*/ 90116 w 121456"/>
                  <a:gd name="connsiteY5" fmla="*/ 6 h 101918"/>
                  <a:gd name="connsiteX6" fmla="*/ 9 w 121456"/>
                  <a:gd name="connsiteY6" fmla="*/ 72491 h 101918"/>
                  <a:gd name="connsiteX7" fmla="*/ 3724 w 121456"/>
                  <a:gd name="connsiteY7" fmla="*/ 73444 h 101918"/>
                  <a:gd name="connsiteX8" fmla="*/ 35442 w 121456"/>
                  <a:gd name="connsiteY8" fmla="*/ 31915 h 101918"/>
                  <a:gd name="connsiteX9" fmla="*/ 39157 w 121456"/>
                  <a:gd name="connsiteY9" fmla="*/ 68586 h 101918"/>
                  <a:gd name="connsiteX10" fmla="*/ 77447 w 121456"/>
                  <a:gd name="connsiteY10" fmla="*/ 100971 h 101918"/>
                  <a:gd name="connsiteX11" fmla="*/ 121453 w 121456"/>
                  <a:gd name="connsiteY11" fmla="*/ 79540 h 101918"/>
                  <a:gd name="connsiteX12" fmla="*/ 118786 w 121456"/>
                  <a:gd name="connsiteY12" fmla="*/ 76968 h 10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456" h="101918">
                    <a:moveTo>
                      <a:pt x="118786" y="76968"/>
                    </a:moveTo>
                    <a:cubicBezTo>
                      <a:pt x="107070" y="75634"/>
                      <a:pt x="97831" y="86969"/>
                      <a:pt x="85543" y="87445"/>
                    </a:cubicBezTo>
                    <a:cubicBezTo>
                      <a:pt x="71827" y="88017"/>
                      <a:pt x="60016" y="78873"/>
                      <a:pt x="52682" y="68014"/>
                    </a:cubicBezTo>
                    <a:cubicBezTo>
                      <a:pt x="45634" y="57537"/>
                      <a:pt x="42967" y="44297"/>
                      <a:pt x="46586" y="32105"/>
                    </a:cubicBezTo>
                    <a:cubicBezTo>
                      <a:pt x="51920" y="14293"/>
                      <a:pt x="74685" y="11626"/>
                      <a:pt x="90116" y="11531"/>
                    </a:cubicBezTo>
                    <a:cubicBezTo>
                      <a:pt x="97545" y="11531"/>
                      <a:pt x="97545" y="101"/>
                      <a:pt x="90116" y="6"/>
                    </a:cubicBezTo>
                    <a:cubicBezTo>
                      <a:pt x="48872" y="-470"/>
                      <a:pt x="3248" y="27724"/>
                      <a:pt x="9" y="72491"/>
                    </a:cubicBezTo>
                    <a:cubicBezTo>
                      <a:pt x="-182" y="74587"/>
                      <a:pt x="2676" y="74968"/>
                      <a:pt x="3724" y="73444"/>
                    </a:cubicBezTo>
                    <a:cubicBezTo>
                      <a:pt x="14201" y="57632"/>
                      <a:pt x="23726" y="43059"/>
                      <a:pt x="35442" y="31915"/>
                    </a:cubicBezTo>
                    <a:cubicBezTo>
                      <a:pt x="32203" y="42202"/>
                      <a:pt x="32870" y="54679"/>
                      <a:pt x="39157" y="68586"/>
                    </a:cubicBezTo>
                    <a:cubicBezTo>
                      <a:pt x="46205" y="84302"/>
                      <a:pt x="60778" y="96685"/>
                      <a:pt x="77447" y="100971"/>
                    </a:cubicBezTo>
                    <a:cubicBezTo>
                      <a:pt x="91640" y="104590"/>
                      <a:pt x="121834" y="97923"/>
                      <a:pt x="121453" y="79540"/>
                    </a:cubicBezTo>
                    <a:cubicBezTo>
                      <a:pt x="121453" y="78016"/>
                      <a:pt x="120310" y="77063"/>
                      <a:pt x="118786" y="76968"/>
                    </a:cubicBezTo>
                    <a:close/>
                  </a:path>
                </a:pathLst>
              </a:custGeom>
              <a:grpFill/>
              <a:ln w="9525" cap="flat">
                <a:noFill/>
                <a:prstDash val="solid"/>
                <a:miter/>
              </a:ln>
            </p:spPr>
            <p:txBody>
              <a:bodyPr rtlCol="0" anchor="ctr"/>
              <a:lstStyle/>
              <a:p>
                <a:endParaRPr lang="en-US"/>
              </a:p>
            </p:txBody>
          </p:sp>
          <p:sp>
            <p:nvSpPr>
              <p:cNvPr id="1075" name="Freeform: Shape 1074">
                <a:extLst>
                  <a:ext uri="{FF2B5EF4-FFF2-40B4-BE49-F238E27FC236}">
                    <a16:creationId xmlns:a16="http://schemas.microsoft.com/office/drawing/2014/main" id="{A0EECB22-D852-45D4-C822-35EE5B85A766}"/>
                  </a:ext>
                </a:extLst>
              </p:cNvPr>
              <p:cNvSpPr/>
              <p:nvPr/>
            </p:nvSpPr>
            <p:spPr>
              <a:xfrm>
                <a:off x="6603066" y="1360252"/>
                <a:ext cx="48493" cy="64705"/>
              </a:xfrm>
              <a:custGeom>
                <a:avLst/>
                <a:gdLst>
                  <a:gd name="connsiteX0" fmla="*/ 47003 w 48493"/>
                  <a:gd name="connsiteY0" fmla="*/ 53257 h 64705"/>
                  <a:gd name="connsiteX1" fmla="*/ 29476 w 48493"/>
                  <a:gd name="connsiteY1" fmla="*/ 49828 h 64705"/>
                  <a:gd name="connsiteX2" fmla="*/ 18142 w 48493"/>
                  <a:gd name="connsiteY2" fmla="*/ 48780 h 64705"/>
                  <a:gd name="connsiteX3" fmla="*/ 22142 w 48493"/>
                  <a:gd name="connsiteY3" fmla="*/ 10776 h 64705"/>
                  <a:gd name="connsiteX4" fmla="*/ 44 w 48493"/>
                  <a:gd name="connsiteY4" fmla="*/ 11347 h 64705"/>
                  <a:gd name="connsiteX5" fmla="*/ 2330 w 48493"/>
                  <a:gd name="connsiteY5" fmla="*/ 13633 h 64705"/>
                  <a:gd name="connsiteX6" fmla="*/ 10141 w 48493"/>
                  <a:gd name="connsiteY6" fmla="*/ 9633 h 64705"/>
                  <a:gd name="connsiteX7" fmla="*/ 11188 w 48493"/>
                  <a:gd name="connsiteY7" fmla="*/ 21158 h 64705"/>
                  <a:gd name="connsiteX8" fmla="*/ 3283 w 48493"/>
                  <a:gd name="connsiteY8" fmla="*/ 51352 h 64705"/>
                  <a:gd name="connsiteX9" fmla="*/ 7283 w 48493"/>
                  <a:gd name="connsiteY9" fmla="*/ 61163 h 64705"/>
                  <a:gd name="connsiteX10" fmla="*/ 48146 w 48493"/>
                  <a:gd name="connsiteY10" fmla="*/ 55734 h 64705"/>
                  <a:gd name="connsiteX11" fmla="*/ 47003 w 48493"/>
                  <a:gd name="connsiteY11" fmla="*/ 53257 h 6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493" h="64705">
                    <a:moveTo>
                      <a:pt x="47003" y="53257"/>
                    </a:moveTo>
                    <a:cubicBezTo>
                      <a:pt x="41002" y="52876"/>
                      <a:pt x="35477" y="50304"/>
                      <a:pt x="29476" y="49828"/>
                    </a:cubicBezTo>
                    <a:cubicBezTo>
                      <a:pt x="25666" y="49542"/>
                      <a:pt x="21952" y="49066"/>
                      <a:pt x="18142" y="48780"/>
                    </a:cubicBezTo>
                    <a:cubicBezTo>
                      <a:pt x="22142" y="36588"/>
                      <a:pt x="23857" y="23063"/>
                      <a:pt x="22142" y="10776"/>
                    </a:cubicBezTo>
                    <a:cubicBezTo>
                      <a:pt x="19951" y="-4750"/>
                      <a:pt x="3092" y="-2559"/>
                      <a:pt x="44" y="11347"/>
                    </a:cubicBezTo>
                    <a:cubicBezTo>
                      <a:pt x="-242" y="12585"/>
                      <a:pt x="901" y="14109"/>
                      <a:pt x="2330" y="13633"/>
                    </a:cubicBezTo>
                    <a:cubicBezTo>
                      <a:pt x="3949" y="12966"/>
                      <a:pt x="10426" y="10014"/>
                      <a:pt x="10141" y="9633"/>
                    </a:cubicBezTo>
                    <a:cubicBezTo>
                      <a:pt x="12141" y="11442"/>
                      <a:pt x="11188" y="18777"/>
                      <a:pt x="11188" y="21158"/>
                    </a:cubicBezTo>
                    <a:cubicBezTo>
                      <a:pt x="10807" y="31254"/>
                      <a:pt x="8807" y="42684"/>
                      <a:pt x="3283" y="51352"/>
                    </a:cubicBezTo>
                    <a:cubicBezTo>
                      <a:pt x="806" y="55162"/>
                      <a:pt x="3378" y="59829"/>
                      <a:pt x="7283" y="61163"/>
                    </a:cubicBezTo>
                    <a:cubicBezTo>
                      <a:pt x="22333" y="66402"/>
                      <a:pt x="35954" y="66783"/>
                      <a:pt x="48146" y="55734"/>
                    </a:cubicBezTo>
                    <a:cubicBezTo>
                      <a:pt x="49003" y="54781"/>
                      <a:pt x="48146" y="53352"/>
                      <a:pt x="47003" y="53257"/>
                    </a:cubicBezTo>
                    <a:close/>
                  </a:path>
                </a:pathLst>
              </a:custGeom>
              <a:grpFill/>
              <a:ln w="9525"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7CAB92CC-A648-D574-6730-DF40D1721BC8}"/>
                  </a:ext>
                </a:extLst>
              </p:cNvPr>
              <p:cNvSpPr/>
              <p:nvPr/>
            </p:nvSpPr>
            <p:spPr>
              <a:xfrm>
                <a:off x="6670109" y="1446583"/>
                <a:ext cx="87198" cy="14039"/>
              </a:xfrm>
              <a:custGeom>
                <a:avLst/>
                <a:gdLst>
                  <a:gd name="connsiteX0" fmla="*/ 86831 w 87198"/>
                  <a:gd name="connsiteY0" fmla="*/ 9979 h 14039"/>
                  <a:gd name="connsiteX1" fmla="*/ 53969 w 87198"/>
                  <a:gd name="connsiteY1" fmla="*/ 264 h 14039"/>
                  <a:gd name="connsiteX2" fmla="*/ 1296 w 87198"/>
                  <a:gd name="connsiteY2" fmla="*/ 2835 h 14039"/>
                  <a:gd name="connsiteX3" fmla="*/ 629 w 87198"/>
                  <a:gd name="connsiteY3" fmla="*/ 5312 h 14039"/>
                  <a:gd name="connsiteX4" fmla="*/ 40063 w 87198"/>
                  <a:gd name="connsiteY4" fmla="*/ 13027 h 14039"/>
                  <a:gd name="connsiteX5" fmla="*/ 84640 w 87198"/>
                  <a:gd name="connsiteY5" fmla="*/ 13789 h 14039"/>
                  <a:gd name="connsiteX6" fmla="*/ 86831 w 87198"/>
                  <a:gd name="connsiteY6" fmla="*/ 9979 h 1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198" h="14039">
                    <a:moveTo>
                      <a:pt x="86831" y="9979"/>
                    </a:moveTo>
                    <a:cubicBezTo>
                      <a:pt x="80068" y="-1546"/>
                      <a:pt x="65876" y="-117"/>
                      <a:pt x="53969" y="264"/>
                    </a:cubicBezTo>
                    <a:cubicBezTo>
                      <a:pt x="36348" y="740"/>
                      <a:pt x="18918" y="2931"/>
                      <a:pt x="1296" y="2835"/>
                    </a:cubicBezTo>
                    <a:cubicBezTo>
                      <a:pt x="-132" y="2835"/>
                      <a:pt x="-418" y="4550"/>
                      <a:pt x="629" y="5312"/>
                    </a:cubicBezTo>
                    <a:cubicBezTo>
                      <a:pt x="12250" y="14075"/>
                      <a:pt x="26156" y="13313"/>
                      <a:pt x="40063" y="13027"/>
                    </a:cubicBezTo>
                    <a:cubicBezTo>
                      <a:pt x="54922" y="12646"/>
                      <a:pt x="69971" y="14742"/>
                      <a:pt x="84640" y="13789"/>
                    </a:cubicBezTo>
                    <a:cubicBezTo>
                      <a:pt x="86545" y="13599"/>
                      <a:pt x="87878" y="11694"/>
                      <a:pt x="86831" y="9979"/>
                    </a:cubicBezTo>
                    <a:close/>
                  </a:path>
                </a:pathLst>
              </a:custGeom>
              <a:grpFill/>
              <a:ln w="9525" cap="flat">
                <a:noFill/>
                <a:prstDash val="solid"/>
                <a:miter/>
              </a:ln>
            </p:spPr>
            <p:txBody>
              <a:bodyPr rtlCol="0" anchor="ctr"/>
              <a:lstStyle/>
              <a:p>
                <a:endParaRPr lang="en-US"/>
              </a:p>
            </p:txBody>
          </p:sp>
          <p:sp>
            <p:nvSpPr>
              <p:cNvPr id="1077" name="Freeform: Shape 1076">
                <a:extLst>
                  <a:ext uri="{FF2B5EF4-FFF2-40B4-BE49-F238E27FC236}">
                    <a16:creationId xmlns:a16="http://schemas.microsoft.com/office/drawing/2014/main" id="{592A6335-07B8-EB2E-5DCB-83FF0D60073B}"/>
                  </a:ext>
                </a:extLst>
              </p:cNvPr>
              <p:cNvSpPr/>
              <p:nvPr/>
            </p:nvSpPr>
            <p:spPr>
              <a:xfrm>
                <a:off x="6673770" y="1471552"/>
                <a:ext cx="87117" cy="14240"/>
              </a:xfrm>
              <a:custGeom>
                <a:avLst/>
                <a:gdLst>
                  <a:gd name="connsiteX0" fmla="*/ 86217 w 87117"/>
                  <a:gd name="connsiteY0" fmla="*/ 8823 h 14240"/>
                  <a:gd name="connsiteX1" fmla="*/ 1826 w 87117"/>
                  <a:gd name="connsiteY1" fmla="*/ 5299 h 14240"/>
                  <a:gd name="connsiteX2" fmla="*/ 1826 w 87117"/>
                  <a:gd name="connsiteY2" fmla="*/ 10157 h 14240"/>
                  <a:gd name="connsiteX3" fmla="*/ 85837 w 87117"/>
                  <a:gd name="connsiteY3" fmla="*/ 11395 h 14240"/>
                  <a:gd name="connsiteX4" fmla="*/ 86217 w 87117"/>
                  <a:gd name="connsiteY4" fmla="*/ 8823 h 14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17" h="14240">
                    <a:moveTo>
                      <a:pt x="86217" y="8823"/>
                    </a:moveTo>
                    <a:cubicBezTo>
                      <a:pt x="60500" y="1013"/>
                      <a:pt x="27829" y="-4607"/>
                      <a:pt x="1826" y="5299"/>
                    </a:cubicBezTo>
                    <a:cubicBezTo>
                      <a:pt x="-365" y="6156"/>
                      <a:pt x="-841" y="9585"/>
                      <a:pt x="1826" y="10157"/>
                    </a:cubicBezTo>
                    <a:cubicBezTo>
                      <a:pt x="28020" y="16062"/>
                      <a:pt x="59452" y="14729"/>
                      <a:pt x="85837" y="11395"/>
                    </a:cubicBezTo>
                    <a:cubicBezTo>
                      <a:pt x="87265" y="11204"/>
                      <a:pt x="87646" y="9299"/>
                      <a:pt x="86217" y="8823"/>
                    </a:cubicBezTo>
                    <a:close/>
                  </a:path>
                </a:pathLst>
              </a:custGeom>
              <a:grpFill/>
              <a:ln w="9525" cap="flat">
                <a:noFill/>
                <a:prstDash val="solid"/>
                <a:miter/>
              </a:ln>
            </p:spPr>
            <p:txBody>
              <a:bodyPr rtlCol="0" anchor="ctr"/>
              <a:lstStyle/>
              <a:p>
                <a:endParaRPr lang="en-US"/>
              </a:p>
            </p:txBody>
          </p:sp>
          <p:sp>
            <p:nvSpPr>
              <p:cNvPr id="1078" name="Freeform: Shape 1077">
                <a:extLst>
                  <a:ext uri="{FF2B5EF4-FFF2-40B4-BE49-F238E27FC236}">
                    <a16:creationId xmlns:a16="http://schemas.microsoft.com/office/drawing/2014/main" id="{37425480-1CAC-83FD-A573-62EAA3F9734B}"/>
                  </a:ext>
                </a:extLst>
              </p:cNvPr>
              <p:cNvSpPr/>
              <p:nvPr/>
            </p:nvSpPr>
            <p:spPr>
              <a:xfrm>
                <a:off x="6813133" y="1431870"/>
                <a:ext cx="110032" cy="76475"/>
              </a:xfrm>
              <a:custGeom>
                <a:avLst/>
                <a:gdLst>
                  <a:gd name="connsiteX0" fmla="*/ 107160 w 110032"/>
                  <a:gd name="connsiteY0" fmla="*/ 48600 h 76475"/>
                  <a:gd name="connsiteX1" fmla="*/ 76584 w 110032"/>
                  <a:gd name="connsiteY1" fmla="*/ 54982 h 76475"/>
                  <a:gd name="connsiteX2" fmla="*/ 60297 w 110032"/>
                  <a:gd name="connsiteY2" fmla="*/ 9548 h 76475"/>
                  <a:gd name="connsiteX3" fmla="*/ 60678 w 110032"/>
                  <a:gd name="connsiteY3" fmla="*/ 6881 h 76475"/>
                  <a:gd name="connsiteX4" fmla="*/ 46771 w 110032"/>
                  <a:gd name="connsiteY4" fmla="*/ 4976 h 76475"/>
                  <a:gd name="connsiteX5" fmla="*/ 46771 w 110032"/>
                  <a:gd name="connsiteY5" fmla="*/ 5166 h 76475"/>
                  <a:gd name="connsiteX6" fmla="*/ 12100 w 110032"/>
                  <a:gd name="connsiteY6" fmla="*/ 23454 h 76475"/>
                  <a:gd name="connsiteX7" fmla="*/ 6957 w 110032"/>
                  <a:gd name="connsiteY7" fmla="*/ 65745 h 76475"/>
                  <a:gd name="connsiteX8" fmla="*/ 49629 w 110032"/>
                  <a:gd name="connsiteY8" fmla="*/ 41361 h 76475"/>
                  <a:gd name="connsiteX9" fmla="*/ 70012 w 110032"/>
                  <a:gd name="connsiteY9" fmla="*/ 69746 h 76475"/>
                  <a:gd name="connsiteX10" fmla="*/ 110017 w 110032"/>
                  <a:gd name="connsiteY10" fmla="*/ 49838 h 76475"/>
                  <a:gd name="connsiteX11" fmla="*/ 107160 w 110032"/>
                  <a:gd name="connsiteY11" fmla="*/ 48600 h 76475"/>
                  <a:gd name="connsiteX12" fmla="*/ 23149 w 110032"/>
                  <a:gd name="connsiteY12" fmla="*/ 56887 h 76475"/>
                  <a:gd name="connsiteX13" fmla="*/ 10195 w 110032"/>
                  <a:gd name="connsiteY13" fmla="*/ 44885 h 76475"/>
                  <a:gd name="connsiteX14" fmla="*/ 21911 w 110032"/>
                  <a:gd name="connsiteY14" fmla="*/ 27169 h 76475"/>
                  <a:gd name="connsiteX15" fmla="*/ 45533 w 110032"/>
                  <a:gd name="connsiteY15" fmla="*/ 13167 h 76475"/>
                  <a:gd name="connsiteX16" fmla="*/ 45438 w 110032"/>
                  <a:gd name="connsiteY16" fmla="*/ 15453 h 76475"/>
                  <a:gd name="connsiteX17" fmla="*/ 23149 w 110032"/>
                  <a:gd name="connsiteY17" fmla="*/ 56887 h 76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0032" h="76475">
                    <a:moveTo>
                      <a:pt x="107160" y="48600"/>
                    </a:moveTo>
                    <a:cubicBezTo>
                      <a:pt x="97444" y="58887"/>
                      <a:pt x="89253" y="66221"/>
                      <a:pt x="76584" y="54982"/>
                    </a:cubicBezTo>
                    <a:cubicBezTo>
                      <a:pt x="64583" y="44314"/>
                      <a:pt x="57820" y="25359"/>
                      <a:pt x="60297" y="9548"/>
                    </a:cubicBezTo>
                    <a:cubicBezTo>
                      <a:pt x="60487" y="8595"/>
                      <a:pt x="60582" y="7643"/>
                      <a:pt x="60678" y="6881"/>
                    </a:cubicBezTo>
                    <a:cubicBezTo>
                      <a:pt x="61249" y="-1120"/>
                      <a:pt x="48581" y="-2644"/>
                      <a:pt x="46771" y="4976"/>
                    </a:cubicBezTo>
                    <a:cubicBezTo>
                      <a:pt x="46771" y="5071"/>
                      <a:pt x="46771" y="5071"/>
                      <a:pt x="46771" y="5166"/>
                    </a:cubicBezTo>
                    <a:cubicBezTo>
                      <a:pt x="34579" y="1832"/>
                      <a:pt x="19434" y="16025"/>
                      <a:pt x="12100" y="23454"/>
                    </a:cubicBezTo>
                    <a:cubicBezTo>
                      <a:pt x="384" y="35360"/>
                      <a:pt x="-5521" y="52505"/>
                      <a:pt x="6957" y="65745"/>
                    </a:cubicBezTo>
                    <a:cubicBezTo>
                      <a:pt x="23245" y="83081"/>
                      <a:pt x="39437" y="63173"/>
                      <a:pt x="49629" y="41361"/>
                    </a:cubicBezTo>
                    <a:cubicBezTo>
                      <a:pt x="53820" y="52601"/>
                      <a:pt x="60773" y="62697"/>
                      <a:pt x="70012" y="69746"/>
                    </a:cubicBezTo>
                    <a:cubicBezTo>
                      <a:pt x="89062" y="84224"/>
                      <a:pt x="110684" y="74318"/>
                      <a:pt x="110017" y="49838"/>
                    </a:cubicBezTo>
                    <a:cubicBezTo>
                      <a:pt x="110017" y="48314"/>
                      <a:pt x="108207" y="47457"/>
                      <a:pt x="107160" y="48600"/>
                    </a:cubicBezTo>
                    <a:close/>
                    <a:moveTo>
                      <a:pt x="23149" y="56887"/>
                    </a:moveTo>
                    <a:cubicBezTo>
                      <a:pt x="15244" y="62792"/>
                      <a:pt x="8671" y="52505"/>
                      <a:pt x="10195" y="44885"/>
                    </a:cubicBezTo>
                    <a:cubicBezTo>
                      <a:pt x="11529" y="38027"/>
                      <a:pt x="17339" y="32027"/>
                      <a:pt x="21911" y="27169"/>
                    </a:cubicBezTo>
                    <a:cubicBezTo>
                      <a:pt x="28388" y="20406"/>
                      <a:pt x="36580" y="15644"/>
                      <a:pt x="45533" y="13167"/>
                    </a:cubicBezTo>
                    <a:cubicBezTo>
                      <a:pt x="45438" y="13929"/>
                      <a:pt x="45533" y="14691"/>
                      <a:pt x="45438" y="15453"/>
                    </a:cubicBezTo>
                    <a:cubicBezTo>
                      <a:pt x="42675" y="30788"/>
                      <a:pt x="34294" y="48600"/>
                      <a:pt x="23149" y="56887"/>
                    </a:cubicBezTo>
                    <a:close/>
                  </a:path>
                </a:pathLst>
              </a:custGeom>
              <a:grpFill/>
              <a:ln w="9525" cap="flat">
                <a:noFill/>
                <a:prstDash val="solid"/>
                <a:miter/>
              </a:ln>
            </p:spPr>
            <p:txBody>
              <a:bodyPr rtlCol="0" anchor="ctr"/>
              <a:lstStyle/>
              <a:p>
                <a:endParaRPr lang="en-US"/>
              </a:p>
            </p:txBody>
          </p:sp>
          <p:sp>
            <p:nvSpPr>
              <p:cNvPr id="1079" name="Freeform: Shape 1078">
                <a:extLst>
                  <a:ext uri="{FF2B5EF4-FFF2-40B4-BE49-F238E27FC236}">
                    <a16:creationId xmlns:a16="http://schemas.microsoft.com/office/drawing/2014/main" id="{4A9ED56D-23CA-1CDE-157D-C6EF36B48B66}"/>
                  </a:ext>
                </a:extLst>
              </p:cNvPr>
              <p:cNvSpPr/>
              <p:nvPr/>
            </p:nvSpPr>
            <p:spPr>
              <a:xfrm>
                <a:off x="6867274" y="1341242"/>
                <a:ext cx="53365" cy="52338"/>
              </a:xfrm>
              <a:custGeom>
                <a:avLst/>
                <a:gdLst>
                  <a:gd name="connsiteX0" fmla="*/ 52257 w 53365"/>
                  <a:gd name="connsiteY0" fmla="*/ 43692 h 52338"/>
                  <a:gd name="connsiteX1" fmla="*/ 29969 w 53365"/>
                  <a:gd name="connsiteY1" fmla="*/ 39597 h 52338"/>
                  <a:gd name="connsiteX2" fmla="*/ 30350 w 53365"/>
                  <a:gd name="connsiteY2" fmla="*/ 6164 h 52338"/>
                  <a:gd name="connsiteX3" fmla="*/ 15395 w 53365"/>
                  <a:gd name="connsiteY3" fmla="*/ 68 h 52338"/>
                  <a:gd name="connsiteX4" fmla="*/ 917 w 53365"/>
                  <a:gd name="connsiteY4" fmla="*/ 5497 h 52338"/>
                  <a:gd name="connsiteX5" fmla="*/ 2441 w 53365"/>
                  <a:gd name="connsiteY5" fmla="*/ 9117 h 52338"/>
                  <a:gd name="connsiteX6" fmla="*/ 21015 w 53365"/>
                  <a:gd name="connsiteY6" fmla="*/ 13498 h 52338"/>
                  <a:gd name="connsiteX7" fmla="*/ 15681 w 53365"/>
                  <a:gd name="connsiteY7" fmla="*/ 39787 h 52338"/>
                  <a:gd name="connsiteX8" fmla="*/ 17872 w 53365"/>
                  <a:gd name="connsiteY8" fmla="*/ 48169 h 52338"/>
                  <a:gd name="connsiteX9" fmla="*/ 52733 w 53365"/>
                  <a:gd name="connsiteY9" fmla="*/ 46550 h 52338"/>
                  <a:gd name="connsiteX10" fmla="*/ 52257 w 53365"/>
                  <a:gd name="connsiteY10" fmla="*/ 43692 h 5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65" h="52338">
                    <a:moveTo>
                      <a:pt x="52257" y="43692"/>
                    </a:moveTo>
                    <a:cubicBezTo>
                      <a:pt x="45113" y="42264"/>
                      <a:pt x="37208" y="41597"/>
                      <a:pt x="29969" y="39597"/>
                    </a:cubicBezTo>
                    <a:cubicBezTo>
                      <a:pt x="35874" y="28833"/>
                      <a:pt x="39208" y="16356"/>
                      <a:pt x="30350" y="6164"/>
                    </a:cubicBezTo>
                    <a:cubicBezTo>
                      <a:pt x="26635" y="1878"/>
                      <a:pt x="20825" y="449"/>
                      <a:pt x="15395" y="68"/>
                    </a:cubicBezTo>
                    <a:cubicBezTo>
                      <a:pt x="8918" y="-504"/>
                      <a:pt x="5870" y="2640"/>
                      <a:pt x="917" y="5497"/>
                    </a:cubicBezTo>
                    <a:cubicBezTo>
                      <a:pt x="-988" y="6545"/>
                      <a:pt x="346" y="9879"/>
                      <a:pt x="2441" y="9117"/>
                    </a:cubicBezTo>
                    <a:cubicBezTo>
                      <a:pt x="7585" y="7307"/>
                      <a:pt x="17015" y="10355"/>
                      <a:pt x="21015" y="13498"/>
                    </a:cubicBezTo>
                    <a:cubicBezTo>
                      <a:pt x="29397" y="20070"/>
                      <a:pt x="19777" y="33786"/>
                      <a:pt x="15681" y="39787"/>
                    </a:cubicBezTo>
                    <a:cubicBezTo>
                      <a:pt x="13967" y="42359"/>
                      <a:pt x="15014" y="46836"/>
                      <a:pt x="17872" y="48169"/>
                    </a:cubicBezTo>
                    <a:cubicBezTo>
                      <a:pt x="30445" y="53884"/>
                      <a:pt x="40922" y="54075"/>
                      <a:pt x="52733" y="46550"/>
                    </a:cubicBezTo>
                    <a:cubicBezTo>
                      <a:pt x="53686" y="45788"/>
                      <a:pt x="53591" y="43978"/>
                      <a:pt x="52257" y="43692"/>
                    </a:cubicBezTo>
                    <a:close/>
                  </a:path>
                </a:pathLst>
              </a:custGeom>
              <a:grpFill/>
              <a:ln w="9525" cap="flat">
                <a:noFill/>
                <a:prstDash val="solid"/>
                <a:miter/>
              </a:ln>
            </p:spPr>
            <p:txBody>
              <a:bodyPr rtlCol="0" anchor="ctr"/>
              <a:lstStyle/>
              <a:p>
                <a:endParaRPr lang="en-US"/>
              </a:p>
            </p:txBody>
          </p:sp>
          <p:sp>
            <p:nvSpPr>
              <p:cNvPr id="1080" name="Freeform: Shape 1079">
                <a:extLst>
                  <a:ext uri="{FF2B5EF4-FFF2-40B4-BE49-F238E27FC236}">
                    <a16:creationId xmlns:a16="http://schemas.microsoft.com/office/drawing/2014/main" id="{12DB8DAF-BA96-AFAA-DFBD-B83EC7D506D1}"/>
                  </a:ext>
                </a:extLst>
              </p:cNvPr>
              <p:cNvSpPr/>
              <p:nvPr/>
            </p:nvSpPr>
            <p:spPr>
              <a:xfrm>
                <a:off x="6944498" y="1415809"/>
                <a:ext cx="95933" cy="81312"/>
              </a:xfrm>
              <a:custGeom>
                <a:avLst/>
                <a:gdLst>
                  <a:gd name="connsiteX0" fmla="*/ 81618 w 95933"/>
                  <a:gd name="connsiteY0" fmla="*/ 25799 h 81312"/>
                  <a:gd name="connsiteX1" fmla="*/ 80665 w 95933"/>
                  <a:gd name="connsiteY1" fmla="*/ 26370 h 81312"/>
                  <a:gd name="connsiteX2" fmla="*/ 80380 w 95933"/>
                  <a:gd name="connsiteY2" fmla="*/ 22846 h 81312"/>
                  <a:gd name="connsiteX3" fmla="*/ 67902 w 95933"/>
                  <a:gd name="connsiteY3" fmla="*/ 23608 h 81312"/>
                  <a:gd name="connsiteX4" fmla="*/ 62663 w 95933"/>
                  <a:gd name="connsiteY4" fmla="*/ 24084 h 81312"/>
                  <a:gd name="connsiteX5" fmla="*/ 56662 w 95933"/>
                  <a:gd name="connsiteY5" fmla="*/ 462 h 81312"/>
                  <a:gd name="connsiteX6" fmla="*/ 54281 w 95933"/>
                  <a:gd name="connsiteY6" fmla="*/ 748 h 81312"/>
                  <a:gd name="connsiteX7" fmla="*/ 51043 w 95933"/>
                  <a:gd name="connsiteY7" fmla="*/ 25132 h 81312"/>
                  <a:gd name="connsiteX8" fmla="*/ 42756 w 95933"/>
                  <a:gd name="connsiteY8" fmla="*/ 25894 h 81312"/>
                  <a:gd name="connsiteX9" fmla="*/ 560 w 95933"/>
                  <a:gd name="connsiteY9" fmla="*/ 29323 h 81312"/>
                  <a:gd name="connsiteX10" fmla="*/ 370 w 95933"/>
                  <a:gd name="connsiteY10" fmla="*/ 30752 h 81312"/>
                  <a:gd name="connsiteX11" fmla="*/ 49043 w 95933"/>
                  <a:gd name="connsiteY11" fmla="*/ 39420 h 81312"/>
                  <a:gd name="connsiteX12" fmla="*/ 51710 w 95933"/>
                  <a:gd name="connsiteY12" fmla="*/ 39229 h 81312"/>
                  <a:gd name="connsiteX13" fmla="*/ 54281 w 95933"/>
                  <a:gd name="connsiteY13" fmla="*/ 80377 h 81312"/>
                  <a:gd name="connsiteX14" fmla="*/ 56662 w 95933"/>
                  <a:gd name="connsiteY14" fmla="*/ 80663 h 81312"/>
                  <a:gd name="connsiteX15" fmla="*/ 62854 w 95933"/>
                  <a:gd name="connsiteY15" fmla="*/ 38467 h 81312"/>
                  <a:gd name="connsiteX16" fmla="*/ 80285 w 95933"/>
                  <a:gd name="connsiteY16" fmla="*/ 37324 h 81312"/>
                  <a:gd name="connsiteX17" fmla="*/ 94572 w 95933"/>
                  <a:gd name="connsiteY17" fmla="*/ 31133 h 81312"/>
                  <a:gd name="connsiteX18" fmla="*/ 81618 w 95933"/>
                  <a:gd name="connsiteY18" fmla="*/ 25799 h 8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933" h="81312">
                    <a:moveTo>
                      <a:pt x="81618" y="25799"/>
                    </a:moveTo>
                    <a:lnTo>
                      <a:pt x="80665" y="26370"/>
                    </a:lnTo>
                    <a:cubicBezTo>
                      <a:pt x="80570" y="25227"/>
                      <a:pt x="80475" y="24084"/>
                      <a:pt x="80380" y="22846"/>
                    </a:cubicBezTo>
                    <a:cubicBezTo>
                      <a:pt x="76189" y="22941"/>
                      <a:pt x="72093" y="23227"/>
                      <a:pt x="67902" y="23608"/>
                    </a:cubicBezTo>
                    <a:cubicBezTo>
                      <a:pt x="66187" y="23703"/>
                      <a:pt x="64378" y="23894"/>
                      <a:pt x="62663" y="24084"/>
                    </a:cubicBezTo>
                    <a:cubicBezTo>
                      <a:pt x="62378" y="15417"/>
                      <a:pt x="61330" y="6273"/>
                      <a:pt x="56662" y="462"/>
                    </a:cubicBezTo>
                    <a:cubicBezTo>
                      <a:pt x="55996" y="-395"/>
                      <a:pt x="54853" y="81"/>
                      <a:pt x="54281" y="748"/>
                    </a:cubicBezTo>
                    <a:cubicBezTo>
                      <a:pt x="49709" y="6844"/>
                      <a:pt x="50376" y="16655"/>
                      <a:pt x="51043" y="25132"/>
                    </a:cubicBezTo>
                    <a:cubicBezTo>
                      <a:pt x="48280" y="25418"/>
                      <a:pt x="45518" y="25608"/>
                      <a:pt x="42756" y="25894"/>
                    </a:cubicBezTo>
                    <a:cubicBezTo>
                      <a:pt x="28754" y="27323"/>
                      <a:pt x="14562" y="27132"/>
                      <a:pt x="560" y="29323"/>
                    </a:cubicBezTo>
                    <a:cubicBezTo>
                      <a:pt x="-202" y="29418"/>
                      <a:pt x="-106" y="30371"/>
                      <a:pt x="370" y="30752"/>
                    </a:cubicBezTo>
                    <a:cubicBezTo>
                      <a:pt x="14657" y="40848"/>
                      <a:pt x="32183" y="40086"/>
                      <a:pt x="49043" y="39420"/>
                    </a:cubicBezTo>
                    <a:cubicBezTo>
                      <a:pt x="49900" y="39420"/>
                      <a:pt x="50852" y="39324"/>
                      <a:pt x="51710" y="39229"/>
                    </a:cubicBezTo>
                    <a:cubicBezTo>
                      <a:pt x="51805" y="53040"/>
                      <a:pt x="50947" y="67042"/>
                      <a:pt x="54281" y="80377"/>
                    </a:cubicBezTo>
                    <a:cubicBezTo>
                      <a:pt x="54567" y="81520"/>
                      <a:pt x="56091" y="81615"/>
                      <a:pt x="56662" y="80663"/>
                    </a:cubicBezTo>
                    <a:cubicBezTo>
                      <a:pt x="65045" y="68185"/>
                      <a:pt x="63521" y="52945"/>
                      <a:pt x="62854" y="38467"/>
                    </a:cubicBezTo>
                    <a:cubicBezTo>
                      <a:pt x="68664" y="38086"/>
                      <a:pt x="74474" y="37610"/>
                      <a:pt x="80285" y="37324"/>
                    </a:cubicBezTo>
                    <a:cubicBezTo>
                      <a:pt x="88000" y="36943"/>
                      <a:pt x="90095" y="37229"/>
                      <a:pt x="94572" y="31133"/>
                    </a:cubicBezTo>
                    <a:cubicBezTo>
                      <a:pt x="100859" y="22751"/>
                      <a:pt x="83428" y="15417"/>
                      <a:pt x="81618" y="25799"/>
                    </a:cubicBezTo>
                    <a:close/>
                  </a:path>
                </a:pathLst>
              </a:custGeom>
              <a:grpFill/>
              <a:ln w="9525" cap="flat">
                <a:noFill/>
                <a:prstDash val="solid"/>
                <a:miter/>
              </a:ln>
            </p:spPr>
            <p:txBody>
              <a:bodyPr rtlCol="0" anchor="ctr"/>
              <a:lstStyle/>
              <a:p>
                <a:endParaRPr lang="en-US"/>
              </a:p>
            </p:txBody>
          </p:sp>
          <p:sp>
            <p:nvSpPr>
              <p:cNvPr id="1081" name="Freeform: Shape 1080">
                <a:extLst>
                  <a:ext uri="{FF2B5EF4-FFF2-40B4-BE49-F238E27FC236}">
                    <a16:creationId xmlns:a16="http://schemas.microsoft.com/office/drawing/2014/main" id="{8B48B18F-FC78-1B86-F637-994D4FC47ECD}"/>
                  </a:ext>
                </a:extLst>
              </p:cNvPr>
              <p:cNvSpPr/>
              <p:nvPr/>
            </p:nvSpPr>
            <p:spPr>
              <a:xfrm>
                <a:off x="7075409" y="1338023"/>
                <a:ext cx="109658" cy="171028"/>
              </a:xfrm>
              <a:custGeom>
                <a:avLst/>
                <a:gdLst>
                  <a:gd name="connsiteX0" fmla="*/ 106822 w 109658"/>
                  <a:gd name="connsiteY0" fmla="*/ 113872 h 171028"/>
                  <a:gd name="connsiteX1" fmla="*/ 90248 w 109658"/>
                  <a:gd name="connsiteY1" fmla="*/ 106252 h 171028"/>
                  <a:gd name="connsiteX2" fmla="*/ 78151 w 109658"/>
                  <a:gd name="connsiteY2" fmla="*/ 109586 h 171028"/>
                  <a:gd name="connsiteX3" fmla="*/ 62626 w 109658"/>
                  <a:gd name="connsiteY3" fmla="*/ 157782 h 171028"/>
                  <a:gd name="connsiteX4" fmla="*/ 26431 w 109658"/>
                  <a:gd name="connsiteY4" fmla="*/ 116825 h 171028"/>
                  <a:gd name="connsiteX5" fmla="*/ 54720 w 109658"/>
                  <a:gd name="connsiteY5" fmla="*/ 1572 h 171028"/>
                  <a:gd name="connsiteX6" fmla="*/ 46909 w 109658"/>
                  <a:gd name="connsiteY6" fmla="*/ 1572 h 171028"/>
                  <a:gd name="connsiteX7" fmla="*/ 14048 w 109658"/>
                  <a:gd name="connsiteY7" fmla="*/ 114253 h 171028"/>
                  <a:gd name="connsiteX8" fmla="*/ 904 w 109658"/>
                  <a:gd name="connsiteY8" fmla="*/ 129398 h 171028"/>
                  <a:gd name="connsiteX9" fmla="*/ 4809 w 109658"/>
                  <a:gd name="connsiteY9" fmla="*/ 134446 h 171028"/>
                  <a:gd name="connsiteX10" fmla="*/ 16525 w 109658"/>
                  <a:gd name="connsiteY10" fmla="*/ 126255 h 171028"/>
                  <a:gd name="connsiteX11" fmla="*/ 25764 w 109658"/>
                  <a:gd name="connsiteY11" fmla="*/ 150924 h 171028"/>
                  <a:gd name="connsiteX12" fmla="*/ 68436 w 109658"/>
                  <a:gd name="connsiteY12" fmla="*/ 167688 h 171028"/>
                  <a:gd name="connsiteX13" fmla="*/ 90439 w 109658"/>
                  <a:gd name="connsiteY13" fmla="*/ 128826 h 171028"/>
                  <a:gd name="connsiteX14" fmla="*/ 109584 w 109658"/>
                  <a:gd name="connsiteY14" fmla="*/ 115396 h 171028"/>
                  <a:gd name="connsiteX15" fmla="*/ 106822 w 109658"/>
                  <a:gd name="connsiteY15" fmla="*/ 113872 h 171028"/>
                  <a:gd name="connsiteX16" fmla="*/ 51005 w 109658"/>
                  <a:gd name="connsiteY16" fmla="*/ 13574 h 171028"/>
                  <a:gd name="connsiteX17" fmla="*/ 24621 w 109658"/>
                  <a:gd name="connsiteY17" fmla="*/ 101013 h 171028"/>
                  <a:gd name="connsiteX18" fmla="*/ 51005 w 109658"/>
                  <a:gd name="connsiteY18" fmla="*/ 13574 h 17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658" h="171028">
                    <a:moveTo>
                      <a:pt x="106822" y="113872"/>
                    </a:moveTo>
                    <a:cubicBezTo>
                      <a:pt x="96630" y="118444"/>
                      <a:pt x="91106" y="115872"/>
                      <a:pt x="90248" y="106252"/>
                    </a:cubicBezTo>
                    <a:cubicBezTo>
                      <a:pt x="87867" y="98537"/>
                      <a:pt x="76342" y="101680"/>
                      <a:pt x="78151" y="109586"/>
                    </a:cubicBezTo>
                    <a:cubicBezTo>
                      <a:pt x="82152" y="126731"/>
                      <a:pt x="77485" y="147114"/>
                      <a:pt x="62626" y="157782"/>
                    </a:cubicBezTo>
                    <a:cubicBezTo>
                      <a:pt x="42147" y="172546"/>
                      <a:pt x="30241" y="136256"/>
                      <a:pt x="26431" y="116825"/>
                    </a:cubicBezTo>
                    <a:cubicBezTo>
                      <a:pt x="55863" y="85583"/>
                      <a:pt x="85105" y="27099"/>
                      <a:pt x="54720" y="1572"/>
                    </a:cubicBezTo>
                    <a:cubicBezTo>
                      <a:pt x="52339" y="-428"/>
                      <a:pt x="49291" y="-618"/>
                      <a:pt x="46909" y="1572"/>
                    </a:cubicBezTo>
                    <a:cubicBezTo>
                      <a:pt x="19001" y="27480"/>
                      <a:pt x="7952" y="74153"/>
                      <a:pt x="14048" y="114253"/>
                    </a:cubicBezTo>
                    <a:cubicBezTo>
                      <a:pt x="8905" y="120444"/>
                      <a:pt x="4333" y="125683"/>
                      <a:pt x="904" y="129398"/>
                    </a:cubicBezTo>
                    <a:cubicBezTo>
                      <a:pt x="-1573" y="132160"/>
                      <a:pt x="1475" y="136161"/>
                      <a:pt x="4809" y="134446"/>
                    </a:cubicBezTo>
                    <a:cubicBezTo>
                      <a:pt x="8428" y="132541"/>
                      <a:pt x="12429" y="129684"/>
                      <a:pt x="16525" y="126255"/>
                    </a:cubicBezTo>
                    <a:cubicBezTo>
                      <a:pt x="18715" y="135113"/>
                      <a:pt x="21763" y="143400"/>
                      <a:pt x="25764" y="150924"/>
                    </a:cubicBezTo>
                    <a:cubicBezTo>
                      <a:pt x="34622" y="167498"/>
                      <a:pt x="51196" y="176261"/>
                      <a:pt x="68436" y="167688"/>
                    </a:cubicBezTo>
                    <a:cubicBezTo>
                      <a:pt x="82438" y="160735"/>
                      <a:pt x="88629" y="144638"/>
                      <a:pt x="90439" y="128826"/>
                    </a:cubicBezTo>
                    <a:cubicBezTo>
                      <a:pt x="97773" y="132922"/>
                      <a:pt x="106060" y="130065"/>
                      <a:pt x="109584" y="115396"/>
                    </a:cubicBezTo>
                    <a:cubicBezTo>
                      <a:pt x="110060" y="113777"/>
                      <a:pt x="108155" y="112824"/>
                      <a:pt x="106822" y="113872"/>
                    </a:cubicBezTo>
                    <a:close/>
                    <a:moveTo>
                      <a:pt x="51005" y="13574"/>
                    </a:moveTo>
                    <a:cubicBezTo>
                      <a:pt x="68055" y="34910"/>
                      <a:pt x="45957" y="73010"/>
                      <a:pt x="24621" y="101013"/>
                    </a:cubicBezTo>
                    <a:cubicBezTo>
                      <a:pt x="23002" y="70819"/>
                      <a:pt x="30526" y="35958"/>
                      <a:pt x="51005" y="13574"/>
                    </a:cubicBezTo>
                    <a:close/>
                  </a:path>
                </a:pathLst>
              </a:custGeom>
              <a:grpFill/>
              <a:ln w="9525" cap="flat">
                <a:noFill/>
                <a:prstDash val="solid"/>
                <a:miter/>
              </a:ln>
            </p:spPr>
            <p:txBody>
              <a:bodyPr rtlCol="0" anchor="ctr"/>
              <a:lstStyle/>
              <a:p>
                <a:endParaRPr lang="en-US"/>
              </a:p>
            </p:txBody>
          </p:sp>
          <p:sp>
            <p:nvSpPr>
              <p:cNvPr id="1082" name="Freeform: Shape 1081">
                <a:extLst>
                  <a:ext uri="{FF2B5EF4-FFF2-40B4-BE49-F238E27FC236}">
                    <a16:creationId xmlns:a16="http://schemas.microsoft.com/office/drawing/2014/main" id="{F63227E0-BA54-5248-D6DD-DD4FAB1143ED}"/>
                  </a:ext>
                </a:extLst>
              </p:cNvPr>
              <p:cNvSpPr/>
              <p:nvPr/>
            </p:nvSpPr>
            <p:spPr>
              <a:xfrm>
                <a:off x="7182075" y="1337882"/>
                <a:ext cx="62729" cy="58239"/>
              </a:xfrm>
              <a:custGeom>
                <a:avLst/>
                <a:gdLst>
                  <a:gd name="connsiteX0" fmla="*/ 60925 w 62729"/>
                  <a:gd name="connsiteY0" fmla="*/ 44291 h 58239"/>
                  <a:gd name="connsiteX1" fmla="*/ 31778 w 62729"/>
                  <a:gd name="connsiteY1" fmla="*/ 44195 h 58239"/>
                  <a:gd name="connsiteX2" fmla="*/ 25206 w 62729"/>
                  <a:gd name="connsiteY2" fmla="*/ 44386 h 58239"/>
                  <a:gd name="connsiteX3" fmla="*/ 33588 w 62729"/>
                  <a:gd name="connsiteY3" fmla="*/ 11144 h 58239"/>
                  <a:gd name="connsiteX4" fmla="*/ 12633 w 62729"/>
                  <a:gd name="connsiteY4" fmla="*/ 10477 h 58239"/>
                  <a:gd name="connsiteX5" fmla="*/ 13681 w 62729"/>
                  <a:gd name="connsiteY5" fmla="*/ 11048 h 58239"/>
                  <a:gd name="connsiteX6" fmla="*/ 22729 w 62729"/>
                  <a:gd name="connsiteY6" fmla="*/ 18859 h 58239"/>
                  <a:gd name="connsiteX7" fmla="*/ 3108 w 62729"/>
                  <a:gd name="connsiteY7" fmla="*/ 45624 h 58239"/>
                  <a:gd name="connsiteX8" fmla="*/ 6251 w 62729"/>
                  <a:gd name="connsiteY8" fmla="*/ 57149 h 58239"/>
                  <a:gd name="connsiteX9" fmla="*/ 35493 w 62729"/>
                  <a:gd name="connsiteY9" fmla="*/ 58197 h 58239"/>
                  <a:gd name="connsiteX10" fmla="*/ 61972 w 62729"/>
                  <a:gd name="connsiteY10" fmla="*/ 47815 h 58239"/>
                  <a:gd name="connsiteX11" fmla="*/ 60925 w 62729"/>
                  <a:gd name="connsiteY11" fmla="*/ 44291 h 5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729" h="58239">
                    <a:moveTo>
                      <a:pt x="60925" y="44291"/>
                    </a:moveTo>
                    <a:cubicBezTo>
                      <a:pt x="51304" y="45243"/>
                      <a:pt x="41494" y="43624"/>
                      <a:pt x="31778" y="44195"/>
                    </a:cubicBezTo>
                    <a:cubicBezTo>
                      <a:pt x="29587" y="44291"/>
                      <a:pt x="27397" y="44291"/>
                      <a:pt x="25206" y="44386"/>
                    </a:cubicBezTo>
                    <a:cubicBezTo>
                      <a:pt x="32636" y="35337"/>
                      <a:pt x="36160" y="23526"/>
                      <a:pt x="33588" y="11144"/>
                    </a:cubicBezTo>
                    <a:cubicBezTo>
                      <a:pt x="30826" y="-2572"/>
                      <a:pt x="14347" y="-4573"/>
                      <a:pt x="12633" y="10477"/>
                    </a:cubicBezTo>
                    <a:cubicBezTo>
                      <a:pt x="12538" y="10953"/>
                      <a:pt x="13204" y="11334"/>
                      <a:pt x="13681" y="11048"/>
                    </a:cubicBezTo>
                    <a:cubicBezTo>
                      <a:pt x="21205" y="6572"/>
                      <a:pt x="22539" y="11048"/>
                      <a:pt x="22729" y="18859"/>
                    </a:cubicBezTo>
                    <a:cubicBezTo>
                      <a:pt x="22920" y="31432"/>
                      <a:pt x="13966" y="40862"/>
                      <a:pt x="3108" y="45624"/>
                    </a:cubicBezTo>
                    <a:cubicBezTo>
                      <a:pt x="-2797" y="48196"/>
                      <a:pt x="536" y="57149"/>
                      <a:pt x="6251" y="57149"/>
                    </a:cubicBezTo>
                    <a:cubicBezTo>
                      <a:pt x="16062" y="57245"/>
                      <a:pt x="25682" y="58483"/>
                      <a:pt x="35493" y="58197"/>
                    </a:cubicBezTo>
                    <a:cubicBezTo>
                      <a:pt x="45875" y="57816"/>
                      <a:pt x="53495" y="53149"/>
                      <a:pt x="61972" y="47815"/>
                    </a:cubicBezTo>
                    <a:cubicBezTo>
                      <a:pt x="63306" y="46862"/>
                      <a:pt x="62830" y="44100"/>
                      <a:pt x="60925" y="44291"/>
                    </a:cubicBezTo>
                    <a:close/>
                  </a:path>
                </a:pathLst>
              </a:custGeom>
              <a:grpFill/>
              <a:ln w="9525" cap="flat">
                <a:noFill/>
                <a:prstDash val="solid"/>
                <a:miter/>
              </a:ln>
            </p:spPr>
            <p:txBody>
              <a:bodyPr rtlCol="0" anchor="ctr"/>
              <a:lstStyle/>
              <a:p>
                <a:endParaRPr lang="en-US"/>
              </a:p>
            </p:txBody>
          </p:sp>
        </p:grpSp>
        <p:grpSp>
          <p:nvGrpSpPr>
            <p:cNvPr id="1083" name="Graphic 6">
              <a:extLst>
                <a:ext uri="{FF2B5EF4-FFF2-40B4-BE49-F238E27FC236}">
                  <a16:creationId xmlns:a16="http://schemas.microsoft.com/office/drawing/2014/main" id="{9772EDC4-0A0D-1951-BF11-61F6B741AC18}"/>
                </a:ext>
              </a:extLst>
            </p:cNvPr>
            <p:cNvGrpSpPr/>
            <p:nvPr/>
          </p:nvGrpSpPr>
          <p:grpSpPr>
            <a:xfrm>
              <a:off x="7197566" y="1607924"/>
              <a:ext cx="925865" cy="564619"/>
              <a:chOff x="7197566" y="1607924"/>
              <a:chExt cx="925865" cy="564619"/>
            </a:xfrm>
            <a:grpFill/>
          </p:grpSpPr>
          <p:sp>
            <p:nvSpPr>
              <p:cNvPr id="1084" name="Freeform: Shape 1083">
                <a:extLst>
                  <a:ext uri="{FF2B5EF4-FFF2-40B4-BE49-F238E27FC236}">
                    <a16:creationId xmlns:a16="http://schemas.microsoft.com/office/drawing/2014/main" id="{EC639522-8DB6-7D56-C17B-44855852DAAB}"/>
                  </a:ext>
                </a:extLst>
              </p:cNvPr>
              <p:cNvSpPr/>
              <p:nvPr/>
            </p:nvSpPr>
            <p:spPr>
              <a:xfrm>
                <a:off x="7197566" y="1732338"/>
                <a:ext cx="925865" cy="15749"/>
              </a:xfrm>
              <a:custGeom>
                <a:avLst/>
                <a:gdLst>
                  <a:gd name="connsiteX0" fmla="*/ 924211 w 925865"/>
                  <a:gd name="connsiteY0" fmla="*/ 6260 h 15749"/>
                  <a:gd name="connsiteX1" fmla="*/ 811244 w 925865"/>
                  <a:gd name="connsiteY1" fmla="*/ 735 h 15749"/>
                  <a:gd name="connsiteX2" fmla="*/ 698468 w 925865"/>
                  <a:gd name="connsiteY2" fmla="*/ 735 h 15749"/>
                  <a:gd name="connsiteX3" fmla="*/ 463867 w 925865"/>
                  <a:gd name="connsiteY3" fmla="*/ 735 h 15749"/>
                  <a:gd name="connsiteX4" fmla="*/ 229266 w 925865"/>
                  <a:gd name="connsiteY4" fmla="*/ 830 h 15749"/>
                  <a:gd name="connsiteX5" fmla="*/ 116491 w 925865"/>
                  <a:gd name="connsiteY5" fmla="*/ 1116 h 15749"/>
                  <a:gd name="connsiteX6" fmla="*/ 2572 w 925865"/>
                  <a:gd name="connsiteY6" fmla="*/ 4545 h 15749"/>
                  <a:gd name="connsiteX7" fmla="*/ 2572 w 925865"/>
                  <a:gd name="connsiteY7" fmla="*/ 11498 h 15749"/>
                  <a:gd name="connsiteX8" fmla="*/ 107156 w 925865"/>
                  <a:gd name="connsiteY8" fmla="*/ 14927 h 15749"/>
                  <a:gd name="connsiteX9" fmla="*/ 219932 w 925865"/>
                  <a:gd name="connsiteY9" fmla="*/ 15213 h 15749"/>
                  <a:gd name="connsiteX10" fmla="*/ 454533 w 925865"/>
                  <a:gd name="connsiteY10" fmla="*/ 15308 h 15749"/>
                  <a:gd name="connsiteX11" fmla="*/ 689134 w 925865"/>
                  <a:gd name="connsiteY11" fmla="*/ 15308 h 15749"/>
                  <a:gd name="connsiteX12" fmla="*/ 801910 w 925865"/>
                  <a:gd name="connsiteY12" fmla="*/ 15308 h 15749"/>
                  <a:gd name="connsiteX13" fmla="*/ 924306 w 925865"/>
                  <a:gd name="connsiteY13" fmla="*/ 9784 h 15749"/>
                  <a:gd name="connsiteX14" fmla="*/ 924211 w 925865"/>
                  <a:gd name="connsiteY14" fmla="*/ 6260 h 1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5865" h="15749">
                    <a:moveTo>
                      <a:pt x="924211" y="6260"/>
                    </a:moveTo>
                    <a:cubicBezTo>
                      <a:pt x="886397" y="4926"/>
                      <a:pt x="849058" y="1021"/>
                      <a:pt x="811244" y="735"/>
                    </a:cubicBezTo>
                    <a:cubicBezTo>
                      <a:pt x="773620" y="449"/>
                      <a:pt x="736092" y="735"/>
                      <a:pt x="698468" y="735"/>
                    </a:cubicBezTo>
                    <a:cubicBezTo>
                      <a:pt x="620268" y="735"/>
                      <a:pt x="542068" y="735"/>
                      <a:pt x="463867" y="735"/>
                    </a:cubicBezTo>
                    <a:cubicBezTo>
                      <a:pt x="385667" y="735"/>
                      <a:pt x="307467" y="735"/>
                      <a:pt x="229266" y="830"/>
                    </a:cubicBezTo>
                    <a:cubicBezTo>
                      <a:pt x="191643" y="830"/>
                      <a:pt x="154114" y="926"/>
                      <a:pt x="116491" y="1116"/>
                    </a:cubicBezTo>
                    <a:cubicBezTo>
                      <a:pt x="79534" y="1211"/>
                      <a:pt x="38767" y="-3075"/>
                      <a:pt x="2572" y="4545"/>
                    </a:cubicBezTo>
                    <a:cubicBezTo>
                      <a:pt x="-857" y="5307"/>
                      <a:pt x="-857" y="10736"/>
                      <a:pt x="2572" y="11498"/>
                    </a:cubicBezTo>
                    <a:cubicBezTo>
                      <a:pt x="35909" y="18452"/>
                      <a:pt x="73152" y="14737"/>
                      <a:pt x="107156" y="14927"/>
                    </a:cubicBezTo>
                    <a:cubicBezTo>
                      <a:pt x="144780" y="15023"/>
                      <a:pt x="182404" y="15213"/>
                      <a:pt x="219932" y="15213"/>
                    </a:cubicBezTo>
                    <a:cubicBezTo>
                      <a:pt x="298133" y="15213"/>
                      <a:pt x="376332" y="15213"/>
                      <a:pt x="454533" y="15308"/>
                    </a:cubicBezTo>
                    <a:cubicBezTo>
                      <a:pt x="532733" y="15308"/>
                      <a:pt x="610933" y="15308"/>
                      <a:pt x="689134" y="15308"/>
                    </a:cubicBezTo>
                    <a:cubicBezTo>
                      <a:pt x="726758" y="15308"/>
                      <a:pt x="764286" y="15308"/>
                      <a:pt x="801910" y="15308"/>
                    </a:cubicBezTo>
                    <a:cubicBezTo>
                      <a:pt x="842963" y="15308"/>
                      <a:pt x="883349" y="11213"/>
                      <a:pt x="924306" y="9784"/>
                    </a:cubicBezTo>
                    <a:cubicBezTo>
                      <a:pt x="926401" y="9593"/>
                      <a:pt x="926401" y="6355"/>
                      <a:pt x="924211" y="6260"/>
                    </a:cubicBezTo>
                    <a:close/>
                  </a:path>
                </a:pathLst>
              </a:custGeom>
              <a:grpFill/>
              <a:ln w="9525" cap="flat">
                <a:noFill/>
                <a:prstDash val="solid"/>
                <a:miter/>
              </a:ln>
            </p:spPr>
            <p:txBody>
              <a:bodyPr rtlCol="0" anchor="ctr"/>
              <a:lstStyle/>
              <a:p>
                <a:endParaRPr lang="en-US"/>
              </a:p>
            </p:txBody>
          </p:sp>
          <p:sp>
            <p:nvSpPr>
              <p:cNvPr id="1085" name="Freeform: Shape 1084">
                <a:extLst>
                  <a:ext uri="{FF2B5EF4-FFF2-40B4-BE49-F238E27FC236}">
                    <a16:creationId xmlns:a16="http://schemas.microsoft.com/office/drawing/2014/main" id="{215B0ABB-FBE8-C83C-A75C-C2F9F2AED7A1}"/>
                  </a:ext>
                </a:extLst>
              </p:cNvPr>
              <p:cNvSpPr/>
              <p:nvPr/>
            </p:nvSpPr>
            <p:spPr>
              <a:xfrm>
                <a:off x="7533512" y="1607924"/>
                <a:ext cx="137233" cy="75929"/>
              </a:xfrm>
              <a:custGeom>
                <a:avLst/>
                <a:gdLst>
                  <a:gd name="connsiteX0" fmla="*/ 135446 w 137233"/>
                  <a:gd name="connsiteY0" fmla="*/ 63618 h 75929"/>
                  <a:gd name="connsiteX1" fmla="*/ 90963 w 137233"/>
                  <a:gd name="connsiteY1" fmla="*/ 55902 h 75929"/>
                  <a:gd name="connsiteX2" fmla="*/ 87821 w 137233"/>
                  <a:gd name="connsiteY2" fmla="*/ 42567 h 75929"/>
                  <a:gd name="connsiteX3" fmla="*/ 100775 w 137233"/>
                  <a:gd name="connsiteY3" fmla="*/ 9230 h 75929"/>
                  <a:gd name="connsiteX4" fmla="*/ 93535 w 137233"/>
                  <a:gd name="connsiteY4" fmla="*/ 2467 h 75929"/>
                  <a:gd name="connsiteX5" fmla="*/ 21717 w 137233"/>
                  <a:gd name="connsiteY5" fmla="*/ 35709 h 75929"/>
                  <a:gd name="connsiteX6" fmla="*/ 5620 w 137233"/>
                  <a:gd name="connsiteY6" fmla="*/ 57140 h 75929"/>
                  <a:gd name="connsiteX7" fmla="*/ 4001 w 137233"/>
                  <a:gd name="connsiteY7" fmla="*/ 57426 h 75929"/>
                  <a:gd name="connsiteX8" fmla="*/ 286 w 137233"/>
                  <a:gd name="connsiteY8" fmla="*/ 65904 h 75929"/>
                  <a:gd name="connsiteX9" fmla="*/ 4382 w 137233"/>
                  <a:gd name="connsiteY9" fmla="*/ 69047 h 75929"/>
                  <a:gd name="connsiteX10" fmla="*/ 22098 w 137233"/>
                  <a:gd name="connsiteY10" fmla="*/ 50854 h 75929"/>
                  <a:gd name="connsiteX11" fmla="*/ 24955 w 137233"/>
                  <a:gd name="connsiteY11" fmla="*/ 57045 h 75929"/>
                  <a:gd name="connsiteX12" fmla="*/ 78867 w 137233"/>
                  <a:gd name="connsiteY12" fmla="*/ 55712 h 75929"/>
                  <a:gd name="connsiteX13" fmla="*/ 83344 w 137233"/>
                  <a:gd name="connsiteY13" fmla="*/ 64665 h 75929"/>
                  <a:gd name="connsiteX14" fmla="*/ 136684 w 137233"/>
                  <a:gd name="connsiteY14" fmla="*/ 65904 h 75929"/>
                  <a:gd name="connsiteX15" fmla="*/ 135446 w 137233"/>
                  <a:gd name="connsiteY15" fmla="*/ 63618 h 75929"/>
                  <a:gd name="connsiteX16" fmla="*/ 47625 w 137233"/>
                  <a:gd name="connsiteY16" fmla="*/ 63999 h 75929"/>
                  <a:gd name="connsiteX17" fmla="*/ 35719 w 137233"/>
                  <a:gd name="connsiteY17" fmla="*/ 36090 h 75929"/>
                  <a:gd name="connsiteX18" fmla="*/ 86487 w 137233"/>
                  <a:gd name="connsiteY18" fmla="*/ 12087 h 75929"/>
                  <a:gd name="connsiteX19" fmla="*/ 76867 w 137233"/>
                  <a:gd name="connsiteY19" fmla="*/ 43806 h 75929"/>
                  <a:gd name="connsiteX20" fmla="*/ 47625 w 137233"/>
                  <a:gd name="connsiteY20" fmla="*/ 63999 h 75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7233" h="75929">
                    <a:moveTo>
                      <a:pt x="135446" y="63618"/>
                    </a:moveTo>
                    <a:cubicBezTo>
                      <a:pt x="122396" y="66284"/>
                      <a:pt x="99727" y="68380"/>
                      <a:pt x="90963" y="55902"/>
                    </a:cubicBezTo>
                    <a:cubicBezTo>
                      <a:pt x="88201" y="51997"/>
                      <a:pt x="87439" y="47425"/>
                      <a:pt x="87821" y="42567"/>
                    </a:cubicBezTo>
                    <a:cubicBezTo>
                      <a:pt x="94583" y="30947"/>
                      <a:pt x="99251" y="18469"/>
                      <a:pt x="100775" y="9230"/>
                    </a:cubicBezTo>
                    <a:cubicBezTo>
                      <a:pt x="101441" y="4658"/>
                      <a:pt x="97155" y="1229"/>
                      <a:pt x="93535" y="2467"/>
                    </a:cubicBezTo>
                    <a:cubicBezTo>
                      <a:pt x="71057" y="-6677"/>
                      <a:pt x="28670" y="10754"/>
                      <a:pt x="21717" y="35709"/>
                    </a:cubicBezTo>
                    <a:cubicBezTo>
                      <a:pt x="15716" y="42567"/>
                      <a:pt x="10287" y="49806"/>
                      <a:pt x="5620" y="57140"/>
                    </a:cubicBezTo>
                    <a:cubicBezTo>
                      <a:pt x="5238" y="56664"/>
                      <a:pt x="4286" y="56664"/>
                      <a:pt x="4001" y="57426"/>
                    </a:cubicBezTo>
                    <a:cubicBezTo>
                      <a:pt x="2762" y="60284"/>
                      <a:pt x="1524" y="63046"/>
                      <a:pt x="286" y="65904"/>
                    </a:cubicBezTo>
                    <a:cubicBezTo>
                      <a:pt x="-952" y="68571"/>
                      <a:pt x="2096" y="71047"/>
                      <a:pt x="4382" y="69047"/>
                    </a:cubicBezTo>
                    <a:cubicBezTo>
                      <a:pt x="10382" y="63713"/>
                      <a:pt x="16192" y="57331"/>
                      <a:pt x="22098" y="50854"/>
                    </a:cubicBezTo>
                    <a:cubicBezTo>
                      <a:pt x="22765" y="52950"/>
                      <a:pt x="23717" y="54950"/>
                      <a:pt x="24955" y="57045"/>
                    </a:cubicBezTo>
                    <a:cubicBezTo>
                      <a:pt x="42101" y="85906"/>
                      <a:pt x="63246" y="75524"/>
                      <a:pt x="78867" y="55712"/>
                    </a:cubicBezTo>
                    <a:cubicBezTo>
                      <a:pt x="79915" y="58760"/>
                      <a:pt x="81344" y="61808"/>
                      <a:pt x="83344" y="64665"/>
                    </a:cubicBezTo>
                    <a:cubicBezTo>
                      <a:pt x="96774" y="83906"/>
                      <a:pt x="120587" y="74476"/>
                      <a:pt x="136684" y="65904"/>
                    </a:cubicBezTo>
                    <a:cubicBezTo>
                      <a:pt x="137922" y="65332"/>
                      <a:pt x="136874" y="63236"/>
                      <a:pt x="135446" y="63618"/>
                    </a:cubicBezTo>
                    <a:close/>
                    <a:moveTo>
                      <a:pt x="47625" y="63999"/>
                    </a:moveTo>
                    <a:cubicBezTo>
                      <a:pt x="30385" y="61332"/>
                      <a:pt x="30480" y="47901"/>
                      <a:pt x="35719" y="36090"/>
                    </a:cubicBezTo>
                    <a:cubicBezTo>
                      <a:pt x="49816" y="21803"/>
                      <a:pt x="65627" y="10278"/>
                      <a:pt x="86487" y="12087"/>
                    </a:cubicBezTo>
                    <a:cubicBezTo>
                      <a:pt x="81248" y="21993"/>
                      <a:pt x="77057" y="32947"/>
                      <a:pt x="76867" y="43806"/>
                    </a:cubicBezTo>
                    <a:cubicBezTo>
                      <a:pt x="69818" y="56283"/>
                      <a:pt x="59912" y="65904"/>
                      <a:pt x="47625" y="63999"/>
                    </a:cubicBezTo>
                    <a:close/>
                  </a:path>
                </a:pathLst>
              </a:custGeom>
              <a:grpFill/>
              <a:ln w="9525" cap="flat">
                <a:noFill/>
                <a:prstDash val="solid"/>
                <a:miter/>
              </a:ln>
            </p:spPr>
            <p:txBody>
              <a:bodyPr rtlCol="0" anchor="ctr"/>
              <a:lstStyle/>
              <a:p>
                <a:endParaRPr lang="en-US"/>
              </a:p>
            </p:txBody>
          </p:sp>
          <p:sp>
            <p:nvSpPr>
              <p:cNvPr id="1086" name="Freeform: Shape 1085">
                <a:extLst>
                  <a:ext uri="{FF2B5EF4-FFF2-40B4-BE49-F238E27FC236}">
                    <a16:creationId xmlns:a16="http://schemas.microsoft.com/office/drawing/2014/main" id="{718C8D13-2BA1-00AF-5C33-DF01AB63B2E9}"/>
                  </a:ext>
                </a:extLst>
              </p:cNvPr>
              <p:cNvSpPr/>
              <p:nvPr/>
            </p:nvSpPr>
            <p:spPr>
              <a:xfrm>
                <a:off x="7293515" y="1821285"/>
                <a:ext cx="84792" cy="194233"/>
              </a:xfrm>
              <a:custGeom>
                <a:avLst/>
                <a:gdLst>
                  <a:gd name="connsiteX0" fmla="*/ 72452 w 84792"/>
                  <a:gd name="connsiteY0" fmla="*/ 2943 h 194233"/>
                  <a:gd name="connsiteX1" fmla="*/ 38258 w 84792"/>
                  <a:gd name="connsiteY1" fmla="*/ 50282 h 194233"/>
                  <a:gd name="connsiteX2" fmla="*/ 539 w 84792"/>
                  <a:gd name="connsiteY2" fmla="*/ 88192 h 194233"/>
                  <a:gd name="connsiteX3" fmla="*/ 2444 w 84792"/>
                  <a:gd name="connsiteY3" fmla="*/ 91525 h 194233"/>
                  <a:gd name="connsiteX4" fmla="*/ 67309 w 84792"/>
                  <a:gd name="connsiteY4" fmla="*/ 32947 h 194233"/>
                  <a:gd name="connsiteX5" fmla="*/ 45497 w 84792"/>
                  <a:gd name="connsiteY5" fmla="*/ 128006 h 194233"/>
                  <a:gd name="connsiteX6" fmla="*/ 43401 w 84792"/>
                  <a:gd name="connsiteY6" fmla="*/ 193729 h 194233"/>
                  <a:gd name="connsiteX7" fmla="*/ 44259 w 84792"/>
                  <a:gd name="connsiteY7" fmla="*/ 191538 h 194233"/>
                  <a:gd name="connsiteX8" fmla="*/ 50926 w 84792"/>
                  <a:gd name="connsiteY8" fmla="*/ 169059 h 194233"/>
                  <a:gd name="connsiteX9" fmla="*/ 63690 w 84792"/>
                  <a:gd name="connsiteY9" fmla="*/ 107432 h 194233"/>
                  <a:gd name="connsiteX10" fmla="*/ 84740 w 84792"/>
                  <a:gd name="connsiteY10" fmla="*/ 6277 h 194233"/>
                  <a:gd name="connsiteX11" fmla="*/ 72452 w 84792"/>
                  <a:gd name="connsiteY11" fmla="*/ 2943 h 19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92" h="194233">
                    <a:moveTo>
                      <a:pt x="72452" y="2943"/>
                    </a:moveTo>
                    <a:cubicBezTo>
                      <a:pt x="61404" y="19040"/>
                      <a:pt x="50545" y="35042"/>
                      <a:pt x="38258" y="50282"/>
                    </a:cubicBezTo>
                    <a:cubicBezTo>
                      <a:pt x="26923" y="64379"/>
                      <a:pt x="12635" y="75047"/>
                      <a:pt x="539" y="88192"/>
                    </a:cubicBezTo>
                    <a:cubicBezTo>
                      <a:pt x="-795" y="89621"/>
                      <a:pt x="539" y="91906"/>
                      <a:pt x="2444" y="91525"/>
                    </a:cubicBezTo>
                    <a:cubicBezTo>
                      <a:pt x="29114" y="85144"/>
                      <a:pt x="49878" y="57807"/>
                      <a:pt x="67309" y="32947"/>
                    </a:cubicBezTo>
                    <a:cubicBezTo>
                      <a:pt x="61308" y="64855"/>
                      <a:pt x="52259" y="96574"/>
                      <a:pt x="45497" y="128006"/>
                    </a:cubicBezTo>
                    <a:cubicBezTo>
                      <a:pt x="44735" y="131721"/>
                      <a:pt x="28638" y="200777"/>
                      <a:pt x="43401" y="193729"/>
                    </a:cubicBezTo>
                    <a:cubicBezTo>
                      <a:pt x="44163" y="193348"/>
                      <a:pt x="44449" y="192300"/>
                      <a:pt x="44259" y="191538"/>
                    </a:cubicBezTo>
                    <a:cubicBezTo>
                      <a:pt x="44925" y="194681"/>
                      <a:pt x="50355" y="172393"/>
                      <a:pt x="50926" y="169059"/>
                    </a:cubicBezTo>
                    <a:cubicBezTo>
                      <a:pt x="54546" y="148390"/>
                      <a:pt x="59213" y="127911"/>
                      <a:pt x="63690" y="107432"/>
                    </a:cubicBezTo>
                    <a:cubicBezTo>
                      <a:pt x="71024" y="74095"/>
                      <a:pt x="80739" y="40281"/>
                      <a:pt x="84740" y="6277"/>
                    </a:cubicBezTo>
                    <a:cubicBezTo>
                      <a:pt x="85597" y="-867"/>
                      <a:pt x="75786" y="-1820"/>
                      <a:pt x="72452" y="2943"/>
                    </a:cubicBezTo>
                    <a:close/>
                  </a:path>
                </a:pathLst>
              </a:custGeom>
              <a:grpFill/>
              <a:ln w="9525" cap="flat">
                <a:noFill/>
                <a:prstDash val="solid"/>
                <a:miter/>
              </a:ln>
            </p:spPr>
            <p:txBody>
              <a:bodyPr rtlCol="0" anchor="ctr"/>
              <a:lstStyle/>
              <a:p>
                <a:endParaRPr lang="en-US"/>
              </a:p>
            </p:txBody>
          </p:sp>
          <p:sp>
            <p:nvSpPr>
              <p:cNvPr id="1087" name="Freeform: Shape 1086">
                <a:extLst>
                  <a:ext uri="{FF2B5EF4-FFF2-40B4-BE49-F238E27FC236}">
                    <a16:creationId xmlns:a16="http://schemas.microsoft.com/office/drawing/2014/main" id="{C08DFB08-3470-7370-A1C5-D08D87176B2E}"/>
                  </a:ext>
                </a:extLst>
              </p:cNvPr>
              <p:cNvSpPr/>
              <p:nvPr/>
            </p:nvSpPr>
            <p:spPr>
              <a:xfrm>
                <a:off x="7434488" y="1924737"/>
                <a:ext cx="68041" cy="19560"/>
              </a:xfrm>
              <a:custGeom>
                <a:avLst/>
                <a:gdLst>
                  <a:gd name="connsiteX0" fmla="*/ 60258 w 68041"/>
                  <a:gd name="connsiteY0" fmla="*/ 169 h 19560"/>
                  <a:gd name="connsiteX1" fmla="*/ 1108 w 68041"/>
                  <a:gd name="connsiteY1" fmla="*/ 13314 h 19560"/>
                  <a:gd name="connsiteX2" fmla="*/ 1108 w 68041"/>
                  <a:gd name="connsiteY2" fmla="*/ 16362 h 19560"/>
                  <a:gd name="connsiteX3" fmla="*/ 63592 w 68041"/>
                  <a:gd name="connsiteY3" fmla="*/ 12266 h 19560"/>
                  <a:gd name="connsiteX4" fmla="*/ 60258 w 68041"/>
                  <a:gd name="connsiteY4" fmla="*/ 169 h 19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41" h="19560">
                    <a:moveTo>
                      <a:pt x="60258" y="169"/>
                    </a:moveTo>
                    <a:cubicBezTo>
                      <a:pt x="41208" y="4456"/>
                      <a:pt x="19015" y="5694"/>
                      <a:pt x="1108" y="13314"/>
                    </a:cubicBezTo>
                    <a:cubicBezTo>
                      <a:pt x="-321" y="13885"/>
                      <a:pt x="-417" y="15695"/>
                      <a:pt x="1108" y="16362"/>
                    </a:cubicBezTo>
                    <a:cubicBezTo>
                      <a:pt x="19776" y="23601"/>
                      <a:pt x="44923" y="16933"/>
                      <a:pt x="63592" y="12266"/>
                    </a:cubicBezTo>
                    <a:cubicBezTo>
                      <a:pt x="71402" y="10266"/>
                      <a:pt x="68068" y="-1545"/>
                      <a:pt x="60258" y="169"/>
                    </a:cubicBezTo>
                    <a:close/>
                  </a:path>
                </a:pathLst>
              </a:custGeom>
              <a:grpFill/>
              <a:ln w="9525"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0B1444D6-4053-0DD6-8C3D-58BCD691AB32}"/>
                  </a:ext>
                </a:extLst>
              </p:cNvPr>
              <p:cNvSpPr/>
              <p:nvPr/>
            </p:nvSpPr>
            <p:spPr>
              <a:xfrm>
                <a:off x="7620543" y="1805633"/>
                <a:ext cx="86109" cy="97742"/>
              </a:xfrm>
              <a:custGeom>
                <a:avLst/>
                <a:gdLst>
                  <a:gd name="connsiteX0" fmla="*/ 84515 w 86109"/>
                  <a:gd name="connsiteY0" fmla="*/ 89460 h 97742"/>
                  <a:gd name="connsiteX1" fmla="*/ 20030 w 86109"/>
                  <a:gd name="connsiteY1" fmla="*/ 71648 h 97742"/>
                  <a:gd name="connsiteX2" fmla="*/ 49367 w 86109"/>
                  <a:gd name="connsiteY2" fmla="*/ 15356 h 97742"/>
                  <a:gd name="connsiteX3" fmla="*/ 12410 w 86109"/>
                  <a:gd name="connsiteY3" fmla="*/ 24500 h 97742"/>
                  <a:gd name="connsiteX4" fmla="*/ 13935 w 86109"/>
                  <a:gd name="connsiteY4" fmla="*/ 24500 h 97742"/>
                  <a:gd name="connsiteX5" fmla="*/ 32698 w 86109"/>
                  <a:gd name="connsiteY5" fmla="*/ 10689 h 97742"/>
                  <a:gd name="connsiteX6" fmla="*/ 37461 w 86109"/>
                  <a:gd name="connsiteY6" fmla="*/ 18118 h 97742"/>
                  <a:gd name="connsiteX7" fmla="*/ 27460 w 86109"/>
                  <a:gd name="connsiteY7" fmla="*/ 39930 h 97742"/>
                  <a:gd name="connsiteX8" fmla="*/ 1838 w 86109"/>
                  <a:gd name="connsiteY8" fmla="*/ 72506 h 97742"/>
                  <a:gd name="connsiteX9" fmla="*/ 6124 w 86109"/>
                  <a:gd name="connsiteY9" fmla="*/ 82888 h 97742"/>
                  <a:gd name="connsiteX10" fmla="*/ 48320 w 86109"/>
                  <a:gd name="connsiteY10" fmla="*/ 95175 h 97742"/>
                  <a:gd name="connsiteX11" fmla="*/ 85467 w 86109"/>
                  <a:gd name="connsiteY11" fmla="*/ 92413 h 97742"/>
                  <a:gd name="connsiteX12" fmla="*/ 84515 w 86109"/>
                  <a:gd name="connsiteY12" fmla="*/ 89460 h 9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109" h="97742">
                    <a:moveTo>
                      <a:pt x="84515" y="89460"/>
                    </a:moveTo>
                    <a:cubicBezTo>
                      <a:pt x="62893" y="87174"/>
                      <a:pt x="41557" y="75173"/>
                      <a:pt x="20030" y="71648"/>
                    </a:cubicBezTo>
                    <a:cubicBezTo>
                      <a:pt x="34508" y="56313"/>
                      <a:pt x="48224" y="34025"/>
                      <a:pt x="49367" y="15356"/>
                    </a:cubicBezTo>
                    <a:cubicBezTo>
                      <a:pt x="50796" y="-9219"/>
                      <a:pt x="6314" y="-2932"/>
                      <a:pt x="12410" y="24500"/>
                    </a:cubicBezTo>
                    <a:cubicBezTo>
                      <a:pt x="12601" y="25262"/>
                      <a:pt x="13744" y="25167"/>
                      <a:pt x="13935" y="24500"/>
                    </a:cubicBezTo>
                    <a:cubicBezTo>
                      <a:pt x="16792" y="15070"/>
                      <a:pt x="22697" y="10498"/>
                      <a:pt x="32698" y="10689"/>
                    </a:cubicBezTo>
                    <a:cubicBezTo>
                      <a:pt x="37747" y="10784"/>
                      <a:pt x="38128" y="14118"/>
                      <a:pt x="37461" y="18118"/>
                    </a:cubicBezTo>
                    <a:cubicBezTo>
                      <a:pt x="36127" y="25929"/>
                      <a:pt x="31460" y="33263"/>
                      <a:pt x="27460" y="39930"/>
                    </a:cubicBezTo>
                    <a:cubicBezTo>
                      <a:pt x="20602" y="51265"/>
                      <a:pt x="12220" y="64029"/>
                      <a:pt x="1838" y="72506"/>
                    </a:cubicBezTo>
                    <a:cubicBezTo>
                      <a:pt x="-2258" y="75840"/>
                      <a:pt x="1075" y="83174"/>
                      <a:pt x="6124" y="82888"/>
                    </a:cubicBezTo>
                    <a:cubicBezTo>
                      <a:pt x="20602" y="82126"/>
                      <a:pt x="34794" y="90889"/>
                      <a:pt x="48320" y="95175"/>
                    </a:cubicBezTo>
                    <a:cubicBezTo>
                      <a:pt x="61369" y="99366"/>
                      <a:pt x="73275" y="98414"/>
                      <a:pt x="85467" y="92413"/>
                    </a:cubicBezTo>
                    <a:cubicBezTo>
                      <a:pt x="86800" y="91651"/>
                      <a:pt x="85848" y="89651"/>
                      <a:pt x="84515" y="89460"/>
                    </a:cubicBezTo>
                    <a:close/>
                  </a:path>
                </a:pathLst>
              </a:custGeom>
              <a:grpFill/>
              <a:ln w="9525"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21E57CA9-CA5E-2FF4-32E5-922E335D6DA0}"/>
                  </a:ext>
                </a:extLst>
              </p:cNvPr>
              <p:cNvSpPr/>
              <p:nvPr/>
            </p:nvSpPr>
            <p:spPr>
              <a:xfrm>
                <a:off x="7730104" y="1826229"/>
                <a:ext cx="54754" cy="73921"/>
              </a:xfrm>
              <a:custGeom>
                <a:avLst/>
                <a:gdLst>
                  <a:gd name="connsiteX0" fmla="*/ 53154 w 54754"/>
                  <a:gd name="connsiteY0" fmla="*/ 47719 h 73921"/>
                  <a:gd name="connsiteX1" fmla="*/ 22769 w 54754"/>
                  <a:gd name="connsiteY1" fmla="*/ 37432 h 73921"/>
                  <a:gd name="connsiteX2" fmla="*/ 49439 w 54754"/>
                  <a:gd name="connsiteY2" fmla="*/ 2570 h 73921"/>
                  <a:gd name="connsiteX3" fmla="*/ 48391 w 54754"/>
                  <a:gd name="connsiteY3" fmla="*/ 94 h 73921"/>
                  <a:gd name="connsiteX4" fmla="*/ 15816 w 54754"/>
                  <a:gd name="connsiteY4" fmla="*/ 28002 h 73921"/>
                  <a:gd name="connsiteX5" fmla="*/ 4767 w 54754"/>
                  <a:gd name="connsiteY5" fmla="*/ 3428 h 73921"/>
                  <a:gd name="connsiteX6" fmla="*/ 2100 w 54754"/>
                  <a:gd name="connsiteY6" fmla="*/ 3809 h 73921"/>
                  <a:gd name="connsiteX7" fmla="*/ 11053 w 54754"/>
                  <a:gd name="connsiteY7" fmla="*/ 36479 h 73921"/>
                  <a:gd name="connsiteX8" fmla="*/ 4 w 54754"/>
                  <a:gd name="connsiteY8" fmla="*/ 72865 h 73921"/>
                  <a:gd name="connsiteX9" fmla="*/ 2005 w 54754"/>
                  <a:gd name="connsiteY9" fmla="*/ 73436 h 73921"/>
                  <a:gd name="connsiteX10" fmla="*/ 18197 w 54754"/>
                  <a:gd name="connsiteY10" fmla="*/ 46195 h 73921"/>
                  <a:gd name="connsiteX11" fmla="*/ 19340 w 54754"/>
                  <a:gd name="connsiteY11" fmla="*/ 47624 h 73921"/>
                  <a:gd name="connsiteX12" fmla="*/ 36961 w 54754"/>
                  <a:gd name="connsiteY12" fmla="*/ 58292 h 73921"/>
                  <a:gd name="connsiteX13" fmla="*/ 54392 w 54754"/>
                  <a:gd name="connsiteY13" fmla="*/ 50005 h 73921"/>
                  <a:gd name="connsiteX14" fmla="*/ 53154 w 54754"/>
                  <a:gd name="connsiteY14" fmla="*/ 47719 h 7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754" h="73921">
                    <a:moveTo>
                      <a:pt x="53154" y="47719"/>
                    </a:moveTo>
                    <a:cubicBezTo>
                      <a:pt x="41438" y="52672"/>
                      <a:pt x="31056" y="46862"/>
                      <a:pt x="22769" y="37432"/>
                    </a:cubicBezTo>
                    <a:cubicBezTo>
                      <a:pt x="29818" y="24287"/>
                      <a:pt x="37533" y="11810"/>
                      <a:pt x="49439" y="2570"/>
                    </a:cubicBezTo>
                    <a:cubicBezTo>
                      <a:pt x="50487" y="1713"/>
                      <a:pt x="49915" y="-478"/>
                      <a:pt x="48391" y="94"/>
                    </a:cubicBezTo>
                    <a:cubicBezTo>
                      <a:pt x="34675" y="5142"/>
                      <a:pt x="23817" y="15429"/>
                      <a:pt x="15816" y="28002"/>
                    </a:cubicBezTo>
                    <a:cubicBezTo>
                      <a:pt x="10577" y="19525"/>
                      <a:pt x="6767" y="10286"/>
                      <a:pt x="4767" y="3428"/>
                    </a:cubicBezTo>
                    <a:cubicBezTo>
                      <a:pt x="4386" y="1999"/>
                      <a:pt x="2195" y="2285"/>
                      <a:pt x="2100" y="3809"/>
                    </a:cubicBezTo>
                    <a:cubicBezTo>
                      <a:pt x="1909" y="15810"/>
                      <a:pt x="5148" y="26669"/>
                      <a:pt x="11053" y="36479"/>
                    </a:cubicBezTo>
                    <a:cubicBezTo>
                      <a:pt x="5148" y="48100"/>
                      <a:pt x="1433" y="60863"/>
                      <a:pt x="4" y="72865"/>
                    </a:cubicBezTo>
                    <a:cubicBezTo>
                      <a:pt x="-91" y="74103"/>
                      <a:pt x="1433" y="74198"/>
                      <a:pt x="2005" y="73436"/>
                    </a:cubicBezTo>
                    <a:cubicBezTo>
                      <a:pt x="8291" y="65054"/>
                      <a:pt x="13244" y="55625"/>
                      <a:pt x="18197" y="46195"/>
                    </a:cubicBezTo>
                    <a:cubicBezTo>
                      <a:pt x="18578" y="46671"/>
                      <a:pt x="18959" y="47147"/>
                      <a:pt x="19340" y="47624"/>
                    </a:cubicBezTo>
                    <a:cubicBezTo>
                      <a:pt x="24007" y="52767"/>
                      <a:pt x="30103" y="56768"/>
                      <a:pt x="36961" y="58292"/>
                    </a:cubicBezTo>
                    <a:cubicBezTo>
                      <a:pt x="45153" y="60101"/>
                      <a:pt x="49630" y="55720"/>
                      <a:pt x="54392" y="50005"/>
                    </a:cubicBezTo>
                    <a:cubicBezTo>
                      <a:pt x="55249" y="49052"/>
                      <a:pt x="54488" y="47147"/>
                      <a:pt x="53154" y="47719"/>
                    </a:cubicBezTo>
                    <a:close/>
                  </a:path>
                </a:pathLst>
              </a:custGeom>
              <a:grpFill/>
              <a:ln w="9525"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6454DD7A-DA8E-E8B1-A06B-D8E2294F9EA8}"/>
                  </a:ext>
                </a:extLst>
              </p:cNvPr>
              <p:cNvSpPr/>
              <p:nvPr/>
            </p:nvSpPr>
            <p:spPr>
              <a:xfrm>
                <a:off x="7552896" y="1920777"/>
                <a:ext cx="432268" cy="13750"/>
              </a:xfrm>
              <a:custGeom>
                <a:avLst/>
                <a:gdLst>
                  <a:gd name="connsiteX0" fmla="*/ 430768 w 432268"/>
                  <a:gd name="connsiteY0" fmla="*/ 5273 h 13750"/>
                  <a:gd name="connsiteX1" fmla="*/ 211693 w 432268"/>
                  <a:gd name="connsiteY1" fmla="*/ 34 h 13750"/>
                  <a:gd name="connsiteX2" fmla="*/ 106918 w 432268"/>
                  <a:gd name="connsiteY2" fmla="*/ 415 h 13750"/>
                  <a:gd name="connsiteX3" fmla="*/ 1571 w 432268"/>
                  <a:gd name="connsiteY3" fmla="*/ 4797 h 13750"/>
                  <a:gd name="connsiteX4" fmla="*/ 1571 w 432268"/>
                  <a:gd name="connsiteY4" fmla="*/ 8988 h 13750"/>
                  <a:gd name="connsiteX5" fmla="*/ 97393 w 432268"/>
                  <a:gd name="connsiteY5" fmla="*/ 13274 h 13750"/>
                  <a:gd name="connsiteX6" fmla="*/ 211693 w 432268"/>
                  <a:gd name="connsiteY6" fmla="*/ 13750 h 13750"/>
                  <a:gd name="connsiteX7" fmla="*/ 430768 w 432268"/>
                  <a:gd name="connsiteY7" fmla="*/ 8512 h 13750"/>
                  <a:gd name="connsiteX8" fmla="*/ 430768 w 432268"/>
                  <a:gd name="connsiteY8" fmla="*/ 5273 h 1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268" h="13750">
                    <a:moveTo>
                      <a:pt x="430768" y="5273"/>
                    </a:moveTo>
                    <a:cubicBezTo>
                      <a:pt x="357616" y="2701"/>
                      <a:pt x="284940" y="34"/>
                      <a:pt x="211693" y="34"/>
                    </a:cubicBezTo>
                    <a:cubicBezTo>
                      <a:pt x="176736" y="34"/>
                      <a:pt x="141874" y="225"/>
                      <a:pt x="106918" y="415"/>
                    </a:cubicBezTo>
                    <a:cubicBezTo>
                      <a:pt x="72437" y="606"/>
                      <a:pt x="35480" y="-2252"/>
                      <a:pt x="1571" y="4797"/>
                    </a:cubicBezTo>
                    <a:cubicBezTo>
                      <a:pt x="-524" y="5178"/>
                      <a:pt x="-524" y="8512"/>
                      <a:pt x="1571" y="8988"/>
                    </a:cubicBezTo>
                    <a:cubicBezTo>
                      <a:pt x="32528" y="15370"/>
                      <a:pt x="65865" y="13084"/>
                      <a:pt x="97393" y="13274"/>
                    </a:cubicBezTo>
                    <a:cubicBezTo>
                      <a:pt x="135493" y="13560"/>
                      <a:pt x="173593" y="13750"/>
                      <a:pt x="211693" y="13750"/>
                    </a:cubicBezTo>
                    <a:cubicBezTo>
                      <a:pt x="284940" y="13750"/>
                      <a:pt x="357616" y="11083"/>
                      <a:pt x="430768" y="8512"/>
                    </a:cubicBezTo>
                    <a:cubicBezTo>
                      <a:pt x="432768" y="8321"/>
                      <a:pt x="432768" y="5368"/>
                      <a:pt x="430768" y="5273"/>
                    </a:cubicBezTo>
                    <a:close/>
                  </a:path>
                </a:pathLst>
              </a:custGeom>
              <a:grpFill/>
              <a:ln w="9525"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D0EDBD52-D931-C0B6-E057-F5CB754E381C}"/>
                  </a:ext>
                </a:extLst>
              </p:cNvPr>
              <p:cNvSpPr/>
              <p:nvPr/>
            </p:nvSpPr>
            <p:spPr>
              <a:xfrm>
                <a:off x="7550803" y="1974798"/>
                <a:ext cx="413502" cy="165359"/>
              </a:xfrm>
              <a:custGeom>
                <a:avLst/>
                <a:gdLst>
                  <a:gd name="connsiteX0" fmla="*/ 412002 w 413502"/>
                  <a:gd name="connsiteY0" fmla="*/ 3163 h 165359"/>
                  <a:gd name="connsiteX1" fmla="*/ 273698 w 413502"/>
                  <a:gd name="connsiteY1" fmla="*/ 3544 h 165359"/>
                  <a:gd name="connsiteX2" fmla="*/ 129204 w 413502"/>
                  <a:gd name="connsiteY2" fmla="*/ 10116 h 165359"/>
                  <a:gd name="connsiteX3" fmla="*/ 70911 w 413502"/>
                  <a:gd name="connsiteY3" fmla="*/ 36501 h 165359"/>
                  <a:gd name="connsiteX4" fmla="*/ 24334 w 413502"/>
                  <a:gd name="connsiteY4" fmla="*/ 111748 h 165359"/>
                  <a:gd name="connsiteX5" fmla="*/ 42051 w 413502"/>
                  <a:gd name="connsiteY5" fmla="*/ 38501 h 165359"/>
                  <a:gd name="connsiteX6" fmla="*/ 37574 w 413502"/>
                  <a:gd name="connsiteY6" fmla="*/ 33929 h 165359"/>
                  <a:gd name="connsiteX7" fmla="*/ 1379 w 413502"/>
                  <a:gd name="connsiteY7" fmla="*/ 41358 h 165359"/>
                  <a:gd name="connsiteX8" fmla="*/ 1855 w 413502"/>
                  <a:gd name="connsiteY8" fmla="*/ 45264 h 165359"/>
                  <a:gd name="connsiteX9" fmla="*/ 31192 w 413502"/>
                  <a:gd name="connsiteY9" fmla="*/ 52503 h 165359"/>
                  <a:gd name="connsiteX10" fmla="*/ 20714 w 413502"/>
                  <a:gd name="connsiteY10" fmla="*/ 91079 h 165359"/>
                  <a:gd name="connsiteX11" fmla="*/ 1474 w 413502"/>
                  <a:gd name="connsiteY11" fmla="*/ 158516 h 165359"/>
                  <a:gd name="connsiteX12" fmla="*/ 11189 w 413502"/>
                  <a:gd name="connsiteY12" fmla="*/ 162612 h 165359"/>
                  <a:gd name="connsiteX13" fmla="*/ 70911 w 413502"/>
                  <a:gd name="connsiteY13" fmla="*/ 55646 h 165359"/>
                  <a:gd name="connsiteX14" fmla="*/ 154255 w 413502"/>
                  <a:gd name="connsiteY14" fmla="*/ 20308 h 165359"/>
                  <a:gd name="connsiteX15" fmla="*/ 282843 w 413502"/>
                  <a:gd name="connsiteY15" fmla="*/ 14784 h 165359"/>
                  <a:gd name="connsiteX16" fmla="*/ 412002 w 413502"/>
                  <a:gd name="connsiteY16" fmla="*/ 7259 h 165359"/>
                  <a:gd name="connsiteX17" fmla="*/ 412002 w 413502"/>
                  <a:gd name="connsiteY17" fmla="*/ 3163 h 16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3502" h="165359">
                    <a:moveTo>
                      <a:pt x="412002" y="3163"/>
                    </a:moveTo>
                    <a:cubicBezTo>
                      <a:pt x="367234" y="-3695"/>
                      <a:pt x="318942" y="2592"/>
                      <a:pt x="273698" y="3544"/>
                    </a:cubicBezTo>
                    <a:cubicBezTo>
                      <a:pt x="225407" y="4592"/>
                      <a:pt x="177401" y="8212"/>
                      <a:pt x="129204" y="10116"/>
                    </a:cubicBezTo>
                    <a:cubicBezTo>
                      <a:pt x="104725" y="11069"/>
                      <a:pt x="86913" y="17356"/>
                      <a:pt x="70911" y="36501"/>
                    </a:cubicBezTo>
                    <a:cubicBezTo>
                      <a:pt x="52528" y="58504"/>
                      <a:pt x="37765" y="85078"/>
                      <a:pt x="24334" y="111748"/>
                    </a:cubicBezTo>
                    <a:cubicBezTo>
                      <a:pt x="31955" y="87745"/>
                      <a:pt x="40146" y="63837"/>
                      <a:pt x="42051" y="38501"/>
                    </a:cubicBezTo>
                    <a:cubicBezTo>
                      <a:pt x="42241" y="36215"/>
                      <a:pt x="39860" y="33834"/>
                      <a:pt x="37574" y="33929"/>
                    </a:cubicBezTo>
                    <a:cubicBezTo>
                      <a:pt x="24906" y="34881"/>
                      <a:pt x="13476" y="37548"/>
                      <a:pt x="1379" y="41358"/>
                    </a:cubicBezTo>
                    <a:cubicBezTo>
                      <a:pt x="-621" y="42025"/>
                      <a:pt x="-431" y="45454"/>
                      <a:pt x="1855" y="45264"/>
                    </a:cubicBezTo>
                    <a:cubicBezTo>
                      <a:pt x="10428" y="44502"/>
                      <a:pt x="33764" y="36787"/>
                      <a:pt x="31192" y="52503"/>
                    </a:cubicBezTo>
                    <a:cubicBezTo>
                      <a:pt x="29002" y="65647"/>
                      <a:pt x="24811" y="78411"/>
                      <a:pt x="20714" y="91079"/>
                    </a:cubicBezTo>
                    <a:cubicBezTo>
                      <a:pt x="13476" y="113463"/>
                      <a:pt x="5189" y="135180"/>
                      <a:pt x="1474" y="158516"/>
                    </a:cubicBezTo>
                    <a:cubicBezTo>
                      <a:pt x="617" y="164041"/>
                      <a:pt x="8237" y="168422"/>
                      <a:pt x="11189" y="162612"/>
                    </a:cubicBezTo>
                    <a:cubicBezTo>
                      <a:pt x="29668" y="126131"/>
                      <a:pt x="48909" y="90127"/>
                      <a:pt x="70911" y="55646"/>
                    </a:cubicBezTo>
                    <a:cubicBezTo>
                      <a:pt x="92629" y="21642"/>
                      <a:pt x="117489" y="22023"/>
                      <a:pt x="154255" y="20308"/>
                    </a:cubicBezTo>
                    <a:cubicBezTo>
                      <a:pt x="197118" y="18213"/>
                      <a:pt x="239885" y="15641"/>
                      <a:pt x="282843" y="14784"/>
                    </a:cubicBezTo>
                    <a:cubicBezTo>
                      <a:pt x="325038" y="13927"/>
                      <a:pt x="370854" y="18118"/>
                      <a:pt x="412002" y="7259"/>
                    </a:cubicBezTo>
                    <a:cubicBezTo>
                      <a:pt x="413907" y="6783"/>
                      <a:pt x="414097" y="3449"/>
                      <a:pt x="412002" y="3163"/>
                    </a:cubicBezTo>
                    <a:close/>
                  </a:path>
                </a:pathLst>
              </a:custGeom>
              <a:grpFill/>
              <a:ln w="9525"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757BA2E7-01C9-FD6C-A50E-3A2E7CF9478E}"/>
                  </a:ext>
                </a:extLst>
              </p:cNvPr>
              <p:cNvSpPr/>
              <p:nvPr/>
            </p:nvSpPr>
            <p:spPr>
              <a:xfrm>
                <a:off x="7638720" y="2043077"/>
                <a:ext cx="60469" cy="81330"/>
              </a:xfrm>
              <a:custGeom>
                <a:avLst/>
                <a:gdLst>
                  <a:gd name="connsiteX0" fmla="*/ 60051 w 60469"/>
                  <a:gd name="connsiteY0" fmla="*/ 9845 h 81330"/>
                  <a:gd name="connsiteX1" fmla="*/ 29191 w 60469"/>
                  <a:gd name="connsiteY1" fmla="*/ 29943 h 81330"/>
                  <a:gd name="connsiteX2" fmla="*/ 28905 w 60469"/>
                  <a:gd name="connsiteY2" fmla="*/ 30324 h 81330"/>
                  <a:gd name="connsiteX3" fmla="*/ 15093 w 60469"/>
                  <a:gd name="connsiteY3" fmla="*/ 892 h 81330"/>
                  <a:gd name="connsiteX4" fmla="*/ 12617 w 60469"/>
                  <a:gd name="connsiteY4" fmla="*/ 1273 h 81330"/>
                  <a:gd name="connsiteX5" fmla="*/ 22142 w 60469"/>
                  <a:gd name="connsiteY5" fmla="*/ 39659 h 81330"/>
                  <a:gd name="connsiteX6" fmla="*/ 9569 w 60469"/>
                  <a:gd name="connsiteY6" fmla="*/ 58328 h 81330"/>
                  <a:gd name="connsiteX7" fmla="*/ 520 w 60469"/>
                  <a:gd name="connsiteY7" fmla="*/ 80235 h 81330"/>
                  <a:gd name="connsiteX8" fmla="*/ 2425 w 60469"/>
                  <a:gd name="connsiteY8" fmla="*/ 81283 h 81330"/>
                  <a:gd name="connsiteX9" fmla="*/ 12045 w 60469"/>
                  <a:gd name="connsiteY9" fmla="*/ 71948 h 81330"/>
                  <a:gd name="connsiteX10" fmla="*/ 26809 w 60469"/>
                  <a:gd name="connsiteY10" fmla="*/ 48707 h 81330"/>
                  <a:gd name="connsiteX11" fmla="*/ 31572 w 60469"/>
                  <a:gd name="connsiteY11" fmla="*/ 56613 h 81330"/>
                  <a:gd name="connsiteX12" fmla="*/ 40144 w 60469"/>
                  <a:gd name="connsiteY12" fmla="*/ 60042 h 81330"/>
                  <a:gd name="connsiteX13" fmla="*/ 41763 w 60469"/>
                  <a:gd name="connsiteY13" fmla="*/ 57947 h 81330"/>
                  <a:gd name="connsiteX14" fmla="*/ 40811 w 60469"/>
                  <a:gd name="connsiteY14" fmla="*/ 51279 h 81330"/>
                  <a:gd name="connsiteX15" fmla="*/ 33381 w 60469"/>
                  <a:gd name="connsiteY15" fmla="*/ 38801 h 81330"/>
                  <a:gd name="connsiteX16" fmla="*/ 58527 w 60469"/>
                  <a:gd name="connsiteY16" fmla="*/ 11941 h 81330"/>
                  <a:gd name="connsiteX17" fmla="*/ 60051 w 60469"/>
                  <a:gd name="connsiteY17" fmla="*/ 9845 h 8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469" h="81330">
                    <a:moveTo>
                      <a:pt x="60051" y="9845"/>
                    </a:moveTo>
                    <a:cubicBezTo>
                      <a:pt x="49860" y="701"/>
                      <a:pt x="34048" y="23942"/>
                      <a:pt x="29191" y="29943"/>
                    </a:cubicBezTo>
                    <a:cubicBezTo>
                      <a:pt x="29095" y="30038"/>
                      <a:pt x="29000" y="30229"/>
                      <a:pt x="28905" y="30324"/>
                    </a:cubicBezTo>
                    <a:cubicBezTo>
                      <a:pt x="23951" y="20704"/>
                      <a:pt x="19189" y="10798"/>
                      <a:pt x="15093" y="892"/>
                    </a:cubicBezTo>
                    <a:cubicBezTo>
                      <a:pt x="14522" y="-442"/>
                      <a:pt x="12712" y="-251"/>
                      <a:pt x="12617" y="1273"/>
                    </a:cubicBezTo>
                    <a:cubicBezTo>
                      <a:pt x="11378" y="14798"/>
                      <a:pt x="16522" y="27562"/>
                      <a:pt x="22142" y="39659"/>
                    </a:cubicBezTo>
                    <a:cubicBezTo>
                      <a:pt x="17760" y="45755"/>
                      <a:pt x="13665" y="52041"/>
                      <a:pt x="9569" y="58328"/>
                    </a:cubicBezTo>
                    <a:cubicBezTo>
                      <a:pt x="6140" y="63566"/>
                      <a:pt x="-2147" y="73282"/>
                      <a:pt x="520" y="80235"/>
                    </a:cubicBezTo>
                    <a:cubicBezTo>
                      <a:pt x="901" y="81092"/>
                      <a:pt x="1568" y="81473"/>
                      <a:pt x="2425" y="81283"/>
                    </a:cubicBezTo>
                    <a:cubicBezTo>
                      <a:pt x="6806" y="80616"/>
                      <a:pt x="9950" y="75473"/>
                      <a:pt x="12045" y="71948"/>
                    </a:cubicBezTo>
                    <a:cubicBezTo>
                      <a:pt x="16808" y="64138"/>
                      <a:pt x="21761" y="56327"/>
                      <a:pt x="26809" y="48707"/>
                    </a:cubicBezTo>
                    <a:cubicBezTo>
                      <a:pt x="28333" y="51374"/>
                      <a:pt x="29857" y="54041"/>
                      <a:pt x="31572" y="56613"/>
                    </a:cubicBezTo>
                    <a:cubicBezTo>
                      <a:pt x="34334" y="60709"/>
                      <a:pt x="36144" y="59947"/>
                      <a:pt x="40144" y="60042"/>
                    </a:cubicBezTo>
                    <a:cubicBezTo>
                      <a:pt x="41097" y="60042"/>
                      <a:pt x="42144" y="58899"/>
                      <a:pt x="41763" y="57947"/>
                    </a:cubicBezTo>
                    <a:cubicBezTo>
                      <a:pt x="41763" y="57947"/>
                      <a:pt x="42525" y="53565"/>
                      <a:pt x="40811" y="51279"/>
                    </a:cubicBezTo>
                    <a:cubicBezTo>
                      <a:pt x="38049" y="47374"/>
                      <a:pt x="35668" y="43087"/>
                      <a:pt x="33381" y="38801"/>
                    </a:cubicBezTo>
                    <a:cubicBezTo>
                      <a:pt x="41192" y="27085"/>
                      <a:pt x="54051" y="9083"/>
                      <a:pt x="58527" y="11941"/>
                    </a:cubicBezTo>
                    <a:cubicBezTo>
                      <a:pt x="59765" y="12703"/>
                      <a:pt x="61194" y="10798"/>
                      <a:pt x="60051" y="9845"/>
                    </a:cubicBezTo>
                    <a:close/>
                  </a:path>
                </a:pathLst>
              </a:custGeom>
              <a:grpFill/>
              <a:ln w="9525"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87BA0304-1A59-B5C5-13B3-A71BAEF02537}"/>
                  </a:ext>
                </a:extLst>
              </p:cNvPr>
              <p:cNvSpPr/>
              <p:nvPr/>
            </p:nvSpPr>
            <p:spPr>
              <a:xfrm>
                <a:off x="7720284" y="2010620"/>
                <a:ext cx="43353" cy="51427"/>
              </a:xfrm>
              <a:custGeom>
                <a:avLst/>
                <a:gdLst>
                  <a:gd name="connsiteX0" fmla="*/ 42304 w 43353"/>
                  <a:gd name="connsiteY0" fmla="*/ 44208 h 51427"/>
                  <a:gd name="connsiteX1" fmla="*/ 24492 w 43353"/>
                  <a:gd name="connsiteY1" fmla="*/ 38398 h 51427"/>
                  <a:gd name="connsiteX2" fmla="*/ 20873 w 43353"/>
                  <a:gd name="connsiteY2" fmla="*/ 38207 h 51427"/>
                  <a:gd name="connsiteX3" fmla="*/ 27636 w 43353"/>
                  <a:gd name="connsiteY3" fmla="*/ 12204 h 51427"/>
                  <a:gd name="connsiteX4" fmla="*/ 12586 w 43353"/>
                  <a:gd name="connsiteY4" fmla="*/ 1441 h 51427"/>
                  <a:gd name="connsiteX5" fmla="*/ 12872 w 43353"/>
                  <a:gd name="connsiteY5" fmla="*/ 4108 h 51427"/>
                  <a:gd name="connsiteX6" fmla="*/ 13253 w 43353"/>
                  <a:gd name="connsiteY6" fmla="*/ 4489 h 51427"/>
                  <a:gd name="connsiteX7" fmla="*/ 13920 w 43353"/>
                  <a:gd name="connsiteY7" fmla="*/ 5822 h 51427"/>
                  <a:gd name="connsiteX8" fmla="*/ 16492 w 43353"/>
                  <a:gd name="connsiteY8" fmla="*/ 13633 h 51427"/>
                  <a:gd name="connsiteX9" fmla="*/ 2014 w 43353"/>
                  <a:gd name="connsiteY9" fmla="*/ 41255 h 51427"/>
                  <a:gd name="connsiteX10" fmla="*/ 7919 w 43353"/>
                  <a:gd name="connsiteY10" fmla="*/ 51352 h 51427"/>
                  <a:gd name="connsiteX11" fmla="*/ 24588 w 43353"/>
                  <a:gd name="connsiteY11" fmla="*/ 51161 h 51427"/>
                  <a:gd name="connsiteX12" fmla="*/ 42399 w 43353"/>
                  <a:gd name="connsiteY12" fmla="*/ 46970 h 51427"/>
                  <a:gd name="connsiteX13" fmla="*/ 42304 w 43353"/>
                  <a:gd name="connsiteY13" fmla="*/ 44208 h 51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353" h="51427">
                    <a:moveTo>
                      <a:pt x="42304" y="44208"/>
                    </a:moveTo>
                    <a:cubicBezTo>
                      <a:pt x="35827" y="41541"/>
                      <a:pt x="31636" y="39065"/>
                      <a:pt x="24492" y="38398"/>
                    </a:cubicBezTo>
                    <a:cubicBezTo>
                      <a:pt x="23254" y="38303"/>
                      <a:pt x="22111" y="38303"/>
                      <a:pt x="20873" y="38207"/>
                    </a:cubicBezTo>
                    <a:cubicBezTo>
                      <a:pt x="26017" y="30587"/>
                      <a:pt x="28969" y="21634"/>
                      <a:pt x="27636" y="12204"/>
                    </a:cubicBezTo>
                    <a:cubicBezTo>
                      <a:pt x="26493" y="3917"/>
                      <a:pt x="20492" y="-3131"/>
                      <a:pt x="12586" y="1441"/>
                    </a:cubicBezTo>
                    <a:cubicBezTo>
                      <a:pt x="11539" y="2012"/>
                      <a:pt x="11634" y="3822"/>
                      <a:pt x="12872" y="4108"/>
                    </a:cubicBezTo>
                    <a:cubicBezTo>
                      <a:pt x="12968" y="4203"/>
                      <a:pt x="13063" y="4298"/>
                      <a:pt x="13253" y="4489"/>
                    </a:cubicBezTo>
                    <a:cubicBezTo>
                      <a:pt x="14777" y="6013"/>
                      <a:pt x="12205" y="3155"/>
                      <a:pt x="13920" y="5822"/>
                    </a:cubicBezTo>
                    <a:cubicBezTo>
                      <a:pt x="15539" y="8394"/>
                      <a:pt x="16110" y="10680"/>
                      <a:pt x="16492" y="13633"/>
                    </a:cubicBezTo>
                    <a:cubicBezTo>
                      <a:pt x="17825" y="24872"/>
                      <a:pt x="10015" y="34588"/>
                      <a:pt x="2014" y="41255"/>
                    </a:cubicBezTo>
                    <a:cubicBezTo>
                      <a:pt x="-3130" y="45542"/>
                      <a:pt x="2585" y="52209"/>
                      <a:pt x="7919" y="51352"/>
                    </a:cubicBezTo>
                    <a:cubicBezTo>
                      <a:pt x="13348" y="50495"/>
                      <a:pt x="19064" y="50780"/>
                      <a:pt x="24588" y="51161"/>
                    </a:cubicBezTo>
                    <a:cubicBezTo>
                      <a:pt x="31827" y="51542"/>
                      <a:pt x="35827" y="49447"/>
                      <a:pt x="42399" y="46970"/>
                    </a:cubicBezTo>
                    <a:cubicBezTo>
                      <a:pt x="43733" y="46494"/>
                      <a:pt x="43638" y="44780"/>
                      <a:pt x="42304" y="44208"/>
                    </a:cubicBezTo>
                    <a:close/>
                  </a:path>
                </a:pathLst>
              </a:custGeom>
              <a:grpFill/>
              <a:ln w="9525"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CF6334E2-F3BB-5F72-CD7E-248C61BFDF32}"/>
                  </a:ext>
                </a:extLst>
              </p:cNvPr>
              <p:cNvSpPr/>
              <p:nvPr/>
            </p:nvSpPr>
            <p:spPr>
              <a:xfrm>
                <a:off x="7756636" y="2059788"/>
                <a:ext cx="55184" cy="61973"/>
              </a:xfrm>
              <a:custGeom>
                <a:avLst/>
                <a:gdLst>
                  <a:gd name="connsiteX0" fmla="*/ 50340 w 55184"/>
                  <a:gd name="connsiteY0" fmla="*/ 17804 h 61973"/>
                  <a:gd name="connsiteX1" fmla="*/ 27003 w 55184"/>
                  <a:gd name="connsiteY1" fmla="*/ 19709 h 61973"/>
                  <a:gd name="connsiteX2" fmla="*/ 28146 w 55184"/>
                  <a:gd name="connsiteY2" fmla="*/ 1517 h 61973"/>
                  <a:gd name="connsiteX3" fmla="*/ 26241 w 55184"/>
                  <a:gd name="connsiteY3" fmla="*/ 374 h 61973"/>
                  <a:gd name="connsiteX4" fmla="*/ 19002 w 55184"/>
                  <a:gd name="connsiteY4" fmla="*/ 21043 h 61973"/>
                  <a:gd name="connsiteX5" fmla="*/ 429 w 55184"/>
                  <a:gd name="connsiteY5" fmla="*/ 26567 h 61973"/>
                  <a:gd name="connsiteX6" fmla="*/ 429 w 55184"/>
                  <a:gd name="connsiteY6" fmla="*/ 28091 h 61973"/>
                  <a:gd name="connsiteX7" fmla="*/ 19288 w 55184"/>
                  <a:gd name="connsiteY7" fmla="*/ 30282 h 61973"/>
                  <a:gd name="connsiteX8" fmla="*/ 25956 w 55184"/>
                  <a:gd name="connsiteY8" fmla="*/ 61334 h 61973"/>
                  <a:gd name="connsiteX9" fmla="*/ 28337 w 55184"/>
                  <a:gd name="connsiteY9" fmla="*/ 61048 h 61973"/>
                  <a:gd name="connsiteX10" fmla="*/ 29194 w 55184"/>
                  <a:gd name="connsiteY10" fmla="*/ 38283 h 61973"/>
                  <a:gd name="connsiteX11" fmla="*/ 27956 w 55184"/>
                  <a:gd name="connsiteY11" fmla="*/ 29711 h 61973"/>
                  <a:gd name="connsiteX12" fmla="*/ 51768 w 55184"/>
                  <a:gd name="connsiteY12" fmla="*/ 27329 h 61973"/>
                  <a:gd name="connsiteX13" fmla="*/ 50340 w 55184"/>
                  <a:gd name="connsiteY13" fmla="*/ 17804 h 6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184" h="61973">
                    <a:moveTo>
                      <a:pt x="50340" y="17804"/>
                    </a:moveTo>
                    <a:cubicBezTo>
                      <a:pt x="42720" y="17233"/>
                      <a:pt x="34623" y="18376"/>
                      <a:pt x="27003" y="19709"/>
                    </a:cubicBezTo>
                    <a:cubicBezTo>
                      <a:pt x="26718" y="13709"/>
                      <a:pt x="27003" y="7803"/>
                      <a:pt x="28146" y="1517"/>
                    </a:cubicBezTo>
                    <a:cubicBezTo>
                      <a:pt x="28337" y="469"/>
                      <a:pt x="27003" y="-579"/>
                      <a:pt x="26241" y="374"/>
                    </a:cubicBezTo>
                    <a:cubicBezTo>
                      <a:pt x="20812" y="6470"/>
                      <a:pt x="19193" y="13423"/>
                      <a:pt x="19002" y="21043"/>
                    </a:cubicBezTo>
                    <a:cubicBezTo>
                      <a:pt x="12620" y="22091"/>
                      <a:pt x="5953" y="23234"/>
                      <a:pt x="429" y="26567"/>
                    </a:cubicBezTo>
                    <a:cubicBezTo>
                      <a:pt x="-143" y="26853"/>
                      <a:pt x="-143" y="27710"/>
                      <a:pt x="429" y="28091"/>
                    </a:cubicBezTo>
                    <a:cubicBezTo>
                      <a:pt x="6143" y="31235"/>
                      <a:pt x="12906" y="30854"/>
                      <a:pt x="19288" y="30282"/>
                    </a:cubicBezTo>
                    <a:cubicBezTo>
                      <a:pt x="19955" y="40664"/>
                      <a:pt x="21574" y="52094"/>
                      <a:pt x="25956" y="61334"/>
                    </a:cubicBezTo>
                    <a:cubicBezTo>
                      <a:pt x="26527" y="62477"/>
                      <a:pt x="27956" y="61905"/>
                      <a:pt x="28337" y="61048"/>
                    </a:cubicBezTo>
                    <a:cubicBezTo>
                      <a:pt x="31480" y="53428"/>
                      <a:pt x="30432" y="46284"/>
                      <a:pt x="29194" y="38283"/>
                    </a:cubicBezTo>
                    <a:cubicBezTo>
                      <a:pt x="28718" y="35330"/>
                      <a:pt x="28337" y="32568"/>
                      <a:pt x="27956" y="29711"/>
                    </a:cubicBezTo>
                    <a:cubicBezTo>
                      <a:pt x="35957" y="29139"/>
                      <a:pt x="43958" y="28663"/>
                      <a:pt x="51768" y="27329"/>
                    </a:cubicBezTo>
                    <a:cubicBezTo>
                      <a:pt x="57388" y="26472"/>
                      <a:pt x="55483" y="18185"/>
                      <a:pt x="50340" y="17804"/>
                    </a:cubicBezTo>
                    <a:close/>
                  </a:path>
                </a:pathLst>
              </a:custGeom>
              <a:grpFill/>
              <a:ln w="9525"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4B9C04AF-7E61-4458-ECE0-76D467946C3E}"/>
                  </a:ext>
                </a:extLst>
              </p:cNvPr>
              <p:cNvSpPr/>
              <p:nvPr/>
            </p:nvSpPr>
            <p:spPr>
              <a:xfrm>
                <a:off x="7850845" y="2044230"/>
                <a:ext cx="62624" cy="128313"/>
              </a:xfrm>
              <a:custGeom>
                <a:avLst/>
                <a:gdLst>
                  <a:gd name="connsiteX0" fmla="*/ 61001 w 62624"/>
                  <a:gd name="connsiteY0" fmla="*/ 48793 h 128313"/>
                  <a:gd name="connsiteX1" fmla="*/ 48619 w 62624"/>
                  <a:gd name="connsiteY1" fmla="*/ 53365 h 128313"/>
                  <a:gd name="connsiteX2" fmla="*/ 49762 w 62624"/>
                  <a:gd name="connsiteY2" fmla="*/ 33172 h 128313"/>
                  <a:gd name="connsiteX3" fmla="*/ 56715 w 62624"/>
                  <a:gd name="connsiteY3" fmla="*/ 4883 h 128313"/>
                  <a:gd name="connsiteX4" fmla="*/ 47666 w 62624"/>
                  <a:gd name="connsiteY4" fmla="*/ 2406 h 128313"/>
                  <a:gd name="connsiteX5" fmla="*/ 40331 w 62624"/>
                  <a:gd name="connsiteY5" fmla="*/ 30791 h 128313"/>
                  <a:gd name="connsiteX6" fmla="*/ 22044 w 62624"/>
                  <a:gd name="connsiteY6" fmla="*/ 40506 h 128313"/>
                  <a:gd name="connsiteX7" fmla="*/ 14424 w 62624"/>
                  <a:gd name="connsiteY7" fmla="*/ 5264 h 128313"/>
                  <a:gd name="connsiteX8" fmla="*/ 13090 w 62624"/>
                  <a:gd name="connsiteY8" fmla="*/ 4216 h 128313"/>
                  <a:gd name="connsiteX9" fmla="*/ 15567 w 62624"/>
                  <a:gd name="connsiteY9" fmla="*/ 48888 h 128313"/>
                  <a:gd name="connsiteX10" fmla="*/ 39094 w 62624"/>
                  <a:gd name="connsiteY10" fmla="*/ 45459 h 128313"/>
                  <a:gd name="connsiteX11" fmla="*/ 38617 w 62624"/>
                  <a:gd name="connsiteY11" fmla="*/ 57842 h 128313"/>
                  <a:gd name="connsiteX12" fmla="*/ 2708 w 62624"/>
                  <a:gd name="connsiteY12" fmla="*/ 93846 h 128313"/>
                  <a:gd name="connsiteX13" fmla="*/ 27568 w 62624"/>
                  <a:gd name="connsiteY13" fmla="*/ 127470 h 128313"/>
                  <a:gd name="connsiteX14" fmla="*/ 47094 w 62624"/>
                  <a:gd name="connsiteY14" fmla="*/ 84321 h 128313"/>
                  <a:gd name="connsiteX15" fmla="*/ 48428 w 62624"/>
                  <a:gd name="connsiteY15" fmla="*/ 61176 h 128313"/>
                  <a:gd name="connsiteX16" fmla="*/ 62049 w 62624"/>
                  <a:gd name="connsiteY16" fmla="*/ 51365 h 128313"/>
                  <a:gd name="connsiteX17" fmla="*/ 61001 w 62624"/>
                  <a:gd name="connsiteY17" fmla="*/ 48793 h 128313"/>
                  <a:gd name="connsiteX18" fmla="*/ 36141 w 62624"/>
                  <a:gd name="connsiteY18" fmla="*/ 90703 h 128313"/>
                  <a:gd name="connsiteX19" fmla="*/ 30426 w 62624"/>
                  <a:gd name="connsiteY19" fmla="*/ 111563 h 128313"/>
                  <a:gd name="connsiteX20" fmla="*/ 14043 w 62624"/>
                  <a:gd name="connsiteY20" fmla="*/ 94227 h 128313"/>
                  <a:gd name="connsiteX21" fmla="*/ 38141 w 62624"/>
                  <a:gd name="connsiteY21" fmla="*/ 68700 h 128313"/>
                  <a:gd name="connsiteX22" fmla="*/ 36141 w 62624"/>
                  <a:gd name="connsiteY22" fmla="*/ 90703 h 12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624" h="128313">
                    <a:moveTo>
                      <a:pt x="61001" y="48793"/>
                    </a:moveTo>
                    <a:cubicBezTo>
                      <a:pt x="57096" y="50031"/>
                      <a:pt x="52904" y="51651"/>
                      <a:pt x="48619" y="53365"/>
                    </a:cubicBezTo>
                    <a:cubicBezTo>
                      <a:pt x="48809" y="46602"/>
                      <a:pt x="49095" y="39840"/>
                      <a:pt x="49762" y="33172"/>
                    </a:cubicBezTo>
                    <a:cubicBezTo>
                      <a:pt x="54619" y="24504"/>
                      <a:pt x="57000" y="13932"/>
                      <a:pt x="56715" y="4883"/>
                    </a:cubicBezTo>
                    <a:cubicBezTo>
                      <a:pt x="56524" y="406"/>
                      <a:pt x="49856" y="-2166"/>
                      <a:pt x="47666" y="2406"/>
                    </a:cubicBezTo>
                    <a:cubicBezTo>
                      <a:pt x="43570" y="10884"/>
                      <a:pt x="41570" y="20599"/>
                      <a:pt x="40331" y="30791"/>
                    </a:cubicBezTo>
                    <a:cubicBezTo>
                      <a:pt x="36331" y="36220"/>
                      <a:pt x="30521" y="39935"/>
                      <a:pt x="22044" y="40506"/>
                    </a:cubicBezTo>
                    <a:cubicBezTo>
                      <a:pt x="-1007" y="41935"/>
                      <a:pt x="7089" y="16980"/>
                      <a:pt x="14424" y="5264"/>
                    </a:cubicBezTo>
                    <a:cubicBezTo>
                      <a:pt x="14900" y="4407"/>
                      <a:pt x="13757" y="3549"/>
                      <a:pt x="13090" y="4216"/>
                    </a:cubicBezTo>
                    <a:cubicBezTo>
                      <a:pt x="-626" y="18123"/>
                      <a:pt x="-8722" y="41459"/>
                      <a:pt x="15567" y="48888"/>
                    </a:cubicBezTo>
                    <a:cubicBezTo>
                      <a:pt x="24901" y="51746"/>
                      <a:pt x="32807" y="49936"/>
                      <a:pt x="39094" y="45459"/>
                    </a:cubicBezTo>
                    <a:cubicBezTo>
                      <a:pt x="38903" y="49555"/>
                      <a:pt x="38712" y="53651"/>
                      <a:pt x="38617" y="57842"/>
                    </a:cubicBezTo>
                    <a:cubicBezTo>
                      <a:pt x="22520" y="65748"/>
                      <a:pt x="7375" y="77178"/>
                      <a:pt x="2708" y="93846"/>
                    </a:cubicBezTo>
                    <a:cubicBezTo>
                      <a:pt x="-911" y="106800"/>
                      <a:pt x="9852" y="133375"/>
                      <a:pt x="27568" y="127470"/>
                    </a:cubicBezTo>
                    <a:cubicBezTo>
                      <a:pt x="43285" y="122231"/>
                      <a:pt x="45285" y="97942"/>
                      <a:pt x="47094" y="84321"/>
                    </a:cubicBezTo>
                    <a:cubicBezTo>
                      <a:pt x="48047" y="77273"/>
                      <a:pt x="48237" y="69367"/>
                      <a:pt x="48428" y="61176"/>
                    </a:cubicBezTo>
                    <a:cubicBezTo>
                      <a:pt x="53381" y="57651"/>
                      <a:pt x="58048" y="54318"/>
                      <a:pt x="62049" y="51365"/>
                    </a:cubicBezTo>
                    <a:cubicBezTo>
                      <a:pt x="63192" y="50412"/>
                      <a:pt x="62525" y="48317"/>
                      <a:pt x="61001" y="48793"/>
                    </a:cubicBezTo>
                    <a:close/>
                    <a:moveTo>
                      <a:pt x="36141" y="90703"/>
                    </a:moveTo>
                    <a:cubicBezTo>
                      <a:pt x="34997" y="97752"/>
                      <a:pt x="33378" y="104991"/>
                      <a:pt x="30426" y="111563"/>
                    </a:cubicBezTo>
                    <a:cubicBezTo>
                      <a:pt x="23377" y="127470"/>
                      <a:pt x="7947" y="106134"/>
                      <a:pt x="14043" y="94227"/>
                    </a:cubicBezTo>
                    <a:cubicBezTo>
                      <a:pt x="18615" y="85179"/>
                      <a:pt x="28140" y="76511"/>
                      <a:pt x="38141" y="68700"/>
                    </a:cubicBezTo>
                    <a:cubicBezTo>
                      <a:pt x="37855" y="76416"/>
                      <a:pt x="37284" y="83845"/>
                      <a:pt x="36141" y="90703"/>
                    </a:cubicBezTo>
                    <a:close/>
                  </a:path>
                </a:pathLst>
              </a:custGeom>
              <a:grpFill/>
              <a:ln w="9525"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B9320B70-6B18-A6B4-76F0-70A5C8433E68}"/>
                  </a:ext>
                </a:extLst>
              </p:cNvPr>
              <p:cNvSpPr/>
              <p:nvPr/>
            </p:nvSpPr>
            <p:spPr>
              <a:xfrm>
                <a:off x="7914749" y="2022572"/>
                <a:ext cx="53274" cy="43122"/>
              </a:xfrm>
              <a:custGeom>
                <a:avLst/>
                <a:gdLst>
                  <a:gd name="connsiteX0" fmla="*/ 52532 w 53274"/>
                  <a:gd name="connsiteY0" fmla="*/ 39781 h 43122"/>
                  <a:gd name="connsiteX1" fmla="*/ 13289 w 53274"/>
                  <a:gd name="connsiteY1" fmla="*/ 33780 h 43122"/>
                  <a:gd name="connsiteX2" fmla="*/ 20433 w 53274"/>
                  <a:gd name="connsiteY2" fmla="*/ 11492 h 43122"/>
                  <a:gd name="connsiteX3" fmla="*/ 6240 w 53274"/>
                  <a:gd name="connsiteY3" fmla="*/ 347 h 43122"/>
                  <a:gd name="connsiteX4" fmla="*/ 6240 w 53274"/>
                  <a:gd name="connsiteY4" fmla="*/ 5015 h 43122"/>
                  <a:gd name="connsiteX5" fmla="*/ 1192 w 53274"/>
                  <a:gd name="connsiteY5" fmla="*/ 35114 h 43122"/>
                  <a:gd name="connsiteX6" fmla="*/ 4431 w 53274"/>
                  <a:gd name="connsiteY6" fmla="*/ 43019 h 43122"/>
                  <a:gd name="connsiteX7" fmla="*/ 52056 w 53274"/>
                  <a:gd name="connsiteY7" fmla="*/ 41781 h 43122"/>
                  <a:gd name="connsiteX8" fmla="*/ 52532 w 53274"/>
                  <a:gd name="connsiteY8" fmla="*/ 39781 h 4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74" h="43122">
                    <a:moveTo>
                      <a:pt x="52532" y="39781"/>
                    </a:moveTo>
                    <a:cubicBezTo>
                      <a:pt x="39292" y="34637"/>
                      <a:pt x="26815" y="33875"/>
                      <a:pt x="13289" y="33780"/>
                    </a:cubicBezTo>
                    <a:cubicBezTo>
                      <a:pt x="17290" y="27017"/>
                      <a:pt x="20242" y="19397"/>
                      <a:pt x="20433" y="11492"/>
                    </a:cubicBezTo>
                    <a:cubicBezTo>
                      <a:pt x="20719" y="2824"/>
                      <a:pt x="14051" y="-1272"/>
                      <a:pt x="6240" y="347"/>
                    </a:cubicBezTo>
                    <a:cubicBezTo>
                      <a:pt x="3764" y="919"/>
                      <a:pt x="4145" y="4253"/>
                      <a:pt x="6240" y="5015"/>
                    </a:cubicBezTo>
                    <a:cubicBezTo>
                      <a:pt x="18909" y="9491"/>
                      <a:pt x="6146" y="28827"/>
                      <a:pt x="1192" y="35114"/>
                    </a:cubicBezTo>
                    <a:cubicBezTo>
                      <a:pt x="-1189" y="38162"/>
                      <a:pt x="50" y="43019"/>
                      <a:pt x="4431" y="43019"/>
                    </a:cubicBezTo>
                    <a:cubicBezTo>
                      <a:pt x="20528" y="43115"/>
                      <a:pt x="35958" y="43496"/>
                      <a:pt x="52056" y="41781"/>
                    </a:cubicBezTo>
                    <a:cubicBezTo>
                      <a:pt x="53485" y="41686"/>
                      <a:pt x="53675" y="40162"/>
                      <a:pt x="52532" y="39781"/>
                    </a:cubicBezTo>
                    <a:close/>
                  </a:path>
                </a:pathLst>
              </a:custGeom>
              <a:grpFill/>
              <a:ln w="9525" cap="flat">
                <a:noFill/>
                <a:prstDash val="solid"/>
                <a:miter/>
              </a:ln>
            </p:spPr>
            <p:txBody>
              <a:bodyPr rtlCol="0" anchor="ctr"/>
              <a:lstStyle/>
              <a:p>
                <a:endParaRPr lang="en-US"/>
              </a:p>
            </p:txBody>
          </p:sp>
        </p:grpSp>
        <p:grpSp>
          <p:nvGrpSpPr>
            <p:cNvPr id="658" name="Graphic 6">
              <a:extLst>
                <a:ext uri="{FF2B5EF4-FFF2-40B4-BE49-F238E27FC236}">
                  <a16:creationId xmlns:a16="http://schemas.microsoft.com/office/drawing/2014/main" id="{C762B142-0683-A48E-58FF-20EF57EF6C60}"/>
                </a:ext>
              </a:extLst>
            </p:cNvPr>
            <p:cNvGrpSpPr/>
            <p:nvPr/>
          </p:nvGrpSpPr>
          <p:grpSpPr>
            <a:xfrm>
              <a:off x="7372536" y="1311947"/>
              <a:ext cx="1716545" cy="283374"/>
              <a:chOff x="7372536" y="1311947"/>
              <a:chExt cx="1716545" cy="283374"/>
            </a:xfrm>
            <a:grpFill/>
          </p:grpSpPr>
          <p:sp>
            <p:nvSpPr>
              <p:cNvPr id="659" name="Freeform: Shape 658">
                <a:extLst>
                  <a:ext uri="{FF2B5EF4-FFF2-40B4-BE49-F238E27FC236}">
                    <a16:creationId xmlns:a16="http://schemas.microsoft.com/office/drawing/2014/main" id="{B0519052-B2E1-1D54-E840-599A5384F191}"/>
                  </a:ext>
                </a:extLst>
              </p:cNvPr>
              <p:cNvSpPr/>
              <p:nvPr/>
            </p:nvSpPr>
            <p:spPr>
              <a:xfrm>
                <a:off x="7372536" y="1311947"/>
                <a:ext cx="74990" cy="258023"/>
              </a:xfrm>
              <a:custGeom>
                <a:avLst/>
                <a:gdLst>
                  <a:gd name="connsiteX0" fmla="*/ 16292 w 74990"/>
                  <a:gd name="connsiteY0" fmla="*/ 199956 h 258023"/>
                  <a:gd name="connsiteX1" fmla="*/ 23530 w 74990"/>
                  <a:gd name="connsiteY1" fmla="*/ 121565 h 258023"/>
                  <a:gd name="connsiteX2" fmla="*/ 74966 w 74990"/>
                  <a:gd name="connsiteY2" fmla="*/ 979 h 258023"/>
                  <a:gd name="connsiteX3" fmla="*/ 73727 w 74990"/>
                  <a:gd name="connsiteY3" fmla="*/ 217 h 258023"/>
                  <a:gd name="connsiteX4" fmla="*/ 6195 w 74990"/>
                  <a:gd name="connsiteY4" fmla="*/ 132043 h 258023"/>
                  <a:gd name="connsiteX5" fmla="*/ 1433 w 74990"/>
                  <a:gd name="connsiteY5" fmla="*/ 201575 h 258023"/>
                  <a:gd name="connsiteX6" fmla="*/ 22197 w 74990"/>
                  <a:gd name="connsiteY6" fmla="*/ 256725 h 258023"/>
                  <a:gd name="connsiteX7" fmla="*/ 31246 w 74990"/>
                  <a:gd name="connsiteY7" fmla="*/ 251486 h 258023"/>
                  <a:gd name="connsiteX8" fmla="*/ 31627 w 74990"/>
                  <a:gd name="connsiteY8" fmla="*/ 251677 h 258023"/>
                  <a:gd name="connsiteX9" fmla="*/ 16292 w 74990"/>
                  <a:gd name="connsiteY9" fmla="*/ 199956 h 258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990" h="258023">
                    <a:moveTo>
                      <a:pt x="16292" y="199956"/>
                    </a:moveTo>
                    <a:cubicBezTo>
                      <a:pt x="11529" y="173572"/>
                      <a:pt x="16482" y="146616"/>
                      <a:pt x="23530" y="121565"/>
                    </a:cubicBezTo>
                    <a:cubicBezTo>
                      <a:pt x="35437" y="79179"/>
                      <a:pt x="64298" y="43270"/>
                      <a:pt x="74966" y="979"/>
                    </a:cubicBezTo>
                    <a:cubicBezTo>
                      <a:pt x="75156" y="312"/>
                      <a:pt x="74204" y="-355"/>
                      <a:pt x="73727" y="217"/>
                    </a:cubicBezTo>
                    <a:cubicBezTo>
                      <a:pt x="42580" y="35269"/>
                      <a:pt x="19244" y="86894"/>
                      <a:pt x="6195" y="132043"/>
                    </a:cubicBezTo>
                    <a:cubicBezTo>
                      <a:pt x="-282" y="154426"/>
                      <a:pt x="-1330" y="178239"/>
                      <a:pt x="1433" y="201575"/>
                    </a:cubicBezTo>
                    <a:cubicBezTo>
                      <a:pt x="3337" y="217577"/>
                      <a:pt x="8386" y="245866"/>
                      <a:pt x="22197" y="256725"/>
                    </a:cubicBezTo>
                    <a:cubicBezTo>
                      <a:pt x="26674" y="260249"/>
                      <a:pt x="31150" y="255963"/>
                      <a:pt x="31246" y="251486"/>
                    </a:cubicBezTo>
                    <a:cubicBezTo>
                      <a:pt x="31341" y="251486"/>
                      <a:pt x="31436" y="251581"/>
                      <a:pt x="31627" y="251677"/>
                    </a:cubicBezTo>
                    <a:cubicBezTo>
                      <a:pt x="29912" y="234627"/>
                      <a:pt x="19339" y="217291"/>
                      <a:pt x="16292" y="199956"/>
                    </a:cubicBezTo>
                    <a:close/>
                  </a:path>
                </a:pathLst>
              </a:custGeom>
              <a:grpFill/>
              <a:ln w="9525"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448F2E58-DE97-A8EB-6979-483196CFDDD8}"/>
                  </a:ext>
                </a:extLst>
              </p:cNvPr>
              <p:cNvSpPr/>
              <p:nvPr/>
            </p:nvSpPr>
            <p:spPr>
              <a:xfrm>
                <a:off x="7441018" y="1419412"/>
                <a:ext cx="93051" cy="86218"/>
              </a:xfrm>
              <a:custGeom>
                <a:avLst/>
                <a:gdLst>
                  <a:gd name="connsiteX0" fmla="*/ 91065 w 93051"/>
                  <a:gd name="connsiteY0" fmla="*/ 70488 h 86218"/>
                  <a:gd name="connsiteX1" fmla="*/ 53537 w 93051"/>
                  <a:gd name="connsiteY1" fmla="*/ 53724 h 86218"/>
                  <a:gd name="connsiteX2" fmla="*/ 49727 w 93051"/>
                  <a:gd name="connsiteY2" fmla="*/ 28483 h 86218"/>
                  <a:gd name="connsiteX3" fmla="*/ 54870 w 93051"/>
                  <a:gd name="connsiteY3" fmla="*/ 6576 h 86218"/>
                  <a:gd name="connsiteX4" fmla="*/ 48584 w 93051"/>
                  <a:gd name="connsiteY4" fmla="*/ 99 h 86218"/>
                  <a:gd name="connsiteX5" fmla="*/ 46202 w 93051"/>
                  <a:gd name="connsiteY5" fmla="*/ 3 h 86218"/>
                  <a:gd name="connsiteX6" fmla="*/ 40202 w 93051"/>
                  <a:gd name="connsiteY6" fmla="*/ 4385 h 86218"/>
                  <a:gd name="connsiteX7" fmla="*/ 37820 w 93051"/>
                  <a:gd name="connsiteY7" fmla="*/ 13434 h 86218"/>
                  <a:gd name="connsiteX8" fmla="*/ 18580 w 93051"/>
                  <a:gd name="connsiteY8" fmla="*/ 21149 h 86218"/>
                  <a:gd name="connsiteX9" fmla="*/ 1626 w 93051"/>
                  <a:gd name="connsiteY9" fmla="*/ 62678 h 86218"/>
                  <a:gd name="connsiteX10" fmla="*/ 29820 w 93051"/>
                  <a:gd name="connsiteY10" fmla="*/ 56201 h 86218"/>
                  <a:gd name="connsiteX11" fmla="*/ 37249 w 93051"/>
                  <a:gd name="connsiteY11" fmla="*/ 48390 h 86218"/>
                  <a:gd name="connsiteX12" fmla="*/ 44202 w 93051"/>
                  <a:gd name="connsiteY12" fmla="*/ 69345 h 86218"/>
                  <a:gd name="connsiteX13" fmla="*/ 92780 w 93051"/>
                  <a:gd name="connsiteY13" fmla="*/ 72679 h 86218"/>
                  <a:gd name="connsiteX14" fmla="*/ 91065 w 93051"/>
                  <a:gd name="connsiteY14" fmla="*/ 70488 h 86218"/>
                  <a:gd name="connsiteX15" fmla="*/ 14579 w 93051"/>
                  <a:gd name="connsiteY15" fmla="*/ 53343 h 86218"/>
                  <a:gd name="connsiteX16" fmla="*/ 12294 w 93051"/>
                  <a:gd name="connsiteY16" fmla="*/ 52677 h 86218"/>
                  <a:gd name="connsiteX17" fmla="*/ 18104 w 93051"/>
                  <a:gd name="connsiteY17" fmla="*/ 38675 h 86218"/>
                  <a:gd name="connsiteX18" fmla="*/ 36582 w 93051"/>
                  <a:gd name="connsiteY18" fmla="*/ 21054 h 86218"/>
                  <a:gd name="connsiteX19" fmla="*/ 35915 w 93051"/>
                  <a:gd name="connsiteY19" fmla="*/ 29055 h 86218"/>
                  <a:gd name="connsiteX20" fmla="*/ 14579 w 93051"/>
                  <a:gd name="connsiteY20" fmla="*/ 53343 h 8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3051" h="86218">
                    <a:moveTo>
                      <a:pt x="91065" y="70488"/>
                    </a:moveTo>
                    <a:cubicBezTo>
                      <a:pt x="73158" y="72870"/>
                      <a:pt x="60109" y="73155"/>
                      <a:pt x="53537" y="53724"/>
                    </a:cubicBezTo>
                    <a:cubicBezTo>
                      <a:pt x="50965" y="46104"/>
                      <a:pt x="49727" y="37246"/>
                      <a:pt x="49727" y="28483"/>
                    </a:cubicBezTo>
                    <a:cubicBezTo>
                      <a:pt x="52679" y="21530"/>
                      <a:pt x="54489" y="14100"/>
                      <a:pt x="54870" y="6576"/>
                    </a:cubicBezTo>
                    <a:cubicBezTo>
                      <a:pt x="55061" y="3147"/>
                      <a:pt x="51917" y="289"/>
                      <a:pt x="48584" y="99"/>
                    </a:cubicBezTo>
                    <a:cubicBezTo>
                      <a:pt x="47822" y="99"/>
                      <a:pt x="46965" y="3"/>
                      <a:pt x="46202" y="3"/>
                    </a:cubicBezTo>
                    <a:cubicBezTo>
                      <a:pt x="43345" y="-92"/>
                      <a:pt x="40964" y="1813"/>
                      <a:pt x="40202" y="4385"/>
                    </a:cubicBezTo>
                    <a:cubicBezTo>
                      <a:pt x="39249" y="7338"/>
                      <a:pt x="38487" y="10386"/>
                      <a:pt x="37820" y="13434"/>
                    </a:cubicBezTo>
                    <a:cubicBezTo>
                      <a:pt x="31724" y="12957"/>
                      <a:pt x="21438" y="18958"/>
                      <a:pt x="18580" y="21149"/>
                    </a:cubicBezTo>
                    <a:cubicBezTo>
                      <a:pt x="8198" y="28959"/>
                      <a:pt x="-4566" y="49057"/>
                      <a:pt x="1626" y="62678"/>
                    </a:cubicBezTo>
                    <a:cubicBezTo>
                      <a:pt x="7245" y="75060"/>
                      <a:pt x="24962" y="60678"/>
                      <a:pt x="29820" y="56201"/>
                    </a:cubicBezTo>
                    <a:cubicBezTo>
                      <a:pt x="32486" y="53820"/>
                      <a:pt x="34963" y="51153"/>
                      <a:pt x="37249" y="48390"/>
                    </a:cubicBezTo>
                    <a:cubicBezTo>
                      <a:pt x="38583" y="55629"/>
                      <a:pt x="40773" y="62678"/>
                      <a:pt x="44202" y="69345"/>
                    </a:cubicBezTo>
                    <a:cubicBezTo>
                      <a:pt x="55251" y="91253"/>
                      <a:pt x="80111" y="91253"/>
                      <a:pt x="92780" y="72679"/>
                    </a:cubicBezTo>
                    <a:cubicBezTo>
                      <a:pt x="93637" y="71631"/>
                      <a:pt x="92304" y="70298"/>
                      <a:pt x="91065" y="70488"/>
                    </a:cubicBezTo>
                    <a:close/>
                    <a:moveTo>
                      <a:pt x="14579" y="53343"/>
                    </a:moveTo>
                    <a:cubicBezTo>
                      <a:pt x="10770" y="55915"/>
                      <a:pt x="11341" y="57153"/>
                      <a:pt x="12294" y="52677"/>
                    </a:cubicBezTo>
                    <a:cubicBezTo>
                      <a:pt x="13341" y="47819"/>
                      <a:pt x="15627" y="42961"/>
                      <a:pt x="18104" y="38675"/>
                    </a:cubicBezTo>
                    <a:cubicBezTo>
                      <a:pt x="19342" y="36484"/>
                      <a:pt x="30296" y="24387"/>
                      <a:pt x="36582" y="21054"/>
                    </a:cubicBezTo>
                    <a:cubicBezTo>
                      <a:pt x="36201" y="23721"/>
                      <a:pt x="36011" y="26388"/>
                      <a:pt x="35915" y="29055"/>
                    </a:cubicBezTo>
                    <a:cubicBezTo>
                      <a:pt x="30772" y="38770"/>
                      <a:pt x="23152" y="47438"/>
                      <a:pt x="14579" y="53343"/>
                    </a:cubicBezTo>
                    <a:close/>
                  </a:path>
                </a:pathLst>
              </a:custGeom>
              <a:grpFill/>
              <a:ln w="9525"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8318FE79-4EE3-3D41-8108-8CDA9C0E0396}"/>
                  </a:ext>
                </a:extLst>
              </p:cNvPr>
              <p:cNvSpPr/>
              <p:nvPr/>
            </p:nvSpPr>
            <p:spPr>
              <a:xfrm>
                <a:off x="7590379" y="1428118"/>
                <a:ext cx="65763" cy="19718"/>
              </a:xfrm>
              <a:custGeom>
                <a:avLst/>
                <a:gdLst>
                  <a:gd name="connsiteX0" fmla="*/ 62577 w 65763"/>
                  <a:gd name="connsiteY0" fmla="*/ 1203 h 19718"/>
                  <a:gd name="connsiteX1" fmla="*/ 30383 w 65763"/>
                  <a:gd name="connsiteY1" fmla="*/ 5204 h 19718"/>
                  <a:gd name="connsiteX2" fmla="*/ 12952 w 65763"/>
                  <a:gd name="connsiteY2" fmla="*/ 8442 h 19718"/>
                  <a:gd name="connsiteX3" fmla="*/ 1998 w 65763"/>
                  <a:gd name="connsiteY3" fmla="*/ 11205 h 19718"/>
                  <a:gd name="connsiteX4" fmla="*/ 474 w 65763"/>
                  <a:gd name="connsiteY4" fmla="*/ 13681 h 19718"/>
                  <a:gd name="connsiteX5" fmla="*/ 25810 w 65763"/>
                  <a:gd name="connsiteY5" fmla="*/ 19206 h 19718"/>
                  <a:gd name="connsiteX6" fmla="*/ 64482 w 65763"/>
                  <a:gd name="connsiteY6" fmla="*/ 8823 h 19718"/>
                  <a:gd name="connsiteX7" fmla="*/ 62577 w 65763"/>
                  <a:gd name="connsiteY7" fmla="*/ 1203 h 1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63" h="19718">
                    <a:moveTo>
                      <a:pt x="62577" y="1203"/>
                    </a:moveTo>
                    <a:cubicBezTo>
                      <a:pt x="53147" y="-2511"/>
                      <a:pt x="39717" y="3394"/>
                      <a:pt x="30383" y="5204"/>
                    </a:cubicBezTo>
                    <a:cubicBezTo>
                      <a:pt x="24572" y="6347"/>
                      <a:pt x="18762" y="7299"/>
                      <a:pt x="12952" y="8442"/>
                    </a:cubicBezTo>
                    <a:cubicBezTo>
                      <a:pt x="10475" y="8919"/>
                      <a:pt x="4284" y="11871"/>
                      <a:pt x="1998" y="11205"/>
                    </a:cubicBezTo>
                    <a:cubicBezTo>
                      <a:pt x="665" y="10824"/>
                      <a:pt x="-764" y="12633"/>
                      <a:pt x="474" y="13681"/>
                    </a:cubicBezTo>
                    <a:cubicBezTo>
                      <a:pt x="8475" y="20253"/>
                      <a:pt x="15524" y="20253"/>
                      <a:pt x="25810" y="19206"/>
                    </a:cubicBezTo>
                    <a:cubicBezTo>
                      <a:pt x="36764" y="18158"/>
                      <a:pt x="56957" y="17777"/>
                      <a:pt x="64482" y="8823"/>
                    </a:cubicBezTo>
                    <a:cubicBezTo>
                      <a:pt x="66768" y="6252"/>
                      <a:pt x="65911" y="2537"/>
                      <a:pt x="62577" y="1203"/>
                    </a:cubicBezTo>
                    <a:close/>
                  </a:path>
                </a:pathLst>
              </a:custGeom>
              <a:grpFill/>
              <a:ln w="9525"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38E32589-72AF-8AA9-23EC-60E4D5746D5F}"/>
                  </a:ext>
                </a:extLst>
              </p:cNvPr>
              <p:cNvSpPr/>
              <p:nvPr/>
            </p:nvSpPr>
            <p:spPr>
              <a:xfrm>
                <a:off x="7708195" y="1352437"/>
                <a:ext cx="87541" cy="148098"/>
              </a:xfrm>
              <a:custGeom>
                <a:avLst/>
                <a:gdLst>
                  <a:gd name="connsiteX0" fmla="*/ 86493 w 87541"/>
                  <a:gd name="connsiteY0" fmla="*/ 118032 h 148098"/>
                  <a:gd name="connsiteX1" fmla="*/ 66871 w 87541"/>
                  <a:gd name="connsiteY1" fmla="*/ 111746 h 148098"/>
                  <a:gd name="connsiteX2" fmla="*/ 66776 w 87541"/>
                  <a:gd name="connsiteY2" fmla="*/ 110508 h 148098"/>
                  <a:gd name="connsiteX3" fmla="*/ 53345 w 87541"/>
                  <a:gd name="connsiteY3" fmla="*/ 110127 h 148098"/>
                  <a:gd name="connsiteX4" fmla="*/ 52869 w 87541"/>
                  <a:gd name="connsiteY4" fmla="*/ 117270 h 148098"/>
                  <a:gd name="connsiteX5" fmla="*/ 52869 w 87541"/>
                  <a:gd name="connsiteY5" fmla="*/ 117556 h 148098"/>
                  <a:gd name="connsiteX6" fmla="*/ 24961 w 87541"/>
                  <a:gd name="connsiteY6" fmla="*/ 124890 h 148098"/>
                  <a:gd name="connsiteX7" fmla="*/ 19532 w 87541"/>
                  <a:gd name="connsiteY7" fmla="*/ 82028 h 148098"/>
                  <a:gd name="connsiteX8" fmla="*/ 19532 w 87541"/>
                  <a:gd name="connsiteY8" fmla="*/ 81933 h 148098"/>
                  <a:gd name="connsiteX9" fmla="*/ 67919 w 87541"/>
                  <a:gd name="connsiteY9" fmla="*/ 5733 h 148098"/>
                  <a:gd name="connsiteX10" fmla="*/ 62394 w 87541"/>
                  <a:gd name="connsiteY10" fmla="*/ 18 h 148098"/>
                  <a:gd name="connsiteX11" fmla="*/ 8197 w 87541"/>
                  <a:gd name="connsiteY11" fmla="*/ 78885 h 148098"/>
                  <a:gd name="connsiteX12" fmla="*/ 482 w 87541"/>
                  <a:gd name="connsiteY12" fmla="*/ 88029 h 148098"/>
                  <a:gd name="connsiteX13" fmla="*/ 4292 w 87541"/>
                  <a:gd name="connsiteY13" fmla="*/ 91934 h 148098"/>
                  <a:gd name="connsiteX14" fmla="*/ 7626 w 87541"/>
                  <a:gd name="connsiteY14" fmla="*/ 89934 h 148098"/>
                  <a:gd name="connsiteX15" fmla="*/ 8483 w 87541"/>
                  <a:gd name="connsiteY15" fmla="*/ 107650 h 148098"/>
                  <a:gd name="connsiteX16" fmla="*/ 37820 w 87541"/>
                  <a:gd name="connsiteY16" fmla="*/ 148036 h 148098"/>
                  <a:gd name="connsiteX17" fmla="*/ 64395 w 87541"/>
                  <a:gd name="connsiteY17" fmla="*/ 126605 h 148098"/>
                  <a:gd name="connsiteX18" fmla="*/ 86588 w 87541"/>
                  <a:gd name="connsiteY18" fmla="*/ 123271 h 148098"/>
                  <a:gd name="connsiteX19" fmla="*/ 86493 w 87541"/>
                  <a:gd name="connsiteY19" fmla="*/ 118032 h 148098"/>
                  <a:gd name="connsiteX20" fmla="*/ 56013 w 87541"/>
                  <a:gd name="connsiteY20" fmla="*/ 12495 h 148098"/>
                  <a:gd name="connsiteX21" fmla="*/ 22008 w 87541"/>
                  <a:gd name="connsiteY21" fmla="*/ 64788 h 148098"/>
                  <a:gd name="connsiteX22" fmla="*/ 56013 w 87541"/>
                  <a:gd name="connsiteY22" fmla="*/ 12495 h 14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541" h="148098">
                    <a:moveTo>
                      <a:pt x="86493" y="118032"/>
                    </a:moveTo>
                    <a:cubicBezTo>
                      <a:pt x="80873" y="112794"/>
                      <a:pt x="74015" y="113079"/>
                      <a:pt x="66871" y="111746"/>
                    </a:cubicBezTo>
                    <a:cubicBezTo>
                      <a:pt x="66871" y="111365"/>
                      <a:pt x="66871" y="110889"/>
                      <a:pt x="66776" y="110508"/>
                    </a:cubicBezTo>
                    <a:cubicBezTo>
                      <a:pt x="67157" y="101745"/>
                      <a:pt x="54108" y="101649"/>
                      <a:pt x="53345" y="110127"/>
                    </a:cubicBezTo>
                    <a:cubicBezTo>
                      <a:pt x="53155" y="112508"/>
                      <a:pt x="52965" y="114889"/>
                      <a:pt x="52869" y="117270"/>
                    </a:cubicBezTo>
                    <a:cubicBezTo>
                      <a:pt x="52869" y="117366"/>
                      <a:pt x="52869" y="117461"/>
                      <a:pt x="52869" y="117556"/>
                    </a:cubicBezTo>
                    <a:cubicBezTo>
                      <a:pt x="50297" y="133368"/>
                      <a:pt x="37058" y="144798"/>
                      <a:pt x="24961" y="124890"/>
                    </a:cubicBezTo>
                    <a:cubicBezTo>
                      <a:pt x="17531" y="112794"/>
                      <a:pt x="18389" y="95458"/>
                      <a:pt x="19532" y="82028"/>
                    </a:cubicBezTo>
                    <a:cubicBezTo>
                      <a:pt x="19532" y="82028"/>
                      <a:pt x="19532" y="82028"/>
                      <a:pt x="19532" y="81933"/>
                    </a:cubicBezTo>
                    <a:cubicBezTo>
                      <a:pt x="44106" y="63645"/>
                      <a:pt x="66109" y="35832"/>
                      <a:pt x="67919" y="5733"/>
                    </a:cubicBezTo>
                    <a:cubicBezTo>
                      <a:pt x="68109" y="2970"/>
                      <a:pt x="65252" y="-268"/>
                      <a:pt x="62394" y="18"/>
                    </a:cubicBezTo>
                    <a:cubicBezTo>
                      <a:pt x="27533" y="3542"/>
                      <a:pt x="11531" y="43642"/>
                      <a:pt x="8197" y="78885"/>
                    </a:cubicBezTo>
                    <a:cubicBezTo>
                      <a:pt x="5530" y="81837"/>
                      <a:pt x="2863" y="84885"/>
                      <a:pt x="482" y="88029"/>
                    </a:cubicBezTo>
                    <a:cubicBezTo>
                      <a:pt x="-1233" y="90315"/>
                      <a:pt x="2006" y="93172"/>
                      <a:pt x="4292" y="91934"/>
                    </a:cubicBezTo>
                    <a:cubicBezTo>
                      <a:pt x="5435" y="91267"/>
                      <a:pt x="6483" y="90600"/>
                      <a:pt x="7626" y="89934"/>
                    </a:cubicBezTo>
                    <a:cubicBezTo>
                      <a:pt x="7530" y="96220"/>
                      <a:pt x="7721" y="102221"/>
                      <a:pt x="8483" y="107650"/>
                    </a:cubicBezTo>
                    <a:cubicBezTo>
                      <a:pt x="10483" y="122985"/>
                      <a:pt x="18770" y="146798"/>
                      <a:pt x="37820" y="148036"/>
                    </a:cubicBezTo>
                    <a:cubicBezTo>
                      <a:pt x="53155" y="148989"/>
                      <a:pt x="60871" y="138892"/>
                      <a:pt x="64395" y="126605"/>
                    </a:cubicBezTo>
                    <a:cubicBezTo>
                      <a:pt x="72300" y="129081"/>
                      <a:pt x="80873" y="129843"/>
                      <a:pt x="86588" y="123271"/>
                    </a:cubicBezTo>
                    <a:cubicBezTo>
                      <a:pt x="87731" y="121842"/>
                      <a:pt x="88017" y="119461"/>
                      <a:pt x="86493" y="118032"/>
                    </a:cubicBezTo>
                    <a:close/>
                    <a:moveTo>
                      <a:pt x="56013" y="12495"/>
                    </a:moveTo>
                    <a:cubicBezTo>
                      <a:pt x="52107" y="34308"/>
                      <a:pt x="37248" y="49643"/>
                      <a:pt x="22008" y="64788"/>
                    </a:cubicBezTo>
                    <a:cubicBezTo>
                      <a:pt x="26485" y="43452"/>
                      <a:pt x="36677" y="18782"/>
                      <a:pt x="56013" y="12495"/>
                    </a:cubicBezTo>
                    <a:close/>
                  </a:path>
                </a:pathLst>
              </a:custGeom>
              <a:grpFill/>
              <a:ln w="9525"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E3E707C5-FE5D-366B-4E92-B49D8F5896E1}"/>
                  </a:ext>
                </a:extLst>
              </p:cNvPr>
              <p:cNvSpPr/>
              <p:nvPr/>
            </p:nvSpPr>
            <p:spPr>
              <a:xfrm>
                <a:off x="7803023" y="1313282"/>
                <a:ext cx="51373" cy="282039"/>
              </a:xfrm>
              <a:custGeom>
                <a:avLst/>
                <a:gdLst>
                  <a:gd name="connsiteX0" fmla="*/ 8715 w 51373"/>
                  <a:gd name="connsiteY0" fmla="*/ 405 h 282039"/>
                  <a:gd name="connsiteX1" fmla="*/ 7190 w 51373"/>
                  <a:gd name="connsiteY1" fmla="*/ 977 h 282039"/>
                  <a:gd name="connsiteX2" fmla="*/ 37480 w 51373"/>
                  <a:gd name="connsiteY2" fmla="*/ 156044 h 282039"/>
                  <a:gd name="connsiteX3" fmla="*/ 17192 w 51373"/>
                  <a:gd name="connsiteY3" fmla="*/ 223290 h 282039"/>
                  <a:gd name="connsiteX4" fmla="*/ 523 w 51373"/>
                  <a:gd name="connsiteY4" fmla="*/ 279964 h 282039"/>
                  <a:gd name="connsiteX5" fmla="*/ 5191 w 51373"/>
                  <a:gd name="connsiteY5" fmla="*/ 281298 h 282039"/>
                  <a:gd name="connsiteX6" fmla="*/ 29670 w 51373"/>
                  <a:gd name="connsiteY6" fmla="*/ 227100 h 282039"/>
                  <a:gd name="connsiteX7" fmla="*/ 50434 w 51373"/>
                  <a:gd name="connsiteY7" fmla="*/ 150138 h 282039"/>
                  <a:gd name="connsiteX8" fmla="*/ 8715 w 51373"/>
                  <a:gd name="connsiteY8" fmla="*/ 405 h 282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373" h="282039">
                    <a:moveTo>
                      <a:pt x="8715" y="405"/>
                    </a:moveTo>
                    <a:cubicBezTo>
                      <a:pt x="8143" y="-357"/>
                      <a:pt x="7000" y="24"/>
                      <a:pt x="7190" y="977"/>
                    </a:cubicBezTo>
                    <a:cubicBezTo>
                      <a:pt x="20526" y="54603"/>
                      <a:pt x="46434" y="99084"/>
                      <a:pt x="37480" y="156044"/>
                    </a:cubicBezTo>
                    <a:cubicBezTo>
                      <a:pt x="33861" y="179285"/>
                      <a:pt x="25479" y="201573"/>
                      <a:pt x="17192" y="223290"/>
                    </a:cubicBezTo>
                    <a:cubicBezTo>
                      <a:pt x="10620" y="240531"/>
                      <a:pt x="-2811" y="260819"/>
                      <a:pt x="523" y="279964"/>
                    </a:cubicBezTo>
                    <a:cubicBezTo>
                      <a:pt x="904" y="282155"/>
                      <a:pt x="3762" y="282631"/>
                      <a:pt x="5191" y="281298"/>
                    </a:cubicBezTo>
                    <a:cubicBezTo>
                      <a:pt x="18811" y="268725"/>
                      <a:pt x="23193" y="244150"/>
                      <a:pt x="29670" y="227100"/>
                    </a:cubicBezTo>
                    <a:cubicBezTo>
                      <a:pt x="39004" y="202431"/>
                      <a:pt x="47672" y="176618"/>
                      <a:pt x="50434" y="150138"/>
                    </a:cubicBezTo>
                    <a:cubicBezTo>
                      <a:pt x="55673" y="99656"/>
                      <a:pt x="38623" y="42315"/>
                      <a:pt x="8715" y="405"/>
                    </a:cubicBezTo>
                    <a:close/>
                  </a:path>
                </a:pathLst>
              </a:custGeom>
              <a:grpFill/>
              <a:ln w="9525"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2C5CB48E-0627-267F-7735-B5BFFBFD9694}"/>
                  </a:ext>
                </a:extLst>
              </p:cNvPr>
              <p:cNvSpPr/>
              <p:nvPr/>
            </p:nvSpPr>
            <p:spPr>
              <a:xfrm>
                <a:off x="7884981" y="1316485"/>
                <a:ext cx="44288" cy="51508"/>
              </a:xfrm>
              <a:custGeom>
                <a:avLst/>
                <a:gdLst>
                  <a:gd name="connsiteX0" fmla="*/ 43152 w 44288"/>
                  <a:gd name="connsiteY0" fmla="*/ 42446 h 51508"/>
                  <a:gd name="connsiteX1" fmla="*/ 20197 w 44288"/>
                  <a:gd name="connsiteY1" fmla="*/ 38064 h 51508"/>
                  <a:gd name="connsiteX2" fmla="*/ 33627 w 44288"/>
                  <a:gd name="connsiteY2" fmla="*/ 9394 h 51508"/>
                  <a:gd name="connsiteX3" fmla="*/ 29912 w 44288"/>
                  <a:gd name="connsiteY3" fmla="*/ 2631 h 51508"/>
                  <a:gd name="connsiteX4" fmla="*/ 385 w 44288"/>
                  <a:gd name="connsiteY4" fmla="*/ 8251 h 51508"/>
                  <a:gd name="connsiteX5" fmla="*/ 2861 w 44288"/>
                  <a:gd name="connsiteY5" fmla="*/ 11490 h 51508"/>
                  <a:gd name="connsiteX6" fmla="*/ 21626 w 44288"/>
                  <a:gd name="connsiteY6" fmla="*/ 11299 h 51508"/>
                  <a:gd name="connsiteX7" fmla="*/ 5147 w 44288"/>
                  <a:gd name="connsiteY7" fmla="*/ 38541 h 51508"/>
                  <a:gd name="connsiteX8" fmla="*/ 5147 w 44288"/>
                  <a:gd name="connsiteY8" fmla="*/ 47208 h 51508"/>
                  <a:gd name="connsiteX9" fmla="*/ 22007 w 44288"/>
                  <a:gd name="connsiteY9" fmla="*/ 51114 h 51508"/>
                  <a:gd name="connsiteX10" fmla="*/ 43914 w 44288"/>
                  <a:gd name="connsiteY10" fmla="*/ 45113 h 51508"/>
                  <a:gd name="connsiteX11" fmla="*/ 43152 w 44288"/>
                  <a:gd name="connsiteY11" fmla="*/ 42446 h 51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88" h="51508">
                    <a:moveTo>
                      <a:pt x="43152" y="42446"/>
                    </a:moveTo>
                    <a:cubicBezTo>
                      <a:pt x="35532" y="39779"/>
                      <a:pt x="27912" y="37969"/>
                      <a:pt x="20197" y="38064"/>
                    </a:cubicBezTo>
                    <a:cubicBezTo>
                      <a:pt x="26102" y="29206"/>
                      <a:pt x="31341" y="20253"/>
                      <a:pt x="33627" y="9394"/>
                    </a:cubicBezTo>
                    <a:cubicBezTo>
                      <a:pt x="34294" y="6346"/>
                      <a:pt x="32770" y="3774"/>
                      <a:pt x="29912" y="2631"/>
                    </a:cubicBezTo>
                    <a:cubicBezTo>
                      <a:pt x="18958" y="-1560"/>
                      <a:pt x="7719" y="-1464"/>
                      <a:pt x="385" y="8251"/>
                    </a:cubicBezTo>
                    <a:cubicBezTo>
                      <a:pt x="-854" y="9870"/>
                      <a:pt x="1147" y="11775"/>
                      <a:pt x="2861" y="11490"/>
                    </a:cubicBezTo>
                    <a:cubicBezTo>
                      <a:pt x="9814" y="10347"/>
                      <a:pt x="15339" y="9775"/>
                      <a:pt x="21626" y="11299"/>
                    </a:cubicBezTo>
                    <a:cubicBezTo>
                      <a:pt x="18196" y="21396"/>
                      <a:pt x="12291" y="30825"/>
                      <a:pt x="5147" y="38541"/>
                    </a:cubicBezTo>
                    <a:cubicBezTo>
                      <a:pt x="2766" y="41112"/>
                      <a:pt x="2957" y="44446"/>
                      <a:pt x="5147" y="47208"/>
                    </a:cubicBezTo>
                    <a:cubicBezTo>
                      <a:pt x="10100" y="53209"/>
                      <a:pt x="14767" y="51209"/>
                      <a:pt x="22007" y="51114"/>
                    </a:cubicBezTo>
                    <a:cubicBezTo>
                      <a:pt x="30293" y="51018"/>
                      <a:pt x="37342" y="50542"/>
                      <a:pt x="43914" y="45113"/>
                    </a:cubicBezTo>
                    <a:cubicBezTo>
                      <a:pt x="44676" y="44256"/>
                      <a:pt x="44200" y="42827"/>
                      <a:pt x="43152" y="42446"/>
                    </a:cubicBezTo>
                    <a:close/>
                  </a:path>
                </a:pathLst>
              </a:custGeom>
              <a:grpFill/>
              <a:ln w="9525"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582E1A82-69F4-BFAA-7FE4-922D631246B7}"/>
                  </a:ext>
                </a:extLst>
              </p:cNvPr>
              <p:cNvSpPr/>
              <p:nvPr/>
            </p:nvSpPr>
            <p:spPr>
              <a:xfrm>
                <a:off x="7964919" y="1439098"/>
                <a:ext cx="56224" cy="13114"/>
              </a:xfrm>
              <a:custGeom>
                <a:avLst/>
                <a:gdLst>
                  <a:gd name="connsiteX0" fmla="*/ 55797 w 56224"/>
                  <a:gd name="connsiteY0" fmla="*/ 8320 h 13114"/>
                  <a:gd name="connsiteX1" fmla="*/ 32652 w 56224"/>
                  <a:gd name="connsiteY1" fmla="*/ 2796 h 13114"/>
                  <a:gd name="connsiteX2" fmla="*/ 14935 w 56224"/>
                  <a:gd name="connsiteY2" fmla="*/ 2510 h 13114"/>
                  <a:gd name="connsiteX3" fmla="*/ 1505 w 56224"/>
                  <a:gd name="connsiteY3" fmla="*/ 319 h 13114"/>
                  <a:gd name="connsiteX4" fmla="*/ 76 w 56224"/>
                  <a:gd name="connsiteY4" fmla="*/ 1367 h 13114"/>
                  <a:gd name="connsiteX5" fmla="*/ 19698 w 56224"/>
                  <a:gd name="connsiteY5" fmla="*/ 11082 h 13114"/>
                  <a:gd name="connsiteX6" fmla="*/ 40367 w 56224"/>
                  <a:gd name="connsiteY6" fmla="*/ 12035 h 13114"/>
                  <a:gd name="connsiteX7" fmla="*/ 54750 w 56224"/>
                  <a:gd name="connsiteY7" fmla="*/ 12321 h 13114"/>
                  <a:gd name="connsiteX8" fmla="*/ 55797 w 56224"/>
                  <a:gd name="connsiteY8" fmla="*/ 8320 h 1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224" h="13114">
                    <a:moveTo>
                      <a:pt x="55797" y="8320"/>
                    </a:moveTo>
                    <a:cubicBezTo>
                      <a:pt x="51320" y="1653"/>
                      <a:pt x="39605" y="2986"/>
                      <a:pt x="32652" y="2796"/>
                    </a:cubicBezTo>
                    <a:cubicBezTo>
                      <a:pt x="26746" y="2605"/>
                      <a:pt x="20841" y="2700"/>
                      <a:pt x="14935" y="2510"/>
                    </a:cubicBezTo>
                    <a:cubicBezTo>
                      <a:pt x="11411" y="2415"/>
                      <a:pt x="4172" y="3653"/>
                      <a:pt x="1505" y="319"/>
                    </a:cubicBezTo>
                    <a:cubicBezTo>
                      <a:pt x="838" y="-538"/>
                      <a:pt x="-305" y="510"/>
                      <a:pt x="76" y="1367"/>
                    </a:cubicBezTo>
                    <a:cubicBezTo>
                      <a:pt x="3981" y="8987"/>
                      <a:pt x="11792" y="10320"/>
                      <a:pt x="19698" y="11082"/>
                    </a:cubicBezTo>
                    <a:cubicBezTo>
                      <a:pt x="26556" y="11654"/>
                      <a:pt x="33509" y="11559"/>
                      <a:pt x="40367" y="12035"/>
                    </a:cubicBezTo>
                    <a:cubicBezTo>
                      <a:pt x="45225" y="12321"/>
                      <a:pt x="50177" y="14130"/>
                      <a:pt x="54750" y="12321"/>
                    </a:cubicBezTo>
                    <a:cubicBezTo>
                      <a:pt x="56178" y="11654"/>
                      <a:pt x="56654" y="9558"/>
                      <a:pt x="55797" y="8320"/>
                    </a:cubicBezTo>
                    <a:close/>
                  </a:path>
                </a:pathLst>
              </a:custGeom>
              <a:grpFill/>
              <a:ln w="9525"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2F658B01-162D-610F-48C8-AF9451042110}"/>
                  </a:ext>
                </a:extLst>
              </p:cNvPr>
              <p:cNvSpPr/>
              <p:nvPr/>
            </p:nvSpPr>
            <p:spPr>
              <a:xfrm>
                <a:off x="7961384" y="1457034"/>
                <a:ext cx="46094" cy="10613"/>
              </a:xfrm>
              <a:custGeom>
                <a:avLst/>
                <a:gdLst>
                  <a:gd name="connsiteX0" fmla="*/ 45521 w 46094"/>
                  <a:gd name="connsiteY0" fmla="*/ 7148 h 10613"/>
                  <a:gd name="connsiteX1" fmla="*/ 23518 w 46094"/>
                  <a:gd name="connsiteY1" fmla="*/ 862 h 10613"/>
                  <a:gd name="connsiteX2" fmla="*/ 11136 w 46094"/>
                  <a:gd name="connsiteY2" fmla="*/ 5 h 10613"/>
                  <a:gd name="connsiteX3" fmla="*/ 3135 w 46094"/>
                  <a:gd name="connsiteY3" fmla="*/ 386 h 10613"/>
                  <a:gd name="connsiteX4" fmla="*/ 658 w 46094"/>
                  <a:gd name="connsiteY4" fmla="*/ 3529 h 10613"/>
                  <a:gd name="connsiteX5" fmla="*/ 44950 w 46094"/>
                  <a:gd name="connsiteY5" fmla="*/ 9244 h 10613"/>
                  <a:gd name="connsiteX6" fmla="*/ 45521 w 46094"/>
                  <a:gd name="connsiteY6" fmla="*/ 7148 h 10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4" h="10613">
                    <a:moveTo>
                      <a:pt x="45521" y="7148"/>
                    </a:moveTo>
                    <a:cubicBezTo>
                      <a:pt x="38282" y="3529"/>
                      <a:pt x="31520" y="1624"/>
                      <a:pt x="23518" y="862"/>
                    </a:cubicBezTo>
                    <a:cubicBezTo>
                      <a:pt x="19423" y="481"/>
                      <a:pt x="15232" y="195"/>
                      <a:pt x="11136" y="5"/>
                    </a:cubicBezTo>
                    <a:cubicBezTo>
                      <a:pt x="9135" y="-91"/>
                      <a:pt x="4944" y="1338"/>
                      <a:pt x="3135" y="386"/>
                    </a:cubicBezTo>
                    <a:cubicBezTo>
                      <a:pt x="1135" y="-662"/>
                      <a:pt x="-1152" y="1910"/>
                      <a:pt x="658" y="3529"/>
                    </a:cubicBezTo>
                    <a:cubicBezTo>
                      <a:pt x="11421" y="13244"/>
                      <a:pt x="32281" y="10577"/>
                      <a:pt x="44950" y="9244"/>
                    </a:cubicBezTo>
                    <a:cubicBezTo>
                      <a:pt x="45902" y="9149"/>
                      <a:pt x="46664" y="7720"/>
                      <a:pt x="45521" y="7148"/>
                    </a:cubicBezTo>
                    <a:close/>
                  </a:path>
                </a:pathLst>
              </a:custGeom>
              <a:grpFill/>
              <a:ln w="9525"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25B0564B-CE11-46D7-F145-195D143F3E80}"/>
                  </a:ext>
                </a:extLst>
              </p:cNvPr>
              <p:cNvSpPr/>
              <p:nvPr/>
            </p:nvSpPr>
            <p:spPr>
              <a:xfrm>
                <a:off x="8090994" y="1429779"/>
                <a:ext cx="93212" cy="72587"/>
              </a:xfrm>
              <a:custGeom>
                <a:avLst/>
                <a:gdLst>
                  <a:gd name="connsiteX0" fmla="*/ 91076 w 93212"/>
                  <a:gd name="connsiteY0" fmla="*/ 60502 h 72587"/>
                  <a:gd name="connsiteX1" fmla="*/ 66882 w 93212"/>
                  <a:gd name="connsiteY1" fmla="*/ 24593 h 72587"/>
                  <a:gd name="connsiteX2" fmla="*/ 71549 w 93212"/>
                  <a:gd name="connsiteY2" fmla="*/ 6686 h 72587"/>
                  <a:gd name="connsiteX3" fmla="*/ 65358 w 93212"/>
                  <a:gd name="connsiteY3" fmla="*/ 304 h 72587"/>
                  <a:gd name="connsiteX4" fmla="*/ 62977 w 93212"/>
                  <a:gd name="connsiteY4" fmla="*/ 18 h 72587"/>
                  <a:gd name="connsiteX5" fmla="*/ 57452 w 93212"/>
                  <a:gd name="connsiteY5" fmla="*/ 3066 h 72587"/>
                  <a:gd name="connsiteX6" fmla="*/ 56024 w 93212"/>
                  <a:gd name="connsiteY6" fmla="*/ 6305 h 72587"/>
                  <a:gd name="connsiteX7" fmla="*/ 6970 w 93212"/>
                  <a:gd name="connsiteY7" fmla="*/ 53072 h 72587"/>
                  <a:gd name="connsiteX8" fmla="*/ 45260 w 93212"/>
                  <a:gd name="connsiteY8" fmla="*/ 48500 h 72587"/>
                  <a:gd name="connsiteX9" fmla="*/ 54309 w 93212"/>
                  <a:gd name="connsiteY9" fmla="*/ 41357 h 72587"/>
                  <a:gd name="connsiteX10" fmla="*/ 59738 w 93212"/>
                  <a:gd name="connsiteY10" fmla="*/ 58216 h 72587"/>
                  <a:gd name="connsiteX11" fmla="*/ 92981 w 93212"/>
                  <a:gd name="connsiteY11" fmla="*/ 62978 h 72587"/>
                  <a:gd name="connsiteX12" fmla="*/ 91076 w 93212"/>
                  <a:gd name="connsiteY12" fmla="*/ 60502 h 72587"/>
                  <a:gd name="connsiteX13" fmla="*/ 15256 w 93212"/>
                  <a:gd name="connsiteY13" fmla="*/ 46976 h 72587"/>
                  <a:gd name="connsiteX14" fmla="*/ 14399 w 93212"/>
                  <a:gd name="connsiteY14" fmla="*/ 28498 h 72587"/>
                  <a:gd name="connsiteX15" fmla="*/ 35069 w 93212"/>
                  <a:gd name="connsiteY15" fmla="*/ 16401 h 72587"/>
                  <a:gd name="connsiteX16" fmla="*/ 54119 w 93212"/>
                  <a:gd name="connsiteY16" fmla="*/ 11543 h 72587"/>
                  <a:gd name="connsiteX17" fmla="*/ 52499 w 93212"/>
                  <a:gd name="connsiteY17" fmla="*/ 26974 h 72587"/>
                  <a:gd name="connsiteX18" fmla="*/ 15256 w 93212"/>
                  <a:gd name="connsiteY18" fmla="*/ 46976 h 7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12" h="72587">
                    <a:moveTo>
                      <a:pt x="91076" y="60502"/>
                    </a:moveTo>
                    <a:cubicBezTo>
                      <a:pt x="73549" y="66979"/>
                      <a:pt x="66882" y="43166"/>
                      <a:pt x="66882" y="24593"/>
                    </a:cubicBezTo>
                    <a:cubicBezTo>
                      <a:pt x="69549" y="19068"/>
                      <a:pt x="71263" y="13067"/>
                      <a:pt x="71549" y="6686"/>
                    </a:cubicBezTo>
                    <a:cubicBezTo>
                      <a:pt x="71740" y="3066"/>
                      <a:pt x="68597" y="685"/>
                      <a:pt x="65358" y="304"/>
                    </a:cubicBezTo>
                    <a:cubicBezTo>
                      <a:pt x="64596" y="209"/>
                      <a:pt x="63739" y="113"/>
                      <a:pt x="62977" y="18"/>
                    </a:cubicBezTo>
                    <a:cubicBezTo>
                      <a:pt x="60786" y="-172"/>
                      <a:pt x="58500" y="1161"/>
                      <a:pt x="57452" y="3066"/>
                    </a:cubicBezTo>
                    <a:cubicBezTo>
                      <a:pt x="56881" y="4114"/>
                      <a:pt x="56500" y="5162"/>
                      <a:pt x="56024" y="6305"/>
                    </a:cubicBezTo>
                    <a:cubicBezTo>
                      <a:pt x="29354" y="5257"/>
                      <a:pt x="-17795" y="26688"/>
                      <a:pt x="6970" y="53072"/>
                    </a:cubicBezTo>
                    <a:cubicBezTo>
                      <a:pt x="17066" y="63836"/>
                      <a:pt x="36021" y="54406"/>
                      <a:pt x="45260" y="48500"/>
                    </a:cubicBezTo>
                    <a:cubicBezTo>
                      <a:pt x="48499" y="46405"/>
                      <a:pt x="51547" y="44024"/>
                      <a:pt x="54309" y="41357"/>
                    </a:cubicBezTo>
                    <a:cubicBezTo>
                      <a:pt x="55642" y="47357"/>
                      <a:pt x="57547" y="53168"/>
                      <a:pt x="59738" y="58216"/>
                    </a:cubicBezTo>
                    <a:cubicBezTo>
                      <a:pt x="66882" y="74980"/>
                      <a:pt x="83170" y="77742"/>
                      <a:pt x="92981" y="62978"/>
                    </a:cubicBezTo>
                    <a:cubicBezTo>
                      <a:pt x="93742" y="61835"/>
                      <a:pt x="92504" y="59930"/>
                      <a:pt x="91076" y="60502"/>
                    </a:cubicBezTo>
                    <a:close/>
                    <a:moveTo>
                      <a:pt x="15256" y="46976"/>
                    </a:moveTo>
                    <a:cubicBezTo>
                      <a:pt x="6303" y="45071"/>
                      <a:pt x="11256" y="32213"/>
                      <a:pt x="14399" y="28498"/>
                    </a:cubicBezTo>
                    <a:cubicBezTo>
                      <a:pt x="19447" y="22592"/>
                      <a:pt x="27925" y="19068"/>
                      <a:pt x="35069" y="16401"/>
                    </a:cubicBezTo>
                    <a:cubicBezTo>
                      <a:pt x="41165" y="14115"/>
                      <a:pt x="47546" y="12686"/>
                      <a:pt x="54119" y="11543"/>
                    </a:cubicBezTo>
                    <a:cubicBezTo>
                      <a:pt x="52785" y="16401"/>
                      <a:pt x="52309" y="21640"/>
                      <a:pt x="52499" y="26974"/>
                    </a:cubicBezTo>
                    <a:cubicBezTo>
                      <a:pt x="43831" y="39642"/>
                      <a:pt x="28592" y="49834"/>
                      <a:pt x="15256" y="46976"/>
                    </a:cubicBezTo>
                    <a:close/>
                  </a:path>
                </a:pathLst>
              </a:custGeom>
              <a:grpFill/>
              <a:ln w="9525"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C55D8BEA-D950-A18C-C3B9-69AFDE90FB6F}"/>
                  </a:ext>
                </a:extLst>
              </p:cNvPr>
              <p:cNvSpPr/>
              <p:nvPr/>
            </p:nvSpPr>
            <p:spPr>
              <a:xfrm>
                <a:off x="8176151" y="1313068"/>
                <a:ext cx="52915" cy="50643"/>
              </a:xfrm>
              <a:custGeom>
                <a:avLst/>
                <a:gdLst>
                  <a:gd name="connsiteX0" fmla="*/ 52306 w 52915"/>
                  <a:gd name="connsiteY0" fmla="*/ 45673 h 50643"/>
                  <a:gd name="connsiteX1" fmla="*/ 34494 w 52915"/>
                  <a:gd name="connsiteY1" fmla="*/ 39291 h 50643"/>
                  <a:gd name="connsiteX2" fmla="*/ 21349 w 52915"/>
                  <a:gd name="connsiteY2" fmla="*/ 38434 h 50643"/>
                  <a:gd name="connsiteX3" fmla="*/ 28874 w 52915"/>
                  <a:gd name="connsiteY3" fmla="*/ 9954 h 50643"/>
                  <a:gd name="connsiteX4" fmla="*/ 490 w 52915"/>
                  <a:gd name="connsiteY4" fmla="*/ 6049 h 50643"/>
                  <a:gd name="connsiteX5" fmla="*/ 2013 w 52915"/>
                  <a:gd name="connsiteY5" fmla="*/ 8811 h 50643"/>
                  <a:gd name="connsiteX6" fmla="*/ 20206 w 52915"/>
                  <a:gd name="connsiteY6" fmla="*/ 15574 h 50643"/>
                  <a:gd name="connsiteX7" fmla="*/ 5919 w 52915"/>
                  <a:gd name="connsiteY7" fmla="*/ 38243 h 50643"/>
                  <a:gd name="connsiteX8" fmla="*/ 7253 w 52915"/>
                  <a:gd name="connsiteY8" fmla="*/ 48625 h 50643"/>
                  <a:gd name="connsiteX9" fmla="*/ 51925 w 52915"/>
                  <a:gd name="connsiteY9" fmla="*/ 48149 h 50643"/>
                  <a:gd name="connsiteX10" fmla="*/ 52306 w 52915"/>
                  <a:gd name="connsiteY10" fmla="*/ 45673 h 5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15" h="50643">
                    <a:moveTo>
                      <a:pt x="52306" y="45673"/>
                    </a:moveTo>
                    <a:cubicBezTo>
                      <a:pt x="46400" y="42910"/>
                      <a:pt x="41066" y="40148"/>
                      <a:pt x="34494" y="39291"/>
                    </a:cubicBezTo>
                    <a:cubicBezTo>
                      <a:pt x="30112" y="38719"/>
                      <a:pt x="25731" y="38624"/>
                      <a:pt x="21349" y="38434"/>
                    </a:cubicBezTo>
                    <a:cubicBezTo>
                      <a:pt x="27636" y="30337"/>
                      <a:pt x="31731" y="20050"/>
                      <a:pt x="28874" y="9954"/>
                    </a:cubicBezTo>
                    <a:cubicBezTo>
                      <a:pt x="24778" y="-4715"/>
                      <a:pt x="9157" y="-619"/>
                      <a:pt x="490" y="6049"/>
                    </a:cubicBezTo>
                    <a:cubicBezTo>
                      <a:pt x="-749" y="7001"/>
                      <a:pt x="585" y="9192"/>
                      <a:pt x="2013" y="8811"/>
                    </a:cubicBezTo>
                    <a:cubicBezTo>
                      <a:pt x="9824" y="6430"/>
                      <a:pt x="19825" y="4715"/>
                      <a:pt x="20206" y="15574"/>
                    </a:cubicBezTo>
                    <a:cubicBezTo>
                      <a:pt x="20587" y="25099"/>
                      <a:pt x="13348" y="33481"/>
                      <a:pt x="5919" y="38243"/>
                    </a:cubicBezTo>
                    <a:cubicBezTo>
                      <a:pt x="2109" y="40624"/>
                      <a:pt x="2204" y="47387"/>
                      <a:pt x="7253" y="48625"/>
                    </a:cubicBezTo>
                    <a:cubicBezTo>
                      <a:pt x="22969" y="52531"/>
                      <a:pt x="36494" y="49864"/>
                      <a:pt x="51925" y="48149"/>
                    </a:cubicBezTo>
                    <a:cubicBezTo>
                      <a:pt x="53068" y="47863"/>
                      <a:pt x="53258" y="46149"/>
                      <a:pt x="52306" y="45673"/>
                    </a:cubicBezTo>
                    <a:close/>
                  </a:path>
                </a:pathLst>
              </a:custGeom>
              <a:grpFill/>
              <a:ln w="9525"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ECAB1E11-5DB2-2857-BA55-02F9D8DCFD3F}"/>
                  </a:ext>
                </a:extLst>
              </p:cNvPr>
              <p:cNvSpPr/>
              <p:nvPr/>
            </p:nvSpPr>
            <p:spPr>
              <a:xfrm>
                <a:off x="8272222" y="1438236"/>
                <a:ext cx="45559" cy="13987"/>
              </a:xfrm>
              <a:custGeom>
                <a:avLst/>
                <a:gdLst>
                  <a:gd name="connsiteX0" fmla="*/ 43007 w 45559"/>
                  <a:gd name="connsiteY0" fmla="*/ 1182 h 13987"/>
                  <a:gd name="connsiteX1" fmla="*/ 27577 w 45559"/>
                  <a:gd name="connsiteY1" fmla="*/ 1944 h 13987"/>
                  <a:gd name="connsiteX2" fmla="*/ 2526 w 45559"/>
                  <a:gd name="connsiteY2" fmla="*/ 5373 h 13987"/>
                  <a:gd name="connsiteX3" fmla="*/ 2335 w 45559"/>
                  <a:gd name="connsiteY3" fmla="*/ 11945 h 13987"/>
                  <a:gd name="connsiteX4" fmla="*/ 29101 w 45559"/>
                  <a:gd name="connsiteY4" fmla="*/ 13374 h 13987"/>
                  <a:gd name="connsiteX5" fmla="*/ 45293 w 45559"/>
                  <a:gd name="connsiteY5" fmla="*/ 6992 h 13987"/>
                  <a:gd name="connsiteX6" fmla="*/ 43007 w 45559"/>
                  <a:gd name="connsiteY6" fmla="*/ 1182 h 1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9" h="13987">
                    <a:moveTo>
                      <a:pt x="43007" y="1182"/>
                    </a:moveTo>
                    <a:cubicBezTo>
                      <a:pt x="38626" y="-1581"/>
                      <a:pt x="32244" y="1277"/>
                      <a:pt x="27577" y="1944"/>
                    </a:cubicBezTo>
                    <a:cubicBezTo>
                      <a:pt x="19386" y="3182"/>
                      <a:pt x="10432" y="2991"/>
                      <a:pt x="2526" y="5373"/>
                    </a:cubicBezTo>
                    <a:cubicBezTo>
                      <a:pt x="-712" y="5658"/>
                      <a:pt x="-903" y="10802"/>
                      <a:pt x="2335" y="11945"/>
                    </a:cubicBezTo>
                    <a:cubicBezTo>
                      <a:pt x="10717" y="14898"/>
                      <a:pt x="20528" y="13945"/>
                      <a:pt x="29101" y="13374"/>
                    </a:cubicBezTo>
                    <a:cubicBezTo>
                      <a:pt x="35007" y="12993"/>
                      <a:pt x="42817" y="13183"/>
                      <a:pt x="45293" y="6992"/>
                    </a:cubicBezTo>
                    <a:cubicBezTo>
                      <a:pt x="46151" y="4896"/>
                      <a:pt x="44817" y="2325"/>
                      <a:pt x="43007" y="1182"/>
                    </a:cubicBezTo>
                    <a:close/>
                  </a:path>
                </a:pathLst>
              </a:custGeom>
              <a:grpFill/>
              <a:ln w="9525" cap="flat">
                <a:no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B48E8661-D97A-2D95-53E4-3DD413A0B41E}"/>
                  </a:ext>
                </a:extLst>
              </p:cNvPr>
              <p:cNvSpPr/>
              <p:nvPr/>
            </p:nvSpPr>
            <p:spPr>
              <a:xfrm>
                <a:off x="8391146" y="1356340"/>
                <a:ext cx="86055" cy="149009"/>
              </a:xfrm>
              <a:custGeom>
                <a:avLst/>
                <a:gdLst>
                  <a:gd name="connsiteX0" fmla="*/ 84770 w 86055"/>
                  <a:gd name="connsiteY0" fmla="*/ 144990 h 149009"/>
                  <a:gd name="connsiteX1" fmla="*/ 20667 w 86055"/>
                  <a:gd name="connsiteY1" fmla="*/ 113462 h 149009"/>
                  <a:gd name="connsiteX2" fmla="*/ 63243 w 86055"/>
                  <a:gd name="connsiteY2" fmla="*/ 25928 h 149009"/>
                  <a:gd name="connsiteX3" fmla="*/ 9903 w 86055"/>
                  <a:gd name="connsiteY3" fmla="*/ 25737 h 149009"/>
                  <a:gd name="connsiteX4" fmla="*/ 11237 w 86055"/>
                  <a:gd name="connsiteY4" fmla="*/ 25451 h 149009"/>
                  <a:gd name="connsiteX5" fmla="*/ 51623 w 86055"/>
                  <a:gd name="connsiteY5" fmla="*/ 35262 h 149009"/>
                  <a:gd name="connsiteX6" fmla="*/ 38192 w 86055"/>
                  <a:gd name="connsiteY6" fmla="*/ 67647 h 149009"/>
                  <a:gd name="connsiteX7" fmla="*/ 1617 w 86055"/>
                  <a:gd name="connsiteY7" fmla="*/ 116225 h 149009"/>
                  <a:gd name="connsiteX8" fmla="*/ 7331 w 86055"/>
                  <a:gd name="connsiteY8" fmla="*/ 126321 h 149009"/>
                  <a:gd name="connsiteX9" fmla="*/ 84770 w 86055"/>
                  <a:gd name="connsiteY9" fmla="*/ 148419 h 149009"/>
                  <a:gd name="connsiteX10" fmla="*/ 84770 w 86055"/>
                  <a:gd name="connsiteY10" fmla="*/ 144990 h 14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055" h="149009">
                    <a:moveTo>
                      <a:pt x="84770" y="144990"/>
                    </a:moveTo>
                    <a:cubicBezTo>
                      <a:pt x="59909" y="138989"/>
                      <a:pt x="44479" y="116225"/>
                      <a:pt x="20667" y="113462"/>
                    </a:cubicBezTo>
                    <a:cubicBezTo>
                      <a:pt x="42193" y="89650"/>
                      <a:pt x="64386" y="57074"/>
                      <a:pt x="63243" y="25928"/>
                    </a:cubicBezTo>
                    <a:cubicBezTo>
                      <a:pt x="61910" y="-9886"/>
                      <a:pt x="-4956" y="-7315"/>
                      <a:pt x="9903" y="25737"/>
                    </a:cubicBezTo>
                    <a:cubicBezTo>
                      <a:pt x="10189" y="26404"/>
                      <a:pt x="11332" y="26118"/>
                      <a:pt x="11237" y="25451"/>
                    </a:cubicBezTo>
                    <a:cubicBezTo>
                      <a:pt x="8570" y="5544"/>
                      <a:pt x="56671" y="3353"/>
                      <a:pt x="51623" y="35262"/>
                    </a:cubicBezTo>
                    <a:cubicBezTo>
                      <a:pt x="49813" y="46883"/>
                      <a:pt x="43812" y="57646"/>
                      <a:pt x="38192" y="67647"/>
                    </a:cubicBezTo>
                    <a:cubicBezTo>
                      <a:pt x="28286" y="85173"/>
                      <a:pt x="15809" y="102032"/>
                      <a:pt x="1617" y="116225"/>
                    </a:cubicBezTo>
                    <a:cubicBezTo>
                      <a:pt x="-2384" y="120320"/>
                      <a:pt x="1617" y="127845"/>
                      <a:pt x="7331" y="126321"/>
                    </a:cubicBezTo>
                    <a:cubicBezTo>
                      <a:pt x="36097" y="118701"/>
                      <a:pt x="54480" y="153944"/>
                      <a:pt x="84770" y="148419"/>
                    </a:cubicBezTo>
                    <a:cubicBezTo>
                      <a:pt x="86484" y="148038"/>
                      <a:pt x="86484" y="145371"/>
                      <a:pt x="84770" y="144990"/>
                    </a:cubicBezTo>
                    <a:close/>
                  </a:path>
                </a:pathLst>
              </a:custGeom>
              <a:grpFill/>
              <a:ln w="9525" cap="flat">
                <a:noFill/>
                <a:prstDash val="solid"/>
                <a:miter/>
              </a:ln>
            </p:spPr>
            <p:txBody>
              <a:bodyPr rtlCol="0" anchor="ctr"/>
              <a:lstStyle/>
              <a:p>
                <a:endParaRPr lang="en-US"/>
              </a:p>
            </p:txBody>
          </p:sp>
          <p:sp>
            <p:nvSpPr>
              <p:cNvPr id="673" name="Freeform: Shape 672">
                <a:extLst>
                  <a:ext uri="{FF2B5EF4-FFF2-40B4-BE49-F238E27FC236}">
                    <a16:creationId xmlns:a16="http://schemas.microsoft.com/office/drawing/2014/main" id="{66E5954B-E6CE-DD1F-694E-8D8E2B011940}"/>
                  </a:ext>
                </a:extLst>
              </p:cNvPr>
              <p:cNvSpPr/>
              <p:nvPr/>
            </p:nvSpPr>
            <p:spPr>
              <a:xfrm>
                <a:off x="8506229" y="1333596"/>
                <a:ext cx="230483" cy="167448"/>
              </a:xfrm>
              <a:custGeom>
                <a:avLst/>
                <a:gdLst>
                  <a:gd name="connsiteX0" fmla="*/ 227910 w 230483"/>
                  <a:gd name="connsiteY0" fmla="*/ 106583 h 167448"/>
                  <a:gd name="connsiteX1" fmla="*/ 197620 w 230483"/>
                  <a:gd name="connsiteY1" fmla="*/ 109536 h 167448"/>
                  <a:gd name="connsiteX2" fmla="*/ 183714 w 230483"/>
                  <a:gd name="connsiteY2" fmla="*/ 109155 h 167448"/>
                  <a:gd name="connsiteX3" fmla="*/ 183619 w 230483"/>
                  <a:gd name="connsiteY3" fmla="*/ 111536 h 167448"/>
                  <a:gd name="connsiteX4" fmla="*/ 184000 w 230483"/>
                  <a:gd name="connsiteY4" fmla="*/ 113632 h 167448"/>
                  <a:gd name="connsiteX5" fmla="*/ 162950 w 230483"/>
                  <a:gd name="connsiteY5" fmla="*/ 146588 h 167448"/>
                  <a:gd name="connsiteX6" fmla="*/ 135613 w 230483"/>
                  <a:gd name="connsiteY6" fmla="*/ 124681 h 167448"/>
                  <a:gd name="connsiteX7" fmla="*/ 142852 w 230483"/>
                  <a:gd name="connsiteY7" fmla="*/ 114394 h 167448"/>
                  <a:gd name="connsiteX8" fmla="*/ 176380 w 230483"/>
                  <a:gd name="connsiteY8" fmla="*/ 31050 h 167448"/>
                  <a:gd name="connsiteX9" fmla="*/ 150281 w 230483"/>
                  <a:gd name="connsiteY9" fmla="*/ 1427 h 167448"/>
                  <a:gd name="connsiteX10" fmla="*/ 126088 w 230483"/>
                  <a:gd name="connsiteY10" fmla="*/ 55243 h 167448"/>
                  <a:gd name="connsiteX11" fmla="*/ 120753 w 230483"/>
                  <a:gd name="connsiteY11" fmla="*/ 120490 h 167448"/>
                  <a:gd name="connsiteX12" fmla="*/ 118182 w 230483"/>
                  <a:gd name="connsiteY12" fmla="*/ 123728 h 167448"/>
                  <a:gd name="connsiteX13" fmla="*/ 98751 w 230483"/>
                  <a:gd name="connsiteY13" fmla="*/ 142016 h 167448"/>
                  <a:gd name="connsiteX14" fmla="*/ 74081 w 230483"/>
                  <a:gd name="connsiteY14" fmla="*/ 131729 h 167448"/>
                  <a:gd name="connsiteX15" fmla="*/ 74938 w 230483"/>
                  <a:gd name="connsiteY15" fmla="*/ 121823 h 167448"/>
                  <a:gd name="connsiteX16" fmla="*/ 79987 w 230483"/>
                  <a:gd name="connsiteY16" fmla="*/ 107726 h 167448"/>
                  <a:gd name="connsiteX17" fmla="*/ 68366 w 230483"/>
                  <a:gd name="connsiteY17" fmla="*/ 102487 h 167448"/>
                  <a:gd name="connsiteX18" fmla="*/ 68080 w 230483"/>
                  <a:gd name="connsiteY18" fmla="*/ 103059 h 167448"/>
                  <a:gd name="connsiteX19" fmla="*/ 25694 w 230483"/>
                  <a:gd name="connsiteY19" fmla="*/ 107917 h 167448"/>
                  <a:gd name="connsiteX20" fmla="*/ 13121 w 230483"/>
                  <a:gd name="connsiteY20" fmla="*/ 125157 h 167448"/>
                  <a:gd name="connsiteX21" fmla="*/ 453 w 230483"/>
                  <a:gd name="connsiteY21" fmla="*/ 165543 h 167448"/>
                  <a:gd name="connsiteX22" fmla="*/ 4263 w 230483"/>
                  <a:gd name="connsiteY22" fmla="*/ 165638 h 167448"/>
                  <a:gd name="connsiteX23" fmla="*/ 13026 w 230483"/>
                  <a:gd name="connsiteY23" fmla="*/ 141064 h 167448"/>
                  <a:gd name="connsiteX24" fmla="*/ 14074 w 230483"/>
                  <a:gd name="connsiteY24" fmla="*/ 143350 h 167448"/>
                  <a:gd name="connsiteX25" fmla="*/ 62366 w 230483"/>
                  <a:gd name="connsiteY25" fmla="*/ 141349 h 167448"/>
                  <a:gd name="connsiteX26" fmla="*/ 81797 w 230483"/>
                  <a:gd name="connsiteY26" fmla="*/ 159828 h 167448"/>
                  <a:gd name="connsiteX27" fmla="*/ 125897 w 230483"/>
                  <a:gd name="connsiteY27" fmla="*/ 136777 h 167448"/>
                  <a:gd name="connsiteX28" fmla="*/ 166379 w 230483"/>
                  <a:gd name="connsiteY28" fmla="*/ 159828 h 167448"/>
                  <a:gd name="connsiteX29" fmla="*/ 197144 w 230483"/>
                  <a:gd name="connsiteY29" fmla="*/ 121918 h 167448"/>
                  <a:gd name="connsiteX30" fmla="*/ 230005 w 230483"/>
                  <a:gd name="connsiteY30" fmla="*/ 109060 h 167448"/>
                  <a:gd name="connsiteX31" fmla="*/ 227910 w 230483"/>
                  <a:gd name="connsiteY31" fmla="*/ 106583 h 167448"/>
                  <a:gd name="connsiteX32" fmla="*/ 50173 w 230483"/>
                  <a:gd name="connsiteY32" fmla="*/ 139254 h 167448"/>
                  <a:gd name="connsiteX33" fmla="*/ 22646 w 230483"/>
                  <a:gd name="connsiteY33" fmla="*/ 133539 h 167448"/>
                  <a:gd name="connsiteX34" fmla="*/ 23789 w 230483"/>
                  <a:gd name="connsiteY34" fmla="*/ 128395 h 167448"/>
                  <a:gd name="connsiteX35" fmla="*/ 64556 w 230483"/>
                  <a:gd name="connsiteY35" fmla="*/ 113251 h 167448"/>
                  <a:gd name="connsiteX36" fmla="*/ 63223 w 230483"/>
                  <a:gd name="connsiteY36" fmla="*/ 118870 h 167448"/>
                  <a:gd name="connsiteX37" fmla="*/ 50173 w 230483"/>
                  <a:gd name="connsiteY37" fmla="*/ 139254 h 167448"/>
                  <a:gd name="connsiteX38" fmla="*/ 146852 w 230483"/>
                  <a:gd name="connsiteY38" fmla="*/ 30002 h 167448"/>
                  <a:gd name="connsiteX39" fmla="*/ 153234 w 230483"/>
                  <a:gd name="connsiteY39" fmla="*/ 16762 h 167448"/>
                  <a:gd name="connsiteX40" fmla="*/ 162664 w 230483"/>
                  <a:gd name="connsiteY40" fmla="*/ 30764 h 167448"/>
                  <a:gd name="connsiteX41" fmla="*/ 144757 w 230483"/>
                  <a:gd name="connsiteY41" fmla="*/ 84295 h 167448"/>
                  <a:gd name="connsiteX42" fmla="*/ 133041 w 230483"/>
                  <a:gd name="connsiteY42" fmla="*/ 104107 h 167448"/>
                  <a:gd name="connsiteX43" fmla="*/ 146852 w 230483"/>
                  <a:gd name="connsiteY43" fmla="*/ 30002 h 16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30483" h="167448">
                    <a:moveTo>
                      <a:pt x="227910" y="106583"/>
                    </a:moveTo>
                    <a:cubicBezTo>
                      <a:pt x="225624" y="107536"/>
                      <a:pt x="197811" y="113917"/>
                      <a:pt x="197620" y="109536"/>
                    </a:cubicBezTo>
                    <a:cubicBezTo>
                      <a:pt x="196859" y="100678"/>
                      <a:pt x="184000" y="100011"/>
                      <a:pt x="183714" y="109155"/>
                    </a:cubicBezTo>
                    <a:cubicBezTo>
                      <a:pt x="183714" y="109917"/>
                      <a:pt x="183714" y="110774"/>
                      <a:pt x="183619" y="111536"/>
                    </a:cubicBezTo>
                    <a:cubicBezTo>
                      <a:pt x="183619" y="112203"/>
                      <a:pt x="183714" y="112965"/>
                      <a:pt x="184000" y="113632"/>
                    </a:cubicBezTo>
                    <a:cubicBezTo>
                      <a:pt x="184476" y="128586"/>
                      <a:pt x="178666" y="142492"/>
                      <a:pt x="162950" y="146588"/>
                    </a:cubicBezTo>
                    <a:cubicBezTo>
                      <a:pt x="148948" y="150303"/>
                      <a:pt x="139899" y="137730"/>
                      <a:pt x="135613" y="124681"/>
                    </a:cubicBezTo>
                    <a:cubicBezTo>
                      <a:pt x="138184" y="121156"/>
                      <a:pt x="140661" y="117632"/>
                      <a:pt x="142852" y="114394"/>
                    </a:cubicBezTo>
                    <a:cubicBezTo>
                      <a:pt x="159425" y="90486"/>
                      <a:pt x="175618" y="61149"/>
                      <a:pt x="176380" y="31050"/>
                    </a:cubicBezTo>
                    <a:cubicBezTo>
                      <a:pt x="176666" y="19239"/>
                      <a:pt x="166379" y="-6288"/>
                      <a:pt x="150281" y="1427"/>
                    </a:cubicBezTo>
                    <a:cubicBezTo>
                      <a:pt x="133327" y="9619"/>
                      <a:pt x="129517" y="39051"/>
                      <a:pt x="126088" y="55243"/>
                    </a:cubicBezTo>
                    <a:cubicBezTo>
                      <a:pt x="121802" y="76008"/>
                      <a:pt x="117229" y="99058"/>
                      <a:pt x="120753" y="120490"/>
                    </a:cubicBezTo>
                    <a:cubicBezTo>
                      <a:pt x="119897" y="121537"/>
                      <a:pt x="119134" y="122680"/>
                      <a:pt x="118182" y="123728"/>
                    </a:cubicBezTo>
                    <a:cubicBezTo>
                      <a:pt x="112657" y="130491"/>
                      <a:pt x="105609" y="136873"/>
                      <a:pt x="98751" y="142016"/>
                    </a:cubicBezTo>
                    <a:cubicBezTo>
                      <a:pt x="88845" y="149922"/>
                      <a:pt x="80558" y="146493"/>
                      <a:pt x="74081" y="131729"/>
                    </a:cubicBezTo>
                    <a:cubicBezTo>
                      <a:pt x="73700" y="128395"/>
                      <a:pt x="74177" y="125062"/>
                      <a:pt x="74938" y="121823"/>
                    </a:cubicBezTo>
                    <a:cubicBezTo>
                      <a:pt x="77319" y="116870"/>
                      <a:pt x="79129" y="111917"/>
                      <a:pt x="79987" y="107726"/>
                    </a:cubicBezTo>
                    <a:cubicBezTo>
                      <a:pt x="81416" y="101059"/>
                      <a:pt x="71509" y="95629"/>
                      <a:pt x="68366" y="102487"/>
                    </a:cubicBezTo>
                    <a:cubicBezTo>
                      <a:pt x="68271" y="102678"/>
                      <a:pt x="68176" y="102868"/>
                      <a:pt x="68080" y="103059"/>
                    </a:cubicBezTo>
                    <a:cubicBezTo>
                      <a:pt x="53793" y="96772"/>
                      <a:pt x="37696" y="97439"/>
                      <a:pt x="25694" y="107917"/>
                    </a:cubicBezTo>
                    <a:cubicBezTo>
                      <a:pt x="21122" y="111917"/>
                      <a:pt x="15884" y="118299"/>
                      <a:pt x="13121" y="125157"/>
                    </a:cubicBezTo>
                    <a:cubicBezTo>
                      <a:pt x="3691" y="135825"/>
                      <a:pt x="-1643" y="149731"/>
                      <a:pt x="453" y="165543"/>
                    </a:cubicBezTo>
                    <a:cubicBezTo>
                      <a:pt x="739" y="168020"/>
                      <a:pt x="3977" y="168115"/>
                      <a:pt x="4263" y="165638"/>
                    </a:cubicBezTo>
                    <a:cubicBezTo>
                      <a:pt x="5406" y="156589"/>
                      <a:pt x="8549" y="148303"/>
                      <a:pt x="13026" y="141064"/>
                    </a:cubicBezTo>
                    <a:cubicBezTo>
                      <a:pt x="13407" y="141826"/>
                      <a:pt x="13597" y="142588"/>
                      <a:pt x="14074" y="143350"/>
                    </a:cubicBezTo>
                    <a:cubicBezTo>
                      <a:pt x="29409" y="166496"/>
                      <a:pt x="48554" y="157637"/>
                      <a:pt x="62366" y="141349"/>
                    </a:cubicBezTo>
                    <a:cubicBezTo>
                      <a:pt x="64270" y="150779"/>
                      <a:pt x="69795" y="158399"/>
                      <a:pt x="81797" y="159828"/>
                    </a:cubicBezTo>
                    <a:cubicBezTo>
                      <a:pt x="99418" y="161923"/>
                      <a:pt x="114086" y="150398"/>
                      <a:pt x="125897" y="136777"/>
                    </a:cubicBezTo>
                    <a:cubicBezTo>
                      <a:pt x="133613" y="152017"/>
                      <a:pt x="148185" y="162209"/>
                      <a:pt x="166379" y="159828"/>
                    </a:cubicBezTo>
                    <a:cubicBezTo>
                      <a:pt x="185429" y="157351"/>
                      <a:pt x="195049" y="139540"/>
                      <a:pt x="197144" y="121918"/>
                    </a:cubicBezTo>
                    <a:cubicBezTo>
                      <a:pt x="210289" y="125919"/>
                      <a:pt x="220576" y="122014"/>
                      <a:pt x="230005" y="109060"/>
                    </a:cubicBezTo>
                    <a:cubicBezTo>
                      <a:pt x="231434" y="107440"/>
                      <a:pt x="229339" y="106012"/>
                      <a:pt x="227910" y="106583"/>
                    </a:cubicBezTo>
                    <a:close/>
                    <a:moveTo>
                      <a:pt x="50173" y="139254"/>
                    </a:moveTo>
                    <a:cubicBezTo>
                      <a:pt x="42172" y="148207"/>
                      <a:pt x="33029" y="146302"/>
                      <a:pt x="22646" y="133539"/>
                    </a:cubicBezTo>
                    <a:cubicBezTo>
                      <a:pt x="22837" y="131729"/>
                      <a:pt x="23313" y="130015"/>
                      <a:pt x="23789" y="128395"/>
                    </a:cubicBezTo>
                    <a:cubicBezTo>
                      <a:pt x="34552" y="118680"/>
                      <a:pt x="48840" y="112965"/>
                      <a:pt x="64556" y="113251"/>
                    </a:cubicBezTo>
                    <a:cubicBezTo>
                      <a:pt x="64080" y="115060"/>
                      <a:pt x="63603" y="116965"/>
                      <a:pt x="63223" y="118870"/>
                    </a:cubicBezTo>
                    <a:cubicBezTo>
                      <a:pt x="60079" y="126300"/>
                      <a:pt x="55793" y="133253"/>
                      <a:pt x="50173" y="139254"/>
                    </a:cubicBezTo>
                    <a:close/>
                    <a:moveTo>
                      <a:pt x="146852" y="30002"/>
                    </a:moveTo>
                    <a:cubicBezTo>
                      <a:pt x="148472" y="25335"/>
                      <a:pt x="150567" y="20858"/>
                      <a:pt x="153234" y="16762"/>
                    </a:cubicBezTo>
                    <a:cubicBezTo>
                      <a:pt x="158759" y="8095"/>
                      <a:pt x="162568" y="27811"/>
                      <a:pt x="162664" y="30764"/>
                    </a:cubicBezTo>
                    <a:cubicBezTo>
                      <a:pt x="163616" y="49243"/>
                      <a:pt x="153043" y="68769"/>
                      <a:pt x="144757" y="84295"/>
                    </a:cubicBezTo>
                    <a:cubicBezTo>
                      <a:pt x="141137" y="91057"/>
                      <a:pt x="137232" y="97630"/>
                      <a:pt x="133041" y="104107"/>
                    </a:cubicBezTo>
                    <a:cubicBezTo>
                      <a:pt x="133613" y="79056"/>
                      <a:pt x="138947" y="53053"/>
                      <a:pt x="146852" y="30002"/>
                    </a:cubicBezTo>
                    <a:close/>
                  </a:path>
                </a:pathLst>
              </a:custGeom>
              <a:grpFill/>
              <a:ln w="9525"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EE39DCBA-5E25-64E0-C13B-11AE35D02F96}"/>
                  </a:ext>
                </a:extLst>
              </p:cNvPr>
              <p:cNvSpPr/>
              <p:nvPr/>
            </p:nvSpPr>
            <p:spPr>
              <a:xfrm>
                <a:off x="8788528" y="1414023"/>
                <a:ext cx="64399" cy="77329"/>
              </a:xfrm>
              <a:custGeom>
                <a:avLst/>
                <a:gdLst>
                  <a:gd name="connsiteX0" fmla="*/ 58387 w 64399"/>
                  <a:gd name="connsiteY0" fmla="*/ 29585 h 77329"/>
                  <a:gd name="connsiteX1" fmla="*/ 32002 w 64399"/>
                  <a:gd name="connsiteY1" fmla="*/ 31776 h 77329"/>
                  <a:gd name="connsiteX2" fmla="*/ 36384 w 64399"/>
                  <a:gd name="connsiteY2" fmla="*/ 1772 h 77329"/>
                  <a:gd name="connsiteX3" fmla="*/ 33336 w 64399"/>
                  <a:gd name="connsiteY3" fmla="*/ 439 h 77329"/>
                  <a:gd name="connsiteX4" fmla="*/ 19144 w 64399"/>
                  <a:gd name="connsiteY4" fmla="*/ 33681 h 77329"/>
                  <a:gd name="connsiteX5" fmla="*/ 379 w 64399"/>
                  <a:gd name="connsiteY5" fmla="*/ 40253 h 77329"/>
                  <a:gd name="connsiteX6" fmla="*/ 665 w 64399"/>
                  <a:gd name="connsiteY6" fmla="*/ 42349 h 77329"/>
                  <a:gd name="connsiteX7" fmla="*/ 18953 w 64399"/>
                  <a:gd name="connsiteY7" fmla="*/ 45016 h 77329"/>
                  <a:gd name="connsiteX8" fmla="*/ 33812 w 64399"/>
                  <a:gd name="connsiteY8" fmla="*/ 77020 h 77329"/>
                  <a:gd name="connsiteX9" fmla="*/ 36289 w 64399"/>
                  <a:gd name="connsiteY9" fmla="*/ 75210 h 77329"/>
                  <a:gd name="connsiteX10" fmla="*/ 31717 w 64399"/>
                  <a:gd name="connsiteY10" fmla="*/ 43873 h 77329"/>
                  <a:gd name="connsiteX11" fmla="*/ 58482 w 64399"/>
                  <a:gd name="connsiteY11" fmla="*/ 42063 h 77329"/>
                  <a:gd name="connsiteX12" fmla="*/ 58387 w 64399"/>
                  <a:gd name="connsiteY12" fmla="*/ 29585 h 7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399" h="77329">
                    <a:moveTo>
                      <a:pt x="58387" y="29585"/>
                    </a:moveTo>
                    <a:cubicBezTo>
                      <a:pt x="49624" y="29585"/>
                      <a:pt x="40670" y="30538"/>
                      <a:pt x="32002" y="31776"/>
                    </a:cubicBezTo>
                    <a:cubicBezTo>
                      <a:pt x="33145" y="21680"/>
                      <a:pt x="35908" y="11964"/>
                      <a:pt x="36384" y="1772"/>
                    </a:cubicBezTo>
                    <a:cubicBezTo>
                      <a:pt x="36479" y="153"/>
                      <a:pt x="34479" y="-514"/>
                      <a:pt x="33336" y="439"/>
                    </a:cubicBezTo>
                    <a:cubicBezTo>
                      <a:pt x="25525" y="7392"/>
                      <a:pt x="20477" y="20251"/>
                      <a:pt x="19144" y="33681"/>
                    </a:cubicBezTo>
                    <a:cubicBezTo>
                      <a:pt x="12381" y="34634"/>
                      <a:pt x="5142" y="36062"/>
                      <a:pt x="379" y="40253"/>
                    </a:cubicBezTo>
                    <a:cubicBezTo>
                      <a:pt x="-287" y="40825"/>
                      <a:pt x="-2" y="41873"/>
                      <a:pt x="665" y="42349"/>
                    </a:cubicBezTo>
                    <a:cubicBezTo>
                      <a:pt x="5618" y="45968"/>
                      <a:pt x="12667" y="45587"/>
                      <a:pt x="18953" y="45016"/>
                    </a:cubicBezTo>
                    <a:cubicBezTo>
                      <a:pt x="19715" y="58256"/>
                      <a:pt x="24382" y="70638"/>
                      <a:pt x="33812" y="77020"/>
                    </a:cubicBezTo>
                    <a:cubicBezTo>
                      <a:pt x="35146" y="77972"/>
                      <a:pt x="36575" y="76544"/>
                      <a:pt x="36289" y="75210"/>
                    </a:cubicBezTo>
                    <a:cubicBezTo>
                      <a:pt x="34289" y="64733"/>
                      <a:pt x="32193" y="54350"/>
                      <a:pt x="31717" y="43873"/>
                    </a:cubicBezTo>
                    <a:cubicBezTo>
                      <a:pt x="40575" y="42920"/>
                      <a:pt x="49529" y="41873"/>
                      <a:pt x="58482" y="42063"/>
                    </a:cubicBezTo>
                    <a:cubicBezTo>
                      <a:pt x="66388" y="42158"/>
                      <a:pt x="66388" y="29585"/>
                      <a:pt x="58387" y="29585"/>
                    </a:cubicBezTo>
                    <a:close/>
                  </a:path>
                </a:pathLst>
              </a:custGeom>
              <a:grpFill/>
              <a:ln w="9525" cap="flat">
                <a:noFill/>
                <a:prstDash val="solid"/>
                <a:miter/>
              </a:ln>
            </p:spPr>
            <p:txBody>
              <a:bodyPr rtlCol="0" anchor="ctr"/>
              <a:lstStyle/>
              <a:p>
                <a:endParaRPr lang="en-US"/>
              </a:p>
            </p:txBody>
          </p:sp>
          <p:sp>
            <p:nvSpPr>
              <p:cNvPr id="676" name="Freeform: Shape 675">
                <a:extLst>
                  <a:ext uri="{FF2B5EF4-FFF2-40B4-BE49-F238E27FC236}">
                    <a16:creationId xmlns:a16="http://schemas.microsoft.com/office/drawing/2014/main" id="{56B7A0BB-4E60-6BBA-6485-46B459F467C2}"/>
                  </a:ext>
                </a:extLst>
              </p:cNvPr>
              <p:cNvSpPr/>
              <p:nvPr/>
            </p:nvSpPr>
            <p:spPr>
              <a:xfrm>
                <a:off x="8894053" y="1367335"/>
                <a:ext cx="118765" cy="146740"/>
              </a:xfrm>
              <a:custGeom>
                <a:avLst/>
                <a:gdLst>
                  <a:gd name="connsiteX0" fmla="*/ 116310 w 118765"/>
                  <a:gd name="connsiteY0" fmla="*/ 97800 h 146740"/>
                  <a:gd name="connsiteX1" fmla="*/ 98023 w 118765"/>
                  <a:gd name="connsiteY1" fmla="*/ 105801 h 146740"/>
                  <a:gd name="connsiteX2" fmla="*/ 84021 w 118765"/>
                  <a:gd name="connsiteY2" fmla="*/ 105420 h 146740"/>
                  <a:gd name="connsiteX3" fmla="*/ 83830 w 118765"/>
                  <a:gd name="connsiteY3" fmla="*/ 107802 h 146740"/>
                  <a:gd name="connsiteX4" fmla="*/ 84497 w 118765"/>
                  <a:gd name="connsiteY4" fmla="*/ 110754 h 146740"/>
                  <a:gd name="connsiteX5" fmla="*/ 52207 w 118765"/>
                  <a:gd name="connsiteY5" fmla="*/ 131424 h 146740"/>
                  <a:gd name="connsiteX6" fmla="*/ 44587 w 118765"/>
                  <a:gd name="connsiteY6" fmla="*/ 111516 h 146740"/>
                  <a:gd name="connsiteX7" fmla="*/ 44207 w 118765"/>
                  <a:gd name="connsiteY7" fmla="*/ 98181 h 146740"/>
                  <a:gd name="connsiteX8" fmla="*/ 51350 w 118765"/>
                  <a:gd name="connsiteY8" fmla="*/ 87323 h 146740"/>
                  <a:gd name="connsiteX9" fmla="*/ 73925 w 118765"/>
                  <a:gd name="connsiteY9" fmla="*/ 2550 h 146740"/>
                  <a:gd name="connsiteX10" fmla="*/ 66114 w 118765"/>
                  <a:gd name="connsiteY10" fmla="*/ 1312 h 146740"/>
                  <a:gd name="connsiteX11" fmla="*/ 32681 w 118765"/>
                  <a:gd name="connsiteY11" fmla="*/ 96372 h 146740"/>
                  <a:gd name="connsiteX12" fmla="*/ 19727 w 118765"/>
                  <a:gd name="connsiteY12" fmla="*/ 113040 h 146740"/>
                  <a:gd name="connsiteX13" fmla="*/ 12774 w 118765"/>
                  <a:gd name="connsiteY13" fmla="*/ 121708 h 146740"/>
                  <a:gd name="connsiteX14" fmla="*/ 5249 w 118765"/>
                  <a:gd name="connsiteY14" fmla="*/ 131043 h 146740"/>
                  <a:gd name="connsiteX15" fmla="*/ 3725 w 118765"/>
                  <a:gd name="connsiteY15" fmla="*/ 126756 h 146740"/>
                  <a:gd name="connsiteX16" fmla="*/ 2010 w 118765"/>
                  <a:gd name="connsiteY16" fmla="*/ 126471 h 146740"/>
                  <a:gd name="connsiteX17" fmla="*/ 106 w 118765"/>
                  <a:gd name="connsiteY17" fmla="*/ 136186 h 146740"/>
                  <a:gd name="connsiteX18" fmla="*/ 2106 w 118765"/>
                  <a:gd name="connsiteY18" fmla="*/ 138853 h 146740"/>
                  <a:gd name="connsiteX19" fmla="*/ 33539 w 118765"/>
                  <a:gd name="connsiteY19" fmla="*/ 113231 h 146740"/>
                  <a:gd name="connsiteX20" fmla="*/ 34015 w 118765"/>
                  <a:gd name="connsiteY20" fmla="*/ 116850 h 146740"/>
                  <a:gd name="connsiteX21" fmla="*/ 96784 w 118765"/>
                  <a:gd name="connsiteY21" fmla="*/ 118089 h 146740"/>
                  <a:gd name="connsiteX22" fmla="*/ 118597 w 118765"/>
                  <a:gd name="connsiteY22" fmla="*/ 99991 h 146740"/>
                  <a:gd name="connsiteX23" fmla="*/ 116310 w 118765"/>
                  <a:gd name="connsiteY23" fmla="*/ 97800 h 146740"/>
                  <a:gd name="connsiteX24" fmla="*/ 67542 w 118765"/>
                  <a:gd name="connsiteY24" fmla="*/ 14933 h 146740"/>
                  <a:gd name="connsiteX25" fmla="*/ 46588 w 118765"/>
                  <a:gd name="connsiteY25" fmla="*/ 76274 h 146740"/>
                  <a:gd name="connsiteX26" fmla="*/ 47254 w 118765"/>
                  <a:gd name="connsiteY26" fmla="*/ 72178 h 146740"/>
                  <a:gd name="connsiteX27" fmla="*/ 67542 w 118765"/>
                  <a:gd name="connsiteY27" fmla="*/ 14933 h 14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8765" h="146740">
                    <a:moveTo>
                      <a:pt x="116310" y="97800"/>
                    </a:moveTo>
                    <a:cubicBezTo>
                      <a:pt x="114215" y="98943"/>
                      <a:pt x="98023" y="106659"/>
                      <a:pt x="98023" y="105801"/>
                    </a:cubicBezTo>
                    <a:cubicBezTo>
                      <a:pt x="97546" y="96657"/>
                      <a:pt x="84688" y="96467"/>
                      <a:pt x="84021" y="105420"/>
                    </a:cubicBezTo>
                    <a:cubicBezTo>
                      <a:pt x="83926" y="106182"/>
                      <a:pt x="83926" y="107040"/>
                      <a:pt x="83830" y="107802"/>
                    </a:cubicBezTo>
                    <a:cubicBezTo>
                      <a:pt x="83735" y="108849"/>
                      <a:pt x="84021" y="109802"/>
                      <a:pt x="84497" y="110754"/>
                    </a:cubicBezTo>
                    <a:cubicBezTo>
                      <a:pt x="84497" y="125232"/>
                      <a:pt x="71257" y="146949"/>
                      <a:pt x="52207" y="131424"/>
                    </a:cubicBezTo>
                    <a:cubicBezTo>
                      <a:pt x="46683" y="126852"/>
                      <a:pt x="45445" y="117898"/>
                      <a:pt x="44587" y="111516"/>
                    </a:cubicBezTo>
                    <a:cubicBezTo>
                      <a:pt x="44016" y="107135"/>
                      <a:pt x="44016" y="102658"/>
                      <a:pt x="44207" y="98181"/>
                    </a:cubicBezTo>
                    <a:cubicBezTo>
                      <a:pt x="47254" y="93609"/>
                      <a:pt x="49731" y="89704"/>
                      <a:pt x="51350" y="87323"/>
                    </a:cubicBezTo>
                    <a:cubicBezTo>
                      <a:pt x="67257" y="64368"/>
                      <a:pt x="86688" y="31697"/>
                      <a:pt x="73925" y="2550"/>
                    </a:cubicBezTo>
                    <a:cubicBezTo>
                      <a:pt x="72591" y="-498"/>
                      <a:pt x="68209" y="-688"/>
                      <a:pt x="66114" y="1312"/>
                    </a:cubicBezTo>
                    <a:cubicBezTo>
                      <a:pt x="45350" y="21315"/>
                      <a:pt x="33062" y="63034"/>
                      <a:pt x="32681" y="96372"/>
                    </a:cubicBezTo>
                    <a:cubicBezTo>
                      <a:pt x="28490" y="101991"/>
                      <a:pt x="24108" y="107611"/>
                      <a:pt x="19727" y="113040"/>
                    </a:cubicBezTo>
                    <a:cubicBezTo>
                      <a:pt x="17441" y="115993"/>
                      <a:pt x="15060" y="118755"/>
                      <a:pt x="12774" y="121708"/>
                    </a:cubicBezTo>
                    <a:cubicBezTo>
                      <a:pt x="10298" y="124851"/>
                      <a:pt x="7821" y="127995"/>
                      <a:pt x="5249" y="131043"/>
                    </a:cubicBezTo>
                    <a:cubicBezTo>
                      <a:pt x="1439" y="135519"/>
                      <a:pt x="963" y="134091"/>
                      <a:pt x="3725" y="126756"/>
                    </a:cubicBezTo>
                    <a:cubicBezTo>
                      <a:pt x="3725" y="125804"/>
                      <a:pt x="2392" y="125613"/>
                      <a:pt x="2010" y="126471"/>
                    </a:cubicBezTo>
                    <a:cubicBezTo>
                      <a:pt x="-276" y="132662"/>
                      <a:pt x="-85" y="130471"/>
                      <a:pt x="106" y="136186"/>
                    </a:cubicBezTo>
                    <a:cubicBezTo>
                      <a:pt x="106" y="137329"/>
                      <a:pt x="867" y="138567"/>
                      <a:pt x="2106" y="138853"/>
                    </a:cubicBezTo>
                    <a:cubicBezTo>
                      <a:pt x="10869" y="140949"/>
                      <a:pt x="23156" y="127328"/>
                      <a:pt x="33539" y="113231"/>
                    </a:cubicBezTo>
                    <a:cubicBezTo>
                      <a:pt x="33729" y="114469"/>
                      <a:pt x="33824" y="115707"/>
                      <a:pt x="34015" y="116850"/>
                    </a:cubicBezTo>
                    <a:cubicBezTo>
                      <a:pt x="41920" y="160380"/>
                      <a:pt x="88974" y="152474"/>
                      <a:pt x="96784" y="118089"/>
                    </a:cubicBezTo>
                    <a:cubicBezTo>
                      <a:pt x="107834" y="120851"/>
                      <a:pt x="112691" y="112659"/>
                      <a:pt x="118597" y="99991"/>
                    </a:cubicBezTo>
                    <a:cubicBezTo>
                      <a:pt x="119264" y="98753"/>
                      <a:pt x="117835" y="96943"/>
                      <a:pt x="116310" y="97800"/>
                    </a:cubicBezTo>
                    <a:close/>
                    <a:moveTo>
                      <a:pt x="67542" y="14933"/>
                    </a:moveTo>
                    <a:cubicBezTo>
                      <a:pt x="71829" y="35888"/>
                      <a:pt x="58017" y="58843"/>
                      <a:pt x="46588" y="76274"/>
                    </a:cubicBezTo>
                    <a:cubicBezTo>
                      <a:pt x="46873" y="74940"/>
                      <a:pt x="47064" y="73512"/>
                      <a:pt x="47254" y="72178"/>
                    </a:cubicBezTo>
                    <a:cubicBezTo>
                      <a:pt x="50684" y="54081"/>
                      <a:pt x="55922" y="30554"/>
                      <a:pt x="67542" y="14933"/>
                    </a:cubicBezTo>
                    <a:close/>
                  </a:path>
                </a:pathLst>
              </a:custGeom>
              <a:grpFill/>
              <a:ln w="9525" cap="flat">
                <a:noFill/>
                <a:prstDash val="solid"/>
                <a:miter/>
              </a:ln>
            </p:spPr>
            <p:txBody>
              <a:bodyPr rtlCol="0" anchor="ctr"/>
              <a:lstStyle/>
              <a:p>
                <a:endParaRPr lang="en-US"/>
              </a:p>
            </p:txBody>
          </p:sp>
          <p:sp>
            <p:nvSpPr>
              <p:cNvPr id="678" name="Freeform: Shape 677">
                <a:extLst>
                  <a:ext uri="{FF2B5EF4-FFF2-40B4-BE49-F238E27FC236}">
                    <a16:creationId xmlns:a16="http://schemas.microsoft.com/office/drawing/2014/main" id="{3555E793-86C4-73B1-AC4C-74ED1D12F2C7}"/>
                  </a:ext>
                </a:extLst>
              </p:cNvPr>
              <p:cNvSpPr/>
              <p:nvPr/>
            </p:nvSpPr>
            <p:spPr>
              <a:xfrm>
                <a:off x="9025718" y="1348533"/>
                <a:ext cx="63363" cy="55480"/>
              </a:xfrm>
              <a:custGeom>
                <a:avLst/>
                <a:gdLst>
                  <a:gd name="connsiteX0" fmla="*/ 61703 w 63363"/>
                  <a:gd name="connsiteY0" fmla="*/ 44879 h 55480"/>
                  <a:gd name="connsiteX1" fmla="*/ 21412 w 63363"/>
                  <a:gd name="connsiteY1" fmla="*/ 41164 h 55480"/>
                  <a:gd name="connsiteX2" fmla="*/ 30651 w 63363"/>
                  <a:gd name="connsiteY2" fmla="*/ 12875 h 55480"/>
                  <a:gd name="connsiteX3" fmla="*/ 8553 w 63363"/>
                  <a:gd name="connsiteY3" fmla="*/ 6588 h 55480"/>
                  <a:gd name="connsiteX4" fmla="*/ 8744 w 63363"/>
                  <a:gd name="connsiteY4" fmla="*/ 7350 h 55480"/>
                  <a:gd name="connsiteX5" fmla="*/ 17888 w 63363"/>
                  <a:gd name="connsiteY5" fmla="*/ 17637 h 55480"/>
                  <a:gd name="connsiteX6" fmla="*/ 2076 w 63363"/>
                  <a:gd name="connsiteY6" fmla="*/ 42307 h 55480"/>
                  <a:gd name="connsiteX7" fmla="*/ 6839 w 63363"/>
                  <a:gd name="connsiteY7" fmla="*/ 54023 h 55480"/>
                  <a:gd name="connsiteX8" fmla="*/ 62465 w 63363"/>
                  <a:gd name="connsiteY8" fmla="*/ 48022 h 55480"/>
                  <a:gd name="connsiteX9" fmla="*/ 61703 w 63363"/>
                  <a:gd name="connsiteY9" fmla="*/ 44879 h 55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363" h="55480">
                    <a:moveTo>
                      <a:pt x="61703" y="44879"/>
                    </a:moveTo>
                    <a:cubicBezTo>
                      <a:pt x="48273" y="42878"/>
                      <a:pt x="34842" y="41831"/>
                      <a:pt x="21412" y="41164"/>
                    </a:cubicBezTo>
                    <a:cubicBezTo>
                      <a:pt x="27318" y="32782"/>
                      <a:pt x="31413" y="22685"/>
                      <a:pt x="30651" y="12875"/>
                    </a:cubicBezTo>
                    <a:cubicBezTo>
                      <a:pt x="29794" y="2302"/>
                      <a:pt x="11316" y="-6556"/>
                      <a:pt x="8553" y="6588"/>
                    </a:cubicBezTo>
                    <a:cubicBezTo>
                      <a:pt x="8458" y="6874"/>
                      <a:pt x="8553" y="7160"/>
                      <a:pt x="8744" y="7350"/>
                    </a:cubicBezTo>
                    <a:cubicBezTo>
                      <a:pt x="13887" y="12113"/>
                      <a:pt x="19888" y="8398"/>
                      <a:pt x="17888" y="17637"/>
                    </a:cubicBezTo>
                    <a:cubicBezTo>
                      <a:pt x="15792" y="27257"/>
                      <a:pt x="9411" y="36116"/>
                      <a:pt x="2076" y="42307"/>
                    </a:cubicBezTo>
                    <a:cubicBezTo>
                      <a:pt x="-2591" y="46307"/>
                      <a:pt x="1314" y="53642"/>
                      <a:pt x="6839" y="54023"/>
                    </a:cubicBezTo>
                    <a:cubicBezTo>
                      <a:pt x="26556" y="55261"/>
                      <a:pt x="45034" y="58499"/>
                      <a:pt x="62465" y="48022"/>
                    </a:cubicBezTo>
                    <a:cubicBezTo>
                      <a:pt x="64084" y="47069"/>
                      <a:pt x="63322" y="45069"/>
                      <a:pt x="61703" y="44879"/>
                    </a:cubicBezTo>
                    <a:close/>
                  </a:path>
                </a:pathLst>
              </a:custGeom>
              <a:grpFill/>
              <a:ln w="9525" cap="flat">
                <a:noFill/>
                <a:prstDash val="solid"/>
                <a:miter/>
              </a:ln>
            </p:spPr>
            <p:txBody>
              <a:bodyPr rtlCol="0" anchor="ctr"/>
              <a:lstStyle/>
              <a:p>
                <a:endParaRPr lang="en-US"/>
              </a:p>
            </p:txBody>
          </p:sp>
        </p:grpSp>
        <p:grpSp>
          <p:nvGrpSpPr>
            <p:cNvPr id="679" name="Graphic 6">
              <a:extLst>
                <a:ext uri="{FF2B5EF4-FFF2-40B4-BE49-F238E27FC236}">
                  <a16:creationId xmlns:a16="http://schemas.microsoft.com/office/drawing/2014/main" id="{4D3DEC50-A7F4-E1EA-8BA8-1D774FBA68D1}"/>
                </a:ext>
              </a:extLst>
            </p:cNvPr>
            <p:cNvGrpSpPr/>
            <p:nvPr/>
          </p:nvGrpSpPr>
          <p:grpSpPr>
            <a:xfrm>
              <a:off x="9203096" y="1286528"/>
              <a:ext cx="244220" cy="266098"/>
              <a:chOff x="9203096" y="1286528"/>
              <a:chExt cx="244220" cy="266098"/>
            </a:xfrm>
            <a:grpFill/>
          </p:grpSpPr>
          <p:sp>
            <p:nvSpPr>
              <p:cNvPr id="680" name="Freeform: Shape 679">
                <a:extLst>
                  <a:ext uri="{FF2B5EF4-FFF2-40B4-BE49-F238E27FC236}">
                    <a16:creationId xmlns:a16="http://schemas.microsoft.com/office/drawing/2014/main" id="{FE3C9338-3C8D-B487-F6BD-8428F0DDA21E}"/>
                  </a:ext>
                </a:extLst>
              </p:cNvPr>
              <p:cNvSpPr/>
              <p:nvPr/>
            </p:nvSpPr>
            <p:spPr>
              <a:xfrm>
                <a:off x="9203096" y="1286528"/>
                <a:ext cx="208781" cy="195334"/>
              </a:xfrm>
              <a:custGeom>
                <a:avLst/>
                <a:gdLst>
                  <a:gd name="connsiteX0" fmla="*/ 205889 w 208781"/>
                  <a:gd name="connsiteY0" fmla="*/ 33065 h 195334"/>
                  <a:gd name="connsiteX1" fmla="*/ 171694 w 208781"/>
                  <a:gd name="connsiteY1" fmla="*/ 2014 h 195334"/>
                  <a:gd name="connsiteX2" fmla="*/ 132071 w 208781"/>
                  <a:gd name="connsiteY2" fmla="*/ 15349 h 195334"/>
                  <a:gd name="connsiteX3" fmla="*/ 115783 w 208781"/>
                  <a:gd name="connsiteY3" fmla="*/ 7348 h 195334"/>
                  <a:gd name="connsiteX4" fmla="*/ 37392 w 208781"/>
                  <a:gd name="connsiteY4" fmla="*/ 16111 h 195334"/>
                  <a:gd name="connsiteX5" fmla="*/ 10722 w 208781"/>
                  <a:gd name="connsiteY5" fmla="*/ 66403 h 195334"/>
                  <a:gd name="connsiteX6" fmla="*/ 9389 w 208781"/>
                  <a:gd name="connsiteY6" fmla="*/ 76690 h 195334"/>
                  <a:gd name="connsiteX7" fmla="*/ 9008 w 208781"/>
                  <a:gd name="connsiteY7" fmla="*/ 81452 h 195334"/>
                  <a:gd name="connsiteX8" fmla="*/ 16532 w 208781"/>
                  <a:gd name="connsiteY8" fmla="*/ 110313 h 195334"/>
                  <a:gd name="connsiteX9" fmla="*/ 4817 w 208781"/>
                  <a:gd name="connsiteY9" fmla="*/ 163272 h 195334"/>
                  <a:gd name="connsiteX10" fmla="*/ 38916 w 208781"/>
                  <a:gd name="connsiteY10" fmla="*/ 194419 h 195334"/>
                  <a:gd name="connsiteX11" fmla="*/ 86255 w 208781"/>
                  <a:gd name="connsiteY11" fmla="*/ 178798 h 195334"/>
                  <a:gd name="connsiteX12" fmla="*/ 108544 w 208781"/>
                  <a:gd name="connsiteY12" fmla="*/ 186227 h 195334"/>
                  <a:gd name="connsiteX13" fmla="*/ 165504 w 208781"/>
                  <a:gd name="connsiteY13" fmla="*/ 156414 h 195334"/>
                  <a:gd name="connsiteX14" fmla="*/ 179791 w 208781"/>
                  <a:gd name="connsiteY14" fmla="*/ 92787 h 195334"/>
                  <a:gd name="connsiteX15" fmla="*/ 201603 w 208781"/>
                  <a:gd name="connsiteY15" fmla="*/ 77738 h 195334"/>
                  <a:gd name="connsiteX16" fmla="*/ 205889 w 208781"/>
                  <a:gd name="connsiteY16" fmla="*/ 33065 h 195334"/>
                  <a:gd name="connsiteX17" fmla="*/ 47489 w 208781"/>
                  <a:gd name="connsiteY17" fmla="*/ 184418 h 195334"/>
                  <a:gd name="connsiteX18" fmla="*/ 78064 w 208781"/>
                  <a:gd name="connsiteY18" fmla="*/ 140126 h 195334"/>
                  <a:gd name="connsiteX19" fmla="*/ 77493 w 208781"/>
                  <a:gd name="connsiteY19" fmla="*/ 140317 h 195334"/>
                  <a:gd name="connsiteX20" fmla="*/ 53870 w 208781"/>
                  <a:gd name="connsiteY20" fmla="*/ 173940 h 195334"/>
                  <a:gd name="connsiteX21" fmla="*/ 26724 w 208781"/>
                  <a:gd name="connsiteY21" fmla="*/ 173273 h 195334"/>
                  <a:gd name="connsiteX22" fmla="*/ 31296 w 208781"/>
                  <a:gd name="connsiteY22" fmla="*/ 172607 h 195334"/>
                  <a:gd name="connsiteX23" fmla="*/ 60919 w 208781"/>
                  <a:gd name="connsiteY23" fmla="*/ 140698 h 195334"/>
                  <a:gd name="connsiteX24" fmla="*/ 59680 w 208781"/>
                  <a:gd name="connsiteY24" fmla="*/ 140698 h 195334"/>
                  <a:gd name="connsiteX25" fmla="*/ 18438 w 208781"/>
                  <a:gd name="connsiteY25" fmla="*/ 164891 h 195334"/>
                  <a:gd name="connsiteX26" fmla="*/ 15103 w 208781"/>
                  <a:gd name="connsiteY26" fmla="*/ 157652 h 195334"/>
                  <a:gd name="connsiteX27" fmla="*/ 24438 w 208781"/>
                  <a:gd name="connsiteY27" fmla="*/ 158319 h 195334"/>
                  <a:gd name="connsiteX28" fmla="*/ 48727 w 208781"/>
                  <a:gd name="connsiteY28" fmla="*/ 137555 h 195334"/>
                  <a:gd name="connsiteX29" fmla="*/ 47869 w 208781"/>
                  <a:gd name="connsiteY29" fmla="*/ 136697 h 195334"/>
                  <a:gd name="connsiteX30" fmla="*/ 28819 w 208781"/>
                  <a:gd name="connsiteY30" fmla="*/ 149937 h 195334"/>
                  <a:gd name="connsiteX31" fmla="*/ 11579 w 208781"/>
                  <a:gd name="connsiteY31" fmla="*/ 147365 h 195334"/>
                  <a:gd name="connsiteX32" fmla="*/ 29391 w 208781"/>
                  <a:gd name="connsiteY32" fmla="*/ 114980 h 195334"/>
                  <a:gd name="connsiteX33" fmla="*/ 88351 w 208781"/>
                  <a:gd name="connsiteY33" fmla="*/ 134888 h 195334"/>
                  <a:gd name="connsiteX34" fmla="*/ 47489 w 208781"/>
                  <a:gd name="connsiteY34" fmla="*/ 184418 h 195334"/>
                  <a:gd name="connsiteX35" fmla="*/ 169790 w 208781"/>
                  <a:gd name="connsiteY35" fmla="*/ 116028 h 195334"/>
                  <a:gd name="connsiteX36" fmla="*/ 138928 w 208781"/>
                  <a:gd name="connsiteY36" fmla="*/ 166034 h 195334"/>
                  <a:gd name="connsiteX37" fmla="*/ 93780 w 208781"/>
                  <a:gd name="connsiteY37" fmla="*/ 170035 h 195334"/>
                  <a:gd name="connsiteX38" fmla="*/ 100257 w 208781"/>
                  <a:gd name="connsiteY38" fmla="*/ 135935 h 195334"/>
                  <a:gd name="connsiteX39" fmla="*/ 27391 w 208781"/>
                  <a:gd name="connsiteY39" fmla="*/ 103455 h 195334"/>
                  <a:gd name="connsiteX40" fmla="*/ 22247 w 208781"/>
                  <a:gd name="connsiteY40" fmla="*/ 92025 h 195334"/>
                  <a:gd name="connsiteX41" fmla="*/ 23200 w 208781"/>
                  <a:gd name="connsiteY41" fmla="*/ 63355 h 195334"/>
                  <a:gd name="connsiteX42" fmla="*/ 49394 w 208781"/>
                  <a:gd name="connsiteY42" fmla="*/ 27827 h 195334"/>
                  <a:gd name="connsiteX43" fmla="*/ 136071 w 208781"/>
                  <a:gd name="connsiteY43" fmla="*/ 31732 h 195334"/>
                  <a:gd name="connsiteX44" fmla="*/ 169790 w 208781"/>
                  <a:gd name="connsiteY44" fmla="*/ 116028 h 195334"/>
                  <a:gd name="connsiteX45" fmla="*/ 193030 w 208781"/>
                  <a:gd name="connsiteY45" fmla="*/ 69832 h 195334"/>
                  <a:gd name="connsiteX46" fmla="*/ 177314 w 208781"/>
                  <a:gd name="connsiteY46" fmla="*/ 80690 h 195334"/>
                  <a:gd name="connsiteX47" fmla="*/ 174552 w 208781"/>
                  <a:gd name="connsiteY47" fmla="*/ 72213 h 195334"/>
                  <a:gd name="connsiteX48" fmla="*/ 183125 w 208781"/>
                  <a:gd name="connsiteY48" fmla="*/ 62593 h 195334"/>
                  <a:gd name="connsiteX49" fmla="*/ 182077 w 208781"/>
                  <a:gd name="connsiteY49" fmla="*/ 42876 h 195334"/>
                  <a:gd name="connsiteX50" fmla="*/ 181029 w 208781"/>
                  <a:gd name="connsiteY50" fmla="*/ 43162 h 195334"/>
                  <a:gd name="connsiteX51" fmla="*/ 175314 w 208781"/>
                  <a:gd name="connsiteY51" fmla="*/ 64498 h 195334"/>
                  <a:gd name="connsiteX52" fmla="*/ 172361 w 208781"/>
                  <a:gd name="connsiteY52" fmla="*/ 66308 h 195334"/>
                  <a:gd name="connsiteX53" fmla="*/ 169695 w 208781"/>
                  <a:gd name="connsiteY53" fmla="*/ 60307 h 195334"/>
                  <a:gd name="connsiteX54" fmla="*/ 175314 w 208781"/>
                  <a:gd name="connsiteY54" fmla="*/ 38304 h 195334"/>
                  <a:gd name="connsiteX55" fmla="*/ 174457 w 208781"/>
                  <a:gd name="connsiteY55" fmla="*/ 38304 h 195334"/>
                  <a:gd name="connsiteX56" fmla="*/ 170933 w 208781"/>
                  <a:gd name="connsiteY56" fmla="*/ 50401 h 195334"/>
                  <a:gd name="connsiteX57" fmla="*/ 167503 w 208781"/>
                  <a:gd name="connsiteY57" fmla="*/ 56021 h 195334"/>
                  <a:gd name="connsiteX58" fmla="*/ 163408 w 208781"/>
                  <a:gd name="connsiteY58" fmla="*/ 48972 h 195334"/>
                  <a:gd name="connsiteX59" fmla="*/ 165789 w 208781"/>
                  <a:gd name="connsiteY59" fmla="*/ 27922 h 195334"/>
                  <a:gd name="connsiteX60" fmla="*/ 164646 w 208781"/>
                  <a:gd name="connsiteY60" fmla="*/ 28208 h 195334"/>
                  <a:gd name="connsiteX61" fmla="*/ 160550 w 208781"/>
                  <a:gd name="connsiteY61" fmla="*/ 44114 h 195334"/>
                  <a:gd name="connsiteX62" fmla="*/ 152549 w 208781"/>
                  <a:gd name="connsiteY62" fmla="*/ 33446 h 195334"/>
                  <a:gd name="connsiteX63" fmla="*/ 140262 w 208781"/>
                  <a:gd name="connsiteY63" fmla="*/ 21445 h 195334"/>
                  <a:gd name="connsiteX64" fmla="*/ 158741 w 208781"/>
                  <a:gd name="connsiteY64" fmla="*/ 12777 h 195334"/>
                  <a:gd name="connsiteX65" fmla="*/ 194840 w 208781"/>
                  <a:gd name="connsiteY65" fmla="*/ 36304 h 195334"/>
                  <a:gd name="connsiteX66" fmla="*/ 193030 w 208781"/>
                  <a:gd name="connsiteY66" fmla="*/ 69832 h 195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8781" h="195334">
                    <a:moveTo>
                      <a:pt x="205889" y="33065"/>
                    </a:moveTo>
                    <a:cubicBezTo>
                      <a:pt x="201032" y="16301"/>
                      <a:pt x="188459" y="5633"/>
                      <a:pt x="171694" y="2014"/>
                    </a:cubicBezTo>
                    <a:cubicBezTo>
                      <a:pt x="159503" y="-558"/>
                      <a:pt x="141310" y="4871"/>
                      <a:pt x="132071" y="15349"/>
                    </a:cubicBezTo>
                    <a:cubicBezTo>
                      <a:pt x="126927" y="12015"/>
                      <a:pt x="121403" y="9348"/>
                      <a:pt x="115783" y="7348"/>
                    </a:cubicBezTo>
                    <a:cubicBezTo>
                      <a:pt x="90637" y="-4273"/>
                      <a:pt x="58823" y="-2653"/>
                      <a:pt x="37392" y="16111"/>
                    </a:cubicBezTo>
                    <a:cubicBezTo>
                      <a:pt x="21771" y="29827"/>
                      <a:pt x="14056" y="46115"/>
                      <a:pt x="10722" y="66403"/>
                    </a:cubicBezTo>
                    <a:cubicBezTo>
                      <a:pt x="10246" y="69356"/>
                      <a:pt x="9769" y="72975"/>
                      <a:pt x="9389" y="76690"/>
                    </a:cubicBezTo>
                    <a:cubicBezTo>
                      <a:pt x="9198" y="78309"/>
                      <a:pt x="9008" y="79928"/>
                      <a:pt x="9008" y="81452"/>
                    </a:cubicBezTo>
                    <a:cubicBezTo>
                      <a:pt x="8436" y="92216"/>
                      <a:pt x="9674" y="103836"/>
                      <a:pt x="16532" y="110313"/>
                    </a:cubicBezTo>
                    <a:cubicBezTo>
                      <a:pt x="1387" y="123743"/>
                      <a:pt x="-5280" y="147175"/>
                      <a:pt x="4817" y="163272"/>
                    </a:cubicBezTo>
                    <a:cubicBezTo>
                      <a:pt x="9579" y="178322"/>
                      <a:pt x="21486" y="190704"/>
                      <a:pt x="38916" y="194419"/>
                    </a:cubicBezTo>
                    <a:cubicBezTo>
                      <a:pt x="55871" y="197943"/>
                      <a:pt x="73873" y="190990"/>
                      <a:pt x="86255" y="178798"/>
                    </a:cubicBezTo>
                    <a:cubicBezTo>
                      <a:pt x="91875" y="183465"/>
                      <a:pt x="103781" y="185846"/>
                      <a:pt x="108544" y="186227"/>
                    </a:cubicBezTo>
                    <a:cubicBezTo>
                      <a:pt x="130356" y="187847"/>
                      <a:pt x="153311" y="173845"/>
                      <a:pt x="165504" y="156414"/>
                    </a:cubicBezTo>
                    <a:cubicBezTo>
                      <a:pt x="179029" y="137174"/>
                      <a:pt x="182934" y="114695"/>
                      <a:pt x="179791" y="92787"/>
                    </a:cubicBezTo>
                    <a:cubicBezTo>
                      <a:pt x="188268" y="91930"/>
                      <a:pt x="197507" y="83643"/>
                      <a:pt x="201603" y="77738"/>
                    </a:cubicBezTo>
                    <a:cubicBezTo>
                      <a:pt x="210557" y="65260"/>
                      <a:pt x="210080" y="47162"/>
                      <a:pt x="205889" y="33065"/>
                    </a:cubicBezTo>
                    <a:close/>
                    <a:moveTo>
                      <a:pt x="47489" y="184418"/>
                    </a:moveTo>
                    <a:cubicBezTo>
                      <a:pt x="67872" y="179179"/>
                      <a:pt x="88161" y="160891"/>
                      <a:pt x="78064" y="140126"/>
                    </a:cubicBezTo>
                    <a:cubicBezTo>
                      <a:pt x="77873" y="139841"/>
                      <a:pt x="77493" y="140031"/>
                      <a:pt x="77493" y="140317"/>
                    </a:cubicBezTo>
                    <a:cubicBezTo>
                      <a:pt x="77207" y="155843"/>
                      <a:pt x="68253" y="167844"/>
                      <a:pt x="53870" y="173940"/>
                    </a:cubicBezTo>
                    <a:cubicBezTo>
                      <a:pt x="43488" y="178322"/>
                      <a:pt x="35106" y="177083"/>
                      <a:pt x="26724" y="173273"/>
                    </a:cubicBezTo>
                    <a:cubicBezTo>
                      <a:pt x="28248" y="173178"/>
                      <a:pt x="29772" y="172988"/>
                      <a:pt x="31296" y="172607"/>
                    </a:cubicBezTo>
                    <a:cubicBezTo>
                      <a:pt x="45298" y="169559"/>
                      <a:pt x="63871" y="157176"/>
                      <a:pt x="60919" y="140698"/>
                    </a:cubicBezTo>
                    <a:cubicBezTo>
                      <a:pt x="60824" y="140126"/>
                      <a:pt x="59871" y="140126"/>
                      <a:pt x="59680" y="140698"/>
                    </a:cubicBezTo>
                    <a:cubicBezTo>
                      <a:pt x="56442" y="154700"/>
                      <a:pt x="32344" y="170987"/>
                      <a:pt x="18438" y="164891"/>
                    </a:cubicBezTo>
                    <a:cubicBezTo>
                      <a:pt x="17295" y="162510"/>
                      <a:pt x="16152" y="160034"/>
                      <a:pt x="15103" y="157652"/>
                    </a:cubicBezTo>
                    <a:cubicBezTo>
                      <a:pt x="18056" y="158700"/>
                      <a:pt x="21295" y="159081"/>
                      <a:pt x="24438" y="158319"/>
                    </a:cubicBezTo>
                    <a:cubicBezTo>
                      <a:pt x="35011" y="156033"/>
                      <a:pt x="43107" y="146127"/>
                      <a:pt x="48727" y="137555"/>
                    </a:cubicBezTo>
                    <a:cubicBezTo>
                      <a:pt x="49108" y="136983"/>
                      <a:pt x="48441" y="136412"/>
                      <a:pt x="47869" y="136697"/>
                    </a:cubicBezTo>
                    <a:cubicBezTo>
                      <a:pt x="41297" y="140793"/>
                      <a:pt x="35773" y="146318"/>
                      <a:pt x="28819" y="149937"/>
                    </a:cubicBezTo>
                    <a:cubicBezTo>
                      <a:pt x="22152" y="153366"/>
                      <a:pt x="17009" y="150413"/>
                      <a:pt x="11579" y="147365"/>
                    </a:cubicBezTo>
                    <a:cubicBezTo>
                      <a:pt x="8913" y="133745"/>
                      <a:pt x="18056" y="122124"/>
                      <a:pt x="29391" y="114980"/>
                    </a:cubicBezTo>
                    <a:cubicBezTo>
                      <a:pt x="49108" y="102598"/>
                      <a:pt x="80540" y="113552"/>
                      <a:pt x="88351" y="134888"/>
                    </a:cubicBezTo>
                    <a:cubicBezTo>
                      <a:pt x="97876" y="161367"/>
                      <a:pt x="71015" y="182703"/>
                      <a:pt x="47489" y="184418"/>
                    </a:cubicBezTo>
                    <a:close/>
                    <a:moveTo>
                      <a:pt x="169790" y="116028"/>
                    </a:moveTo>
                    <a:cubicBezTo>
                      <a:pt x="168170" y="136888"/>
                      <a:pt x="155883" y="154509"/>
                      <a:pt x="138928" y="166034"/>
                    </a:cubicBezTo>
                    <a:cubicBezTo>
                      <a:pt x="129213" y="172607"/>
                      <a:pt x="104163" y="180798"/>
                      <a:pt x="93780" y="170035"/>
                    </a:cubicBezTo>
                    <a:cubicBezTo>
                      <a:pt x="100257" y="160129"/>
                      <a:pt x="103210" y="148223"/>
                      <a:pt x="100257" y="135935"/>
                    </a:cubicBezTo>
                    <a:cubicBezTo>
                      <a:pt x="92923" y="105360"/>
                      <a:pt x="55395" y="90692"/>
                      <a:pt x="27391" y="103455"/>
                    </a:cubicBezTo>
                    <a:cubicBezTo>
                      <a:pt x="25200" y="99455"/>
                      <a:pt x="23485" y="95740"/>
                      <a:pt x="22247" y="92025"/>
                    </a:cubicBezTo>
                    <a:cubicBezTo>
                      <a:pt x="21486" y="82214"/>
                      <a:pt x="21486" y="72594"/>
                      <a:pt x="23200" y="63355"/>
                    </a:cubicBezTo>
                    <a:cubicBezTo>
                      <a:pt x="28248" y="49544"/>
                      <a:pt x="38726" y="37542"/>
                      <a:pt x="49394" y="27827"/>
                    </a:cubicBezTo>
                    <a:cubicBezTo>
                      <a:pt x="75492" y="4109"/>
                      <a:pt x="110735" y="10110"/>
                      <a:pt x="136071" y="31732"/>
                    </a:cubicBezTo>
                    <a:cubicBezTo>
                      <a:pt x="160074" y="52211"/>
                      <a:pt x="172171" y="85072"/>
                      <a:pt x="169790" y="116028"/>
                    </a:cubicBezTo>
                    <a:close/>
                    <a:moveTo>
                      <a:pt x="193030" y="69832"/>
                    </a:moveTo>
                    <a:cubicBezTo>
                      <a:pt x="189316" y="77452"/>
                      <a:pt x="183125" y="78500"/>
                      <a:pt x="177314" y="80690"/>
                    </a:cubicBezTo>
                    <a:cubicBezTo>
                      <a:pt x="176552" y="77833"/>
                      <a:pt x="175505" y="75071"/>
                      <a:pt x="174552" y="72213"/>
                    </a:cubicBezTo>
                    <a:cubicBezTo>
                      <a:pt x="178457" y="70403"/>
                      <a:pt x="181982" y="65546"/>
                      <a:pt x="183125" y="62593"/>
                    </a:cubicBezTo>
                    <a:cubicBezTo>
                      <a:pt x="185601" y="56116"/>
                      <a:pt x="185220" y="49067"/>
                      <a:pt x="182077" y="42876"/>
                    </a:cubicBezTo>
                    <a:cubicBezTo>
                      <a:pt x="181791" y="42400"/>
                      <a:pt x="181029" y="42590"/>
                      <a:pt x="181029" y="43162"/>
                    </a:cubicBezTo>
                    <a:cubicBezTo>
                      <a:pt x="181219" y="50306"/>
                      <a:pt x="180648" y="59069"/>
                      <a:pt x="175314" y="64498"/>
                    </a:cubicBezTo>
                    <a:cubicBezTo>
                      <a:pt x="174838" y="64974"/>
                      <a:pt x="173695" y="65641"/>
                      <a:pt x="172361" y="66308"/>
                    </a:cubicBezTo>
                    <a:cubicBezTo>
                      <a:pt x="171504" y="64307"/>
                      <a:pt x="170552" y="62307"/>
                      <a:pt x="169695" y="60307"/>
                    </a:cubicBezTo>
                    <a:cubicBezTo>
                      <a:pt x="176838" y="56878"/>
                      <a:pt x="178077" y="45067"/>
                      <a:pt x="175314" y="38304"/>
                    </a:cubicBezTo>
                    <a:cubicBezTo>
                      <a:pt x="175219" y="37923"/>
                      <a:pt x="174552" y="37828"/>
                      <a:pt x="174457" y="38304"/>
                    </a:cubicBezTo>
                    <a:cubicBezTo>
                      <a:pt x="173790" y="42590"/>
                      <a:pt x="172837" y="46496"/>
                      <a:pt x="170933" y="50401"/>
                    </a:cubicBezTo>
                    <a:cubicBezTo>
                      <a:pt x="169980" y="52401"/>
                      <a:pt x="168742" y="54211"/>
                      <a:pt x="167503" y="56021"/>
                    </a:cubicBezTo>
                    <a:cubicBezTo>
                      <a:pt x="166265" y="53639"/>
                      <a:pt x="164741" y="51258"/>
                      <a:pt x="163408" y="48972"/>
                    </a:cubicBezTo>
                    <a:cubicBezTo>
                      <a:pt x="168646" y="43733"/>
                      <a:pt x="169504" y="34399"/>
                      <a:pt x="165789" y="27922"/>
                    </a:cubicBezTo>
                    <a:cubicBezTo>
                      <a:pt x="165408" y="27350"/>
                      <a:pt x="164646" y="27636"/>
                      <a:pt x="164646" y="28208"/>
                    </a:cubicBezTo>
                    <a:cubicBezTo>
                      <a:pt x="163979" y="33827"/>
                      <a:pt x="162169" y="38876"/>
                      <a:pt x="160550" y="44114"/>
                    </a:cubicBezTo>
                    <a:cubicBezTo>
                      <a:pt x="158074" y="40400"/>
                      <a:pt x="155407" y="36780"/>
                      <a:pt x="152549" y="33446"/>
                    </a:cubicBezTo>
                    <a:cubicBezTo>
                      <a:pt x="148835" y="28970"/>
                      <a:pt x="144644" y="25064"/>
                      <a:pt x="140262" y="21445"/>
                    </a:cubicBezTo>
                    <a:cubicBezTo>
                      <a:pt x="146358" y="18397"/>
                      <a:pt x="152168" y="14396"/>
                      <a:pt x="158741" y="12777"/>
                    </a:cubicBezTo>
                    <a:cubicBezTo>
                      <a:pt x="175981" y="8396"/>
                      <a:pt x="189792" y="21445"/>
                      <a:pt x="194840" y="36304"/>
                    </a:cubicBezTo>
                    <a:cubicBezTo>
                      <a:pt x="198555" y="46877"/>
                      <a:pt x="197984" y="59640"/>
                      <a:pt x="193030" y="69832"/>
                    </a:cubicBezTo>
                    <a:close/>
                  </a:path>
                </a:pathLst>
              </a:custGeom>
              <a:grpFill/>
              <a:ln w="9525" cap="flat">
                <a:noFill/>
                <a:prstDash val="solid"/>
                <a:miter/>
              </a:ln>
            </p:spPr>
            <p:txBody>
              <a:bodyPr rtlCol="0" anchor="ctr"/>
              <a:lstStyle/>
              <a:p>
                <a:endParaRPr lang="en-US"/>
              </a:p>
            </p:txBody>
          </p:sp>
          <p:sp>
            <p:nvSpPr>
              <p:cNvPr id="681" name="Freeform: Shape 680">
                <a:extLst>
                  <a:ext uri="{FF2B5EF4-FFF2-40B4-BE49-F238E27FC236}">
                    <a16:creationId xmlns:a16="http://schemas.microsoft.com/office/drawing/2014/main" id="{F34D94C6-439E-C7D9-4633-5537A2677056}"/>
                  </a:ext>
                </a:extLst>
              </p:cNvPr>
              <p:cNvSpPr/>
              <p:nvPr/>
            </p:nvSpPr>
            <p:spPr>
              <a:xfrm>
                <a:off x="9237083" y="1508781"/>
                <a:ext cx="30412" cy="43845"/>
              </a:xfrm>
              <a:custGeom>
                <a:avLst/>
                <a:gdLst>
                  <a:gd name="connsiteX0" fmla="*/ 29408 w 30412"/>
                  <a:gd name="connsiteY0" fmla="*/ 18553 h 43845"/>
                  <a:gd name="connsiteX1" fmla="*/ 23598 w 30412"/>
                  <a:gd name="connsiteY1" fmla="*/ 360 h 43845"/>
                  <a:gd name="connsiteX2" fmla="*/ 21503 w 30412"/>
                  <a:gd name="connsiteY2" fmla="*/ 646 h 43845"/>
                  <a:gd name="connsiteX3" fmla="*/ 20645 w 30412"/>
                  <a:gd name="connsiteY3" fmla="*/ 18553 h 43845"/>
                  <a:gd name="connsiteX4" fmla="*/ 20645 w 30412"/>
                  <a:gd name="connsiteY4" fmla="*/ 19981 h 43845"/>
                  <a:gd name="connsiteX5" fmla="*/ 20169 w 30412"/>
                  <a:gd name="connsiteY5" fmla="*/ 19696 h 43845"/>
                  <a:gd name="connsiteX6" fmla="*/ 12930 w 30412"/>
                  <a:gd name="connsiteY6" fmla="*/ 18838 h 43845"/>
                  <a:gd name="connsiteX7" fmla="*/ 9215 w 30412"/>
                  <a:gd name="connsiteY7" fmla="*/ 19791 h 43845"/>
                  <a:gd name="connsiteX8" fmla="*/ 6929 w 30412"/>
                  <a:gd name="connsiteY8" fmla="*/ 6932 h 43845"/>
                  <a:gd name="connsiteX9" fmla="*/ 929 w 30412"/>
                  <a:gd name="connsiteY9" fmla="*/ 6932 h 43845"/>
                  <a:gd name="connsiteX10" fmla="*/ 357 w 30412"/>
                  <a:gd name="connsiteY10" fmla="*/ 23506 h 43845"/>
                  <a:gd name="connsiteX11" fmla="*/ 2738 w 30412"/>
                  <a:gd name="connsiteY11" fmla="*/ 40746 h 43845"/>
                  <a:gd name="connsiteX12" fmla="*/ 11216 w 30412"/>
                  <a:gd name="connsiteY12" fmla="*/ 39603 h 43845"/>
                  <a:gd name="connsiteX13" fmla="*/ 10358 w 30412"/>
                  <a:gd name="connsiteY13" fmla="*/ 27220 h 43845"/>
                  <a:gd name="connsiteX14" fmla="*/ 14264 w 30412"/>
                  <a:gd name="connsiteY14" fmla="*/ 27601 h 43845"/>
                  <a:gd name="connsiteX15" fmla="*/ 20741 w 30412"/>
                  <a:gd name="connsiteY15" fmla="*/ 26649 h 43845"/>
                  <a:gd name="connsiteX16" fmla="*/ 21408 w 30412"/>
                  <a:gd name="connsiteY16" fmla="*/ 39317 h 43845"/>
                  <a:gd name="connsiteX17" fmla="*/ 29218 w 30412"/>
                  <a:gd name="connsiteY17" fmla="*/ 39317 h 43845"/>
                  <a:gd name="connsiteX18" fmla="*/ 29408 w 30412"/>
                  <a:gd name="connsiteY18" fmla="*/ 18553 h 4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12" h="43845">
                    <a:moveTo>
                      <a:pt x="29408" y="18553"/>
                    </a:moveTo>
                    <a:cubicBezTo>
                      <a:pt x="28741" y="12838"/>
                      <a:pt x="28456" y="4265"/>
                      <a:pt x="23598" y="360"/>
                    </a:cubicBezTo>
                    <a:cubicBezTo>
                      <a:pt x="22931" y="-116"/>
                      <a:pt x="21884" y="-212"/>
                      <a:pt x="21503" y="646"/>
                    </a:cubicBezTo>
                    <a:cubicBezTo>
                      <a:pt x="18836" y="5694"/>
                      <a:pt x="20455" y="13028"/>
                      <a:pt x="20645" y="18553"/>
                    </a:cubicBezTo>
                    <a:cubicBezTo>
                      <a:pt x="20645" y="19029"/>
                      <a:pt x="20645" y="19505"/>
                      <a:pt x="20645" y="19981"/>
                    </a:cubicBezTo>
                    <a:cubicBezTo>
                      <a:pt x="20455" y="19886"/>
                      <a:pt x="20359" y="19791"/>
                      <a:pt x="20169" y="19696"/>
                    </a:cubicBezTo>
                    <a:cubicBezTo>
                      <a:pt x="17978" y="18648"/>
                      <a:pt x="15216" y="18648"/>
                      <a:pt x="12930" y="18838"/>
                    </a:cubicBezTo>
                    <a:cubicBezTo>
                      <a:pt x="11978" y="18934"/>
                      <a:pt x="10549" y="19219"/>
                      <a:pt x="9215" y="19791"/>
                    </a:cubicBezTo>
                    <a:cubicBezTo>
                      <a:pt x="8549" y="15409"/>
                      <a:pt x="7977" y="11123"/>
                      <a:pt x="6929" y="6932"/>
                    </a:cubicBezTo>
                    <a:cubicBezTo>
                      <a:pt x="6167" y="3979"/>
                      <a:pt x="1691" y="3979"/>
                      <a:pt x="929" y="6932"/>
                    </a:cubicBezTo>
                    <a:cubicBezTo>
                      <a:pt x="-500" y="12266"/>
                      <a:pt x="72" y="17981"/>
                      <a:pt x="357" y="23506"/>
                    </a:cubicBezTo>
                    <a:cubicBezTo>
                      <a:pt x="643" y="29125"/>
                      <a:pt x="1024" y="35412"/>
                      <a:pt x="2738" y="40746"/>
                    </a:cubicBezTo>
                    <a:cubicBezTo>
                      <a:pt x="4262" y="45699"/>
                      <a:pt x="10644" y="44270"/>
                      <a:pt x="11216" y="39603"/>
                    </a:cubicBezTo>
                    <a:cubicBezTo>
                      <a:pt x="11692" y="35507"/>
                      <a:pt x="11025" y="31316"/>
                      <a:pt x="10358" y="27220"/>
                    </a:cubicBezTo>
                    <a:cubicBezTo>
                      <a:pt x="11692" y="27411"/>
                      <a:pt x="13026" y="27506"/>
                      <a:pt x="14264" y="27601"/>
                    </a:cubicBezTo>
                    <a:cubicBezTo>
                      <a:pt x="16835" y="27887"/>
                      <a:pt x="18836" y="27411"/>
                      <a:pt x="20741" y="26649"/>
                    </a:cubicBezTo>
                    <a:cubicBezTo>
                      <a:pt x="20645" y="30935"/>
                      <a:pt x="20645" y="35221"/>
                      <a:pt x="21408" y="39317"/>
                    </a:cubicBezTo>
                    <a:cubicBezTo>
                      <a:pt x="22169" y="43508"/>
                      <a:pt x="27980" y="42746"/>
                      <a:pt x="29218" y="39317"/>
                    </a:cubicBezTo>
                    <a:cubicBezTo>
                      <a:pt x="31313" y="32840"/>
                      <a:pt x="30170" y="25220"/>
                      <a:pt x="29408" y="18553"/>
                    </a:cubicBezTo>
                    <a:close/>
                  </a:path>
                </a:pathLst>
              </a:custGeom>
              <a:grpFill/>
              <a:ln w="9525" cap="flat">
                <a:noFill/>
                <a:prstDash val="solid"/>
                <a:miter/>
              </a:ln>
            </p:spPr>
            <p:txBody>
              <a:bodyPr rtlCol="0" anchor="ctr"/>
              <a:lstStyle/>
              <a:p>
                <a:endParaRPr lang="en-US"/>
              </a:p>
            </p:txBody>
          </p:sp>
          <p:sp>
            <p:nvSpPr>
              <p:cNvPr id="686" name="Freeform: Shape 685">
                <a:extLst>
                  <a:ext uri="{FF2B5EF4-FFF2-40B4-BE49-F238E27FC236}">
                    <a16:creationId xmlns:a16="http://schemas.microsoft.com/office/drawing/2014/main" id="{A50C0092-1723-AC07-BD66-7450C293D603}"/>
                  </a:ext>
                </a:extLst>
              </p:cNvPr>
              <p:cNvSpPr/>
              <p:nvPr/>
            </p:nvSpPr>
            <p:spPr>
              <a:xfrm>
                <a:off x="9414964" y="1365334"/>
                <a:ext cx="32351" cy="44798"/>
              </a:xfrm>
              <a:custGeom>
                <a:avLst/>
                <a:gdLst>
                  <a:gd name="connsiteX0" fmla="*/ 31835 w 32351"/>
                  <a:gd name="connsiteY0" fmla="*/ 17791 h 44798"/>
                  <a:gd name="connsiteX1" fmla="*/ 28406 w 32351"/>
                  <a:gd name="connsiteY1" fmla="*/ 16076 h 44798"/>
                  <a:gd name="connsiteX2" fmla="*/ 22500 w 32351"/>
                  <a:gd name="connsiteY2" fmla="*/ 550 h 44798"/>
                  <a:gd name="connsiteX3" fmla="*/ 20310 w 32351"/>
                  <a:gd name="connsiteY3" fmla="*/ 1788 h 44798"/>
                  <a:gd name="connsiteX4" fmla="*/ 19928 w 32351"/>
                  <a:gd name="connsiteY4" fmla="*/ 13600 h 44798"/>
                  <a:gd name="connsiteX5" fmla="*/ 9356 w 32351"/>
                  <a:gd name="connsiteY5" fmla="*/ 15314 h 44798"/>
                  <a:gd name="connsiteX6" fmla="*/ 3736 w 32351"/>
                  <a:gd name="connsiteY6" fmla="*/ 360 h 44798"/>
                  <a:gd name="connsiteX7" fmla="*/ 1641 w 32351"/>
                  <a:gd name="connsiteY7" fmla="*/ 646 h 44798"/>
                  <a:gd name="connsiteX8" fmla="*/ 878 w 32351"/>
                  <a:gd name="connsiteY8" fmla="*/ 26458 h 44798"/>
                  <a:gd name="connsiteX9" fmla="*/ 5260 w 32351"/>
                  <a:gd name="connsiteY9" fmla="*/ 42936 h 44798"/>
                  <a:gd name="connsiteX10" fmla="*/ 10309 w 32351"/>
                  <a:gd name="connsiteY10" fmla="*/ 20934 h 44798"/>
                  <a:gd name="connsiteX11" fmla="*/ 18690 w 32351"/>
                  <a:gd name="connsiteY11" fmla="*/ 21410 h 44798"/>
                  <a:gd name="connsiteX12" fmla="*/ 20405 w 32351"/>
                  <a:gd name="connsiteY12" fmla="*/ 21315 h 44798"/>
                  <a:gd name="connsiteX13" fmla="*/ 20500 w 32351"/>
                  <a:gd name="connsiteY13" fmla="*/ 22648 h 44798"/>
                  <a:gd name="connsiteX14" fmla="*/ 24405 w 32351"/>
                  <a:gd name="connsiteY14" fmla="*/ 44460 h 44798"/>
                  <a:gd name="connsiteX15" fmla="*/ 26311 w 32351"/>
                  <a:gd name="connsiteY15" fmla="*/ 44175 h 44798"/>
                  <a:gd name="connsiteX16" fmla="*/ 28692 w 32351"/>
                  <a:gd name="connsiteY16" fmla="*/ 20362 h 44798"/>
                  <a:gd name="connsiteX17" fmla="*/ 31645 w 32351"/>
                  <a:gd name="connsiteY17" fmla="*/ 19791 h 44798"/>
                  <a:gd name="connsiteX18" fmla="*/ 31835 w 32351"/>
                  <a:gd name="connsiteY18" fmla="*/ 17791 h 4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51" h="44798">
                    <a:moveTo>
                      <a:pt x="31835" y="17791"/>
                    </a:moveTo>
                    <a:cubicBezTo>
                      <a:pt x="30882" y="17219"/>
                      <a:pt x="29644" y="16648"/>
                      <a:pt x="28406" y="16076"/>
                    </a:cubicBezTo>
                    <a:cubicBezTo>
                      <a:pt x="28120" y="10647"/>
                      <a:pt x="27549" y="1693"/>
                      <a:pt x="22500" y="550"/>
                    </a:cubicBezTo>
                    <a:cubicBezTo>
                      <a:pt x="21643" y="360"/>
                      <a:pt x="20500" y="836"/>
                      <a:pt x="20310" y="1788"/>
                    </a:cubicBezTo>
                    <a:cubicBezTo>
                      <a:pt x="19548" y="5408"/>
                      <a:pt x="19643" y="9504"/>
                      <a:pt x="19928" y="13600"/>
                    </a:cubicBezTo>
                    <a:cubicBezTo>
                      <a:pt x="16119" y="13028"/>
                      <a:pt x="12309" y="13314"/>
                      <a:pt x="9356" y="15314"/>
                    </a:cubicBezTo>
                    <a:cubicBezTo>
                      <a:pt x="8022" y="8170"/>
                      <a:pt x="5832" y="2074"/>
                      <a:pt x="3736" y="360"/>
                    </a:cubicBezTo>
                    <a:cubicBezTo>
                      <a:pt x="3165" y="-116"/>
                      <a:pt x="2021" y="-212"/>
                      <a:pt x="1641" y="646"/>
                    </a:cubicBezTo>
                    <a:cubicBezTo>
                      <a:pt x="-1598" y="7884"/>
                      <a:pt x="974" y="18648"/>
                      <a:pt x="878" y="26458"/>
                    </a:cubicBezTo>
                    <a:cubicBezTo>
                      <a:pt x="878" y="29602"/>
                      <a:pt x="-645" y="42936"/>
                      <a:pt x="5260" y="42936"/>
                    </a:cubicBezTo>
                    <a:cubicBezTo>
                      <a:pt x="10785" y="42936"/>
                      <a:pt x="11642" y="31792"/>
                      <a:pt x="10309" y="20934"/>
                    </a:cubicBezTo>
                    <a:cubicBezTo>
                      <a:pt x="13071" y="21410"/>
                      <a:pt x="16023" y="21315"/>
                      <a:pt x="18690" y="21410"/>
                    </a:cubicBezTo>
                    <a:cubicBezTo>
                      <a:pt x="19262" y="21410"/>
                      <a:pt x="19834" y="21315"/>
                      <a:pt x="20405" y="21315"/>
                    </a:cubicBezTo>
                    <a:cubicBezTo>
                      <a:pt x="20405" y="21791"/>
                      <a:pt x="20500" y="22267"/>
                      <a:pt x="20500" y="22648"/>
                    </a:cubicBezTo>
                    <a:cubicBezTo>
                      <a:pt x="20405" y="30078"/>
                      <a:pt x="19357" y="38460"/>
                      <a:pt x="24405" y="44460"/>
                    </a:cubicBezTo>
                    <a:cubicBezTo>
                      <a:pt x="24882" y="45032"/>
                      <a:pt x="25929" y="44842"/>
                      <a:pt x="26311" y="44175"/>
                    </a:cubicBezTo>
                    <a:cubicBezTo>
                      <a:pt x="30025" y="36936"/>
                      <a:pt x="29168" y="28459"/>
                      <a:pt x="28692" y="20362"/>
                    </a:cubicBezTo>
                    <a:cubicBezTo>
                      <a:pt x="29644" y="20172"/>
                      <a:pt x="30596" y="20077"/>
                      <a:pt x="31645" y="19791"/>
                    </a:cubicBezTo>
                    <a:cubicBezTo>
                      <a:pt x="32501" y="19410"/>
                      <a:pt x="32597" y="18172"/>
                      <a:pt x="31835" y="17791"/>
                    </a:cubicBezTo>
                    <a:close/>
                  </a:path>
                </a:pathLst>
              </a:custGeom>
              <a:grpFill/>
              <a:ln w="9525" cap="flat">
                <a:noFill/>
                <a:prstDash val="solid"/>
                <a:miter/>
              </a:ln>
            </p:spPr>
            <p:txBody>
              <a:bodyPr rtlCol="0" anchor="ctr"/>
              <a:lstStyle/>
              <a:p>
                <a:endParaRPr lang="en-US"/>
              </a:p>
            </p:txBody>
          </p:sp>
          <p:sp>
            <p:nvSpPr>
              <p:cNvPr id="687" name="Freeform: Shape 686">
                <a:extLst>
                  <a:ext uri="{FF2B5EF4-FFF2-40B4-BE49-F238E27FC236}">
                    <a16:creationId xmlns:a16="http://schemas.microsoft.com/office/drawing/2014/main" id="{8F1C3D4D-E49A-F101-138E-E17A731F06BE}"/>
                  </a:ext>
                </a:extLst>
              </p:cNvPr>
              <p:cNvSpPr/>
              <p:nvPr/>
            </p:nvSpPr>
            <p:spPr>
              <a:xfrm>
                <a:off x="9345131" y="1471249"/>
                <a:ext cx="54391" cy="55300"/>
              </a:xfrm>
              <a:custGeom>
                <a:avLst/>
                <a:gdLst>
                  <a:gd name="connsiteX0" fmla="*/ 53281 w 54391"/>
                  <a:gd name="connsiteY0" fmla="*/ 20556 h 55300"/>
                  <a:gd name="connsiteX1" fmla="*/ 10609 w 54391"/>
                  <a:gd name="connsiteY1" fmla="*/ 7411 h 55300"/>
                  <a:gd name="connsiteX2" fmla="*/ 36 w 54391"/>
                  <a:gd name="connsiteY2" fmla="*/ 28652 h 55300"/>
                  <a:gd name="connsiteX3" fmla="*/ 3656 w 54391"/>
                  <a:gd name="connsiteY3" fmla="*/ 39606 h 55300"/>
                  <a:gd name="connsiteX4" fmla="*/ 28230 w 54391"/>
                  <a:gd name="connsiteY4" fmla="*/ 55227 h 55300"/>
                  <a:gd name="connsiteX5" fmla="*/ 53281 w 54391"/>
                  <a:gd name="connsiteY5" fmla="*/ 20556 h 55300"/>
                  <a:gd name="connsiteX6" fmla="*/ 28040 w 54391"/>
                  <a:gd name="connsiteY6" fmla="*/ 45035 h 55300"/>
                  <a:gd name="connsiteX7" fmla="*/ 13943 w 54391"/>
                  <a:gd name="connsiteY7" fmla="*/ 41511 h 55300"/>
                  <a:gd name="connsiteX8" fmla="*/ 14228 w 54391"/>
                  <a:gd name="connsiteY8" fmla="*/ 40368 h 55300"/>
                  <a:gd name="connsiteX9" fmla="*/ 11180 w 54391"/>
                  <a:gd name="connsiteY9" fmla="*/ 28652 h 55300"/>
                  <a:gd name="connsiteX10" fmla="*/ 17467 w 54391"/>
                  <a:gd name="connsiteY10" fmla="*/ 16079 h 55300"/>
                  <a:gd name="connsiteX11" fmla="*/ 43089 w 54391"/>
                  <a:gd name="connsiteY11" fmla="*/ 24937 h 55300"/>
                  <a:gd name="connsiteX12" fmla="*/ 28040 w 54391"/>
                  <a:gd name="connsiteY12" fmla="*/ 45035 h 5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91" h="55300">
                    <a:moveTo>
                      <a:pt x="53281" y="20556"/>
                    </a:moveTo>
                    <a:cubicBezTo>
                      <a:pt x="47376" y="-114"/>
                      <a:pt x="26611" y="-6495"/>
                      <a:pt x="10609" y="7411"/>
                    </a:cubicBezTo>
                    <a:cubicBezTo>
                      <a:pt x="4513" y="12745"/>
                      <a:pt x="512" y="20651"/>
                      <a:pt x="36" y="28652"/>
                    </a:cubicBezTo>
                    <a:cubicBezTo>
                      <a:pt x="-249" y="32748"/>
                      <a:pt x="1179" y="36939"/>
                      <a:pt x="3656" y="39606"/>
                    </a:cubicBezTo>
                    <a:cubicBezTo>
                      <a:pt x="6037" y="49416"/>
                      <a:pt x="16895" y="56084"/>
                      <a:pt x="28230" y="55227"/>
                    </a:cubicBezTo>
                    <a:cubicBezTo>
                      <a:pt x="46042" y="53893"/>
                      <a:pt x="58234" y="37986"/>
                      <a:pt x="53281" y="20556"/>
                    </a:cubicBezTo>
                    <a:close/>
                    <a:moveTo>
                      <a:pt x="28040" y="45035"/>
                    </a:moveTo>
                    <a:cubicBezTo>
                      <a:pt x="21753" y="46464"/>
                      <a:pt x="17276" y="44749"/>
                      <a:pt x="13943" y="41511"/>
                    </a:cubicBezTo>
                    <a:cubicBezTo>
                      <a:pt x="14228" y="41225"/>
                      <a:pt x="14324" y="40844"/>
                      <a:pt x="14228" y="40368"/>
                    </a:cubicBezTo>
                    <a:cubicBezTo>
                      <a:pt x="13371" y="36653"/>
                      <a:pt x="11180" y="32462"/>
                      <a:pt x="11180" y="28652"/>
                    </a:cubicBezTo>
                    <a:cubicBezTo>
                      <a:pt x="11085" y="23889"/>
                      <a:pt x="14419" y="19317"/>
                      <a:pt x="17467" y="16079"/>
                    </a:cubicBezTo>
                    <a:cubicBezTo>
                      <a:pt x="27849" y="5125"/>
                      <a:pt x="39374" y="11983"/>
                      <a:pt x="43089" y="24937"/>
                    </a:cubicBezTo>
                    <a:cubicBezTo>
                      <a:pt x="46042" y="35510"/>
                      <a:pt x="37469" y="42939"/>
                      <a:pt x="28040" y="45035"/>
                    </a:cubicBezTo>
                    <a:close/>
                  </a:path>
                </a:pathLst>
              </a:custGeom>
              <a:grpFill/>
              <a:ln w="9525" cap="flat">
                <a:noFill/>
                <a:prstDash val="solid"/>
                <a:miter/>
              </a:ln>
            </p:spPr>
            <p:txBody>
              <a:bodyPr rtlCol="0" anchor="ctr"/>
              <a:lstStyle/>
              <a:p>
                <a:endParaRPr lang="en-US"/>
              </a:p>
            </p:txBody>
          </p:sp>
        </p:grpSp>
        <p:grpSp>
          <p:nvGrpSpPr>
            <p:cNvPr id="695" name="Graphic 6">
              <a:extLst>
                <a:ext uri="{FF2B5EF4-FFF2-40B4-BE49-F238E27FC236}">
                  <a16:creationId xmlns:a16="http://schemas.microsoft.com/office/drawing/2014/main" id="{AC326806-A915-0C31-BCA3-0D2BD640BA48}"/>
                </a:ext>
              </a:extLst>
            </p:cNvPr>
            <p:cNvGrpSpPr/>
            <p:nvPr/>
          </p:nvGrpSpPr>
          <p:grpSpPr>
            <a:xfrm>
              <a:off x="7930442" y="1608645"/>
              <a:ext cx="1442433" cy="1077494"/>
              <a:chOff x="7930442" y="1608645"/>
              <a:chExt cx="1442433" cy="1077494"/>
            </a:xfrm>
            <a:grpFill/>
          </p:grpSpPr>
          <p:grpSp>
            <p:nvGrpSpPr>
              <p:cNvPr id="698" name="Graphic 6">
                <a:extLst>
                  <a:ext uri="{FF2B5EF4-FFF2-40B4-BE49-F238E27FC236}">
                    <a16:creationId xmlns:a16="http://schemas.microsoft.com/office/drawing/2014/main" id="{6CA97E4C-A396-604A-2ABD-FF1F5326940F}"/>
                  </a:ext>
                </a:extLst>
              </p:cNvPr>
              <p:cNvGrpSpPr/>
              <p:nvPr/>
            </p:nvGrpSpPr>
            <p:grpSpPr>
              <a:xfrm>
                <a:off x="8023168" y="1723678"/>
                <a:ext cx="844407" cy="801884"/>
                <a:chOff x="8023168" y="1723678"/>
                <a:chExt cx="844407" cy="801884"/>
              </a:xfrm>
              <a:grpFill/>
            </p:grpSpPr>
            <p:sp>
              <p:nvSpPr>
                <p:cNvPr id="699" name="Freeform: Shape 698">
                  <a:extLst>
                    <a:ext uri="{FF2B5EF4-FFF2-40B4-BE49-F238E27FC236}">
                      <a16:creationId xmlns:a16="http://schemas.microsoft.com/office/drawing/2014/main" id="{933DCBFB-E3BE-B3DF-0D54-9B4CEC99FD72}"/>
                    </a:ext>
                  </a:extLst>
                </p:cNvPr>
                <p:cNvSpPr/>
                <p:nvPr/>
              </p:nvSpPr>
              <p:spPr>
                <a:xfrm>
                  <a:off x="8023168" y="1723678"/>
                  <a:ext cx="844407" cy="801884"/>
                </a:xfrm>
                <a:custGeom>
                  <a:avLst/>
                  <a:gdLst>
                    <a:gd name="connsiteX0" fmla="*/ 843368 w 844407"/>
                    <a:gd name="connsiteY0" fmla="*/ 781492 h 801884"/>
                    <a:gd name="connsiteX1" fmla="*/ 626008 w 844407"/>
                    <a:gd name="connsiteY1" fmla="*/ 391539 h 801884"/>
                    <a:gd name="connsiteX2" fmla="*/ 513994 w 844407"/>
                    <a:gd name="connsiteY2" fmla="*/ 197800 h 801884"/>
                    <a:gd name="connsiteX3" fmla="*/ 461892 w 844407"/>
                    <a:gd name="connsiteY3" fmla="*/ 99978 h 801884"/>
                    <a:gd name="connsiteX4" fmla="*/ 411505 w 844407"/>
                    <a:gd name="connsiteY4" fmla="*/ 2538 h 801884"/>
                    <a:gd name="connsiteX5" fmla="*/ 401503 w 844407"/>
                    <a:gd name="connsiteY5" fmla="*/ 6729 h 801884"/>
                    <a:gd name="connsiteX6" fmla="*/ 402265 w 844407"/>
                    <a:gd name="connsiteY6" fmla="*/ 9110 h 801884"/>
                    <a:gd name="connsiteX7" fmla="*/ 399408 w 844407"/>
                    <a:gd name="connsiteY7" fmla="*/ 14444 h 801884"/>
                    <a:gd name="connsiteX8" fmla="*/ 306635 w 844407"/>
                    <a:gd name="connsiteY8" fmla="*/ 184275 h 801884"/>
                    <a:gd name="connsiteX9" fmla="*/ 207670 w 844407"/>
                    <a:gd name="connsiteY9" fmla="*/ 384014 h 801884"/>
                    <a:gd name="connsiteX10" fmla="*/ 91465 w 844407"/>
                    <a:gd name="connsiteY10" fmla="*/ 601755 h 801884"/>
                    <a:gd name="connsiteX11" fmla="*/ 46412 w 844407"/>
                    <a:gd name="connsiteY11" fmla="*/ 694624 h 801884"/>
                    <a:gd name="connsiteX12" fmla="*/ 4978 w 844407"/>
                    <a:gd name="connsiteY12" fmla="*/ 777968 h 801884"/>
                    <a:gd name="connsiteX13" fmla="*/ 2596 w 844407"/>
                    <a:gd name="connsiteY13" fmla="*/ 777777 h 801884"/>
                    <a:gd name="connsiteX14" fmla="*/ 692 w 844407"/>
                    <a:gd name="connsiteY14" fmla="*/ 782350 h 801884"/>
                    <a:gd name="connsiteX15" fmla="*/ 51746 w 844407"/>
                    <a:gd name="connsiteY15" fmla="*/ 795113 h 801884"/>
                    <a:gd name="connsiteX16" fmla="*/ 157854 w 844407"/>
                    <a:gd name="connsiteY16" fmla="*/ 795589 h 801884"/>
                    <a:gd name="connsiteX17" fmla="*/ 388264 w 844407"/>
                    <a:gd name="connsiteY17" fmla="*/ 801876 h 801884"/>
                    <a:gd name="connsiteX18" fmla="*/ 628008 w 844407"/>
                    <a:gd name="connsiteY18" fmla="*/ 796446 h 801884"/>
                    <a:gd name="connsiteX19" fmla="*/ 747928 w 844407"/>
                    <a:gd name="connsiteY19" fmla="*/ 793494 h 801884"/>
                    <a:gd name="connsiteX20" fmla="*/ 826223 w 844407"/>
                    <a:gd name="connsiteY20" fmla="*/ 790541 h 801884"/>
                    <a:gd name="connsiteX21" fmla="*/ 826604 w 844407"/>
                    <a:gd name="connsiteY21" fmla="*/ 791398 h 801884"/>
                    <a:gd name="connsiteX22" fmla="*/ 843368 w 844407"/>
                    <a:gd name="connsiteY22" fmla="*/ 781492 h 801884"/>
                    <a:gd name="connsiteX23" fmla="*/ 771835 w 844407"/>
                    <a:gd name="connsiteY23" fmla="*/ 773967 h 801884"/>
                    <a:gd name="connsiteX24" fmla="*/ 651916 w 844407"/>
                    <a:gd name="connsiteY24" fmla="*/ 776920 h 801884"/>
                    <a:gd name="connsiteX25" fmla="*/ 424173 w 844407"/>
                    <a:gd name="connsiteY25" fmla="*/ 783683 h 801884"/>
                    <a:gd name="connsiteX26" fmla="*/ 203098 w 844407"/>
                    <a:gd name="connsiteY26" fmla="*/ 779873 h 801884"/>
                    <a:gd name="connsiteX27" fmla="*/ 89464 w 844407"/>
                    <a:gd name="connsiteY27" fmla="*/ 778444 h 801884"/>
                    <a:gd name="connsiteX28" fmla="*/ 38125 w 844407"/>
                    <a:gd name="connsiteY28" fmla="*/ 779397 h 801884"/>
                    <a:gd name="connsiteX29" fmla="*/ 59937 w 844407"/>
                    <a:gd name="connsiteY29" fmla="*/ 764538 h 801884"/>
                    <a:gd name="connsiteX30" fmla="*/ 90703 w 844407"/>
                    <a:gd name="connsiteY30" fmla="*/ 735391 h 801884"/>
                    <a:gd name="connsiteX31" fmla="*/ 89846 w 844407"/>
                    <a:gd name="connsiteY31" fmla="*/ 734248 h 801884"/>
                    <a:gd name="connsiteX32" fmla="*/ 53079 w 844407"/>
                    <a:gd name="connsiteY32" fmla="*/ 752917 h 801884"/>
                    <a:gd name="connsiteX33" fmla="*/ 36982 w 844407"/>
                    <a:gd name="connsiteY33" fmla="*/ 761299 h 801884"/>
                    <a:gd name="connsiteX34" fmla="*/ 55555 w 844407"/>
                    <a:gd name="connsiteY34" fmla="*/ 722247 h 801884"/>
                    <a:gd name="connsiteX35" fmla="*/ 102514 w 844407"/>
                    <a:gd name="connsiteY35" fmla="*/ 621567 h 801884"/>
                    <a:gd name="connsiteX36" fmla="*/ 217671 w 844407"/>
                    <a:gd name="connsiteY36" fmla="*/ 403350 h 801884"/>
                    <a:gd name="connsiteX37" fmla="*/ 316350 w 844407"/>
                    <a:gd name="connsiteY37" fmla="*/ 201801 h 801884"/>
                    <a:gd name="connsiteX38" fmla="*/ 394646 w 844407"/>
                    <a:gd name="connsiteY38" fmla="*/ 35685 h 801884"/>
                    <a:gd name="connsiteX39" fmla="*/ 395693 w 844407"/>
                    <a:gd name="connsiteY39" fmla="*/ 83310 h 801884"/>
                    <a:gd name="connsiteX40" fmla="*/ 401313 w 844407"/>
                    <a:gd name="connsiteY40" fmla="*/ 159605 h 801884"/>
                    <a:gd name="connsiteX41" fmla="*/ 405980 w 844407"/>
                    <a:gd name="connsiteY41" fmla="*/ 159605 h 801884"/>
                    <a:gd name="connsiteX42" fmla="*/ 411600 w 844407"/>
                    <a:gd name="connsiteY42" fmla="*/ 83310 h 801884"/>
                    <a:gd name="connsiteX43" fmla="*/ 412743 w 844407"/>
                    <a:gd name="connsiteY43" fmla="*/ 39780 h 801884"/>
                    <a:gd name="connsiteX44" fmla="*/ 493991 w 844407"/>
                    <a:gd name="connsiteY44" fmla="*/ 196371 h 801884"/>
                    <a:gd name="connsiteX45" fmla="*/ 605339 w 844407"/>
                    <a:gd name="connsiteY45" fmla="*/ 390396 h 801884"/>
                    <a:gd name="connsiteX46" fmla="*/ 811269 w 844407"/>
                    <a:gd name="connsiteY46" fmla="*/ 760633 h 801884"/>
                    <a:gd name="connsiteX47" fmla="*/ 797553 w 844407"/>
                    <a:gd name="connsiteY47" fmla="*/ 755489 h 801884"/>
                    <a:gd name="connsiteX48" fmla="*/ 750786 w 844407"/>
                    <a:gd name="connsiteY48" fmla="*/ 733486 h 801884"/>
                    <a:gd name="connsiteX49" fmla="*/ 749261 w 844407"/>
                    <a:gd name="connsiteY49" fmla="*/ 736058 h 801884"/>
                    <a:gd name="connsiteX50" fmla="*/ 791362 w 844407"/>
                    <a:gd name="connsiteY50" fmla="*/ 765967 h 801884"/>
                    <a:gd name="connsiteX51" fmla="*/ 802982 w 844407"/>
                    <a:gd name="connsiteY51" fmla="*/ 771777 h 801884"/>
                    <a:gd name="connsiteX52" fmla="*/ 771835 w 844407"/>
                    <a:gd name="connsiteY52" fmla="*/ 773967 h 80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44407" h="801884">
                      <a:moveTo>
                        <a:pt x="843368" y="781492"/>
                      </a:moveTo>
                      <a:cubicBezTo>
                        <a:pt x="779170" y="647190"/>
                        <a:pt x="701636" y="519555"/>
                        <a:pt x="626008" y="391539"/>
                      </a:cubicBezTo>
                      <a:cubicBezTo>
                        <a:pt x="588098" y="327340"/>
                        <a:pt x="550094" y="263046"/>
                        <a:pt x="513994" y="197800"/>
                      </a:cubicBezTo>
                      <a:cubicBezTo>
                        <a:pt x="496086" y="165415"/>
                        <a:pt x="478942" y="132744"/>
                        <a:pt x="461892" y="99978"/>
                      </a:cubicBezTo>
                      <a:cubicBezTo>
                        <a:pt x="445223" y="67879"/>
                        <a:pt x="431507" y="32827"/>
                        <a:pt x="411505" y="2538"/>
                      </a:cubicBezTo>
                      <a:cubicBezTo>
                        <a:pt x="408171" y="-2511"/>
                        <a:pt x="399789" y="537"/>
                        <a:pt x="401503" y="6729"/>
                      </a:cubicBezTo>
                      <a:cubicBezTo>
                        <a:pt x="401694" y="7491"/>
                        <a:pt x="401980" y="8253"/>
                        <a:pt x="402265" y="9110"/>
                      </a:cubicBezTo>
                      <a:cubicBezTo>
                        <a:pt x="401123" y="10824"/>
                        <a:pt x="400170" y="12539"/>
                        <a:pt x="399408" y="14444"/>
                      </a:cubicBezTo>
                      <a:cubicBezTo>
                        <a:pt x="360260" y="66546"/>
                        <a:pt x="333209" y="124648"/>
                        <a:pt x="306635" y="184275"/>
                      </a:cubicBezTo>
                      <a:cubicBezTo>
                        <a:pt x="276155" y="252474"/>
                        <a:pt x="243674" y="318482"/>
                        <a:pt x="207670" y="384014"/>
                      </a:cubicBezTo>
                      <a:cubicBezTo>
                        <a:pt x="168045" y="456118"/>
                        <a:pt x="129945" y="529080"/>
                        <a:pt x="91465" y="601755"/>
                      </a:cubicBezTo>
                      <a:cubicBezTo>
                        <a:pt x="75272" y="632331"/>
                        <a:pt x="60128" y="662811"/>
                        <a:pt x="46412" y="694624"/>
                      </a:cubicBezTo>
                      <a:cubicBezTo>
                        <a:pt x="34315" y="722818"/>
                        <a:pt x="15265" y="749488"/>
                        <a:pt x="4978" y="777968"/>
                      </a:cubicBezTo>
                      <a:cubicBezTo>
                        <a:pt x="4216" y="777873"/>
                        <a:pt x="3358" y="777873"/>
                        <a:pt x="2596" y="777777"/>
                      </a:cubicBezTo>
                      <a:cubicBezTo>
                        <a:pt x="120" y="777492"/>
                        <a:pt x="-737" y="780825"/>
                        <a:pt x="692" y="782350"/>
                      </a:cubicBezTo>
                      <a:cubicBezTo>
                        <a:pt x="14026" y="796923"/>
                        <a:pt x="33267" y="795589"/>
                        <a:pt x="51746" y="795113"/>
                      </a:cubicBezTo>
                      <a:cubicBezTo>
                        <a:pt x="87178" y="794160"/>
                        <a:pt x="122421" y="794827"/>
                        <a:pt x="157854" y="795589"/>
                      </a:cubicBezTo>
                      <a:cubicBezTo>
                        <a:pt x="234626" y="797113"/>
                        <a:pt x="311397" y="801590"/>
                        <a:pt x="388264" y="801876"/>
                      </a:cubicBezTo>
                      <a:cubicBezTo>
                        <a:pt x="468178" y="802066"/>
                        <a:pt x="548093" y="799018"/>
                        <a:pt x="628008" y="796446"/>
                      </a:cubicBezTo>
                      <a:cubicBezTo>
                        <a:pt x="668013" y="795208"/>
                        <a:pt x="707923" y="794160"/>
                        <a:pt x="747928" y="793494"/>
                      </a:cubicBezTo>
                      <a:cubicBezTo>
                        <a:pt x="772693" y="793113"/>
                        <a:pt x="802030" y="797685"/>
                        <a:pt x="826223" y="790541"/>
                      </a:cubicBezTo>
                      <a:cubicBezTo>
                        <a:pt x="826319" y="790827"/>
                        <a:pt x="826509" y="791113"/>
                        <a:pt x="826604" y="791398"/>
                      </a:cubicBezTo>
                      <a:cubicBezTo>
                        <a:pt x="832033" y="802447"/>
                        <a:pt x="848702" y="792636"/>
                        <a:pt x="843368" y="781492"/>
                      </a:cubicBezTo>
                      <a:close/>
                      <a:moveTo>
                        <a:pt x="771835" y="773967"/>
                      </a:moveTo>
                      <a:cubicBezTo>
                        <a:pt x="731830" y="774444"/>
                        <a:pt x="691920" y="775587"/>
                        <a:pt x="651916" y="776920"/>
                      </a:cubicBezTo>
                      <a:cubicBezTo>
                        <a:pt x="576001" y="779397"/>
                        <a:pt x="500087" y="782445"/>
                        <a:pt x="424173" y="783683"/>
                      </a:cubicBezTo>
                      <a:cubicBezTo>
                        <a:pt x="350354" y="784921"/>
                        <a:pt x="276821" y="781873"/>
                        <a:pt x="203098" y="779873"/>
                      </a:cubicBezTo>
                      <a:cubicBezTo>
                        <a:pt x="165188" y="778921"/>
                        <a:pt x="127374" y="778349"/>
                        <a:pt x="89464" y="778444"/>
                      </a:cubicBezTo>
                      <a:cubicBezTo>
                        <a:pt x="72129" y="778444"/>
                        <a:pt x="55079" y="779397"/>
                        <a:pt x="38125" y="779397"/>
                      </a:cubicBezTo>
                      <a:cubicBezTo>
                        <a:pt x="46126" y="775110"/>
                        <a:pt x="53651" y="768824"/>
                        <a:pt x="59937" y="764538"/>
                      </a:cubicBezTo>
                      <a:cubicBezTo>
                        <a:pt x="71653" y="756537"/>
                        <a:pt x="83559" y="747774"/>
                        <a:pt x="90703" y="735391"/>
                      </a:cubicBezTo>
                      <a:cubicBezTo>
                        <a:pt x="90989" y="734820"/>
                        <a:pt x="90512" y="734058"/>
                        <a:pt x="89846" y="734248"/>
                      </a:cubicBezTo>
                      <a:cubicBezTo>
                        <a:pt x="76701" y="738630"/>
                        <a:pt x="64890" y="745964"/>
                        <a:pt x="53079" y="752917"/>
                      </a:cubicBezTo>
                      <a:cubicBezTo>
                        <a:pt x="48507" y="755584"/>
                        <a:pt x="42697" y="758251"/>
                        <a:pt x="36982" y="761299"/>
                      </a:cubicBezTo>
                      <a:cubicBezTo>
                        <a:pt x="44411" y="748726"/>
                        <a:pt x="49936" y="734629"/>
                        <a:pt x="55555" y="722247"/>
                      </a:cubicBezTo>
                      <a:cubicBezTo>
                        <a:pt x="70796" y="688242"/>
                        <a:pt x="85274" y="654524"/>
                        <a:pt x="102514" y="621567"/>
                      </a:cubicBezTo>
                      <a:cubicBezTo>
                        <a:pt x="140709" y="548701"/>
                        <a:pt x="178619" y="475740"/>
                        <a:pt x="217671" y="403350"/>
                      </a:cubicBezTo>
                      <a:cubicBezTo>
                        <a:pt x="253390" y="337056"/>
                        <a:pt x="286536" y="270952"/>
                        <a:pt x="316350" y="201801"/>
                      </a:cubicBezTo>
                      <a:cubicBezTo>
                        <a:pt x="340544" y="145794"/>
                        <a:pt x="365689" y="89596"/>
                        <a:pt x="394646" y="35685"/>
                      </a:cubicBezTo>
                      <a:cubicBezTo>
                        <a:pt x="393503" y="51877"/>
                        <a:pt x="395884" y="69784"/>
                        <a:pt x="395693" y="83310"/>
                      </a:cubicBezTo>
                      <a:cubicBezTo>
                        <a:pt x="395408" y="110265"/>
                        <a:pt x="396645" y="133316"/>
                        <a:pt x="401313" y="159605"/>
                      </a:cubicBezTo>
                      <a:cubicBezTo>
                        <a:pt x="401694" y="161891"/>
                        <a:pt x="405504" y="161891"/>
                        <a:pt x="405980" y="159605"/>
                      </a:cubicBezTo>
                      <a:cubicBezTo>
                        <a:pt x="410743" y="133316"/>
                        <a:pt x="412171" y="110265"/>
                        <a:pt x="411600" y="83310"/>
                      </a:cubicBezTo>
                      <a:cubicBezTo>
                        <a:pt x="411314" y="70832"/>
                        <a:pt x="413314" y="54830"/>
                        <a:pt x="412743" y="39780"/>
                      </a:cubicBezTo>
                      <a:cubicBezTo>
                        <a:pt x="433793" y="94073"/>
                        <a:pt x="466750" y="146651"/>
                        <a:pt x="493991" y="196371"/>
                      </a:cubicBezTo>
                      <a:cubicBezTo>
                        <a:pt x="529901" y="261713"/>
                        <a:pt x="567429" y="326197"/>
                        <a:pt x="605339" y="390396"/>
                      </a:cubicBezTo>
                      <a:cubicBezTo>
                        <a:pt x="677157" y="512125"/>
                        <a:pt x="748404" y="634045"/>
                        <a:pt x="811269" y="760633"/>
                      </a:cubicBezTo>
                      <a:cubicBezTo>
                        <a:pt x="806507" y="759013"/>
                        <a:pt x="801744" y="757394"/>
                        <a:pt x="797553" y="755489"/>
                      </a:cubicBezTo>
                      <a:cubicBezTo>
                        <a:pt x="781742" y="748440"/>
                        <a:pt x="766883" y="739582"/>
                        <a:pt x="750786" y="733486"/>
                      </a:cubicBezTo>
                      <a:cubicBezTo>
                        <a:pt x="749166" y="732915"/>
                        <a:pt x="748404" y="735010"/>
                        <a:pt x="749261" y="736058"/>
                      </a:cubicBezTo>
                      <a:cubicBezTo>
                        <a:pt x="760311" y="749774"/>
                        <a:pt x="775741" y="758251"/>
                        <a:pt x="791362" y="765967"/>
                      </a:cubicBezTo>
                      <a:cubicBezTo>
                        <a:pt x="794981" y="767776"/>
                        <a:pt x="798887" y="769776"/>
                        <a:pt x="802982" y="771777"/>
                      </a:cubicBezTo>
                      <a:cubicBezTo>
                        <a:pt x="792028" y="772348"/>
                        <a:pt x="780599" y="773872"/>
                        <a:pt x="771835" y="773967"/>
                      </a:cubicBezTo>
                      <a:close/>
                    </a:path>
                  </a:pathLst>
                </a:custGeom>
                <a:grpFill/>
                <a:ln w="9525"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0F51BF1B-8579-A454-C48E-B4B7067519D9}"/>
                    </a:ext>
                  </a:extLst>
                </p:cNvPr>
                <p:cNvSpPr/>
                <p:nvPr/>
              </p:nvSpPr>
              <p:spPr>
                <a:xfrm>
                  <a:off x="8419251" y="1934932"/>
                  <a:ext cx="15222" cy="83153"/>
                </a:xfrm>
                <a:custGeom>
                  <a:avLst/>
                  <a:gdLst>
                    <a:gd name="connsiteX0" fmla="*/ 9611 w 15222"/>
                    <a:gd name="connsiteY0" fmla="*/ 1500 h 83153"/>
                    <a:gd name="connsiteX1" fmla="*/ 5611 w 15222"/>
                    <a:gd name="connsiteY1" fmla="*/ 1500 h 83153"/>
                    <a:gd name="connsiteX2" fmla="*/ 5039 w 15222"/>
                    <a:gd name="connsiteY2" fmla="*/ 81224 h 83153"/>
                    <a:gd name="connsiteX3" fmla="*/ 10183 w 15222"/>
                    <a:gd name="connsiteY3" fmla="*/ 81224 h 83153"/>
                    <a:gd name="connsiteX4" fmla="*/ 9611 w 15222"/>
                    <a:gd name="connsiteY4" fmla="*/ 1500 h 83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2" h="83153">
                      <a:moveTo>
                        <a:pt x="9611" y="1500"/>
                      </a:moveTo>
                      <a:cubicBezTo>
                        <a:pt x="8944" y="-500"/>
                        <a:pt x="6278" y="-500"/>
                        <a:pt x="5611" y="1500"/>
                      </a:cubicBezTo>
                      <a:cubicBezTo>
                        <a:pt x="-2390" y="25313"/>
                        <a:pt x="-1152" y="57126"/>
                        <a:pt x="5039" y="81224"/>
                      </a:cubicBezTo>
                      <a:cubicBezTo>
                        <a:pt x="5706" y="83796"/>
                        <a:pt x="9516" y="83796"/>
                        <a:pt x="10183" y="81224"/>
                      </a:cubicBezTo>
                      <a:cubicBezTo>
                        <a:pt x="16374" y="57126"/>
                        <a:pt x="17613" y="25313"/>
                        <a:pt x="9611" y="1500"/>
                      </a:cubicBezTo>
                      <a:close/>
                    </a:path>
                  </a:pathLst>
                </a:custGeom>
                <a:grpFill/>
                <a:ln w="9525" cap="flat">
                  <a:noFill/>
                  <a:prstDash val="solid"/>
                  <a:miter/>
                </a:ln>
              </p:spPr>
              <p:txBody>
                <a:bodyPr rtlCol="0" anchor="ctr"/>
                <a:lstStyle/>
                <a:p>
                  <a:endParaRPr lang="en-US"/>
                </a:p>
              </p:txBody>
            </p:sp>
            <p:sp>
              <p:nvSpPr>
                <p:cNvPr id="705" name="Freeform: Shape 704">
                  <a:extLst>
                    <a:ext uri="{FF2B5EF4-FFF2-40B4-BE49-F238E27FC236}">
                      <a16:creationId xmlns:a16="http://schemas.microsoft.com/office/drawing/2014/main" id="{FC4CCCBA-7E63-DB87-58EA-28A0AEADB634}"/>
                    </a:ext>
                  </a:extLst>
                </p:cNvPr>
                <p:cNvSpPr/>
                <p:nvPr/>
              </p:nvSpPr>
              <p:spPr>
                <a:xfrm>
                  <a:off x="8421541" y="2243566"/>
                  <a:ext cx="27205" cy="58324"/>
                </a:xfrm>
                <a:custGeom>
                  <a:avLst/>
                  <a:gdLst>
                    <a:gd name="connsiteX0" fmla="*/ 26467 w 27205"/>
                    <a:gd name="connsiteY0" fmla="*/ 48720 h 58324"/>
                    <a:gd name="connsiteX1" fmla="*/ 25705 w 27205"/>
                    <a:gd name="connsiteY1" fmla="*/ 43005 h 58324"/>
                    <a:gd name="connsiteX2" fmla="*/ 24848 w 27205"/>
                    <a:gd name="connsiteY2" fmla="*/ 42053 h 58324"/>
                    <a:gd name="connsiteX3" fmla="*/ 24848 w 27205"/>
                    <a:gd name="connsiteY3" fmla="*/ 40243 h 58324"/>
                    <a:gd name="connsiteX4" fmla="*/ 20657 w 27205"/>
                    <a:gd name="connsiteY4" fmla="*/ 32052 h 58324"/>
                    <a:gd name="connsiteX5" fmla="*/ 21324 w 27205"/>
                    <a:gd name="connsiteY5" fmla="*/ 29480 h 58324"/>
                    <a:gd name="connsiteX6" fmla="*/ 14941 w 27205"/>
                    <a:gd name="connsiteY6" fmla="*/ 143 h 58324"/>
                    <a:gd name="connsiteX7" fmla="*/ 13894 w 27205"/>
                    <a:gd name="connsiteY7" fmla="*/ 143 h 58324"/>
                    <a:gd name="connsiteX8" fmla="*/ 7512 w 27205"/>
                    <a:gd name="connsiteY8" fmla="*/ 29480 h 58324"/>
                    <a:gd name="connsiteX9" fmla="*/ 8370 w 27205"/>
                    <a:gd name="connsiteY9" fmla="*/ 32337 h 58324"/>
                    <a:gd name="connsiteX10" fmla="*/ 5607 w 27205"/>
                    <a:gd name="connsiteY10" fmla="*/ 35290 h 58324"/>
                    <a:gd name="connsiteX11" fmla="*/ 5416 w 27205"/>
                    <a:gd name="connsiteY11" fmla="*/ 35004 h 58324"/>
                    <a:gd name="connsiteX12" fmla="*/ 4750 w 27205"/>
                    <a:gd name="connsiteY12" fmla="*/ 36814 h 58324"/>
                    <a:gd name="connsiteX13" fmla="*/ 4559 w 27205"/>
                    <a:gd name="connsiteY13" fmla="*/ 37195 h 58324"/>
                    <a:gd name="connsiteX14" fmla="*/ 1511 w 27205"/>
                    <a:gd name="connsiteY14" fmla="*/ 39957 h 58324"/>
                    <a:gd name="connsiteX15" fmla="*/ 273 w 27205"/>
                    <a:gd name="connsiteY15" fmla="*/ 44148 h 58324"/>
                    <a:gd name="connsiteX16" fmla="*/ 6274 w 27205"/>
                    <a:gd name="connsiteY16" fmla="*/ 54531 h 58324"/>
                    <a:gd name="connsiteX17" fmla="*/ 6655 w 27205"/>
                    <a:gd name="connsiteY17" fmla="*/ 55102 h 58324"/>
                    <a:gd name="connsiteX18" fmla="*/ 24276 w 27205"/>
                    <a:gd name="connsiteY18" fmla="*/ 53673 h 58324"/>
                    <a:gd name="connsiteX19" fmla="*/ 25515 w 27205"/>
                    <a:gd name="connsiteY19" fmla="*/ 52245 h 58324"/>
                    <a:gd name="connsiteX20" fmla="*/ 26467 w 27205"/>
                    <a:gd name="connsiteY20" fmla="*/ 48720 h 5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205" h="58324">
                      <a:moveTo>
                        <a:pt x="26467" y="48720"/>
                      </a:moveTo>
                      <a:cubicBezTo>
                        <a:pt x="27514" y="46815"/>
                        <a:pt x="27229" y="44625"/>
                        <a:pt x="25705" y="43005"/>
                      </a:cubicBezTo>
                      <a:cubicBezTo>
                        <a:pt x="25419" y="42720"/>
                        <a:pt x="25133" y="42339"/>
                        <a:pt x="24848" y="42053"/>
                      </a:cubicBezTo>
                      <a:cubicBezTo>
                        <a:pt x="24848" y="41481"/>
                        <a:pt x="24848" y="40815"/>
                        <a:pt x="24848" y="40243"/>
                      </a:cubicBezTo>
                      <a:cubicBezTo>
                        <a:pt x="24848" y="36338"/>
                        <a:pt x="23133" y="33671"/>
                        <a:pt x="20657" y="32052"/>
                      </a:cubicBezTo>
                      <a:cubicBezTo>
                        <a:pt x="20942" y="31194"/>
                        <a:pt x="21228" y="30337"/>
                        <a:pt x="21324" y="29480"/>
                      </a:cubicBezTo>
                      <a:cubicBezTo>
                        <a:pt x="22180" y="21288"/>
                        <a:pt x="22943" y="4905"/>
                        <a:pt x="14941" y="143"/>
                      </a:cubicBezTo>
                      <a:cubicBezTo>
                        <a:pt x="14656" y="-48"/>
                        <a:pt x="14180" y="-48"/>
                        <a:pt x="13894" y="143"/>
                      </a:cubicBezTo>
                      <a:cubicBezTo>
                        <a:pt x="5893" y="4905"/>
                        <a:pt x="6655" y="21193"/>
                        <a:pt x="7512" y="29480"/>
                      </a:cubicBezTo>
                      <a:cubicBezTo>
                        <a:pt x="7607" y="30432"/>
                        <a:pt x="7893" y="31385"/>
                        <a:pt x="8370" y="32337"/>
                      </a:cubicBezTo>
                      <a:cubicBezTo>
                        <a:pt x="7321" y="33099"/>
                        <a:pt x="6369" y="34052"/>
                        <a:pt x="5607" y="35290"/>
                      </a:cubicBezTo>
                      <a:cubicBezTo>
                        <a:pt x="5512" y="35195"/>
                        <a:pt x="5512" y="35100"/>
                        <a:pt x="5416" y="35004"/>
                      </a:cubicBezTo>
                      <a:cubicBezTo>
                        <a:pt x="5131" y="35576"/>
                        <a:pt x="4940" y="36243"/>
                        <a:pt x="4750" y="36814"/>
                      </a:cubicBezTo>
                      <a:cubicBezTo>
                        <a:pt x="4655" y="36909"/>
                        <a:pt x="4655" y="37005"/>
                        <a:pt x="4559" y="37195"/>
                      </a:cubicBezTo>
                      <a:cubicBezTo>
                        <a:pt x="3321" y="37671"/>
                        <a:pt x="2274" y="38529"/>
                        <a:pt x="1511" y="39957"/>
                      </a:cubicBezTo>
                      <a:cubicBezTo>
                        <a:pt x="749" y="41386"/>
                        <a:pt x="654" y="42720"/>
                        <a:pt x="273" y="44148"/>
                      </a:cubicBezTo>
                      <a:cubicBezTo>
                        <a:pt x="-965" y="48720"/>
                        <a:pt x="2178" y="53197"/>
                        <a:pt x="6274" y="54531"/>
                      </a:cubicBezTo>
                      <a:cubicBezTo>
                        <a:pt x="6465" y="54721"/>
                        <a:pt x="6465" y="54912"/>
                        <a:pt x="6655" y="55102"/>
                      </a:cubicBezTo>
                      <a:cubicBezTo>
                        <a:pt x="10941" y="59960"/>
                        <a:pt x="20752" y="59198"/>
                        <a:pt x="24276" y="53673"/>
                      </a:cubicBezTo>
                      <a:cubicBezTo>
                        <a:pt x="24657" y="53197"/>
                        <a:pt x="25133" y="52816"/>
                        <a:pt x="25515" y="52245"/>
                      </a:cubicBezTo>
                      <a:cubicBezTo>
                        <a:pt x="25800" y="51483"/>
                        <a:pt x="28467" y="44815"/>
                        <a:pt x="26467" y="48720"/>
                      </a:cubicBezTo>
                      <a:close/>
                    </a:path>
                  </a:pathLst>
                </a:custGeom>
                <a:grpFill/>
                <a:ln w="9525" cap="flat">
                  <a:noFill/>
                  <a:prstDash val="solid"/>
                  <a:miter/>
                </a:ln>
              </p:spPr>
              <p:txBody>
                <a:bodyPr rtlCol="0" anchor="ctr"/>
                <a:lstStyle/>
                <a:p>
                  <a:endParaRPr lang="en-US"/>
                </a:p>
              </p:txBody>
            </p:sp>
            <p:sp>
              <p:nvSpPr>
                <p:cNvPr id="706" name="Freeform: Shape 705">
                  <a:extLst>
                    <a:ext uri="{FF2B5EF4-FFF2-40B4-BE49-F238E27FC236}">
                      <a16:creationId xmlns:a16="http://schemas.microsoft.com/office/drawing/2014/main" id="{D3047B0E-2E3F-ABFB-7F8B-39CC74992921}"/>
                    </a:ext>
                  </a:extLst>
                </p:cNvPr>
                <p:cNvSpPr/>
                <p:nvPr/>
              </p:nvSpPr>
              <p:spPr>
                <a:xfrm>
                  <a:off x="8202397" y="2377973"/>
                  <a:ext cx="73042" cy="39961"/>
                </a:xfrm>
                <a:custGeom>
                  <a:avLst/>
                  <a:gdLst>
                    <a:gd name="connsiteX0" fmla="*/ 70065 w 73042"/>
                    <a:gd name="connsiteY0" fmla="*/ 38 h 39961"/>
                    <a:gd name="connsiteX1" fmla="*/ 35204 w 73042"/>
                    <a:gd name="connsiteY1" fmla="*/ 14325 h 39961"/>
                    <a:gd name="connsiteX2" fmla="*/ 342 w 73042"/>
                    <a:gd name="connsiteY2" fmla="*/ 37471 h 39961"/>
                    <a:gd name="connsiteX3" fmla="*/ 1390 w 73042"/>
                    <a:gd name="connsiteY3" fmla="*/ 39948 h 39961"/>
                    <a:gd name="connsiteX4" fmla="*/ 36919 w 73042"/>
                    <a:gd name="connsiteY4" fmla="*/ 26613 h 39961"/>
                    <a:gd name="connsiteX5" fmla="*/ 72447 w 73042"/>
                    <a:gd name="connsiteY5" fmla="*/ 4038 h 39961"/>
                    <a:gd name="connsiteX6" fmla="*/ 70065 w 73042"/>
                    <a:gd name="connsiteY6" fmla="*/ 38 h 3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42" h="39961">
                      <a:moveTo>
                        <a:pt x="70065" y="38"/>
                      </a:moveTo>
                      <a:cubicBezTo>
                        <a:pt x="57778" y="2514"/>
                        <a:pt x="46348" y="8991"/>
                        <a:pt x="35204" y="14325"/>
                      </a:cubicBezTo>
                      <a:cubicBezTo>
                        <a:pt x="21678" y="20802"/>
                        <a:pt x="9677" y="25755"/>
                        <a:pt x="342" y="37471"/>
                      </a:cubicBezTo>
                      <a:cubicBezTo>
                        <a:pt x="-325" y="38328"/>
                        <a:pt x="-39" y="40138"/>
                        <a:pt x="1390" y="39948"/>
                      </a:cubicBezTo>
                      <a:cubicBezTo>
                        <a:pt x="14820" y="38233"/>
                        <a:pt x="24822" y="32899"/>
                        <a:pt x="36919" y="26613"/>
                      </a:cubicBezTo>
                      <a:cubicBezTo>
                        <a:pt x="49206" y="20231"/>
                        <a:pt x="62922" y="14325"/>
                        <a:pt x="72447" y="4038"/>
                      </a:cubicBezTo>
                      <a:cubicBezTo>
                        <a:pt x="73970" y="2229"/>
                        <a:pt x="72351" y="-343"/>
                        <a:pt x="70065" y="38"/>
                      </a:cubicBezTo>
                      <a:close/>
                    </a:path>
                  </a:pathLst>
                </a:custGeom>
                <a:grpFill/>
                <a:ln w="9525" cap="flat">
                  <a:noFill/>
                  <a:prstDash val="solid"/>
                  <a:miter/>
                </a:ln>
              </p:spPr>
              <p:txBody>
                <a:bodyPr rtlCol="0" anchor="ctr"/>
                <a:lstStyle/>
                <a:p>
                  <a:endParaRPr lang="en-US"/>
                </a:p>
              </p:txBody>
            </p:sp>
            <p:sp>
              <p:nvSpPr>
                <p:cNvPr id="708" name="Freeform: Shape 707">
                  <a:extLst>
                    <a:ext uri="{FF2B5EF4-FFF2-40B4-BE49-F238E27FC236}">
                      <a16:creationId xmlns:a16="http://schemas.microsoft.com/office/drawing/2014/main" id="{AF532E73-8678-1004-4D28-6C4FC1EA96BF}"/>
                    </a:ext>
                  </a:extLst>
                </p:cNvPr>
                <p:cNvSpPr/>
                <p:nvPr/>
              </p:nvSpPr>
              <p:spPr>
                <a:xfrm>
                  <a:off x="8506931" y="2327675"/>
                  <a:ext cx="87598" cy="45396"/>
                </a:xfrm>
                <a:custGeom>
                  <a:avLst/>
                  <a:gdLst>
                    <a:gd name="connsiteX0" fmla="*/ 87095 w 87598"/>
                    <a:gd name="connsiteY0" fmla="*/ 42335 h 45396"/>
                    <a:gd name="connsiteX1" fmla="*/ 50138 w 87598"/>
                    <a:gd name="connsiteY1" fmla="*/ 18332 h 45396"/>
                    <a:gd name="connsiteX2" fmla="*/ 1750 w 87598"/>
                    <a:gd name="connsiteY2" fmla="*/ 44 h 45396"/>
                    <a:gd name="connsiteX3" fmla="*/ 703 w 87598"/>
                    <a:gd name="connsiteY3" fmla="*/ 2616 h 45396"/>
                    <a:gd name="connsiteX4" fmla="*/ 44994 w 87598"/>
                    <a:gd name="connsiteY4" fmla="*/ 27286 h 45396"/>
                    <a:gd name="connsiteX5" fmla="*/ 85476 w 87598"/>
                    <a:gd name="connsiteY5" fmla="*/ 45383 h 45396"/>
                    <a:gd name="connsiteX6" fmla="*/ 87095 w 87598"/>
                    <a:gd name="connsiteY6" fmla="*/ 42335 h 4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98" h="45396">
                      <a:moveTo>
                        <a:pt x="87095" y="42335"/>
                      </a:moveTo>
                      <a:cubicBezTo>
                        <a:pt x="77379" y="30810"/>
                        <a:pt x="63473" y="24809"/>
                        <a:pt x="50138" y="18332"/>
                      </a:cubicBezTo>
                      <a:cubicBezTo>
                        <a:pt x="34517" y="10712"/>
                        <a:pt x="18610" y="4426"/>
                        <a:pt x="1750" y="44"/>
                      </a:cubicBezTo>
                      <a:cubicBezTo>
                        <a:pt x="227" y="-337"/>
                        <a:pt x="-726" y="1854"/>
                        <a:pt x="703" y="2616"/>
                      </a:cubicBezTo>
                      <a:cubicBezTo>
                        <a:pt x="15371" y="10998"/>
                        <a:pt x="30230" y="19094"/>
                        <a:pt x="44994" y="27286"/>
                      </a:cubicBezTo>
                      <a:cubicBezTo>
                        <a:pt x="57948" y="34525"/>
                        <a:pt x="70521" y="43192"/>
                        <a:pt x="85476" y="45383"/>
                      </a:cubicBezTo>
                      <a:cubicBezTo>
                        <a:pt x="87095" y="45574"/>
                        <a:pt x="88333" y="43764"/>
                        <a:pt x="87095" y="42335"/>
                      </a:cubicBezTo>
                      <a:close/>
                    </a:path>
                  </a:pathLst>
                </a:custGeom>
                <a:grpFill/>
                <a:ln w="9525" cap="flat">
                  <a:noFill/>
                  <a:prstDash val="solid"/>
                  <a:miter/>
                </a:ln>
              </p:spPr>
              <p:txBody>
                <a:bodyPr rtlCol="0" anchor="ctr"/>
                <a:lstStyle/>
                <a:p>
                  <a:endParaRPr lang="en-US"/>
                </a:p>
              </p:txBody>
            </p:sp>
            <p:sp>
              <p:nvSpPr>
                <p:cNvPr id="710" name="Freeform: Shape 709">
                  <a:extLst>
                    <a:ext uri="{FF2B5EF4-FFF2-40B4-BE49-F238E27FC236}">
                      <a16:creationId xmlns:a16="http://schemas.microsoft.com/office/drawing/2014/main" id="{D96828B3-CF25-380C-A28F-ED36D99BFC72}"/>
                    </a:ext>
                  </a:extLst>
                </p:cNvPr>
                <p:cNvSpPr/>
                <p:nvPr/>
              </p:nvSpPr>
              <p:spPr>
                <a:xfrm>
                  <a:off x="8661028" y="2406412"/>
                  <a:ext cx="60084" cy="26944"/>
                </a:xfrm>
                <a:custGeom>
                  <a:avLst/>
                  <a:gdLst>
                    <a:gd name="connsiteX0" fmla="*/ 58632 w 60084"/>
                    <a:gd name="connsiteY0" fmla="*/ 18938 h 26944"/>
                    <a:gd name="connsiteX1" fmla="*/ 32057 w 60084"/>
                    <a:gd name="connsiteY1" fmla="*/ 8747 h 26944"/>
                    <a:gd name="connsiteX2" fmla="*/ 1292 w 60084"/>
                    <a:gd name="connsiteY2" fmla="*/ 79 h 26944"/>
                    <a:gd name="connsiteX3" fmla="*/ 435 w 60084"/>
                    <a:gd name="connsiteY3" fmla="*/ 2079 h 26944"/>
                    <a:gd name="connsiteX4" fmla="*/ 27771 w 60084"/>
                    <a:gd name="connsiteY4" fmla="*/ 18843 h 26944"/>
                    <a:gd name="connsiteX5" fmla="*/ 55298 w 60084"/>
                    <a:gd name="connsiteY5" fmla="*/ 26939 h 26944"/>
                    <a:gd name="connsiteX6" fmla="*/ 58632 w 60084"/>
                    <a:gd name="connsiteY6" fmla="*/ 18938 h 2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84" h="26944">
                      <a:moveTo>
                        <a:pt x="58632" y="18938"/>
                      </a:moveTo>
                      <a:cubicBezTo>
                        <a:pt x="51203" y="13128"/>
                        <a:pt x="41106" y="11318"/>
                        <a:pt x="32057" y="8747"/>
                      </a:cubicBezTo>
                      <a:cubicBezTo>
                        <a:pt x="21961" y="5794"/>
                        <a:pt x="11103" y="3984"/>
                        <a:pt x="1292" y="79"/>
                      </a:cubicBezTo>
                      <a:cubicBezTo>
                        <a:pt x="53" y="-397"/>
                        <a:pt x="-423" y="1412"/>
                        <a:pt x="435" y="2079"/>
                      </a:cubicBezTo>
                      <a:cubicBezTo>
                        <a:pt x="9293" y="8842"/>
                        <a:pt x="17389" y="14462"/>
                        <a:pt x="27771" y="18843"/>
                      </a:cubicBezTo>
                      <a:cubicBezTo>
                        <a:pt x="36154" y="22367"/>
                        <a:pt x="46059" y="27130"/>
                        <a:pt x="55298" y="26939"/>
                      </a:cubicBezTo>
                      <a:cubicBezTo>
                        <a:pt x="59013" y="26654"/>
                        <a:pt x="61966" y="21510"/>
                        <a:pt x="58632" y="18938"/>
                      </a:cubicBezTo>
                      <a:close/>
                    </a:path>
                  </a:pathLst>
                </a:custGeom>
                <a:grpFill/>
                <a:ln w="9525" cap="flat">
                  <a:noFill/>
                  <a:prstDash val="solid"/>
                  <a:miter/>
                </a:ln>
              </p:spPr>
              <p:txBody>
                <a:bodyPr rtlCol="0" anchor="ctr"/>
                <a:lstStyle/>
                <a:p>
                  <a:endParaRPr lang="en-US"/>
                </a:p>
              </p:txBody>
            </p:sp>
            <p:sp>
              <p:nvSpPr>
                <p:cNvPr id="712" name="Freeform: Shape 711">
                  <a:extLst>
                    <a:ext uri="{FF2B5EF4-FFF2-40B4-BE49-F238E27FC236}">
                      <a16:creationId xmlns:a16="http://schemas.microsoft.com/office/drawing/2014/main" id="{82B9A321-BC42-5ED9-6B8A-FAEE69608DD8}"/>
                    </a:ext>
                  </a:extLst>
                </p:cNvPr>
                <p:cNvSpPr/>
                <p:nvPr/>
              </p:nvSpPr>
              <p:spPr>
                <a:xfrm>
                  <a:off x="8299376" y="2111263"/>
                  <a:ext cx="265120" cy="299007"/>
                </a:xfrm>
                <a:custGeom>
                  <a:avLst/>
                  <a:gdLst>
                    <a:gd name="connsiteX0" fmla="*/ 264646 w 265120"/>
                    <a:gd name="connsiteY0" fmla="*/ 47958 h 299007"/>
                    <a:gd name="connsiteX1" fmla="*/ 253597 w 265120"/>
                    <a:gd name="connsiteY1" fmla="*/ 37195 h 299007"/>
                    <a:gd name="connsiteX2" fmla="*/ 253311 w 265120"/>
                    <a:gd name="connsiteY2" fmla="*/ 37195 h 299007"/>
                    <a:gd name="connsiteX3" fmla="*/ 220545 w 265120"/>
                    <a:gd name="connsiteY3" fmla="*/ 31671 h 299007"/>
                    <a:gd name="connsiteX4" fmla="*/ 145107 w 265120"/>
                    <a:gd name="connsiteY4" fmla="*/ 31861 h 299007"/>
                    <a:gd name="connsiteX5" fmla="*/ 139773 w 265120"/>
                    <a:gd name="connsiteY5" fmla="*/ 32147 h 299007"/>
                    <a:gd name="connsiteX6" fmla="*/ 134344 w 265120"/>
                    <a:gd name="connsiteY6" fmla="*/ 429 h 299007"/>
                    <a:gd name="connsiteX7" fmla="*/ 132915 w 265120"/>
                    <a:gd name="connsiteY7" fmla="*/ 429 h 299007"/>
                    <a:gd name="connsiteX8" fmla="*/ 127581 w 265120"/>
                    <a:gd name="connsiteY8" fmla="*/ 32814 h 299007"/>
                    <a:gd name="connsiteX9" fmla="*/ 65954 w 265120"/>
                    <a:gd name="connsiteY9" fmla="*/ 36719 h 299007"/>
                    <a:gd name="connsiteX10" fmla="*/ 15091 w 265120"/>
                    <a:gd name="connsiteY10" fmla="*/ 42243 h 299007"/>
                    <a:gd name="connsiteX11" fmla="*/ 8614 w 265120"/>
                    <a:gd name="connsiteY11" fmla="*/ 39386 h 299007"/>
                    <a:gd name="connsiteX12" fmla="*/ 3851 w 265120"/>
                    <a:gd name="connsiteY12" fmla="*/ 55864 h 299007"/>
                    <a:gd name="connsiteX13" fmla="*/ 20044 w 265120"/>
                    <a:gd name="connsiteY13" fmla="*/ 86916 h 299007"/>
                    <a:gd name="connsiteX14" fmla="*/ 57668 w 265120"/>
                    <a:gd name="connsiteY14" fmla="*/ 152924 h 299007"/>
                    <a:gd name="connsiteX15" fmla="*/ 83385 w 265120"/>
                    <a:gd name="connsiteY15" fmla="*/ 200168 h 299007"/>
                    <a:gd name="connsiteX16" fmla="*/ 59573 w 265120"/>
                    <a:gd name="connsiteY16" fmla="*/ 211407 h 299007"/>
                    <a:gd name="connsiteX17" fmla="*/ 36617 w 265120"/>
                    <a:gd name="connsiteY17" fmla="*/ 229124 h 299007"/>
                    <a:gd name="connsiteX18" fmla="*/ 39189 w 265120"/>
                    <a:gd name="connsiteY18" fmla="*/ 233601 h 299007"/>
                    <a:gd name="connsiteX19" fmla="*/ 65859 w 265120"/>
                    <a:gd name="connsiteY19" fmla="*/ 222075 h 299007"/>
                    <a:gd name="connsiteX20" fmla="*/ 87100 w 265120"/>
                    <a:gd name="connsiteY20" fmla="*/ 207026 h 299007"/>
                    <a:gd name="connsiteX21" fmla="*/ 127676 w 265120"/>
                    <a:gd name="connsiteY21" fmla="*/ 281797 h 299007"/>
                    <a:gd name="connsiteX22" fmla="*/ 129201 w 265120"/>
                    <a:gd name="connsiteY22" fmla="*/ 283607 h 299007"/>
                    <a:gd name="connsiteX23" fmla="*/ 128629 w 265120"/>
                    <a:gd name="connsiteY23" fmla="*/ 284750 h 299007"/>
                    <a:gd name="connsiteX24" fmla="*/ 132439 w 265120"/>
                    <a:gd name="connsiteY24" fmla="*/ 297704 h 299007"/>
                    <a:gd name="connsiteX25" fmla="*/ 132725 w 265120"/>
                    <a:gd name="connsiteY25" fmla="*/ 297990 h 299007"/>
                    <a:gd name="connsiteX26" fmla="*/ 141297 w 265120"/>
                    <a:gd name="connsiteY26" fmla="*/ 297704 h 299007"/>
                    <a:gd name="connsiteX27" fmla="*/ 145298 w 265120"/>
                    <a:gd name="connsiteY27" fmla="*/ 292941 h 299007"/>
                    <a:gd name="connsiteX28" fmla="*/ 147203 w 265120"/>
                    <a:gd name="connsiteY28" fmla="*/ 289512 h 299007"/>
                    <a:gd name="connsiteX29" fmla="*/ 147488 w 265120"/>
                    <a:gd name="connsiteY29" fmla="*/ 289036 h 299007"/>
                    <a:gd name="connsiteX30" fmla="*/ 147393 w 265120"/>
                    <a:gd name="connsiteY30" fmla="*/ 289036 h 299007"/>
                    <a:gd name="connsiteX31" fmla="*/ 147774 w 265120"/>
                    <a:gd name="connsiteY31" fmla="*/ 287893 h 299007"/>
                    <a:gd name="connsiteX32" fmla="*/ 147488 w 265120"/>
                    <a:gd name="connsiteY32" fmla="*/ 289417 h 299007"/>
                    <a:gd name="connsiteX33" fmla="*/ 148441 w 265120"/>
                    <a:gd name="connsiteY33" fmla="*/ 286845 h 299007"/>
                    <a:gd name="connsiteX34" fmla="*/ 146631 w 265120"/>
                    <a:gd name="connsiteY34" fmla="*/ 279225 h 299007"/>
                    <a:gd name="connsiteX35" fmla="*/ 199209 w 265120"/>
                    <a:gd name="connsiteY35" fmla="*/ 179499 h 299007"/>
                    <a:gd name="connsiteX36" fmla="*/ 229213 w 265120"/>
                    <a:gd name="connsiteY36" fmla="*/ 111871 h 299007"/>
                    <a:gd name="connsiteX37" fmla="*/ 253216 w 265120"/>
                    <a:gd name="connsiteY37" fmla="*/ 59579 h 299007"/>
                    <a:gd name="connsiteX38" fmla="*/ 253311 w 265120"/>
                    <a:gd name="connsiteY38" fmla="*/ 59579 h 299007"/>
                    <a:gd name="connsiteX39" fmla="*/ 264646 w 265120"/>
                    <a:gd name="connsiteY39" fmla="*/ 47958 h 299007"/>
                    <a:gd name="connsiteX40" fmla="*/ 221116 w 265120"/>
                    <a:gd name="connsiteY40" fmla="*/ 94726 h 299007"/>
                    <a:gd name="connsiteX41" fmla="*/ 190732 w 265120"/>
                    <a:gd name="connsiteY41" fmla="*/ 162068 h 299007"/>
                    <a:gd name="connsiteX42" fmla="*/ 139011 w 265120"/>
                    <a:gd name="connsiteY42" fmla="*/ 273891 h 299007"/>
                    <a:gd name="connsiteX43" fmla="*/ 69955 w 265120"/>
                    <a:gd name="connsiteY43" fmla="*/ 145399 h 299007"/>
                    <a:gd name="connsiteX44" fmla="*/ 31569 w 265120"/>
                    <a:gd name="connsiteY44" fmla="*/ 79772 h 299007"/>
                    <a:gd name="connsiteX45" fmla="*/ 14138 w 265120"/>
                    <a:gd name="connsiteY45" fmla="*/ 54816 h 299007"/>
                    <a:gd name="connsiteX46" fmla="*/ 14900 w 265120"/>
                    <a:gd name="connsiteY46" fmla="*/ 53864 h 299007"/>
                    <a:gd name="connsiteX47" fmla="*/ 57477 w 265120"/>
                    <a:gd name="connsiteY47" fmla="*/ 51959 h 299007"/>
                    <a:gd name="connsiteX48" fmla="*/ 126533 w 265120"/>
                    <a:gd name="connsiteY48" fmla="*/ 48435 h 299007"/>
                    <a:gd name="connsiteX49" fmla="*/ 131486 w 265120"/>
                    <a:gd name="connsiteY49" fmla="*/ 74057 h 299007"/>
                    <a:gd name="connsiteX50" fmla="*/ 135297 w 265120"/>
                    <a:gd name="connsiteY50" fmla="*/ 74057 h 299007"/>
                    <a:gd name="connsiteX51" fmla="*/ 140059 w 265120"/>
                    <a:gd name="connsiteY51" fmla="*/ 47863 h 299007"/>
                    <a:gd name="connsiteX52" fmla="*/ 212830 w 265120"/>
                    <a:gd name="connsiteY52" fmla="*/ 47673 h 299007"/>
                    <a:gd name="connsiteX53" fmla="*/ 243214 w 265120"/>
                    <a:gd name="connsiteY53" fmla="*/ 50149 h 299007"/>
                    <a:gd name="connsiteX54" fmla="*/ 244167 w 265120"/>
                    <a:gd name="connsiteY54" fmla="*/ 52435 h 299007"/>
                    <a:gd name="connsiteX55" fmla="*/ 244643 w 265120"/>
                    <a:gd name="connsiteY55" fmla="*/ 53292 h 299007"/>
                    <a:gd name="connsiteX56" fmla="*/ 221116 w 265120"/>
                    <a:gd name="connsiteY56" fmla="*/ 94726 h 29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5120" h="299007">
                      <a:moveTo>
                        <a:pt x="264646" y="47958"/>
                      </a:moveTo>
                      <a:cubicBezTo>
                        <a:pt x="262360" y="42434"/>
                        <a:pt x="259598" y="38814"/>
                        <a:pt x="253597" y="37195"/>
                      </a:cubicBezTo>
                      <a:cubicBezTo>
                        <a:pt x="253502" y="37195"/>
                        <a:pt x="253406" y="37195"/>
                        <a:pt x="253311" y="37195"/>
                      </a:cubicBezTo>
                      <a:cubicBezTo>
                        <a:pt x="245024" y="30432"/>
                        <a:pt x="230832" y="32147"/>
                        <a:pt x="220545" y="31671"/>
                      </a:cubicBezTo>
                      <a:cubicBezTo>
                        <a:pt x="195399" y="30337"/>
                        <a:pt x="170158" y="30909"/>
                        <a:pt x="145107" y="31861"/>
                      </a:cubicBezTo>
                      <a:cubicBezTo>
                        <a:pt x="143297" y="31956"/>
                        <a:pt x="141488" y="32052"/>
                        <a:pt x="139773" y="32147"/>
                      </a:cubicBezTo>
                      <a:cubicBezTo>
                        <a:pt x="139773" y="21288"/>
                        <a:pt x="139773" y="9573"/>
                        <a:pt x="134344" y="429"/>
                      </a:cubicBezTo>
                      <a:cubicBezTo>
                        <a:pt x="134058" y="-143"/>
                        <a:pt x="133201" y="-143"/>
                        <a:pt x="132915" y="429"/>
                      </a:cubicBezTo>
                      <a:cubicBezTo>
                        <a:pt x="127295" y="9954"/>
                        <a:pt x="127772" y="21860"/>
                        <a:pt x="127581" y="32814"/>
                      </a:cubicBezTo>
                      <a:cubicBezTo>
                        <a:pt x="107007" y="33766"/>
                        <a:pt x="86433" y="35100"/>
                        <a:pt x="65954" y="36719"/>
                      </a:cubicBezTo>
                      <a:cubicBezTo>
                        <a:pt x="51476" y="37862"/>
                        <a:pt x="30522" y="36909"/>
                        <a:pt x="15091" y="42243"/>
                      </a:cubicBezTo>
                      <a:cubicBezTo>
                        <a:pt x="13662" y="40529"/>
                        <a:pt x="11566" y="39386"/>
                        <a:pt x="8614" y="39386"/>
                      </a:cubicBezTo>
                      <a:cubicBezTo>
                        <a:pt x="-1007" y="39386"/>
                        <a:pt x="-2530" y="51673"/>
                        <a:pt x="3851" y="55864"/>
                      </a:cubicBezTo>
                      <a:cubicBezTo>
                        <a:pt x="6232" y="67199"/>
                        <a:pt x="14138" y="76914"/>
                        <a:pt x="20044" y="86916"/>
                      </a:cubicBezTo>
                      <a:cubicBezTo>
                        <a:pt x="32998" y="108633"/>
                        <a:pt x="45475" y="130731"/>
                        <a:pt x="57668" y="152924"/>
                      </a:cubicBezTo>
                      <a:cubicBezTo>
                        <a:pt x="66335" y="168640"/>
                        <a:pt x="74813" y="184452"/>
                        <a:pt x="83385" y="200168"/>
                      </a:cubicBezTo>
                      <a:cubicBezTo>
                        <a:pt x="75099" y="203121"/>
                        <a:pt x="67193" y="207121"/>
                        <a:pt x="59573" y="211407"/>
                      </a:cubicBezTo>
                      <a:cubicBezTo>
                        <a:pt x="52524" y="215313"/>
                        <a:pt x="37855" y="220075"/>
                        <a:pt x="36617" y="229124"/>
                      </a:cubicBezTo>
                      <a:cubicBezTo>
                        <a:pt x="36332" y="231219"/>
                        <a:pt x="37093" y="232839"/>
                        <a:pt x="39189" y="233601"/>
                      </a:cubicBezTo>
                      <a:cubicBezTo>
                        <a:pt x="47762" y="236744"/>
                        <a:pt x="58906" y="226362"/>
                        <a:pt x="65859" y="222075"/>
                      </a:cubicBezTo>
                      <a:cubicBezTo>
                        <a:pt x="73289" y="217599"/>
                        <a:pt x="80623" y="212741"/>
                        <a:pt x="87100" y="207026"/>
                      </a:cubicBezTo>
                      <a:cubicBezTo>
                        <a:pt x="100626" y="231981"/>
                        <a:pt x="114055" y="256937"/>
                        <a:pt x="127676" y="281797"/>
                      </a:cubicBezTo>
                      <a:cubicBezTo>
                        <a:pt x="128058" y="282559"/>
                        <a:pt x="128629" y="283131"/>
                        <a:pt x="129201" y="283607"/>
                      </a:cubicBezTo>
                      <a:cubicBezTo>
                        <a:pt x="129010" y="283988"/>
                        <a:pt x="128819" y="284369"/>
                        <a:pt x="128629" y="284750"/>
                      </a:cubicBezTo>
                      <a:cubicBezTo>
                        <a:pt x="124533" y="288465"/>
                        <a:pt x="125866" y="296466"/>
                        <a:pt x="132439" y="297704"/>
                      </a:cubicBezTo>
                      <a:cubicBezTo>
                        <a:pt x="132534" y="297799"/>
                        <a:pt x="132629" y="297894"/>
                        <a:pt x="132725" y="297990"/>
                      </a:cubicBezTo>
                      <a:cubicBezTo>
                        <a:pt x="135297" y="299609"/>
                        <a:pt x="138726" y="299133"/>
                        <a:pt x="141297" y="297704"/>
                      </a:cubicBezTo>
                      <a:cubicBezTo>
                        <a:pt x="143297" y="296561"/>
                        <a:pt x="144345" y="294751"/>
                        <a:pt x="145298" y="292941"/>
                      </a:cubicBezTo>
                      <a:cubicBezTo>
                        <a:pt x="146155" y="291989"/>
                        <a:pt x="146726" y="290846"/>
                        <a:pt x="147203" y="289512"/>
                      </a:cubicBezTo>
                      <a:cubicBezTo>
                        <a:pt x="147298" y="289322"/>
                        <a:pt x="147393" y="289227"/>
                        <a:pt x="147488" y="289036"/>
                      </a:cubicBezTo>
                      <a:cubicBezTo>
                        <a:pt x="147488" y="289036"/>
                        <a:pt x="147393" y="289036"/>
                        <a:pt x="147393" y="289036"/>
                      </a:cubicBezTo>
                      <a:cubicBezTo>
                        <a:pt x="147488" y="288655"/>
                        <a:pt x="147679" y="288274"/>
                        <a:pt x="147774" y="287893"/>
                      </a:cubicBezTo>
                      <a:cubicBezTo>
                        <a:pt x="147679" y="288274"/>
                        <a:pt x="147584" y="288846"/>
                        <a:pt x="147488" y="289417"/>
                      </a:cubicBezTo>
                      <a:cubicBezTo>
                        <a:pt x="147964" y="288655"/>
                        <a:pt x="148346" y="287703"/>
                        <a:pt x="148441" y="286845"/>
                      </a:cubicBezTo>
                      <a:cubicBezTo>
                        <a:pt x="149012" y="283797"/>
                        <a:pt x="148155" y="281226"/>
                        <a:pt x="146631" y="279225"/>
                      </a:cubicBezTo>
                      <a:cubicBezTo>
                        <a:pt x="170539" y="251127"/>
                        <a:pt x="184541" y="212360"/>
                        <a:pt x="199209" y="179499"/>
                      </a:cubicBezTo>
                      <a:cubicBezTo>
                        <a:pt x="209210" y="157020"/>
                        <a:pt x="218926" y="134350"/>
                        <a:pt x="229213" y="111871"/>
                      </a:cubicBezTo>
                      <a:cubicBezTo>
                        <a:pt x="237024" y="94821"/>
                        <a:pt x="248644" y="77867"/>
                        <a:pt x="253216" y="59579"/>
                      </a:cubicBezTo>
                      <a:cubicBezTo>
                        <a:pt x="253216" y="59579"/>
                        <a:pt x="253216" y="59579"/>
                        <a:pt x="253311" y="59579"/>
                      </a:cubicBezTo>
                      <a:cubicBezTo>
                        <a:pt x="259407" y="61865"/>
                        <a:pt x="267122" y="54150"/>
                        <a:pt x="264646" y="47958"/>
                      </a:cubicBezTo>
                      <a:close/>
                      <a:moveTo>
                        <a:pt x="221116" y="94726"/>
                      </a:moveTo>
                      <a:cubicBezTo>
                        <a:pt x="210448" y="116919"/>
                        <a:pt x="200638" y="139589"/>
                        <a:pt x="190732" y="162068"/>
                      </a:cubicBezTo>
                      <a:cubicBezTo>
                        <a:pt x="174634" y="198930"/>
                        <a:pt x="152537" y="235696"/>
                        <a:pt x="139011" y="273891"/>
                      </a:cubicBezTo>
                      <a:cubicBezTo>
                        <a:pt x="116151" y="231029"/>
                        <a:pt x="93577" y="187881"/>
                        <a:pt x="69955" y="145399"/>
                      </a:cubicBezTo>
                      <a:cubicBezTo>
                        <a:pt x="57668" y="123206"/>
                        <a:pt x="44809" y="101394"/>
                        <a:pt x="31569" y="79772"/>
                      </a:cubicBezTo>
                      <a:cubicBezTo>
                        <a:pt x="26331" y="71295"/>
                        <a:pt x="21377" y="61674"/>
                        <a:pt x="14138" y="54816"/>
                      </a:cubicBezTo>
                      <a:cubicBezTo>
                        <a:pt x="14424" y="54531"/>
                        <a:pt x="14614" y="54245"/>
                        <a:pt x="14900" y="53864"/>
                      </a:cubicBezTo>
                      <a:cubicBezTo>
                        <a:pt x="28521" y="56150"/>
                        <a:pt x="44237" y="52816"/>
                        <a:pt x="57477" y="51959"/>
                      </a:cubicBezTo>
                      <a:cubicBezTo>
                        <a:pt x="80528" y="50435"/>
                        <a:pt x="103483" y="49387"/>
                        <a:pt x="126533" y="48435"/>
                      </a:cubicBezTo>
                      <a:cubicBezTo>
                        <a:pt x="126152" y="57579"/>
                        <a:pt x="126533" y="66913"/>
                        <a:pt x="131486" y="74057"/>
                      </a:cubicBezTo>
                      <a:cubicBezTo>
                        <a:pt x="132439" y="75486"/>
                        <a:pt x="134344" y="75486"/>
                        <a:pt x="135297" y="74057"/>
                      </a:cubicBezTo>
                      <a:cubicBezTo>
                        <a:pt x="140535" y="66532"/>
                        <a:pt x="140440" y="57007"/>
                        <a:pt x="140059" y="47863"/>
                      </a:cubicBezTo>
                      <a:cubicBezTo>
                        <a:pt x="164252" y="47101"/>
                        <a:pt x="188541" y="46911"/>
                        <a:pt x="212830" y="47673"/>
                      </a:cubicBezTo>
                      <a:cubicBezTo>
                        <a:pt x="221593" y="47958"/>
                        <a:pt x="233213" y="51006"/>
                        <a:pt x="243214" y="50149"/>
                      </a:cubicBezTo>
                      <a:cubicBezTo>
                        <a:pt x="243501" y="50911"/>
                        <a:pt x="243786" y="51768"/>
                        <a:pt x="244167" y="52435"/>
                      </a:cubicBezTo>
                      <a:cubicBezTo>
                        <a:pt x="244357" y="52816"/>
                        <a:pt x="244453" y="53007"/>
                        <a:pt x="244643" y="53292"/>
                      </a:cubicBezTo>
                      <a:cubicBezTo>
                        <a:pt x="233689" y="64913"/>
                        <a:pt x="228070" y="80248"/>
                        <a:pt x="221116" y="94726"/>
                      </a:cubicBezTo>
                      <a:close/>
                    </a:path>
                  </a:pathLst>
                </a:custGeom>
                <a:grpFill/>
                <a:ln w="9525" cap="flat">
                  <a:noFill/>
                  <a:prstDash val="solid"/>
                  <a:miter/>
                </a:ln>
              </p:spPr>
              <p:txBody>
                <a:bodyPr rtlCol="0" anchor="ctr"/>
                <a:lstStyle/>
                <a:p>
                  <a:endParaRPr lang="en-US"/>
                </a:p>
              </p:txBody>
            </p:sp>
          </p:grpSp>
          <p:sp>
            <p:nvSpPr>
              <p:cNvPr id="713" name="Freeform: Shape 712">
                <a:extLst>
                  <a:ext uri="{FF2B5EF4-FFF2-40B4-BE49-F238E27FC236}">
                    <a16:creationId xmlns:a16="http://schemas.microsoft.com/office/drawing/2014/main" id="{36E896BB-684E-25FF-6BD5-49661E499A6A}"/>
                  </a:ext>
                </a:extLst>
              </p:cNvPr>
              <p:cNvSpPr/>
              <p:nvPr/>
            </p:nvSpPr>
            <p:spPr>
              <a:xfrm>
                <a:off x="8471106" y="1717355"/>
                <a:ext cx="152852" cy="13093"/>
              </a:xfrm>
              <a:custGeom>
                <a:avLst/>
                <a:gdLst>
                  <a:gd name="connsiteX0" fmla="*/ 151781 w 152852"/>
                  <a:gd name="connsiteY0" fmla="*/ 5432 h 13093"/>
                  <a:gd name="connsiteX1" fmla="*/ 714 w 152852"/>
                  <a:gd name="connsiteY1" fmla="*/ 5622 h 13093"/>
                  <a:gd name="connsiteX2" fmla="*/ 714 w 152852"/>
                  <a:gd name="connsiteY2" fmla="*/ 7432 h 13093"/>
                  <a:gd name="connsiteX3" fmla="*/ 151781 w 152852"/>
                  <a:gd name="connsiteY3" fmla="*/ 7622 h 13093"/>
                  <a:gd name="connsiteX4" fmla="*/ 151781 w 152852"/>
                  <a:gd name="connsiteY4" fmla="*/ 5432 h 13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52" h="13093">
                    <a:moveTo>
                      <a:pt x="151781" y="5432"/>
                    </a:moveTo>
                    <a:cubicBezTo>
                      <a:pt x="103203" y="-93"/>
                      <a:pt x="49006" y="-3426"/>
                      <a:pt x="714" y="5622"/>
                    </a:cubicBezTo>
                    <a:cubicBezTo>
                      <a:pt x="-238" y="5813"/>
                      <a:pt x="-238" y="7241"/>
                      <a:pt x="714" y="7432"/>
                    </a:cubicBezTo>
                    <a:cubicBezTo>
                      <a:pt x="49006" y="16576"/>
                      <a:pt x="103203" y="13147"/>
                      <a:pt x="151781" y="7622"/>
                    </a:cubicBezTo>
                    <a:cubicBezTo>
                      <a:pt x="153210" y="7527"/>
                      <a:pt x="153210" y="5622"/>
                      <a:pt x="151781" y="5432"/>
                    </a:cubicBezTo>
                    <a:close/>
                  </a:path>
                </a:pathLst>
              </a:custGeom>
              <a:grpFill/>
              <a:ln w="9525" cap="flat">
                <a:no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96ACD22F-0A4D-B141-5013-0426D0EABCF4}"/>
                  </a:ext>
                </a:extLst>
              </p:cNvPr>
              <p:cNvSpPr/>
              <p:nvPr/>
            </p:nvSpPr>
            <p:spPr>
              <a:xfrm>
                <a:off x="8669797" y="1722305"/>
                <a:ext cx="83962" cy="9344"/>
              </a:xfrm>
              <a:custGeom>
                <a:avLst/>
                <a:gdLst>
                  <a:gd name="connsiteX0" fmla="*/ 83106 w 83962"/>
                  <a:gd name="connsiteY0" fmla="*/ 3529 h 9344"/>
                  <a:gd name="connsiteX1" fmla="*/ 1000 w 83962"/>
                  <a:gd name="connsiteY1" fmla="*/ 3339 h 9344"/>
                  <a:gd name="connsiteX2" fmla="*/ 1000 w 83962"/>
                  <a:gd name="connsiteY2" fmla="*/ 6006 h 9344"/>
                  <a:gd name="connsiteX3" fmla="*/ 83106 w 83962"/>
                  <a:gd name="connsiteY3" fmla="*/ 5815 h 9344"/>
                  <a:gd name="connsiteX4" fmla="*/ 83106 w 83962"/>
                  <a:gd name="connsiteY4" fmla="*/ 3529 h 9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62" h="9344">
                    <a:moveTo>
                      <a:pt x="83106" y="3529"/>
                    </a:moveTo>
                    <a:cubicBezTo>
                      <a:pt x="56436" y="-186"/>
                      <a:pt x="27575" y="-1995"/>
                      <a:pt x="1000" y="3339"/>
                    </a:cubicBezTo>
                    <a:cubicBezTo>
                      <a:pt x="-333" y="3624"/>
                      <a:pt x="-333" y="5720"/>
                      <a:pt x="1000" y="6006"/>
                    </a:cubicBezTo>
                    <a:cubicBezTo>
                      <a:pt x="27670" y="11340"/>
                      <a:pt x="56436" y="9530"/>
                      <a:pt x="83106" y="5815"/>
                    </a:cubicBezTo>
                    <a:cubicBezTo>
                      <a:pt x="84249" y="5625"/>
                      <a:pt x="84249" y="3624"/>
                      <a:pt x="83106" y="3529"/>
                    </a:cubicBezTo>
                    <a:close/>
                  </a:path>
                </a:pathLst>
              </a:custGeom>
              <a:grpFill/>
              <a:ln w="9525" cap="flat">
                <a:noFill/>
                <a:prstDash val="solid"/>
                <a:miter/>
              </a:ln>
            </p:spPr>
            <p:txBody>
              <a:bodyPr rtlCol="0" anchor="ctr"/>
              <a:lstStyle/>
              <a:p>
                <a:endParaRPr lang="en-US"/>
              </a:p>
            </p:txBody>
          </p:sp>
          <p:sp>
            <p:nvSpPr>
              <p:cNvPr id="715" name="Freeform: Shape 714">
                <a:extLst>
                  <a:ext uri="{FF2B5EF4-FFF2-40B4-BE49-F238E27FC236}">
                    <a16:creationId xmlns:a16="http://schemas.microsoft.com/office/drawing/2014/main" id="{F9F94A65-039A-CF01-4D44-A2A49081E24A}"/>
                  </a:ext>
                </a:extLst>
              </p:cNvPr>
              <p:cNvSpPr/>
              <p:nvPr/>
            </p:nvSpPr>
            <p:spPr>
              <a:xfrm>
                <a:off x="8799814" y="1719833"/>
                <a:ext cx="2000" cy="2095"/>
              </a:xfrm>
              <a:custGeom>
                <a:avLst/>
                <a:gdLst>
                  <a:gd name="connsiteX0" fmla="*/ 1000 w 2000"/>
                  <a:gd name="connsiteY0" fmla="*/ 0 h 2095"/>
                  <a:gd name="connsiteX1" fmla="*/ 1000 w 2000"/>
                  <a:gd name="connsiteY1" fmla="*/ 2096 h 2095"/>
                  <a:gd name="connsiteX2" fmla="*/ 1000 w 2000"/>
                  <a:gd name="connsiteY2" fmla="*/ 0 h 2095"/>
                </a:gdLst>
                <a:ahLst/>
                <a:cxnLst>
                  <a:cxn ang="0">
                    <a:pos x="connsiteX0" y="connsiteY0"/>
                  </a:cxn>
                  <a:cxn ang="0">
                    <a:pos x="connsiteX1" y="connsiteY1"/>
                  </a:cxn>
                  <a:cxn ang="0">
                    <a:pos x="connsiteX2" y="connsiteY2"/>
                  </a:cxn>
                </a:cxnLst>
                <a:rect l="l" t="t" r="r" b="b"/>
                <a:pathLst>
                  <a:path w="2000" h="2095">
                    <a:moveTo>
                      <a:pt x="1000" y="0"/>
                    </a:moveTo>
                    <a:cubicBezTo>
                      <a:pt x="-333" y="0"/>
                      <a:pt x="-333" y="2096"/>
                      <a:pt x="1000" y="2096"/>
                    </a:cubicBezTo>
                    <a:cubicBezTo>
                      <a:pt x="2333" y="2096"/>
                      <a:pt x="2333" y="0"/>
                      <a:pt x="1000" y="0"/>
                    </a:cubicBezTo>
                    <a:close/>
                  </a:path>
                </a:pathLst>
              </a:custGeom>
              <a:grpFill/>
              <a:ln w="9525" cap="flat">
                <a:no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9F024B61-2C32-E4DE-9F52-BB20B2914473}"/>
                  </a:ext>
                </a:extLst>
              </p:cNvPr>
              <p:cNvSpPr/>
              <p:nvPr/>
            </p:nvSpPr>
            <p:spPr>
              <a:xfrm>
                <a:off x="8896302" y="1721354"/>
                <a:ext cx="68175" cy="5151"/>
              </a:xfrm>
              <a:custGeom>
                <a:avLst/>
                <a:gdLst>
                  <a:gd name="connsiteX0" fmla="*/ 67389 w 68175"/>
                  <a:gd name="connsiteY0" fmla="*/ 1718 h 5151"/>
                  <a:gd name="connsiteX1" fmla="*/ 1000 w 68175"/>
                  <a:gd name="connsiteY1" fmla="*/ 1528 h 5151"/>
                  <a:gd name="connsiteX2" fmla="*/ 1000 w 68175"/>
                  <a:gd name="connsiteY2" fmla="*/ 3623 h 5151"/>
                  <a:gd name="connsiteX3" fmla="*/ 67389 w 68175"/>
                  <a:gd name="connsiteY3" fmla="*/ 3433 h 5151"/>
                  <a:gd name="connsiteX4" fmla="*/ 67389 w 68175"/>
                  <a:gd name="connsiteY4" fmla="*/ 1718 h 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75" h="5151">
                    <a:moveTo>
                      <a:pt x="67389" y="1718"/>
                    </a:moveTo>
                    <a:cubicBezTo>
                      <a:pt x="45101" y="-187"/>
                      <a:pt x="23289" y="-853"/>
                      <a:pt x="1000" y="1528"/>
                    </a:cubicBezTo>
                    <a:cubicBezTo>
                      <a:pt x="-333" y="1718"/>
                      <a:pt x="-333" y="3433"/>
                      <a:pt x="1000" y="3623"/>
                    </a:cubicBezTo>
                    <a:cubicBezTo>
                      <a:pt x="23289" y="6005"/>
                      <a:pt x="45005" y="5338"/>
                      <a:pt x="67389" y="3433"/>
                    </a:cubicBezTo>
                    <a:cubicBezTo>
                      <a:pt x="68437" y="3338"/>
                      <a:pt x="68437" y="1814"/>
                      <a:pt x="67389" y="1718"/>
                    </a:cubicBezTo>
                    <a:close/>
                  </a:path>
                </a:pathLst>
              </a:custGeom>
              <a:grpFill/>
              <a:ln w="9525" cap="flat">
                <a:noFill/>
                <a:prstDash val="solid"/>
                <a:miter/>
              </a:ln>
            </p:spPr>
            <p:txBody>
              <a:bodyPr rtlCol="0" anchor="ctr"/>
              <a:lstStyle/>
              <a:p>
                <a:endParaRPr lang="en-US"/>
              </a:p>
            </p:txBody>
          </p:sp>
          <p:sp>
            <p:nvSpPr>
              <p:cNvPr id="717" name="Freeform: Shape 716">
                <a:extLst>
                  <a:ext uri="{FF2B5EF4-FFF2-40B4-BE49-F238E27FC236}">
                    <a16:creationId xmlns:a16="http://schemas.microsoft.com/office/drawing/2014/main" id="{8C3480AF-C836-293F-05E0-0A58337BB8A7}"/>
                  </a:ext>
                </a:extLst>
              </p:cNvPr>
              <p:cNvSpPr/>
              <p:nvPr/>
            </p:nvSpPr>
            <p:spPr>
              <a:xfrm>
                <a:off x="8886977" y="1730002"/>
                <a:ext cx="105600" cy="777514"/>
              </a:xfrm>
              <a:custGeom>
                <a:avLst/>
                <a:gdLst>
                  <a:gd name="connsiteX0" fmla="*/ 104717 w 105600"/>
                  <a:gd name="connsiteY0" fmla="*/ 770596 h 777514"/>
                  <a:gd name="connsiteX1" fmla="*/ 66236 w 105600"/>
                  <a:gd name="connsiteY1" fmla="*/ 766786 h 777514"/>
                  <a:gd name="connsiteX2" fmla="*/ 55187 w 105600"/>
                  <a:gd name="connsiteY2" fmla="*/ 766976 h 777514"/>
                  <a:gd name="connsiteX3" fmla="*/ 102527 w 105600"/>
                  <a:gd name="connsiteY3" fmla="*/ 633722 h 777514"/>
                  <a:gd name="connsiteX4" fmla="*/ 99097 w 105600"/>
                  <a:gd name="connsiteY4" fmla="*/ 632769 h 777514"/>
                  <a:gd name="connsiteX5" fmla="*/ 70332 w 105600"/>
                  <a:gd name="connsiteY5" fmla="*/ 704874 h 777514"/>
                  <a:gd name="connsiteX6" fmla="*/ 49758 w 105600"/>
                  <a:gd name="connsiteY6" fmla="*/ 745831 h 777514"/>
                  <a:gd name="connsiteX7" fmla="*/ 55092 w 105600"/>
                  <a:gd name="connsiteY7" fmla="*/ 390263 h 777514"/>
                  <a:gd name="connsiteX8" fmla="*/ 55092 w 105600"/>
                  <a:gd name="connsiteY8" fmla="*/ 199858 h 777514"/>
                  <a:gd name="connsiteX9" fmla="*/ 52235 w 105600"/>
                  <a:gd name="connsiteY9" fmla="*/ 51744 h 777514"/>
                  <a:gd name="connsiteX10" fmla="*/ 99288 w 105600"/>
                  <a:gd name="connsiteY10" fmla="*/ 103370 h 777514"/>
                  <a:gd name="connsiteX11" fmla="*/ 102717 w 105600"/>
                  <a:gd name="connsiteY11" fmla="*/ 101941 h 777514"/>
                  <a:gd name="connsiteX12" fmla="*/ 80619 w 105600"/>
                  <a:gd name="connsiteY12" fmla="*/ 60221 h 777514"/>
                  <a:gd name="connsiteX13" fmla="*/ 57759 w 105600"/>
                  <a:gd name="connsiteY13" fmla="*/ 23264 h 777514"/>
                  <a:gd name="connsiteX14" fmla="*/ 60902 w 105600"/>
                  <a:gd name="connsiteY14" fmla="*/ 11263 h 777514"/>
                  <a:gd name="connsiteX15" fmla="*/ 46520 w 105600"/>
                  <a:gd name="connsiteY15" fmla="*/ 2881 h 777514"/>
                  <a:gd name="connsiteX16" fmla="*/ 39757 w 105600"/>
                  <a:gd name="connsiteY16" fmla="*/ 22788 h 777514"/>
                  <a:gd name="connsiteX17" fmla="*/ 23564 w 105600"/>
                  <a:gd name="connsiteY17" fmla="*/ 55935 h 777514"/>
                  <a:gd name="connsiteX18" fmla="*/ 9848 w 105600"/>
                  <a:gd name="connsiteY18" fmla="*/ 93273 h 777514"/>
                  <a:gd name="connsiteX19" fmla="*/ 10801 w 105600"/>
                  <a:gd name="connsiteY19" fmla="*/ 93845 h 777514"/>
                  <a:gd name="connsiteX20" fmla="*/ 22231 w 105600"/>
                  <a:gd name="connsiteY20" fmla="*/ 84320 h 777514"/>
                  <a:gd name="connsiteX21" fmla="*/ 37280 w 105600"/>
                  <a:gd name="connsiteY21" fmla="*/ 63936 h 777514"/>
                  <a:gd name="connsiteX22" fmla="*/ 40138 w 105600"/>
                  <a:gd name="connsiteY22" fmla="*/ 59174 h 777514"/>
                  <a:gd name="connsiteX23" fmla="*/ 38042 w 105600"/>
                  <a:gd name="connsiteY23" fmla="*/ 190238 h 777514"/>
                  <a:gd name="connsiteX24" fmla="*/ 38042 w 105600"/>
                  <a:gd name="connsiteY24" fmla="*/ 390358 h 777514"/>
                  <a:gd name="connsiteX25" fmla="*/ 43852 w 105600"/>
                  <a:gd name="connsiteY25" fmla="*/ 752975 h 777514"/>
                  <a:gd name="connsiteX26" fmla="*/ 43472 w 105600"/>
                  <a:gd name="connsiteY26" fmla="*/ 753356 h 777514"/>
                  <a:gd name="connsiteX27" fmla="*/ 1085 w 105600"/>
                  <a:gd name="connsiteY27" fmla="*/ 704588 h 777514"/>
                  <a:gd name="connsiteX28" fmla="*/ 323 w 105600"/>
                  <a:gd name="connsiteY28" fmla="*/ 705350 h 777514"/>
                  <a:gd name="connsiteX29" fmla="*/ 18135 w 105600"/>
                  <a:gd name="connsiteY29" fmla="*/ 738878 h 777514"/>
                  <a:gd name="connsiteX30" fmla="*/ 38138 w 105600"/>
                  <a:gd name="connsiteY30" fmla="*/ 767929 h 777514"/>
                  <a:gd name="connsiteX31" fmla="*/ 22231 w 105600"/>
                  <a:gd name="connsiteY31" fmla="*/ 770786 h 777514"/>
                  <a:gd name="connsiteX32" fmla="*/ 22231 w 105600"/>
                  <a:gd name="connsiteY32" fmla="*/ 773072 h 777514"/>
                  <a:gd name="connsiteX33" fmla="*/ 66427 w 105600"/>
                  <a:gd name="connsiteY33" fmla="*/ 777168 h 777514"/>
                  <a:gd name="connsiteX34" fmla="*/ 104908 w 105600"/>
                  <a:gd name="connsiteY34" fmla="*/ 773358 h 777514"/>
                  <a:gd name="connsiteX35" fmla="*/ 104717 w 105600"/>
                  <a:gd name="connsiteY35" fmla="*/ 770596 h 77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600" h="777514">
                    <a:moveTo>
                      <a:pt x="104717" y="770596"/>
                    </a:moveTo>
                    <a:cubicBezTo>
                      <a:pt x="92716" y="764881"/>
                      <a:pt x="79381" y="766691"/>
                      <a:pt x="66236" y="766786"/>
                    </a:cubicBezTo>
                    <a:cubicBezTo>
                      <a:pt x="62522" y="766786"/>
                      <a:pt x="58807" y="766976"/>
                      <a:pt x="55187" y="766976"/>
                    </a:cubicBezTo>
                    <a:cubicBezTo>
                      <a:pt x="89954" y="735544"/>
                      <a:pt x="93859" y="676584"/>
                      <a:pt x="102527" y="633722"/>
                    </a:cubicBezTo>
                    <a:cubicBezTo>
                      <a:pt x="103003" y="631436"/>
                      <a:pt x="99860" y="630578"/>
                      <a:pt x="99097" y="632769"/>
                    </a:cubicBezTo>
                    <a:cubicBezTo>
                      <a:pt x="90239" y="657153"/>
                      <a:pt x="81572" y="681347"/>
                      <a:pt x="70332" y="704874"/>
                    </a:cubicBezTo>
                    <a:cubicBezTo>
                      <a:pt x="66713" y="712398"/>
                      <a:pt x="58426" y="733163"/>
                      <a:pt x="49758" y="745831"/>
                    </a:cubicBezTo>
                    <a:cubicBezTo>
                      <a:pt x="56806" y="627530"/>
                      <a:pt x="55092" y="509039"/>
                      <a:pt x="55092" y="390263"/>
                    </a:cubicBezTo>
                    <a:cubicBezTo>
                      <a:pt x="55092" y="326826"/>
                      <a:pt x="55092" y="263294"/>
                      <a:pt x="55092" y="199858"/>
                    </a:cubicBezTo>
                    <a:cubicBezTo>
                      <a:pt x="55092" y="151185"/>
                      <a:pt x="58711" y="100417"/>
                      <a:pt x="52235" y="51744"/>
                    </a:cubicBezTo>
                    <a:cubicBezTo>
                      <a:pt x="66903" y="72032"/>
                      <a:pt x="90239" y="91178"/>
                      <a:pt x="99288" y="103370"/>
                    </a:cubicBezTo>
                    <a:cubicBezTo>
                      <a:pt x="100431" y="104989"/>
                      <a:pt x="103479" y="104132"/>
                      <a:pt x="102717" y="101941"/>
                    </a:cubicBezTo>
                    <a:cubicBezTo>
                      <a:pt x="97478" y="87368"/>
                      <a:pt x="89096" y="72985"/>
                      <a:pt x="80619" y="60221"/>
                    </a:cubicBezTo>
                    <a:cubicBezTo>
                      <a:pt x="76809" y="54411"/>
                      <a:pt x="60712" y="35647"/>
                      <a:pt x="57759" y="23264"/>
                    </a:cubicBezTo>
                    <a:cubicBezTo>
                      <a:pt x="59092" y="19264"/>
                      <a:pt x="60236" y="15263"/>
                      <a:pt x="60902" y="11263"/>
                    </a:cubicBezTo>
                    <a:cubicBezTo>
                      <a:pt x="62236" y="3643"/>
                      <a:pt x="52615" y="-4453"/>
                      <a:pt x="46520" y="2881"/>
                    </a:cubicBezTo>
                    <a:cubicBezTo>
                      <a:pt x="41281" y="9167"/>
                      <a:pt x="39376" y="15835"/>
                      <a:pt x="39757" y="22788"/>
                    </a:cubicBezTo>
                    <a:cubicBezTo>
                      <a:pt x="35375" y="34218"/>
                      <a:pt x="29089" y="45172"/>
                      <a:pt x="23564" y="55935"/>
                    </a:cubicBezTo>
                    <a:cubicBezTo>
                      <a:pt x="17087" y="68603"/>
                      <a:pt x="13754" y="80033"/>
                      <a:pt x="9848" y="93273"/>
                    </a:cubicBezTo>
                    <a:cubicBezTo>
                      <a:pt x="9658" y="93749"/>
                      <a:pt x="10420" y="94226"/>
                      <a:pt x="10801" y="93845"/>
                    </a:cubicBezTo>
                    <a:cubicBezTo>
                      <a:pt x="13944" y="90130"/>
                      <a:pt x="18802" y="87939"/>
                      <a:pt x="22231" y="84320"/>
                    </a:cubicBezTo>
                    <a:cubicBezTo>
                      <a:pt x="28041" y="78224"/>
                      <a:pt x="32804" y="71080"/>
                      <a:pt x="37280" y="63936"/>
                    </a:cubicBezTo>
                    <a:cubicBezTo>
                      <a:pt x="38233" y="62412"/>
                      <a:pt x="39185" y="60793"/>
                      <a:pt x="40138" y="59174"/>
                    </a:cubicBezTo>
                    <a:cubicBezTo>
                      <a:pt x="35375" y="102417"/>
                      <a:pt x="38042" y="147089"/>
                      <a:pt x="38042" y="190238"/>
                    </a:cubicBezTo>
                    <a:cubicBezTo>
                      <a:pt x="38042" y="256913"/>
                      <a:pt x="38042" y="323588"/>
                      <a:pt x="38042" y="390358"/>
                    </a:cubicBezTo>
                    <a:cubicBezTo>
                      <a:pt x="38042" y="511421"/>
                      <a:pt x="36328" y="632293"/>
                      <a:pt x="43852" y="752975"/>
                    </a:cubicBezTo>
                    <a:cubicBezTo>
                      <a:pt x="43662" y="753070"/>
                      <a:pt x="43567" y="753261"/>
                      <a:pt x="43472" y="753356"/>
                    </a:cubicBezTo>
                    <a:cubicBezTo>
                      <a:pt x="34613" y="736973"/>
                      <a:pt x="14897" y="702016"/>
                      <a:pt x="1085" y="704588"/>
                    </a:cubicBezTo>
                    <a:cubicBezTo>
                      <a:pt x="705" y="704683"/>
                      <a:pt x="418" y="704969"/>
                      <a:pt x="323" y="705350"/>
                    </a:cubicBezTo>
                    <a:cubicBezTo>
                      <a:pt x="-2439" y="714875"/>
                      <a:pt x="13277" y="731639"/>
                      <a:pt x="18135" y="738878"/>
                    </a:cubicBezTo>
                    <a:cubicBezTo>
                      <a:pt x="25088" y="749450"/>
                      <a:pt x="28898" y="761071"/>
                      <a:pt x="38138" y="767929"/>
                    </a:cubicBezTo>
                    <a:cubicBezTo>
                      <a:pt x="32804" y="768500"/>
                      <a:pt x="27470" y="769262"/>
                      <a:pt x="22231" y="770786"/>
                    </a:cubicBezTo>
                    <a:cubicBezTo>
                      <a:pt x="21088" y="771072"/>
                      <a:pt x="21088" y="772691"/>
                      <a:pt x="22231" y="773072"/>
                    </a:cubicBezTo>
                    <a:cubicBezTo>
                      <a:pt x="36709" y="777263"/>
                      <a:pt x="51472" y="777073"/>
                      <a:pt x="66427" y="777168"/>
                    </a:cubicBezTo>
                    <a:cubicBezTo>
                      <a:pt x="79476" y="777263"/>
                      <a:pt x="92811" y="779073"/>
                      <a:pt x="104908" y="773358"/>
                    </a:cubicBezTo>
                    <a:cubicBezTo>
                      <a:pt x="105860" y="772977"/>
                      <a:pt x="105860" y="771072"/>
                      <a:pt x="104717" y="770596"/>
                    </a:cubicBezTo>
                    <a:close/>
                  </a:path>
                </a:pathLst>
              </a:custGeom>
              <a:grpFill/>
              <a:ln w="9525" cap="flat">
                <a:no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153189A8-3C44-97DC-0AAC-BF24B2EDED10}"/>
                  </a:ext>
                </a:extLst>
              </p:cNvPr>
              <p:cNvSpPr/>
              <p:nvPr/>
            </p:nvSpPr>
            <p:spPr>
              <a:xfrm>
                <a:off x="9052893" y="2499846"/>
                <a:ext cx="78009" cy="10266"/>
              </a:xfrm>
              <a:custGeom>
                <a:avLst/>
                <a:gdLst>
                  <a:gd name="connsiteX0" fmla="*/ 77010 w 78009"/>
                  <a:gd name="connsiteY0" fmla="*/ 3800 h 10266"/>
                  <a:gd name="connsiteX1" fmla="*/ 1286 w 78009"/>
                  <a:gd name="connsiteY1" fmla="*/ 3800 h 10266"/>
                  <a:gd name="connsiteX2" fmla="*/ 1286 w 78009"/>
                  <a:gd name="connsiteY2" fmla="*/ 6467 h 10266"/>
                  <a:gd name="connsiteX3" fmla="*/ 77010 w 78009"/>
                  <a:gd name="connsiteY3" fmla="*/ 6467 h 10266"/>
                  <a:gd name="connsiteX4" fmla="*/ 77010 w 78009"/>
                  <a:gd name="connsiteY4" fmla="*/ 3800 h 10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09" h="10266">
                    <a:moveTo>
                      <a:pt x="77010" y="3800"/>
                    </a:moveTo>
                    <a:cubicBezTo>
                      <a:pt x="51768" y="-3154"/>
                      <a:pt x="26813" y="1037"/>
                      <a:pt x="1286" y="3800"/>
                    </a:cubicBezTo>
                    <a:cubicBezTo>
                      <a:pt x="-429" y="3990"/>
                      <a:pt x="-429" y="6276"/>
                      <a:pt x="1286" y="6467"/>
                    </a:cubicBezTo>
                    <a:cubicBezTo>
                      <a:pt x="26813" y="9229"/>
                      <a:pt x="51768" y="13420"/>
                      <a:pt x="77010" y="6467"/>
                    </a:cubicBezTo>
                    <a:cubicBezTo>
                      <a:pt x="78343" y="6181"/>
                      <a:pt x="78343" y="4181"/>
                      <a:pt x="77010" y="3800"/>
                    </a:cubicBezTo>
                    <a:close/>
                  </a:path>
                </a:pathLst>
              </a:custGeom>
              <a:grpFill/>
              <a:ln w="9525"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D761B722-CDDA-F53A-4597-35AC7B7CF194}"/>
                  </a:ext>
                </a:extLst>
              </p:cNvPr>
              <p:cNvSpPr/>
              <p:nvPr/>
            </p:nvSpPr>
            <p:spPr>
              <a:xfrm>
                <a:off x="9179218" y="2502593"/>
                <a:ext cx="81343" cy="11030"/>
              </a:xfrm>
              <a:custGeom>
                <a:avLst/>
                <a:gdLst>
                  <a:gd name="connsiteX0" fmla="*/ 80415 w 81343"/>
                  <a:gd name="connsiteY0" fmla="*/ 4196 h 11030"/>
                  <a:gd name="connsiteX1" fmla="*/ 1643 w 81343"/>
                  <a:gd name="connsiteY1" fmla="*/ 3815 h 11030"/>
                  <a:gd name="connsiteX2" fmla="*/ 1643 w 81343"/>
                  <a:gd name="connsiteY2" fmla="*/ 7244 h 11030"/>
                  <a:gd name="connsiteX3" fmla="*/ 80415 w 81343"/>
                  <a:gd name="connsiteY3" fmla="*/ 6863 h 11030"/>
                  <a:gd name="connsiteX4" fmla="*/ 80415 w 81343"/>
                  <a:gd name="connsiteY4" fmla="*/ 4196 h 11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43" h="11030">
                    <a:moveTo>
                      <a:pt x="80415" y="4196"/>
                    </a:moveTo>
                    <a:cubicBezTo>
                      <a:pt x="54602" y="-3424"/>
                      <a:pt x="27837" y="1148"/>
                      <a:pt x="1643" y="3815"/>
                    </a:cubicBezTo>
                    <a:cubicBezTo>
                      <a:pt x="-548" y="4005"/>
                      <a:pt x="-548" y="6958"/>
                      <a:pt x="1643" y="7244"/>
                    </a:cubicBezTo>
                    <a:cubicBezTo>
                      <a:pt x="27837" y="9816"/>
                      <a:pt x="54602" y="14483"/>
                      <a:pt x="80415" y="6863"/>
                    </a:cubicBezTo>
                    <a:cubicBezTo>
                      <a:pt x="81653" y="6387"/>
                      <a:pt x="81653" y="4577"/>
                      <a:pt x="80415" y="4196"/>
                    </a:cubicBezTo>
                    <a:close/>
                  </a:path>
                </a:pathLst>
              </a:custGeom>
              <a:grpFill/>
              <a:ln w="9525" cap="flat">
                <a:no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7E833C30-F351-3113-0D31-82C8398A4D75}"/>
                  </a:ext>
                </a:extLst>
              </p:cNvPr>
              <p:cNvSpPr/>
              <p:nvPr/>
            </p:nvSpPr>
            <p:spPr>
              <a:xfrm>
                <a:off x="8745831" y="2145124"/>
                <a:ext cx="95869" cy="13699"/>
              </a:xfrm>
              <a:custGeom>
                <a:avLst/>
                <a:gdLst>
                  <a:gd name="connsiteX0" fmla="*/ 94226 w 95869"/>
                  <a:gd name="connsiteY0" fmla="*/ 5335 h 13699"/>
                  <a:gd name="connsiteX1" fmla="*/ 40695 w 95869"/>
                  <a:gd name="connsiteY1" fmla="*/ 382 h 13699"/>
                  <a:gd name="connsiteX2" fmla="*/ 214 w 95869"/>
                  <a:gd name="connsiteY2" fmla="*/ 6478 h 13699"/>
                  <a:gd name="connsiteX3" fmla="*/ 214 w 95869"/>
                  <a:gd name="connsiteY3" fmla="*/ 7621 h 13699"/>
                  <a:gd name="connsiteX4" fmla="*/ 33933 w 95869"/>
                  <a:gd name="connsiteY4" fmla="*/ 13622 h 13699"/>
                  <a:gd name="connsiteX5" fmla="*/ 94226 w 95869"/>
                  <a:gd name="connsiteY5" fmla="*/ 8764 h 13699"/>
                  <a:gd name="connsiteX6" fmla="*/ 94226 w 95869"/>
                  <a:gd name="connsiteY6" fmla="*/ 5335 h 1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69" h="13699">
                    <a:moveTo>
                      <a:pt x="94226" y="5335"/>
                    </a:moveTo>
                    <a:cubicBezTo>
                      <a:pt x="76224" y="3430"/>
                      <a:pt x="58888" y="382"/>
                      <a:pt x="40695" y="382"/>
                    </a:cubicBezTo>
                    <a:cubicBezTo>
                      <a:pt x="27646" y="382"/>
                      <a:pt x="10787" y="-2285"/>
                      <a:pt x="214" y="6478"/>
                    </a:cubicBezTo>
                    <a:cubicBezTo>
                      <a:pt x="-71" y="6764"/>
                      <a:pt x="-71" y="7335"/>
                      <a:pt x="214" y="7621"/>
                    </a:cubicBezTo>
                    <a:cubicBezTo>
                      <a:pt x="9549" y="15336"/>
                      <a:pt x="22407" y="13431"/>
                      <a:pt x="33933" y="13622"/>
                    </a:cubicBezTo>
                    <a:cubicBezTo>
                      <a:pt x="54507" y="13907"/>
                      <a:pt x="73843" y="10955"/>
                      <a:pt x="94226" y="8764"/>
                    </a:cubicBezTo>
                    <a:cubicBezTo>
                      <a:pt x="96417" y="8573"/>
                      <a:pt x="96417" y="5621"/>
                      <a:pt x="94226" y="5335"/>
                    </a:cubicBezTo>
                    <a:close/>
                  </a:path>
                </a:pathLst>
              </a:custGeom>
              <a:grpFill/>
              <a:ln w="9525" cap="flat">
                <a:no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AB6AF4EC-8B1A-70D0-EED9-C94B202CBE51}"/>
                  </a:ext>
                </a:extLst>
              </p:cNvPr>
              <p:cNvSpPr/>
              <p:nvPr/>
            </p:nvSpPr>
            <p:spPr>
              <a:xfrm>
                <a:off x="8980098" y="2139082"/>
                <a:ext cx="99488" cy="14275"/>
              </a:xfrm>
              <a:custGeom>
                <a:avLst/>
                <a:gdLst>
                  <a:gd name="connsiteX0" fmla="*/ 98560 w 99488"/>
                  <a:gd name="connsiteY0" fmla="*/ 5852 h 14275"/>
                  <a:gd name="connsiteX1" fmla="*/ 1214 w 99488"/>
                  <a:gd name="connsiteY1" fmla="*/ 5566 h 14275"/>
                  <a:gd name="connsiteX2" fmla="*/ 1214 w 99488"/>
                  <a:gd name="connsiteY2" fmla="*/ 8709 h 14275"/>
                  <a:gd name="connsiteX3" fmla="*/ 98560 w 99488"/>
                  <a:gd name="connsiteY3" fmla="*/ 8424 h 14275"/>
                  <a:gd name="connsiteX4" fmla="*/ 98560 w 99488"/>
                  <a:gd name="connsiteY4" fmla="*/ 5852 h 14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88" h="14275">
                    <a:moveTo>
                      <a:pt x="98560" y="5852"/>
                    </a:moveTo>
                    <a:cubicBezTo>
                      <a:pt x="67318" y="1185"/>
                      <a:pt x="32075" y="-4435"/>
                      <a:pt x="1214" y="5566"/>
                    </a:cubicBezTo>
                    <a:cubicBezTo>
                      <a:pt x="-405" y="6042"/>
                      <a:pt x="-405" y="8233"/>
                      <a:pt x="1214" y="8709"/>
                    </a:cubicBezTo>
                    <a:cubicBezTo>
                      <a:pt x="31980" y="18711"/>
                      <a:pt x="67222" y="13091"/>
                      <a:pt x="98560" y="8424"/>
                    </a:cubicBezTo>
                    <a:cubicBezTo>
                      <a:pt x="99798" y="8138"/>
                      <a:pt x="99798" y="5947"/>
                      <a:pt x="98560" y="5852"/>
                    </a:cubicBezTo>
                    <a:close/>
                  </a:path>
                </a:pathLst>
              </a:custGeom>
              <a:grpFill/>
              <a:ln w="9525"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9556991E-2D8E-56D4-2355-7F80AF12BC88}"/>
                  </a:ext>
                </a:extLst>
              </p:cNvPr>
              <p:cNvSpPr/>
              <p:nvPr/>
            </p:nvSpPr>
            <p:spPr>
              <a:xfrm>
                <a:off x="9172574" y="2141523"/>
                <a:ext cx="99988" cy="9299"/>
              </a:xfrm>
              <a:custGeom>
                <a:avLst/>
                <a:gdLst>
                  <a:gd name="connsiteX0" fmla="*/ 98774 w 99988"/>
                  <a:gd name="connsiteY0" fmla="*/ 3316 h 9299"/>
                  <a:gd name="connsiteX1" fmla="*/ 2286 w 99988"/>
                  <a:gd name="connsiteY1" fmla="*/ 2268 h 9299"/>
                  <a:gd name="connsiteX2" fmla="*/ 2286 w 99988"/>
                  <a:gd name="connsiteY2" fmla="*/ 7031 h 9299"/>
                  <a:gd name="connsiteX3" fmla="*/ 98774 w 99988"/>
                  <a:gd name="connsiteY3" fmla="*/ 5983 h 9299"/>
                  <a:gd name="connsiteX4" fmla="*/ 98774 w 99988"/>
                  <a:gd name="connsiteY4" fmla="*/ 3316 h 9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88" h="9299">
                    <a:moveTo>
                      <a:pt x="98774" y="3316"/>
                    </a:moveTo>
                    <a:cubicBezTo>
                      <a:pt x="65723" y="-113"/>
                      <a:pt x="35624" y="-1542"/>
                      <a:pt x="2286" y="2268"/>
                    </a:cubicBezTo>
                    <a:cubicBezTo>
                      <a:pt x="-762" y="2649"/>
                      <a:pt x="-762" y="6650"/>
                      <a:pt x="2286" y="7031"/>
                    </a:cubicBezTo>
                    <a:cubicBezTo>
                      <a:pt x="35624" y="10841"/>
                      <a:pt x="65723" y="9412"/>
                      <a:pt x="98774" y="5983"/>
                    </a:cubicBezTo>
                    <a:cubicBezTo>
                      <a:pt x="100393" y="5793"/>
                      <a:pt x="100393" y="3506"/>
                      <a:pt x="98774" y="3316"/>
                    </a:cubicBezTo>
                    <a:close/>
                  </a:path>
                </a:pathLst>
              </a:custGeom>
              <a:grpFill/>
              <a:ln w="9525" cap="flat">
                <a:no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1DB21635-3A94-A97C-1D4B-A9162072CF60}"/>
                  </a:ext>
                </a:extLst>
              </p:cNvPr>
              <p:cNvSpPr/>
              <p:nvPr/>
            </p:nvSpPr>
            <p:spPr>
              <a:xfrm>
                <a:off x="9038391" y="2403169"/>
                <a:ext cx="65365" cy="10834"/>
              </a:xfrm>
              <a:custGeom>
                <a:avLst/>
                <a:gdLst>
                  <a:gd name="connsiteX0" fmla="*/ 64365 w 65365"/>
                  <a:gd name="connsiteY0" fmla="*/ 4084 h 10834"/>
                  <a:gd name="connsiteX1" fmla="*/ 643 w 65365"/>
                  <a:gd name="connsiteY1" fmla="*/ 4751 h 10834"/>
                  <a:gd name="connsiteX2" fmla="*/ 643 w 65365"/>
                  <a:gd name="connsiteY2" fmla="*/ 6084 h 10834"/>
                  <a:gd name="connsiteX3" fmla="*/ 64365 w 65365"/>
                  <a:gd name="connsiteY3" fmla="*/ 6751 h 10834"/>
                  <a:gd name="connsiteX4" fmla="*/ 64365 w 65365"/>
                  <a:gd name="connsiteY4" fmla="*/ 4084 h 10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65" h="10834">
                    <a:moveTo>
                      <a:pt x="64365" y="4084"/>
                    </a:moveTo>
                    <a:cubicBezTo>
                      <a:pt x="42458" y="-3917"/>
                      <a:pt x="22741" y="1798"/>
                      <a:pt x="643" y="4751"/>
                    </a:cubicBezTo>
                    <a:cubicBezTo>
                      <a:pt x="-214" y="4846"/>
                      <a:pt x="-214" y="5989"/>
                      <a:pt x="643" y="6084"/>
                    </a:cubicBezTo>
                    <a:cubicBezTo>
                      <a:pt x="22741" y="9037"/>
                      <a:pt x="42458" y="14752"/>
                      <a:pt x="64365" y="6751"/>
                    </a:cubicBezTo>
                    <a:cubicBezTo>
                      <a:pt x="65699" y="6179"/>
                      <a:pt x="65699" y="4560"/>
                      <a:pt x="64365" y="4084"/>
                    </a:cubicBezTo>
                    <a:close/>
                  </a:path>
                </a:pathLst>
              </a:custGeom>
              <a:grpFill/>
              <a:ln w="9525" cap="flat">
                <a:no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28DEF696-9A98-CC50-3717-18745AE94110}"/>
                  </a:ext>
                </a:extLst>
              </p:cNvPr>
              <p:cNvSpPr/>
              <p:nvPr/>
            </p:nvSpPr>
            <p:spPr>
              <a:xfrm>
                <a:off x="9173555" y="2154316"/>
                <a:ext cx="77803" cy="262788"/>
              </a:xfrm>
              <a:custGeom>
                <a:avLst/>
                <a:gdLst>
                  <a:gd name="connsiteX0" fmla="*/ 76649 w 77803"/>
                  <a:gd name="connsiteY0" fmla="*/ 256080 h 262788"/>
                  <a:gd name="connsiteX1" fmla="*/ 50645 w 77803"/>
                  <a:gd name="connsiteY1" fmla="*/ 252651 h 262788"/>
                  <a:gd name="connsiteX2" fmla="*/ 63218 w 77803"/>
                  <a:gd name="connsiteY2" fmla="*/ 211979 h 262788"/>
                  <a:gd name="connsiteX3" fmla="*/ 60075 w 77803"/>
                  <a:gd name="connsiteY3" fmla="*/ 211122 h 262788"/>
                  <a:gd name="connsiteX4" fmla="*/ 42263 w 77803"/>
                  <a:gd name="connsiteY4" fmla="*/ 239125 h 262788"/>
                  <a:gd name="connsiteX5" fmla="*/ 46740 w 77803"/>
                  <a:gd name="connsiteY5" fmla="*/ 123396 h 262788"/>
                  <a:gd name="connsiteX6" fmla="*/ 46549 w 77803"/>
                  <a:gd name="connsiteY6" fmla="*/ 55102 h 262788"/>
                  <a:gd name="connsiteX7" fmla="*/ 46835 w 77803"/>
                  <a:gd name="connsiteY7" fmla="*/ 25670 h 262788"/>
                  <a:gd name="connsiteX8" fmla="*/ 68934 w 77803"/>
                  <a:gd name="connsiteY8" fmla="*/ 50054 h 262788"/>
                  <a:gd name="connsiteX9" fmla="*/ 72362 w 77803"/>
                  <a:gd name="connsiteY9" fmla="*/ 48625 h 262788"/>
                  <a:gd name="connsiteX10" fmla="*/ 41502 w 77803"/>
                  <a:gd name="connsiteY10" fmla="*/ 1476 h 262788"/>
                  <a:gd name="connsiteX11" fmla="*/ 41120 w 77803"/>
                  <a:gd name="connsiteY11" fmla="*/ 429 h 262788"/>
                  <a:gd name="connsiteX12" fmla="*/ 39692 w 77803"/>
                  <a:gd name="connsiteY12" fmla="*/ 429 h 262788"/>
                  <a:gd name="connsiteX13" fmla="*/ 39692 w 77803"/>
                  <a:gd name="connsiteY13" fmla="*/ 524 h 262788"/>
                  <a:gd name="connsiteX14" fmla="*/ 31500 w 77803"/>
                  <a:gd name="connsiteY14" fmla="*/ 3381 h 262788"/>
                  <a:gd name="connsiteX15" fmla="*/ 6164 w 77803"/>
                  <a:gd name="connsiteY15" fmla="*/ 54435 h 262788"/>
                  <a:gd name="connsiteX16" fmla="*/ 7878 w 77803"/>
                  <a:gd name="connsiteY16" fmla="*/ 56150 h 262788"/>
                  <a:gd name="connsiteX17" fmla="*/ 34262 w 77803"/>
                  <a:gd name="connsiteY17" fmla="*/ 25003 h 262788"/>
                  <a:gd name="connsiteX18" fmla="*/ 34358 w 77803"/>
                  <a:gd name="connsiteY18" fmla="*/ 45577 h 262788"/>
                  <a:gd name="connsiteX19" fmla="*/ 34167 w 77803"/>
                  <a:gd name="connsiteY19" fmla="*/ 123396 h 262788"/>
                  <a:gd name="connsiteX20" fmla="*/ 38358 w 77803"/>
                  <a:gd name="connsiteY20" fmla="*/ 236268 h 262788"/>
                  <a:gd name="connsiteX21" fmla="*/ 2163 w 77803"/>
                  <a:gd name="connsiteY21" fmla="*/ 205026 h 262788"/>
                  <a:gd name="connsiteX22" fmla="*/ 163 w 77803"/>
                  <a:gd name="connsiteY22" fmla="*/ 206550 h 262788"/>
                  <a:gd name="connsiteX23" fmla="*/ 34929 w 77803"/>
                  <a:gd name="connsiteY23" fmla="*/ 251508 h 262788"/>
                  <a:gd name="connsiteX24" fmla="*/ 9878 w 77803"/>
                  <a:gd name="connsiteY24" fmla="*/ 255413 h 262788"/>
                  <a:gd name="connsiteX25" fmla="*/ 9878 w 77803"/>
                  <a:gd name="connsiteY25" fmla="*/ 258842 h 262788"/>
                  <a:gd name="connsiteX26" fmla="*/ 76744 w 77803"/>
                  <a:gd name="connsiteY26" fmla="*/ 258270 h 262788"/>
                  <a:gd name="connsiteX27" fmla="*/ 76649 w 77803"/>
                  <a:gd name="connsiteY27" fmla="*/ 256080 h 26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803" h="262788">
                    <a:moveTo>
                      <a:pt x="76649" y="256080"/>
                    </a:moveTo>
                    <a:cubicBezTo>
                      <a:pt x="67885" y="255127"/>
                      <a:pt x="59218" y="253698"/>
                      <a:pt x="50645" y="252651"/>
                    </a:cubicBezTo>
                    <a:cubicBezTo>
                      <a:pt x="57884" y="239220"/>
                      <a:pt x="63694" y="228076"/>
                      <a:pt x="63218" y="211979"/>
                    </a:cubicBezTo>
                    <a:cubicBezTo>
                      <a:pt x="63218" y="210360"/>
                      <a:pt x="60932" y="209598"/>
                      <a:pt x="60075" y="211122"/>
                    </a:cubicBezTo>
                    <a:cubicBezTo>
                      <a:pt x="54741" y="220932"/>
                      <a:pt x="48074" y="229695"/>
                      <a:pt x="42263" y="239125"/>
                    </a:cubicBezTo>
                    <a:cubicBezTo>
                      <a:pt x="47216" y="200549"/>
                      <a:pt x="46740" y="162544"/>
                      <a:pt x="46740" y="123396"/>
                    </a:cubicBezTo>
                    <a:cubicBezTo>
                      <a:pt x="46740" y="100632"/>
                      <a:pt x="46645" y="77867"/>
                      <a:pt x="46549" y="55102"/>
                    </a:cubicBezTo>
                    <a:cubicBezTo>
                      <a:pt x="46549" y="45577"/>
                      <a:pt x="47312" y="35481"/>
                      <a:pt x="46835" y="25670"/>
                    </a:cubicBezTo>
                    <a:cubicBezTo>
                      <a:pt x="54741" y="33385"/>
                      <a:pt x="62456" y="41196"/>
                      <a:pt x="68934" y="50054"/>
                    </a:cubicBezTo>
                    <a:cubicBezTo>
                      <a:pt x="70171" y="51768"/>
                      <a:pt x="72839" y="50721"/>
                      <a:pt x="72362" y="48625"/>
                    </a:cubicBezTo>
                    <a:cubicBezTo>
                      <a:pt x="68648" y="29480"/>
                      <a:pt x="58075" y="11954"/>
                      <a:pt x="41502" y="1476"/>
                    </a:cubicBezTo>
                    <a:cubicBezTo>
                      <a:pt x="41311" y="1095"/>
                      <a:pt x="41215" y="810"/>
                      <a:pt x="41120" y="429"/>
                    </a:cubicBezTo>
                    <a:cubicBezTo>
                      <a:pt x="40835" y="-143"/>
                      <a:pt x="39977" y="-143"/>
                      <a:pt x="39692" y="429"/>
                    </a:cubicBezTo>
                    <a:cubicBezTo>
                      <a:pt x="39692" y="429"/>
                      <a:pt x="39692" y="524"/>
                      <a:pt x="39692" y="524"/>
                    </a:cubicBezTo>
                    <a:cubicBezTo>
                      <a:pt x="36739" y="-524"/>
                      <a:pt x="32929" y="524"/>
                      <a:pt x="31500" y="3381"/>
                    </a:cubicBezTo>
                    <a:cubicBezTo>
                      <a:pt x="23213" y="20526"/>
                      <a:pt x="14450" y="37386"/>
                      <a:pt x="6164" y="54435"/>
                    </a:cubicBezTo>
                    <a:cubicBezTo>
                      <a:pt x="5592" y="55578"/>
                      <a:pt x="6735" y="56817"/>
                      <a:pt x="7878" y="56150"/>
                    </a:cubicBezTo>
                    <a:cubicBezTo>
                      <a:pt x="20070" y="49292"/>
                      <a:pt x="27309" y="37005"/>
                      <a:pt x="34262" y="25003"/>
                    </a:cubicBezTo>
                    <a:cubicBezTo>
                      <a:pt x="34072" y="31766"/>
                      <a:pt x="34358" y="38719"/>
                      <a:pt x="34358" y="45577"/>
                    </a:cubicBezTo>
                    <a:cubicBezTo>
                      <a:pt x="34262" y="71485"/>
                      <a:pt x="34167" y="97393"/>
                      <a:pt x="34167" y="123396"/>
                    </a:cubicBezTo>
                    <a:cubicBezTo>
                      <a:pt x="34167" y="161592"/>
                      <a:pt x="33786" y="198644"/>
                      <a:pt x="38358" y="236268"/>
                    </a:cubicBezTo>
                    <a:cubicBezTo>
                      <a:pt x="26737" y="225219"/>
                      <a:pt x="14831" y="215217"/>
                      <a:pt x="2163" y="205026"/>
                    </a:cubicBezTo>
                    <a:cubicBezTo>
                      <a:pt x="1020" y="204168"/>
                      <a:pt x="-504" y="205216"/>
                      <a:pt x="163" y="206550"/>
                    </a:cubicBezTo>
                    <a:cubicBezTo>
                      <a:pt x="9307" y="223980"/>
                      <a:pt x="23404" y="236077"/>
                      <a:pt x="34929" y="251508"/>
                    </a:cubicBezTo>
                    <a:cubicBezTo>
                      <a:pt x="26547" y="251508"/>
                      <a:pt x="18260" y="252460"/>
                      <a:pt x="9878" y="255413"/>
                    </a:cubicBezTo>
                    <a:cubicBezTo>
                      <a:pt x="8164" y="255984"/>
                      <a:pt x="8164" y="258270"/>
                      <a:pt x="9878" y="258842"/>
                    </a:cubicBezTo>
                    <a:cubicBezTo>
                      <a:pt x="32167" y="266748"/>
                      <a:pt x="54169" y="260747"/>
                      <a:pt x="76744" y="258270"/>
                    </a:cubicBezTo>
                    <a:cubicBezTo>
                      <a:pt x="78173" y="258270"/>
                      <a:pt x="78173" y="256270"/>
                      <a:pt x="76649" y="256080"/>
                    </a:cubicBezTo>
                    <a:close/>
                  </a:path>
                </a:pathLst>
              </a:custGeom>
              <a:grpFill/>
              <a:ln w="9525" cap="flat">
                <a:no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CAF5C190-B396-0747-8098-76A3D866916E}"/>
                  </a:ext>
                </a:extLst>
              </p:cNvPr>
              <p:cNvSpPr/>
              <p:nvPr/>
            </p:nvSpPr>
            <p:spPr>
              <a:xfrm>
                <a:off x="8819510" y="2022919"/>
                <a:ext cx="88643" cy="62198"/>
              </a:xfrm>
              <a:custGeom>
                <a:avLst/>
                <a:gdLst>
                  <a:gd name="connsiteX0" fmla="*/ 86365 w 88643"/>
                  <a:gd name="connsiteY0" fmla="*/ 52102 h 62198"/>
                  <a:gd name="connsiteX1" fmla="*/ 58076 w 88643"/>
                  <a:gd name="connsiteY1" fmla="*/ 37243 h 62198"/>
                  <a:gd name="connsiteX2" fmla="*/ 53218 w 88643"/>
                  <a:gd name="connsiteY2" fmla="*/ 14478 h 62198"/>
                  <a:gd name="connsiteX3" fmla="*/ 53313 w 88643"/>
                  <a:gd name="connsiteY3" fmla="*/ 8954 h 62198"/>
                  <a:gd name="connsiteX4" fmla="*/ 54361 w 88643"/>
                  <a:gd name="connsiteY4" fmla="*/ 5620 h 62198"/>
                  <a:gd name="connsiteX5" fmla="*/ 48931 w 88643"/>
                  <a:gd name="connsiteY5" fmla="*/ 0 h 62198"/>
                  <a:gd name="connsiteX6" fmla="*/ 47598 w 88643"/>
                  <a:gd name="connsiteY6" fmla="*/ 0 h 62198"/>
                  <a:gd name="connsiteX7" fmla="*/ 43788 w 88643"/>
                  <a:gd name="connsiteY7" fmla="*/ 1619 h 62198"/>
                  <a:gd name="connsiteX8" fmla="*/ 42073 w 88643"/>
                  <a:gd name="connsiteY8" fmla="*/ 5429 h 62198"/>
                  <a:gd name="connsiteX9" fmla="*/ 41978 w 88643"/>
                  <a:gd name="connsiteY9" fmla="*/ 5715 h 62198"/>
                  <a:gd name="connsiteX10" fmla="*/ 40930 w 88643"/>
                  <a:gd name="connsiteY10" fmla="*/ 20288 h 62198"/>
                  <a:gd name="connsiteX11" fmla="*/ 18166 w 88643"/>
                  <a:gd name="connsiteY11" fmla="*/ 39338 h 62198"/>
                  <a:gd name="connsiteX12" fmla="*/ 10069 w 88643"/>
                  <a:gd name="connsiteY12" fmla="*/ 32766 h 62198"/>
                  <a:gd name="connsiteX13" fmla="*/ 36358 w 88643"/>
                  <a:gd name="connsiteY13" fmla="*/ 17050 h 62198"/>
                  <a:gd name="connsiteX14" fmla="*/ 39216 w 88643"/>
                  <a:gd name="connsiteY14" fmla="*/ 15431 h 62198"/>
                  <a:gd name="connsiteX15" fmla="*/ 39406 w 88643"/>
                  <a:gd name="connsiteY15" fmla="*/ 14954 h 62198"/>
                  <a:gd name="connsiteX16" fmla="*/ 39502 w 88643"/>
                  <a:gd name="connsiteY16" fmla="*/ 14573 h 62198"/>
                  <a:gd name="connsiteX17" fmla="*/ 37977 w 88643"/>
                  <a:gd name="connsiteY17" fmla="*/ 10763 h 62198"/>
                  <a:gd name="connsiteX18" fmla="*/ 8641 w 88643"/>
                  <a:gd name="connsiteY18" fmla="*/ 47149 h 62198"/>
                  <a:gd name="connsiteX19" fmla="*/ 38168 w 88643"/>
                  <a:gd name="connsiteY19" fmla="*/ 43815 h 62198"/>
                  <a:gd name="connsiteX20" fmla="*/ 43026 w 88643"/>
                  <a:gd name="connsiteY20" fmla="*/ 39719 h 62198"/>
                  <a:gd name="connsiteX21" fmla="*/ 49122 w 88643"/>
                  <a:gd name="connsiteY21" fmla="*/ 52673 h 62198"/>
                  <a:gd name="connsiteX22" fmla="*/ 87603 w 88643"/>
                  <a:gd name="connsiteY22" fmla="*/ 55435 h 62198"/>
                  <a:gd name="connsiteX23" fmla="*/ 86365 w 88643"/>
                  <a:gd name="connsiteY23" fmla="*/ 52102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643" h="62198">
                    <a:moveTo>
                      <a:pt x="86365" y="52102"/>
                    </a:moveTo>
                    <a:cubicBezTo>
                      <a:pt x="72744" y="54674"/>
                      <a:pt x="63314" y="50292"/>
                      <a:pt x="58076" y="37243"/>
                    </a:cubicBezTo>
                    <a:cubicBezTo>
                      <a:pt x="55313" y="30480"/>
                      <a:pt x="53694" y="22289"/>
                      <a:pt x="53218" y="14478"/>
                    </a:cubicBezTo>
                    <a:cubicBezTo>
                      <a:pt x="53313" y="12668"/>
                      <a:pt x="53408" y="10858"/>
                      <a:pt x="53313" y="8954"/>
                    </a:cubicBezTo>
                    <a:cubicBezTo>
                      <a:pt x="53979" y="8001"/>
                      <a:pt x="54361" y="6763"/>
                      <a:pt x="54361" y="5620"/>
                    </a:cubicBezTo>
                    <a:cubicBezTo>
                      <a:pt x="54361" y="2762"/>
                      <a:pt x="52551" y="0"/>
                      <a:pt x="48931" y="0"/>
                    </a:cubicBezTo>
                    <a:cubicBezTo>
                      <a:pt x="48455" y="0"/>
                      <a:pt x="48074" y="0"/>
                      <a:pt x="47598" y="0"/>
                    </a:cubicBezTo>
                    <a:cubicBezTo>
                      <a:pt x="45979" y="0"/>
                      <a:pt x="44740" y="572"/>
                      <a:pt x="43788" y="1619"/>
                    </a:cubicBezTo>
                    <a:cubicBezTo>
                      <a:pt x="42740" y="2572"/>
                      <a:pt x="41978" y="3905"/>
                      <a:pt x="42073" y="5429"/>
                    </a:cubicBezTo>
                    <a:cubicBezTo>
                      <a:pt x="42073" y="5525"/>
                      <a:pt x="41978" y="5620"/>
                      <a:pt x="41978" y="5715"/>
                    </a:cubicBezTo>
                    <a:cubicBezTo>
                      <a:pt x="41502" y="10668"/>
                      <a:pt x="41025" y="15526"/>
                      <a:pt x="40930" y="20288"/>
                    </a:cubicBezTo>
                    <a:cubicBezTo>
                      <a:pt x="38359" y="31052"/>
                      <a:pt x="31405" y="39624"/>
                      <a:pt x="18166" y="39338"/>
                    </a:cubicBezTo>
                    <a:cubicBezTo>
                      <a:pt x="14356" y="39243"/>
                      <a:pt x="9022" y="37433"/>
                      <a:pt x="10069" y="32766"/>
                    </a:cubicBezTo>
                    <a:cubicBezTo>
                      <a:pt x="12355" y="22955"/>
                      <a:pt x="27500" y="16193"/>
                      <a:pt x="36358" y="17050"/>
                    </a:cubicBezTo>
                    <a:cubicBezTo>
                      <a:pt x="37501" y="17145"/>
                      <a:pt x="38740" y="16383"/>
                      <a:pt x="39216" y="15431"/>
                    </a:cubicBezTo>
                    <a:cubicBezTo>
                      <a:pt x="39311" y="15335"/>
                      <a:pt x="39406" y="15145"/>
                      <a:pt x="39406" y="14954"/>
                    </a:cubicBezTo>
                    <a:cubicBezTo>
                      <a:pt x="39406" y="14859"/>
                      <a:pt x="39502" y="14669"/>
                      <a:pt x="39502" y="14573"/>
                    </a:cubicBezTo>
                    <a:cubicBezTo>
                      <a:pt x="39978" y="13145"/>
                      <a:pt x="39216" y="11525"/>
                      <a:pt x="37977" y="10763"/>
                    </a:cubicBezTo>
                    <a:cubicBezTo>
                      <a:pt x="19404" y="-667"/>
                      <a:pt x="-16505" y="34671"/>
                      <a:pt x="8641" y="47149"/>
                    </a:cubicBezTo>
                    <a:cubicBezTo>
                      <a:pt x="17975" y="51816"/>
                      <a:pt x="29786" y="49244"/>
                      <a:pt x="38168" y="43815"/>
                    </a:cubicBezTo>
                    <a:cubicBezTo>
                      <a:pt x="39978" y="42577"/>
                      <a:pt x="41597" y="41243"/>
                      <a:pt x="43026" y="39719"/>
                    </a:cubicBezTo>
                    <a:cubicBezTo>
                      <a:pt x="44360" y="44101"/>
                      <a:pt x="46169" y="48482"/>
                      <a:pt x="49122" y="52673"/>
                    </a:cubicBezTo>
                    <a:cubicBezTo>
                      <a:pt x="58361" y="66389"/>
                      <a:pt x="75601" y="63437"/>
                      <a:pt x="87603" y="55435"/>
                    </a:cubicBezTo>
                    <a:cubicBezTo>
                      <a:pt x="89603" y="54293"/>
                      <a:pt x="88460" y="51721"/>
                      <a:pt x="86365" y="52102"/>
                    </a:cubicBezTo>
                    <a:close/>
                  </a:path>
                </a:pathLst>
              </a:custGeom>
              <a:grpFill/>
              <a:ln w="9525" cap="flat">
                <a:no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46BE10E8-1213-7363-1FA8-72448A2D869F}"/>
                  </a:ext>
                </a:extLst>
              </p:cNvPr>
              <p:cNvSpPr/>
              <p:nvPr/>
            </p:nvSpPr>
            <p:spPr>
              <a:xfrm>
                <a:off x="9281870" y="2216692"/>
                <a:ext cx="91006" cy="98728"/>
              </a:xfrm>
              <a:custGeom>
                <a:avLst/>
                <a:gdLst>
                  <a:gd name="connsiteX0" fmla="*/ 87587 w 91006"/>
                  <a:gd name="connsiteY0" fmla="*/ 69879 h 98728"/>
                  <a:gd name="connsiteX1" fmla="*/ 57202 w 91006"/>
                  <a:gd name="connsiteY1" fmla="*/ 79309 h 98728"/>
                  <a:gd name="connsiteX2" fmla="*/ 36819 w 91006"/>
                  <a:gd name="connsiteY2" fmla="*/ 76642 h 98728"/>
                  <a:gd name="connsiteX3" fmla="*/ 17863 w 91006"/>
                  <a:gd name="connsiteY3" fmla="*/ 83404 h 98728"/>
                  <a:gd name="connsiteX4" fmla="*/ 11196 w 91006"/>
                  <a:gd name="connsiteY4" fmla="*/ 67783 h 98728"/>
                  <a:gd name="connsiteX5" fmla="*/ 33485 w 91006"/>
                  <a:gd name="connsiteY5" fmla="*/ 4823 h 98728"/>
                  <a:gd name="connsiteX6" fmla="*/ 26150 w 91006"/>
                  <a:gd name="connsiteY6" fmla="*/ 632 h 98728"/>
                  <a:gd name="connsiteX7" fmla="*/ 2433 w 91006"/>
                  <a:gd name="connsiteY7" fmla="*/ 69022 h 98728"/>
                  <a:gd name="connsiteX8" fmla="*/ 52 w 91006"/>
                  <a:gd name="connsiteY8" fmla="*/ 76832 h 98728"/>
                  <a:gd name="connsiteX9" fmla="*/ 2528 w 91006"/>
                  <a:gd name="connsiteY9" fmla="*/ 78261 h 98728"/>
                  <a:gd name="connsiteX10" fmla="*/ 4243 w 91006"/>
                  <a:gd name="connsiteY10" fmla="*/ 76261 h 98728"/>
                  <a:gd name="connsiteX11" fmla="*/ 19483 w 91006"/>
                  <a:gd name="connsiteY11" fmla="*/ 97501 h 98728"/>
                  <a:gd name="connsiteX12" fmla="*/ 38914 w 91006"/>
                  <a:gd name="connsiteY12" fmla="*/ 90643 h 98728"/>
                  <a:gd name="connsiteX13" fmla="*/ 63774 w 91006"/>
                  <a:gd name="connsiteY13" fmla="*/ 94549 h 98728"/>
                  <a:gd name="connsiteX14" fmla="*/ 90730 w 91006"/>
                  <a:gd name="connsiteY14" fmla="*/ 72070 h 98728"/>
                  <a:gd name="connsiteX15" fmla="*/ 87587 w 91006"/>
                  <a:gd name="connsiteY15" fmla="*/ 69879 h 98728"/>
                  <a:gd name="connsiteX16" fmla="*/ 22245 w 91006"/>
                  <a:gd name="connsiteY16" fmla="*/ 16634 h 98728"/>
                  <a:gd name="connsiteX17" fmla="*/ 9481 w 91006"/>
                  <a:gd name="connsiteY17" fmla="*/ 51591 h 98728"/>
                  <a:gd name="connsiteX18" fmla="*/ 22245 w 91006"/>
                  <a:gd name="connsiteY18" fmla="*/ 16634 h 9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006" h="98728">
                    <a:moveTo>
                      <a:pt x="87587" y="69879"/>
                    </a:moveTo>
                    <a:cubicBezTo>
                      <a:pt x="78252" y="77404"/>
                      <a:pt x="68823" y="79499"/>
                      <a:pt x="57202" y="79309"/>
                    </a:cubicBezTo>
                    <a:cubicBezTo>
                      <a:pt x="50439" y="79213"/>
                      <a:pt x="43200" y="73689"/>
                      <a:pt x="36819" y="76642"/>
                    </a:cubicBezTo>
                    <a:cubicBezTo>
                      <a:pt x="28913" y="80261"/>
                      <a:pt x="26912" y="96263"/>
                      <a:pt x="17863" y="83404"/>
                    </a:cubicBezTo>
                    <a:cubicBezTo>
                      <a:pt x="14721" y="78832"/>
                      <a:pt x="12625" y="73498"/>
                      <a:pt x="11196" y="67783"/>
                    </a:cubicBezTo>
                    <a:cubicBezTo>
                      <a:pt x="24246" y="49781"/>
                      <a:pt x="32437" y="25969"/>
                      <a:pt x="33485" y="4823"/>
                    </a:cubicBezTo>
                    <a:cubicBezTo>
                      <a:pt x="33675" y="1108"/>
                      <a:pt x="29198" y="-1178"/>
                      <a:pt x="26150" y="632"/>
                    </a:cubicBezTo>
                    <a:cubicBezTo>
                      <a:pt x="2433" y="14634"/>
                      <a:pt x="-2615" y="43685"/>
                      <a:pt x="2433" y="69022"/>
                    </a:cubicBezTo>
                    <a:cubicBezTo>
                      <a:pt x="1576" y="71593"/>
                      <a:pt x="719" y="74165"/>
                      <a:pt x="52" y="76832"/>
                    </a:cubicBezTo>
                    <a:cubicBezTo>
                      <a:pt x="-329" y="78261"/>
                      <a:pt x="1481" y="79309"/>
                      <a:pt x="2528" y="78261"/>
                    </a:cubicBezTo>
                    <a:cubicBezTo>
                      <a:pt x="3100" y="77689"/>
                      <a:pt x="3671" y="76927"/>
                      <a:pt x="4243" y="76261"/>
                    </a:cubicBezTo>
                    <a:cubicBezTo>
                      <a:pt x="6815" y="84738"/>
                      <a:pt x="11387" y="93787"/>
                      <a:pt x="19483" y="97501"/>
                    </a:cubicBezTo>
                    <a:cubicBezTo>
                      <a:pt x="27770" y="101216"/>
                      <a:pt x="33389" y="95787"/>
                      <a:pt x="38914" y="90643"/>
                    </a:cubicBezTo>
                    <a:cubicBezTo>
                      <a:pt x="47105" y="94263"/>
                      <a:pt x="53582" y="96358"/>
                      <a:pt x="63774" y="94549"/>
                    </a:cubicBezTo>
                    <a:cubicBezTo>
                      <a:pt x="75300" y="92453"/>
                      <a:pt x="84729" y="81309"/>
                      <a:pt x="90730" y="72070"/>
                    </a:cubicBezTo>
                    <a:cubicBezTo>
                      <a:pt x="91873" y="70260"/>
                      <a:pt x="89206" y="68641"/>
                      <a:pt x="87587" y="69879"/>
                    </a:cubicBezTo>
                    <a:close/>
                    <a:moveTo>
                      <a:pt x="22245" y="16634"/>
                    </a:moveTo>
                    <a:cubicBezTo>
                      <a:pt x="19769" y="29017"/>
                      <a:pt x="14530" y="40256"/>
                      <a:pt x="9481" y="51591"/>
                    </a:cubicBezTo>
                    <a:cubicBezTo>
                      <a:pt x="9958" y="38637"/>
                      <a:pt x="14244" y="25683"/>
                      <a:pt x="22245" y="16634"/>
                    </a:cubicBezTo>
                    <a:close/>
                  </a:path>
                </a:pathLst>
              </a:custGeom>
              <a:grpFill/>
              <a:ln w="9525" cap="flat">
                <a:noFill/>
                <a:prstDash val="solid"/>
                <a:miter/>
              </a:ln>
            </p:spPr>
            <p:txBody>
              <a:bodyPr rtlCol="0" anchor="ctr"/>
              <a:lstStyle/>
              <a:p>
                <a:endParaRPr lang="en-US"/>
              </a:p>
            </p:txBody>
          </p:sp>
          <p:sp>
            <p:nvSpPr>
              <p:cNvPr id="728" name="Freeform: Shape 727">
                <a:extLst>
                  <a:ext uri="{FF2B5EF4-FFF2-40B4-BE49-F238E27FC236}">
                    <a16:creationId xmlns:a16="http://schemas.microsoft.com/office/drawing/2014/main" id="{535FD47E-B6CA-1AA6-0E93-886811263ABD}"/>
                  </a:ext>
                </a:extLst>
              </p:cNvPr>
              <p:cNvSpPr/>
              <p:nvPr/>
            </p:nvSpPr>
            <p:spPr>
              <a:xfrm>
                <a:off x="7930442" y="2569237"/>
                <a:ext cx="131589" cy="109943"/>
              </a:xfrm>
              <a:custGeom>
                <a:avLst/>
                <a:gdLst>
                  <a:gd name="connsiteX0" fmla="*/ 130089 w 131589"/>
                  <a:gd name="connsiteY0" fmla="*/ 56710 h 109943"/>
                  <a:gd name="connsiteX1" fmla="*/ 87131 w 131589"/>
                  <a:gd name="connsiteY1" fmla="*/ 43756 h 109943"/>
                  <a:gd name="connsiteX2" fmla="*/ 69224 w 131589"/>
                  <a:gd name="connsiteY2" fmla="*/ 4036 h 109943"/>
                  <a:gd name="connsiteX3" fmla="*/ 54936 w 131589"/>
                  <a:gd name="connsiteY3" fmla="*/ 4036 h 109943"/>
                  <a:gd name="connsiteX4" fmla="*/ 32553 w 131589"/>
                  <a:gd name="connsiteY4" fmla="*/ 50899 h 109943"/>
                  <a:gd name="connsiteX5" fmla="*/ 1310 w 131589"/>
                  <a:gd name="connsiteY5" fmla="*/ 60710 h 109943"/>
                  <a:gd name="connsiteX6" fmla="*/ 2263 w 131589"/>
                  <a:gd name="connsiteY6" fmla="*/ 64234 h 109943"/>
                  <a:gd name="connsiteX7" fmla="*/ 27981 w 131589"/>
                  <a:gd name="connsiteY7" fmla="*/ 60329 h 109943"/>
                  <a:gd name="connsiteX8" fmla="*/ 27600 w 131589"/>
                  <a:gd name="connsiteY8" fmla="*/ 61186 h 109943"/>
                  <a:gd name="connsiteX9" fmla="*/ 2644 w 131589"/>
                  <a:gd name="connsiteY9" fmla="*/ 107097 h 109943"/>
                  <a:gd name="connsiteX10" fmla="*/ 5406 w 131589"/>
                  <a:gd name="connsiteY10" fmla="*/ 109859 h 109943"/>
                  <a:gd name="connsiteX11" fmla="*/ 38172 w 131589"/>
                  <a:gd name="connsiteY11" fmla="*/ 74331 h 109943"/>
                  <a:gd name="connsiteX12" fmla="*/ 46745 w 131589"/>
                  <a:gd name="connsiteY12" fmla="*/ 58138 h 109943"/>
                  <a:gd name="connsiteX13" fmla="*/ 72843 w 131589"/>
                  <a:gd name="connsiteY13" fmla="*/ 56519 h 109943"/>
                  <a:gd name="connsiteX14" fmla="*/ 93512 w 131589"/>
                  <a:gd name="connsiteY14" fmla="*/ 105668 h 109943"/>
                  <a:gd name="connsiteX15" fmla="*/ 97418 w 131589"/>
                  <a:gd name="connsiteY15" fmla="*/ 104620 h 109943"/>
                  <a:gd name="connsiteX16" fmla="*/ 91703 w 131589"/>
                  <a:gd name="connsiteY16" fmla="*/ 56805 h 109943"/>
                  <a:gd name="connsiteX17" fmla="*/ 127707 w 131589"/>
                  <a:gd name="connsiteY17" fmla="*/ 62520 h 109943"/>
                  <a:gd name="connsiteX18" fmla="*/ 130089 w 131589"/>
                  <a:gd name="connsiteY18" fmla="*/ 56710 h 109943"/>
                  <a:gd name="connsiteX19" fmla="*/ 52746 w 131589"/>
                  <a:gd name="connsiteY19" fmla="*/ 46232 h 109943"/>
                  <a:gd name="connsiteX20" fmla="*/ 61699 w 131589"/>
                  <a:gd name="connsiteY20" fmla="*/ 27849 h 109943"/>
                  <a:gd name="connsiteX21" fmla="*/ 68081 w 131589"/>
                  <a:gd name="connsiteY21" fmla="*/ 44041 h 109943"/>
                  <a:gd name="connsiteX22" fmla="*/ 52746 w 131589"/>
                  <a:gd name="connsiteY22" fmla="*/ 46232 h 109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1589" h="109943">
                    <a:moveTo>
                      <a:pt x="130089" y="56710"/>
                    </a:moveTo>
                    <a:cubicBezTo>
                      <a:pt x="116468" y="48328"/>
                      <a:pt x="101990" y="44613"/>
                      <a:pt x="87131" y="43756"/>
                    </a:cubicBezTo>
                    <a:cubicBezTo>
                      <a:pt x="81988" y="30230"/>
                      <a:pt x="75606" y="16990"/>
                      <a:pt x="69224" y="4036"/>
                    </a:cubicBezTo>
                    <a:cubicBezTo>
                      <a:pt x="66557" y="-1298"/>
                      <a:pt x="57604" y="-1393"/>
                      <a:pt x="54936" y="4036"/>
                    </a:cubicBezTo>
                    <a:cubicBezTo>
                      <a:pt x="47316" y="19562"/>
                      <a:pt x="40173" y="35374"/>
                      <a:pt x="32553" y="50899"/>
                    </a:cubicBezTo>
                    <a:cubicBezTo>
                      <a:pt x="21885" y="53852"/>
                      <a:pt x="11407" y="57281"/>
                      <a:pt x="1310" y="60710"/>
                    </a:cubicBezTo>
                    <a:cubicBezTo>
                      <a:pt x="-975" y="61472"/>
                      <a:pt x="-23" y="64615"/>
                      <a:pt x="2263" y="64234"/>
                    </a:cubicBezTo>
                    <a:cubicBezTo>
                      <a:pt x="10645" y="62901"/>
                      <a:pt x="19313" y="61567"/>
                      <a:pt x="27981" y="60329"/>
                    </a:cubicBezTo>
                    <a:cubicBezTo>
                      <a:pt x="27886" y="60615"/>
                      <a:pt x="27695" y="60901"/>
                      <a:pt x="27600" y="61186"/>
                    </a:cubicBezTo>
                    <a:cubicBezTo>
                      <a:pt x="19789" y="76617"/>
                      <a:pt x="9121" y="91095"/>
                      <a:pt x="2644" y="107097"/>
                    </a:cubicBezTo>
                    <a:cubicBezTo>
                      <a:pt x="1977" y="108716"/>
                      <a:pt x="3882" y="110335"/>
                      <a:pt x="5406" y="109859"/>
                    </a:cubicBezTo>
                    <a:cubicBezTo>
                      <a:pt x="20932" y="104906"/>
                      <a:pt x="30552" y="87666"/>
                      <a:pt x="38172" y="74331"/>
                    </a:cubicBezTo>
                    <a:cubicBezTo>
                      <a:pt x="41220" y="68997"/>
                      <a:pt x="43983" y="63568"/>
                      <a:pt x="46745" y="58138"/>
                    </a:cubicBezTo>
                    <a:cubicBezTo>
                      <a:pt x="55412" y="57281"/>
                      <a:pt x="64080" y="56710"/>
                      <a:pt x="72843" y="56519"/>
                    </a:cubicBezTo>
                    <a:cubicBezTo>
                      <a:pt x="79035" y="73188"/>
                      <a:pt x="85321" y="89857"/>
                      <a:pt x="93512" y="105668"/>
                    </a:cubicBezTo>
                    <a:cubicBezTo>
                      <a:pt x="94561" y="107668"/>
                      <a:pt x="97227" y="106525"/>
                      <a:pt x="97418" y="104620"/>
                    </a:cubicBezTo>
                    <a:cubicBezTo>
                      <a:pt x="98942" y="88142"/>
                      <a:pt x="96370" y="72235"/>
                      <a:pt x="91703" y="56805"/>
                    </a:cubicBezTo>
                    <a:cubicBezTo>
                      <a:pt x="103990" y="57472"/>
                      <a:pt x="115992" y="59186"/>
                      <a:pt x="127707" y="62520"/>
                    </a:cubicBezTo>
                    <a:cubicBezTo>
                      <a:pt x="131136" y="63568"/>
                      <a:pt x="133137" y="58615"/>
                      <a:pt x="130089" y="56710"/>
                    </a:cubicBezTo>
                    <a:close/>
                    <a:moveTo>
                      <a:pt x="52746" y="46232"/>
                    </a:moveTo>
                    <a:cubicBezTo>
                      <a:pt x="55698" y="40136"/>
                      <a:pt x="58746" y="34040"/>
                      <a:pt x="61699" y="27849"/>
                    </a:cubicBezTo>
                    <a:cubicBezTo>
                      <a:pt x="63890" y="33183"/>
                      <a:pt x="65986" y="38612"/>
                      <a:pt x="68081" y="44041"/>
                    </a:cubicBezTo>
                    <a:cubicBezTo>
                      <a:pt x="62938" y="44613"/>
                      <a:pt x="57889" y="45375"/>
                      <a:pt x="52746" y="46232"/>
                    </a:cubicBezTo>
                    <a:close/>
                  </a:path>
                </a:pathLst>
              </a:custGeom>
              <a:grpFill/>
              <a:ln w="9525" cap="flat">
                <a:noFill/>
                <a:prstDash val="solid"/>
                <a:miter/>
              </a:ln>
            </p:spPr>
            <p:txBody>
              <a:bodyPr rtlCol="0" anchor="ctr"/>
              <a:lstStyle/>
              <a:p>
                <a:endParaRPr lang="en-US"/>
              </a:p>
            </p:txBody>
          </p:sp>
          <p:sp>
            <p:nvSpPr>
              <p:cNvPr id="729" name="Freeform: Shape 728">
                <a:extLst>
                  <a:ext uri="{FF2B5EF4-FFF2-40B4-BE49-F238E27FC236}">
                    <a16:creationId xmlns:a16="http://schemas.microsoft.com/office/drawing/2014/main" id="{9A4AAC33-6373-FD36-DF72-5A7D82E3FC4C}"/>
                  </a:ext>
                </a:extLst>
              </p:cNvPr>
              <p:cNvSpPr/>
              <p:nvPr/>
            </p:nvSpPr>
            <p:spPr>
              <a:xfrm>
                <a:off x="8832343" y="2563558"/>
                <a:ext cx="78159" cy="122581"/>
              </a:xfrm>
              <a:custGeom>
                <a:avLst/>
                <a:gdLst>
                  <a:gd name="connsiteX0" fmla="*/ 64483 w 78159"/>
                  <a:gd name="connsiteY0" fmla="*/ 60770 h 122581"/>
                  <a:gd name="connsiteX1" fmla="*/ 75913 w 78159"/>
                  <a:gd name="connsiteY1" fmla="*/ 32290 h 122581"/>
                  <a:gd name="connsiteX2" fmla="*/ 16763 w 78159"/>
                  <a:gd name="connsiteY2" fmla="*/ 0 h 122581"/>
                  <a:gd name="connsiteX3" fmla="*/ 9238 w 78159"/>
                  <a:gd name="connsiteY3" fmla="*/ 9906 h 122581"/>
                  <a:gd name="connsiteX4" fmla="*/ 20192 w 78159"/>
                  <a:gd name="connsiteY4" fmla="*/ 102870 h 122581"/>
                  <a:gd name="connsiteX5" fmla="*/ 25907 w 78159"/>
                  <a:gd name="connsiteY5" fmla="*/ 101346 h 122581"/>
                  <a:gd name="connsiteX6" fmla="*/ 25526 w 78159"/>
                  <a:gd name="connsiteY6" fmla="*/ 16574 h 122581"/>
                  <a:gd name="connsiteX7" fmla="*/ 54482 w 78159"/>
                  <a:gd name="connsiteY7" fmla="*/ 28099 h 122581"/>
                  <a:gd name="connsiteX8" fmla="*/ 36289 w 78159"/>
                  <a:gd name="connsiteY8" fmla="*/ 62198 h 122581"/>
                  <a:gd name="connsiteX9" fmla="*/ 39623 w 78159"/>
                  <a:gd name="connsiteY9" fmla="*/ 74200 h 122581"/>
                  <a:gd name="connsiteX10" fmla="*/ 60578 w 78159"/>
                  <a:gd name="connsiteY10" fmla="*/ 93154 h 122581"/>
                  <a:gd name="connsiteX11" fmla="*/ 1714 w 78159"/>
                  <a:gd name="connsiteY11" fmla="*/ 114681 h 122581"/>
                  <a:gd name="connsiteX12" fmla="*/ 1237 w 78159"/>
                  <a:gd name="connsiteY12" fmla="*/ 118205 h 122581"/>
                  <a:gd name="connsiteX13" fmla="*/ 76199 w 78159"/>
                  <a:gd name="connsiteY13" fmla="*/ 90488 h 122581"/>
                  <a:gd name="connsiteX14" fmla="*/ 64483 w 78159"/>
                  <a:gd name="connsiteY14" fmla="*/ 60770 h 122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159" h="122581">
                    <a:moveTo>
                      <a:pt x="64483" y="60770"/>
                    </a:moveTo>
                    <a:cubicBezTo>
                      <a:pt x="72580" y="53912"/>
                      <a:pt x="77723" y="44863"/>
                      <a:pt x="75913" y="32290"/>
                    </a:cubicBezTo>
                    <a:cubicBezTo>
                      <a:pt x="72389" y="7334"/>
                      <a:pt x="36384" y="95"/>
                      <a:pt x="16763" y="0"/>
                    </a:cubicBezTo>
                    <a:cubicBezTo>
                      <a:pt x="11333" y="0"/>
                      <a:pt x="8286" y="5048"/>
                      <a:pt x="9238" y="9906"/>
                    </a:cubicBezTo>
                    <a:cubicBezTo>
                      <a:pt x="15144" y="40196"/>
                      <a:pt x="6857" y="74390"/>
                      <a:pt x="20192" y="102870"/>
                    </a:cubicBezTo>
                    <a:cubicBezTo>
                      <a:pt x="21621" y="105823"/>
                      <a:pt x="25716" y="104108"/>
                      <a:pt x="25907" y="101346"/>
                    </a:cubicBezTo>
                    <a:cubicBezTo>
                      <a:pt x="27907" y="73533"/>
                      <a:pt x="28384" y="44482"/>
                      <a:pt x="25526" y="16574"/>
                    </a:cubicBezTo>
                    <a:cubicBezTo>
                      <a:pt x="36003" y="18002"/>
                      <a:pt x="46100" y="20955"/>
                      <a:pt x="54482" y="28099"/>
                    </a:cubicBezTo>
                    <a:cubicBezTo>
                      <a:pt x="71817" y="42863"/>
                      <a:pt x="49433" y="57245"/>
                      <a:pt x="36289" y="62198"/>
                    </a:cubicBezTo>
                    <a:cubicBezTo>
                      <a:pt x="28860" y="65056"/>
                      <a:pt x="32003" y="77057"/>
                      <a:pt x="39623" y="74200"/>
                    </a:cubicBezTo>
                    <a:cubicBezTo>
                      <a:pt x="58006" y="67342"/>
                      <a:pt x="73723" y="72771"/>
                      <a:pt x="60578" y="93154"/>
                    </a:cubicBezTo>
                    <a:cubicBezTo>
                      <a:pt x="49243" y="110776"/>
                      <a:pt x="20954" y="116776"/>
                      <a:pt x="1714" y="114681"/>
                    </a:cubicBezTo>
                    <a:cubicBezTo>
                      <a:pt x="-382" y="114491"/>
                      <a:pt x="-573" y="117634"/>
                      <a:pt x="1237" y="118205"/>
                    </a:cubicBezTo>
                    <a:cubicBezTo>
                      <a:pt x="29431" y="127540"/>
                      <a:pt x="65150" y="123539"/>
                      <a:pt x="76199" y="90488"/>
                    </a:cubicBezTo>
                    <a:cubicBezTo>
                      <a:pt x="81628" y="73914"/>
                      <a:pt x="75151" y="64389"/>
                      <a:pt x="64483" y="60770"/>
                    </a:cubicBezTo>
                    <a:close/>
                  </a:path>
                </a:pathLst>
              </a:custGeom>
              <a:grpFill/>
              <a:ln w="9525" cap="flat">
                <a:noFill/>
                <a:prstDash val="solid"/>
                <a:miter/>
              </a:ln>
            </p:spPr>
            <p:txBody>
              <a:bodyPr rtlCol="0" anchor="ctr"/>
              <a:lstStyle/>
              <a:p>
                <a:endParaRPr lang="en-US"/>
              </a:p>
            </p:txBody>
          </p:sp>
          <p:sp>
            <p:nvSpPr>
              <p:cNvPr id="747" name="Freeform: Shape 746">
                <a:extLst>
                  <a:ext uri="{FF2B5EF4-FFF2-40B4-BE49-F238E27FC236}">
                    <a16:creationId xmlns:a16="http://schemas.microsoft.com/office/drawing/2014/main" id="{BBA02F7C-5C65-2B52-DAC6-3C61DEA0A14D}"/>
                  </a:ext>
                </a:extLst>
              </p:cNvPr>
              <p:cNvSpPr/>
              <p:nvPr/>
            </p:nvSpPr>
            <p:spPr>
              <a:xfrm>
                <a:off x="8392849" y="1608645"/>
                <a:ext cx="47937" cy="77839"/>
              </a:xfrm>
              <a:custGeom>
                <a:avLst/>
                <a:gdLst>
                  <a:gd name="connsiteX0" fmla="*/ 46587 w 47937"/>
                  <a:gd name="connsiteY0" fmla="*/ 71183 h 77839"/>
                  <a:gd name="connsiteX1" fmla="*/ 18107 w 47937"/>
                  <a:gd name="connsiteY1" fmla="*/ 57658 h 77839"/>
                  <a:gd name="connsiteX2" fmla="*/ 16297 w 47937"/>
                  <a:gd name="connsiteY2" fmla="*/ 32321 h 77839"/>
                  <a:gd name="connsiteX3" fmla="*/ 30584 w 47937"/>
                  <a:gd name="connsiteY3" fmla="*/ 12890 h 77839"/>
                  <a:gd name="connsiteX4" fmla="*/ 45158 w 47937"/>
                  <a:gd name="connsiteY4" fmla="*/ 10319 h 77839"/>
                  <a:gd name="connsiteX5" fmla="*/ 23822 w 47937"/>
                  <a:gd name="connsiteY5" fmla="*/ 1460 h 77839"/>
                  <a:gd name="connsiteX6" fmla="*/ 2676 w 47937"/>
                  <a:gd name="connsiteY6" fmla="*/ 28511 h 77839"/>
                  <a:gd name="connsiteX7" fmla="*/ 46491 w 47937"/>
                  <a:gd name="connsiteY7" fmla="*/ 74898 h 77839"/>
                  <a:gd name="connsiteX8" fmla="*/ 46587 w 47937"/>
                  <a:gd name="connsiteY8" fmla="*/ 71183 h 7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37" h="77839">
                    <a:moveTo>
                      <a:pt x="46587" y="71183"/>
                    </a:moveTo>
                    <a:cubicBezTo>
                      <a:pt x="37062" y="68897"/>
                      <a:pt x="24203" y="66040"/>
                      <a:pt x="18107" y="57658"/>
                    </a:cubicBezTo>
                    <a:cubicBezTo>
                      <a:pt x="12773" y="50419"/>
                      <a:pt x="13916" y="40418"/>
                      <a:pt x="16297" y="32321"/>
                    </a:cubicBezTo>
                    <a:cubicBezTo>
                      <a:pt x="18583" y="24701"/>
                      <a:pt x="23441" y="16891"/>
                      <a:pt x="30584" y="12890"/>
                    </a:cubicBezTo>
                    <a:cubicBezTo>
                      <a:pt x="33728" y="11176"/>
                      <a:pt x="44396" y="14414"/>
                      <a:pt x="45158" y="10319"/>
                    </a:cubicBezTo>
                    <a:cubicBezTo>
                      <a:pt x="47348" y="-635"/>
                      <a:pt x="30394" y="-1492"/>
                      <a:pt x="23822" y="1460"/>
                    </a:cubicBezTo>
                    <a:cubicBezTo>
                      <a:pt x="12963" y="6318"/>
                      <a:pt x="6486" y="17748"/>
                      <a:pt x="2676" y="28511"/>
                    </a:cubicBezTo>
                    <a:cubicBezTo>
                      <a:pt x="-7992" y="58896"/>
                      <a:pt x="14582" y="87185"/>
                      <a:pt x="46491" y="74898"/>
                    </a:cubicBezTo>
                    <a:cubicBezTo>
                      <a:pt x="48206" y="74327"/>
                      <a:pt x="48587" y="71660"/>
                      <a:pt x="46587" y="71183"/>
                    </a:cubicBezTo>
                    <a:close/>
                  </a:path>
                </a:pathLst>
              </a:custGeom>
              <a:grpFill/>
              <a:ln w="9525" cap="flat">
                <a:noFill/>
                <a:prstDash val="solid"/>
                <a:miter/>
              </a:ln>
            </p:spPr>
            <p:txBody>
              <a:bodyPr rtlCol="0" anchor="ctr"/>
              <a:lstStyle/>
              <a:p>
                <a:endParaRPr lang="en-US"/>
              </a:p>
            </p:txBody>
          </p:sp>
        </p:grpSp>
        <p:grpSp>
          <p:nvGrpSpPr>
            <p:cNvPr id="808" name="Graphic 6">
              <a:extLst>
                <a:ext uri="{FF2B5EF4-FFF2-40B4-BE49-F238E27FC236}">
                  <a16:creationId xmlns:a16="http://schemas.microsoft.com/office/drawing/2014/main" id="{9C0C40C2-C540-58F3-300C-7CC58BA9F26C}"/>
                </a:ext>
              </a:extLst>
            </p:cNvPr>
            <p:cNvGrpSpPr/>
            <p:nvPr/>
          </p:nvGrpSpPr>
          <p:grpSpPr>
            <a:xfrm>
              <a:off x="8162591" y="2681352"/>
              <a:ext cx="572291" cy="200118"/>
              <a:chOff x="8162591" y="2681352"/>
              <a:chExt cx="572291" cy="200118"/>
            </a:xfrm>
            <a:grpFill/>
          </p:grpSpPr>
          <p:sp>
            <p:nvSpPr>
              <p:cNvPr id="809" name="Freeform: Shape 808">
                <a:extLst>
                  <a:ext uri="{FF2B5EF4-FFF2-40B4-BE49-F238E27FC236}">
                    <a16:creationId xmlns:a16="http://schemas.microsoft.com/office/drawing/2014/main" id="{6FE80B51-7BE3-35FC-E316-47B65DD4AE24}"/>
                  </a:ext>
                </a:extLst>
              </p:cNvPr>
              <p:cNvSpPr/>
              <p:nvPr/>
            </p:nvSpPr>
            <p:spPr>
              <a:xfrm>
                <a:off x="8162591" y="2681352"/>
                <a:ext cx="459557" cy="200118"/>
              </a:xfrm>
              <a:custGeom>
                <a:avLst/>
                <a:gdLst>
                  <a:gd name="connsiteX0" fmla="*/ 458200 w 459557"/>
                  <a:gd name="connsiteY0" fmla="*/ 38035 h 200118"/>
                  <a:gd name="connsiteX1" fmla="*/ 370475 w 459557"/>
                  <a:gd name="connsiteY1" fmla="*/ 35463 h 200118"/>
                  <a:gd name="connsiteX2" fmla="*/ 354378 w 459557"/>
                  <a:gd name="connsiteY2" fmla="*/ 411 h 200118"/>
                  <a:gd name="connsiteX3" fmla="*/ 352092 w 459557"/>
                  <a:gd name="connsiteY3" fmla="*/ 1744 h 200118"/>
                  <a:gd name="connsiteX4" fmla="*/ 360474 w 459557"/>
                  <a:gd name="connsiteY4" fmla="*/ 35272 h 200118"/>
                  <a:gd name="connsiteX5" fmla="*/ 231601 w 459557"/>
                  <a:gd name="connsiteY5" fmla="*/ 34510 h 200118"/>
                  <a:gd name="connsiteX6" fmla="*/ 201692 w 459557"/>
                  <a:gd name="connsiteY6" fmla="*/ 34606 h 200118"/>
                  <a:gd name="connsiteX7" fmla="*/ 207026 w 459557"/>
                  <a:gd name="connsiteY7" fmla="*/ 28700 h 200118"/>
                  <a:gd name="connsiteX8" fmla="*/ 204740 w 459557"/>
                  <a:gd name="connsiteY8" fmla="*/ 26414 h 200118"/>
                  <a:gd name="connsiteX9" fmla="*/ 195501 w 459557"/>
                  <a:gd name="connsiteY9" fmla="*/ 34606 h 200118"/>
                  <a:gd name="connsiteX10" fmla="*/ 110538 w 459557"/>
                  <a:gd name="connsiteY10" fmla="*/ 34891 h 200118"/>
                  <a:gd name="connsiteX11" fmla="*/ 714 w 459557"/>
                  <a:gd name="connsiteY11" fmla="*/ 38416 h 200118"/>
                  <a:gd name="connsiteX12" fmla="*/ 714 w 459557"/>
                  <a:gd name="connsiteY12" fmla="*/ 40416 h 200118"/>
                  <a:gd name="connsiteX13" fmla="*/ 110538 w 459557"/>
                  <a:gd name="connsiteY13" fmla="*/ 43940 h 200118"/>
                  <a:gd name="connsiteX14" fmla="*/ 184737 w 459557"/>
                  <a:gd name="connsiteY14" fmla="*/ 44226 h 200118"/>
                  <a:gd name="connsiteX15" fmla="*/ 139017 w 459557"/>
                  <a:gd name="connsiteY15" fmla="*/ 86898 h 200118"/>
                  <a:gd name="connsiteX16" fmla="*/ 78724 w 459557"/>
                  <a:gd name="connsiteY16" fmla="*/ 153192 h 200118"/>
                  <a:gd name="connsiteX17" fmla="*/ 80153 w 459557"/>
                  <a:gd name="connsiteY17" fmla="*/ 154621 h 200118"/>
                  <a:gd name="connsiteX18" fmla="*/ 140160 w 459557"/>
                  <a:gd name="connsiteY18" fmla="*/ 100519 h 200118"/>
                  <a:gd name="connsiteX19" fmla="*/ 164164 w 459557"/>
                  <a:gd name="connsiteY19" fmla="*/ 75658 h 200118"/>
                  <a:gd name="connsiteX20" fmla="*/ 191500 w 459557"/>
                  <a:gd name="connsiteY20" fmla="*/ 108805 h 200118"/>
                  <a:gd name="connsiteX21" fmla="*/ 200263 w 459557"/>
                  <a:gd name="connsiteY21" fmla="*/ 109948 h 200118"/>
                  <a:gd name="connsiteX22" fmla="*/ 223790 w 459557"/>
                  <a:gd name="connsiteY22" fmla="*/ 73849 h 200118"/>
                  <a:gd name="connsiteX23" fmla="*/ 196739 w 459557"/>
                  <a:gd name="connsiteY23" fmla="*/ 95852 h 200118"/>
                  <a:gd name="connsiteX24" fmla="*/ 167973 w 459557"/>
                  <a:gd name="connsiteY24" fmla="*/ 71848 h 200118"/>
                  <a:gd name="connsiteX25" fmla="*/ 193024 w 459557"/>
                  <a:gd name="connsiteY25" fmla="*/ 44226 h 200118"/>
                  <a:gd name="connsiteX26" fmla="*/ 198453 w 459557"/>
                  <a:gd name="connsiteY26" fmla="*/ 44226 h 200118"/>
                  <a:gd name="connsiteX27" fmla="*/ 225885 w 459557"/>
                  <a:gd name="connsiteY27" fmla="*/ 75277 h 200118"/>
                  <a:gd name="connsiteX28" fmla="*/ 263890 w 459557"/>
                  <a:gd name="connsiteY28" fmla="*/ 113854 h 200118"/>
                  <a:gd name="connsiteX29" fmla="*/ 318659 w 459557"/>
                  <a:gd name="connsiteY29" fmla="*/ 165479 h 200118"/>
                  <a:gd name="connsiteX30" fmla="*/ 293132 w 459557"/>
                  <a:gd name="connsiteY30" fmla="*/ 198055 h 200118"/>
                  <a:gd name="connsiteX31" fmla="*/ 294846 w 459557"/>
                  <a:gd name="connsiteY31" fmla="*/ 199769 h 200118"/>
                  <a:gd name="connsiteX32" fmla="*/ 323707 w 459557"/>
                  <a:gd name="connsiteY32" fmla="*/ 170051 h 200118"/>
                  <a:gd name="connsiteX33" fmla="*/ 349806 w 459557"/>
                  <a:gd name="connsiteY33" fmla="*/ 193006 h 200118"/>
                  <a:gd name="connsiteX34" fmla="*/ 352378 w 459557"/>
                  <a:gd name="connsiteY34" fmla="*/ 190435 h 200118"/>
                  <a:gd name="connsiteX35" fmla="*/ 331136 w 459557"/>
                  <a:gd name="connsiteY35" fmla="*/ 166146 h 200118"/>
                  <a:gd name="connsiteX36" fmla="*/ 335328 w 459557"/>
                  <a:gd name="connsiteY36" fmla="*/ 167098 h 200118"/>
                  <a:gd name="connsiteX37" fmla="*/ 397240 w 459557"/>
                  <a:gd name="connsiteY37" fmla="*/ 131189 h 200118"/>
                  <a:gd name="connsiteX38" fmla="*/ 395907 w 459557"/>
                  <a:gd name="connsiteY38" fmla="*/ 128141 h 200118"/>
                  <a:gd name="connsiteX39" fmla="*/ 342853 w 459557"/>
                  <a:gd name="connsiteY39" fmla="*/ 153097 h 200118"/>
                  <a:gd name="connsiteX40" fmla="*/ 335709 w 459557"/>
                  <a:gd name="connsiteY40" fmla="*/ 153954 h 200118"/>
                  <a:gd name="connsiteX41" fmla="*/ 372094 w 459557"/>
                  <a:gd name="connsiteY41" fmla="*/ 61561 h 200118"/>
                  <a:gd name="connsiteX42" fmla="*/ 372475 w 459557"/>
                  <a:gd name="connsiteY42" fmla="*/ 61180 h 200118"/>
                  <a:gd name="connsiteX43" fmla="*/ 402669 w 459557"/>
                  <a:gd name="connsiteY43" fmla="*/ 88231 h 200118"/>
                  <a:gd name="connsiteX44" fmla="*/ 404765 w 459557"/>
                  <a:gd name="connsiteY44" fmla="*/ 86136 h 200118"/>
                  <a:gd name="connsiteX45" fmla="*/ 374094 w 459557"/>
                  <a:gd name="connsiteY45" fmla="*/ 44797 h 200118"/>
                  <a:gd name="connsiteX46" fmla="*/ 371713 w 459557"/>
                  <a:gd name="connsiteY46" fmla="*/ 43464 h 200118"/>
                  <a:gd name="connsiteX47" fmla="*/ 371713 w 459557"/>
                  <a:gd name="connsiteY47" fmla="*/ 43273 h 200118"/>
                  <a:gd name="connsiteX48" fmla="*/ 458200 w 459557"/>
                  <a:gd name="connsiteY48" fmla="*/ 40702 h 200118"/>
                  <a:gd name="connsiteX49" fmla="*/ 458200 w 459557"/>
                  <a:gd name="connsiteY49" fmla="*/ 38035 h 200118"/>
                  <a:gd name="connsiteX50" fmla="*/ 330089 w 459557"/>
                  <a:gd name="connsiteY50" fmla="*/ 147477 h 200118"/>
                  <a:gd name="connsiteX51" fmla="*/ 326851 w 459557"/>
                  <a:gd name="connsiteY51" fmla="*/ 135285 h 200118"/>
                  <a:gd name="connsiteX52" fmla="*/ 318945 w 459557"/>
                  <a:gd name="connsiteY52" fmla="*/ 119664 h 200118"/>
                  <a:gd name="connsiteX53" fmla="*/ 316373 w 459557"/>
                  <a:gd name="connsiteY53" fmla="*/ 120712 h 200118"/>
                  <a:gd name="connsiteX54" fmla="*/ 315516 w 459557"/>
                  <a:gd name="connsiteY54" fmla="*/ 128808 h 200118"/>
                  <a:gd name="connsiteX55" fmla="*/ 319992 w 459557"/>
                  <a:gd name="connsiteY55" fmla="*/ 150811 h 200118"/>
                  <a:gd name="connsiteX56" fmla="*/ 321611 w 459557"/>
                  <a:gd name="connsiteY56" fmla="*/ 155478 h 200118"/>
                  <a:gd name="connsiteX57" fmla="*/ 279606 w 459557"/>
                  <a:gd name="connsiteY57" fmla="*/ 110806 h 200118"/>
                  <a:gd name="connsiteX58" fmla="*/ 241030 w 459557"/>
                  <a:gd name="connsiteY58" fmla="*/ 72801 h 200118"/>
                  <a:gd name="connsiteX59" fmla="*/ 211789 w 459557"/>
                  <a:gd name="connsiteY59" fmla="*/ 44226 h 200118"/>
                  <a:gd name="connsiteX60" fmla="*/ 231601 w 459557"/>
                  <a:gd name="connsiteY60" fmla="*/ 44321 h 200118"/>
                  <a:gd name="connsiteX61" fmla="*/ 361140 w 459557"/>
                  <a:gd name="connsiteY61" fmla="*/ 43559 h 200118"/>
                  <a:gd name="connsiteX62" fmla="*/ 361140 w 459557"/>
                  <a:gd name="connsiteY62" fmla="*/ 48417 h 200118"/>
                  <a:gd name="connsiteX63" fmla="*/ 335994 w 459557"/>
                  <a:gd name="connsiteY63" fmla="*/ 69562 h 200118"/>
                  <a:gd name="connsiteX64" fmla="*/ 337137 w 459557"/>
                  <a:gd name="connsiteY64" fmla="*/ 71467 h 200118"/>
                  <a:gd name="connsiteX65" fmla="*/ 360664 w 459557"/>
                  <a:gd name="connsiteY65" fmla="*/ 61371 h 200118"/>
                  <a:gd name="connsiteX66" fmla="*/ 330089 w 459557"/>
                  <a:gd name="connsiteY66" fmla="*/ 147477 h 20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59557" h="200118">
                    <a:moveTo>
                      <a:pt x="458200" y="38035"/>
                    </a:moveTo>
                    <a:cubicBezTo>
                      <a:pt x="428958" y="36796"/>
                      <a:pt x="399717" y="36034"/>
                      <a:pt x="370475" y="35463"/>
                    </a:cubicBezTo>
                    <a:cubicBezTo>
                      <a:pt x="367998" y="22985"/>
                      <a:pt x="362855" y="11079"/>
                      <a:pt x="354378" y="411"/>
                    </a:cubicBezTo>
                    <a:cubicBezTo>
                      <a:pt x="353521" y="-637"/>
                      <a:pt x="351520" y="506"/>
                      <a:pt x="352092" y="1744"/>
                    </a:cubicBezTo>
                    <a:cubicBezTo>
                      <a:pt x="356663" y="12793"/>
                      <a:pt x="359235" y="24033"/>
                      <a:pt x="360474" y="35272"/>
                    </a:cubicBezTo>
                    <a:cubicBezTo>
                      <a:pt x="317516" y="34606"/>
                      <a:pt x="274653" y="34415"/>
                      <a:pt x="231601" y="34510"/>
                    </a:cubicBezTo>
                    <a:cubicBezTo>
                      <a:pt x="221599" y="34510"/>
                      <a:pt x="211598" y="34606"/>
                      <a:pt x="201692" y="34606"/>
                    </a:cubicBezTo>
                    <a:cubicBezTo>
                      <a:pt x="203502" y="32605"/>
                      <a:pt x="205216" y="30700"/>
                      <a:pt x="207026" y="28700"/>
                    </a:cubicBezTo>
                    <a:cubicBezTo>
                      <a:pt x="208360" y="27176"/>
                      <a:pt x="206264" y="25081"/>
                      <a:pt x="204740" y="26414"/>
                    </a:cubicBezTo>
                    <a:cubicBezTo>
                      <a:pt x="201692" y="29177"/>
                      <a:pt x="198644" y="31939"/>
                      <a:pt x="195501" y="34606"/>
                    </a:cubicBezTo>
                    <a:cubicBezTo>
                      <a:pt x="167212" y="34701"/>
                      <a:pt x="138922" y="34701"/>
                      <a:pt x="110538" y="34891"/>
                    </a:cubicBezTo>
                    <a:cubicBezTo>
                      <a:pt x="74152" y="35177"/>
                      <a:pt x="36814" y="33463"/>
                      <a:pt x="714" y="38416"/>
                    </a:cubicBezTo>
                    <a:cubicBezTo>
                      <a:pt x="-238" y="38511"/>
                      <a:pt x="-238" y="40321"/>
                      <a:pt x="714" y="40416"/>
                    </a:cubicBezTo>
                    <a:cubicBezTo>
                      <a:pt x="36814" y="45369"/>
                      <a:pt x="74152" y="43750"/>
                      <a:pt x="110538" y="43940"/>
                    </a:cubicBezTo>
                    <a:cubicBezTo>
                      <a:pt x="135303" y="44131"/>
                      <a:pt x="159973" y="44131"/>
                      <a:pt x="184737" y="44226"/>
                    </a:cubicBezTo>
                    <a:cubicBezTo>
                      <a:pt x="169211" y="58132"/>
                      <a:pt x="153781" y="72039"/>
                      <a:pt x="139017" y="86898"/>
                    </a:cubicBezTo>
                    <a:cubicBezTo>
                      <a:pt x="118538" y="107662"/>
                      <a:pt x="93298" y="127760"/>
                      <a:pt x="78724" y="153192"/>
                    </a:cubicBezTo>
                    <a:cubicBezTo>
                      <a:pt x="78248" y="154049"/>
                      <a:pt x="79201" y="155097"/>
                      <a:pt x="80153" y="154621"/>
                    </a:cubicBezTo>
                    <a:cubicBezTo>
                      <a:pt x="103203" y="141381"/>
                      <a:pt x="121396" y="119092"/>
                      <a:pt x="140160" y="100519"/>
                    </a:cubicBezTo>
                    <a:cubicBezTo>
                      <a:pt x="148352" y="92422"/>
                      <a:pt x="156353" y="84040"/>
                      <a:pt x="164164" y="75658"/>
                    </a:cubicBezTo>
                    <a:cubicBezTo>
                      <a:pt x="173974" y="86707"/>
                      <a:pt x="184642" y="94899"/>
                      <a:pt x="191500" y="108805"/>
                    </a:cubicBezTo>
                    <a:cubicBezTo>
                      <a:pt x="193024" y="111853"/>
                      <a:pt x="197977" y="112520"/>
                      <a:pt x="200263" y="109948"/>
                    </a:cubicBezTo>
                    <a:cubicBezTo>
                      <a:pt x="205026" y="104329"/>
                      <a:pt x="232553" y="82612"/>
                      <a:pt x="223790" y="73849"/>
                    </a:cubicBezTo>
                    <a:cubicBezTo>
                      <a:pt x="217885" y="67943"/>
                      <a:pt x="204454" y="85088"/>
                      <a:pt x="196739" y="95852"/>
                    </a:cubicBezTo>
                    <a:cubicBezTo>
                      <a:pt x="189881" y="84993"/>
                      <a:pt x="180165" y="73182"/>
                      <a:pt x="167973" y="71848"/>
                    </a:cubicBezTo>
                    <a:cubicBezTo>
                      <a:pt x="176451" y="62704"/>
                      <a:pt x="184737" y="53560"/>
                      <a:pt x="193024" y="44226"/>
                    </a:cubicBezTo>
                    <a:cubicBezTo>
                      <a:pt x="194834" y="44226"/>
                      <a:pt x="196644" y="44226"/>
                      <a:pt x="198453" y="44226"/>
                    </a:cubicBezTo>
                    <a:cubicBezTo>
                      <a:pt x="204930" y="56418"/>
                      <a:pt x="216075" y="65467"/>
                      <a:pt x="225885" y="75277"/>
                    </a:cubicBezTo>
                    <a:cubicBezTo>
                      <a:pt x="238554" y="88136"/>
                      <a:pt x="251222" y="100995"/>
                      <a:pt x="263890" y="113854"/>
                    </a:cubicBezTo>
                    <a:cubicBezTo>
                      <a:pt x="281702" y="131951"/>
                      <a:pt x="299990" y="148810"/>
                      <a:pt x="318659" y="165479"/>
                    </a:cubicBezTo>
                    <a:cubicBezTo>
                      <a:pt x="310563" y="177100"/>
                      <a:pt x="301990" y="188053"/>
                      <a:pt x="293132" y="198055"/>
                    </a:cubicBezTo>
                    <a:cubicBezTo>
                      <a:pt x="292084" y="199293"/>
                      <a:pt x="293608" y="200817"/>
                      <a:pt x="294846" y="199769"/>
                    </a:cubicBezTo>
                    <a:cubicBezTo>
                      <a:pt x="304371" y="191768"/>
                      <a:pt x="314278" y="181672"/>
                      <a:pt x="323707" y="170051"/>
                    </a:cubicBezTo>
                    <a:cubicBezTo>
                      <a:pt x="332375" y="177671"/>
                      <a:pt x="341043" y="185386"/>
                      <a:pt x="349806" y="193006"/>
                    </a:cubicBezTo>
                    <a:cubicBezTo>
                      <a:pt x="351520" y="194530"/>
                      <a:pt x="353806" y="192244"/>
                      <a:pt x="352378" y="190435"/>
                    </a:cubicBezTo>
                    <a:cubicBezTo>
                      <a:pt x="345234" y="182243"/>
                      <a:pt x="338185" y="174242"/>
                      <a:pt x="331136" y="166146"/>
                    </a:cubicBezTo>
                    <a:cubicBezTo>
                      <a:pt x="332375" y="166622"/>
                      <a:pt x="333708" y="167003"/>
                      <a:pt x="335328" y="167098"/>
                    </a:cubicBezTo>
                    <a:cubicBezTo>
                      <a:pt x="358950" y="169099"/>
                      <a:pt x="379904" y="143191"/>
                      <a:pt x="397240" y="131189"/>
                    </a:cubicBezTo>
                    <a:cubicBezTo>
                      <a:pt x="398669" y="130141"/>
                      <a:pt x="397811" y="127379"/>
                      <a:pt x="395907" y="128141"/>
                    </a:cubicBezTo>
                    <a:cubicBezTo>
                      <a:pt x="377619" y="135285"/>
                      <a:pt x="360854" y="145572"/>
                      <a:pt x="342853" y="153097"/>
                    </a:cubicBezTo>
                    <a:cubicBezTo>
                      <a:pt x="339805" y="154335"/>
                      <a:pt x="337519" y="154525"/>
                      <a:pt x="335709" y="153954"/>
                    </a:cubicBezTo>
                    <a:cubicBezTo>
                      <a:pt x="354949" y="126236"/>
                      <a:pt x="369999" y="93089"/>
                      <a:pt x="372094" y="61561"/>
                    </a:cubicBezTo>
                    <a:cubicBezTo>
                      <a:pt x="372189" y="61466"/>
                      <a:pt x="372380" y="61276"/>
                      <a:pt x="372475" y="61180"/>
                    </a:cubicBezTo>
                    <a:cubicBezTo>
                      <a:pt x="381238" y="71563"/>
                      <a:pt x="391335" y="80040"/>
                      <a:pt x="402669" y="88231"/>
                    </a:cubicBezTo>
                    <a:cubicBezTo>
                      <a:pt x="403908" y="89089"/>
                      <a:pt x="405622" y="87374"/>
                      <a:pt x="404765" y="86136"/>
                    </a:cubicBezTo>
                    <a:cubicBezTo>
                      <a:pt x="394763" y="71944"/>
                      <a:pt x="386191" y="57466"/>
                      <a:pt x="374094" y="44797"/>
                    </a:cubicBezTo>
                    <a:cubicBezTo>
                      <a:pt x="373523" y="44131"/>
                      <a:pt x="372666" y="43750"/>
                      <a:pt x="371713" y="43464"/>
                    </a:cubicBezTo>
                    <a:cubicBezTo>
                      <a:pt x="371713" y="43369"/>
                      <a:pt x="371713" y="43273"/>
                      <a:pt x="371713" y="43273"/>
                    </a:cubicBezTo>
                    <a:cubicBezTo>
                      <a:pt x="400479" y="42702"/>
                      <a:pt x="429339" y="42035"/>
                      <a:pt x="458200" y="40702"/>
                    </a:cubicBezTo>
                    <a:cubicBezTo>
                      <a:pt x="460010" y="40702"/>
                      <a:pt x="460010" y="38035"/>
                      <a:pt x="458200" y="38035"/>
                    </a:cubicBezTo>
                    <a:close/>
                    <a:moveTo>
                      <a:pt x="330089" y="147477"/>
                    </a:moveTo>
                    <a:cubicBezTo>
                      <a:pt x="328755" y="143762"/>
                      <a:pt x="327994" y="139285"/>
                      <a:pt x="326851" y="135285"/>
                    </a:cubicBezTo>
                    <a:cubicBezTo>
                      <a:pt x="324946" y="128617"/>
                      <a:pt x="322278" y="124903"/>
                      <a:pt x="318945" y="119664"/>
                    </a:cubicBezTo>
                    <a:cubicBezTo>
                      <a:pt x="318087" y="118235"/>
                      <a:pt x="316087" y="119188"/>
                      <a:pt x="316373" y="120712"/>
                    </a:cubicBezTo>
                    <a:cubicBezTo>
                      <a:pt x="316754" y="122902"/>
                      <a:pt x="315135" y="126236"/>
                      <a:pt x="315516" y="128808"/>
                    </a:cubicBezTo>
                    <a:cubicBezTo>
                      <a:pt x="316564" y="136237"/>
                      <a:pt x="317992" y="143477"/>
                      <a:pt x="319992" y="150811"/>
                    </a:cubicBezTo>
                    <a:cubicBezTo>
                      <a:pt x="320469" y="152430"/>
                      <a:pt x="320945" y="154049"/>
                      <a:pt x="321611" y="155478"/>
                    </a:cubicBezTo>
                    <a:cubicBezTo>
                      <a:pt x="308086" y="140238"/>
                      <a:pt x="294370" y="125284"/>
                      <a:pt x="279606" y="110806"/>
                    </a:cubicBezTo>
                    <a:cubicBezTo>
                      <a:pt x="266747" y="98137"/>
                      <a:pt x="253889" y="85469"/>
                      <a:pt x="241030" y="72801"/>
                    </a:cubicBezTo>
                    <a:cubicBezTo>
                      <a:pt x="231601" y="63562"/>
                      <a:pt x="222552" y="52322"/>
                      <a:pt x="211789" y="44226"/>
                    </a:cubicBezTo>
                    <a:cubicBezTo>
                      <a:pt x="218361" y="44226"/>
                      <a:pt x="225028" y="44321"/>
                      <a:pt x="231601" y="44321"/>
                    </a:cubicBezTo>
                    <a:cubicBezTo>
                      <a:pt x="274844" y="44416"/>
                      <a:pt x="317992" y="44226"/>
                      <a:pt x="361140" y="43559"/>
                    </a:cubicBezTo>
                    <a:cubicBezTo>
                      <a:pt x="361236" y="45178"/>
                      <a:pt x="361140" y="46798"/>
                      <a:pt x="361140" y="48417"/>
                    </a:cubicBezTo>
                    <a:cubicBezTo>
                      <a:pt x="352187" y="54799"/>
                      <a:pt x="343233" y="61276"/>
                      <a:pt x="335994" y="69562"/>
                    </a:cubicBezTo>
                    <a:cubicBezTo>
                      <a:pt x="335137" y="70515"/>
                      <a:pt x="335994" y="71658"/>
                      <a:pt x="337137" y="71467"/>
                    </a:cubicBezTo>
                    <a:cubicBezTo>
                      <a:pt x="345805" y="70324"/>
                      <a:pt x="353330" y="65943"/>
                      <a:pt x="360664" y="61371"/>
                    </a:cubicBezTo>
                    <a:cubicBezTo>
                      <a:pt x="357902" y="91184"/>
                      <a:pt x="346091" y="120616"/>
                      <a:pt x="330089" y="147477"/>
                    </a:cubicBezTo>
                    <a:close/>
                  </a:path>
                </a:pathLst>
              </a:custGeom>
              <a:grpFill/>
              <a:ln w="9525" cap="flat">
                <a:noFill/>
                <a:prstDash val="solid"/>
                <a:miter/>
              </a:ln>
            </p:spPr>
            <p:txBody>
              <a:bodyPr rtlCol="0" anchor="ctr"/>
              <a:lstStyle/>
              <a:p>
                <a:endParaRPr lang="en-US"/>
              </a:p>
            </p:txBody>
          </p:sp>
          <p:sp>
            <p:nvSpPr>
              <p:cNvPr id="810" name="Freeform: Shape 809">
                <a:extLst>
                  <a:ext uri="{FF2B5EF4-FFF2-40B4-BE49-F238E27FC236}">
                    <a16:creationId xmlns:a16="http://schemas.microsoft.com/office/drawing/2014/main" id="{27E98B9B-DF75-7B41-9C92-4C31864AD8D5}"/>
                  </a:ext>
                </a:extLst>
              </p:cNvPr>
              <p:cNvSpPr/>
              <p:nvPr/>
            </p:nvSpPr>
            <p:spPr>
              <a:xfrm>
                <a:off x="8586434" y="2764775"/>
                <a:ext cx="49948" cy="75984"/>
              </a:xfrm>
              <a:custGeom>
                <a:avLst/>
                <a:gdLst>
                  <a:gd name="connsiteX0" fmla="*/ 48930 w 49948"/>
                  <a:gd name="connsiteY0" fmla="*/ 33194 h 75984"/>
                  <a:gd name="connsiteX1" fmla="*/ 39976 w 49948"/>
                  <a:gd name="connsiteY1" fmla="*/ 31574 h 75984"/>
                  <a:gd name="connsiteX2" fmla="*/ 36643 w 49948"/>
                  <a:gd name="connsiteY2" fmla="*/ 11953 h 75984"/>
                  <a:gd name="connsiteX3" fmla="*/ 35595 w 49948"/>
                  <a:gd name="connsiteY3" fmla="*/ 11858 h 75984"/>
                  <a:gd name="connsiteX4" fmla="*/ 32452 w 49948"/>
                  <a:gd name="connsiteY4" fmla="*/ 13667 h 75984"/>
                  <a:gd name="connsiteX5" fmla="*/ 27975 w 49948"/>
                  <a:gd name="connsiteY5" fmla="*/ 31193 h 75984"/>
                  <a:gd name="connsiteX6" fmla="*/ 16831 w 49948"/>
                  <a:gd name="connsiteY6" fmla="*/ 29384 h 75984"/>
                  <a:gd name="connsiteX7" fmla="*/ 9115 w 49948"/>
                  <a:gd name="connsiteY7" fmla="*/ 1475 h 75984"/>
                  <a:gd name="connsiteX8" fmla="*/ 7210 w 49948"/>
                  <a:gd name="connsiteY8" fmla="*/ 332 h 75984"/>
                  <a:gd name="connsiteX9" fmla="*/ 7877 w 49948"/>
                  <a:gd name="connsiteY9" fmla="*/ 35480 h 75984"/>
                  <a:gd name="connsiteX10" fmla="*/ 27785 w 49948"/>
                  <a:gd name="connsiteY10" fmla="*/ 41957 h 75984"/>
                  <a:gd name="connsiteX11" fmla="*/ 27880 w 49948"/>
                  <a:gd name="connsiteY11" fmla="*/ 41957 h 75984"/>
                  <a:gd name="connsiteX12" fmla="*/ 33119 w 49948"/>
                  <a:gd name="connsiteY12" fmla="*/ 75199 h 75984"/>
                  <a:gd name="connsiteX13" fmla="*/ 35309 w 49948"/>
                  <a:gd name="connsiteY13" fmla="*/ 75199 h 75984"/>
                  <a:gd name="connsiteX14" fmla="*/ 39405 w 49948"/>
                  <a:gd name="connsiteY14" fmla="*/ 40909 h 75984"/>
                  <a:gd name="connsiteX15" fmla="*/ 49501 w 49948"/>
                  <a:gd name="connsiteY15" fmla="*/ 35384 h 75984"/>
                  <a:gd name="connsiteX16" fmla="*/ 48930 w 49948"/>
                  <a:gd name="connsiteY16" fmla="*/ 33194 h 7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948" h="75984">
                    <a:moveTo>
                      <a:pt x="48930" y="33194"/>
                    </a:moveTo>
                    <a:cubicBezTo>
                      <a:pt x="45692" y="32527"/>
                      <a:pt x="42929" y="31955"/>
                      <a:pt x="39976" y="31574"/>
                    </a:cubicBezTo>
                    <a:cubicBezTo>
                      <a:pt x="40358" y="20811"/>
                      <a:pt x="39691" y="12239"/>
                      <a:pt x="36643" y="11953"/>
                    </a:cubicBezTo>
                    <a:cubicBezTo>
                      <a:pt x="36262" y="11953"/>
                      <a:pt x="35976" y="11858"/>
                      <a:pt x="35595" y="11858"/>
                    </a:cubicBezTo>
                    <a:cubicBezTo>
                      <a:pt x="34452" y="11762"/>
                      <a:pt x="33023" y="12620"/>
                      <a:pt x="32452" y="13667"/>
                    </a:cubicBezTo>
                    <a:cubicBezTo>
                      <a:pt x="29785" y="19097"/>
                      <a:pt x="28547" y="25002"/>
                      <a:pt x="27975" y="31193"/>
                    </a:cubicBezTo>
                    <a:cubicBezTo>
                      <a:pt x="24260" y="31003"/>
                      <a:pt x="20450" y="30527"/>
                      <a:pt x="16831" y="29384"/>
                    </a:cubicBezTo>
                    <a:cubicBezTo>
                      <a:pt x="2829" y="25097"/>
                      <a:pt x="6639" y="12334"/>
                      <a:pt x="9115" y="1475"/>
                    </a:cubicBezTo>
                    <a:cubicBezTo>
                      <a:pt x="9401" y="428"/>
                      <a:pt x="7972" y="-525"/>
                      <a:pt x="7210" y="332"/>
                    </a:cubicBezTo>
                    <a:cubicBezTo>
                      <a:pt x="-1553" y="10334"/>
                      <a:pt x="-3458" y="26717"/>
                      <a:pt x="7877" y="35480"/>
                    </a:cubicBezTo>
                    <a:cubicBezTo>
                      <a:pt x="13592" y="39861"/>
                      <a:pt x="20736" y="41480"/>
                      <a:pt x="27785" y="41957"/>
                    </a:cubicBezTo>
                    <a:cubicBezTo>
                      <a:pt x="27785" y="41957"/>
                      <a:pt x="27880" y="41957"/>
                      <a:pt x="27880" y="41957"/>
                    </a:cubicBezTo>
                    <a:cubicBezTo>
                      <a:pt x="28547" y="53387"/>
                      <a:pt x="31118" y="65007"/>
                      <a:pt x="33119" y="75199"/>
                    </a:cubicBezTo>
                    <a:cubicBezTo>
                      <a:pt x="33309" y="76247"/>
                      <a:pt x="35119" y="76247"/>
                      <a:pt x="35309" y="75199"/>
                    </a:cubicBezTo>
                    <a:cubicBezTo>
                      <a:pt x="35976" y="71674"/>
                      <a:pt x="38262" y="55863"/>
                      <a:pt x="39405" y="40909"/>
                    </a:cubicBezTo>
                    <a:cubicBezTo>
                      <a:pt x="42834" y="39861"/>
                      <a:pt x="46072" y="38051"/>
                      <a:pt x="49501" y="35384"/>
                    </a:cubicBezTo>
                    <a:cubicBezTo>
                      <a:pt x="50359" y="34908"/>
                      <a:pt x="49883" y="33384"/>
                      <a:pt x="48930" y="33194"/>
                    </a:cubicBezTo>
                    <a:close/>
                  </a:path>
                </a:pathLst>
              </a:custGeom>
              <a:grpFill/>
              <a:ln w="9525" cap="flat">
                <a:noFill/>
                <a:prstDash val="solid"/>
                <a:miter/>
              </a:ln>
            </p:spPr>
            <p:txBody>
              <a:bodyPr rtlCol="0" anchor="ctr"/>
              <a:lstStyle/>
              <a:p>
                <a:endParaRPr lang="en-US"/>
              </a:p>
            </p:txBody>
          </p:sp>
          <p:sp>
            <p:nvSpPr>
              <p:cNvPr id="811" name="Freeform: Shape 810">
                <a:extLst>
                  <a:ext uri="{FF2B5EF4-FFF2-40B4-BE49-F238E27FC236}">
                    <a16:creationId xmlns:a16="http://schemas.microsoft.com/office/drawing/2014/main" id="{1BA3E6C2-BDED-B2E0-99CA-BCCC7BF2427B}"/>
                  </a:ext>
                </a:extLst>
              </p:cNvPr>
              <p:cNvSpPr/>
              <p:nvPr/>
            </p:nvSpPr>
            <p:spPr>
              <a:xfrm>
                <a:off x="8651156" y="2755756"/>
                <a:ext cx="49326" cy="89405"/>
              </a:xfrm>
              <a:custGeom>
                <a:avLst/>
                <a:gdLst>
                  <a:gd name="connsiteX0" fmla="*/ 48788 w 49326"/>
                  <a:gd name="connsiteY0" fmla="*/ 9255 h 89405"/>
                  <a:gd name="connsiteX1" fmla="*/ 11165 w 49326"/>
                  <a:gd name="connsiteY1" fmla="*/ 5636 h 89405"/>
                  <a:gd name="connsiteX2" fmla="*/ 20 w 49326"/>
                  <a:gd name="connsiteY2" fmla="*/ 48403 h 89405"/>
                  <a:gd name="connsiteX3" fmla="*/ 7926 w 49326"/>
                  <a:gd name="connsiteY3" fmla="*/ 52975 h 89405"/>
                  <a:gd name="connsiteX4" fmla="*/ 28595 w 49326"/>
                  <a:gd name="connsiteY4" fmla="*/ 65739 h 89405"/>
                  <a:gd name="connsiteX5" fmla="*/ 21452 w 49326"/>
                  <a:gd name="connsiteY5" fmla="*/ 77550 h 89405"/>
                  <a:gd name="connsiteX6" fmla="*/ 8593 w 49326"/>
                  <a:gd name="connsiteY6" fmla="*/ 71168 h 89405"/>
                  <a:gd name="connsiteX7" fmla="*/ 6211 w 49326"/>
                  <a:gd name="connsiteY7" fmla="*/ 72120 h 89405"/>
                  <a:gd name="connsiteX8" fmla="*/ 10593 w 49326"/>
                  <a:gd name="connsiteY8" fmla="*/ 85646 h 89405"/>
                  <a:gd name="connsiteX9" fmla="*/ 23166 w 49326"/>
                  <a:gd name="connsiteY9" fmla="*/ 89075 h 89405"/>
                  <a:gd name="connsiteX10" fmla="*/ 39073 w 49326"/>
                  <a:gd name="connsiteY10" fmla="*/ 70025 h 89405"/>
                  <a:gd name="connsiteX11" fmla="*/ 35168 w 49326"/>
                  <a:gd name="connsiteY11" fmla="*/ 43831 h 89405"/>
                  <a:gd name="connsiteX12" fmla="*/ 11165 w 49326"/>
                  <a:gd name="connsiteY12" fmla="*/ 40307 h 89405"/>
                  <a:gd name="connsiteX13" fmla="*/ 15260 w 49326"/>
                  <a:gd name="connsiteY13" fmla="*/ 17447 h 89405"/>
                  <a:gd name="connsiteX14" fmla="*/ 47836 w 49326"/>
                  <a:gd name="connsiteY14" fmla="*/ 11446 h 89405"/>
                  <a:gd name="connsiteX15" fmla="*/ 48788 w 49326"/>
                  <a:gd name="connsiteY15" fmla="*/ 9255 h 89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326" h="89405">
                    <a:moveTo>
                      <a:pt x="48788" y="9255"/>
                    </a:moveTo>
                    <a:cubicBezTo>
                      <a:pt x="37834" y="1635"/>
                      <a:pt x="22404" y="-5223"/>
                      <a:pt x="11165" y="5636"/>
                    </a:cubicBezTo>
                    <a:cubicBezTo>
                      <a:pt x="877" y="15637"/>
                      <a:pt x="1163" y="35163"/>
                      <a:pt x="20" y="48403"/>
                    </a:cubicBezTo>
                    <a:cubicBezTo>
                      <a:pt x="-361" y="52785"/>
                      <a:pt x="4688" y="54499"/>
                      <a:pt x="7926" y="52975"/>
                    </a:cubicBezTo>
                    <a:cubicBezTo>
                      <a:pt x="21452" y="46593"/>
                      <a:pt x="32500" y="49165"/>
                      <a:pt x="28595" y="65739"/>
                    </a:cubicBezTo>
                    <a:cubicBezTo>
                      <a:pt x="27548" y="70120"/>
                      <a:pt x="25452" y="75168"/>
                      <a:pt x="21452" y="77550"/>
                    </a:cubicBezTo>
                    <a:cubicBezTo>
                      <a:pt x="19356" y="78788"/>
                      <a:pt x="10498" y="72692"/>
                      <a:pt x="8593" y="71168"/>
                    </a:cubicBezTo>
                    <a:cubicBezTo>
                      <a:pt x="7736" y="70501"/>
                      <a:pt x="6117" y="70787"/>
                      <a:pt x="6211" y="72120"/>
                    </a:cubicBezTo>
                    <a:cubicBezTo>
                      <a:pt x="6593" y="77740"/>
                      <a:pt x="5831" y="81455"/>
                      <a:pt x="10593" y="85646"/>
                    </a:cubicBezTo>
                    <a:cubicBezTo>
                      <a:pt x="13927" y="88599"/>
                      <a:pt x="18784" y="90123"/>
                      <a:pt x="23166" y="89075"/>
                    </a:cubicBezTo>
                    <a:cubicBezTo>
                      <a:pt x="31929" y="86789"/>
                      <a:pt x="36691" y="78026"/>
                      <a:pt x="39073" y="70025"/>
                    </a:cubicBezTo>
                    <a:cubicBezTo>
                      <a:pt x="41740" y="61167"/>
                      <a:pt x="41073" y="51261"/>
                      <a:pt x="35168" y="43831"/>
                    </a:cubicBezTo>
                    <a:cubicBezTo>
                      <a:pt x="29358" y="36497"/>
                      <a:pt x="19547" y="37545"/>
                      <a:pt x="11165" y="40307"/>
                    </a:cubicBezTo>
                    <a:cubicBezTo>
                      <a:pt x="11831" y="32592"/>
                      <a:pt x="12784" y="24876"/>
                      <a:pt x="15260" y="17447"/>
                    </a:cubicBezTo>
                    <a:cubicBezTo>
                      <a:pt x="20118" y="2778"/>
                      <a:pt x="36977" y="8303"/>
                      <a:pt x="47836" y="11446"/>
                    </a:cubicBezTo>
                    <a:cubicBezTo>
                      <a:pt x="49265" y="11732"/>
                      <a:pt x="49836" y="9922"/>
                      <a:pt x="48788" y="9255"/>
                    </a:cubicBezTo>
                    <a:close/>
                  </a:path>
                </a:pathLst>
              </a:custGeom>
              <a:grpFill/>
              <a:ln w="9525" cap="flat">
                <a:noFill/>
                <a:prstDash val="solid"/>
                <a:miter/>
              </a:ln>
            </p:spPr>
            <p:txBody>
              <a:bodyPr rtlCol="0" anchor="ctr"/>
              <a:lstStyle/>
              <a:p>
                <a:endParaRPr lang="en-US"/>
              </a:p>
            </p:txBody>
          </p:sp>
          <p:sp>
            <p:nvSpPr>
              <p:cNvPr id="812" name="Freeform: Shape 811">
                <a:extLst>
                  <a:ext uri="{FF2B5EF4-FFF2-40B4-BE49-F238E27FC236}">
                    <a16:creationId xmlns:a16="http://schemas.microsoft.com/office/drawing/2014/main" id="{8B8B399A-6146-EFA5-0C70-FB391D9113C8}"/>
                  </a:ext>
                </a:extLst>
              </p:cNvPr>
              <p:cNvSpPr/>
              <p:nvPr/>
            </p:nvSpPr>
            <p:spPr>
              <a:xfrm>
                <a:off x="8702791" y="2736921"/>
                <a:ext cx="32092" cy="25754"/>
              </a:xfrm>
              <a:custGeom>
                <a:avLst/>
                <a:gdLst>
                  <a:gd name="connsiteX0" fmla="*/ 18203 w 32092"/>
                  <a:gd name="connsiteY0" fmla="*/ 658 h 25754"/>
                  <a:gd name="connsiteX1" fmla="*/ 1058 w 32092"/>
                  <a:gd name="connsiteY1" fmla="*/ 9802 h 25754"/>
                  <a:gd name="connsiteX2" fmla="*/ 2582 w 32092"/>
                  <a:gd name="connsiteY2" fmla="*/ 20470 h 25754"/>
                  <a:gd name="connsiteX3" fmla="*/ 17537 w 32092"/>
                  <a:gd name="connsiteY3" fmla="*/ 25709 h 25754"/>
                  <a:gd name="connsiteX4" fmla="*/ 18680 w 32092"/>
                  <a:gd name="connsiteY4" fmla="*/ 23137 h 25754"/>
                  <a:gd name="connsiteX5" fmla="*/ 23728 w 32092"/>
                  <a:gd name="connsiteY5" fmla="*/ 21994 h 25754"/>
                  <a:gd name="connsiteX6" fmla="*/ 31538 w 32092"/>
                  <a:gd name="connsiteY6" fmla="*/ 9612 h 25754"/>
                  <a:gd name="connsiteX7" fmla="*/ 18203 w 32092"/>
                  <a:gd name="connsiteY7" fmla="*/ 658 h 25754"/>
                  <a:gd name="connsiteX8" fmla="*/ 13250 w 32092"/>
                  <a:gd name="connsiteY8" fmla="*/ 17422 h 25754"/>
                  <a:gd name="connsiteX9" fmla="*/ 11631 w 32092"/>
                  <a:gd name="connsiteY9" fmla="*/ 15422 h 25754"/>
                  <a:gd name="connsiteX10" fmla="*/ 10869 w 32092"/>
                  <a:gd name="connsiteY10" fmla="*/ 14279 h 25754"/>
                  <a:gd name="connsiteX11" fmla="*/ 10869 w 32092"/>
                  <a:gd name="connsiteY11" fmla="*/ 14279 h 25754"/>
                  <a:gd name="connsiteX12" fmla="*/ 13441 w 32092"/>
                  <a:gd name="connsiteY12" fmla="*/ 12755 h 25754"/>
                  <a:gd name="connsiteX13" fmla="*/ 19060 w 32092"/>
                  <a:gd name="connsiteY13" fmla="*/ 10850 h 25754"/>
                  <a:gd name="connsiteX14" fmla="*/ 21346 w 32092"/>
                  <a:gd name="connsiteY14" fmla="*/ 10374 h 25754"/>
                  <a:gd name="connsiteX15" fmla="*/ 13250 w 32092"/>
                  <a:gd name="connsiteY15" fmla="*/ 17422 h 2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92" h="25754">
                    <a:moveTo>
                      <a:pt x="18203" y="658"/>
                    </a:moveTo>
                    <a:cubicBezTo>
                      <a:pt x="12203" y="1706"/>
                      <a:pt x="4201" y="3992"/>
                      <a:pt x="1058" y="9802"/>
                    </a:cubicBezTo>
                    <a:cubicBezTo>
                      <a:pt x="-847" y="13231"/>
                      <a:pt x="-85" y="17613"/>
                      <a:pt x="2582" y="20470"/>
                    </a:cubicBezTo>
                    <a:cubicBezTo>
                      <a:pt x="6678" y="24661"/>
                      <a:pt x="12203" y="24471"/>
                      <a:pt x="17537" y="25709"/>
                    </a:cubicBezTo>
                    <a:cubicBezTo>
                      <a:pt x="19156" y="26090"/>
                      <a:pt x="20013" y="23995"/>
                      <a:pt x="18680" y="23137"/>
                    </a:cubicBezTo>
                    <a:cubicBezTo>
                      <a:pt x="20394" y="23137"/>
                      <a:pt x="22299" y="22852"/>
                      <a:pt x="23728" y="21994"/>
                    </a:cubicBezTo>
                    <a:cubicBezTo>
                      <a:pt x="28300" y="19327"/>
                      <a:pt x="30204" y="14565"/>
                      <a:pt x="31538" y="9612"/>
                    </a:cubicBezTo>
                    <a:cubicBezTo>
                      <a:pt x="34395" y="-961"/>
                      <a:pt x="25633" y="-675"/>
                      <a:pt x="18203" y="658"/>
                    </a:cubicBezTo>
                    <a:close/>
                    <a:moveTo>
                      <a:pt x="13250" y="17422"/>
                    </a:moveTo>
                    <a:cubicBezTo>
                      <a:pt x="12774" y="16756"/>
                      <a:pt x="12203" y="16089"/>
                      <a:pt x="11631" y="15422"/>
                    </a:cubicBezTo>
                    <a:cubicBezTo>
                      <a:pt x="11536" y="15232"/>
                      <a:pt x="11154" y="14660"/>
                      <a:pt x="10869" y="14279"/>
                    </a:cubicBezTo>
                    <a:lnTo>
                      <a:pt x="10869" y="14279"/>
                    </a:lnTo>
                    <a:cubicBezTo>
                      <a:pt x="11631" y="13708"/>
                      <a:pt x="12488" y="13231"/>
                      <a:pt x="13441" y="12755"/>
                    </a:cubicBezTo>
                    <a:cubicBezTo>
                      <a:pt x="15060" y="11993"/>
                      <a:pt x="17155" y="11422"/>
                      <a:pt x="19060" y="10850"/>
                    </a:cubicBezTo>
                    <a:cubicBezTo>
                      <a:pt x="19727" y="10660"/>
                      <a:pt x="20489" y="10469"/>
                      <a:pt x="21346" y="10374"/>
                    </a:cubicBezTo>
                    <a:cubicBezTo>
                      <a:pt x="19823" y="13898"/>
                      <a:pt x="17346" y="16089"/>
                      <a:pt x="13250" y="17422"/>
                    </a:cubicBezTo>
                    <a:close/>
                  </a:path>
                </a:pathLst>
              </a:custGeom>
              <a:grpFill/>
              <a:ln w="9525" cap="flat">
                <a:noFill/>
                <a:prstDash val="solid"/>
                <a:miter/>
              </a:ln>
            </p:spPr>
            <p:txBody>
              <a:bodyPr rtlCol="0" anchor="ctr"/>
              <a:lstStyle/>
              <a:p>
                <a:endParaRPr lang="en-US"/>
              </a:p>
            </p:txBody>
          </p:sp>
        </p:grpSp>
        <p:grpSp>
          <p:nvGrpSpPr>
            <p:cNvPr id="813" name="Graphic 6">
              <a:extLst>
                <a:ext uri="{FF2B5EF4-FFF2-40B4-BE49-F238E27FC236}">
                  <a16:creationId xmlns:a16="http://schemas.microsoft.com/office/drawing/2014/main" id="{CECEF5B8-302C-789D-4C5F-052F56A3F2D4}"/>
                </a:ext>
              </a:extLst>
            </p:cNvPr>
            <p:cNvGrpSpPr/>
            <p:nvPr/>
          </p:nvGrpSpPr>
          <p:grpSpPr>
            <a:xfrm>
              <a:off x="9146982" y="1734493"/>
              <a:ext cx="269792" cy="239976"/>
              <a:chOff x="9146982" y="1734493"/>
              <a:chExt cx="269792" cy="239976"/>
            </a:xfrm>
            <a:grpFill/>
          </p:grpSpPr>
          <p:sp>
            <p:nvSpPr>
              <p:cNvPr id="814" name="Freeform: Shape 813">
                <a:extLst>
                  <a:ext uri="{FF2B5EF4-FFF2-40B4-BE49-F238E27FC236}">
                    <a16:creationId xmlns:a16="http://schemas.microsoft.com/office/drawing/2014/main" id="{5C41377B-8A99-2061-9C42-8B43A167BA10}"/>
                  </a:ext>
                </a:extLst>
              </p:cNvPr>
              <p:cNvSpPr/>
              <p:nvPr/>
            </p:nvSpPr>
            <p:spPr>
              <a:xfrm>
                <a:off x="9146982" y="1734493"/>
                <a:ext cx="269792" cy="239976"/>
              </a:xfrm>
              <a:custGeom>
                <a:avLst/>
                <a:gdLst>
                  <a:gd name="connsiteX0" fmla="*/ 239715 w 269792"/>
                  <a:gd name="connsiteY0" fmla="*/ 34776 h 239976"/>
                  <a:gd name="connsiteX1" fmla="*/ 113794 w 269792"/>
                  <a:gd name="connsiteY1" fmla="*/ 10963 h 239976"/>
                  <a:gd name="connsiteX2" fmla="*/ 105793 w 269792"/>
                  <a:gd name="connsiteY2" fmla="*/ 13916 h 239976"/>
                  <a:gd name="connsiteX3" fmla="*/ 104650 w 269792"/>
                  <a:gd name="connsiteY3" fmla="*/ 12582 h 239976"/>
                  <a:gd name="connsiteX4" fmla="*/ 15877 w 269792"/>
                  <a:gd name="connsiteY4" fmla="*/ 22774 h 239976"/>
                  <a:gd name="connsiteX5" fmla="*/ 447 w 269792"/>
                  <a:gd name="connsiteY5" fmla="*/ 61065 h 239976"/>
                  <a:gd name="connsiteX6" fmla="*/ 11305 w 269792"/>
                  <a:gd name="connsiteY6" fmla="*/ 83067 h 239976"/>
                  <a:gd name="connsiteX7" fmla="*/ 24735 w 269792"/>
                  <a:gd name="connsiteY7" fmla="*/ 93735 h 239976"/>
                  <a:gd name="connsiteX8" fmla="*/ 37975 w 269792"/>
                  <a:gd name="connsiteY8" fmla="*/ 100022 h 239976"/>
                  <a:gd name="connsiteX9" fmla="*/ 37499 w 269792"/>
                  <a:gd name="connsiteY9" fmla="*/ 135455 h 239976"/>
                  <a:gd name="connsiteX10" fmla="*/ 80075 w 269792"/>
                  <a:gd name="connsiteY10" fmla="*/ 215560 h 239976"/>
                  <a:gd name="connsiteX11" fmla="*/ 242858 w 269792"/>
                  <a:gd name="connsiteY11" fmla="*/ 192605 h 239976"/>
                  <a:gd name="connsiteX12" fmla="*/ 239715 w 269792"/>
                  <a:gd name="connsiteY12" fmla="*/ 34776 h 239976"/>
                  <a:gd name="connsiteX13" fmla="*/ 107889 w 269792"/>
                  <a:gd name="connsiteY13" fmla="*/ 50778 h 239976"/>
                  <a:gd name="connsiteX14" fmla="*/ 105698 w 269792"/>
                  <a:gd name="connsiteY14" fmla="*/ 61350 h 239976"/>
                  <a:gd name="connsiteX15" fmla="*/ 94077 w 269792"/>
                  <a:gd name="connsiteY15" fmla="*/ 33918 h 239976"/>
                  <a:gd name="connsiteX16" fmla="*/ 103222 w 269792"/>
                  <a:gd name="connsiteY16" fmla="*/ 28870 h 239976"/>
                  <a:gd name="connsiteX17" fmla="*/ 107889 w 269792"/>
                  <a:gd name="connsiteY17" fmla="*/ 50778 h 239976"/>
                  <a:gd name="connsiteX18" fmla="*/ 71694 w 269792"/>
                  <a:gd name="connsiteY18" fmla="*/ 73638 h 239976"/>
                  <a:gd name="connsiteX19" fmla="*/ 66455 w 269792"/>
                  <a:gd name="connsiteY19" fmla="*/ 60588 h 239976"/>
                  <a:gd name="connsiteX20" fmla="*/ 69313 w 269792"/>
                  <a:gd name="connsiteY20" fmla="*/ 56112 h 239976"/>
                  <a:gd name="connsiteX21" fmla="*/ 74647 w 269792"/>
                  <a:gd name="connsiteY21" fmla="*/ 49635 h 239976"/>
                  <a:gd name="connsiteX22" fmla="*/ 81028 w 269792"/>
                  <a:gd name="connsiteY22" fmla="*/ 70399 h 239976"/>
                  <a:gd name="connsiteX23" fmla="*/ 86362 w 269792"/>
                  <a:gd name="connsiteY23" fmla="*/ 83163 h 239976"/>
                  <a:gd name="connsiteX24" fmla="*/ 82552 w 269792"/>
                  <a:gd name="connsiteY24" fmla="*/ 85544 h 239976"/>
                  <a:gd name="connsiteX25" fmla="*/ 78838 w 269792"/>
                  <a:gd name="connsiteY25" fmla="*/ 87354 h 239976"/>
                  <a:gd name="connsiteX26" fmla="*/ 71694 w 269792"/>
                  <a:gd name="connsiteY26" fmla="*/ 73638 h 239976"/>
                  <a:gd name="connsiteX27" fmla="*/ 73122 w 269792"/>
                  <a:gd name="connsiteY27" fmla="*/ 89735 h 239976"/>
                  <a:gd name="connsiteX28" fmla="*/ 56454 w 269792"/>
                  <a:gd name="connsiteY28" fmla="*/ 93450 h 239976"/>
                  <a:gd name="connsiteX29" fmla="*/ 62264 w 269792"/>
                  <a:gd name="connsiteY29" fmla="*/ 69066 h 239976"/>
                  <a:gd name="connsiteX30" fmla="*/ 62645 w 269792"/>
                  <a:gd name="connsiteY30" fmla="*/ 68685 h 239976"/>
                  <a:gd name="connsiteX31" fmla="*/ 73122 w 269792"/>
                  <a:gd name="connsiteY31" fmla="*/ 89735 h 239976"/>
                  <a:gd name="connsiteX32" fmla="*/ 79885 w 269792"/>
                  <a:gd name="connsiteY32" fmla="*/ 44396 h 239976"/>
                  <a:gd name="connsiteX33" fmla="*/ 88648 w 269792"/>
                  <a:gd name="connsiteY33" fmla="*/ 37443 h 239976"/>
                  <a:gd name="connsiteX34" fmla="*/ 95316 w 269792"/>
                  <a:gd name="connsiteY34" fmla="*/ 52016 h 239976"/>
                  <a:gd name="connsiteX35" fmla="*/ 102269 w 269792"/>
                  <a:gd name="connsiteY35" fmla="*/ 68018 h 239976"/>
                  <a:gd name="connsiteX36" fmla="*/ 92172 w 269792"/>
                  <a:gd name="connsiteY36" fmla="*/ 79067 h 239976"/>
                  <a:gd name="connsiteX37" fmla="*/ 86934 w 269792"/>
                  <a:gd name="connsiteY37" fmla="*/ 65256 h 239976"/>
                  <a:gd name="connsiteX38" fmla="*/ 79885 w 269792"/>
                  <a:gd name="connsiteY38" fmla="*/ 44396 h 239976"/>
                  <a:gd name="connsiteX39" fmla="*/ 40166 w 269792"/>
                  <a:gd name="connsiteY39" fmla="*/ 92116 h 239976"/>
                  <a:gd name="connsiteX40" fmla="*/ 32736 w 269792"/>
                  <a:gd name="connsiteY40" fmla="*/ 89544 h 239976"/>
                  <a:gd name="connsiteX41" fmla="*/ 16544 w 269792"/>
                  <a:gd name="connsiteY41" fmla="*/ 69828 h 239976"/>
                  <a:gd name="connsiteX42" fmla="*/ 15306 w 269792"/>
                  <a:gd name="connsiteY42" fmla="*/ 58493 h 239976"/>
                  <a:gd name="connsiteX43" fmla="*/ 14449 w 269792"/>
                  <a:gd name="connsiteY43" fmla="*/ 58398 h 239976"/>
                  <a:gd name="connsiteX44" fmla="*/ 13686 w 269792"/>
                  <a:gd name="connsiteY44" fmla="*/ 63160 h 239976"/>
                  <a:gd name="connsiteX45" fmla="*/ 22164 w 269792"/>
                  <a:gd name="connsiteY45" fmla="*/ 32109 h 239976"/>
                  <a:gd name="connsiteX46" fmla="*/ 91029 w 269792"/>
                  <a:gd name="connsiteY46" fmla="*/ 15916 h 239976"/>
                  <a:gd name="connsiteX47" fmla="*/ 95601 w 269792"/>
                  <a:gd name="connsiteY47" fmla="*/ 18964 h 239976"/>
                  <a:gd name="connsiteX48" fmla="*/ 42738 w 269792"/>
                  <a:gd name="connsiteY48" fmla="*/ 85734 h 239976"/>
                  <a:gd name="connsiteX49" fmla="*/ 40166 w 269792"/>
                  <a:gd name="connsiteY49" fmla="*/ 92116 h 239976"/>
                  <a:gd name="connsiteX50" fmla="*/ 150275 w 269792"/>
                  <a:gd name="connsiteY50" fmla="*/ 228990 h 239976"/>
                  <a:gd name="connsiteX51" fmla="*/ 44833 w 269792"/>
                  <a:gd name="connsiteY51" fmla="*/ 114690 h 239976"/>
                  <a:gd name="connsiteX52" fmla="*/ 50548 w 269792"/>
                  <a:gd name="connsiteY52" fmla="*/ 127073 h 239976"/>
                  <a:gd name="connsiteX53" fmla="*/ 55215 w 269792"/>
                  <a:gd name="connsiteY53" fmla="*/ 125835 h 239976"/>
                  <a:gd name="connsiteX54" fmla="*/ 55787 w 269792"/>
                  <a:gd name="connsiteY54" fmla="*/ 102403 h 239976"/>
                  <a:gd name="connsiteX55" fmla="*/ 78647 w 269792"/>
                  <a:gd name="connsiteY55" fmla="*/ 98498 h 239976"/>
                  <a:gd name="connsiteX56" fmla="*/ 92744 w 269792"/>
                  <a:gd name="connsiteY56" fmla="*/ 91354 h 239976"/>
                  <a:gd name="connsiteX57" fmla="*/ 93506 w 269792"/>
                  <a:gd name="connsiteY57" fmla="*/ 92116 h 239976"/>
                  <a:gd name="connsiteX58" fmla="*/ 95316 w 269792"/>
                  <a:gd name="connsiteY58" fmla="*/ 91354 h 239976"/>
                  <a:gd name="connsiteX59" fmla="*/ 95030 w 269792"/>
                  <a:gd name="connsiteY59" fmla="*/ 89830 h 239976"/>
                  <a:gd name="connsiteX60" fmla="*/ 113699 w 269792"/>
                  <a:gd name="connsiteY60" fmla="*/ 24584 h 239976"/>
                  <a:gd name="connsiteX61" fmla="*/ 127986 w 269792"/>
                  <a:gd name="connsiteY61" fmla="*/ 20107 h 239976"/>
                  <a:gd name="connsiteX62" fmla="*/ 251431 w 269792"/>
                  <a:gd name="connsiteY62" fmla="*/ 74400 h 239976"/>
                  <a:gd name="connsiteX63" fmla="*/ 150275 w 269792"/>
                  <a:gd name="connsiteY63" fmla="*/ 228990 h 23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69792" h="239976">
                    <a:moveTo>
                      <a:pt x="239715" y="34776"/>
                    </a:moveTo>
                    <a:cubicBezTo>
                      <a:pt x="207615" y="2486"/>
                      <a:pt x="155419" y="-2277"/>
                      <a:pt x="113794" y="10963"/>
                    </a:cubicBezTo>
                    <a:cubicBezTo>
                      <a:pt x="111127" y="11820"/>
                      <a:pt x="108460" y="12773"/>
                      <a:pt x="105793" y="13916"/>
                    </a:cubicBezTo>
                    <a:cubicBezTo>
                      <a:pt x="105412" y="13440"/>
                      <a:pt x="105031" y="12963"/>
                      <a:pt x="104650" y="12582"/>
                    </a:cubicBezTo>
                    <a:cubicBezTo>
                      <a:pt x="80742" y="-11611"/>
                      <a:pt x="37404" y="3153"/>
                      <a:pt x="15877" y="22774"/>
                    </a:cubicBezTo>
                    <a:cubicBezTo>
                      <a:pt x="5495" y="32299"/>
                      <a:pt x="-1935" y="46777"/>
                      <a:pt x="447" y="61065"/>
                    </a:cubicBezTo>
                    <a:cubicBezTo>
                      <a:pt x="1876" y="69542"/>
                      <a:pt x="5971" y="76495"/>
                      <a:pt x="11305" y="83067"/>
                    </a:cubicBezTo>
                    <a:cubicBezTo>
                      <a:pt x="15592" y="88306"/>
                      <a:pt x="19973" y="91449"/>
                      <a:pt x="24735" y="93735"/>
                    </a:cubicBezTo>
                    <a:cubicBezTo>
                      <a:pt x="28545" y="96593"/>
                      <a:pt x="33023" y="98593"/>
                      <a:pt x="37975" y="100022"/>
                    </a:cubicBezTo>
                    <a:cubicBezTo>
                      <a:pt x="35594" y="111833"/>
                      <a:pt x="35785" y="124406"/>
                      <a:pt x="37499" y="135455"/>
                    </a:cubicBezTo>
                    <a:cubicBezTo>
                      <a:pt x="42261" y="166030"/>
                      <a:pt x="55787" y="195843"/>
                      <a:pt x="80075" y="215560"/>
                    </a:cubicBezTo>
                    <a:cubicBezTo>
                      <a:pt x="130749" y="256613"/>
                      <a:pt x="204473" y="243849"/>
                      <a:pt x="242858" y="192605"/>
                    </a:cubicBezTo>
                    <a:cubicBezTo>
                      <a:pt x="276958" y="147266"/>
                      <a:pt x="281625" y="76971"/>
                      <a:pt x="239715" y="34776"/>
                    </a:cubicBezTo>
                    <a:close/>
                    <a:moveTo>
                      <a:pt x="107889" y="50778"/>
                    </a:moveTo>
                    <a:cubicBezTo>
                      <a:pt x="107794" y="54492"/>
                      <a:pt x="107031" y="58017"/>
                      <a:pt x="105698" y="61350"/>
                    </a:cubicBezTo>
                    <a:cubicBezTo>
                      <a:pt x="103793" y="51540"/>
                      <a:pt x="99983" y="41253"/>
                      <a:pt x="94077" y="33918"/>
                    </a:cubicBezTo>
                    <a:cubicBezTo>
                      <a:pt x="97030" y="32109"/>
                      <a:pt x="100078" y="30394"/>
                      <a:pt x="103222" y="28870"/>
                    </a:cubicBezTo>
                    <a:cubicBezTo>
                      <a:pt x="106555" y="35538"/>
                      <a:pt x="107984" y="43443"/>
                      <a:pt x="107889" y="50778"/>
                    </a:cubicBezTo>
                    <a:close/>
                    <a:moveTo>
                      <a:pt x="71694" y="73638"/>
                    </a:moveTo>
                    <a:cubicBezTo>
                      <a:pt x="69979" y="69066"/>
                      <a:pt x="68836" y="64589"/>
                      <a:pt x="66455" y="60588"/>
                    </a:cubicBezTo>
                    <a:cubicBezTo>
                      <a:pt x="67312" y="59064"/>
                      <a:pt x="68265" y="57540"/>
                      <a:pt x="69313" y="56112"/>
                    </a:cubicBezTo>
                    <a:cubicBezTo>
                      <a:pt x="70932" y="53826"/>
                      <a:pt x="72837" y="51730"/>
                      <a:pt x="74647" y="49635"/>
                    </a:cubicBezTo>
                    <a:cubicBezTo>
                      <a:pt x="76361" y="56683"/>
                      <a:pt x="78647" y="63541"/>
                      <a:pt x="81028" y="70399"/>
                    </a:cubicBezTo>
                    <a:cubicBezTo>
                      <a:pt x="82552" y="74876"/>
                      <a:pt x="84172" y="79162"/>
                      <a:pt x="86362" y="83163"/>
                    </a:cubicBezTo>
                    <a:cubicBezTo>
                      <a:pt x="85124" y="84020"/>
                      <a:pt x="83790" y="84782"/>
                      <a:pt x="82552" y="85544"/>
                    </a:cubicBezTo>
                    <a:cubicBezTo>
                      <a:pt x="81314" y="86211"/>
                      <a:pt x="80075" y="86782"/>
                      <a:pt x="78838" y="87354"/>
                    </a:cubicBezTo>
                    <a:cubicBezTo>
                      <a:pt x="76551" y="82782"/>
                      <a:pt x="73599" y="78495"/>
                      <a:pt x="71694" y="73638"/>
                    </a:cubicBezTo>
                    <a:close/>
                    <a:moveTo>
                      <a:pt x="73122" y="89735"/>
                    </a:moveTo>
                    <a:cubicBezTo>
                      <a:pt x="67693" y="91735"/>
                      <a:pt x="62074" y="92973"/>
                      <a:pt x="56454" y="93450"/>
                    </a:cubicBezTo>
                    <a:cubicBezTo>
                      <a:pt x="57311" y="85163"/>
                      <a:pt x="58930" y="77067"/>
                      <a:pt x="62264" y="69066"/>
                    </a:cubicBezTo>
                    <a:cubicBezTo>
                      <a:pt x="62359" y="68970"/>
                      <a:pt x="62550" y="68780"/>
                      <a:pt x="62645" y="68685"/>
                    </a:cubicBezTo>
                    <a:cubicBezTo>
                      <a:pt x="63883" y="76971"/>
                      <a:pt x="67026" y="86592"/>
                      <a:pt x="73122" y="89735"/>
                    </a:cubicBezTo>
                    <a:close/>
                    <a:moveTo>
                      <a:pt x="79885" y="44396"/>
                    </a:moveTo>
                    <a:cubicBezTo>
                      <a:pt x="82647" y="41919"/>
                      <a:pt x="85600" y="39633"/>
                      <a:pt x="88648" y="37443"/>
                    </a:cubicBezTo>
                    <a:cubicBezTo>
                      <a:pt x="90744" y="42396"/>
                      <a:pt x="93315" y="47158"/>
                      <a:pt x="95316" y="52016"/>
                    </a:cubicBezTo>
                    <a:cubicBezTo>
                      <a:pt x="97506" y="57350"/>
                      <a:pt x="99888" y="62684"/>
                      <a:pt x="102269" y="68018"/>
                    </a:cubicBezTo>
                    <a:cubicBezTo>
                      <a:pt x="99507" y="72209"/>
                      <a:pt x="96078" y="75924"/>
                      <a:pt x="92172" y="79067"/>
                    </a:cubicBezTo>
                    <a:cubicBezTo>
                      <a:pt x="90553" y="74400"/>
                      <a:pt x="88553" y="69923"/>
                      <a:pt x="86934" y="65256"/>
                    </a:cubicBezTo>
                    <a:cubicBezTo>
                      <a:pt x="84457" y="58207"/>
                      <a:pt x="82457" y="51254"/>
                      <a:pt x="79885" y="44396"/>
                    </a:cubicBezTo>
                    <a:close/>
                    <a:moveTo>
                      <a:pt x="40166" y="92116"/>
                    </a:moveTo>
                    <a:cubicBezTo>
                      <a:pt x="37594" y="91449"/>
                      <a:pt x="35022" y="90687"/>
                      <a:pt x="32736" y="89544"/>
                    </a:cubicBezTo>
                    <a:cubicBezTo>
                      <a:pt x="26260" y="83448"/>
                      <a:pt x="20354" y="76876"/>
                      <a:pt x="16544" y="69828"/>
                    </a:cubicBezTo>
                    <a:cubicBezTo>
                      <a:pt x="15687" y="66399"/>
                      <a:pt x="15210" y="62684"/>
                      <a:pt x="15306" y="58493"/>
                    </a:cubicBezTo>
                    <a:cubicBezTo>
                      <a:pt x="15306" y="58017"/>
                      <a:pt x="14544" y="57921"/>
                      <a:pt x="14449" y="58398"/>
                    </a:cubicBezTo>
                    <a:cubicBezTo>
                      <a:pt x="14067" y="60112"/>
                      <a:pt x="13877" y="61636"/>
                      <a:pt x="13686" y="63160"/>
                    </a:cubicBezTo>
                    <a:cubicBezTo>
                      <a:pt x="10543" y="53349"/>
                      <a:pt x="12067" y="42872"/>
                      <a:pt x="22164" y="32109"/>
                    </a:cubicBezTo>
                    <a:cubicBezTo>
                      <a:pt x="38166" y="14964"/>
                      <a:pt x="69217" y="4581"/>
                      <a:pt x="91029" y="15916"/>
                    </a:cubicBezTo>
                    <a:cubicBezTo>
                      <a:pt x="92744" y="16773"/>
                      <a:pt x="94173" y="17821"/>
                      <a:pt x="95601" y="18964"/>
                    </a:cubicBezTo>
                    <a:cubicBezTo>
                      <a:pt x="70074" y="32966"/>
                      <a:pt x="47310" y="58112"/>
                      <a:pt x="42738" y="85734"/>
                    </a:cubicBezTo>
                    <a:cubicBezTo>
                      <a:pt x="41595" y="87830"/>
                      <a:pt x="40832" y="89925"/>
                      <a:pt x="40166" y="92116"/>
                    </a:cubicBezTo>
                    <a:close/>
                    <a:moveTo>
                      <a:pt x="150275" y="228990"/>
                    </a:moveTo>
                    <a:cubicBezTo>
                      <a:pt x="91315" y="230800"/>
                      <a:pt x="41404" y="170793"/>
                      <a:pt x="44833" y="114690"/>
                    </a:cubicBezTo>
                    <a:cubicBezTo>
                      <a:pt x="46262" y="118881"/>
                      <a:pt x="48072" y="122977"/>
                      <a:pt x="50548" y="127073"/>
                    </a:cubicBezTo>
                    <a:cubicBezTo>
                      <a:pt x="51786" y="129264"/>
                      <a:pt x="55120" y="128311"/>
                      <a:pt x="55215" y="125835"/>
                    </a:cubicBezTo>
                    <a:cubicBezTo>
                      <a:pt x="55406" y="117738"/>
                      <a:pt x="55406" y="109928"/>
                      <a:pt x="55787" y="102403"/>
                    </a:cubicBezTo>
                    <a:cubicBezTo>
                      <a:pt x="63502" y="102308"/>
                      <a:pt x="71408" y="101070"/>
                      <a:pt x="78647" y="98498"/>
                    </a:cubicBezTo>
                    <a:cubicBezTo>
                      <a:pt x="83695" y="96688"/>
                      <a:pt x="88457" y="94212"/>
                      <a:pt x="92744" y="91354"/>
                    </a:cubicBezTo>
                    <a:cubicBezTo>
                      <a:pt x="93030" y="91640"/>
                      <a:pt x="93220" y="91926"/>
                      <a:pt x="93506" y="92116"/>
                    </a:cubicBezTo>
                    <a:cubicBezTo>
                      <a:pt x="94077" y="92592"/>
                      <a:pt x="95411" y="92402"/>
                      <a:pt x="95316" y="91354"/>
                    </a:cubicBezTo>
                    <a:cubicBezTo>
                      <a:pt x="95220" y="90783"/>
                      <a:pt x="95125" y="90306"/>
                      <a:pt x="95030" y="89830"/>
                    </a:cubicBezTo>
                    <a:cubicBezTo>
                      <a:pt x="115604" y="74590"/>
                      <a:pt x="125796" y="47539"/>
                      <a:pt x="113699" y="24584"/>
                    </a:cubicBezTo>
                    <a:cubicBezTo>
                      <a:pt x="118461" y="22869"/>
                      <a:pt x="123224" y="21345"/>
                      <a:pt x="127986" y="20107"/>
                    </a:cubicBezTo>
                    <a:cubicBezTo>
                      <a:pt x="175802" y="8106"/>
                      <a:pt x="232475" y="25822"/>
                      <a:pt x="251431" y="74400"/>
                    </a:cubicBezTo>
                    <a:cubicBezTo>
                      <a:pt x="278577" y="144027"/>
                      <a:pt x="224760" y="226800"/>
                      <a:pt x="150275" y="228990"/>
                    </a:cubicBezTo>
                    <a:close/>
                  </a:path>
                </a:pathLst>
              </a:custGeom>
              <a:grpFill/>
              <a:ln w="9525" cap="flat">
                <a:noFill/>
                <a:prstDash val="solid"/>
                <a:miter/>
              </a:ln>
            </p:spPr>
            <p:txBody>
              <a:bodyPr rtlCol="0" anchor="ctr"/>
              <a:lstStyle/>
              <a:p>
                <a:endParaRPr lang="en-US"/>
              </a:p>
            </p:txBody>
          </p:sp>
          <p:sp>
            <p:nvSpPr>
              <p:cNvPr id="815" name="Freeform: Shape 814">
                <a:extLst>
                  <a:ext uri="{FF2B5EF4-FFF2-40B4-BE49-F238E27FC236}">
                    <a16:creationId xmlns:a16="http://schemas.microsoft.com/office/drawing/2014/main" id="{38EE4BD1-A6A2-2248-1581-55F36D956D03}"/>
                  </a:ext>
                </a:extLst>
              </p:cNvPr>
              <p:cNvSpPr/>
              <p:nvPr/>
            </p:nvSpPr>
            <p:spPr>
              <a:xfrm>
                <a:off x="9262183" y="1823021"/>
                <a:ext cx="84376" cy="85122"/>
              </a:xfrm>
              <a:custGeom>
                <a:avLst/>
                <a:gdLst>
                  <a:gd name="connsiteX0" fmla="*/ 81746 w 84376"/>
                  <a:gd name="connsiteY0" fmla="*/ 39878 h 85122"/>
                  <a:gd name="connsiteX1" fmla="*/ 69078 w 84376"/>
                  <a:gd name="connsiteY1" fmla="*/ 39973 h 85122"/>
                  <a:gd name="connsiteX2" fmla="*/ 69364 w 84376"/>
                  <a:gd name="connsiteY2" fmla="*/ 31687 h 85122"/>
                  <a:gd name="connsiteX3" fmla="*/ 16976 w 84376"/>
                  <a:gd name="connsiteY3" fmla="*/ 540 h 85122"/>
                  <a:gd name="connsiteX4" fmla="*/ 12976 w 84376"/>
                  <a:gd name="connsiteY4" fmla="*/ 4540 h 85122"/>
                  <a:gd name="connsiteX5" fmla="*/ 16881 w 84376"/>
                  <a:gd name="connsiteY5" fmla="*/ 35782 h 85122"/>
                  <a:gd name="connsiteX6" fmla="*/ 2880 w 84376"/>
                  <a:gd name="connsiteY6" fmla="*/ 37973 h 85122"/>
                  <a:gd name="connsiteX7" fmla="*/ 2880 w 84376"/>
                  <a:gd name="connsiteY7" fmla="*/ 40164 h 85122"/>
                  <a:gd name="connsiteX8" fmla="*/ 17929 w 84376"/>
                  <a:gd name="connsiteY8" fmla="*/ 44450 h 85122"/>
                  <a:gd name="connsiteX9" fmla="*/ 17643 w 84376"/>
                  <a:gd name="connsiteY9" fmla="*/ 61119 h 85122"/>
                  <a:gd name="connsiteX10" fmla="*/ 1546 w 84376"/>
                  <a:gd name="connsiteY10" fmla="*/ 66834 h 85122"/>
                  <a:gd name="connsiteX11" fmla="*/ 403 w 84376"/>
                  <a:gd name="connsiteY11" fmla="*/ 69596 h 85122"/>
                  <a:gd name="connsiteX12" fmla="*/ 25549 w 84376"/>
                  <a:gd name="connsiteY12" fmla="*/ 61119 h 85122"/>
                  <a:gd name="connsiteX13" fmla="*/ 26311 w 84376"/>
                  <a:gd name="connsiteY13" fmla="*/ 45974 h 85122"/>
                  <a:gd name="connsiteX14" fmla="*/ 48218 w 84376"/>
                  <a:gd name="connsiteY14" fmla="*/ 48451 h 85122"/>
                  <a:gd name="connsiteX15" fmla="*/ 58601 w 84376"/>
                  <a:gd name="connsiteY15" fmla="*/ 49879 h 85122"/>
                  <a:gd name="connsiteX16" fmla="*/ 53933 w 84376"/>
                  <a:gd name="connsiteY16" fmla="*/ 84074 h 85122"/>
                  <a:gd name="connsiteX17" fmla="*/ 54981 w 84376"/>
                  <a:gd name="connsiteY17" fmla="*/ 85122 h 85122"/>
                  <a:gd name="connsiteX18" fmla="*/ 68221 w 84376"/>
                  <a:gd name="connsiteY18" fmla="*/ 50546 h 85122"/>
                  <a:gd name="connsiteX19" fmla="*/ 83365 w 84376"/>
                  <a:gd name="connsiteY19" fmla="*/ 45974 h 85122"/>
                  <a:gd name="connsiteX20" fmla="*/ 81746 w 84376"/>
                  <a:gd name="connsiteY20" fmla="*/ 39878 h 85122"/>
                  <a:gd name="connsiteX21" fmla="*/ 44028 w 84376"/>
                  <a:gd name="connsiteY21" fmla="*/ 38449 h 85122"/>
                  <a:gd name="connsiteX22" fmla="*/ 25263 w 84376"/>
                  <a:gd name="connsiteY22" fmla="*/ 36163 h 85122"/>
                  <a:gd name="connsiteX23" fmla="*/ 21263 w 84376"/>
                  <a:gd name="connsiteY23" fmla="*/ 8255 h 85122"/>
                  <a:gd name="connsiteX24" fmla="*/ 60220 w 84376"/>
                  <a:gd name="connsiteY24" fmla="*/ 39878 h 85122"/>
                  <a:gd name="connsiteX25" fmla="*/ 44028 w 84376"/>
                  <a:gd name="connsiteY25" fmla="*/ 38449 h 8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4376" h="85122">
                    <a:moveTo>
                      <a:pt x="81746" y="39878"/>
                    </a:moveTo>
                    <a:cubicBezTo>
                      <a:pt x="77746" y="38545"/>
                      <a:pt x="73364" y="39592"/>
                      <a:pt x="69078" y="39973"/>
                    </a:cubicBezTo>
                    <a:cubicBezTo>
                      <a:pt x="69269" y="36259"/>
                      <a:pt x="69364" y="33306"/>
                      <a:pt x="69364" y="31687"/>
                    </a:cubicBezTo>
                    <a:cubicBezTo>
                      <a:pt x="68316" y="2254"/>
                      <a:pt x="40789" y="-1746"/>
                      <a:pt x="16976" y="540"/>
                    </a:cubicBezTo>
                    <a:cubicBezTo>
                      <a:pt x="14786" y="730"/>
                      <a:pt x="12881" y="2254"/>
                      <a:pt x="12976" y="4540"/>
                    </a:cubicBezTo>
                    <a:cubicBezTo>
                      <a:pt x="13261" y="15018"/>
                      <a:pt x="15357" y="25400"/>
                      <a:pt x="16881" y="35782"/>
                    </a:cubicBezTo>
                    <a:cubicBezTo>
                      <a:pt x="12023" y="35782"/>
                      <a:pt x="7261" y="36354"/>
                      <a:pt x="2880" y="37973"/>
                    </a:cubicBezTo>
                    <a:cubicBezTo>
                      <a:pt x="1737" y="38354"/>
                      <a:pt x="1831" y="39783"/>
                      <a:pt x="2880" y="40164"/>
                    </a:cubicBezTo>
                    <a:cubicBezTo>
                      <a:pt x="7547" y="42164"/>
                      <a:pt x="12690" y="43498"/>
                      <a:pt x="17929" y="44450"/>
                    </a:cubicBezTo>
                    <a:cubicBezTo>
                      <a:pt x="18405" y="49975"/>
                      <a:pt x="18595" y="55594"/>
                      <a:pt x="17643" y="61119"/>
                    </a:cubicBezTo>
                    <a:cubicBezTo>
                      <a:pt x="16024" y="70644"/>
                      <a:pt x="8499" y="67691"/>
                      <a:pt x="1546" y="66834"/>
                    </a:cubicBezTo>
                    <a:cubicBezTo>
                      <a:pt x="117" y="66643"/>
                      <a:pt x="-455" y="68644"/>
                      <a:pt x="403" y="69596"/>
                    </a:cubicBezTo>
                    <a:cubicBezTo>
                      <a:pt x="10690" y="80455"/>
                      <a:pt x="23072" y="74454"/>
                      <a:pt x="25549" y="61119"/>
                    </a:cubicBezTo>
                    <a:cubicBezTo>
                      <a:pt x="26501" y="56071"/>
                      <a:pt x="26597" y="51022"/>
                      <a:pt x="26311" y="45974"/>
                    </a:cubicBezTo>
                    <a:cubicBezTo>
                      <a:pt x="33740" y="47022"/>
                      <a:pt x="41265" y="47593"/>
                      <a:pt x="48218" y="48451"/>
                    </a:cubicBezTo>
                    <a:cubicBezTo>
                      <a:pt x="50885" y="48736"/>
                      <a:pt x="54600" y="49403"/>
                      <a:pt x="58601" y="49879"/>
                    </a:cubicBezTo>
                    <a:cubicBezTo>
                      <a:pt x="56410" y="61405"/>
                      <a:pt x="54029" y="72739"/>
                      <a:pt x="53933" y="84074"/>
                    </a:cubicBezTo>
                    <a:cubicBezTo>
                      <a:pt x="53933" y="84646"/>
                      <a:pt x="54410" y="85122"/>
                      <a:pt x="54981" y="85122"/>
                    </a:cubicBezTo>
                    <a:cubicBezTo>
                      <a:pt x="62506" y="85217"/>
                      <a:pt x="66411" y="66262"/>
                      <a:pt x="68221" y="50546"/>
                    </a:cubicBezTo>
                    <a:cubicBezTo>
                      <a:pt x="74507" y="50546"/>
                      <a:pt x="80413" y="49594"/>
                      <a:pt x="83365" y="45974"/>
                    </a:cubicBezTo>
                    <a:cubicBezTo>
                      <a:pt x="85175" y="43783"/>
                      <a:pt x="84509" y="40735"/>
                      <a:pt x="81746" y="39878"/>
                    </a:cubicBezTo>
                    <a:close/>
                    <a:moveTo>
                      <a:pt x="44028" y="38449"/>
                    </a:moveTo>
                    <a:cubicBezTo>
                      <a:pt x="38217" y="37878"/>
                      <a:pt x="31740" y="36830"/>
                      <a:pt x="25263" y="36163"/>
                    </a:cubicBezTo>
                    <a:cubicBezTo>
                      <a:pt x="23929" y="26829"/>
                      <a:pt x="21930" y="17494"/>
                      <a:pt x="21263" y="8255"/>
                    </a:cubicBezTo>
                    <a:cubicBezTo>
                      <a:pt x="43932" y="6922"/>
                      <a:pt x="63649" y="13208"/>
                      <a:pt x="60220" y="39878"/>
                    </a:cubicBezTo>
                    <a:cubicBezTo>
                      <a:pt x="54886" y="39592"/>
                      <a:pt x="49456" y="39021"/>
                      <a:pt x="44028" y="38449"/>
                    </a:cubicBezTo>
                    <a:close/>
                  </a:path>
                </a:pathLst>
              </a:custGeom>
              <a:grpFill/>
              <a:ln w="9525" cap="flat">
                <a:noFill/>
                <a:prstDash val="solid"/>
                <a:miter/>
              </a:ln>
            </p:spPr>
            <p:txBody>
              <a:bodyPr rtlCol="0" anchor="ctr"/>
              <a:lstStyle/>
              <a:p>
                <a:endParaRPr lang="en-US"/>
              </a:p>
            </p:txBody>
          </p:sp>
        </p:grpSp>
        <p:grpSp>
          <p:nvGrpSpPr>
            <p:cNvPr id="816" name="Graphic 6">
              <a:extLst>
                <a:ext uri="{FF2B5EF4-FFF2-40B4-BE49-F238E27FC236}">
                  <a16:creationId xmlns:a16="http://schemas.microsoft.com/office/drawing/2014/main" id="{527B649B-AC7B-582D-6472-DC40EABB3186}"/>
                </a:ext>
              </a:extLst>
            </p:cNvPr>
            <p:cNvGrpSpPr/>
            <p:nvPr/>
          </p:nvGrpSpPr>
          <p:grpSpPr>
            <a:xfrm>
              <a:off x="7380352" y="2613580"/>
              <a:ext cx="1869076" cy="1122621"/>
              <a:chOff x="7380352" y="2613580"/>
              <a:chExt cx="1869076" cy="1122621"/>
            </a:xfrm>
            <a:grpFill/>
          </p:grpSpPr>
          <p:sp>
            <p:nvSpPr>
              <p:cNvPr id="817" name="Freeform: Shape 816">
                <a:extLst>
                  <a:ext uri="{FF2B5EF4-FFF2-40B4-BE49-F238E27FC236}">
                    <a16:creationId xmlns:a16="http://schemas.microsoft.com/office/drawing/2014/main" id="{521E1221-F173-6753-DA19-6EFC48D3A4F3}"/>
                  </a:ext>
                </a:extLst>
              </p:cNvPr>
              <p:cNvSpPr/>
              <p:nvPr/>
            </p:nvSpPr>
            <p:spPr>
              <a:xfrm>
                <a:off x="7387971" y="2613580"/>
                <a:ext cx="1826894" cy="1086977"/>
              </a:xfrm>
              <a:custGeom>
                <a:avLst/>
                <a:gdLst>
                  <a:gd name="connsiteX0" fmla="*/ 1286542 w 1826894"/>
                  <a:gd name="connsiteY0" fmla="*/ 991918 h 1086977"/>
                  <a:gd name="connsiteX1" fmla="*/ 1275302 w 1826894"/>
                  <a:gd name="connsiteY1" fmla="*/ 991632 h 1086977"/>
                  <a:gd name="connsiteX2" fmla="*/ 1273873 w 1826894"/>
                  <a:gd name="connsiteY2" fmla="*/ 991251 h 1086977"/>
                  <a:gd name="connsiteX3" fmla="*/ 1162050 w 1826894"/>
                  <a:gd name="connsiteY3" fmla="*/ 985631 h 1086977"/>
                  <a:gd name="connsiteX4" fmla="*/ 945356 w 1826894"/>
                  <a:gd name="connsiteY4" fmla="*/ 985727 h 1086977"/>
                  <a:gd name="connsiteX5" fmla="*/ 746760 w 1826894"/>
                  <a:gd name="connsiteY5" fmla="*/ 985822 h 1086977"/>
                  <a:gd name="connsiteX6" fmla="*/ 779812 w 1826894"/>
                  <a:gd name="connsiteY6" fmla="*/ 973630 h 1086977"/>
                  <a:gd name="connsiteX7" fmla="*/ 938974 w 1826894"/>
                  <a:gd name="connsiteY7" fmla="*/ 840185 h 1086977"/>
                  <a:gd name="connsiteX8" fmla="*/ 1136428 w 1826894"/>
                  <a:gd name="connsiteY8" fmla="*/ 591868 h 1086977"/>
                  <a:gd name="connsiteX9" fmla="*/ 1804130 w 1826894"/>
                  <a:gd name="connsiteY9" fmla="*/ 587296 h 1086977"/>
                  <a:gd name="connsiteX10" fmla="*/ 1753648 w 1826894"/>
                  <a:gd name="connsiteY10" fmla="*/ 634350 h 1086977"/>
                  <a:gd name="connsiteX11" fmla="*/ 1755838 w 1826894"/>
                  <a:gd name="connsiteY11" fmla="*/ 637112 h 1086977"/>
                  <a:gd name="connsiteX12" fmla="*/ 1824038 w 1826894"/>
                  <a:gd name="connsiteY12" fmla="*/ 590344 h 1086977"/>
                  <a:gd name="connsiteX13" fmla="*/ 1825943 w 1826894"/>
                  <a:gd name="connsiteY13" fmla="*/ 586534 h 1086977"/>
                  <a:gd name="connsiteX14" fmla="*/ 1826895 w 1826894"/>
                  <a:gd name="connsiteY14" fmla="*/ 584819 h 1086977"/>
                  <a:gd name="connsiteX15" fmla="*/ 1825943 w 1826894"/>
                  <a:gd name="connsiteY15" fmla="*/ 583105 h 1086977"/>
                  <a:gd name="connsiteX16" fmla="*/ 1822418 w 1826894"/>
                  <a:gd name="connsiteY16" fmla="*/ 578057 h 1086977"/>
                  <a:gd name="connsiteX17" fmla="*/ 1759458 w 1826894"/>
                  <a:gd name="connsiteY17" fmla="*/ 539671 h 1086977"/>
                  <a:gd name="connsiteX18" fmla="*/ 1756505 w 1826894"/>
                  <a:gd name="connsiteY18" fmla="*/ 540433 h 1086977"/>
                  <a:gd name="connsiteX19" fmla="*/ 1797748 w 1826894"/>
                  <a:gd name="connsiteY19" fmla="*/ 582343 h 1086977"/>
                  <a:gd name="connsiteX20" fmla="*/ 1150525 w 1826894"/>
                  <a:gd name="connsiteY20" fmla="*/ 577866 h 1086977"/>
                  <a:gd name="connsiteX21" fmla="*/ 1244918 w 1826894"/>
                  <a:gd name="connsiteY21" fmla="*/ 505857 h 1086977"/>
                  <a:gd name="connsiteX22" fmla="*/ 1522666 w 1826894"/>
                  <a:gd name="connsiteY22" fmla="*/ 478520 h 1086977"/>
                  <a:gd name="connsiteX23" fmla="*/ 1523524 w 1826894"/>
                  <a:gd name="connsiteY23" fmla="*/ 475472 h 1086977"/>
                  <a:gd name="connsiteX24" fmla="*/ 1223105 w 1826894"/>
                  <a:gd name="connsiteY24" fmla="*/ 501095 h 1086977"/>
                  <a:gd name="connsiteX25" fmla="*/ 1130046 w 1826894"/>
                  <a:gd name="connsiteY25" fmla="*/ 577962 h 1086977"/>
                  <a:gd name="connsiteX26" fmla="*/ 310515 w 1826894"/>
                  <a:gd name="connsiteY26" fmla="*/ 578152 h 1086977"/>
                  <a:gd name="connsiteX27" fmla="*/ 298609 w 1826894"/>
                  <a:gd name="connsiteY27" fmla="*/ 167339 h 1086977"/>
                  <a:gd name="connsiteX28" fmla="*/ 308134 w 1826894"/>
                  <a:gd name="connsiteY28" fmla="*/ 23035 h 1086977"/>
                  <a:gd name="connsiteX29" fmla="*/ 306228 w 1826894"/>
                  <a:gd name="connsiteY29" fmla="*/ 22749 h 1086977"/>
                  <a:gd name="connsiteX30" fmla="*/ 295465 w 1826894"/>
                  <a:gd name="connsiteY30" fmla="*/ 568341 h 1086977"/>
                  <a:gd name="connsiteX31" fmla="*/ 297085 w 1826894"/>
                  <a:gd name="connsiteY31" fmla="*/ 578152 h 1086977"/>
                  <a:gd name="connsiteX32" fmla="*/ 176117 w 1826894"/>
                  <a:gd name="connsiteY32" fmla="*/ 578152 h 1086977"/>
                  <a:gd name="connsiteX33" fmla="*/ 176308 w 1826894"/>
                  <a:gd name="connsiteY33" fmla="*/ 36084 h 1086977"/>
                  <a:gd name="connsiteX34" fmla="*/ 213836 w 1826894"/>
                  <a:gd name="connsiteY34" fmla="*/ 93615 h 1086977"/>
                  <a:gd name="connsiteX35" fmla="*/ 216598 w 1826894"/>
                  <a:gd name="connsiteY35" fmla="*/ 92472 h 1086977"/>
                  <a:gd name="connsiteX36" fmla="*/ 180689 w 1826894"/>
                  <a:gd name="connsiteY36" fmla="*/ 5223 h 1086977"/>
                  <a:gd name="connsiteX37" fmla="*/ 168878 w 1826894"/>
                  <a:gd name="connsiteY37" fmla="*/ 1985 h 1086977"/>
                  <a:gd name="connsiteX38" fmla="*/ 167449 w 1826894"/>
                  <a:gd name="connsiteY38" fmla="*/ 1794 h 1086977"/>
                  <a:gd name="connsiteX39" fmla="*/ 158686 w 1826894"/>
                  <a:gd name="connsiteY39" fmla="*/ 10271 h 1086977"/>
                  <a:gd name="connsiteX40" fmla="*/ 158686 w 1826894"/>
                  <a:gd name="connsiteY40" fmla="*/ 13891 h 1086977"/>
                  <a:gd name="connsiteX41" fmla="*/ 136303 w 1826894"/>
                  <a:gd name="connsiteY41" fmla="*/ 46371 h 1086977"/>
                  <a:gd name="connsiteX42" fmla="*/ 119063 w 1826894"/>
                  <a:gd name="connsiteY42" fmla="*/ 86662 h 1086977"/>
                  <a:gd name="connsiteX43" fmla="*/ 120205 w 1826894"/>
                  <a:gd name="connsiteY43" fmla="*/ 87138 h 1086977"/>
                  <a:gd name="connsiteX44" fmla="*/ 144018 w 1826894"/>
                  <a:gd name="connsiteY44" fmla="*/ 57039 h 1086977"/>
                  <a:gd name="connsiteX45" fmla="*/ 158686 w 1826894"/>
                  <a:gd name="connsiteY45" fmla="*/ 35989 h 1086977"/>
                  <a:gd name="connsiteX46" fmla="*/ 158877 w 1826894"/>
                  <a:gd name="connsiteY46" fmla="*/ 578057 h 1086977"/>
                  <a:gd name="connsiteX47" fmla="*/ 74676 w 1826894"/>
                  <a:gd name="connsiteY47" fmla="*/ 577962 h 1086977"/>
                  <a:gd name="connsiteX48" fmla="*/ 69246 w 1826894"/>
                  <a:gd name="connsiteY48" fmla="*/ 577962 h 1086977"/>
                  <a:gd name="connsiteX49" fmla="*/ 69056 w 1826894"/>
                  <a:gd name="connsiteY49" fmla="*/ 577962 h 1086977"/>
                  <a:gd name="connsiteX50" fmla="*/ 62674 w 1826894"/>
                  <a:gd name="connsiteY50" fmla="*/ 577962 h 1086977"/>
                  <a:gd name="connsiteX51" fmla="*/ 62579 w 1826894"/>
                  <a:gd name="connsiteY51" fmla="*/ 577962 h 1086977"/>
                  <a:gd name="connsiteX52" fmla="*/ 46767 w 1826894"/>
                  <a:gd name="connsiteY52" fmla="*/ 577962 h 1086977"/>
                  <a:gd name="connsiteX53" fmla="*/ 40005 w 1826894"/>
                  <a:gd name="connsiteY53" fmla="*/ 584915 h 1086977"/>
                  <a:gd name="connsiteX54" fmla="*/ 46767 w 1826894"/>
                  <a:gd name="connsiteY54" fmla="*/ 591868 h 1086977"/>
                  <a:gd name="connsiteX55" fmla="*/ 62579 w 1826894"/>
                  <a:gd name="connsiteY55" fmla="*/ 591868 h 1086977"/>
                  <a:gd name="connsiteX56" fmla="*/ 62674 w 1826894"/>
                  <a:gd name="connsiteY56" fmla="*/ 591868 h 1086977"/>
                  <a:gd name="connsiteX57" fmla="*/ 69056 w 1826894"/>
                  <a:gd name="connsiteY57" fmla="*/ 591868 h 1086977"/>
                  <a:gd name="connsiteX58" fmla="*/ 69246 w 1826894"/>
                  <a:gd name="connsiteY58" fmla="*/ 591868 h 1086977"/>
                  <a:gd name="connsiteX59" fmla="*/ 74676 w 1826894"/>
                  <a:gd name="connsiteY59" fmla="*/ 591868 h 1086977"/>
                  <a:gd name="connsiteX60" fmla="*/ 158877 w 1826894"/>
                  <a:gd name="connsiteY60" fmla="*/ 591773 h 1086977"/>
                  <a:gd name="connsiteX61" fmla="*/ 158972 w 1826894"/>
                  <a:gd name="connsiteY61" fmla="*/ 938673 h 1086977"/>
                  <a:gd name="connsiteX62" fmla="*/ 158877 w 1826894"/>
                  <a:gd name="connsiteY62" fmla="*/ 986108 h 1086977"/>
                  <a:gd name="connsiteX63" fmla="*/ 7906 w 1826894"/>
                  <a:gd name="connsiteY63" fmla="*/ 986203 h 1086977"/>
                  <a:gd name="connsiteX64" fmla="*/ 0 w 1826894"/>
                  <a:gd name="connsiteY64" fmla="*/ 994395 h 1086977"/>
                  <a:gd name="connsiteX65" fmla="*/ 7906 w 1826894"/>
                  <a:gd name="connsiteY65" fmla="*/ 1002586 h 1086977"/>
                  <a:gd name="connsiteX66" fmla="*/ 159258 w 1826894"/>
                  <a:gd name="connsiteY66" fmla="*/ 1002681 h 1086977"/>
                  <a:gd name="connsiteX67" fmla="*/ 159639 w 1826894"/>
                  <a:gd name="connsiteY67" fmla="*/ 1014016 h 1086977"/>
                  <a:gd name="connsiteX68" fmla="*/ 165545 w 1826894"/>
                  <a:gd name="connsiteY68" fmla="*/ 1085072 h 1086977"/>
                  <a:gd name="connsiteX69" fmla="*/ 167449 w 1826894"/>
                  <a:gd name="connsiteY69" fmla="*/ 1086978 h 1086977"/>
                  <a:gd name="connsiteX70" fmla="*/ 169354 w 1826894"/>
                  <a:gd name="connsiteY70" fmla="*/ 1085072 h 1086977"/>
                  <a:gd name="connsiteX71" fmla="*/ 174498 w 1826894"/>
                  <a:gd name="connsiteY71" fmla="*/ 1023827 h 1086977"/>
                  <a:gd name="connsiteX72" fmla="*/ 268224 w 1826894"/>
                  <a:gd name="connsiteY72" fmla="*/ 1062498 h 1086977"/>
                  <a:gd name="connsiteX73" fmla="*/ 270320 w 1826894"/>
                  <a:gd name="connsiteY73" fmla="*/ 1059831 h 1086977"/>
                  <a:gd name="connsiteX74" fmla="*/ 181451 w 1826894"/>
                  <a:gd name="connsiteY74" fmla="*/ 1009444 h 1086977"/>
                  <a:gd name="connsiteX75" fmla="*/ 189262 w 1826894"/>
                  <a:gd name="connsiteY75" fmla="*/ 1002681 h 1086977"/>
                  <a:gd name="connsiteX76" fmla="*/ 664845 w 1826894"/>
                  <a:gd name="connsiteY76" fmla="*/ 1002872 h 1086977"/>
                  <a:gd name="connsiteX77" fmla="*/ 604361 w 1826894"/>
                  <a:gd name="connsiteY77" fmla="*/ 1063546 h 1086977"/>
                  <a:gd name="connsiteX78" fmla="*/ 605885 w 1826894"/>
                  <a:gd name="connsiteY78" fmla="*/ 1065546 h 1086977"/>
                  <a:gd name="connsiteX79" fmla="*/ 685895 w 1826894"/>
                  <a:gd name="connsiteY79" fmla="*/ 1004586 h 1086977"/>
                  <a:gd name="connsiteX80" fmla="*/ 687705 w 1826894"/>
                  <a:gd name="connsiteY80" fmla="*/ 1002872 h 1086977"/>
                  <a:gd name="connsiteX81" fmla="*/ 935831 w 1826894"/>
                  <a:gd name="connsiteY81" fmla="*/ 1002967 h 1086977"/>
                  <a:gd name="connsiteX82" fmla="*/ 1152525 w 1826894"/>
                  <a:gd name="connsiteY82" fmla="*/ 1003062 h 1086977"/>
                  <a:gd name="connsiteX83" fmla="*/ 1273778 w 1826894"/>
                  <a:gd name="connsiteY83" fmla="*/ 997442 h 1086977"/>
                  <a:gd name="connsiteX84" fmla="*/ 1275207 w 1826894"/>
                  <a:gd name="connsiteY84" fmla="*/ 997062 h 1086977"/>
                  <a:gd name="connsiteX85" fmla="*/ 1286447 w 1826894"/>
                  <a:gd name="connsiteY85" fmla="*/ 996776 h 1086977"/>
                  <a:gd name="connsiteX86" fmla="*/ 1288637 w 1826894"/>
                  <a:gd name="connsiteY86" fmla="*/ 994490 h 1086977"/>
                  <a:gd name="connsiteX87" fmla="*/ 1286542 w 1826894"/>
                  <a:gd name="connsiteY87" fmla="*/ 991918 h 1086977"/>
                  <a:gd name="connsiteX88" fmla="*/ 679037 w 1826894"/>
                  <a:gd name="connsiteY88" fmla="*/ 591868 h 1086977"/>
                  <a:gd name="connsiteX89" fmla="*/ 655796 w 1826894"/>
                  <a:gd name="connsiteY89" fmla="*/ 648256 h 1086977"/>
                  <a:gd name="connsiteX90" fmla="*/ 662844 w 1826894"/>
                  <a:gd name="connsiteY90" fmla="*/ 650161 h 1086977"/>
                  <a:gd name="connsiteX91" fmla="*/ 682847 w 1826894"/>
                  <a:gd name="connsiteY91" fmla="*/ 616919 h 1086977"/>
                  <a:gd name="connsiteX92" fmla="*/ 681133 w 1826894"/>
                  <a:gd name="connsiteY92" fmla="*/ 631492 h 1086977"/>
                  <a:gd name="connsiteX93" fmla="*/ 680752 w 1826894"/>
                  <a:gd name="connsiteY93" fmla="*/ 687689 h 1086977"/>
                  <a:gd name="connsiteX94" fmla="*/ 680561 w 1826894"/>
                  <a:gd name="connsiteY94" fmla="*/ 791131 h 1086977"/>
                  <a:gd name="connsiteX95" fmla="*/ 684847 w 1826894"/>
                  <a:gd name="connsiteY95" fmla="*/ 980107 h 1086977"/>
                  <a:gd name="connsiteX96" fmla="*/ 683800 w 1826894"/>
                  <a:gd name="connsiteY96" fmla="*/ 980107 h 1086977"/>
                  <a:gd name="connsiteX97" fmla="*/ 669798 w 1826894"/>
                  <a:gd name="connsiteY97" fmla="*/ 961152 h 1086977"/>
                  <a:gd name="connsiteX98" fmla="*/ 648081 w 1826894"/>
                  <a:gd name="connsiteY98" fmla="*/ 932672 h 1086977"/>
                  <a:gd name="connsiteX99" fmla="*/ 644937 w 1826894"/>
                  <a:gd name="connsiteY99" fmla="*/ 934006 h 1086977"/>
                  <a:gd name="connsiteX100" fmla="*/ 667893 w 1826894"/>
                  <a:gd name="connsiteY100" fmla="*/ 979916 h 1086977"/>
                  <a:gd name="connsiteX101" fmla="*/ 533114 w 1826894"/>
                  <a:gd name="connsiteY101" fmla="*/ 941054 h 1086977"/>
                  <a:gd name="connsiteX102" fmla="*/ 358807 w 1826894"/>
                  <a:gd name="connsiteY102" fmla="*/ 740648 h 1086977"/>
                  <a:gd name="connsiteX103" fmla="*/ 313087 w 1826894"/>
                  <a:gd name="connsiteY103" fmla="*/ 591582 h 1086977"/>
                  <a:gd name="connsiteX104" fmla="*/ 679037 w 1826894"/>
                  <a:gd name="connsiteY104" fmla="*/ 591868 h 1086977"/>
                  <a:gd name="connsiteX105" fmla="*/ 210978 w 1826894"/>
                  <a:gd name="connsiteY105" fmla="*/ 985917 h 1086977"/>
                  <a:gd name="connsiteX106" fmla="*/ 217932 w 1826894"/>
                  <a:gd name="connsiteY106" fmla="*/ 980107 h 1086977"/>
                  <a:gd name="connsiteX107" fmla="*/ 238315 w 1826894"/>
                  <a:gd name="connsiteY107" fmla="*/ 949437 h 1086977"/>
                  <a:gd name="connsiteX108" fmla="*/ 236982 w 1826894"/>
                  <a:gd name="connsiteY108" fmla="*/ 948674 h 1086977"/>
                  <a:gd name="connsiteX109" fmla="*/ 209550 w 1826894"/>
                  <a:gd name="connsiteY109" fmla="*/ 971630 h 1086977"/>
                  <a:gd name="connsiteX110" fmla="*/ 192977 w 1826894"/>
                  <a:gd name="connsiteY110" fmla="*/ 985822 h 1086977"/>
                  <a:gd name="connsiteX111" fmla="*/ 176403 w 1826894"/>
                  <a:gd name="connsiteY111" fmla="*/ 985822 h 1086977"/>
                  <a:gd name="connsiteX112" fmla="*/ 176022 w 1826894"/>
                  <a:gd name="connsiteY112" fmla="*/ 936387 h 1086977"/>
                  <a:gd name="connsiteX113" fmla="*/ 176117 w 1826894"/>
                  <a:gd name="connsiteY113" fmla="*/ 591487 h 1086977"/>
                  <a:gd name="connsiteX114" fmla="*/ 299466 w 1826894"/>
                  <a:gd name="connsiteY114" fmla="*/ 591487 h 1086977"/>
                  <a:gd name="connsiteX115" fmla="*/ 580549 w 1826894"/>
                  <a:gd name="connsiteY115" fmla="*/ 979440 h 1086977"/>
                  <a:gd name="connsiteX116" fmla="*/ 599980 w 1826894"/>
                  <a:gd name="connsiteY116" fmla="*/ 985727 h 1086977"/>
                  <a:gd name="connsiteX117" fmla="*/ 210978 w 1826894"/>
                  <a:gd name="connsiteY117" fmla="*/ 985917 h 1086977"/>
                  <a:gd name="connsiteX118" fmla="*/ 744093 w 1826894"/>
                  <a:gd name="connsiteY118" fmla="*/ 904669 h 1086977"/>
                  <a:gd name="connsiteX119" fmla="*/ 692658 w 1826894"/>
                  <a:gd name="connsiteY119" fmla="*/ 970677 h 1086977"/>
                  <a:gd name="connsiteX120" fmla="*/ 695706 w 1826894"/>
                  <a:gd name="connsiteY120" fmla="*/ 791036 h 1086977"/>
                  <a:gd name="connsiteX121" fmla="*/ 695515 w 1826894"/>
                  <a:gd name="connsiteY121" fmla="*/ 687594 h 1086977"/>
                  <a:gd name="connsiteX122" fmla="*/ 695230 w 1826894"/>
                  <a:gd name="connsiteY122" fmla="*/ 640731 h 1086977"/>
                  <a:gd name="connsiteX123" fmla="*/ 690467 w 1826894"/>
                  <a:gd name="connsiteY123" fmla="*/ 603298 h 1086977"/>
                  <a:gd name="connsiteX124" fmla="*/ 737616 w 1826894"/>
                  <a:gd name="connsiteY124" fmla="*/ 655209 h 1086977"/>
                  <a:gd name="connsiteX125" fmla="*/ 740283 w 1826894"/>
                  <a:gd name="connsiteY125" fmla="*/ 654066 h 1086977"/>
                  <a:gd name="connsiteX126" fmla="*/ 701230 w 1826894"/>
                  <a:gd name="connsiteY126" fmla="*/ 591773 h 1086977"/>
                  <a:gd name="connsiteX127" fmla="*/ 1116520 w 1826894"/>
                  <a:gd name="connsiteY127" fmla="*/ 591677 h 1086977"/>
                  <a:gd name="connsiteX128" fmla="*/ 1065943 w 1826894"/>
                  <a:gd name="connsiteY128" fmla="*/ 650828 h 1086977"/>
                  <a:gd name="connsiteX129" fmla="*/ 921068 w 1826894"/>
                  <a:gd name="connsiteY129" fmla="*/ 834946 h 1086977"/>
                  <a:gd name="connsiteX130" fmla="*/ 755332 w 1826894"/>
                  <a:gd name="connsiteY130" fmla="*/ 965820 h 1086977"/>
                  <a:gd name="connsiteX131" fmla="*/ 708279 w 1826894"/>
                  <a:gd name="connsiteY131" fmla="*/ 977821 h 1086977"/>
                  <a:gd name="connsiteX132" fmla="*/ 746570 w 1826894"/>
                  <a:gd name="connsiteY132" fmla="*/ 905621 h 1086977"/>
                  <a:gd name="connsiteX133" fmla="*/ 744093 w 1826894"/>
                  <a:gd name="connsiteY133" fmla="*/ 904669 h 108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826894" h="1086977">
                    <a:moveTo>
                      <a:pt x="1286542" y="991918"/>
                    </a:moveTo>
                    <a:cubicBezTo>
                      <a:pt x="1282827" y="991823"/>
                      <a:pt x="1279017" y="991728"/>
                      <a:pt x="1275302" y="991632"/>
                    </a:cubicBezTo>
                    <a:cubicBezTo>
                      <a:pt x="1274921" y="991442"/>
                      <a:pt x="1274445" y="991251"/>
                      <a:pt x="1273873" y="991251"/>
                    </a:cubicBezTo>
                    <a:cubicBezTo>
                      <a:pt x="1119568" y="984012"/>
                      <a:pt x="1316450" y="985631"/>
                      <a:pt x="1162050" y="985631"/>
                    </a:cubicBezTo>
                    <a:cubicBezTo>
                      <a:pt x="1004125" y="985631"/>
                      <a:pt x="1103280" y="985631"/>
                      <a:pt x="945356" y="985727"/>
                    </a:cubicBezTo>
                    <a:cubicBezTo>
                      <a:pt x="879157" y="985727"/>
                      <a:pt x="812959" y="985822"/>
                      <a:pt x="746760" y="985822"/>
                    </a:cubicBezTo>
                    <a:cubicBezTo>
                      <a:pt x="757904" y="982488"/>
                      <a:pt x="768953" y="978488"/>
                      <a:pt x="779812" y="973630"/>
                    </a:cubicBezTo>
                    <a:cubicBezTo>
                      <a:pt x="843439" y="945055"/>
                      <a:pt x="894397" y="892477"/>
                      <a:pt x="938974" y="840185"/>
                    </a:cubicBezTo>
                    <a:cubicBezTo>
                      <a:pt x="1005554" y="762080"/>
                      <a:pt x="1063181" y="667496"/>
                      <a:pt x="1136428" y="591868"/>
                    </a:cubicBezTo>
                    <a:cubicBezTo>
                      <a:pt x="1359027" y="591487"/>
                      <a:pt x="1581626" y="590249"/>
                      <a:pt x="1804130" y="587296"/>
                    </a:cubicBezTo>
                    <a:cubicBezTo>
                      <a:pt x="1787176" y="602917"/>
                      <a:pt x="1770602" y="618824"/>
                      <a:pt x="1753648" y="634350"/>
                    </a:cubicBezTo>
                    <a:cubicBezTo>
                      <a:pt x="1752124" y="635778"/>
                      <a:pt x="1754124" y="638064"/>
                      <a:pt x="1755838" y="637112"/>
                    </a:cubicBezTo>
                    <a:cubicBezTo>
                      <a:pt x="1780222" y="623777"/>
                      <a:pt x="1804702" y="610632"/>
                      <a:pt x="1824038" y="590344"/>
                    </a:cubicBezTo>
                    <a:cubicBezTo>
                      <a:pt x="1825085" y="589201"/>
                      <a:pt x="1825657" y="587867"/>
                      <a:pt x="1825943" y="586534"/>
                    </a:cubicBezTo>
                    <a:cubicBezTo>
                      <a:pt x="1826514" y="586153"/>
                      <a:pt x="1826895" y="585486"/>
                      <a:pt x="1826895" y="584819"/>
                    </a:cubicBezTo>
                    <a:cubicBezTo>
                      <a:pt x="1826895" y="584058"/>
                      <a:pt x="1826514" y="583486"/>
                      <a:pt x="1825943" y="583105"/>
                    </a:cubicBezTo>
                    <a:cubicBezTo>
                      <a:pt x="1825466" y="581105"/>
                      <a:pt x="1824418" y="579200"/>
                      <a:pt x="1822418" y="578057"/>
                    </a:cubicBezTo>
                    <a:cubicBezTo>
                      <a:pt x="1804321" y="567389"/>
                      <a:pt x="1770507" y="559007"/>
                      <a:pt x="1759458" y="539671"/>
                    </a:cubicBezTo>
                    <a:cubicBezTo>
                      <a:pt x="1758696" y="538337"/>
                      <a:pt x="1756410" y="538909"/>
                      <a:pt x="1756505" y="540433"/>
                    </a:cubicBezTo>
                    <a:cubicBezTo>
                      <a:pt x="1756981" y="561483"/>
                      <a:pt x="1778698" y="572437"/>
                      <a:pt x="1797748" y="582343"/>
                    </a:cubicBezTo>
                    <a:cubicBezTo>
                      <a:pt x="1582007" y="579485"/>
                      <a:pt x="1366266" y="578342"/>
                      <a:pt x="1150525" y="577866"/>
                    </a:cubicBezTo>
                    <a:cubicBezTo>
                      <a:pt x="1179100" y="550148"/>
                      <a:pt x="1210056" y="525479"/>
                      <a:pt x="1244918" y="505857"/>
                    </a:cubicBezTo>
                    <a:cubicBezTo>
                      <a:pt x="1328642" y="458708"/>
                      <a:pt x="1430845" y="464900"/>
                      <a:pt x="1522666" y="478520"/>
                    </a:cubicBezTo>
                    <a:cubicBezTo>
                      <a:pt x="1524667" y="478806"/>
                      <a:pt x="1525619" y="475853"/>
                      <a:pt x="1523524" y="475472"/>
                    </a:cubicBezTo>
                    <a:cubicBezTo>
                      <a:pt x="1421320" y="454137"/>
                      <a:pt x="1315307" y="444707"/>
                      <a:pt x="1223105" y="501095"/>
                    </a:cubicBezTo>
                    <a:cubicBezTo>
                      <a:pt x="1188625" y="522145"/>
                      <a:pt x="1158144" y="548815"/>
                      <a:pt x="1130046" y="577962"/>
                    </a:cubicBezTo>
                    <a:cubicBezTo>
                      <a:pt x="856869" y="577485"/>
                      <a:pt x="583692" y="578057"/>
                      <a:pt x="310515" y="578152"/>
                    </a:cubicBezTo>
                    <a:cubicBezTo>
                      <a:pt x="285655" y="443373"/>
                      <a:pt x="290608" y="300593"/>
                      <a:pt x="298609" y="167339"/>
                    </a:cubicBezTo>
                    <a:cubicBezTo>
                      <a:pt x="301466" y="119237"/>
                      <a:pt x="305371" y="71136"/>
                      <a:pt x="308134" y="23035"/>
                    </a:cubicBezTo>
                    <a:cubicBezTo>
                      <a:pt x="308229" y="21987"/>
                      <a:pt x="306419" y="21701"/>
                      <a:pt x="306228" y="22749"/>
                    </a:cubicBezTo>
                    <a:cubicBezTo>
                      <a:pt x="279273" y="201724"/>
                      <a:pt x="267843" y="388795"/>
                      <a:pt x="295465" y="568341"/>
                    </a:cubicBezTo>
                    <a:cubicBezTo>
                      <a:pt x="295942" y="571580"/>
                      <a:pt x="296513" y="574913"/>
                      <a:pt x="297085" y="578152"/>
                    </a:cubicBezTo>
                    <a:cubicBezTo>
                      <a:pt x="256794" y="578152"/>
                      <a:pt x="216408" y="578152"/>
                      <a:pt x="176117" y="578152"/>
                    </a:cubicBezTo>
                    <a:cubicBezTo>
                      <a:pt x="176213" y="397463"/>
                      <a:pt x="176213" y="216773"/>
                      <a:pt x="176308" y="36084"/>
                    </a:cubicBezTo>
                    <a:cubicBezTo>
                      <a:pt x="186309" y="56563"/>
                      <a:pt x="201263" y="74375"/>
                      <a:pt x="213836" y="93615"/>
                    </a:cubicBezTo>
                    <a:cubicBezTo>
                      <a:pt x="214789" y="95044"/>
                      <a:pt x="216979" y="94187"/>
                      <a:pt x="216598" y="92472"/>
                    </a:cubicBezTo>
                    <a:cubicBezTo>
                      <a:pt x="209359" y="61135"/>
                      <a:pt x="189357" y="35989"/>
                      <a:pt x="180689" y="5223"/>
                    </a:cubicBezTo>
                    <a:cubicBezTo>
                      <a:pt x="179261" y="175"/>
                      <a:pt x="172593" y="-1825"/>
                      <a:pt x="168878" y="1985"/>
                    </a:cubicBezTo>
                    <a:cubicBezTo>
                      <a:pt x="168402" y="1889"/>
                      <a:pt x="167926" y="1794"/>
                      <a:pt x="167449" y="1794"/>
                    </a:cubicBezTo>
                    <a:cubicBezTo>
                      <a:pt x="163068" y="1794"/>
                      <a:pt x="158686" y="4652"/>
                      <a:pt x="158686" y="10271"/>
                    </a:cubicBezTo>
                    <a:lnTo>
                      <a:pt x="158686" y="13891"/>
                    </a:lnTo>
                    <a:cubicBezTo>
                      <a:pt x="150590" y="24273"/>
                      <a:pt x="143351" y="35513"/>
                      <a:pt x="136303" y="46371"/>
                    </a:cubicBezTo>
                    <a:cubicBezTo>
                      <a:pt x="129349" y="57039"/>
                      <a:pt x="116681" y="72851"/>
                      <a:pt x="119063" y="86662"/>
                    </a:cubicBezTo>
                    <a:cubicBezTo>
                      <a:pt x="119158" y="87138"/>
                      <a:pt x="119824" y="87424"/>
                      <a:pt x="120205" y="87138"/>
                    </a:cubicBezTo>
                    <a:cubicBezTo>
                      <a:pt x="130587" y="80471"/>
                      <a:pt x="137160" y="66945"/>
                      <a:pt x="144018" y="57039"/>
                    </a:cubicBezTo>
                    <a:cubicBezTo>
                      <a:pt x="148780" y="50181"/>
                      <a:pt x="153638" y="42942"/>
                      <a:pt x="158686" y="35989"/>
                    </a:cubicBezTo>
                    <a:cubicBezTo>
                      <a:pt x="158686" y="216678"/>
                      <a:pt x="158782" y="397367"/>
                      <a:pt x="158877" y="578057"/>
                    </a:cubicBezTo>
                    <a:cubicBezTo>
                      <a:pt x="130778" y="578057"/>
                      <a:pt x="102775" y="578057"/>
                      <a:pt x="74676" y="577962"/>
                    </a:cubicBezTo>
                    <a:cubicBezTo>
                      <a:pt x="72866" y="577962"/>
                      <a:pt x="71056" y="577962"/>
                      <a:pt x="69246" y="577962"/>
                    </a:cubicBezTo>
                    <a:cubicBezTo>
                      <a:pt x="69152" y="577962"/>
                      <a:pt x="69152" y="577962"/>
                      <a:pt x="69056" y="577962"/>
                    </a:cubicBezTo>
                    <a:cubicBezTo>
                      <a:pt x="66960" y="577962"/>
                      <a:pt x="64865" y="577962"/>
                      <a:pt x="62674" y="577962"/>
                    </a:cubicBezTo>
                    <a:cubicBezTo>
                      <a:pt x="62674" y="577962"/>
                      <a:pt x="62579" y="577962"/>
                      <a:pt x="62579" y="577962"/>
                    </a:cubicBezTo>
                    <a:lnTo>
                      <a:pt x="46767" y="577962"/>
                    </a:lnTo>
                    <a:cubicBezTo>
                      <a:pt x="42291" y="577962"/>
                      <a:pt x="40005" y="581486"/>
                      <a:pt x="40005" y="584915"/>
                    </a:cubicBezTo>
                    <a:cubicBezTo>
                      <a:pt x="40005" y="588344"/>
                      <a:pt x="42291" y="591868"/>
                      <a:pt x="46767" y="591868"/>
                    </a:cubicBezTo>
                    <a:lnTo>
                      <a:pt x="62579" y="591868"/>
                    </a:lnTo>
                    <a:cubicBezTo>
                      <a:pt x="62579" y="591868"/>
                      <a:pt x="62674" y="591868"/>
                      <a:pt x="62674" y="591868"/>
                    </a:cubicBezTo>
                    <a:cubicBezTo>
                      <a:pt x="64770" y="591868"/>
                      <a:pt x="66865" y="591868"/>
                      <a:pt x="69056" y="591868"/>
                    </a:cubicBezTo>
                    <a:cubicBezTo>
                      <a:pt x="69152" y="591868"/>
                      <a:pt x="69152" y="591868"/>
                      <a:pt x="69246" y="591868"/>
                    </a:cubicBezTo>
                    <a:cubicBezTo>
                      <a:pt x="71056" y="591868"/>
                      <a:pt x="72866" y="591868"/>
                      <a:pt x="74676" y="591868"/>
                    </a:cubicBezTo>
                    <a:cubicBezTo>
                      <a:pt x="102775" y="591868"/>
                      <a:pt x="130778" y="591868"/>
                      <a:pt x="158877" y="591773"/>
                    </a:cubicBezTo>
                    <a:cubicBezTo>
                      <a:pt x="158877" y="707406"/>
                      <a:pt x="158877" y="823040"/>
                      <a:pt x="158972" y="938673"/>
                    </a:cubicBezTo>
                    <a:cubicBezTo>
                      <a:pt x="158972" y="954485"/>
                      <a:pt x="158782" y="970296"/>
                      <a:pt x="158877" y="986108"/>
                    </a:cubicBezTo>
                    <a:cubicBezTo>
                      <a:pt x="108585" y="986203"/>
                      <a:pt x="58198" y="986108"/>
                      <a:pt x="7906" y="986203"/>
                    </a:cubicBezTo>
                    <a:cubicBezTo>
                      <a:pt x="2572" y="986203"/>
                      <a:pt x="0" y="990299"/>
                      <a:pt x="0" y="994395"/>
                    </a:cubicBezTo>
                    <a:cubicBezTo>
                      <a:pt x="0" y="998490"/>
                      <a:pt x="2667" y="1002586"/>
                      <a:pt x="7906" y="1002586"/>
                    </a:cubicBezTo>
                    <a:cubicBezTo>
                      <a:pt x="58388" y="1002681"/>
                      <a:pt x="108775" y="1002681"/>
                      <a:pt x="159258" y="1002681"/>
                    </a:cubicBezTo>
                    <a:cubicBezTo>
                      <a:pt x="159353" y="1006491"/>
                      <a:pt x="159448" y="1010206"/>
                      <a:pt x="159639" y="1014016"/>
                    </a:cubicBezTo>
                    <a:cubicBezTo>
                      <a:pt x="160972" y="1037733"/>
                      <a:pt x="164878" y="1061355"/>
                      <a:pt x="165545" y="1085072"/>
                    </a:cubicBezTo>
                    <a:cubicBezTo>
                      <a:pt x="165545" y="1086311"/>
                      <a:pt x="166497" y="1086978"/>
                      <a:pt x="167449" y="1086978"/>
                    </a:cubicBezTo>
                    <a:cubicBezTo>
                      <a:pt x="168402" y="1086978"/>
                      <a:pt x="169450" y="1086406"/>
                      <a:pt x="169354" y="1085072"/>
                    </a:cubicBezTo>
                    <a:cubicBezTo>
                      <a:pt x="169926" y="1064594"/>
                      <a:pt x="172498" y="1044210"/>
                      <a:pt x="174498" y="1023827"/>
                    </a:cubicBezTo>
                    <a:cubicBezTo>
                      <a:pt x="206216" y="1035352"/>
                      <a:pt x="237839" y="1047830"/>
                      <a:pt x="268224" y="1062498"/>
                    </a:cubicBezTo>
                    <a:cubicBezTo>
                      <a:pt x="269843" y="1063260"/>
                      <a:pt x="271843" y="1061165"/>
                      <a:pt x="270320" y="1059831"/>
                    </a:cubicBezTo>
                    <a:cubicBezTo>
                      <a:pt x="243935" y="1037352"/>
                      <a:pt x="214598" y="1019160"/>
                      <a:pt x="181451" y="1009444"/>
                    </a:cubicBezTo>
                    <a:cubicBezTo>
                      <a:pt x="183928" y="1007158"/>
                      <a:pt x="186594" y="1004872"/>
                      <a:pt x="189262" y="1002681"/>
                    </a:cubicBezTo>
                    <a:cubicBezTo>
                      <a:pt x="347758" y="1002872"/>
                      <a:pt x="506349" y="1002872"/>
                      <a:pt x="664845" y="1002872"/>
                    </a:cubicBezTo>
                    <a:cubicBezTo>
                      <a:pt x="644176" y="1022588"/>
                      <a:pt x="621316" y="1040591"/>
                      <a:pt x="604361" y="1063546"/>
                    </a:cubicBezTo>
                    <a:cubicBezTo>
                      <a:pt x="603695" y="1064498"/>
                      <a:pt x="604838" y="1066022"/>
                      <a:pt x="605885" y="1065546"/>
                    </a:cubicBezTo>
                    <a:cubicBezTo>
                      <a:pt x="637508" y="1053354"/>
                      <a:pt x="659130" y="1024208"/>
                      <a:pt x="685895" y="1004586"/>
                    </a:cubicBezTo>
                    <a:cubicBezTo>
                      <a:pt x="686562" y="1004110"/>
                      <a:pt x="687134" y="1003443"/>
                      <a:pt x="687705" y="1002872"/>
                    </a:cubicBezTo>
                    <a:cubicBezTo>
                      <a:pt x="770382" y="1002872"/>
                      <a:pt x="853154" y="1002967"/>
                      <a:pt x="935831" y="1002967"/>
                    </a:cubicBezTo>
                    <a:cubicBezTo>
                      <a:pt x="1093755" y="1002967"/>
                      <a:pt x="994600" y="1003062"/>
                      <a:pt x="1152525" y="1003062"/>
                    </a:cubicBezTo>
                    <a:cubicBezTo>
                      <a:pt x="1310068" y="1003062"/>
                      <a:pt x="1116330" y="1004777"/>
                      <a:pt x="1273778" y="997442"/>
                    </a:cubicBezTo>
                    <a:cubicBezTo>
                      <a:pt x="1274350" y="997442"/>
                      <a:pt x="1274826" y="997252"/>
                      <a:pt x="1275207" y="997062"/>
                    </a:cubicBezTo>
                    <a:cubicBezTo>
                      <a:pt x="1278921" y="996966"/>
                      <a:pt x="1282732" y="996871"/>
                      <a:pt x="1286447" y="996776"/>
                    </a:cubicBezTo>
                    <a:cubicBezTo>
                      <a:pt x="1287970" y="996776"/>
                      <a:pt x="1288732" y="995633"/>
                      <a:pt x="1288637" y="994490"/>
                    </a:cubicBezTo>
                    <a:cubicBezTo>
                      <a:pt x="1288732" y="993061"/>
                      <a:pt x="1288066" y="991918"/>
                      <a:pt x="1286542" y="991918"/>
                    </a:cubicBezTo>
                    <a:close/>
                    <a:moveTo>
                      <a:pt x="679037" y="591868"/>
                    </a:moveTo>
                    <a:cubicBezTo>
                      <a:pt x="670084" y="609965"/>
                      <a:pt x="657510" y="627872"/>
                      <a:pt x="655796" y="648256"/>
                    </a:cubicBezTo>
                    <a:cubicBezTo>
                      <a:pt x="655415" y="652352"/>
                      <a:pt x="660940" y="653018"/>
                      <a:pt x="662844" y="650161"/>
                    </a:cubicBezTo>
                    <a:cubicBezTo>
                      <a:pt x="670179" y="639683"/>
                      <a:pt x="676560" y="628349"/>
                      <a:pt x="682847" y="616919"/>
                    </a:cubicBezTo>
                    <a:cubicBezTo>
                      <a:pt x="681990" y="621491"/>
                      <a:pt x="681323" y="626253"/>
                      <a:pt x="681133" y="631492"/>
                    </a:cubicBezTo>
                    <a:cubicBezTo>
                      <a:pt x="680466" y="650161"/>
                      <a:pt x="680752" y="668925"/>
                      <a:pt x="680752" y="687689"/>
                    </a:cubicBezTo>
                    <a:cubicBezTo>
                      <a:pt x="680752" y="722170"/>
                      <a:pt x="680656" y="756650"/>
                      <a:pt x="680561" y="791131"/>
                    </a:cubicBezTo>
                    <a:cubicBezTo>
                      <a:pt x="680466" y="853043"/>
                      <a:pt x="674655" y="918766"/>
                      <a:pt x="684847" y="980107"/>
                    </a:cubicBezTo>
                    <a:cubicBezTo>
                      <a:pt x="684466" y="980107"/>
                      <a:pt x="684180" y="980107"/>
                      <a:pt x="683800" y="980107"/>
                    </a:cubicBezTo>
                    <a:cubicBezTo>
                      <a:pt x="679228" y="973725"/>
                      <a:pt x="674655" y="967439"/>
                      <a:pt x="669798" y="961152"/>
                    </a:cubicBezTo>
                    <a:cubicBezTo>
                      <a:pt x="662654" y="951913"/>
                      <a:pt x="657034" y="940197"/>
                      <a:pt x="648081" y="932672"/>
                    </a:cubicBezTo>
                    <a:cubicBezTo>
                      <a:pt x="646747" y="931529"/>
                      <a:pt x="645128" y="932291"/>
                      <a:pt x="644937" y="934006"/>
                    </a:cubicBezTo>
                    <a:cubicBezTo>
                      <a:pt x="642938" y="950389"/>
                      <a:pt x="657034" y="965343"/>
                      <a:pt x="667893" y="979916"/>
                    </a:cubicBezTo>
                    <a:cubicBezTo>
                      <a:pt x="621316" y="978107"/>
                      <a:pt x="575120" y="963057"/>
                      <a:pt x="533114" y="941054"/>
                    </a:cubicBezTo>
                    <a:cubicBezTo>
                      <a:pt x="451771" y="898382"/>
                      <a:pt x="394906" y="823516"/>
                      <a:pt x="358807" y="740648"/>
                    </a:cubicBezTo>
                    <a:cubicBezTo>
                      <a:pt x="338042" y="692928"/>
                      <a:pt x="323374" y="642827"/>
                      <a:pt x="313087" y="591582"/>
                    </a:cubicBezTo>
                    <a:cubicBezTo>
                      <a:pt x="435197" y="591582"/>
                      <a:pt x="557117" y="591773"/>
                      <a:pt x="679037" y="591868"/>
                    </a:cubicBezTo>
                    <a:close/>
                    <a:moveTo>
                      <a:pt x="210978" y="985917"/>
                    </a:moveTo>
                    <a:cubicBezTo>
                      <a:pt x="213360" y="984012"/>
                      <a:pt x="215741" y="982107"/>
                      <a:pt x="217932" y="980107"/>
                    </a:cubicBezTo>
                    <a:cubicBezTo>
                      <a:pt x="224409" y="974392"/>
                      <a:pt x="242221" y="959914"/>
                      <a:pt x="238315" y="949437"/>
                    </a:cubicBezTo>
                    <a:cubicBezTo>
                      <a:pt x="238125" y="948865"/>
                      <a:pt x="237554" y="948484"/>
                      <a:pt x="236982" y="948674"/>
                    </a:cubicBezTo>
                    <a:cubicBezTo>
                      <a:pt x="227266" y="951532"/>
                      <a:pt x="217265" y="965153"/>
                      <a:pt x="209550" y="971630"/>
                    </a:cubicBezTo>
                    <a:cubicBezTo>
                      <a:pt x="204121" y="976106"/>
                      <a:pt x="198596" y="981060"/>
                      <a:pt x="192977" y="985822"/>
                    </a:cubicBezTo>
                    <a:cubicBezTo>
                      <a:pt x="187452" y="985822"/>
                      <a:pt x="181927" y="985822"/>
                      <a:pt x="176403" y="985822"/>
                    </a:cubicBezTo>
                    <a:cubicBezTo>
                      <a:pt x="176498" y="969344"/>
                      <a:pt x="176117" y="952770"/>
                      <a:pt x="176022" y="936387"/>
                    </a:cubicBezTo>
                    <a:cubicBezTo>
                      <a:pt x="176117" y="821421"/>
                      <a:pt x="176117" y="706454"/>
                      <a:pt x="176117" y="591487"/>
                    </a:cubicBezTo>
                    <a:cubicBezTo>
                      <a:pt x="217265" y="591487"/>
                      <a:pt x="258413" y="591487"/>
                      <a:pt x="299466" y="591487"/>
                    </a:cubicBezTo>
                    <a:cubicBezTo>
                      <a:pt x="330041" y="758460"/>
                      <a:pt x="412337" y="918004"/>
                      <a:pt x="580549" y="979440"/>
                    </a:cubicBezTo>
                    <a:cubicBezTo>
                      <a:pt x="587026" y="981821"/>
                      <a:pt x="593503" y="983822"/>
                      <a:pt x="599980" y="985727"/>
                    </a:cubicBezTo>
                    <a:cubicBezTo>
                      <a:pt x="470345" y="985822"/>
                      <a:pt x="340709" y="985822"/>
                      <a:pt x="210978" y="985917"/>
                    </a:cubicBezTo>
                    <a:close/>
                    <a:moveTo>
                      <a:pt x="744093" y="904669"/>
                    </a:moveTo>
                    <a:cubicBezTo>
                      <a:pt x="729615" y="929148"/>
                      <a:pt x="709898" y="948770"/>
                      <a:pt x="692658" y="970677"/>
                    </a:cubicBezTo>
                    <a:cubicBezTo>
                      <a:pt x="700849" y="912003"/>
                      <a:pt x="695801" y="849900"/>
                      <a:pt x="695706" y="791036"/>
                    </a:cubicBezTo>
                    <a:cubicBezTo>
                      <a:pt x="695610" y="756555"/>
                      <a:pt x="695610" y="722075"/>
                      <a:pt x="695515" y="687594"/>
                    </a:cubicBezTo>
                    <a:cubicBezTo>
                      <a:pt x="695515" y="671973"/>
                      <a:pt x="695420" y="656352"/>
                      <a:pt x="695230" y="640731"/>
                    </a:cubicBezTo>
                    <a:cubicBezTo>
                      <a:pt x="695039" y="626920"/>
                      <a:pt x="692848" y="615680"/>
                      <a:pt x="690467" y="603298"/>
                    </a:cubicBezTo>
                    <a:cubicBezTo>
                      <a:pt x="708279" y="618252"/>
                      <a:pt x="723709" y="637016"/>
                      <a:pt x="737616" y="655209"/>
                    </a:cubicBezTo>
                    <a:cubicBezTo>
                      <a:pt x="738473" y="656352"/>
                      <a:pt x="740950" y="655781"/>
                      <a:pt x="740283" y="654066"/>
                    </a:cubicBezTo>
                    <a:cubicBezTo>
                      <a:pt x="730377" y="630158"/>
                      <a:pt x="719709" y="608918"/>
                      <a:pt x="701230" y="591773"/>
                    </a:cubicBezTo>
                    <a:cubicBezTo>
                      <a:pt x="839724" y="591868"/>
                      <a:pt x="978122" y="591963"/>
                      <a:pt x="1116520" y="591677"/>
                    </a:cubicBezTo>
                    <a:cubicBezTo>
                      <a:pt x="1098899" y="610823"/>
                      <a:pt x="1082135" y="630825"/>
                      <a:pt x="1065943" y="650828"/>
                    </a:cubicBezTo>
                    <a:cubicBezTo>
                      <a:pt x="1016794" y="711597"/>
                      <a:pt x="972026" y="775700"/>
                      <a:pt x="921068" y="834946"/>
                    </a:cubicBezTo>
                    <a:cubicBezTo>
                      <a:pt x="875157" y="888286"/>
                      <a:pt x="822103" y="940197"/>
                      <a:pt x="755332" y="965820"/>
                    </a:cubicBezTo>
                    <a:cubicBezTo>
                      <a:pt x="739807" y="971820"/>
                      <a:pt x="724090" y="975630"/>
                      <a:pt x="708279" y="977821"/>
                    </a:cubicBezTo>
                    <a:cubicBezTo>
                      <a:pt x="724472" y="955818"/>
                      <a:pt x="737521" y="930291"/>
                      <a:pt x="746570" y="905621"/>
                    </a:cubicBezTo>
                    <a:cubicBezTo>
                      <a:pt x="747236" y="904193"/>
                      <a:pt x="744950" y="903336"/>
                      <a:pt x="744093" y="904669"/>
                    </a:cubicBezTo>
                    <a:close/>
                  </a:path>
                </a:pathLst>
              </a:custGeom>
              <a:grpFill/>
              <a:ln w="9525" cap="flat">
                <a:noFill/>
                <a:prstDash val="solid"/>
                <a:miter/>
              </a:ln>
            </p:spPr>
            <p:txBody>
              <a:bodyPr rtlCol="0" anchor="ctr"/>
              <a:lstStyle/>
              <a:p>
                <a:endParaRPr lang="en-US"/>
              </a:p>
            </p:txBody>
          </p:sp>
          <p:sp>
            <p:nvSpPr>
              <p:cNvPr id="818" name="Freeform: Shape 817">
                <a:extLst>
                  <a:ext uri="{FF2B5EF4-FFF2-40B4-BE49-F238E27FC236}">
                    <a16:creationId xmlns:a16="http://schemas.microsoft.com/office/drawing/2014/main" id="{5FA8644C-E86F-9B16-F6C2-63257BB86B79}"/>
                  </a:ext>
                </a:extLst>
              </p:cNvPr>
              <p:cNvSpPr/>
              <p:nvPr/>
            </p:nvSpPr>
            <p:spPr>
              <a:xfrm>
                <a:off x="7445942" y="3054221"/>
                <a:ext cx="67839" cy="98070"/>
              </a:xfrm>
              <a:custGeom>
                <a:avLst/>
                <a:gdLst>
                  <a:gd name="connsiteX0" fmla="*/ 60900 w 67839"/>
                  <a:gd name="connsiteY0" fmla="*/ 17686 h 98070"/>
                  <a:gd name="connsiteX1" fmla="*/ 3465 w 67839"/>
                  <a:gd name="connsiteY1" fmla="*/ 19782 h 98070"/>
                  <a:gd name="connsiteX2" fmla="*/ 2036 w 67839"/>
                  <a:gd name="connsiteY2" fmla="*/ 62454 h 98070"/>
                  <a:gd name="connsiteX3" fmla="*/ 19181 w 67839"/>
                  <a:gd name="connsiteY3" fmla="*/ 97315 h 98070"/>
                  <a:gd name="connsiteX4" fmla="*/ 22229 w 67839"/>
                  <a:gd name="connsiteY4" fmla="*/ 95982 h 98070"/>
                  <a:gd name="connsiteX5" fmla="*/ 20991 w 67839"/>
                  <a:gd name="connsiteY5" fmla="*/ 90553 h 98070"/>
                  <a:gd name="connsiteX6" fmla="*/ 45470 w 67839"/>
                  <a:gd name="connsiteY6" fmla="*/ 91600 h 98070"/>
                  <a:gd name="connsiteX7" fmla="*/ 60900 w 67839"/>
                  <a:gd name="connsiteY7" fmla="*/ 17686 h 98070"/>
                  <a:gd name="connsiteX8" fmla="*/ 48994 w 67839"/>
                  <a:gd name="connsiteY8" fmla="*/ 70169 h 98070"/>
                  <a:gd name="connsiteX9" fmla="*/ 22038 w 67839"/>
                  <a:gd name="connsiteY9" fmla="*/ 75694 h 98070"/>
                  <a:gd name="connsiteX10" fmla="*/ 19562 w 67839"/>
                  <a:gd name="connsiteY10" fmla="*/ 71122 h 98070"/>
                  <a:gd name="connsiteX11" fmla="*/ 16038 w 67839"/>
                  <a:gd name="connsiteY11" fmla="*/ 49976 h 98070"/>
                  <a:gd name="connsiteX12" fmla="*/ 40421 w 67839"/>
                  <a:gd name="connsiteY12" fmla="*/ 17401 h 98070"/>
                  <a:gd name="connsiteX13" fmla="*/ 48994 w 67839"/>
                  <a:gd name="connsiteY13" fmla="*/ 70169 h 9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839" h="98070">
                    <a:moveTo>
                      <a:pt x="60900" y="17686"/>
                    </a:moveTo>
                    <a:cubicBezTo>
                      <a:pt x="49375" y="-6698"/>
                      <a:pt x="12799" y="-5745"/>
                      <a:pt x="3465" y="19782"/>
                    </a:cubicBezTo>
                    <a:cubicBezTo>
                      <a:pt x="-1584" y="33498"/>
                      <a:pt x="-250" y="48357"/>
                      <a:pt x="2036" y="62454"/>
                    </a:cubicBezTo>
                    <a:cubicBezTo>
                      <a:pt x="4322" y="76741"/>
                      <a:pt x="11656" y="85600"/>
                      <a:pt x="19181" y="97315"/>
                    </a:cubicBezTo>
                    <a:cubicBezTo>
                      <a:pt x="20134" y="98839"/>
                      <a:pt x="22896" y="97887"/>
                      <a:pt x="22229" y="95982"/>
                    </a:cubicBezTo>
                    <a:cubicBezTo>
                      <a:pt x="21562" y="94172"/>
                      <a:pt x="21277" y="92362"/>
                      <a:pt x="20991" y="90553"/>
                    </a:cubicBezTo>
                    <a:cubicBezTo>
                      <a:pt x="26706" y="96363"/>
                      <a:pt x="34707" y="98173"/>
                      <a:pt x="45470" y="91600"/>
                    </a:cubicBezTo>
                    <a:cubicBezTo>
                      <a:pt x="70616" y="76265"/>
                      <a:pt x="72711" y="42642"/>
                      <a:pt x="60900" y="17686"/>
                    </a:cubicBezTo>
                    <a:close/>
                    <a:moveTo>
                      <a:pt x="48994" y="70169"/>
                    </a:moveTo>
                    <a:cubicBezTo>
                      <a:pt x="44041" y="81694"/>
                      <a:pt x="30325" y="87219"/>
                      <a:pt x="22038" y="75694"/>
                    </a:cubicBezTo>
                    <a:cubicBezTo>
                      <a:pt x="21086" y="74360"/>
                      <a:pt x="20324" y="72646"/>
                      <a:pt x="19562" y="71122"/>
                    </a:cubicBezTo>
                    <a:cubicBezTo>
                      <a:pt x="18514" y="64073"/>
                      <a:pt x="16800" y="57025"/>
                      <a:pt x="16038" y="49976"/>
                    </a:cubicBezTo>
                    <a:cubicBezTo>
                      <a:pt x="14514" y="35689"/>
                      <a:pt x="18324" y="5780"/>
                      <a:pt x="40421" y="17401"/>
                    </a:cubicBezTo>
                    <a:cubicBezTo>
                      <a:pt x="56519" y="25878"/>
                      <a:pt x="54900" y="56453"/>
                      <a:pt x="48994" y="70169"/>
                    </a:cubicBezTo>
                    <a:close/>
                  </a:path>
                </a:pathLst>
              </a:custGeom>
              <a:grpFill/>
              <a:ln w="9525" cap="flat">
                <a:noFill/>
                <a:prstDash val="solid"/>
                <a:miter/>
              </a:ln>
            </p:spPr>
            <p:txBody>
              <a:bodyPr rtlCol="0" anchor="ctr"/>
              <a:lstStyle/>
              <a:p>
                <a:endParaRPr lang="en-US"/>
              </a:p>
            </p:txBody>
          </p:sp>
          <p:sp>
            <p:nvSpPr>
              <p:cNvPr id="819" name="Freeform: Shape 818">
                <a:extLst>
                  <a:ext uri="{FF2B5EF4-FFF2-40B4-BE49-F238E27FC236}">
                    <a16:creationId xmlns:a16="http://schemas.microsoft.com/office/drawing/2014/main" id="{0CC720EE-666B-1861-82F8-CF21B6A3CF45}"/>
                  </a:ext>
                </a:extLst>
              </p:cNvPr>
              <p:cNvSpPr/>
              <p:nvPr/>
            </p:nvSpPr>
            <p:spPr>
              <a:xfrm>
                <a:off x="8123888" y="3341084"/>
                <a:ext cx="60383" cy="73394"/>
              </a:xfrm>
              <a:custGeom>
                <a:avLst/>
                <a:gdLst>
                  <a:gd name="connsiteX0" fmla="*/ 59610 w 60383"/>
                  <a:gd name="connsiteY0" fmla="*/ 63341 h 73394"/>
                  <a:gd name="connsiteX1" fmla="*/ 41037 w 60383"/>
                  <a:gd name="connsiteY1" fmla="*/ 4667 h 73394"/>
                  <a:gd name="connsiteX2" fmla="*/ 29225 w 60383"/>
                  <a:gd name="connsiteY2" fmla="*/ 3143 h 73394"/>
                  <a:gd name="connsiteX3" fmla="*/ 79 w 60383"/>
                  <a:gd name="connsiteY3" fmla="*/ 62770 h 73394"/>
                  <a:gd name="connsiteX4" fmla="*/ 5318 w 60383"/>
                  <a:gd name="connsiteY4" fmla="*/ 65818 h 73394"/>
                  <a:gd name="connsiteX5" fmla="*/ 31988 w 60383"/>
                  <a:gd name="connsiteY5" fmla="*/ 25527 h 73394"/>
                  <a:gd name="connsiteX6" fmla="*/ 43132 w 60383"/>
                  <a:gd name="connsiteY6" fmla="*/ 58960 h 73394"/>
                  <a:gd name="connsiteX7" fmla="*/ 26082 w 60383"/>
                  <a:gd name="connsiteY7" fmla="*/ 59150 h 73394"/>
                  <a:gd name="connsiteX8" fmla="*/ 7223 w 60383"/>
                  <a:gd name="connsiteY8" fmla="*/ 65532 h 73394"/>
                  <a:gd name="connsiteX9" fmla="*/ 7223 w 60383"/>
                  <a:gd name="connsiteY9" fmla="*/ 68199 h 73394"/>
                  <a:gd name="connsiteX10" fmla="*/ 23034 w 60383"/>
                  <a:gd name="connsiteY10" fmla="*/ 72676 h 73394"/>
                  <a:gd name="connsiteX11" fmla="*/ 52181 w 60383"/>
                  <a:gd name="connsiteY11" fmla="*/ 73247 h 73394"/>
                  <a:gd name="connsiteX12" fmla="*/ 59610 w 60383"/>
                  <a:gd name="connsiteY12" fmla="*/ 63341 h 7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383" h="73394">
                    <a:moveTo>
                      <a:pt x="59610" y="63341"/>
                    </a:moveTo>
                    <a:cubicBezTo>
                      <a:pt x="50466" y="44672"/>
                      <a:pt x="44275" y="25241"/>
                      <a:pt x="41037" y="4667"/>
                    </a:cubicBezTo>
                    <a:cubicBezTo>
                      <a:pt x="40179" y="-857"/>
                      <a:pt x="31607" y="-1619"/>
                      <a:pt x="29225" y="3143"/>
                    </a:cubicBezTo>
                    <a:cubicBezTo>
                      <a:pt x="19510" y="22479"/>
                      <a:pt x="5127" y="41434"/>
                      <a:pt x="79" y="62770"/>
                    </a:cubicBezTo>
                    <a:cubicBezTo>
                      <a:pt x="-587" y="65627"/>
                      <a:pt x="3127" y="68294"/>
                      <a:pt x="5318" y="65818"/>
                    </a:cubicBezTo>
                    <a:cubicBezTo>
                      <a:pt x="15605" y="53816"/>
                      <a:pt x="24177" y="39719"/>
                      <a:pt x="31988" y="25527"/>
                    </a:cubicBezTo>
                    <a:cubicBezTo>
                      <a:pt x="34750" y="36957"/>
                      <a:pt x="38465" y="48101"/>
                      <a:pt x="43132" y="58960"/>
                    </a:cubicBezTo>
                    <a:cubicBezTo>
                      <a:pt x="37513" y="58674"/>
                      <a:pt x="31797" y="58864"/>
                      <a:pt x="26082" y="59150"/>
                    </a:cubicBezTo>
                    <a:cubicBezTo>
                      <a:pt x="19415" y="59531"/>
                      <a:pt x="10937" y="59055"/>
                      <a:pt x="7223" y="65532"/>
                    </a:cubicBezTo>
                    <a:cubicBezTo>
                      <a:pt x="6746" y="66294"/>
                      <a:pt x="6651" y="67437"/>
                      <a:pt x="7223" y="68199"/>
                    </a:cubicBezTo>
                    <a:cubicBezTo>
                      <a:pt x="11033" y="73533"/>
                      <a:pt x="16938" y="73057"/>
                      <a:pt x="23034" y="72676"/>
                    </a:cubicBezTo>
                    <a:cubicBezTo>
                      <a:pt x="32655" y="72009"/>
                      <a:pt x="42751" y="71342"/>
                      <a:pt x="52181" y="73247"/>
                    </a:cubicBezTo>
                    <a:cubicBezTo>
                      <a:pt x="57991" y="74390"/>
                      <a:pt x="62182" y="68675"/>
                      <a:pt x="59610" y="63341"/>
                    </a:cubicBezTo>
                    <a:close/>
                  </a:path>
                </a:pathLst>
              </a:custGeom>
              <a:grpFill/>
              <a:ln w="9525" cap="flat">
                <a:noFill/>
                <a:prstDash val="solid"/>
                <a:miter/>
              </a:ln>
            </p:spPr>
            <p:txBody>
              <a:bodyPr rtlCol="0" anchor="ctr"/>
              <a:lstStyle/>
              <a:p>
                <a:endParaRPr lang="en-US"/>
              </a:p>
            </p:txBody>
          </p:sp>
          <p:sp>
            <p:nvSpPr>
              <p:cNvPr id="820" name="Freeform: Shape 819">
                <a:extLst>
                  <a:ext uri="{FF2B5EF4-FFF2-40B4-BE49-F238E27FC236}">
                    <a16:creationId xmlns:a16="http://schemas.microsoft.com/office/drawing/2014/main" id="{30D555F5-C22D-B1A8-2A85-3C77F4514478}"/>
                  </a:ext>
                </a:extLst>
              </p:cNvPr>
              <p:cNvSpPr/>
              <p:nvPr/>
            </p:nvSpPr>
            <p:spPr>
              <a:xfrm>
                <a:off x="8202627" y="3351743"/>
                <a:ext cx="84437" cy="100497"/>
              </a:xfrm>
              <a:custGeom>
                <a:avLst/>
                <a:gdLst>
                  <a:gd name="connsiteX0" fmla="*/ 82027 w 84437"/>
                  <a:gd name="connsiteY0" fmla="*/ 7438 h 100497"/>
                  <a:gd name="connsiteX1" fmla="*/ 48594 w 84437"/>
                  <a:gd name="connsiteY1" fmla="*/ 29250 h 100497"/>
                  <a:gd name="connsiteX2" fmla="*/ 42974 w 84437"/>
                  <a:gd name="connsiteY2" fmla="*/ 4104 h 100497"/>
                  <a:gd name="connsiteX3" fmla="*/ 34116 w 84437"/>
                  <a:gd name="connsiteY3" fmla="*/ 5342 h 100497"/>
                  <a:gd name="connsiteX4" fmla="*/ 19924 w 84437"/>
                  <a:gd name="connsiteY4" fmla="*/ 26869 h 100497"/>
                  <a:gd name="connsiteX5" fmla="*/ 5922 w 84437"/>
                  <a:gd name="connsiteY5" fmla="*/ 2199 h 100497"/>
                  <a:gd name="connsiteX6" fmla="*/ 1540 w 84437"/>
                  <a:gd name="connsiteY6" fmla="*/ 1628 h 100497"/>
                  <a:gd name="connsiteX7" fmla="*/ 18781 w 84437"/>
                  <a:gd name="connsiteY7" fmla="*/ 35537 h 100497"/>
                  <a:gd name="connsiteX8" fmla="*/ 37926 w 84437"/>
                  <a:gd name="connsiteY8" fmla="*/ 24964 h 100497"/>
                  <a:gd name="connsiteX9" fmla="*/ 39831 w 84437"/>
                  <a:gd name="connsiteY9" fmla="*/ 34965 h 100497"/>
                  <a:gd name="connsiteX10" fmla="*/ 23733 w 84437"/>
                  <a:gd name="connsiteY10" fmla="*/ 48586 h 100497"/>
                  <a:gd name="connsiteX11" fmla="*/ 18971 w 84437"/>
                  <a:gd name="connsiteY11" fmla="*/ 97259 h 100497"/>
                  <a:gd name="connsiteX12" fmla="*/ 47070 w 84437"/>
                  <a:gd name="connsiteY12" fmla="*/ 77828 h 100497"/>
                  <a:gd name="connsiteX13" fmla="*/ 50499 w 84437"/>
                  <a:gd name="connsiteY13" fmla="*/ 39632 h 100497"/>
                  <a:gd name="connsiteX14" fmla="*/ 52023 w 84437"/>
                  <a:gd name="connsiteY14" fmla="*/ 38013 h 100497"/>
                  <a:gd name="connsiteX15" fmla="*/ 83931 w 84437"/>
                  <a:gd name="connsiteY15" fmla="*/ 9629 h 100497"/>
                  <a:gd name="connsiteX16" fmla="*/ 82027 w 84437"/>
                  <a:gd name="connsiteY16" fmla="*/ 7438 h 100497"/>
                  <a:gd name="connsiteX17" fmla="*/ 34973 w 84437"/>
                  <a:gd name="connsiteY17" fmla="*/ 80590 h 100497"/>
                  <a:gd name="connsiteX18" fmla="*/ 23353 w 84437"/>
                  <a:gd name="connsiteY18" fmla="*/ 77637 h 100497"/>
                  <a:gd name="connsiteX19" fmla="*/ 41831 w 84437"/>
                  <a:gd name="connsiteY19" fmla="*/ 48014 h 100497"/>
                  <a:gd name="connsiteX20" fmla="*/ 42593 w 84437"/>
                  <a:gd name="connsiteY20" fmla="*/ 60778 h 100497"/>
                  <a:gd name="connsiteX21" fmla="*/ 34973 w 84437"/>
                  <a:gd name="connsiteY21" fmla="*/ 80590 h 10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4437" h="100497">
                    <a:moveTo>
                      <a:pt x="82027" y="7438"/>
                    </a:moveTo>
                    <a:cubicBezTo>
                      <a:pt x="71835" y="16106"/>
                      <a:pt x="59929" y="22297"/>
                      <a:pt x="48594" y="29250"/>
                    </a:cubicBezTo>
                    <a:cubicBezTo>
                      <a:pt x="46689" y="20392"/>
                      <a:pt x="44308" y="11819"/>
                      <a:pt x="42974" y="4104"/>
                    </a:cubicBezTo>
                    <a:cubicBezTo>
                      <a:pt x="42022" y="-1039"/>
                      <a:pt x="34402" y="485"/>
                      <a:pt x="34116" y="5342"/>
                    </a:cubicBezTo>
                    <a:cubicBezTo>
                      <a:pt x="33735" y="14582"/>
                      <a:pt x="31258" y="26393"/>
                      <a:pt x="19924" y="26869"/>
                    </a:cubicBezTo>
                    <a:cubicBezTo>
                      <a:pt x="7827" y="27440"/>
                      <a:pt x="6303" y="10295"/>
                      <a:pt x="5922" y="2199"/>
                    </a:cubicBezTo>
                    <a:cubicBezTo>
                      <a:pt x="5827" y="-373"/>
                      <a:pt x="2302" y="-849"/>
                      <a:pt x="1540" y="1628"/>
                    </a:cubicBezTo>
                    <a:cubicBezTo>
                      <a:pt x="-2937" y="15820"/>
                      <a:pt x="2207" y="33155"/>
                      <a:pt x="18781" y="35537"/>
                    </a:cubicBezTo>
                    <a:cubicBezTo>
                      <a:pt x="28020" y="36870"/>
                      <a:pt x="34116" y="31917"/>
                      <a:pt x="37926" y="24964"/>
                    </a:cubicBezTo>
                    <a:cubicBezTo>
                      <a:pt x="38592" y="28298"/>
                      <a:pt x="39259" y="31631"/>
                      <a:pt x="39831" y="34965"/>
                    </a:cubicBezTo>
                    <a:cubicBezTo>
                      <a:pt x="34020" y="38966"/>
                      <a:pt x="28591" y="43252"/>
                      <a:pt x="23733" y="48586"/>
                    </a:cubicBezTo>
                    <a:cubicBezTo>
                      <a:pt x="12971" y="60492"/>
                      <a:pt x="5731" y="84019"/>
                      <a:pt x="18971" y="97259"/>
                    </a:cubicBezTo>
                    <a:cubicBezTo>
                      <a:pt x="30592" y="108974"/>
                      <a:pt x="42879" y="85733"/>
                      <a:pt x="47070" y="77828"/>
                    </a:cubicBezTo>
                    <a:cubicBezTo>
                      <a:pt x="53070" y="66588"/>
                      <a:pt x="52785" y="53063"/>
                      <a:pt x="50499" y="39632"/>
                    </a:cubicBezTo>
                    <a:cubicBezTo>
                      <a:pt x="50975" y="39156"/>
                      <a:pt x="51547" y="38585"/>
                      <a:pt x="52023" y="38013"/>
                    </a:cubicBezTo>
                    <a:cubicBezTo>
                      <a:pt x="61643" y="27536"/>
                      <a:pt x="74121" y="19916"/>
                      <a:pt x="83931" y="9629"/>
                    </a:cubicBezTo>
                    <a:cubicBezTo>
                      <a:pt x="85360" y="8105"/>
                      <a:pt x="83455" y="6200"/>
                      <a:pt x="82027" y="7438"/>
                    </a:cubicBezTo>
                    <a:close/>
                    <a:moveTo>
                      <a:pt x="34973" y="80590"/>
                    </a:moveTo>
                    <a:cubicBezTo>
                      <a:pt x="28877" y="90686"/>
                      <a:pt x="23353" y="90686"/>
                      <a:pt x="23353" y="77637"/>
                    </a:cubicBezTo>
                    <a:cubicBezTo>
                      <a:pt x="23353" y="66398"/>
                      <a:pt x="32782" y="56492"/>
                      <a:pt x="41831" y="48014"/>
                    </a:cubicBezTo>
                    <a:cubicBezTo>
                      <a:pt x="42307" y="52205"/>
                      <a:pt x="42593" y="56492"/>
                      <a:pt x="42593" y="60778"/>
                    </a:cubicBezTo>
                    <a:cubicBezTo>
                      <a:pt x="42498" y="68303"/>
                      <a:pt x="38783" y="74303"/>
                      <a:pt x="34973" y="80590"/>
                    </a:cubicBezTo>
                    <a:close/>
                  </a:path>
                </a:pathLst>
              </a:custGeom>
              <a:grpFill/>
              <a:ln w="9525" cap="flat">
                <a:noFill/>
                <a:prstDash val="solid"/>
                <a:miter/>
              </a:ln>
            </p:spPr>
            <p:txBody>
              <a:bodyPr rtlCol="0" anchor="ctr"/>
              <a:lstStyle/>
              <a:p>
                <a:endParaRPr lang="en-US"/>
              </a:p>
            </p:txBody>
          </p:sp>
          <p:sp>
            <p:nvSpPr>
              <p:cNvPr id="821" name="Freeform: Shape 820">
                <a:extLst>
                  <a:ext uri="{FF2B5EF4-FFF2-40B4-BE49-F238E27FC236}">
                    <a16:creationId xmlns:a16="http://schemas.microsoft.com/office/drawing/2014/main" id="{5DBF7250-3846-3974-E280-EDC02B911F3C}"/>
                  </a:ext>
                </a:extLst>
              </p:cNvPr>
              <p:cNvSpPr/>
              <p:nvPr/>
            </p:nvSpPr>
            <p:spPr>
              <a:xfrm>
                <a:off x="9182899" y="3277829"/>
                <a:ext cx="66529" cy="59177"/>
              </a:xfrm>
              <a:custGeom>
                <a:avLst/>
                <a:gdLst>
                  <a:gd name="connsiteX0" fmla="*/ 63971 w 66529"/>
                  <a:gd name="connsiteY0" fmla="*/ 4771 h 59177"/>
                  <a:gd name="connsiteX1" fmla="*/ 52636 w 66529"/>
                  <a:gd name="connsiteY1" fmla="*/ 9057 h 59177"/>
                  <a:gd name="connsiteX2" fmla="*/ 39396 w 66529"/>
                  <a:gd name="connsiteY2" fmla="*/ 18201 h 59177"/>
                  <a:gd name="connsiteX3" fmla="*/ 17965 w 66529"/>
                  <a:gd name="connsiteY3" fmla="*/ 199 h 59177"/>
                  <a:gd name="connsiteX4" fmla="*/ 14631 w 66529"/>
                  <a:gd name="connsiteY4" fmla="*/ 4580 h 59177"/>
                  <a:gd name="connsiteX5" fmla="*/ 29490 w 66529"/>
                  <a:gd name="connsiteY5" fmla="*/ 26202 h 59177"/>
                  <a:gd name="connsiteX6" fmla="*/ 344 w 66529"/>
                  <a:gd name="connsiteY6" fmla="*/ 52872 h 59177"/>
                  <a:gd name="connsiteX7" fmla="*/ 1678 w 66529"/>
                  <a:gd name="connsiteY7" fmla="*/ 55158 h 59177"/>
                  <a:gd name="connsiteX8" fmla="*/ 35587 w 66529"/>
                  <a:gd name="connsiteY8" fmla="*/ 35727 h 59177"/>
                  <a:gd name="connsiteX9" fmla="*/ 51112 w 66529"/>
                  <a:gd name="connsiteY9" fmla="*/ 58873 h 59177"/>
                  <a:gd name="connsiteX10" fmla="*/ 54160 w 66529"/>
                  <a:gd name="connsiteY10" fmla="*/ 57635 h 59177"/>
                  <a:gd name="connsiteX11" fmla="*/ 45683 w 66529"/>
                  <a:gd name="connsiteY11" fmla="*/ 27726 h 59177"/>
                  <a:gd name="connsiteX12" fmla="*/ 56732 w 66529"/>
                  <a:gd name="connsiteY12" fmla="*/ 18677 h 59177"/>
                  <a:gd name="connsiteX13" fmla="*/ 66067 w 66529"/>
                  <a:gd name="connsiteY13" fmla="*/ 7438 h 59177"/>
                  <a:gd name="connsiteX14" fmla="*/ 63971 w 66529"/>
                  <a:gd name="connsiteY14" fmla="*/ 4771 h 5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529" h="59177">
                    <a:moveTo>
                      <a:pt x="63971" y="4771"/>
                    </a:moveTo>
                    <a:cubicBezTo>
                      <a:pt x="60542" y="6485"/>
                      <a:pt x="56351" y="7152"/>
                      <a:pt x="52636" y="9057"/>
                    </a:cubicBezTo>
                    <a:cubicBezTo>
                      <a:pt x="47969" y="11438"/>
                      <a:pt x="43587" y="14867"/>
                      <a:pt x="39396" y="18201"/>
                    </a:cubicBezTo>
                    <a:cubicBezTo>
                      <a:pt x="33777" y="10486"/>
                      <a:pt x="26824" y="3914"/>
                      <a:pt x="17965" y="199"/>
                    </a:cubicBezTo>
                    <a:cubicBezTo>
                      <a:pt x="15489" y="-849"/>
                      <a:pt x="13298" y="2485"/>
                      <a:pt x="14631" y="4580"/>
                    </a:cubicBezTo>
                    <a:cubicBezTo>
                      <a:pt x="19299" y="12010"/>
                      <a:pt x="24633" y="18963"/>
                      <a:pt x="29490" y="26202"/>
                    </a:cubicBezTo>
                    <a:cubicBezTo>
                      <a:pt x="19203" y="34394"/>
                      <a:pt x="9297" y="43252"/>
                      <a:pt x="344" y="52872"/>
                    </a:cubicBezTo>
                    <a:cubicBezTo>
                      <a:pt x="-513" y="53825"/>
                      <a:pt x="344" y="55634"/>
                      <a:pt x="1678" y="55158"/>
                    </a:cubicBezTo>
                    <a:cubicBezTo>
                      <a:pt x="13679" y="50491"/>
                      <a:pt x="25204" y="43538"/>
                      <a:pt x="35587" y="35727"/>
                    </a:cubicBezTo>
                    <a:cubicBezTo>
                      <a:pt x="39873" y="44014"/>
                      <a:pt x="43111" y="53825"/>
                      <a:pt x="51112" y="58873"/>
                    </a:cubicBezTo>
                    <a:cubicBezTo>
                      <a:pt x="52351" y="59635"/>
                      <a:pt x="53779" y="58873"/>
                      <a:pt x="54160" y="57635"/>
                    </a:cubicBezTo>
                    <a:cubicBezTo>
                      <a:pt x="57685" y="47538"/>
                      <a:pt x="51017" y="36489"/>
                      <a:pt x="45683" y="27726"/>
                    </a:cubicBezTo>
                    <a:cubicBezTo>
                      <a:pt x="49398" y="24678"/>
                      <a:pt x="53112" y="21725"/>
                      <a:pt x="56732" y="18677"/>
                    </a:cubicBezTo>
                    <a:cubicBezTo>
                      <a:pt x="60637" y="15439"/>
                      <a:pt x="62637" y="10486"/>
                      <a:pt x="66067" y="7438"/>
                    </a:cubicBezTo>
                    <a:cubicBezTo>
                      <a:pt x="67400" y="6009"/>
                      <a:pt x="65590" y="3914"/>
                      <a:pt x="63971" y="4771"/>
                    </a:cubicBezTo>
                    <a:close/>
                  </a:path>
                </a:pathLst>
              </a:custGeom>
              <a:grpFill/>
              <a:ln w="9525" cap="flat">
                <a:noFill/>
                <a:prstDash val="solid"/>
                <a:miter/>
              </a:ln>
            </p:spPr>
            <p:txBody>
              <a:bodyPr rtlCol="0" anchor="ctr"/>
              <a:lstStyle/>
              <a:p>
                <a:endParaRPr lang="en-US"/>
              </a:p>
            </p:txBody>
          </p:sp>
          <p:sp>
            <p:nvSpPr>
              <p:cNvPr id="822" name="Freeform: Shape 821">
                <a:extLst>
                  <a:ext uri="{FF2B5EF4-FFF2-40B4-BE49-F238E27FC236}">
                    <a16:creationId xmlns:a16="http://schemas.microsoft.com/office/drawing/2014/main" id="{7CDFFE08-3F9F-3ECB-812C-BA1A03CE40B2}"/>
                  </a:ext>
                </a:extLst>
              </p:cNvPr>
              <p:cNvSpPr/>
              <p:nvPr/>
            </p:nvSpPr>
            <p:spPr>
              <a:xfrm>
                <a:off x="7380352" y="2630629"/>
                <a:ext cx="94362" cy="163066"/>
              </a:xfrm>
              <a:custGeom>
                <a:avLst/>
                <a:gdLst>
                  <a:gd name="connsiteX0" fmla="*/ 90772 w 94362"/>
                  <a:gd name="connsiteY0" fmla="*/ 20463 h 163066"/>
                  <a:gd name="connsiteX1" fmla="*/ 60197 w 94362"/>
                  <a:gd name="connsiteY1" fmla="*/ 62754 h 163066"/>
                  <a:gd name="connsiteX2" fmla="*/ 56006 w 94362"/>
                  <a:gd name="connsiteY2" fmla="*/ 25512 h 163066"/>
                  <a:gd name="connsiteX3" fmla="*/ 56863 w 94362"/>
                  <a:gd name="connsiteY3" fmla="*/ 5604 h 163066"/>
                  <a:gd name="connsiteX4" fmla="*/ 45719 w 94362"/>
                  <a:gd name="connsiteY4" fmla="*/ 4080 h 163066"/>
                  <a:gd name="connsiteX5" fmla="*/ 45624 w 94362"/>
                  <a:gd name="connsiteY5" fmla="*/ 5604 h 163066"/>
                  <a:gd name="connsiteX6" fmla="*/ 45528 w 94362"/>
                  <a:gd name="connsiteY6" fmla="*/ 5604 h 163066"/>
                  <a:gd name="connsiteX7" fmla="*/ 45528 w 94362"/>
                  <a:gd name="connsiteY7" fmla="*/ 5890 h 163066"/>
                  <a:gd name="connsiteX8" fmla="*/ 45338 w 94362"/>
                  <a:gd name="connsiteY8" fmla="*/ 22464 h 163066"/>
                  <a:gd name="connsiteX9" fmla="*/ 25335 w 94362"/>
                  <a:gd name="connsiteY9" fmla="*/ 44466 h 163066"/>
                  <a:gd name="connsiteX10" fmla="*/ 9238 w 94362"/>
                  <a:gd name="connsiteY10" fmla="*/ 5604 h 163066"/>
                  <a:gd name="connsiteX11" fmla="*/ 4476 w 94362"/>
                  <a:gd name="connsiteY11" fmla="*/ 4366 h 163066"/>
                  <a:gd name="connsiteX12" fmla="*/ 22383 w 94362"/>
                  <a:gd name="connsiteY12" fmla="*/ 54753 h 163066"/>
                  <a:gd name="connsiteX13" fmla="*/ 47719 w 94362"/>
                  <a:gd name="connsiteY13" fmla="*/ 43800 h 163066"/>
                  <a:gd name="connsiteX14" fmla="*/ 49338 w 94362"/>
                  <a:gd name="connsiteY14" fmla="*/ 56373 h 163066"/>
                  <a:gd name="connsiteX15" fmla="*/ 51338 w 94362"/>
                  <a:gd name="connsiteY15" fmla="*/ 75232 h 163066"/>
                  <a:gd name="connsiteX16" fmla="*/ 32479 w 94362"/>
                  <a:gd name="connsiteY16" fmla="*/ 111332 h 163066"/>
                  <a:gd name="connsiteX17" fmla="*/ 53910 w 94362"/>
                  <a:gd name="connsiteY17" fmla="*/ 162100 h 163066"/>
                  <a:gd name="connsiteX18" fmla="*/ 64483 w 94362"/>
                  <a:gd name="connsiteY18" fmla="*/ 96854 h 163066"/>
                  <a:gd name="connsiteX19" fmla="*/ 62768 w 94362"/>
                  <a:gd name="connsiteY19" fmla="*/ 80852 h 163066"/>
                  <a:gd name="connsiteX20" fmla="*/ 94106 w 94362"/>
                  <a:gd name="connsiteY20" fmla="*/ 22654 h 163066"/>
                  <a:gd name="connsiteX21" fmla="*/ 90772 w 94362"/>
                  <a:gd name="connsiteY21" fmla="*/ 20463 h 163066"/>
                  <a:gd name="connsiteX22" fmla="*/ 54101 w 94362"/>
                  <a:gd name="connsiteY22" fmla="*/ 133049 h 163066"/>
                  <a:gd name="connsiteX23" fmla="*/ 42576 w 94362"/>
                  <a:gd name="connsiteY23" fmla="*/ 142479 h 163066"/>
                  <a:gd name="connsiteX24" fmla="*/ 53339 w 94362"/>
                  <a:gd name="connsiteY24" fmla="*/ 98759 h 163066"/>
                  <a:gd name="connsiteX25" fmla="*/ 53434 w 94362"/>
                  <a:gd name="connsiteY25" fmla="*/ 98664 h 163066"/>
                  <a:gd name="connsiteX26" fmla="*/ 54101 w 94362"/>
                  <a:gd name="connsiteY26" fmla="*/ 133049 h 16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4362" h="163066">
                    <a:moveTo>
                      <a:pt x="90772" y="20463"/>
                    </a:moveTo>
                    <a:cubicBezTo>
                      <a:pt x="81247" y="35227"/>
                      <a:pt x="70388" y="48753"/>
                      <a:pt x="60197" y="62754"/>
                    </a:cubicBezTo>
                    <a:cubicBezTo>
                      <a:pt x="58197" y="50277"/>
                      <a:pt x="56387" y="37704"/>
                      <a:pt x="56006" y="25512"/>
                    </a:cubicBezTo>
                    <a:cubicBezTo>
                      <a:pt x="57435" y="18939"/>
                      <a:pt x="57625" y="12081"/>
                      <a:pt x="56863" y="5604"/>
                    </a:cubicBezTo>
                    <a:cubicBezTo>
                      <a:pt x="56196" y="-111"/>
                      <a:pt x="46767" y="-2778"/>
                      <a:pt x="45719" y="4080"/>
                    </a:cubicBezTo>
                    <a:cubicBezTo>
                      <a:pt x="45624" y="4557"/>
                      <a:pt x="45624" y="5128"/>
                      <a:pt x="45624" y="5604"/>
                    </a:cubicBezTo>
                    <a:cubicBezTo>
                      <a:pt x="45624" y="5604"/>
                      <a:pt x="45624" y="5604"/>
                      <a:pt x="45528" y="5604"/>
                    </a:cubicBezTo>
                    <a:cubicBezTo>
                      <a:pt x="45528" y="5700"/>
                      <a:pt x="45528" y="5795"/>
                      <a:pt x="45528" y="5890"/>
                    </a:cubicBezTo>
                    <a:cubicBezTo>
                      <a:pt x="44957" y="11319"/>
                      <a:pt x="44957" y="16844"/>
                      <a:pt x="45338" y="22464"/>
                    </a:cubicBezTo>
                    <a:cubicBezTo>
                      <a:pt x="43623" y="33322"/>
                      <a:pt x="38194" y="43038"/>
                      <a:pt x="25335" y="44466"/>
                    </a:cubicBezTo>
                    <a:cubicBezTo>
                      <a:pt x="4476" y="46752"/>
                      <a:pt x="7809" y="18082"/>
                      <a:pt x="9238" y="5604"/>
                    </a:cubicBezTo>
                    <a:cubicBezTo>
                      <a:pt x="9524" y="3128"/>
                      <a:pt x="5523" y="2080"/>
                      <a:pt x="4476" y="4366"/>
                    </a:cubicBezTo>
                    <a:cubicBezTo>
                      <a:pt x="-3240" y="21511"/>
                      <a:pt x="-3144" y="53134"/>
                      <a:pt x="22383" y="54753"/>
                    </a:cubicBezTo>
                    <a:cubicBezTo>
                      <a:pt x="33813" y="55420"/>
                      <a:pt x="42099" y="50943"/>
                      <a:pt x="47719" y="43800"/>
                    </a:cubicBezTo>
                    <a:cubicBezTo>
                      <a:pt x="48290" y="48086"/>
                      <a:pt x="48957" y="52277"/>
                      <a:pt x="49338" y="56373"/>
                    </a:cubicBezTo>
                    <a:cubicBezTo>
                      <a:pt x="50005" y="62659"/>
                      <a:pt x="50672" y="68946"/>
                      <a:pt x="51338" y="75232"/>
                    </a:cubicBezTo>
                    <a:cubicBezTo>
                      <a:pt x="43909" y="86472"/>
                      <a:pt x="37242" y="98187"/>
                      <a:pt x="32479" y="111332"/>
                    </a:cubicBezTo>
                    <a:cubicBezTo>
                      <a:pt x="27431" y="125143"/>
                      <a:pt x="27336" y="170196"/>
                      <a:pt x="53910" y="162100"/>
                    </a:cubicBezTo>
                    <a:cubicBezTo>
                      <a:pt x="72770" y="156290"/>
                      <a:pt x="65340" y="109617"/>
                      <a:pt x="64483" y="96854"/>
                    </a:cubicBezTo>
                    <a:cubicBezTo>
                      <a:pt x="64102" y="91710"/>
                      <a:pt x="63531" y="86281"/>
                      <a:pt x="62768" y="80852"/>
                    </a:cubicBezTo>
                    <a:cubicBezTo>
                      <a:pt x="73627" y="61611"/>
                      <a:pt x="85629" y="42847"/>
                      <a:pt x="94106" y="22654"/>
                    </a:cubicBezTo>
                    <a:cubicBezTo>
                      <a:pt x="95249" y="20178"/>
                      <a:pt x="92296" y="18273"/>
                      <a:pt x="90772" y="20463"/>
                    </a:cubicBezTo>
                    <a:close/>
                    <a:moveTo>
                      <a:pt x="54101" y="133049"/>
                    </a:moveTo>
                    <a:cubicBezTo>
                      <a:pt x="53815" y="141050"/>
                      <a:pt x="50100" y="162195"/>
                      <a:pt x="42576" y="142479"/>
                    </a:cubicBezTo>
                    <a:cubicBezTo>
                      <a:pt x="37528" y="129144"/>
                      <a:pt x="47719" y="110189"/>
                      <a:pt x="53339" y="98759"/>
                    </a:cubicBezTo>
                    <a:cubicBezTo>
                      <a:pt x="53339" y="98759"/>
                      <a:pt x="53339" y="98664"/>
                      <a:pt x="53434" y="98664"/>
                    </a:cubicBezTo>
                    <a:cubicBezTo>
                      <a:pt x="54196" y="110094"/>
                      <a:pt x="54577" y="121619"/>
                      <a:pt x="54101" y="133049"/>
                    </a:cubicBezTo>
                    <a:close/>
                  </a:path>
                </a:pathLst>
              </a:custGeom>
              <a:grpFill/>
              <a:ln w="9525" cap="flat">
                <a:noFill/>
                <a:prstDash val="solid"/>
                <a:miter/>
              </a:ln>
            </p:spPr>
            <p:txBody>
              <a:bodyPr rtlCol="0" anchor="ctr"/>
              <a:lstStyle/>
              <a:p>
                <a:endParaRPr lang="en-US"/>
              </a:p>
            </p:txBody>
          </p:sp>
          <p:sp>
            <p:nvSpPr>
              <p:cNvPr id="823" name="Freeform: Shape 822">
                <a:extLst>
                  <a:ext uri="{FF2B5EF4-FFF2-40B4-BE49-F238E27FC236}">
                    <a16:creationId xmlns:a16="http://schemas.microsoft.com/office/drawing/2014/main" id="{2AEDC1C4-008F-AEDC-0AD9-B72D3EBDD50A}"/>
                  </a:ext>
                </a:extLst>
              </p:cNvPr>
              <p:cNvSpPr/>
              <p:nvPr/>
            </p:nvSpPr>
            <p:spPr>
              <a:xfrm>
                <a:off x="7702857" y="3663154"/>
                <a:ext cx="61036" cy="56577"/>
              </a:xfrm>
              <a:custGeom>
                <a:avLst/>
                <a:gdLst>
                  <a:gd name="connsiteX0" fmla="*/ 59541 w 61036"/>
                  <a:gd name="connsiteY0" fmla="*/ 45690 h 56577"/>
                  <a:gd name="connsiteX1" fmla="*/ 35348 w 61036"/>
                  <a:gd name="connsiteY1" fmla="*/ 3589 h 56577"/>
                  <a:gd name="connsiteX2" fmla="*/ 26109 w 61036"/>
                  <a:gd name="connsiteY2" fmla="*/ 2351 h 56577"/>
                  <a:gd name="connsiteX3" fmla="*/ 106 w 61036"/>
                  <a:gd name="connsiteY3" fmla="*/ 52071 h 56577"/>
                  <a:gd name="connsiteX4" fmla="*/ 3248 w 61036"/>
                  <a:gd name="connsiteY4" fmla="*/ 53881 h 56577"/>
                  <a:gd name="connsiteX5" fmla="*/ 7535 w 61036"/>
                  <a:gd name="connsiteY5" fmla="*/ 48071 h 56577"/>
                  <a:gd name="connsiteX6" fmla="*/ 9249 w 61036"/>
                  <a:gd name="connsiteY6" fmla="*/ 53119 h 56577"/>
                  <a:gd name="connsiteX7" fmla="*/ 55827 w 61036"/>
                  <a:gd name="connsiteY7" fmla="*/ 54643 h 56577"/>
                  <a:gd name="connsiteX8" fmla="*/ 59541 w 61036"/>
                  <a:gd name="connsiteY8" fmla="*/ 45690 h 56577"/>
                  <a:gd name="connsiteX9" fmla="*/ 11345 w 61036"/>
                  <a:gd name="connsiteY9" fmla="*/ 45213 h 56577"/>
                  <a:gd name="connsiteX10" fmla="*/ 8868 w 61036"/>
                  <a:gd name="connsiteY10" fmla="*/ 46166 h 56577"/>
                  <a:gd name="connsiteX11" fmla="*/ 28204 w 61036"/>
                  <a:gd name="connsiteY11" fmla="*/ 16733 h 56577"/>
                  <a:gd name="connsiteX12" fmla="*/ 44206 w 61036"/>
                  <a:gd name="connsiteY12" fmla="*/ 44547 h 56577"/>
                  <a:gd name="connsiteX13" fmla="*/ 11345 w 61036"/>
                  <a:gd name="connsiteY13" fmla="*/ 45213 h 5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036" h="56577">
                    <a:moveTo>
                      <a:pt x="59541" y="45690"/>
                    </a:moveTo>
                    <a:cubicBezTo>
                      <a:pt x="47444" y="33498"/>
                      <a:pt x="38682" y="20639"/>
                      <a:pt x="35348" y="3589"/>
                    </a:cubicBezTo>
                    <a:cubicBezTo>
                      <a:pt x="34395" y="-1269"/>
                      <a:pt x="28394" y="-697"/>
                      <a:pt x="26109" y="2351"/>
                    </a:cubicBezTo>
                    <a:cubicBezTo>
                      <a:pt x="14298" y="17781"/>
                      <a:pt x="7154" y="34259"/>
                      <a:pt x="106" y="52071"/>
                    </a:cubicBezTo>
                    <a:cubicBezTo>
                      <a:pt x="-561" y="53786"/>
                      <a:pt x="2105" y="55310"/>
                      <a:pt x="3248" y="53881"/>
                    </a:cubicBezTo>
                    <a:cubicBezTo>
                      <a:pt x="4773" y="51976"/>
                      <a:pt x="6106" y="49976"/>
                      <a:pt x="7535" y="48071"/>
                    </a:cubicBezTo>
                    <a:cubicBezTo>
                      <a:pt x="6773" y="49881"/>
                      <a:pt x="7059" y="52071"/>
                      <a:pt x="9249" y="53119"/>
                    </a:cubicBezTo>
                    <a:cubicBezTo>
                      <a:pt x="23156" y="59691"/>
                      <a:pt x="41063" y="54929"/>
                      <a:pt x="55827" y="54643"/>
                    </a:cubicBezTo>
                    <a:cubicBezTo>
                      <a:pt x="60398" y="54643"/>
                      <a:pt x="62780" y="49023"/>
                      <a:pt x="59541" y="45690"/>
                    </a:cubicBezTo>
                    <a:close/>
                    <a:moveTo>
                      <a:pt x="11345" y="45213"/>
                    </a:moveTo>
                    <a:cubicBezTo>
                      <a:pt x="10392" y="45213"/>
                      <a:pt x="9535" y="45594"/>
                      <a:pt x="8868" y="46166"/>
                    </a:cubicBezTo>
                    <a:cubicBezTo>
                      <a:pt x="15631" y="36546"/>
                      <a:pt x="21632" y="26449"/>
                      <a:pt x="28204" y="16733"/>
                    </a:cubicBezTo>
                    <a:cubicBezTo>
                      <a:pt x="31729" y="27021"/>
                      <a:pt x="37253" y="36165"/>
                      <a:pt x="44206" y="44547"/>
                    </a:cubicBezTo>
                    <a:cubicBezTo>
                      <a:pt x="33252" y="44642"/>
                      <a:pt x="22204" y="44737"/>
                      <a:pt x="11345" y="45213"/>
                    </a:cubicBezTo>
                    <a:close/>
                  </a:path>
                </a:pathLst>
              </a:custGeom>
              <a:grpFill/>
              <a:ln w="9525" cap="flat">
                <a:noFill/>
                <a:prstDash val="solid"/>
                <a:miter/>
              </a:ln>
            </p:spPr>
            <p:txBody>
              <a:bodyPr rtlCol="0" anchor="ctr"/>
              <a:lstStyle/>
              <a:p>
                <a:endParaRPr lang="en-US"/>
              </a:p>
            </p:txBody>
          </p:sp>
          <p:sp>
            <p:nvSpPr>
              <p:cNvPr id="824" name="Freeform: Shape 823">
                <a:extLst>
                  <a:ext uri="{FF2B5EF4-FFF2-40B4-BE49-F238E27FC236}">
                    <a16:creationId xmlns:a16="http://schemas.microsoft.com/office/drawing/2014/main" id="{9F4A0187-3DAA-0143-C5C3-A9E35C38EF2C}"/>
                  </a:ext>
                </a:extLst>
              </p:cNvPr>
              <p:cNvSpPr/>
              <p:nvPr/>
            </p:nvSpPr>
            <p:spPr>
              <a:xfrm>
                <a:off x="7797799" y="3650447"/>
                <a:ext cx="73373" cy="85754"/>
              </a:xfrm>
              <a:custGeom>
                <a:avLst/>
                <a:gdLst>
                  <a:gd name="connsiteX0" fmla="*/ 70803 w 73373"/>
                  <a:gd name="connsiteY0" fmla="*/ 61445 h 85754"/>
                  <a:gd name="connsiteX1" fmla="*/ 49657 w 73373"/>
                  <a:gd name="connsiteY1" fmla="*/ 70018 h 85754"/>
                  <a:gd name="connsiteX2" fmla="*/ 38323 w 73373"/>
                  <a:gd name="connsiteY2" fmla="*/ 47348 h 85754"/>
                  <a:gd name="connsiteX3" fmla="*/ 43847 w 73373"/>
                  <a:gd name="connsiteY3" fmla="*/ 40395 h 85754"/>
                  <a:gd name="connsiteX4" fmla="*/ 70517 w 73373"/>
                  <a:gd name="connsiteY4" fmla="*/ 2866 h 85754"/>
                  <a:gd name="connsiteX5" fmla="*/ 67374 w 73373"/>
                  <a:gd name="connsiteY5" fmla="*/ 485 h 85754"/>
                  <a:gd name="connsiteX6" fmla="*/ 36608 w 73373"/>
                  <a:gd name="connsiteY6" fmla="*/ 33251 h 85754"/>
                  <a:gd name="connsiteX7" fmla="*/ 33751 w 73373"/>
                  <a:gd name="connsiteY7" fmla="*/ 36680 h 85754"/>
                  <a:gd name="connsiteX8" fmla="*/ 603 w 73373"/>
                  <a:gd name="connsiteY8" fmla="*/ 9915 h 85754"/>
                  <a:gd name="connsiteX9" fmla="*/ 1556 w 73373"/>
                  <a:gd name="connsiteY9" fmla="*/ 13439 h 85754"/>
                  <a:gd name="connsiteX10" fmla="*/ 27274 w 73373"/>
                  <a:gd name="connsiteY10" fmla="*/ 44777 h 85754"/>
                  <a:gd name="connsiteX11" fmla="*/ 10510 w 73373"/>
                  <a:gd name="connsiteY11" fmla="*/ 71065 h 85754"/>
                  <a:gd name="connsiteX12" fmla="*/ 12320 w 73373"/>
                  <a:gd name="connsiteY12" fmla="*/ 72875 h 85754"/>
                  <a:gd name="connsiteX13" fmla="*/ 31370 w 73373"/>
                  <a:gd name="connsiteY13" fmla="*/ 55635 h 85754"/>
                  <a:gd name="connsiteX14" fmla="*/ 37084 w 73373"/>
                  <a:gd name="connsiteY14" fmla="*/ 69446 h 85754"/>
                  <a:gd name="connsiteX15" fmla="*/ 55372 w 73373"/>
                  <a:gd name="connsiteY15" fmla="*/ 85734 h 85754"/>
                  <a:gd name="connsiteX16" fmla="*/ 73279 w 73373"/>
                  <a:gd name="connsiteY16" fmla="*/ 62493 h 85754"/>
                  <a:gd name="connsiteX17" fmla="*/ 70803 w 73373"/>
                  <a:gd name="connsiteY17" fmla="*/ 61445 h 8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373" h="85754">
                    <a:moveTo>
                      <a:pt x="70803" y="61445"/>
                    </a:moveTo>
                    <a:cubicBezTo>
                      <a:pt x="65564" y="68589"/>
                      <a:pt x="56515" y="79829"/>
                      <a:pt x="49657" y="70018"/>
                    </a:cubicBezTo>
                    <a:cubicBezTo>
                      <a:pt x="44895" y="63160"/>
                      <a:pt x="41561" y="55159"/>
                      <a:pt x="38323" y="47348"/>
                    </a:cubicBezTo>
                    <a:cubicBezTo>
                      <a:pt x="40132" y="45062"/>
                      <a:pt x="41942" y="42776"/>
                      <a:pt x="43847" y="40395"/>
                    </a:cubicBezTo>
                    <a:cubicBezTo>
                      <a:pt x="53182" y="28394"/>
                      <a:pt x="63183" y="16297"/>
                      <a:pt x="70517" y="2866"/>
                    </a:cubicBezTo>
                    <a:cubicBezTo>
                      <a:pt x="71660" y="771"/>
                      <a:pt x="69088" y="-848"/>
                      <a:pt x="67374" y="485"/>
                    </a:cubicBezTo>
                    <a:cubicBezTo>
                      <a:pt x="55563" y="9724"/>
                      <a:pt x="46229" y="21821"/>
                      <a:pt x="36608" y="33251"/>
                    </a:cubicBezTo>
                    <a:cubicBezTo>
                      <a:pt x="35655" y="34394"/>
                      <a:pt x="34703" y="35537"/>
                      <a:pt x="33751" y="36680"/>
                    </a:cubicBezTo>
                    <a:cubicBezTo>
                      <a:pt x="28417" y="24869"/>
                      <a:pt x="14129" y="-3039"/>
                      <a:pt x="603" y="9915"/>
                    </a:cubicBezTo>
                    <a:cubicBezTo>
                      <a:pt x="-540" y="11058"/>
                      <a:pt x="32" y="12963"/>
                      <a:pt x="1556" y="13439"/>
                    </a:cubicBezTo>
                    <a:cubicBezTo>
                      <a:pt x="14796" y="17345"/>
                      <a:pt x="21749" y="30775"/>
                      <a:pt x="27274" y="44777"/>
                    </a:cubicBezTo>
                    <a:cubicBezTo>
                      <a:pt x="20796" y="52968"/>
                      <a:pt x="14891" y="61445"/>
                      <a:pt x="10510" y="71065"/>
                    </a:cubicBezTo>
                    <a:cubicBezTo>
                      <a:pt x="10033" y="72208"/>
                      <a:pt x="11081" y="73732"/>
                      <a:pt x="12320" y="72875"/>
                    </a:cubicBezTo>
                    <a:cubicBezTo>
                      <a:pt x="19653" y="68018"/>
                      <a:pt x="25750" y="62017"/>
                      <a:pt x="31370" y="55635"/>
                    </a:cubicBezTo>
                    <a:cubicBezTo>
                      <a:pt x="33179" y="60683"/>
                      <a:pt x="35084" y="65446"/>
                      <a:pt x="37084" y="69446"/>
                    </a:cubicBezTo>
                    <a:cubicBezTo>
                      <a:pt x="40799" y="76876"/>
                      <a:pt x="46229" y="85258"/>
                      <a:pt x="55372" y="85734"/>
                    </a:cubicBezTo>
                    <a:cubicBezTo>
                      <a:pt x="67755" y="86401"/>
                      <a:pt x="70517" y="70970"/>
                      <a:pt x="73279" y="62493"/>
                    </a:cubicBezTo>
                    <a:cubicBezTo>
                      <a:pt x="73851" y="60969"/>
                      <a:pt x="71660" y="60302"/>
                      <a:pt x="70803" y="61445"/>
                    </a:cubicBezTo>
                    <a:close/>
                  </a:path>
                </a:pathLst>
              </a:custGeom>
              <a:grpFill/>
              <a:ln w="9525" cap="flat">
                <a:noFill/>
                <a:prstDash val="solid"/>
                <a:miter/>
              </a:ln>
            </p:spPr>
            <p:txBody>
              <a:bodyPr rtlCol="0" anchor="ctr"/>
              <a:lstStyle/>
              <a:p>
                <a:endParaRPr lang="en-US"/>
              </a:p>
            </p:txBody>
          </p:sp>
        </p:grpSp>
        <p:grpSp>
          <p:nvGrpSpPr>
            <p:cNvPr id="825" name="Graphic 6">
              <a:extLst>
                <a:ext uri="{FF2B5EF4-FFF2-40B4-BE49-F238E27FC236}">
                  <a16:creationId xmlns:a16="http://schemas.microsoft.com/office/drawing/2014/main" id="{64585426-E939-2A59-6A56-D19B92540F22}"/>
                </a:ext>
              </a:extLst>
            </p:cNvPr>
            <p:cNvGrpSpPr/>
            <p:nvPr/>
          </p:nvGrpSpPr>
          <p:grpSpPr>
            <a:xfrm>
              <a:off x="8852085" y="3476532"/>
              <a:ext cx="479657" cy="212968"/>
              <a:chOff x="8852085" y="3476532"/>
              <a:chExt cx="479657" cy="212968"/>
            </a:xfrm>
            <a:grpFill/>
          </p:grpSpPr>
          <p:grpSp>
            <p:nvGrpSpPr>
              <p:cNvPr id="826" name="Graphic 6">
                <a:extLst>
                  <a:ext uri="{FF2B5EF4-FFF2-40B4-BE49-F238E27FC236}">
                    <a16:creationId xmlns:a16="http://schemas.microsoft.com/office/drawing/2014/main" id="{0EC41F60-1A1A-D331-96D2-F9E31C30CA0E}"/>
                  </a:ext>
                </a:extLst>
              </p:cNvPr>
              <p:cNvGrpSpPr/>
              <p:nvPr/>
            </p:nvGrpSpPr>
            <p:grpSpPr>
              <a:xfrm>
                <a:off x="8852085" y="3476532"/>
                <a:ext cx="206952" cy="212968"/>
                <a:chOff x="8852085" y="3476532"/>
                <a:chExt cx="206952" cy="212968"/>
              </a:xfrm>
              <a:grpFill/>
            </p:grpSpPr>
            <p:sp>
              <p:nvSpPr>
                <p:cNvPr id="827" name="Freeform: Shape 826">
                  <a:extLst>
                    <a:ext uri="{FF2B5EF4-FFF2-40B4-BE49-F238E27FC236}">
                      <a16:creationId xmlns:a16="http://schemas.microsoft.com/office/drawing/2014/main" id="{7F5BFF32-C73E-3190-B9E8-AEFE81498CA8}"/>
                    </a:ext>
                  </a:extLst>
                </p:cNvPr>
                <p:cNvSpPr/>
                <p:nvPr/>
              </p:nvSpPr>
              <p:spPr>
                <a:xfrm>
                  <a:off x="8852085" y="3476532"/>
                  <a:ext cx="206952" cy="212968"/>
                </a:xfrm>
                <a:custGeom>
                  <a:avLst/>
                  <a:gdLst>
                    <a:gd name="connsiteX0" fmla="*/ 202951 w 206952"/>
                    <a:gd name="connsiteY0" fmla="*/ 77721 h 212968"/>
                    <a:gd name="connsiteX1" fmla="*/ 76173 w 206952"/>
                    <a:gd name="connsiteY1" fmla="*/ 5712 h 212968"/>
                    <a:gd name="connsiteX2" fmla="*/ 1021 w 206952"/>
                    <a:gd name="connsiteY2" fmla="*/ 89341 h 212968"/>
                    <a:gd name="connsiteX3" fmla="*/ 90937 w 206952"/>
                    <a:gd name="connsiteY3" fmla="*/ 212404 h 212968"/>
                    <a:gd name="connsiteX4" fmla="*/ 202951 w 206952"/>
                    <a:gd name="connsiteY4" fmla="*/ 77721 h 212968"/>
                    <a:gd name="connsiteX5" fmla="*/ 74458 w 206952"/>
                    <a:gd name="connsiteY5" fmla="*/ 194212 h 212968"/>
                    <a:gd name="connsiteX6" fmla="*/ 15309 w 206952"/>
                    <a:gd name="connsiteY6" fmla="*/ 86674 h 212968"/>
                    <a:gd name="connsiteX7" fmla="*/ 49694 w 206952"/>
                    <a:gd name="connsiteY7" fmla="*/ 28000 h 212968"/>
                    <a:gd name="connsiteX8" fmla="*/ 51980 w 206952"/>
                    <a:gd name="connsiteY8" fmla="*/ 30096 h 212968"/>
                    <a:gd name="connsiteX9" fmla="*/ 88746 w 206952"/>
                    <a:gd name="connsiteY9" fmla="*/ 15808 h 212968"/>
                    <a:gd name="connsiteX10" fmla="*/ 98747 w 206952"/>
                    <a:gd name="connsiteY10" fmla="*/ 15427 h 212968"/>
                    <a:gd name="connsiteX11" fmla="*/ 100747 w 206952"/>
                    <a:gd name="connsiteY11" fmla="*/ 14380 h 212968"/>
                    <a:gd name="connsiteX12" fmla="*/ 134847 w 206952"/>
                    <a:gd name="connsiteY12" fmla="*/ 21238 h 212968"/>
                    <a:gd name="connsiteX13" fmla="*/ 191235 w 206952"/>
                    <a:gd name="connsiteY13" fmla="*/ 86579 h 212968"/>
                    <a:gd name="connsiteX14" fmla="*/ 74458 w 206952"/>
                    <a:gd name="connsiteY14" fmla="*/ 194212 h 21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952" h="212968">
                      <a:moveTo>
                        <a:pt x="202951" y="77721"/>
                      </a:moveTo>
                      <a:cubicBezTo>
                        <a:pt x="187235" y="27714"/>
                        <a:pt x="123226" y="-16005"/>
                        <a:pt x="76173" y="5712"/>
                      </a:cubicBezTo>
                      <a:cubicBezTo>
                        <a:pt x="35692" y="5807"/>
                        <a:pt x="5878" y="50479"/>
                        <a:pt x="1021" y="89341"/>
                      </a:cubicBezTo>
                      <a:cubicBezTo>
                        <a:pt x="-6504" y="149825"/>
                        <a:pt x="27976" y="205165"/>
                        <a:pt x="90937" y="212404"/>
                      </a:cubicBezTo>
                      <a:cubicBezTo>
                        <a:pt x="160279" y="220310"/>
                        <a:pt x="223716" y="143539"/>
                        <a:pt x="202951" y="77721"/>
                      </a:cubicBezTo>
                      <a:close/>
                      <a:moveTo>
                        <a:pt x="74458" y="194212"/>
                      </a:moveTo>
                      <a:cubicBezTo>
                        <a:pt x="27500" y="181924"/>
                        <a:pt x="9308" y="130394"/>
                        <a:pt x="15309" y="86674"/>
                      </a:cubicBezTo>
                      <a:cubicBezTo>
                        <a:pt x="19023" y="59528"/>
                        <a:pt x="31215" y="39716"/>
                        <a:pt x="49694" y="28000"/>
                      </a:cubicBezTo>
                      <a:cubicBezTo>
                        <a:pt x="48931" y="29334"/>
                        <a:pt x="50646" y="30858"/>
                        <a:pt x="51980" y="30096"/>
                      </a:cubicBezTo>
                      <a:cubicBezTo>
                        <a:pt x="64172" y="23143"/>
                        <a:pt x="76364" y="18189"/>
                        <a:pt x="88746" y="15808"/>
                      </a:cubicBezTo>
                      <a:cubicBezTo>
                        <a:pt x="91985" y="15523"/>
                        <a:pt x="95318" y="15427"/>
                        <a:pt x="98747" y="15427"/>
                      </a:cubicBezTo>
                      <a:cubicBezTo>
                        <a:pt x="99700" y="15427"/>
                        <a:pt x="100367" y="14951"/>
                        <a:pt x="100747" y="14380"/>
                      </a:cubicBezTo>
                      <a:cubicBezTo>
                        <a:pt x="111892" y="13998"/>
                        <a:pt x="123226" y="15999"/>
                        <a:pt x="134847" y="21238"/>
                      </a:cubicBezTo>
                      <a:cubicBezTo>
                        <a:pt x="161612" y="33334"/>
                        <a:pt x="182567" y="58861"/>
                        <a:pt x="191235" y="86579"/>
                      </a:cubicBezTo>
                      <a:cubicBezTo>
                        <a:pt x="212190" y="152873"/>
                        <a:pt x="133609" y="209642"/>
                        <a:pt x="74458" y="194212"/>
                      </a:cubicBezTo>
                      <a:close/>
                    </a:path>
                  </a:pathLst>
                </a:custGeom>
                <a:grpFill/>
                <a:ln w="9525" cap="flat">
                  <a:noFill/>
                  <a:prstDash val="solid"/>
                  <a:miter/>
                </a:ln>
              </p:spPr>
              <p:txBody>
                <a:bodyPr rtlCol="0" anchor="ctr"/>
                <a:lstStyle/>
                <a:p>
                  <a:endParaRPr lang="en-US"/>
                </a:p>
              </p:txBody>
            </p:sp>
            <p:sp>
              <p:nvSpPr>
                <p:cNvPr id="868" name="Freeform: Shape 867">
                  <a:extLst>
                    <a:ext uri="{FF2B5EF4-FFF2-40B4-BE49-F238E27FC236}">
                      <a16:creationId xmlns:a16="http://schemas.microsoft.com/office/drawing/2014/main" id="{A0AD1092-00C3-A1D9-21AE-A08F4E942278}"/>
                    </a:ext>
                  </a:extLst>
                </p:cNvPr>
                <p:cNvSpPr/>
                <p:nvPr/>
              </p:nvSpPr>
              <p:spPr>
                <a:xfrm>
                  <a:off x="8917019" y="3576745"/>
                  <a:ext cx="79438" cy="15786"/>
                </a:xfrm>
                <a:custGeom>
                  <a:avLst/>
                  <a:gdLst>
                    <a:gd name="connsiteX0" fmla="*/ 72009 w 79438"/>
                    <a:gd name="connsiteY0" fmla="*/ 273 h 15786"/>
                    <a:gd name="connsiteX1" fmla="*/ 31909 w 79438"/>
                    <a:gd name="connsiteY1" fmla="*/ 178 h 15786"/>
                    <a:gd name="connsiteX2" fmla="*/ 2096 w 79438"/>
                    <a:gd name="connsiteY2" fmla="*/ 3988 h 15786"/>
                    <a:gd name="connsiteX3" fmla="*/ 1905 w 79438"/>
                    <a:gd name="connsiteY3" fmla="*/ 4179 h 15786"/>
                    <a:gd name="connsiteX4" fmla="*/ 1238 w 79438"/>
                    <a:gd name="connsiteY4" fmla="*/ 4750 h 15786"/>
                    <a:gd name="connsiteX5" fmla="*/ 762 w 79438"/>
                    <a:gd name="connsiteY5" fmla="*/ 5322 h 15786"/>
                    <a:gd name="connsiteX6" fmla="*/ 571 w 79438"/>
                    <a:gd name="connsiteY6" fmla="*/ 5702 h 15786"/>
                    <a:gd name="connsiteX7" fmla="*/ 191 w 79438"/>
                    <a:gd name="connsiteY7" fmla="*/ 6560 h 15786"/>
                    <a:gd name="connsiteX8" fmla="*/ 95 w 79438"/>
                    <a:gd name="connsiteY8" fmla="*/ 7036 h 15786"/>
                    <a:gd name="connsiteX9" fmla="*/ 0 w 79438"/>
                    <a:gd name="connsiteY9" fmla="*/ 7893 h 15786"/>
                    <a:gd name="connsiteX10" fmla="*/ 95 w 79438"/>
                    <a:gd name="connsiteY10" fmla="*/ 8750 h 15786"/>
                    <a:gd name="connsiteX11" fmla="*/ 191 w 79438"/>
                    <a:gd name="connsiteY11" fmla="*/ 9227 h 15786"/>
                    <a:gd name="connsiteX12" fmla="*/ 571 w 79438"/>
                    <a:gd name="connsiteY12" fmla="*/ 10084 h 15786"/>
                    <a:gd name="connsiteX13" fmla="*/ 762 w 79438"/>
                    <a:gd name="connsiteY13" fmla="*/ 10465 h 15786"/>
                    <a:gd name="connsiteX14" fmla="*/ 1238 w 79438"/>
                    <a:gd name="connsiteY14" fmla="*/ 11037 h 15786"/>
                    <a:gd name="connsiteX15" fmla="*/ 1905 w 79438"/>
                    <a:gd name="connsiteY15" fmla="*/ 11608 h 15786"/>
                    <a:gd name="connsiteX16" fmla="*/ 2096 w 79438"/>
                    <a:gd name="connsiteY16" fmla="*/ 11798 h 15786"/>
                    <a:gd name="connsiteX17" fmla="*/ 31909 w 79438"/>
                    <a:gd name="connsiteY17" fmla="*/ 15608 h 15786"/>
                    <a:gd name="connsiteX18" fmla="*/ 72009 w 79438"/>
                    <a:gd name="connsiteY18" fmla="*/ 15513 h 15786"/>
                    <a:gd name="connsiteX19" fmla="*/ 79439 w 79438"/>
                    <a:gd name="connsiteY19" fmla="*/ 7893 h 15786"/>
                    <a:gd name="connsiteX20" fmla="*/ 72009 w 79438"/>
                    <a:gd name="connsiteY20" fmla="*/ 273 h 1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438" h="15786">
                      <a:moveTo>
                        <a:pt x="72009" y="273"/>
                      </a:moveTo>
                      <a:cubicBezTo>
                        <a:pt x="58674" y="178"/>
                        <a:pt x="45244" y="83"/>
                        <a:pt x="31909" y="178"/>
                      </a:cubicBezTo>
                      <a:cubicBezTo>
                        <a:pt x="22289" y="178"/>
                        <a:pt x="10668" y="-1251"/>
                        <a:pt x="2096" y="3988"/>
                      </a:cubicBezTo>
                      <a:cubicBezTo>
                        <a:pt x="2000" y="3988"/>
                        <a:pt x="2000" y="4083"/>
                        <a:pt x="1905" y="4179"/>
                      </a:cubicBezTo>
                      <a:cubicBezTo>
                        <a:pt x="1620" y="4369"/>
                        <a:pt x="1429" y="4559"/>
                        <a:pt x="1238" y="4750"/>
                      </a:cubicBezTo>
                      <a:cubicBezTo>
                        <a:pt x="1048" y="4940"/>
                        <a:pt x="858" y="5131"/>
                        <a:pt x="762" y="5322"/>
                      </a:cubicBezTo>
                      <a:cubicBezTo>
                        <a:pt x="667" y="5417"/>
                        <a:pt x="571" y="5607"/>
                        <a:pt x="571" y="5702"/>
                      </a:cubicBezTo>
                      <a:cubicBezTo>
                        <a:pt x="381" y="5988"/>
                        <a:pt x="286" y="6274"/>
                        <a:pt x="191" y="6560"/>
                      </a:cubicBezTo>
                      <a:cubicBezTo>
                        <a:pt x="191" y="6750"/>
                        <a:pt x="95" y="6846"/>
                        <a:pt x="95" y="7036"/>
                      </a:cubicBezTo>
                      <a:cubicBezTo>
                        <a:pt x="95" y="7322"/>
                        <a:pt x="0" y="7607"/>
                        <a:pt x="0" y="7893"/>
                      </a:cubicBezTo>
                      <a:cubicBezTo>
                        <a:pt x="0" y="8179"/>
                        <a:pt x="0" y="8465"/>
                        <a:pt x="95" y="8750"/>
                      </a:cubicBezTo>
                      <a:cubicBezTo>
                        <a:pt x="95" y="8941"/>
                        <a:pt x="95" y="9036"/>
                        <a:pt x="191" y="9227"/>
                      </a:cubicBezTo>
                      <a:cubicBezTo>
                        <a:pt x="286" y="9513"/>
                        <a:pt x="381" y="9798"/>
                        <a:pt x="571" y="10084"/>
                      </a:cubicBezTo>
                      <a:cubicBezTo>
                        <a:pt x="667" y="10274"/>
                        <a:pt x="762" y="10370"/>
                        <a:pt x="762" y="10465"/>
                      </a:cubicBezTo>
                      <a:cubicBezTo>
                        <a:pt x="858" y="10656"/>
                        <a:pt x="1048" y="10846"/>
                        <a:pt x="1238" y="11037"/>
                      </a:cubicBezTo>
                      <a:cubicBezTo>
                        <a:pt x="1429" y="11227"/>
                        <a:pt x="1620" y="11417"/>
                        <a:pt x="1905" y="11608"/>
                      </a:cubicBezTo>
                      <a:cubicBezTo>
                        <a:pt x="2000" y="11703"/>
                        <a:pt x="2000" y="11703"/>
                        <a:pt x="2096" y="11798"/>
                      </a:cubicBezTo>
                      <a:cubicBezTo>
                        <a:pt x="10763" y="17037"/>
                        <a:pt x="22384" y="15608"/>
                        <a:pt x="31909" y="15608"/>
                      </a:cubicBezTo>
                      <a:cubicBezTo>
                        <a:pt x="45244" y="15608"/>
                        <a:pt x="58674" y="15608"/>
                        <a:pt x="72009" y="15513"/>
                      </a:cubicBezTo>
                      <a:cubicBezTo>
                        <a:pt x="76962" y="15513"/>
                        <a:pt x="79439" y="11703"/>
                        <a:pt x="79439" y="7893"/>
                      </a:cubicBezTo>
                      <a:cubicBezTo>
                        <a:pt x="79439" y="4083"/>
                        <a:pt x="76962" y="178"/>
                        <a:pt x="72009" y="273"/>
                      </a:cubicBezTo>
                      <a:close/>
                    </a:path>
                  </a:pathLst>
                </a:custGeom>
                <a:grpFill/>
                <a:ln w="9525" cap="flat">
                  <a:noFill/>
                  <a:prstDash val="solid"/>
                  <a:miter/>
                </a:ln>
              </p:spPr>
              <p:txBody>
                <a:bodyPr rtlCol="0" anchor="ctr"/>
                <a:lstStyle/>
                <a:p>
                  <a:endParaRPr lang="en-US"/>
                </a:p>
              </p:txBody>
            </p:sp>
          </p:grpSp>
          <p:grpSp>
            <p:nvGrpSpPr>
              <p:cNvPr id="869" name="Graphic 6">
                <a:extLst>
                  <a:ext uri="{FF2B5EF4-FFF2-40B4-BE49-F238E27FC236}">
                    <a16:creationId xmlns:a16="http://schemas.microsoft.com/office/drawing/2014/main" id="{072F2682-870E-C9D7-A25D-94A8F615B523}"/>
                  </a:ext>
                </a:extLst>
              </p:cNvPr>
              <p:cNvGrpSpPr/>
              <p:nvPr/>
            </p:nvGrpSpPr>
            <p:grpSpPr>
              <a:xfrm>
                <a:off x="9124786" y="3476532"/>
                <a:ext cx="206956" cy="212968"/>
                <a:chOff x="9124786" y="3476532"/>
                <a:chExt cx="206956" cy="212968"/>
              </a:xfrm>
              <a:grpFill/>
            </p:grpSpPr>
            <p:sp>
              <p:nvSpPr>
                <p:cNvPr id="870" name="Freeform: Shape 869">
                  <a:extLst>
                    <a:ext uri="{FF2B5EF4-FFF2-40B4-BE49-F238E27FC236}">
                      <a16:creationId xmlns:a16="http://schemas.microsoft.com/office/drawing/2014/main" id="{DC4B13BF-EB19-8942-C834-3C7CCC7572C2}"/>
                    </a:ext>
                  </a:extLst>
                </p:cNvPr>
                <p:cNvSpPr/>
                <p:nvPr/>
              </p:nvSpPr>
              <p:spPr>
                <a:xfrm>
                  <a:off x="9124786" y="3476532"/>
                  <a:ext cx="206956" cy="212968"/>
                </a:xfrm>
                <a:custGeom>
                  <a:avLst/>
                  <a:gdLst>
                    <a:gd name="connsiteX0" fmla="*/ 202951 w 206956"/>
                    <a:gd name="connsiteY0" fmla="*/ 77721 h 212968"/>
                    <a:gd name="connsiteX1" fmla="*/ 76173 w 206956"/>
                    <a:gd name="connsiteY1" fmla="*/ 5712 h 212968"/>
                    <a:gd name="connsiteX2" fmla="*/ 1021 w 206956"/>
                    <a:gd name="connsiteY2" fmla="*/ 89341 h 212968"/>
                    <a:gd name="connsiteX3" fmla="*/ 90937 w 206956"/>
                    <a:gd name="connsiteY3" fmla="*/ 212404 h 212968"/>
                    <a:gd name="connsiteX4" fmla="*/ 202951 w 206956"/>
                    <a:gd name="connsiteY4" fmla="*/ 77721 h 212968"/>
                    <a:gd name="connsiteX5" fmla="*/ 74554 w 206956"/>
                    <a:gd name="connsiteY5" fmla="*/ 194212 h 212968"/>
                    <a:gd name="connsiteX6" fmla="*/ 15403 w 206956"/>
                    <a:gd name="connsiteY6" fmla="*/ 86674 h 212968"/>
                    <a:gd name="connsiteX7" fmla="*/ 49789 w 206956"/>
                    <a:gd name="connsiteY7" fmla="*/ 28000 h 212968"/>
                    <a:gd name="connsiteX8" fmla="*/ 52075 w 206956"/>
                    <a:gd name="connsiteY8" fmla="*/ 30096 h 212968"/>
                    <a:gd name="connsiteX9" fmla="*/ 88841 w 206956"/>
                    <a:gd name="connsiteY9" fmla="*/ 15808 h 212968"/>
                    <a:gd name="connsiteX10" fmla="*/ 98842 w 206956"/>
                    <a:gd name="connsiteY10" fmla="*/ 15427 h 212968"/>
                    <a:gd name="connsiteX11" fmla="*/ 100843 w 206956"/>
                    <a:gd name="connsiteY11" fmla="*/ 14380 h 212968"/>
                    <a:gd name="connsiteX12" fmla="*/ 135037 w 206956"/>
                    <a:gd name="connsiteY12" fmla="*/ 21238 h 212968"/>
                    <a:gd name="connsiteX13" fmla="*/ 191426 w 206956"/>
                    <a:gd name="connsiteY13" fmla="*/ 86579 h 212968"/>
                    <a:gd name="connsiteX14" fmla="*/ 74554 w 206956"/>
                    <a:gd name="connsiteY14" fmla="*/ 194212 h 21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956" h="212968">
                      <a:moveTo>
                        <a:pt x="202951" y="77721"/>
                      </a:moveTo>
                      <a:cubicBezTo>
                        <a:pt x="187235" y="27714"/>
                        <a:pt x="123226" y="-16005"/>
                        <a:pt x="76173" y="5712"/>
                      </a:cubicBezTo>
                      <a:cubicBezTo>
                        <a:pt x="35692" y="5807"/>
                        <a:pt x="5878" y="50479"/>
                        <a:pt x="1021" y="89341"/>
                      </a:cubicBezTo>
                      <a:cubicBezTo>
                        <a:pt x="-6504" y="149825"/>
                        <a:pt x="27976" y="205165"/>
                        <a:pt x="90937" y="212404"/>
                      </a:cubicBezTo>
                      <a:cubicBezTo>
                        <a:pt x="160374" y="220310"/>
                        <a:pt x="223715" y="143539"/>
                        <a:pt x="202951" y="77721"/>
                      </a:cubicBezTo>
                      <a:close/>
                      <a:moveTo>
                        <a:pt x="74554" y="194212"/>
                      </a:moveTo>
                      <a:cubicBezTo>
                        <a:pt x="27596" y="181924"/>
                        <a:pt x="9402" y="130394"/>
                        <a:pt x="15403" y="86674"/>
                      </a:cubicBezTo>
                      <a:cubicBezTo>
                        <a:pt x="19118" y="59528"/>
                        <a:pt x="31310" y="39716"/>
                        <a:pt x="49789" y="28000"/>
                      </a:cubicBezTo>
                      <a:cubicBezTo>
                        <a:pt x="49027" y="29334"/>
                        <a:pt x="50741" y="30858"/>
                        <a:pt x="52075" y="30096"/>
                      </a:cubicBezTo>
                      <a:cubicBezTo>
                        <a:pt x="64267" y="23143"/>
                        <a:pt x="76459" y="18189"/>
                        <a:pt x="88841" y="15808"/>
                      </a:cubicBezTo>
                      <a:cubicBezTo>
                        <a:pt x="92080" y="15523"/>
                        <a:pt x="95414" y="15427"/>
                        <a:pt x="98842" y="15427"/>
                      </a:cubicBezTo>
                      <a:cubicBezTo>
                        <a:pt x="99795" y="15427"/>
                        <a:pt x="100462" y="14951"/>
                        <a:pt x="100843" y="14380"/>
                      </a:cubicBezTo>
                      <a:cubicBezTo>
                        <a:pt x="111987" y="13998"/>
                        <a:pt x="123322" y="15999"/>
                        <a:pt x="135037" y="21238"/>
                      </a:cubicBezTo>
                      <a:cubicBezTo>
                        <a:pt x="161802" y="33334"/>
                        <a:pt x="182758" y="58861"/>
                        <a:pt x="191426" y="86579"/>
                      </a:cubicBezTo>
                      <a:cubicBezTo>
                        <a:pt x="212190" y="152873"/>
                        <a:pt x="133704" y="209642"/>
                        <a:pt x="74554" y="194212"/>
                      </a:cubicBezTo>
                      <a:close/>
                    </a:path>
                  </a:pathLst>
                </a:custGeom>
                <a:grpFill/>
                <a:ln w="9525" cap="flat">
                  <a:noFill/>
                  <a:prstDash val="solid"/>
                  <a:miter/>
                </a:ln>
              </p:spPr>
              <p:txBody>
                <a:bodyPr rtlCol="0" anchor="ctr"/>
                <a:lstStyle/>
                <a:p>
                  <a:endParaRPr lang="en-US"/>
                </a:p>
              </p:txBody>
            </p:sp>
            <p:sp>
              <p:nvSpPr>
                <p:cNvPr id="871" name="Freeform: Shape 870">
                  <a:extLst>
                    <a:ext uri="{FF2B5EF4-FFF2-40B4-BE49-F238E27FC236}">
                      <a16:creationId xmlns:a16="http://schemas.microsoft.com/office/drawing/2014/main" id="{0ACD5161-1D28-1108-D434-59B0F045BF7C}"/>
                    </a:ext>
                  </a:extLst>
                </p:cNvPr>
                <p:cNvSpPr/>
                <p:nvPr/>
              </p:nvSpPr>
              <p:spPr>
                <a:xfrm>
                  <a:off x="9189815" y="3553110"/>
                  <a:ext cx="79438" cy="68870"/>
                </a:xfrm>
                <a:custGeom>
                  <a:avLst/>
                  <a:gdLst>
                    <a:gd name="connsiteX0" fmla="*/ 71914 w 79438"/>
                    <a:gd name="connsiteY0" fmla="*/ 23908 h 68870"/>
                    <a:gd name="connsiteX1" fmla="*/ 51149 w 79438"/>
                    <a:gd name="connsiteY1" fmla="*/ 23813 h 68870"/>
                    <a:gd name="connsiteX2" fmla="*/ 49339 w 79438"/>
                    <a:gd name="connsiteY2" fmla="*/ 9144 h 68870"/>
                    <a:gd name="connsiteX3" fmla="*/ 49339 w 79438"/>
                    <a:gd name="connsiteY3" fmla="*/ 6287 h 68870"/>
                    <a:gd name="connsiteX4" fmla="*/ 42863 w 79438"/>
                    <a:gd name="connsiteY4" fmla="*/ 0 h 68870"/>
                    <a:gd name="connsiteX5" fmla="*/ 36386 w 79438"/>
                    <a:gd name="connsiteY5" fmla="*/ 6287 h 68870"/>
                    <a:gd name="connsiteX6" fmla="*/ 36386 w 79438"/>
                    <a:gd name="connsiteY6" fmla="*/ 9144 h 68870"/>
                    <a:gd name="connsiteX7" fmla="*/ 34576 w 79438"/>
                    <a:gd name="connsiteY7" fmla="*/ 23813 h 68870"/>
                    <a:gd name="connsiteX8" fmla="*/ 31909 w 79438"/>
                    <a:gd name="connsiteY8" fmla="*/ 23813 h 68870"/>
                    <a:gd name="connsiteX9" fmla="*/ 2096 w 79438"/>
                    <a:gd name="connsiteY9" fmla="*/ 27622 h 68870"/>
                    <a:gd name="connsiteX10" fmla="*/ 1905 w 79438"/>
                    <a:gd name="connsiteY10" fmla="*/ 27813 h 68870"/>
                    <a:gd name="connsiteX11" fmla="*/ 1238 w 79438"/>
                    <a:gd name="connsiteY11" fmla="*/ 28385 h 68870"/>
                    <a:gd name="connsiteX12" fmla="*/ 762 w 79438"/>
                    <a:gd name="connsiteY12" fmla="*/ 28956 h 68870"/>
                    <a:gd name="connsiteX13" fmla="*/ 571 w 79438"/>
                    <a:gd name="connsiteY13" fmla="*/ 29337 h 68870"/>
                    <a:gd name="connsiteX14" fmla="*/ 191 w 79438"/>
                    <a:gd name="connsiteY14" fmla="*/ 30194 h 68870"/>
                    <a:gd name="connsiteX15" fmla="*/ 95 w 79438"/>
                    <a:gd name="connsiteY15" fmla="*/ 30671 h 68870"/>
                    <a:gd name="connsiteX16" fmla="*/ 0 w 79438"/>
                    <a:gd name="connsiteY16" fmla="*/ 31528 h 68870"/>
                    <a:gd name="connsiteX17" fmla="*/ 95 w 79438"/>
                    <a:gd name="connsiteY17" fmla="*/ 32385 h 68870"/>
                    <a:gd name="connsiteX18" fmla="*/ 191 w 79438"/>
                    <a:gd name="connsiteY18" fmla="*/ 32861 h 68870"/>
                    <a:gd name="connsiteX19" fmla="*/ 571 w 79438"/>
                    <a:gd name="connsiteY19" fmla="*/ 33719 h 68870"/>
                    <a:gd name="connsiteX20" fmla="*/ 762 w 79438"/>
                    <a:gd name="connsiteY20" fmla="*/ 34099 h 68870"/>
                    <a:gd name="connsiteX21" fmla="*/ 1238 w 79438"/>
                    <a:gd name="connsiteY21" fmla="*/ 34671 h 68870"/>
                    <a:gd name="connsiteX22" fmla="*/ 1905 w 79438"/>
                    <a:gd name="connsiteY22" fmla="*/ 35243 h 68870"/>
                    <a:gd name="connsiteX23" fmla="*/ 2096 w 79438"/>
                    <a:gd name="connsiteY23" fmla="*/ 35433 h 68870"/>
                    <a:gd name="connsiteX24" fmla="*/ 31909 w 79438"/>
                    <a:gd name="connsiteY24" fmla="*/ 39243 h 68870"/>
                    <a:gd name="connsiteX25" fmla="*/ 34671 w 79438"/>
                    <a:gd name="connsiteY25" fmla="*/ 39243 h 68870"/>
                    <a:gd name="connsiteX26" fmla="*/ 35719 w 79438"/>
                    <a:gd name="connsiteY26" fmla="*/ 60293 h 68870"/>
                    <a:gd name="connsiteX27" fmla="*/ 37433 w 79438"/>
                    <a:gd name="connsiteY27" fmla="*/ 64865 h 68870"/>
                    <a:gd name="connsiteX28" fmla="*/ 42863 w 79438"/>
                    <a:gd name="connsiteY28" fmla="*/ 68866 h 68870"/>
                    <a:gd name="connsiteX29" fmla="*/ 48292 w 79438"/>
                    <a:gd name="connsiteY29" fmla="*/ 64865 h 68870"/>
                    <a:gd name="connsiteX30" fmla="*/ 50006 w 79438"/>
                    <a:gd name="connsiteY30" fmla="*/ 60293 h 68870"/>
                    <a:gd name="connsiteX31" fmla="*/ 51054 w 79438"/>
                    <a:gd name="connsiteY31" fmla="*/ 39243 h 68870"/>
                    <a:gd name="connsiteX32" fmla="*/ 72009 w 79438"/>
                    <a:gd name="connsiteY32" fmla="*/ 39148 h 68870"/>
                    <a:gd name="connsiteX33" fmla="*/ 79439 w 79438"/>
                    <a:gd name="connsiteY33" fmla="*/ 31528 h 68870"/>
                    <a:gd name="connsiteX34" fmla="*/ 71914 w 79438"/>
                    <a:gd name="connsiteY34" fmla="*/ 23908 h 6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9438" h="68870">
                      <a:moveTo>
                        <a:pt x="71914" y="23908"/>
                      </a:moveTo>
                      <a:cubicBezTo>
                        <a:pt x="64961" y="23908"/>
                        <a:pt x="58008" y="23908"/>
                        <a:pt x="51149" y="23813"/>
                      </a:cubicBezTo>
                      <a:cubicBezTo>
                        <a:pt x="50959" y="18764"/>
                        <a:pt x="50387" y="13906"/>
                        <a:pt x="49339" y="9144"/>
                      </a:cubicBezTo>
                      <a:cubicBezTo>
                        <a:pt x="49339" y="8192"/>
                        <a:pt x="49339" y="7239"/>
                        <a:pt x="49339" y="6287"/>
                      </a:cubicBezTo>
                      <a:cubicBezTo>
                        <a:pt x="49339" y="2096"/>
                        <a:pt x="46101" y="0"/>
                        <a:pt x="42863" y="0"/>
                      </a:cubicBezTo>
                      <a:cubicBezTo>
                        <a:pt x="39624" y="0"/>
                        <a:pt x="36290" y="2000"/>
                        <a:pt x="36386" y="6287"/>
                      </a:cubicBezTo>
                      <a:cubicBezTo>
                        <a:pt x="36386" y="7239"/>
                        <a:pt x="36386" y="8192"/>
                        <a:pt x="36386" y="9144"/>
                      </a:cubicBezTo>
                      <a:cubicBezTo>
                        <a:pt x="35338" y="13906"/>
                        <a:pt x="34766" y="18764"/>
                        <a:pt x="34576" y="23813"/>
                      </a:cubicBezTo>
                      <a:cubicBezTo>
                        <a:pt x="33718" y="23813"/>
                        <a:pt x="32861" y="23813"/>
                        <a:pt x="31909" y="23813"/>
                      </a:cubicBezTo>
                      <a:cubicBezTo>
                        <a:pt x="22289" y="23813"/>
                        <a:pt x="10668" y="22384"/>
                        <a:pt x="2096" y="27622"/>
                      </a:cubicBezTo>
                      <a:cubicBezTo>
                        <a:pt x="2000" y="27622"/>
                        <a:pt x="2000" y="27718"/>
                        <a:pt x="1905" y="27813"/>
                      </a:cubicBezTo>
                      <a:cubicBezTo>
                        <a:pt x="1619" y="28004"/>
                        <a:pt x="1429" y="28194"/>
                        <a:pt x="1238" y="28385"/>
                      </a:cubicBezTo>
                      <a:cubicBezTo>
                        <a:pt x="1048" y="28575"/>
                        <a:pt x="858" y="28765"/>
                        <a:pt x="762" y="28956"/>
                      </a:cubicBezTo>
                      <a:cubicBezTo>
                        <a:pt x="667" y="29051"/>
                        <a:pt x="571" y="29242"/>
                        <a:pt x="571" y="29337"/>
                      </a:cubicBezTo>
                      <a:cubicBezTo>
                        <a:pt x="381" y="29623"/>
                        <a:pt x="286" y="29909"/>
                        <a:pt x="191" y="30194"/>
                      </a:cubicBezTo>
                      <a:cubicBezTo>
                        <a:pt x="191" y="30385"/>
                        <a:pt x="95" y="30480"/>
                        <a:pt x="95" y="30671"/>
                      </a:cubicBezTo>
                      <a:cubicBezTo>
                        <a:pt x="95" y="30956"/>
                        <a:pt x="0" y="31242"/>
                        <a:pt x="0" y="31528"/>
                      </a:cubicBezTo>
                      <a:cubicBezTo>
                        <a:pt x="0" y="31813"/>
                        <a:pt x="0" y="32099"/>
                        <a:pt x="95" y="32385"/>
                      </a:cubicBezTo>
                      <a:cubicBezTo>
                        <a:pt x="95" y="32576"/>
                        <a:pt x="95" y="32671"/>
                        <a:pt x="191" y="32861"/>
                      </a:cubicBezTo>
                      <a:cubicBezTo>
                        <a:pt x="286" y="33147"/>
                        <a:pt x="381" y="33433"/>
                        <a:pt x="571" y="33719"/>
                      </a:cubicBezTo>
                      <a:cubicBezTo>
                        <a:pt x="667" y="33909"/>
                        <a:pt x="762" y="34004"/>
                        <a:pt x="762" y="34099"/>
                      </a:cubicBezTo>
                      <a:cubicBezTo>
                        <a:pt x="858" y="34290"/>
                        <a:pt x="1048" y="34480"/>
                        <a:pt x="1238" y="34671"/>
                      </a:cubicBezTo>
                      <a:cubicBezTo>
                        <a:pt x="1429" y="34862"/>
                        <a:pt x="1619" y="35052"/>
                        <a:pt x="1905" y="35243"/>
                      </a:cubicBezTo>
                      <a:cubicBezTo>
                        <a:pt x="2000" y="35338"/>
                        <a:pt x="2000" y="35338"/>
                        <a:pt x="2096" y="35433"/>
                      </a:cubicBezTo>
                      <a:cubicBezTo>
                        <a:pt x="10763" y="40672"/>
                        <a:pt x="22384" y="39243"/>
                        <a:pt x="31909" y="39243"/>
                      </a:cubicBezTo>
                      <a:cubicBezTo>
                        <a:pt x="32861" y="39243"/>
                        <a:pt x="33814" y="39243"/>
                        <a:pt x="34671" y="39243"/>
                      </a:cubicBezTo>
                      <a:cubicBezTo>
                        <a:pt x="35052" y="46387"/>
                        <a:pt x="35623" y="53530"/>
                        <a:pt x="35719" y="60293"/>
                      </a:cubicBezTo>
                      <a:cubicBezTo>
                        <a:pt x="35719" y="62294"/>
                        <a:pt x="36386" y="63722"/>
                        <a:pt x="37433" y="64865"/>
                      </a:cubicBezTo>
                      <a:cubicBezTo>
                        <a:pt x="38005" y="67532"/>
                        <a:pt x="40386" y="68961"/>
                        <a:pt x="42863" y="68866"/>
                      </a:cubicBezTo>
                      <a:cubicBezTo>
                        <a:pt x="45339" y="68961"/>
                        <a:pt x="47720" y="67532"/>
                        <a:pt x="48292" y="64865"/>
                      </a:cubicBezTo>
                      <a:cubicBezTo>
                        <a:pt x="49339" y="63722"/>
                        <a:pt x="50006" y="62294"/>
                        <a:pt x="50006" y="60293"/>
                      </a:cubicBezTo>
                      <a:cubicBezTo>
                        <a:pt x="50102" y="53530"/>
                        <a:pt x="50673" y="46387"/>
                        <a:pt x="51054" y="39243"/>
                      </a:cubicBezTo>
                      <a:cubicBezTo>
                        <a:pt x="58008" y="39243"/>
                        <a:pt x="65056" y="39243"/>
                        <a:pt x="72009" y="39148"/>
                      </a:cubicBezTo>
                      <a:cubicBezTo>
                        <a:pt x="76962" y="39148"/>
                        <a:pt x="79439" y="35338"/>
                        <a:pt x="79439" y="31528"/>
                      </a:cubicBezTo>
                      <a:cubicBezTo>
                        <a:pt x="79343" y="27718"/>
                        <a:pt x="76867" y="23813"/>
                        <a:pt x="71914" y="23908"/>
                      </a:cubicBezTo>
                      <a:close/>
                    </a:path>
                  </a:pathLst>
                </a:custGeom>
                <a:grpFill/>
                <a:ln w="9525" cap="flat">
                  <a:noFill/>
                  <a:prstDash val="solid"/>
                  <a:miter/>
                </a:ln>
              </p:spPr>
              <p:txBody>
                <a:bodyPr rtlCol="0" anchor="ctr"/>
                <a:lstStyle/>
                <a:p>
                  <a:endParaRPr lang="en-US"/>
                </a:p>
              </p:txBody>
            </p:sp>
          </p:grpSp>
        </p:grpSp>
        <p:grpSp>
          <p:nvGrpSpPr>
            <p:cNvPr id="872" name="Graphic 6">
              <a:extLst>
                <a:ext uri="{FF2B5EF4-FFF2-40B4-BE49-F238E27FC236}">
                  <a16:creationId xmlns:a16="http://schemas.microsoft.com/office/drawing/2014/main" id="{98CC1AC0-48B3-D762-9487-E6A573DEEE17}"/>
                </a:ext>
              </a:extLst>
            </p:cNvPr>
            <p:cNvGrpSpPr/>
            <p:nvPr/>
          </p:nvGrpSpPr>
          <p:grpSpPr>
            <a:xfrm>
              <a:off x="3329776" y="4694494"/>
              <a:ext cx="206956" cy="212981"/>
              <a:chOff x="3329776" y="4694494"/>
              <a:chExt cx="206956" cy="212981"/>
            </a:xfrm>
            <a:grpFill/>
          </p:grpSpPr>
          <p:sp>
            <p:nvSpPr>
              <p:cNvPr id="873" name="Freeform: Shape 872">
                <a:extLst>
                  <a:ext uri="{FF2B5EF4-FFF2-40B4-BE49-F238E27FC236}">
                    <a16:creationId xmlns:a16="http://schemas.microsoft.com/office/drawing/2014/main" id="{2E251670-2D29-F143-05DC-95148763F11E}"/>
                  </a:ext>
                </a:extLst>
              </p:cNvPr>
              <p:cNvSpPr/>
              <p:nvPr/>
            </p:nvSpPr>
            <p:spPr>
              <a:xfrm>
                <a:off x="3329776" y="4694494"/>
                <a:ext cx="206956" cy="212981"/>
              </a:xfrm>
              <a:custGeom>
                <a:avLst/>
                <a:gdLst>
                  <a:gd name="connsiteX0" fmla="*/ 202951 w 206956"/>
                  <a:gd name="connsiteY0" fmla="*/ 77721 h 212981"/>
                  <a:gd name="connsiteX1" fmla="*/ 76173 w 206956"/>
                  <a:gd name="connsiteY1" fmla="*/ 5712 h 212981"/>
                  <a:gd name="connsiteX2" fmla="*/ 1021 w 206956"/>
                  <a:gd name="connsiteY2" fmla="*/ 89341 h 212981"/>
                  <a:gd name="connsiteX3" fmla="*/ 90937 w 206956"/>
                  <a:gd name="connsiteY3" fmla="*/ 212404 h 212981"/>
                  <a:gd name="connsiteX4" fmla="*/ 202951 w 206956"/>
                  <a:gd name="connsiteY4" fmla="*/ 77721 h 212981"/>
                  <a:gd name="connsiteX5" fmla="*/ 74554 w 206956"/>
                  <a:gd name="connsiteY5" fmla="*/ 194307 h 212981"/>
                  <a:gd name="connsiteX6" fmla="*/ 15404 w 206956"/>
                  <a:gd name="connsiteY6" fmla="*/ 86770 h 212981"/>
                  <a:gd name="connsiteX7" fmla="*/ 49789 w 206956"/>
                  <a:gd name="connsiteY7" fmla="*/ 28096 h 212981"/>
                  <a:gd name="connsiteX8" fmla="*/ 52075 w 206956"/>
                  <a:gd name="connsiteY8" fmla="*/ 30191 h 212981"/>
                  <a:gd name="connsiteX9" fmla="*/ 88841 w 206956"/>
                  <a:gd name="connsiteY9" fmla="*/ 15904 h 212981"/>
                  <a:gd name="connsiteX10" fmla="*/ 98843 w 206956"/>
                  <a:gd name="connsiteY10" fmla="*/ 15523 h 212981"/>
                  <a:gd name="connsiteX11" fmla="*/ 100843 w 206956"/>
                  <a:gd name="connsiteY11" fmla="*/ 14475 h 212981"/>
                  <a:gd name="connsiteX12" fmla="*/ 134942 w 206956"/>
                  <a:gd name="connsiteY12" fmla="*/ 21333 h 212981"/>
                  <a:gd name="connsiteX13" fmla="*/ 191330 w 206956"/>
                  <a:gd name="connsiteY13" fmla="*/ 86674 h 212981"/>
                  <a:gd name="connsiteX14" fmla="*/ 74554 w 206956"/>
                  <a:gd name="connsiteY14" fmla="*/ 194307 h 21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956" h="212981">
                    <a:moveTo>
                      <a:pt x="202951" y="77721"/>
                    </a:moveTo>
                    <a:cubicBezTo>
                      <a:pt x="187235" y="27714"/>
                      <a:pt x="123227" y="-16005"/>
                      <a:pt x="76173" y="5712"/>
                    </a:cubicBezTo>
                    <a:cubicBezTo>
                      <a:pt x="35692" y="5807"/>
                      <a:pt x="5879" y="50479"/>
                      <a:pt x="1021" y="89341"/>
                    </a:cubicBezTo>
                    <a:cubicBezTo>
                      <a:pt x="-6504" y="149825"/>
                      <a:pt x="27977" y="205165"/>
                      <a:pt x="90937" y="212404"/>
                    </a:cubicBezTo>
                    <a:cubicBezTo>
                      <a:pt x="160374" y="220405"/>
                      <a:pt x="223715" y="143634"/>
                      <a:pt x="202951" y="77721"/>
                    </a:cubicBezTo>
                    <a:close/>
                    <a:moveTo>
                      <a:pt x="74554" y="194307"/>
                    </a:moveTo>
                    <a:cubicBezTo>
                      <a:pt x="27596" y="182020"/>
                      <a:pt x="9403" y="130489"/>
                      <a:pt x="15404" y="86770"/>
                    </a:cubicBezTo>
                    <a:cubicBezTo>
                      <a:pt x="19118" y="59623"/>
                      <a:pt x="31310" y="39811"/>
                      <a:pt x="49789" y="28096"/>
                    </a:cubicBezTo>
                    <a:cubicBezTo>
                      <a:pt x="49027" y="29429"/>
                      <a:pt x="50741" y="30953"/>
                      <a:pt x="52075" y="30191"/>
                    </a:cubicBezTo>
                    <a:cubicBezTo>
                      <a:pt x="64267" y="23238"/>
                      <a:pt x="76459" y="18285"/>
                      <a:pt x="88841" y="15904"/>
                    </a:cubicBezTo>
                    <a:cubicBezTo>
                      <a:pt x="92080" y="15618"/>
                      <a:pt x="95414" y="15523"/>
                      <a:pt x="98843" y="15523"/>
                    </a:cubicBezTo>
                    <a:cubicBezTo>
                      <a:pt x="99795" y="15523"/>
                      <a:pt x="100462" y="15046"/>
                      <a:pt x="100843" y="14475"/>
                    </a:cubicBezTo>
                    <a:cubicBezTo>
                      <a:pt x="111987" y="14094"/>
                      <a:pt x="123322" y="16094"/>
                      <a:pt x="134942" y="21333"/>
                    </a:cubicBezTo>
                    <a:cubicBezTo>
                      <a:pt x="161708" y="33430"/>
                      <a:pt x="182663" y="58956"/>
                      <a:pt x="191330" y="86674"/>
                    </a:cubicBezTo>
                    <a:cubicBezTo>
                      <a:pt x="212190" y="152968"/>
                      <a:pt x="133704" y="209737"/>
                      <a:pt x="74554" y="194307"/>
                    </a:cubicBezTo>
                    <a:close/>
                  </a:path>
                </a:pathLst>
              </a:custGeom>
              <a:grpFill/>
              <a:ln w="9525" cap="flat">
                <a:noFill/>
                <a:prstDash val="solid"/>
                <a:miter/>
              </a:ln>
            </p:spPr>
            <p:txBody>
              <a:bodyPr rtlCol="0" anchor="ctr"/>
              <a:lstStyle/>
              <a:p>
                <a:endParaRPr lang="en-US"/>
              </a:p>
            </p:txBody>
          </p:sp>
          <p:sp>
            <p:nvSpPr>
              <p:cNvPr id="874" name="Freeform: Shape 873">
                <a:extLst>
                  <a:ext uri="{FF2B5EF4-FFF2-40B4-BE49-F238E27FC236}">
                    <a16:creationId xmlns:a16="http://schemas.microsoft.com/office/drawing/2014/main" id="{4840F078-1774-A20E-AAB7-3F016FBB35A6}"/>
                  </a:ext>
                </a:extLst>
              </p:cNvPr>
              <p:cNvSpPr/>
              <p:nvPr/>
            </p:nvSpPr>
            <p:spPr>
              <a:xfrm>
                <a:off x="3394710" y="4794706"/>
                <a:ext cx="79438" cy="15786"/>
              </a:xfrm>
              <a:custGeom>
                <a:avLst/>
                <a:gdLst>
                  <a:gd name="connsiteX0" fmla="*/ 72009 w 79438"/>
                  <a:gd name="connsiteY0" fmla="*/ 273 h 15786"/>
                  <a:gd name="connsiteX1" fmla="*/ 31909 w 79438"/>
                  <a:gd name="connsiteY1" fmla="*/ 178 h 15786"/>
                  <a:gd name="connsiteX2" fmla="*/ 2096 w 79438"/>
                  <a:gd name="connsiteY2" fmla="*/ 3988 h 15786"/>
                  <a:gd name="connsiteX3" fmla="*/ 1905 w 79438"/>
                  <a:gd name="connsiteY3" fmla="*/ 4179 h 15786"/>
                  <a:gd name="connsiteX4" fmla="*/ 1238 w 79438"/>
                  <a:gd name="connsiteY4" fmla="*/ 4750 h 15786"/>
                  <a:gd name="connsiteX5" fmla="*/ 762 w 79438"/>
                  <a:gd name="connsiteY5" fmla="*/ 5322 h 15786"/>
                  <a:gd name="connsiteX6" fmla="*/ 571 w 79438"/>
                  <a:gd name="connsiteY6" fmla="*/ 5703 h 15786"/>
                  <a:gd name="connsiteX7" fmla="*/ 190 w 79438"/>
                  <a:gd name="connsiteY7" fmla="*/ 6560 h 15786"/>
                  <a:gd name="connsiteX8" fmla="*/ 95 w 79438"/>
                  <a:gd name="connsiteY8" fmla="*/ 7036 h 15786"/>
                  <a:gd name="connsiteX9" fmla="*/ 0 w 79438"/>
                  <a:gd name="connsiteY9" fmla="*/ 7893 h 15786"/>
                  <a:gd name="connsiteX10" fmla="*/ 95 w 79438"/>
                  <a:gd name="connsiteY10" fmla="*/ 8750 h 15786"/>
                  <a:gd name="connsiteX11" fmla="*/ 190 w 79438"/>
                  <a:gd name="connsiteY11" fmla="*/ 9227 h 15786"/>
                  <a:gd name="connsiteX12" fmla="*/ 571 w 79438"/>
                  <a:gd name="connsiteY12" fmla="*/ 10084 h 15786"/>
                  <a:gd name="connsiteX13" fmla="*/ 762 w 79438"/>
                  <a:gd name="connsiteY13" fmla="*/ 10465 h 15786"/>
                  <a:gd name="connsiteX14" fmla="*/ 1238 w 79438"/>
                  <a:gd name="connsiteY14" fmla="*/ 11037 h 15786"/>
                  <a:gd name="connsiteX15" fmla="*/ 1905 w 79438"/>
                  <a:gd name="connsiteY15" fmla="*/ 11608 h 15786"/>
                  <a:gd name="connsiteX16" fmla="*/ 2096 w 79438"/>
                  <a:gd name="connsiteY16" fmla="*/ 11798 h 15786"/>
                  <a:gd name="connsiteX17" fmla="*/ 31909 w 79438"/>
                  <a:gd name="connsiteY17" fmla="*/ 15608 h 15786"/>
                  <a:gd name="connsiteX18" fmla="*/ 72009 w 79438"/>
                  <a:gd name="connsiteY18" fmla="*/ 15513 h 15786"/>
                  <a:gd name="connsiteX19" fmla="*/ 79438 w 79438"/>
                  <a:gd name="connsiteY19" fmla="*/ 7893 h 15786"/>
                  <a:gd name="connsiteX20" fmla="*/ 72009 w 79438"/>
                  <a:gd name="connsiteY20" fmla="*/ 273 h 1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438" h="15786">
                    <a:moveTo>
                      <a:pt x="72009" y="273"/>
                    </a:moveTo>
                    <a:cubicBezTo>
                      <a:pt x="58674" y="178"/>
                      <a:pt x="45244" y="83"/>
                      <a:pt x="31909" y="178"/>
                    </a:cubicBezTo>
                    <a:cubicBezTo>
                      <a:pt x="22288" y="178"/>
                      <a:pt x="10668" y="-1251"/>
                      <a:pt x="2096" y="3988"/>
                    </a:cubicBezTo>
                    <a:cubicBezTo>
                      <a:pt x="2000" y="3988"/>
                      <a:pt x="2000" y="4083"/>
                      <a:pt x="1905" y="4179"/>
                    </a:cubicBezTo>
                    <a:cubicBezTo>
                      <a:pt x="1619" y="4369"/>
                      <a:pt x="1429" y="4559"/>
                      <a:pt x="1238" y="4750"/>
                    </a:cubicBezTo>
                    <a:cubicBezTo>
                      <a:pt x="1048" y="4940"/>
                      <a:pt x="857" y="5131"/>
                      <a:pt x="762" y="5322"/>
                    </a:cubicBezTo>
                    <a:cubicBezTo>
                      <a:pt x="667" y="5417"/>
                      <a:pt x="571" y="5607"/>
                      <a:pt x="571" y="5703"/>
                    </a:cubicBezTo>
                    <a:cubicBezTo>
                      <a:pt x="381" y="5988"/>
                      <a:pt x="286" y="6274"/>
                      <a:pt x="190" y="6560"/>
                    </a:cubicBezTo>
                    <a:cubicBezTo>
                      <a:pt x="190" y="6750"/>
                      <a:pt x="95" y="6846"/>
                      <a:pt x="95" y="7036"/>
                    </a:cubicBezTo>
                    <a:cubicBezTo>
                      <a:pt x="95" y="7322"/>
                      <a:pt x="0" y="7607"/>
                      <a:pt x="0" y="7893"/>
                    </a:cubicBezTo>
                    <a:cubicBezTo>
                      <a:pt x="0" y="8179"/>
                      <a:pt x="0" y="8465"/>
                      <a:pt x="95" y="8750"/>
                    </a:cubicBezTo>
                    <a:cubicBezTo>
                      <a:pt x="95" y="8941"/>
                      <a:pt x="95" y="9036"/>
                      <a:pt x="190" y="9227"/>
                    </a:cubicBezTo>
                    <a:cubicBezTo>
                      <a:pt x="286" y="9513"/>
                      <a:pt x="381" y="9798"/>
                      <a:pt x="571" y="10084"/>
                    </a:cubicBezTo>
                    <a:cubicBezTo>
                      <a:pt x="667" y="10274"/>
                      <a:pt x="762" y="10370"/>
                      <a:pt x="762" y="10465"/>
                    </a:cubicBezTo>
                    <a:cubicBezTo>
                      <a:pt x="857" y="10656"/>
                      <a:pt x="1048" y="10846"/>
                      <a:pt x="1238" y="11037"/>
                    </a:cubicBezTo>
                    <a:cubicBezTo>
                      <a:pt x="1429" y="11227"/>
                      <a:pt x="1619" y="11417"/>
                      <a:pt x="1905" y="11608"/>
                    </a:cubicBezTo>
                    <a:cubicBezTo>
                      <a:pt x="2000" y="11703"/>
                      <a:pt x="2000" y="11703"/>
                      <a:pt x="2096" y="11798"/>
                    </a:cubicBezTo>
                    <a:cubicBezTo>
                      <a:pt x="10763" y="17037"/>
                      <a:pt x="22384" y="15608"/>
                      <a:pt x="31909" y="15608"/>
                    </a:cubicBezTo>
                    <a:cubicBezTo>
                      <a:pt x="45244" y="15608"/>
                      <a:pt x="58674" y="15608"/>
                      <a:pt x="72009" y="15513"/>
                    </a:cubicBezTo>
                    <a:cubicBezTo>
                      <a:pt x="76962" y="15513"/>
                      <a:pt x="79438" y="11703"/>
                      <a:pt x="79438" y="7893"/>
                    </a:cubicBezTo>
                    <a:cubicBezTo>
                      <a:pt x="79438" y="4083"/>
                      <a:pt x="76962" y="273"/>
                      <a:pt x="72009" y="273"/>
                    </a:cubicBezTo>
                    <a:close/>
                  </a:path>
                </a:pathLst>
              </a:custGeom>
              <a:grpFill/>
              <a:ln w="9525" cap="flat">
                <a:noFill/>
                <a:prstDash val="solid"/>
                <a:miter/>
              </a:ln>
            </p:spPr>
            <p:txBody>
              <a:bodyPr rtlCol="0" anchor="ctr"/>
              <a:lstStyle/>
              <a:p>
                <a:endParaRPr lang="en-US"/>
              </a:p>
            </p:txBody>
          </p:sp>
        </p:grpSp>
        <p:grpSp>
          <p:nvGrpSpPr>
            <p:cNvPr id="875" name="Graphic 6">
              <a:extLst>
                <a:ext uri="{FF2B5EF4-FFF2-40B4-BE49-F238E27FC236}">
                  <a16:creationId xmlns:a16="http://schemas.microsoft.com/office/drawing/2014/main" id="{8056F0CE-BA19-816F-FEBF-2B21DA35B30C}"/>
                </a:ext>
              </a:extLst>
            </p:cNvPr>
            <p:cNvGrpSpPr/>
            <p:nvPr/>
          </p:nvGrpSpPr>
          <p:grpSpPr>
            <a:xfrm>
              <a:off x="2804663" y="5153504"/>
              <a:ext cx="206956" cy="212980"/>
              <a:chOff x="2804663" y="5153504"/>
              <a:chExt cx="206956" cy="212980"/>
            </a:xfrm>
            <a:grpFill/>
          </p:grpSpPr>
          <p:sp>
            <p:nvSpPr>
              <p:cNvPr id="876" name="Freeform: Shape 875">
                <a:extLst>
                  <a:ext uri="{FF2B5EF4-FFF2-40B4-BE49-F238E27FC236}">
                    <a16:creationId xmlns:a16="http://schemas.microsoft.com/office/drawing/2014/main" id="{0052551D-3609-644F-D9BE-47562E8738E2}"/>
                  </a:ext>
                </a:extLst>
              </p:cNvPr>
              <p:cNvSpPr/>
              <p:nvPr/>
            </p:nvSpPr>
            <p:spPr>
              <a:xfrm>
                <a:off x="2804663" y="5153504"/>
                <a:ext cx="206956" cy="212980"/>
              </a:xfrm>
              <a:custGeom>
                <a:avLst/>
                <a:gdLst>
                  <a:gd name="connsiteX0" fmla="*/ 202951 w 206956"/>
                  <a:gd name="connsiteY0" fmla="*/ 77721 h 212980"/>
                  <a:gd name="connsiteX1" fmla="*/ 76173 w 206956"/>
                  <a:gd name="connsiteY1" fmla="*/ 5712 h 212980"/>
                  <a:gd name="connsiteX2" fmla="*/ 1021 w 206956"/>
                  <a:gd name="connsiteY2" fmla="*/ 89341 h 212980"/>
                  <a:gd name="connsiteX3" fmla="*/ 90937 w 206956"/>
                  <a:gd name="connsiteY3" fmla="*/ 212404 h 212980"/>
                  <a:gd name="connsiteX4" fmla="*/ 202951 w 206956"/>
                  <a:gd name="connsiteY4" fmla="*/ 77721 h 212980"/>
                  <a:gd name="connsiteX5" fmla="*/ 74554 w 206956"/>
                  <a:gd name="connsiteY5" fmla="*/ 194212 h 212980"/>
                  <a:gd name="connsiteX6" fmla="*/ 15404 w 206956"/>
                  <a:gd name="connsiteY6" fmla="*/ 86674 h 212980"/>
                  <a:gd name="connsiteX7" fmla="*/ 49789 w 206956"/>
                  <a:gd name="connsiteY7" fmla="*/ 28000 h 212980"/>
                  <a:gd name="connsiteX8" fmla="*/ 52075 w 206956"/>
                  <a:gd name="connsiteY8" fmla="*/ 30096 h 212980"/>
                  <a:gd name="connsiteX9" fmla="*/ 88841 w 206956"/>
                  <a:gd name="connsiteY9" fmla="*/ 15808 h 212980"/>
                  <a:gd name="connsiteX10" fmla="*/ 98843 w 206956"/>
                  <a:gd name="connsiteY10" fmla="*/ 15427 h 212980"/>
                  <a:gd name="connsiteX11" fmla="*/ 100843 w 206956"/>
                  <a:gd name="connsiteY11" fmla="*/ 14380 h 212980"/>
                  <a:gd name="connsiteX12" fmla="*/ 134942 w 206956"/>
                  <a:gd name="connsiteY12" fmla="*/ 21238 h 212980"/>
                  <a:gd name="connsiteX13" fmla="*/ 191330 w 206956"/>
                  <a:gd name="connsiteY13" fmla="*/ 86579 h 212980"/>
                  <a:gd name="connsiteX14" fmla="*/ 74554 w 206956"/>
                  <a:gd name="connsiteY14" fmla="*/ 194212 h 21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956" h="212980">
                    <a:moveTo>
                      <a:pt x="202951" y="77721"/>
                    </a:moveTo>
                    <a:cubicBezTo>
                      <a:pt x="187235" y="27714"/>
                      <a:pt x="123227" y="-16005"/>
                      <a:pt x="76173" y="5712"/>
                    </a:cubicBezTo>
                    <a:cubicBezTo>
                      <a:pt x="35692" y="5807"/>
                      <a:pt x="5879" y="50479"/>
                      <a:pt x="1021" y="89341"/>
                    </a:cubicBezTo>
                    <a:cubicBezTo>
                      <a:pt x="-6504" y="149825"/>
                      <a:pt x="27977" y="205165"/>
                      <a:pt x="90937" y="212404"/>
                    </a:cubicBezTo>
                    <a:cubicBezTo>
                      <a:pt x="160374" y="220405"/>
                      <a:pt x="223715" y="143539"/>
                      <a:pt x="202951" y="77721"/>
                    </a:cubicBezTo>
                    <a:close/>
                    <a:moveTo>
                      <a:pt x="74554" y="194212"/>
                    </a:moveTo>
                    <a:cubicBezTo>
                      <a:pt x="27596" y="181924"/>
                      <a:pt x="9403" y="130394"/>
                      <a:pt x="15404" y="86674"/>
                    </a:cubicBezTo>
                    <a:cubicBezTo>
                      <a:pt x="19118" y="59528"/>
                      <a:pt x="31310" y="39716"/>
                      <a:pt x="49789" y="28000"/>
                    </a:cubicBezTo>
                    <a:cubicBezTo>
                      <a:pt x="49027" y="29334"/>
                      <a:pt x="50741" y="30858"/>
                      <a:pt x="52075" y="30096"/>
                    </a:cubicBezTo>
                    <a:cubicBezTo>
                      <a:pt x="64267" y="23143"/>
                      <a:pt x="76459" y="18189"/>
                      <a:pt x="88841" y="15808"/>
                    </a:cubicBezTo>
                    <a:cubicBezTo>
                      <a:pt x="92080" y="15523"/>
                      <a:pt x="95414" y="15427"/>
                      <a:pt x="98843" y="15427"/>
                    </a:cubicBezTo>
                    <a:cubicBezTo>
                      <a:pt x="99795" y="15427"/>
                      <a:pt x="100462" y="14951"/>
                      <a:pt x="100843" y="14380"/>
                    </a:cubicBezTo>
                    <a:cubicBezTo>
                      <a:pt x="111987" y="13998"/>
                      <a:pt x="123322" y="15999"/>
                      <a:pt x="134942" y="21238"/>
                    </a:cubicBezTo>
                    <a:cubicBezTo>
                      <a:pt x="161708" y="33334"/>
                      <a:pt x="182663" y="58861"/>
                      <a:pt x="191330" y="86579"/>
                    </a:cubicBezTo>
                    <a:cubicBezTo>
                      <a:pt x="212190" y="152873"/>
                      <a:pt x="133704" y="209642"/>
                      <a:pt x="74554" y="194212"/>
                    </a:cubicBezTo>
                    <a:close/>
                  </a:path>
                </a:pathLst>
              </a:custGeom>
              <a:grpFill/>
              <a:ln w="9525" cap="flat">
                <a:noFill/>
                <a:prstDash val="solid"/>
                <a:miter/>
              </a:ln>
            </p:spPr>
            <p:txBody>
              <a:bodyPr rtlCol="0" anchor="ctr"/>
              <a:lstStyle/>
              <a:p>
                <a:endParaRPr lang="en-US"/>
              </a:p>
            </p:txBody>
          </p:sp>
          <p:sp>
            <p:nvSpPr>
              <p:cNvPr id="877" name="Freeform: Shape 876">
                <a:extLst>
                  <a:ext uri="{FF2B5EF4-FFF2-40B4-BE49-F238E27FC236}">
                    <a16:creationId xmlns:a16="http://schemas.microsoft.com/office/drawing/2014/main" id="{44CA9681-EE62-317F-9872-35C679AE634D}"/>
                  </a:ext>
                </a:extLst>
              </p:cNvPr>
              <p:cNvSpPr/>
              <p:nvPr/>
            </p:nvSpPr>
            <p:spPr>
              <a:xfrm>
                <a:off x="2869691" y="5230082"/>
                <a:ext cx="79438" cy="68870"/>
              </a:xfrm>
              <a:custGeom>
                <a:avLst/>
                <a:gdLst>
                  <a:gd name="connsiteX0" fmla="*/ 71914 w 79438"/>
                  <a:gd name="connsiteY0" fmla="*/ 23908 h 68870"/>
                  <a:gd name="connsiteX1" fmla="*/ 51149 w 79438"/>
                  <a:gd name="connsiteY1" fmla="*/ 23813 h 68870"/>
                  <a:gd name="connsiteX2" fmla="*/ 49340 w 79438"/>
                  <a:gd name="connsiteY2" fmla="*/ 9144 h 68870"/>
                  <a:gd name="connsiteX3" fmla="*/ 49340 w 79438"/>
                  <a:gd name="connsiteY3" fmla="*/ 6287 h 68870"/>
                  <a:gd name="connsiteX4" fmla="*/ 42863 w 79438"/>
                  <a:gd name="connsiteY4" fmla="*/ 0 h 68870"/>
                  <a:gd name="connsiteX5" fmla="*/ 36385 w 79438"/>
                  <a:gd name="connsiteY5" fmla="*/ 6287 h 68870"/>
                  <a:gd name="connsiteX6" fmla="*/ 36385 w 79438"/>
                  <a:gd name="connsiteY6" fmla="*/ 9144 h 68870"/>
                  <a:gd name="connsiteX7" fmla="*/ 34576 w 79438"/>
                  <a:gd name="connsiteY7" fmla="*/ 23813 h 68870"/>
                  <a:gd name="connsiteX8" fmla="*/ 31909 w 79438"/>
                  <a:gd name="connsiteY8" fmla="*/ 23813 h 68870"/>
                  <a:gd name="connsiteX9" fmla="*/ 2096 w 79438"/>
                  <a:gd name="connsiteY9" fmla="*/ 27622 h 68870"/>
                  <a:gd name="connsiteX10" fmla="*/ 1905 w 79438"/>
                  <a:gd name="connsiteY10" fmla="*/ 27813 h 68870"/>
                  <a:gd name="connsiteX11" fmla="*/ 1238 w 79438"/>
                  <a:gd name="connsiteY11" fmla="*/ 28385 h 68870"/>
                  <a:gd name="connsiteX12" fmla="*/ 762 w 79438"/>
                  <a:gd name="connsiteY12" fmla="*/ 28956 h 68870"/>
                  <a:gd name="connsiteX13" fmla="*/ 572 w 79438"/>
                  <a:gd name="connsiteY13" fmla="*/ 29337 h 68870"/>
                  <a:gd name="connsiteX14" fmla="*/ 191 w 79438"/>
                  <a:gd name="connsiteY14" fmla="*/ 30194 h 68870"/>
                  <a:gd name="connsiteX15" fmla="*/ 95 w 79438"/>
                  <a:gd name="connsiteY15" fmla="*/ 30671 h 68870"/>
                  <a:gd name="connsiteX16" fmla="*/ 0 w 79438"/>
                  <a:gd name="connsiteY16" fmla="*/ 31528 h 68870"/>
                  <a:gd name="connsiteX17" fmla="*/ 95 w 79438"/>
                  <a:gd name="connsiteY17" fmla="*/ 32385 h 68870"/>
                  <a:gd name="connsiteX18" fmla="*/ 191 w 79438"/>
                  <a:gd name="connsiteY18" fmla="*/ 32861 h 68870"/>
                  <a:gd name="connsiteX19" fmla="*/ 572 w 79438"/>
                  <a:gd name="connsiteY19" fmla="*/ 33719 h 68870"/>
                  <a:gd name="connsiteX20" fmla="*/ 762 w 79438"/>
                  <a:gd name="connsiteY20" fmla="*/ 34100 h 68870"/>
                  <a:gd name="connsiteX21" fmla="*/ 1238 w 79438"/>
                  <a:gd name="connsiteY21" fmla="*/ 34671 h 68870"/>
                  <a:gd name="connsiteX22" fmla="*/ 1905 w 79438"/>
                  <a:gd name="connsiteY22" fmla="*/ 35243 h 68870"/>
                  <a:gd name="connsiteX23" fmla="*/ 2096 w 79438"/>
                  <a:gd name="connsiteY23" fmla="*/ 35433 h 68870"/>
                  <a:gd name="connsiteX24" fmla="*/ 31909 w 79438"/>
                  <a:gd name="connsiteY24" fmla="*/ 39243 h 68870"/>
                  <a:gd name="connsiteX25" fmla="*/ 34671 w 79438"/>
                  <a:gd name="connsiteY25" fmla="*/ 39243 h 68870"/>
                  <a:gd name="connsiteX26" fmla="*/ 35719 w 79438"/>
                  <a:gd name="connsiteY26" fmla="*/ 60293 h 68870"/>
                  <a:gd name="connsiteX27" fmla="*/ 37433 w 79438"/>
                  <a:gd name="connsiteY27" fmla="*/ 64865 h 68870"/>
                  <a:gd name="connsiteX28" fmla="*/ 42863 w 79438"/>
                  <a:gd name="connsiteY28" fmla="*/ 68866 h 68870"/>
                  <a:gd name="connsiteX29" fmla="*/ 48292 w 79438"/>
                  <a:gd name="connsiteY29" fmla="*/ 64865 h 68870"/>
                  <a:gd name="connsiteX30" fmla="*/ 50006 w 79438"/>
                  <a:gd name="connsiteY30" fmla="*/ 60293 h 68870"/>
                  <a:gd name="connsiteX31" fmla="*/ 51054 w 79438"/>
                  <a:gd name="connsiteY31" fmla="*/ 39243 h 68870"/>
                  <a:gd name="connsiteX32" fmla="*/ 72009 w 79438"/>
                  <a:gd name="connsiteY32" fmla="*/ 39148 h 68870"/>
                  <a:gd name="connsiteX33" fmla="*/ 79439 w 79438"/>
                  <a:gd name="connsiteY33" fmla="*/ 31528 h 68870"/>
                  <a:gd name="connsiteX34" fmla="*/ 71914 w 79438"/>
                  <a:gd name="connsiteY34" fmla="*/ 23908 h 6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9438" h="68870">
                    <a:moveTo>
                      <a:pt x="71914" y="23908"/>
                    </a:moveTo>
                    <a:cubicBezTo>
                      <a:pt x="64960" y="23908"/>
                      <a:pt x="58007" y="23908"/>
                      <a:pt x="51149" y="23813"/>
                    </a:cubicBezTo>
                    <a:cubicBezTo>
                      <a:pt x="50959" y="18764"/>
                      <a:pt x="50387" y="13906"/>
                      <a:pt x="49340" y="9144"/>
                    </a:cubicBezTo>
                    <a:cubicBezTo>
                      <a:pt x="49340" y="8192"/>
                      <a:pt x="49340" y="7239"/>
                      <a:pt x="49340" y="6287"/>
                    </a:cubicBezTo>
                    <a:cubicBezTo>
                      <a:pt x="49340" y="2096"/>
                      <a:pt x="46101" y="0"/>
                      <a:pt x="42863" y="0"/>
                    </a:cubicBezTo>
                    <a:cubicBezTo>
                      <a:pt x="39624" y="0"/>
                      <a:pt x="36290" y="2000"/>
                      <a:pt x="36385" y="6287"/>
                    </a:cubicBezTo>
                    <a:cubicBezTo>
                      <a:pt x="36385" y="7239"/>
                      <a:pt x="36385" y="8192"/>
                      <a:pt x="36385" y="9144"/>
                    </a:cubicBezTo>
                    <a:cubicBezTo>
                      <a:pt x="35338" y="13906"/>
                      <a:pt x="34766" y="18764"/>
                      <a:pt x="34576" y="23813"/>
                    </a:cubicBezTo>
                    <a:cubicBezTo>
                      <a:pt x="33719" y="23813"/>
                      <a:pt x="32861" y="23813"/>
                      <a:pt x="31909" y="23813"/>
                    </a:cubicBezTo>
                    <a:cubicBezTo>
                      <a:pt x="22289" y="23813"/>
                      <a:pt x="10668" y="22384"/>
                      <a:pt x="2096" y="27622"/>
                    </a:cubicBezTo>
                    <a:cubicBezTo>
                      <a:pt x="2000" y="27622"/>
                      <a:pt x="2000" y="27718"/>
                      <a:pt x="1905" y="27813"/>
                    </a:cubicBezTo>
                    <a:cubicBezTo>
                      <a:pt x="1619" y="28004"/>
                      <a:pt x="1429" y="28194"/>
                      <a:pt x="1238" y="28385"/>
                    </a:cubicBezTo>
                    <a:cubicBezTo>
                      <a:pt x="1048" y="28575"/>
                      <a:pt x="857" y="28765"/>
                      <a:pt x="762" y="28956"/>
                    </a:cubicBezTo>
                    <a:cubicBezTo>
                      <a:pt x="667" y="29051"/>
                      <a:pt x="572" y="29242"/>
                      <a:pt x="572" y="29337"/>
                    </a:cubicBezTo>
                    <a:cubicBezTo>
                      <a:pt x="381" y="29623"/>
                      <a:pt x="286" y="29909"/>
                      <a:pt x="191" y="30194"/>
                    </a:cubicBezTo>
                    <a:cubicBezTo>
                      <a:pt x="191" y="30385"/>
                      <a:pt x="95" y="30480"/>
                      <a:pt x="95" y="30671"/>
                    </a:cubicBezTo>
                    <a:cubicBezTo>
                      <a:pt x="95" y="30956"/>
                      <a:pt x="0" y="31242"/>
                      <a:pt x="0" y="31528"/>
                    </a:cubicBezTo>
                    <a:cubicBezTo>
                      <a:pt x="0" y="31813"/>
                      <a:pt x="0" y="32099"/>
                      <a:pt x="95" y="32385"/>
                    </a:cubicBezTo>
                    <a:cubicBezTo>
                      <a:pt x="95" y="32576"/>
                      <a:pt x="95" y="32671"/>
                      <a:pt x="191" y="32861"/>
                    </a:cubicBezTo>
                    <a:cubicBezTo>
                      <a:pt x="286" y="33147"/>
                      <a:pt x="381" y="33433"/>
                      <a:pt x="572" y="33719"/>
                    </a:cubicBezTo>
                    <a:cubicBezTo>
                      <a:pt x="667" y="33909"/>
                      <a:pt x="762" y="34004"/>
                      <a:pt x="762" y="34100"/>
                    </a:cubicBezTo>
                    <a:cubicBezTo>
                      <a:pt x="857" y="34290"/>
                      <a:pt x="1048" y="34480"/>
                      <a:pt x="1238" y="34671"/>
                    </a:cubicBezTo>
                    <a:cubicBezTo>
                      <a:pt x="1429" y="34862"/>
                      <a:pt x="1619" y="35052"/>
                      <a:pt x="1905" y="35243"/>
                    </a:cubicBezTo>
                    <a:cubicBezTo>
                      <a:pt x="2000" y="35338"/>
                      <a:pt x="2000" y="35338"/>
                      <a:pt x="2096" y="35433"/>
                    </a:cubicBezTo>
                    <a:cubicBezTo>
                      <a:pt x="10763" y="40672"/>
                      <a:pt x="22384" y="39243"/>
                      <a:pt x="31909" y="39243"/>
                    </a:cubicBezTo>
                    <a:cubicBezTo>
                      <a:pt x="32861" y="39243"/>
                      <a:pt x="33814" y="39243"/>
                      <a:pt x="34671" y="39243"/>
                    </a:cubicBezTo>
                    <a:cubicBezTo>
                      <a:pt x="35052" y="46387"/>
                      <a:pt x="35624" y="53530"/>
                      <a:pt x="35719" y="60293"/>
                    </a:cubicBezTo>
                    <a:cubicBezTo>
                      <a:pt x="35719" y="62294"/>
                      <a:pt x="36385" y="63722"/>
                      <a:pt x="37433" y="64865"/>
                    </a:cubicBezTo>
                    <a:cubicBezTo>
                      <a:pt x="38005" y="67532"/>
                      <a:pt x="40386" y="68961"/>
                      <a:pt x="42863" y="68866"/>
                    </a:cubicBezTo>
                    <a:cubicBezTo>
                      <a:pt x="45339" y="68961"/>
                      <a:pt x="47720" y="67532"/>
                      <a:pt x="48292" y="64865"/>
                    </a:cubicBezTo>
                    <a:cubicBezTo>
                      <a:pt x="49340" y="63722"/>
                      <a:pt x="50006" y="62294"/>
                      <a:pt x="50006" y="60293"/>
                    </a:cubicBezTo>
                    <a:cubicBezTo>
                      <a:pt x="50102" y="53530"/>
                      <a:pt x="50673" y="46387"/>
                      <a:pt x="51054" y="39243"/>
                    </a:cubicBezTo>
                    <a:cubicBezTo>
                      <a:pt x="58007" y="39243"/>
                      <a:pt x="65056" y="39243"/>
                      <a:pt x="72009" y="39148"/>
                    </a:cubicBezTo>
                    <a:cubicBezTo>
                      <a:pt x="76962" y="39148"/>
                      <a:pt x="79439" y="35338"/>
                      <a:pt x="79439" y="31528"/>
                    </a:cubicBezTo>
                    <a:cubicBezTo>
                      <a:pt x="79343" y="27718"/>
                      <a:pt x="76867" y="23908"/>
                      <a:pt x="71914" y="23908"/>
                    </a:cubicBezTo>
                    <a:close/>
                  </a:path>
                </a:pathLst>
              </a:custGeom>
              <a:grpFill/>
              <a:ln w="9525" cap="flat">
                <a:noFill/>
                <a:prstDash val="solid"/>
                <a:miter/>
              </a:ln>
            </p:spPr>
            <p:txBody>
              <a:bodyPr rtlCol="0" anchor="ctr"/>
              <a:lstStyle/>
              <a:p>
                <a:endParaRPr lang="en-US"/>
              </a:p>
            </p:txBody>
          </p:sp>
        </p:grpSp>
        <p:grpSp>
          <p:nvGrpSpPr>
            <p:cNvPr id="878" name="Graphic 6">
              <a:extLst>
                <a:ext uri="{FF2B5EF4-FFF2-40B4-BE49-F238E27FC236}">
                  <a16:creationId xmlns:a16="http://schemas.microsoft.com/office/drawing/2014/main" id="{DF03612C-66E1-E8FA-C0F4-8A093DDC7D45}"/>
                </a:ext>
              </a:extLst>
            </p:cNvPr>
            <p:cNvGrpSpPr/>
            <p:nvPr/>
          </p:nvGrpSpPr>
          <p:grpSpPr>
            <a:xfrm>
              <a:off x="5471626" y="3037605"/>
              <a:ext cx="1661144" cy="504720"/>
              <a:chOff x="5471626" y="3037605"/>
              <a:chExt cx="1661144" cy="504720"/>
            </a:xfrm>
            <a:grpFill/>
          </p:grpSpPr>
          <p:sp>
            <p:nvSpPr>
              <p:cNvPr id="879" name="Freeform: Shape 878">
                <a:extLst>
                  <a:ext uri="{FF2B5EF4-FFF2-40B4-BE49-F238E27FC236}">
                    <a16:creationId xmlns:a16="http://schemas.microsoft.com/office/drawing/2014/main" id="{31E36872-7AF8-CC48-74AB-3F7E7943A04C}"/>
                  </a:ext>
                </a:extLst>
              </p:cNvPr>
              <p:cNvSpPr/>
              <p:nvPr/>
            </p:nvSpPr>
            <p:spPr>
              <a:xfrm>
                <a:off x="5471626" y="3111330"/>
                <a:ext cx="139162" cy="361861"/>
              </a:xfrm>
              <a:custGeom>
                <a:avLst/>
                <a:gdLst>
                  <a:gd name="connsiteX0" fmla="*/ 139075 w 139162"/>
                  <a:gd name="connsiteY0" fmla="*/ 127075 h 361861"/>
                  <a:gd name="connsiteX1" fmla="*/ 136408 w 139162"/>
                  <a:gd name="connsiteY1" fmla="*/ 125932 h 361861"/>
                  <a:gd name="connsiteX2" fmla="*/ 84306 w 139162"/>
                  <a:gd name="connsiteY2" fmla="*/ 178986 h 361861"/>
                  <a:gd name="connsiteX3" fmla="*/ 81353 w 139162"/>
                  <a:gd name="connsiteY3" fmla="*/ 130218 h 361861"/>
                  <a:gd name="connsiteX4" fmla="*/ 120406 w 139162"/>
                  <a:gd name="connsiteY4" fmla="*/ 85831 h 361861"/>
                  <a:gd name="connsiteX5" fmla="*/ 125740 w 139162"/>
                  <a:gd name="connsiteY5" fmla="*/ 9250 h 361861"/>
                  <a:gd name="connsiteX6" fmla="*/ 90974 w 139162"/>
                  <a:gd name="connsiteY6" fmla="*/ 10870 h 361861"/>
                  <a:gd name="connsiteX7" fmla="*/ 66018 w 139162"/>
                  <a:gd name="connsiteY7" fmla="*/ 92308 h 361861"/>
                  <a:gd name="connsiteX8" fmla="*/ 65161 w 139162"/>
                  <a:gd name="connsiteY8" fmla="*/ 125074 h 361861"/>
                  <a:gd name="connsiteX9" fmla="*/ 61923 w 139162"/>
                  <a:gd name="connsiteY9" fmla="*/ 128027 h 361861"/>
                  <a:gd name="connsiteX10" fmla="*/ 867 w 139162"/>
                  <a:gd name="connsiteY10" fmla="*/ 176033 h 361861"/>
                  <a:gd name="connsiteX11" fmla="*/ 1725 w 139162"/>
                  <a:gd name="connsiteY11" fmla="*/ 179272 h 361861"/>
                  <a:gd name="connsiteX12" fmla="*/ 58112 w 139162"/>
                  <a:gd name="connsiteY12" fmla="*/ 149458 h 361861"/>
                  <a:gd name="connsiteX13" fmla="*/ 65828 w 139162"/>
                  <a:gd name="connsiteY13" fmla="*/ 143267 h 361861"/>
                  <a:gd name="connsiteX14" fmla="*/ 69257 w 139162"/>
                  <a:gd name="connsiteY14" fmla="*/ 188320 h 361861"/>
                  <a:gd name="connsiteX15" fmla="*/ 46683 w 139162"/>
                  <a:gd name="connsiteY15" fmla="*/ 200322 h 361861"/>
                  <a:gd name="connsiteX16" fmla="*/ 49254 w 139162"/>
                  <a:gd name="connsiteY16" fmla="*/ 209752 h 361861"/>
                  <a:gd name="connsiteX17" fmla="*/ 70590 w 139162"/>
                  <a:gd name="connsiteY17" fmla="*/ 205084 h 361861"/>
                  <a:gd name="connsiteX18" fmla="*/ 71733 w 139162"/>
                  <a:gd name="connsiteY18" fmla="*/ 221944 h 361861"/>
                  <a:gd name="connsiteX19" fmla="*/ 63732 w 139162"/>
                  <a:gd name="connsiteY19" fmla="*/ 301096 h 361861"/>
                  <a:gd name="connsiteX20" fmla="*/ 52874 w 139162"/>
                  <a:gd name="connsiteY20" fmla="*/ 334339 h 361861"/>
                  <a:gd name="connsiteX21" fmla="*/ 34586 w 139162"/>
                  <a:gd name="connsiteY21" fmla="*/ 336625 h 361861"/>
                  <a:gd name="connsiteX22" fmla="*/ 27537 w 139162"/>
                  <a:gd name="connsiteY22" fmla="*/ 340720 h 361861"/>
                  <a:gd name="connsiteX23" fmla="*/ 46778 w 139162"/>
                  <a:gd name="connsiteY23" fmla="*/ 361771 h 361861"/>
                  <a:gd name="connsiteX24" fmla="*/ 68781 w 139162"/>
                  <a:gd name="connsiteY24" fmla="*/ 336625 h 361861"/>
                  <a:gd name="connsiteX25" fmla="*/ 86116 w 139162"/>
                  <a:gd name="connsiteY25" fmla="*/ 205084 h 361861"/>
                  <a:gd name="connsiteX26" fmla="*/ 85640 w 139162"/>
                  <a:gd name="connsiteY26" fmla="*/ 198322 h 361861"/>
                  <a:gd name="connsiteX27" fmla="*/ 139075 w 139162"/>
                  <a:gd name="connsiteY27" fmla="*/ 127075 h 361861"/>
                  <a:gd name="connsiteX28" fmla="*/ 81353 w 139162"/>
                  <a:gd name="connsiteY28" fmla="*/ 92404 h 361861"/>
                  <a:gd name="connsiteX29" fmla="*/ 90974 w 139162"/>
                  <a:gd name="connsiteY29" fmla="*/ 42302 h 361861"/>
                  <a:gd name="connsiteX30" fmla="*/ 100118 w 139162"/>
                  <a:gd name="connsiteY30" fmla="*/ 24109 h 361861"/>
                  <a:gd name="connsiteX31" fmla="*/ 119835 w 139162"/>
                  <a:gd name="connsiteY31" fmla="*/ 44493 h 361861"/>
                  <a:gd name="connsiteX32" fmla="*/ 80973 w 139162"/>
                  <a:gd name="connsiteY32" fmla="*/ 110596 h 361861"/>
                  <a:gd name="connsiteX33" fmla="*/ 81353 w 139162"/>
                  <a:gd name="connsiteY33" fmla="*/ 92404 h 36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9162" h="361861">
                    <a:moveTo>
                      <a:pt x="139075" y="127075"/>
                    </a:moveTo>
                    <a:cubicBezTo>
                      <a:pt x="139646" y="125456"/>
                      <a:pt x="137265" y="124598"/>
                      <a:pt x="136408" y="125932"/>
                    </a:cubicBezTo>
                    <a:cubicBezTo>
                      <a:pt x="122311" y="147744"/>
                      <a:pt x="104595" y="164889"/>
                      <a:pt x="84306" y="178986"/>
                    </a:cubicBezTo>
                    <a:cubicBezTo>
                      <a:pt x="83068" y="162698"/>
                      <a:pt x="81925" y="146506"/>
                      <a:pt x="81353" y="130218"/>
                    </a:cubicBezTo>
                    <a:cubicBezTo>
                      <a:pt x="95927" y="116883"/>
                      <a:pt x="109262" y="102119"/>
                      <a:pt x="120406" y="85831"/>
                    </a:cubicBezTo>
                    <a:cubicBezTo>
                      <a:pt x="136503" y="62305"/>
                      <a:pt x="140123" y="34587"/>
                      <a:pt x="125740" y="9250"/>
                    </a:cubicBezTo>
                    <a:cubicBezTo>
                      <a:pt x="116882" y="-6371"/>
                      <a:pt x="100308" y="297"/>
                      <a:pt x="90974" y="10870"/>
                    </a:cubicBezTo>
                    <a:cubicBezTo>
                      <a:pt x="72210" y="32301"/>
                      <a:pt x="68209" y="65162"/>
                      <a:pt x="66018" y="92308"/>
                    </a:cubicBezTo>
                    <a:cubicBezTo>
                      <a:pt x="65161" y="103167"/>
                      <a:pt x="64970" y="114121"/>
                      <a:pt x="65161" y="125074"/>
                    </a:cubicBezTo>
                    <a:cubicBezTo>
                      <a:pt x="64018" y="126027"/>
                      <a:pt x="62970" y="127075"/>
                      <a:pt x="61923" y="128027"/>
                    </a:cubicBezTo>
                    <a:cubicBezTo>
                      <a:pt x="44682" y="143458"/>
                      <a:pt x="21727" y="165937"/>
                      <a:pt x="867" y="176033"/>
                    </a:cubicBezTo>
                    <a:cubicBezTo>
                      <a:pt x="-752" y="176795"/>
                      <a:pt x="105" y="179272"/>
                      <a:pt x="1725" y="179272"/>
                    </a:cubicBezTo>
                    <a:cubicBezTo>
                      <a:pt x="21441" y="180034"/>
                      <a:pt x="43539" y="160222"/>
                      <a:pt x="58112" y="149458"/>
                    </a:cubicBezTo>
                    <a:cubicBezTo>
                      <a:pt x="60779" y="147458"/>
                      <a:pt x="63256" y="145363"/>
                      <a:pt x="65828" y="143267"/>
                    </a:cubicBezTo>
                    <a:cubicBezTo>
                      <a:pt x="66685" y="158317"/>
                      <a:pt x="68019" y="173366"/>
                      <a:pt x="69257" y="188320"/>
                    </a:cubicBezTo>
                    <a:cubicBezTo>
                      <a:pt x="62018" y="192607"/>
                      <a:pt x="54493" y="196607"/>
                      <a:pt x="46683" y="200322"/>
                    </a:cubicBezTo>
                    <a:cubicBezTo>
                      <a:pt x="42206" y="202417"/>
                      <a:pt x="44301" y="210228"/>
                      <a:pt x="49254" y="209752"/>
                    </a:cubicBezTo>
                    <a:cubicBezTo>
                      <a:pt x="56779" y="209085"/>
                      <a:pt x="63923" y="207370"/>
                      <a:pt x="70590" y="205084"/>
                    </a:cubicBezTo>
                    <a:cubicBezTo>
                      <a:pt x="71067" y="210704"/>
                      <a:pt x="71448" y="216324"/>
                      <a:pt x="71733" y="221944"/>
                    </a:cubicBezTo>
                    <a:cubicBezTo>
                      <a:pt x="73353" y="249852"/>
                      <a:pt x="70495" y="274236"/>
                      <a:pt x="63732" y="301096"/>
                    </a:cubicBezTo>
                    <a:cubicBezTo>
                      <a:pt x="60875" y="312431"/>
                      <a:pt x="57541" y="323671"/>
                      <a:pt x="52874" y="334339"/>
                    </a:cubicBezTo>
                    <a:cubicBezTo>
                      <a:pt x="46587" y="348721"/>
                      <a:pt x="44492" y="343387"/>
                      <a:pt x="34586" y="336625"/>
                    </a:cubicBezTo>
                    <a:cubicBezTo>
                      <a:pt x="31538" y="334529"/>
                      <a:pt x="27633" y="337291"/>
                      <a:pt x="27537" y="340720"/>
                    </a:cubicBezTo>
                    <a:cubicBezTo>
                      <a:pt x="27252" y="351388"/>
                      <a:pt x="34871" y="363009"/>
                      <a:pt x="46778" y="361771"/>
                    </a:cubicBezTo>
                    <a:cubicBezTo>
                      <a:pt x="58589" y="360532"/>
                      <a:pt x="64970" y="346150"/>
                      <a:pt x="68781" y="336625"/>
                    </a:cubicBezTo>
                    <a:cubicBezTo>
                      <a:pt x="85926" y="293381"/>
                      <a:pt x="89259" y="251185"/>
                      <a:pt x="86116" y="205084"/>
                    </a:cubicBezTo>
                    <a:cubicBezTo>
                      <a:pt x="85926" y="202798"/>
                      <a:pt x="85735" y="200512"/>
                      <a:pt x="85640" y="198322"/>
                    </a:cubicBezTo>
                    <a:cubicBezTo>
                      <a:pt x="111643" y="183367"/>
                      <a:pt x="129645" y="156126"/>
                      <a:pt x="139075" y="127075"/>
                    </a:cubicBezTo>
                    <a:close/>
                    <a:moveTo>
                      <a:pt x="81353" y="92404"/>
                    </a:moveTo>
                    <a:cubicBezTo>
                      <a:pt x="82211" y="75259"/>
                      <a:pt x="85354" y="58495"/>
                      <a:pt x="90974" y="42302"/>
                    </a:cubicBezTo>
                    <a:cubicBezTo>
                      <a:pt x="93260" y="35825"/>
                      <a:pt x="96594" y="29920"/>
                      <a:pt x="100118" y="24109"/>
                    </a:cubicBezTo>
                    <a:cubicBezTo>
                      <a:pt x="111929" y="4774"/>
                      <a:pt x="119739" y="36778"/>
                      <a:pt x="119835" y="44493"/>
                    </a:cubicBezTo>
                    <a:cubicBezTo>
                      <a:pt x="120406" y="68877"/>
                      <a:pt x="100403" y="92118"/>
                      <a:pt x="80973" y="110596"/>
                    </a:cubicBezTo>
                    <a:cubicBezTo>
                      <a:pt x="81068" y="104596"/>
                      <a:pt x="81068" y="98500"/>
                      <a:pt x="81353" y="92404"/>
                    </a:cubicBezTo>
                    <a:close/>
                  </a:path>
                </a:pathLst>
              </a:custGeom>
              <a:grpFill/>
              <a:ln w="9525" cap="flat">
                <a:noFill/>
                <a:prstDash val="solid"/>
                <a:miter/>
              </a:ln>
            </p:spPr>
            <p:txBody>
              <a:bodyPr rtlCol="0" anchor="ctr"/>
              <a:lstStyle/>
              <a:p>
                <a:endParaRPr lang="en-US"/>
              </a:p>
            </p:txBody>
          </p:sp>
          <p:sp>
            <p:nvSpPr>
              <p:cNvPr id="880" name="Freeform: Shape 879">
                <a:extLst>
                  <a:ext uri="{FF2B5EF4-FFF2-40B4-BE49-F238E27FC236}">
                    <a16:creationId xmlns:a16="http://schemas.microsoft.com/office/drawing/2014/main" id="{008E02AE-3DF6-7C59-8980-311093E09108}"/>
                  </a:ext>
                </a:extLst>
              </p:cNvPr>
              <p:cNvSpPr/>
              <p:nvPr/>
            </p:nvSpPr>
            <p:spPr>
              <a:xfrm>
                <a:off x="5641739" y="3210044"/>
                <a:ext cx="43888" cy="171800"/>
              </a:xfrm>
              <a:custGeom>
                <a:avLst/>
                <a:gdLst>
                  <a:gd name="connsiteX0" fmla="*/ 14968 w 43888"/>
                  <a:gd name="connsiteY0" fmla="*/ 85701 h 171800"/>
                  <a:gd name="connsiteX1" fmla="*/ 43829 w 43888"/>
                  <a:gd name="connsiteY1" fmla="*/ 1976 h 171800"/>
                  <a:gd name="connsiteX2" fmla="*/ 41638 w 43888"/>
                  <a:gd name="connsiteY2" fmla="*/ 261 h 171800"/>
                  <a:gd name="connsiteX3" fmla="*/ 299 w 43888"/>
                  <a:gd name="connsiteY3" fmla="*/ 85701 h 171800"/>
                  <a:gd name="connsiteX4" fmla="*/ 39352 w 43888"/>
                  <a:gd name="connsiteY4" fmla="*/ 171711 h 171800"/>
                  <a:gd name="connsiteX5" fmla="*/ 41829 w 43888"/>
                  <a:gd name="connsiteY5" fmla="*/ 169235 h 171800"/>
                  <a:gd name="connsiteX6" fmla="*/ 26874 w 43888"/>
                  <a:gd name="connsiteY6" fmla="*/ 138279 h 171800"/>
                  <a:gd name="connsiteX7" fmla="*/ 14968 w 43888"/>
                  <a:gd name="connsiteY7" fmla="*/ 85701 h 1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88" h="171800">
                    <a:moveTo>
                      <a:pt x="14968" y="85701"/>
                    </a:moveTo>
                    <a:cubicBezTo>
                      <a:pt x="15539" y="54649"/>
                      <a:pt x="35256" y="30456"/>
                      <a:pt x="43829" y="1976"/>
                    </a:cubicBezTo>
                    <a:cubicBezTo>
                      <a:pt x="44210" y="833"/>
                      <a:pt x="42686" y="-596"/>
                      <a:pt x="41638" y="261"/>
                    </a:cubicBezTo>
                    <a:cubicBezTo>
                      <a:pt x="17254" y="18931"/>
                      <a:pt x="2395" y="55697"/>
                      <a:pt x="299" y="85701"/>
                    </a:cubicBezTo>
                    <a:cubicBezTo>
                      <a:pt x="-1796" y="114657"/>
                      <a:pt x="6681" y="162663"/>
                      <a:pt x="39352" y="171711"/>
                    </a:cubicBezTo>
                    <a:cubicBezTo>
                      <a:pt x="40971" y="172188"/>
                      <a:pt x="42019" y="170664"/>
                      <a:pt x="41829" y="169235"/>
                    </a:cubicBezTo>
                    <a:cubicBezTo>
                      <a:pt x="39828" y="157043"/>
                      <a:pt x="33161" y="148756"/>
                      <a:pt x="26874" y="138279"/>
                    </a:cubicBezTo>
                    <a:cubicBezTo>
                      <a:pt x="17349" y="122563"/>
                      <a:pt x="14587" y="103798"/>
                      <a:pt x="14968" y="85701"/>
                    </a:cubicBezTo>
                    <a:close/>
                  </a:path>
                </a:pathLst>
              </a:custGeom>
              <a:grpFill/>
              <a:ln w="9525" cap="flat">
                <a:noFill/>
                <a:prstDash val="solid"/>
                <a:miter/>
              </a:ln>
            </p:spPr>
            <p:txBody>
              <a:bodyPr rtlCol="0" anchor="ctr"/>
              <a:lstStyle/>
              <a:p>
                <a:endParaRPr lang="en-US"/>
              </a:p>
            </p:txBody>
          </p:sp>
          <p:sp>
            <p:nvSpPr>
              <p:cNvPr id="881" name="Freeform: Shape 880">
                <a:extLst>
                  <a:ext uri="{FF2B5EF4-FFF2-40B4-BE49-F238E27FC236}">
                    <a16:creationId xmlns:a16="http://schemas.microsoft.com/office/drawing/2014/main" id="{B5C84EAE-AF3E-9BA9-54BD-C0EBD714C8A8}"/>
                  </a:ext>
                </a:extLst>
              </p:cNvPr>
              <p:cNvSpPr/>
              <p:nvPr/>
            </p:nvSpPr>
            <p:spPr>
              <a:xfrm>
                <a:off x="5692361" y="3259041"/>
                <a:ext cx="127979" cy="80539"/>
              </a:xfrm>
              <a:custGeom>
                <a:avLst/>
                <a:gdLst>
                  <a:gd name="connsiteX0" fmla="*/ 121604 w 127979"/>
                  <a:gd name="connsiteY0" fmla="*/ 20606 h 80539"/>
                  <a:gd name="connsiteX1" fmla="*/ 96648 w 127979"/>
                  <a:gd name="connsiteY1" fmla="*/ 2794 h 80539"/>
                  <a:gd name="connsiteX2" fmla="*/ 97410 w 127979"/>
                  <a:gd name="connsiteY2" fmla="*/ 18415 h 80539"/>
                  <a:gd name="connsiteX3" fmla="*/ 111126 w 127979"/>
                  <a:gd name="connsiteY3" fmla="*/ 36894 h 80539"/>
                  <a:gd name="connsiteX4" fmla="*/ 95505 w 127979"/>
                  <a:gd name="connsiteY4" fmla="*/ 60992 h 80539"/>
                  <a:gd name="connsiteX5" fmla="*/ 60929 w 127979"/>
                  <a:gd name="connsiteY5" fmla="*/ 44323 h 80539"/>
                  <a:gd name="connsiteX6" fmla="*/ 45118 w 127979"/>
                  <a:gd name="connsiteY6" fmla="*/ 42228 h 80539"/>
                  <a:gd name="connsiteX7" fmla="*/ 17972 w 127979"/>
                  <a:gd name="connsiteY7" fmla="*/ 56134 h 80539"/>
                  <a:gd name="connsiteX8" fmla="*/ 25687 w 127979"/>
                  <a:gd name="connsiteY8" fmla="*/ 1461 h 80539"/>
                  <a:gd name="connsiteX9" fmla="*/ 24353 w 127979"/>
                  <a:gd name="connsiteY9" fmla="*/ 127 h 80539"/>
                  <a:gd name="connsiteX10" fmla="*/ 11971 w 127979"/>
                  <a:gd name="connsiteY10" fmla="*/ 69469 h 80539"/>
                  <a:gd name="connsiteX11" fmla="*/ 50166 w 127979"/>
                  <a:gd name="connsiteY11" fmla="*/ 68707 h 80539"/>
                  <a:gd name="connsiteX12" fmla="*/ 121604 w 127979"/>
                  <a:gd name="connsiteY12" fmla="*/ 20606 h 8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79" h="80539">
                    <a:moveTo>
                      <a:pt x="121604" y="20606"/>
                    </a:moveTo>
                    <a:cubicBezTo>
                      <a:pt x="117508" y="14129"/>
                      <a:pt x="105507" y="984"/>
                      <a:pt x="96648" y="2794"/>
                    </a:cubicBezTo>
                    <a:cubicBezTo>
                      <a:pt x="88361" y="4509"/>
                      <a:pt x="94267" y="14605"/>
                      <a:pt x="97410" y="18415"/>
                    </a:cubicBezTo>
                    <a:cubicBezTo>
                      <a:pt x="102458" y="24702"/>
                      <a:pt x="110078" y="27845"/>
                      <a:pt x="111126" y="36894"/>
                    </a:cubicBezTo>
                    <a:cubicBezTo>
                      <a:pt x="112365" y="47371"/>
                      <a:pt x="103601" y="56134"/>
                      <a:pt x="95505" y="60992"/>
                    </a:cubicBezTo>
                    <a:cubicBezTo>
                      <a:pt x="79313" y="70612"/>
                      <a:pt x="59215" y="65183"/>
                      <a:pt x="60929" y="44323"/>
                    </a:cubicBezTo>
                    <a:cubicBezTo>
                      <a:pt x="61691" y="35370"/>
                      <a:pt x="46451" y="33274"/>
                      <a:pt x="45118" y="42228"/>
                    </a:cubicBezTo>
                    <a:cubicBezTo>
                      <a:pt x="42641" y="58801"/>
                      <a:pt x="32354" y="71374"/>
                      <a:pt x="17972" y="56134"/>
                    </a:cubicBezTo>
                    <a:cubicBezTo>
                      <a:pt x="2922" y="40323"/>
                      <a:pt x="16067" y="16034"/>
                      <a:pt x="25687" y="1461"/>
                    </a:cubicBezTo>
                    <a:cubicBezTo>
                      <a:pt x="26258" y="604"/>
                      <a:pt x="25211" y="-349"/>
                      <a:pt x="24353" y="127"/>
                    </a:cubicBezTo>
                    <a:cubicBezTo>
                      <a:pt x="-602" y="15272"/>
                      <a:pt x="-9175" y="46895"/>
                      <a:pt x="11971" y="69469"/>
                    </a:cubicBezTo>
                    <a:cubicBezTo>
                      <a:pt x="25782" y="84138"/>
                      <a:pt x="40451" y="79947"/>
                      <a:pt x="50166" y="68707"/>
                    </a:cubicBezTo>
                    <a:cubicBezTo>
                      <a:pt x="72264" y="99473"/>
                      <a:pt x="150655" y="65564"/>
                      <a:pt x="121604" y="20606"/>
                    </a:cubicBezTo>
                    <a:close/>
                  </a:path>
                </a:pathLst>
              </a:custGeom>
              <a:grpFill/>
              <a:ln w="9525" cap="flat">
                <a:noFill/>
                <a:prstDash val="solid"/>
                <a:miter/>
              </a:ln>
            </p:spPr>
            <p:txBody>
              <a:bodyPr rtlCol="0" anchor="ctr"/>
              <a:lstStyle/>
              <a:p>
                <a:endParaRPr lang="en-US"/>
              </a:p>
            </p:txBody>
          </p:sp>
          <p:sp>
            <p:nvSpPr>
              <p:cNvPr id="882" name="Freeform: Shape 881">
                <a:extLst>
                  <a:ext uri="{FF2B5EF4-FFF2-40B4-BE49-F238E27FC236}">
                    <a16:creationId xmlns:a16="http://schemas.microsoft.com/office/drawing/2014/main" id="{96AE524B-F3E6-007B-B34B-88BD6629E896}"/>
                  </a:ext>
                </a:extLst>
              </p:cNvPr>
              <p:cNvSpPr/>
              <p:nvPr/>
            </p:nvSpPr>
            <p:spPr>
              <a:xfrm>
                <a:off x="5802740" y="3192665"/>
                <a:ext cx="56363" cy="214623"/>
              </a:xfrm>
              <a:custGeom>
                <a:avLst/>
                <a:gdLst>
                  <a:gd name="connsiteX0" fmla="*/ 1508 w 56363"/>
                  <a:gd name="connsiteY0" fmla="*/ 20 h 214623"/>
                  <a:gd name="connsiteX1" fmla="*/ 365 w 56363"/>
                  <a:gd name="connsiteY1" fmla="*/ 2020 h 214623"/>
                  <a:gd name="connsiteX2" fmla="*/ 33227 w 56363"/>
                  <a:gd name="connsiteY2" fmla="*/ 46311 h 214623"/>
                  <a:gd name="connsiteX3" fmla="*/ 40465 w 56363"/>
                  <a:gd name="connsiteY3" fmla="*/ 105080 h 214623"/>
                  <a:gd name="connsiteX4" fmla="*/ 2175 w 56363"/>
                  <a:gd name="connsiteY4" fmla="*/ 211856 h 214623"/>
                  <a:gd name="connsiteX5" fmla="*/ 4652 w 56363"/>
                  <a:gd name="connsiteY5" fmla="*/ 214332 h 214623"/>
                  <a:gd name="connsiteX6" fmla="*/ 56182 w 56363"/>
                  <a:gd name="connsiteY6" fmla="*/ 99270 h 214623"/>
                  <a:gd name="connsiteX7" fmla="*/ 1508 w 56363"/>
                  <a:gd name="connsiteY7" fmla="*/ 20 h 21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363" h="214623">
                    <a:moveTo>
                      <a:pt x="1508" y="20"/>
                    </a:moveTo>
                    <a:cubicBezTo>
                      <a:pt x="270" y="-171"/>
                      <a:pt x="-492" y="1067"/>
                      <a:pt x="365" y="2020"/>
                    </a:cubicBezTo>
                    <a:cubicBezTo>
                      <a:pt x="12462" y="16879"/>
                      <a:pt x="25797" y="27928"/>
                      <a:pt x="33227" y="46311"/>
                    </a:cubicBezTo>
                    <a:cubicBezTo>
                      <a:pt x="40751" y="64980"/>
                      <a:pt x="41704" y="85268"/>
                      <a:pt x="40465" y="105080"/>
                    </a:cubicBezTo>
                    <a:cubicBezTo>
                      <a:pt x="37989" y="142895"/>
                      <a:pt x="20177" y="179185"/>
                      <a:pt x="2175" y="211856"/>
                    </a:cubicBezTo>
                    <a:cubicBezTo>
                      <a:pt x="1318" y="213380"/>
                      <a:pt x="3032" y="215380"/>
                      <a:pt x="4652" y="214332"/>
                    </a:cubicBezTo>
                    <a:cubicBezTo>
                      <a:pt x="41228" y="189377"/>
                      <a:pt x="53800" y="141466"/>
                      <a:pt x="56182" y="99270"/>
                    </a:cubicBezTo>
                    <a:cubicBezTo>
                      <a:pt x="58182" y="63932"/>
                      <a:pt x="43895" y="5830"/>
                      <a:pt x="1508" y="20"/>
                    </a:cubicBezTo>
                    <a:close/>
                  </a:path>
                </a:pathLst>
              </a:custGeom>
              <a:grpFill/>
              <a:ln w="9525" cap="flat">
                <a:noFill/>
                <a:prstDash val="solid"/>
                <a:miter/>
              </a:ln>
            </p:spPr>
            <p:txBody>
              <a:bodyPr rtlCol="0" anchor="ctr"/>
              <a:lstStyle/>
              <a:p>
                <a:endParaRPr lang="en-US"/>
              </a:p>
            </p:txBody>
          </p:sp>
          <p:sp>
            <p:nvSpPr>
              <p:cNvPr id="883" name="Freeform: Shape 882">
                <a:extLst>
                  <a:ext uri="{FF2B5EF4-FFF2-40B4-BE49-F238E27FC236}">
                    <a16:creationId xmlns:a16="http://schemas.microsoft.com/office/drawing/2014/main" id="{8F3DEB18-2539-E086-FBF9-DC3418A9023A}"/>
                  </a:ext>
                </a:extLst>
              </p:cNvPr>
              <p:cNvSpPr/>
              <p:nvPr/>
            </p:nvSpPr>
            <p:spPr>
              <a:xfrm>
                <a:off x="5898211" y="3229144"/>
                <a:ext cx="88770" cy="16415"/>
              </a:xfrm>
              <a:custGeom>
                <a:avLst/>
                <a:gdLst>
                  <a:gd name="connsiteX0" fmla="*/ 88156 w 88770"/>
                  <a:gd name="connsiteY0" fmla="*/ 6498 h 16415"/>
                  <a:gd name="connsiteX1" fmla="*/ 53771 w 88770"/>
                  <a:gd name="connsiteY1" fmla="*/ 878 h 16415"/>
                  <a:gd name="connsiteX2" fmla="*/ 2526 w 88770"/>
                  <a:gd name="connsiteY2" fmla="*/ 2974 h 16415"/>
                  <a:gd name="connsiteX3" fmla="*/ 812 w 88770"/>
                  <a:gd name="connsiteY3" fmla="*/ 7165 h 16415"/>
                  <a:gd name="connsiteX4" fmla="*/ 37197 w 88770"/>
                  <a:gd name="connsiteY4" fmla="*/ 15928 h 16415"/>
                  <a:gd name="connsiteX5" fmla="*/ 87680 w 88770"/>
                  <a:gd name="connsiteY5" fmla="*/ 9832 h 16415"/>
                  <a:gd name="connsiteX6" fmla="*/ 88156 w 88770"/>
                  <a:gd name="connsiteY6" fmla="*/ 6498 h 1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770" h="16415">
                    <a:moveTo>
                      <a:pt x="88156" y="6498"/>
                    </a:moveTo>
                    <a:cubicBezTo>
                      <a:pt x="79393" y="-2551"/>
                      <a:pt x="65296" y="307"/>
                      <a:pt x="53771" y="878"/>
                    </a:cubicBezTo>
                    <a:cubicBezTo>
                      <a:pt x="36721" y="1736"/>
                      <a:pt x="19481" y="1164"/>
                      <a:pt x="2526" y="2974"/>
                    </a:cubicBezTo>
                    <a:cubicBezTo>
                      <a:pt x="717" y="3164"/>
                      <a:pt x="-1093" y="5641"/>
                      <a:pt x="812" y="7165"/>
                    </a:cubicBezTo>
                    <a:cubicBezTo>
                      <a:pt x="11480" y="15452"/>
                      <a:pt x="24148" y="15928"/>
                      <a:pt x="37197" y="15928"/>
                    </a:cubicBezTo>
                    <a:cubicBezTo>
                      <a:pt x="51580" y="15928"/>
                      <a:pt x="75774" y="18976"/>
                      <a:pt x="87680" y="9832"/>
                    </a:cubicBezTo>
                    <a:cubicBezTo>
                      <a:pt x="88823" y="8975"/>
                      <a:pt x="89204" y="7546"/>
                      <a:pt x="88156" y="6498"/>
                    </a:cubicBezTo>
                    <a:close/>
                  </a:path>
                </a:pathLst>
              </a:custGeom>
              <a:grpFill/>
              <a:ln w="9525" cap="flat">
                <a:noFill/>
                <a:prstDash val="solid"/>
                <a:miter/>
              </a:ln>
            </p:spPr>
            <p:txBody>
              <a:bodyPr rtlCol="0" anchor="ctr"/>
              <a:lstStyle/>
              <a:p>
                <a:endParaRPr lang="en-US"/>
              </a:p>
            </p:txBody>
          </p:sp>
          <p:sp>
            <p:nvSpPr>
              <p:cNvPr id="884" name="Freeform: Shape 883">
                <a:extLst>
                  <a:ext uri="{FF2B5EF4-FFF2-40B4-BE49-F238E27FC236}">
                    <a16:creationId xmlns:a16="http://schemas.microsoft.com/office/drawing/2014/main" id="{61421BC6-9135-77F6-846C-D43EC9C1EFA3}"/>
                  </a:ext>
                </a:extLst>
              </p:cNvPr>
              <p:cNvSpPr/>
              <p:nvPr/>
            </p:nvSpPr>
            <p:spPr>
              <a:xfrm>
                <a:off x="5894379" y="3253470"/>
                <a:ext cx="79397" cy="13664"/>
              </a:xfrm>
              <a:custGeom>
                <a:avLst/>
                <a:gdLst>
                  <a:gd name="connsiteX0" fmla="*/ 78177 w 79397"/>
                  <a:gd name="connsiteY0" fmla="*/ 7508 h 13664"/>
                  <a:gd name="connsiteX1" fmla="*/ 929 w 79397"/>
                  <a:gd name="connsiteY1" fmla="*/ 5317 h 13664"/>
                  <a:gd name="connsiteX2" fmla="*/ 929 w 79397"/>
                  <a:gd name="connsiteY2" fmla="*/ 7794 h 13664"/>
                  <a:gd name="connsiteX3" fmla="*/ 77796 w 79397"/>
                  <a:gd name="connsiteY3" fmla="*/ 10747 h 13664"/>
                  <a:gd name="connsiteX4" fmla="*/ 78177 w 79397"/>
                  <a:gd name="connsiteY4" fmla="*/ 7508 h 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97" h="13664">
                    <a:moveTo>
                      <a:pt x="78177" y="7508"/>
                    </a:moveTo>
                    <a:cubicBezTo>
                      <a:pt x="53316" y="-302"/>
                      <a:pt x="26075" y="-3541"/>
                      <a:pt x="929" y="5317"/>
                    </a:cubicBezTo>
                    <a:cubicBezTo>
                      <a:pt x="-310" y="5698"/>
                      <a:pt x="-310" y="7318"/>
                      <a:pt x="929" y="7794"/>
                    </a:cubicBezTo>
                    <a:cubicBezTo>
                      <a:pt x="25503" y="16462"/>
                      <a:pt x="52364" y="13795"/>
                      <a:pt x="77796" y="10747"/>
                    </a:cubicBezTo>
                    <a:cubicBezTo>
                      <a:pt x="79605" y="10651"/>
                      <a:pt x="80081" y="8175"/>
                      <a:pt x="78177" y="7508"/>
                    </a:cubicBezTo>
                    <a:close/>
                  </a:path>
                </a:pathLst>
              </a:custGeom>
              <a:grpFill/>
              <a:ln w="9525" cap="flat">
                <a:noFill/>
                <a:prstDash val="solid"/>
                <a:miter/>
              </a:ln>
            </p:spPr>
            <p:txBody>
              <a:bodyPr rtlCol="0" anchor="ctr"/>
              <a:lstStyle/>
              <a:p>
                <a:endParaRPr lang="en-US"/>
              </a:p>
            </p:txBody>
          </p:sp>
          <p:sp>
            <p:nvSpPr>
              <p:cNvPr id="885" name="Freeform: Shape 884">
                <a:extLst>
                  <a:ext uri="{FF2B5EF4-FFF2-40B4-BE49-F238E27FC236}">
                    <a16:creationId xmlns:a16="http://schemas.microsoft.com/office/drawing/2014/main" id="{9488E84E-1319-A12F-2895-69C40CF9230C}"/>
                  </a:ext>
                </a:extLst>
              </p:cNvPr>
              <p:cNvSpPr/>
              <p:nvPr/>
            </p:nvSpPr>
            <p:spPr>
              <a:xfrm>
                <a:off x="5995194" y="3068121"/>
                <a:ext cx="174449" cy="442283"/>
              </a:xfrm>
              <a:custGeom>
                <a:avLst/>
                <a:gdLst>
                  <a:gd name="connsiteX0" fmla="*/ 156146 w 174449"/>
                  <a:gd name="connsiteY0" fmla="*/ 358 h 442283"/>
                  <a:gd name="connsiteX1" fmla="*/ 112807 w 174449"/>
                  <a:gd name="connsiteY1" fmla="*/ 30647 h 442283"/>
                  <a:gd name="connsiteX2" fmla="*/ 83470 w 174449"/>
                  <a:gd name="connsiteY2" fmla="*/ 201335 h 442283"/>
                  <a:gd name="connsiteX3" fmla="*/ 72135 w 174449"/>
                  <a:gd name="connsiteY3" fmla="*/ 328113 h 442283"/>
                  <a:gd name="connsiteX4" fmla="*/ 52609 w 174449"/>
                  <a:gd name="connsiteY4" fmla="*/ 402694 h 442283"/>
                  <a:gd name="connsiteX5" fmla="*/ 32225 w 174449"/>
                  <a:gd name="connsiteY5" fmla="*/ 424697 h 442283"/>
                  <a:gd name="connsiteX6" fmla="*/ 4984 w 174449"/>
                  <a:gd name="connsiteY6" fmla="*/ 421458 h 442283"/>
                  <a:gd name="connsiteX7" fmla="*/ 698 w 174449"/>
                  <a:gd name="connsiteY7" fmla="*/ 428983 h 442283"/>
                  <a:gd name="connsiteX8" fmla="*/ 66325 w 174449"/>
                  <a:gd name="connsiteY8" fmla="*/ 406408 h 442283"/>
                  <a:gd name="connsiteX9" fmla="*/ 91756 w 174449"/>
                  <a:gd name="connsiteY9" fmla="*/ 269820 h 442283"/>
                  <a:gd name="connsiteX10" fmla="*/ 99281 w 174449"/>
                  <a:gd name="connsiteY10" fmla="*/ 153901 h 442283"/>
                  <a:gd name="connsiteX11" fmla="*/ 113664 w 174449"/>
                  <a:gd name="connsiteY11" fmla="*/ 61889 h 442283"/>
                  <a:gd name="connsiteX12" fmla="*/ 129380 w 174449"/>
                  <a:gd name="connsiteY12" fmla="*/ 26075 h 442283"/>
                  <a:gd name="connsiteX13" fmla="*/ 144239 w 174449"/>
                  <a:gd name="connsiteY13" fmla="*/ 13978 h 442283"/>
                  <a:gd name="connsiteX14" fmla="*/ 166909 w 174449"/>
                  <a:gd name="connsiteY14" fmla="*/ 31314 h 442283"/>
                  <a:gd name="connsiteX15" fmla="*/ 169004 w 174449"/>
                  <a:gd name="connsiteY15" fmla="*/ 32171 h 442283"/>
                  <a:gd name="connsiteX16" fmla="*/ 156146 w 174449"/>
                  <a:gd name="connsiteY16" fmla="*/ 358 h 44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449" h="442283">
                    <a:moveTo>
                      <a:pt x="156146" y="358"/>
                    </a:moveTo>
                    <a:cubicBezTo>
                      <a:pt x="136429" y="-2785"/>
                      <a:pt x="120998" y="15407"/>
                      <a:pt x="112807" y="30647"/>
                    </a:cubicBezTo>
                    <a:cubicBezTo>
                      <a:pt x="86137" y="80082"/>
                      <a:pt x="86423" y="146662"/>
                      <a:pt x="83470" y="201335"/>
                    </a:cubicBezTo>
                    <a:cubicBezTo>
                      <a:pt x="81279" y="243531"/>
                      <a:pt x="78231" y="286298"/>
                      <a:pt x="72135" y="328113"/>
                    </a:cubicBezTo>
                    <a:cubicBezTo>
                      <a:pt x="68515" y="353354"/>
                      <a:pt x="63658" y="379548"/>
                      <a:pt x="52609" y="402694"/>
                    </a:cubicBezTo>
                    <a:cubicBezTo>
                      <a:pt x="48323" y="411647"/>
                      <a:pt x="41846" y="421172"/>
                      <a:pt x="32225" y="424697"/>
                    </a:cubicBezTo>
                    <a:cubicBezTo>
                      <a:pt x="23272" y="428030"/>
                      <a:pt x="13937" y="421839"/>
                      <a:pt x="4984" y="421458"/>
                    </a:cubicBezTo>
                    <a:cubicBezTo>
                      <a:pt x="1269" y="421267"/>
                      <a:pt x="-1303" y="425840"/>
                      <a:pt x="698" y="428983"/>
                    </a:cubicBezTo>
                    <a:cubicBezTo>
                      <a:pt x="21367" y="460891"/>
                      <a:pt x="56133" y="428125"/>
                      <a:pt x="66325" y="406408"/>
                    </a:cubicBezTo>
                    <a:cubicBezTo>
                      <a:pt x="85756" y="364975"/>
                      <a:pt x="88328" y="314683"/>
                      <a:pt x="91756" y="269820"/>
                    </a:cubicBezTo>
                    <a:cubicBezTo>
                      <a:pt x="94709" y="231244"/>
                      <a:pt x="96329" y="192572"/>
                      <a:pt x="99281" y="153901"/>
                    </a:cubicBezTo>
                    <a:cubicBezTo>
                      <a:pt x="101663" y="122945"/>
                      <a:pt x="105473" y="91893"/>
                      <a:pt x="113664" y="61889"/>
                    </a:cubicBezTo>
                    <a:cubicBezTo>
                      <a:pt x="117093" y="49221"/>
                      <a:pt x="122046" y="37029"/>
                      <a:pt x="129380" y="26075"/>
                    </a:cubicBezTo>
                    <a:cubicBezTo>
                      <a:pt x="133000" y="20646"/>
                      <a:pt x="138143" y="16360"/>
                      <a:pt x="144239" y="13978"/>
                    </a:cubicBezTo>
                    <a:cubicBezTo>
                      <a:pt x="164242" y="6263"/>
                      <a:pt x="165671" y="19503"/>
                      <a:pt x="166909" y="31314"/>
                    </a:cubicBezTo>
                    <a:cubicBezTo>
                      <a:pt x="167004" y="32362"/>
                      <a:pt x="168147" y="32933"/>
                      <a:pt x="169004" y="32171"/>
                    </a:cubicBezTo>
                    <a:cubicBezTo>
                      <a:pt x="181482" y="20551"/>
                      <a:pt x="170528" y="2644"/>
                      <a:pt x="156146" y="358"/>
                    </a:cubicBezTo>
                    <a:close/>
                  </a:path>
                </a:pathLst>
              </a:custGeom>
              <a:grpFill/>
              <a:ln w="9525" cap="flat">
                <a:noFill/>
                <a:prstDash val="solid"/>
                <a:miter/>
              </a:ln>
            </p:spPr>
            <p:txBody>
              <a:bodyPr rtlCol="0" anchor="ctr"/>
              <a:lstStyle/>
              <a:p>
                <a:endParaRPr lang="en-US"/>
              </a:p>
            </p:txBody>
          </p:sp>
          <p:sp>
            <p:nvSpPr>
              <p:cNvPr id="886" name="Freeform: Shape 885">
                <a:extLst>
                  <a:ext uri="{FF2B5EF4-FFF2-40B4-BE49-F238E27FC236}">
                    <a16:creationId xmlns:a16="http://schemas.microsoft.com/office/drawing/2014/main" id="{430C53B3-B508-4977-2C5B-578E04A51224}"/>
                  </a:ext>
                </a:extLst>
              </p:cNvPr>
              <p:cNvSpPr/>
              <p:nvPr/>
            </p:nvSpPr>
            <p:spPr>
              <a:xfrm>
                <a:off x="6195090" y="3037605"/>
                <a:ext cx="111090" cy="52232"/>
              </a:xfrm>
              <a:custGeom>
                <a:avLst/>
                <a:gdLst>
                  <a:gd name="connsiteX0" fmla="*/ 74360 w 111090"/>
                  <a:gd name="connsiteY0" fmla="*/ 2203 h 52232"/>
                  <a:gd name="connsiteX1" fmla="*/ 52453 w 111090"/>
                  <a:gd name="connsiteY1" fmla="*/ 11919 h 52232"/>
                  <a:gd name="connsiteX2" fmla="*/ 41975 w 111090"/>
                  <a:gd name="connsiteY2" fmla="*/ 16967 h 52232"/>
                  <a:gd name="connsiteX3" fmla="*/ 6542 w 111090"/>
                  <a:gd name="connsiteY3" fmla="*/ 2203 h 52232"/>
                  <a:gd name="connsiteX4" fmla="*/ 351 w 111090"/>
                  <a:gd name="connsiteY4" fmla="*/ 8394 h 52232"/>
                  <a:gd name="connsiteX5" fmla="*/ 30926 w 111090"/>
                  <a:gd name="connsiteY5" fmla="*/ 33826 h 52232"/>
                  <a:gd name="connsiteX6" fmla="*/ 40737 w 111090"/>
                  <a:gd name="connsiteY6" fmla="*/ 30778 h 52232"/>
                  <a:gd name="connsiteX7" fmla="*/ 99697 w 111090"/>
                  <a:gd name="connsiteY7" fmla="*/ 45542 h 52232"/>
                  <a:gd name="connsiteX8" fmla="*/ 74360 w 111090"/>
                  <a:gd name="connsiteY8" fmla="*/ 2203 h 52232"/>
                  <a:gd name="connsiteX9" fmla="*/ 12733 w 111090"/>
                  <a:gd name="connsiteY9" fmla="*/ 15157 h 52232"/>
                  <a:gd name="connsiteX10" fmla="*/ 28354 w 111090"/>
                  <a:gd name="connsiteY10" fmla="*/ 22110 h 52232"/>
                  <a:gd name="connsiteX11" fmla="*/ 12733 w 111090"/>
                  <a:gd name="connsiteY11" fmla="*/ 15157 h 52232"/>
                  <a:gd name="connsiteX12" fmla="*/ 87695 w 111090"/>
                  <a:gd name="connsiteY12" fmla="*/ 38398 h 52232"/>
                  <a:gd name="connsiteX13" fmla="*/ 57120 w 111090"/>
                  <a:gd name="connsiteY13" fmla="*/ 28111 h 52232"/>
                  <a:gd name="connsiteX14" fmla="*/ 53881 w 111090"/>
                  <a:gd name="connsiteY14" fmla="*/ 25825 h 52232"/>
                  <a:gd name="connsiteX15" fmla="*/ 76170 w 111090"/>
                  <a:gd name="connsiteY15" fmla="*/ 13728 h 52232"/>
                  <a:gd name="connsiteX16" fmla="*/ 88743 w 111090"/>
                  <a:gd name="connsiteY16" fmla="*/ 12966 h 52232"/>
                  <a:gd name="connsiteX17" fmla="*/ 87695 w 111090"/>
                  <a:gd name="connsiteY17" fmla="*/ 38398 h 5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1090" h="52232">
                    <a:moveTo>
                      <a:pt x="74360" y="2203"/>
                    </a:moveTo>
                    <a:cubicBezTo>
                      <a:pt x="66454" y="4299"/>
                      <a:pt x="57977" y="9252"/>
                      <a:pt x="52453" y="11919"/>
                    </a:cubicBezTo>
                    <a:cubicBezTo>
                      <a:pt x="49595" y="13347"/>
                      <a:pt x="45880" y="15157"/>
                      <a:pt x="41975" y="16967"/>
                    </a:cubicBezTo>
                    <a:cubicBezTo>
                      <a:pt x="31307" y="9156"/>
                      <a:pt x="19972" y="1917"/>
                      <a:pt x="6542" y="2203"/>
                    </a:cubicBezTo>
                    <a:cubicBezTo>
                      <a:pt x="2923" y="2298"/>
                      <a:pt x="827" y="4965"/>
                      <a:pt x="351" y="8394"/>
                    </a:cubicBezTo>
                    <a:cubicBezTo>
                      <a:pt x="-2316" y="30207"/>
                      <a:pt x="10447" y="39255"/>
                      <a:pt x="30926" y="33826"/>
                    </a:cubicBezTo>
                    <a:cubicBezTo>
                      <a:pt x="33879" y="33064"/>
                      <a:pt x="37213" y="32016"/>
                      <a:pt x="40737" y="30778"/>
                    </a:cubicBezTo>
                    <a:cubicBezTo>
                      <a:pt x="59882" y="45256"/>
                      <a:pt x="79218" y="61734"/>
                      <a:pt x="99697" y="45542"/>
                    </a:cubicBezTo>
                    <a:cubicBezTo>
                      <a:pt x="129605" y="21825"/>
                      <a:pt x="93315" y="-8465"/>
                      <a:pt x="74360" y="2203"/>
                    </a:cubicBezTo>
                    <a:close/>
                    <a:moveTo>
                      <a:pt x="12733" y="15157"/>
                    </a:moveTo>
                    <a:cubicBezTo>
                      <a:pt x="17972" y="16300"/>
                      <a:pt x="23115" y="18872"/>
                      <a:pt x="28354" y="22110"/>
                    </a:cubicBezTo>
                    <a:cubicBezTo>
                      <a:pt x="20544" y="24111"/>
                      <a:pt x="14067" y="23158"/>
                      <a:pt x="12733" y="15157"/>
                    </a:cubicBezTo>
                    <a:close/>
                    <a:moveTo>
                      <a:pt x="87695" y="38398"/>
                    </a:moveTo>
                    <a:cubicBezTo>
                      <a:pt x="77408" y="42589"/>
                      <a:pt x="65121" y="33445"/>
                      <a:pt x="57120" y="28111"/>
                    </a:cubicBezTo>
                    <a:cubicBezTo>
                      <a:pt x="56072" y="27349"/>
                      <a:pt x="54929" y="26587"/>
                      <a:pt x="53881" y="25825"/>
                    </a:cubicBezTo>
                    <a:cubicBezTo>
                      <a:pt x="61787" y="22396"/>
                      <a:pt x="69693" y="18300"/>
                      <a:pt x="76170" y="13728"/>
                    </a:cubicBezTo>
                    <a:cubicBezTo>
                      <a:pt x="80361" y="12871"/>
                      <a:pt x="84647" y="12204"/>
                      <a:pt x="88743" y="12966"/>
                    </a:cubicBezTo>
                    <a:cubicBezTo>
                      <a:pt x="104078" y="15729"/>
                      <a:pt x="98744" y="33921"/>
                      <a:pt x="87695" y="38398"/>
                    </a:cubicBezTo>
                    <a:close/>
                  </a:path>
                </a:pathLst>
              </a:custGeom>
              <a:grpFill/>
              <a:ln w="9525" cap="flat">
                <a:noFill/>
                <a:prstDash val="solid"/>
                <a:miter/>
              </a:ln>
            </p:spPr>
            <p:txBody>
              <a:bodyPr rtlCol="0" anchor="ctr"/>
              <a:lstStyle/>
              <a:p>
                <a:endParaRPr lang="en-US"/>
              </a:p>
            </p:txBody>
          </p:sp>
          <p:sp>
            <p:nvSpPr>
              <p:cNvPr id="887" name="Freeform: Shape 886">
                <a:extLst>
                  <a:ext uri="{FF2B5EF4-FFF2-40B4-BE49-F238E27FC236}">
                    <a16:creationId xmlns:a16="http://schemas.microsoft.com/office/drawing/2014/main" id="{803BD714-9129-8550-C22A-C41D33E71CEC}"/>
                  </a:ext>
                </a:extLst>
              </p:cNvPr>
              <p:cNvSpPr/>
              <p:nvPr/>
            </p:nvSpPr>
            <p:spPr>
              <a:xfrm>
                <a:off x="6064996" y="3501890"/>
                <a:ext cx="52754" cy="13194"/>
              </a:xfrm>
              <a:custGeom>
                <a:avLst/>
                <a:gdLst>
                  <a:gd name="connsiteX0" fmla="*/ 51387 w 52754"/>
                  <a:gd name="connsiteY0" fmla="*/ 4262 h 13194"/>
                  <a:gd name="connsiteX1" fmla="*/ 27575 w 52754"/>
                  <a:gd name="connsiteY1" fmla="*/ 166 h 13194"/>
                  <a:gd name="connsiteX2" fmla="*/ 714 w 52754"/>
                  <a:gd name="connsiteY2" fmla="*/ 4262 h 13194"/>
                  <a:gd name="connsiteX3" fmla="*/ 714 w 52754"/>
                  <a:gd name="connsiteY3" fmla="*/ 6643 h 13194"/>
                  <a:gd name="connsiteX4" fmla="*/ 24527 w 52754"/>
                  <a:gd name="connsiteY4" fmla="*/ 11120 h 13194"/>
                  <a:gd name="connsiteX5" fmla="*/ 50435 w 52754"/>
                  <a:gd name="connsiteY5" fmla="*/ 11691 h 13194"/>
                  <a:gd name="connsiteX6" fmla="*/ 51387 w 52754"/>
                  <a:gd name="connsiteY6" fmla="*/ 4262 h 1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54" h="13194">
                    <a:moveTo>
                      <a:pt x="51387" y="4262"/>
                    </a:moveTo>
                    <a:cubicBezTo>
                      <a:pt x="46149" y="-1263"/>
                      <a:pt x="34528" y="166"/>
                      <a:pt x="27575" y="166"/>
                    </a:cubicBezTo>
                    <a:cubicBezTo>
                      <a:pt x="18431" y="166"/>
                      <a:pt x="9192" y="547"/>
                      <a:pt x="714" y="4262"/>
                    </a:cubicBezTo>
                    <a:cubicBezTo>
                      <a:pt x="-238" y="4643"/>
                      <a:pt x="-238" y="6262"/>
                      <a:pt x="714" y="6643"/>
                    </a:cubicBezTo>
                    <a:cubicBezTo>
                      <a:pt x="8334" y="9977"/>
                      <a:pt x="16335" y="10453"/>
                      <a:pt x="24527" y="11120"/>
                    </a:cubicBezTo>
                    <a:cubicBezTo>
                      <a:pt x="32147" y="11691"/>
                      <a:pt x="43482" y="15120"/>
                      <a:pt x="50435" y="11691"/>
                    </a:cubicBezTo>
                    <a:cubicBezTo>
                      <a:pt x="53292" y="10263"/>
                      <a:pt x="53388" y="6357"/>
                      <a:pt x="51387" y="4262"/>
                    </a:cubicBezTo>
                    <a:close/>
                  </a:path>
                </a:pathLst>
              </a:custGeom>
              <a:grpFill/>
              <a:ln w="9525" cap="flat">
                <a:noFill/>
                <a:prstDash val="solid"/>
                <a:miter/>
              </a:ln>
            </p:spPr>
            <p:txBody>
              <a:bodyPr rtlCol="0" anchor="ctr"/>
              <a:lstStyle/>
              <a:p>
                <a:endParaRPr lang="en-US"/>
              </a:p>
            </p:txBody>
          </p:sp>
          <p:sp>
            <p:nvSpPr>
              <p:cNvPr id="888" name="Freeform: Shape 887">
                <a:extLst>
                  <a:ext uri="{FF2B5EF4-FFF2-40B4-BE49-F238E27FC236}">
                    <a16:creationId xmlns:a16="http://schemas.microsoft.com/office/drawing/2014/main" id="{C2375665-FE0D-5C6A-D7AF-D5A879FA72ED}"/>
                  </a:ext>
                </a:extLst>
              </p:cNvPr>
              <p:cNvSpPr/>
              <p:nvPr/>
            </p:nvSpPr>
            <p:spPr>
              <a:xfrm>
                <a:off x="6132919" y="3498913"/>
                <a:ext cx="87528" cy="43412"/>
              </a:xfrm>
              <a:custGeom>
                <a:avLst/>
                <a:gdLst>
                  <a:gd name="connsiteX0" fmla="*/ 61283 w 87528"/>
                  <a:gd name="connsiteY0" fmla="*/ 190 h 43412"/>
                  <a:gd name="connsiteX1" fmla="*/ 60997 w 87528"/>
                  <a:gd name="connsiteY1" fmla="*/ 0 h 43412"/>
                  <a:gd name="connsiteX2" fmla="*/ 59950 w 87528"/>
                  <a:gd name="connsiteY2" fmla="*/ 190 h 43412"/>
                  <a:gd name="connsiteX3" fmla="*/ 52710 w 87528"/>
                  <a:gd name="connsiteY3" fmla="*/ 2000 h 43412"/>
                  <a:gd name="connsiteX4" fmla="*/ 37089 w 87528"/>
                  <a:gd name="connsiteY4" fmla="*/ 9811 h 43412"/>
                  <a:gd name="connsiteX5" fmla="*/ 29088 w 87528"/>
                  <a:gd name="connsiteY5" fmla="*/ 13716 h 43412"/>
                  <a:gd name="connsiteX6" fmla="*/ 6133 w 87528"/>
                  <a:gd name="connsiteY6" fmla="*/ 1334 h 43412"/>
                  <a:gd name="connsiteX7" fmla="*/ 37 w 87528"/>
                  <a:gd name="connsiteY7" fmla="*/ 6001 h 43412"/>
                  <a:gd name="connsiteX8" fmla="*/ 28326 w 87528"/>
                  <a:gd name="connsiteY8" fmla="*/ 24575 h 43412"/>
                  <a:gd name="connsiteX9" fmla="*/ 82047 w 87528"/>
                  <a:gd name="connsiteY9" fmla="*/ 34576 h 43412"/>
                  <a:gd name="connsiteX10" fmla="*/ 61283 w 87528"/>
                  <a:gd name="connsiteY10" fmla="*/ 190 h 43412"/>
                  <a:gd name="connsiteX11" fmla="*/ 64426 w 87528"/>
                  <a:gd name="connsiteY11" fmla="*/ 31909 h 43412"/>
                  <a:gd name="connsiteX12" fmla="*/ 37851 w 87528"/>
                  <a:gd name="connsiteY12" fmla="*/ 20860 h 43412"/>
                  <a:gd name="connsiteX13" fmla="*/ 49377 w 87528"/>
                  <a:gd name="connsiteY13" fmla="*/ 14002 h 43412"/>
                  <a:gd name="connsiteX14" fmla="*/ 61378 w 87528"/>
                  <a:gd name="connsiteY14" fmla="*/ 11906 h 43412"/>
                  <a:gd name="connsiteX15" fmla="*/ 73665 w 87528"/>
                  <a:gd name="connsiteY15" fmla="*/ 18002 h 43412"/>
                  <a:gd name="connsiteX16" fmla="*/ 64426 w 87528"/>
                  <a:gd name="connsiteY16" fmla="*/ 31909 h 4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528" h="43412">
                    <a:moveTo>
                      <a:pt x="61283" y="190"/>
                    </a:moveTo>
                    <a:cubicBezTo>
                      <a:pt x="61188" y="95"/>
                      <a:pt x="61092" y="0"/>
                      <a:pt x="60997" y="0"/>
                    </a:cubicBezTo>
                    <a:cubicBezTo>
                      <a:pt x="60616" y="0"/>
                      <a:pt x="60330" y="190"/>
                      <a:pt x="59950" y="190"/>
                    </a:cubicBezTo>
                    <a:cubicBezTo>
                      <a:pt x="57473" y="286"/>
                      <a:pt x="54996" y="953"/>
                      <a:pt x="52710" y="2000"/>
                    </a:cubicBezTo>
                    <a:cubicBezTo>
                      <a:pt x="47281" y="4096"/>
                      <a:pt x="41947" y="7429"/>
                      <a:pt x="37089" y="9811"/>
                    </a:cubicBezTo>
                    <a:cubicBezTo>
                      <a:pt x="34708" y="10954"/>
                      <a:pt x="31946" y="12383"/>
                      <a:pt x="29088" y="13716"/>
                    </a:cubicBezTo>
                    <a:cubicBezTo>
                      <a:pt x="22135" y="8287"/>
                      <a:pt x="14992" y="3048"/>
                      <a:pt x="6133" y="1334"/>
                    </a:cubicBezTo>
                    <a:cubicBezTo>
                      <a:pt x="2990" y="762"/>
                      <a:pt x="228" y="2667"/>
                      <a:pt x="37" y="6001"/>
                    </a:cubicBezTo>
                    <a:cubicBezTo>
                      <a:pt x="-820" y="26003"/>
                      <a:pt x="13277" y="28956"/>
                      <a:pt x="28326" y="24575"/>
                    </a:cubicBezTo>
                    <a:cubicBezTo>
                      <a:pt x="45567" y="38100"/>
                      <a:pt x="63093" y="53530"/>
                      <a:pt x="82047" y="34576"/>
                    </a:cubicBezTo>
                    <a:cubicBezTo>
                      <a:pt x="96906" y="19621"/>
                      <a:pt x="78714" y="190"/>
                      <a:pt x="61283" y="190"/>
                    </a:cubicBezTo>
                    <a:close/>
                    <a:moveTo>
                      <a:pt x="64426" y="31909"/>
                    </a:moveTo>
                    <a:cubicBezTo>
                      <a:pt x="55568" y="34480"/>
                      <a:pt x="45757" y="27432"/>
                      <a:pt x="37851" y="20860"/>
                    </a:cubicBezTo>
                    <a:cubicBezTo>
                      <a:pt x="41947" y="18860"/>
                      <a:pt x="45852" y="16573"/>
                      <a:pt x="49377" y="14002"/>
                    </a:cubicBezTo>
                    <a:cubicBezTo>
                      <a:pt x="52996" y="14764"/>
                      <a:pt x="58425" y="12287"/>
                      <a:pt x="61378" y="11906"/>
                    </a:cubicBezTo>
                    <a:cubicBezTo>
                      <a:pt x="66236" y="11335"/>
                      <a:pt x="70903" y="14192"/>
                      <a:pt x="73665" y="18002"/>
                    </a:cubicBezTo>
                    <a:cubicBezTo>
                      <a:pt x="78714" y="25051"/>
                      <a:pt x="70332" y="30194"/>
                      <a:pt x="64426" y="31909"/>
                    </a:cubicBezTo>
                    <a:close/>
                  </a:path>
                </a:pathLst>
              </a:custGeom>
              <a:grpFill/>
              <a:ln w="9525" cap="flat">
                <a:noFill/>
                <a:prstDash val="solid"/>
                <a:miter/>
              </a:ln>
            </p:spPr>
            <p:txBody>
              <a:bodyPr rtlCol="0" anchor="ctr"/>
              <a:lstStyle/>
              <a:p>
                <a:endParaRPr lang="en-US"/>
              </a:p>
            </p:txBody>
          </p:sp>
          <p:sp>
            <p:nvSpPr>
              <p:cNvPr id="889" name="Freeform: Shape 888">
                <a:extLst>
                  <a:ext uri="{FF2B5EF4-FFF2-40B4-BE49-F238E27FC236}">
                    <a16:creationId xmlns:a16="http://schemas.microsoft.com/office/drawing/2014/main" id="{50F6AB54-3D4B-307E-EE28-1A89F1118FB3}"/>
                  </a:ext>
                </a:extLst>
              </p:cNvPr>
              <p:cNvSpPr/>
              <p:nvPr/>
            </p:nvSpPr>
            <p:spPr>
              <a:xfrm>
                <a:off x="6155842" y="3173512"/>
                <a:ext cx="88296" cy="235258"/>
              </a:xfrm>
              <a:custGeom>
                <a:avLst/>
                <a:gdLst>
                  <a:gd name="connsiteX0" fmla="*/ 64935 w 88296"/>
                  <a:gd name="connsiteY0" fmla="*/ 5361 h 235258"/>
                  <a:gd name="connsiteX1" fmla="*/ 37884 w 88296"/>
                  <a:gd name="connsiteY1" fmla="*/ 95372 h 235258"/>
                  <a:gd name="connsiteX2" fmla="*/ 1118 w 88296"/>
                  <a:gd name="connsiteY2" fmla="*/ 125185 h 235258"/>
                  <a:gd name="connsiteX3" fmla="*/ 3023 w 88296"/>
                  <a:gd name="connsiteY3" fmla="*/ 129662 h 235258"/>
                  <a:gd name="connsiteX4" fmla="*/ 38646 w 88296"/>
                  <a:gd name="connsiteY4" fmla="*/ 112517 h 235258"/>
                  <a:gd name="connsiteX5" fmla="*/ 39694 w 88296"/>
                  <a:gd name="connsiteY5" fmla="*/ 150998 h 235258"/>
                  <a:gd name="connsiteX6" fmla="*/ 14072 w 88296"/>
                  <a:gd name="connsiteY6" fmla="*/ 161094 h 235258"/>
                  <a:gd name="connsiteX7" fmla="*/ 14643 w 88296"/>
                  <a:gd name="connsiteY7" fmla="*/ 165285 h 235258"/>
                  <a:gd name="connsiteX8" fmla="*/ 39218 w 88296"/>
                  <a:gd name="connsiteY8" fmla="*/ 166333 h 235258"/>
                  <a:gd name="connsiteX9" fmla="*/ 38646 w 88296"/>
                  <a:gd name="connsiteY9" fmla="*/ 174810 h 235258"/>
                  <a:gd name="connsiteX10" fmla="*/ 28454 w 88296"/>
                  <a:gd name="connsiteY10" fmla="*/ 207957 h 235258"/>
                  <a:gd name="connsiteX11" fmla="*/ 7214 w 88296"/>
                  <a:gd name="connsiteY11" fmla="*/ 230246 h 235258"/>
                  <a:gd name="connsiteX12" fmla="*/ 10071 w 88296"/>
                  <a:gd name="connsiteY12" fmla="*/ 235199 h 235258"/>
                  <a:gd name="connsiteX13" fmla="*/ 50838 w 88296"/>
                  <a:gd name="connsiteY13" fmla="*/ 181573 h 235258"/>
                  <a:gd name="connsiteX14" fmla="*/ 53124 w 88296"/>
                  <a:gd name="connsiteY14" fmla="*/ 159856 h 235258"/>
                  <a:gd name="connsiteX15" fmla="*/ 83128 w 88296"/>
                  <a:gd name="connsiteY15" fmla="*/ 125852 h 235258"/>
                  <a:gd name="connsiteX16" fmla="*/ 80080 w 88296"/>
                  <a:gd name="connsiteY16" fmla="*/ 123566 h 235258"/>
                  <a:gd name="connsiteX17" fmla="*/ 53410 w 88296"/>
                  <a:gd name="connsiteY17" fmla="*/ 143187 h 235258"/>
                  <a:gd name="connsiteX18" fmla="*/ 51695 w 88296"/>
                  <a:gd name="connsiteY18" fmla="*/ 101277 h 235258"/>
                  <a:gd name="connsiteX19" fmla="*/ 85033 w 88296"/>
                  <a:gd name="connsiteY19" fmla="*/ 41556 h 235258"/>
                  <a:gd name="connsiteX20" fmla="*/ 64935 w 88296"/>
                  <a:gd name="connsiteY20" fmla="*/ 5361 h 235258"/>
                  <a:gd name="connsiteX21" fmla="*/ 73222 w 88296"/>
                  <a:gd name="connsiteY21" fmla="*/ 33459 h 235258"/>
                  <a:gd name="connsiteX22" fmla="*/ 51124 w 88296"/>
                  <a:gd name="connsiteY22" fmla="*/ 80132 h 235258"/>
                  <a:gd name="connsiteX23" fmla="*/ 51124 w 88296"/>
                  <a:gd name="connsiteY23" fmla="*/ 79465 h 235258"/>
                  <a:gd name="connsiteX24" fmla="*/ 59696 w 88296"/>
                  <a:gd name="connsiteY24" fmla="*/ 31173 h 235258"/>
                  <a:gd name="connsiteX25" fmla="*/ 75984 w 88296"/>
                  <a:gd name="connsiteY25" fmla="*/ 13362 h 235258"/>
                  <a:gd name="connsiteX26" fmla="*/ 73222 w 88296"/>
                  <a:gd name="connsiteY26" fmla="*/ 33459 h 23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296" h="235258">
                    <a:moveTo>
                      <a:pt x="64935" y="5361"/>
                    </a:moveTo>
                    <a:cubicBezTo>
                      <a:pt x="37027" y="25077"/>
                      <a:pt x="36646" y="63368"/>
                      <a:pt x="37884" y="95372"/>
                    </a:cubicBezTo>
                    <a:cubicBezTo>
                      <a:pt x="27407" y="105849"/>
                      <a:pt x="15119" y="115374"/>
                      <a:pt x="1118" y="125185"/>
                    </a:cubicBezTo>
                    <a:cubicBezTo>
                      <a:pt x="-1073" y="126709"/>
                      <a:pt x="165" y="130329"/>
                      <a:pt x="3023" y="129662"/>
                    </a:cubicBezTo>
                    <a:cubicBezTo>
                      <a:pt x="16834" y="125947"/>
                      <a:pt x="28454" y="119946"/>
                      <a:pt x="38646" y="112517"/>
                    </a:cubicBezTo>
                    <a:cubicBezTo>
                      <a:pt x="39218" y="125376"/>
                      <a:pt x="39694" y="138139"/>
                      <a:pt x="39694" y="150998"/>
                    </a:cubicBezTo>
                    <a:cubicBezTo>
                      <a:pt x="31312" y="154713"/>
                      <a:pt x="22454" y="157094"/>
                      <a:pt x="14072" y="161094"/>
                    </a:cubicBezTo>
                    <a:cubicBezTo>
                      <a:pt x="12071" y="162047"/>
                      <a:pt x="13024" y="164619"/>
                      <a:pt x="14643" y="165285"/>
                    </a:cubicBezTo>
                    <a:cubicBezTo>
                      <a:pt x="23025" y="168619"/>
                      <a:pt x="31312" y="168524"/>
                      <a:pt x="39218" y="166333"/>
                    </a:cubicBezTo>
                    <a:cubicBezTo>
                      <a:pt x="39027" y="169095"/>
                      <a:pt x="38932" y="171953"/>
                      <a:pt x="38646" y="174810"/>
                    </a:cubicBezTo>
                    <a:cubicBezTo>
                      <a:pt x="37503" y="186526"/>
                      <a:pt x="34265" y="197766"/>
                      <a:pt x="28454" y="207957"/>
                    </a:cubicBezTo>
                    <a:cubicBezTo>
                      <a:pt x="23216" y="217387"/>
                      <a:pt x="13215" y="221673"/>
                      <a:pt x="7214" y="230246"/>
                    </a:cubicBezTo>
                    <a:cubicBezTo>
                      <a:pt x="5690" y="232437"/>
                      <a:pt x="7785" y="235104"/>
                      <a:pt x="10071" y="235199"/>
                    </a:cubicBezTo>
                    <a:cubicBezTo>
                      <a:pt x="35693" y="236913"/>
                      <a:pt x="47504" y="201195"/>
                      <a:pt x="50838" y="181573"/>
                    </a:cubicBezTo>
                    <a:cubicBezTo>
                      <a:pt x="52076" y="174429"/>
                      <a:pt x="52743" y="167095"/>
                      <a:pt x="53124" y="159856"/>
                    </a:cubicBezTo>
                    <a:cubicBezTo>
                      <a:pt x="66174" y="151474"/>
                      <a:pt x="76937" y="138044"/>
                      <a:pt x="83128" y="125852"/>
                    </a:cubicBezTo>
                    <a:cubicBezTo>
                      <a:pt x="84080" y="123852"/>
                      <a:pt x="81794" y="122042"/>
                      <a:pt x="80080" y="123566"/>
                    </a:cubicBezTo>
                    <a:cubicBezTo>
                      <a:pt x="71888" y="130805"/>
                      <a:pt x="62554" y="136996"/>
                      <a:pt x="53410" y="143187"/>
                    </a:cubicBezTo>
                    <a:cubicBezTo>
                      <a:pt x="53219" y="129186"/>
                      <a:pt x="52362" y="115184"/>
                      <a:pt x="51695" y="101277"/>
                    </a:cubicBezTo>
                    <a:cubicBezTo>
                      <a:pt x="67126" y="85275"/>
                      <a:pt x="77794" y="64701"/>
                      <a:pt x="85033" y="41556"/>
                    </a:cubicBezTo>
                    <a:cubicBezTo>
                      <a:pt x="90177" y="25077"/>
                      <a:pt x="92748" y="-14261"/>
                      <a:pt x="64935" y="5361"/>
                    </a:cubicBezTo>
                    <a:close/>
                    <a:moveTo>
                      <a:pt x="73222" y="33459"/>
                    </a:moveTo>
                    <a:cubicBezTo>
                      <a:pt x="68460" y="52319"/>
                      <a:pt x="60840" y="67178"/>
                      <a:pt x="51124" y="80132"/>
                    </a:cubicBezTo>
                    <a:cubicBezTo>
                      <a:pt x="51124" y="79941"/>
                      <a:pt x="51124" y="79751"/>
                      <a:pt x="51124" y="79465"/>
                    </a:cubicBezTo>
                    <a:cubicBezTo>
                      <a:pt x="51124" y="63082"/>
                      <a:pt x="52458" y="46128"/>
                      <a:pt x="59696" y="31173"/>
                    </a:cubicBezTo>
                    <a:cubicBezTo>
                      <a:pt x="60935" y="28697"/>
                      <a:pt x="76079" y="13552"/>
                      <a:pt x="75984" y="13362"/>
                    </a:cubicBezTo>
                    <a:cubicBezTo>
                      <a:pt x="77889" y="19362"/>
                      <a:pt x="74651" y="27744"/>
                      <a:pt x="73222" y="33459"/>
                    </a:cubicBezTo>
                    <a:close/>
                  </a:path>
                </a:pathLst>
              </a:custGeom>
              <a:grpFill/>
              <a:ln w="9525" cap="flat">
                <a:noFill/>
                <a:prstDash val="solid"/>
                <a:miter/>
              </a:ln>
            </p:spPr>
            <p:txBody>
              <a:bodyPr rtlCol="0" anchor="ctr"/>
              <a:lstStyle/>
              <a:p>
                <a:endParaRPr lang="en-US"/>
              </a:p>
            </p:txBody>
          </p:sp>
          <p:sp>
            <p:nvSpPr>
              <p:cNvPr id="890" name="Freeform: Shape 889">
                <a:extLst>
                  <a:ext uri="{FF2B5EF4-FFF2-40B4-BE49-F238E27FC236}">
                    <a16:creationId xmlns:a16="http://schemas.microsoft.com/office/drawing/2014/main" id="{DA349D68-C387-A457-B76B-1D2633004D26}"/>
                  </a:ext>
                </a:extLst>
              </p:cNvPr>
              <p:cNvSpPr/>
              <p:nvPr/>
            </p:nvSpPr>
            <p:spPr>
              <a:xfrm>
                <a:off x="6279142" y="3218011"/>
                <a:ext cx="38408" cy="171227"/>
              </a:xfrm>
              <a:custGeom>
                <a:avLst/>
                <a:gdLst>
                  <a:gd name="connsiteX0" fmla="*/ 36314 w 38408"/>
                  <a:gd name="connsiteY0" fmla="*/ 390 h 171227"/>
                  <a:gd name="connsiteX1" fmla="*/ 28313 w 38408"/>
                  <a:gd name="connsiteY1" fmla="*/ 170793 h 171227"/>
                  <a:gd name="connsiteX2" fmla="*/ 31266 w 38408"/>
                  <a:gd name="connsiteY2" fmla="*/ 169078 h 171227"/>
                  <a:gd name="connsiteX3" fmla="*/ 14787 w 38408"/>
                  <a:gd name="connsiteY3" fmla="*/ 91640 h 171227"/>
                  <a:gd name="connsiteX4" fmla="*/ 38314 w 38408"/>
                  <a:gd name="connsiteY4" fmla="*/ 2010 h 171227"/>
                  <a:gd name="connsiteX5" fmla="*/ 36314 w 38408"/>
                  <a:gd name="connsiteY5" fmla="*/ 390 h 17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08" h="171227">
                    <a:moveTo>
                      <a:pt x="36314" y="390"/>
                    </a:moveTo>
                    <a:cubicBezTo>
                      <a:pt x="-3977" y="36586"/>
                      <a:pt x="-16359" y="133360"/>
                      <a:pt x="28313" y="170793"/>
                    </a:cubicBezTo>
                    <a:cubicBezTo>
                      <a:pt x="29551" y="171840"/>
                      <a:pt x="31932" y="170888"/>
                      <a:pt x="31266" y="169078"/>
                    </a:cubicBezTo>
                    <a:cubicBezTo>
                      <a:pt x="22979" y="143075"/>
                      <a:pt x="14883" y="119358"/>
                      <a:pt x="14787" y="91640"/>
                    </a:cubicBezTo>
                    <a:cubicBezTo>
                      <a:pt x="14692" y="59350"/>
                      <a:pt x="25646" y="31061"/>
                      <a:pt x="38314" y="2010"/>
                    </a:cubicBezTo>
                    <a:cubicBezTo>
                      <a:pt x="38790" y="581"/>
                      <a:pt x="37362" y="-657"/>
                      <a:pt x="36314" y="390"/>
                    </a:cubicBezTo>
                    <a:close/>
                  </a:path>
                </a:pathLst>
              </a:custGeom>
              <a:grpFill/>
              <a:ln w="9525" cap="flat">
                <a:noFill/>
                <a:prstDash val="solid"/>
                <a:miter/>
              </a:ln>
            </p:spPr>
            <p:txBody>
              <a:bodyPr rtlCol="0" anchor="ctr"/>
              <a:lstStyle/>
              <a:p>
                <a:endParaRPr lang="en-US"/>
              </a:p>
            </p:txBody>
          </p:sp>
          <p:sp>
            <p:nvSpPr>
              <p:cNvPr id="891" name="Freeform: Shape 890">
                <a:extLst>
                  <a:ext uri="{FF2B5EF4-FFF2-40B4-BE49-F238E27FC236}">
                    <a16:creationId xmlns:a16="http://schemas.microsoft.com/office/drawing/2014/main" id="{2175FAE1-0FBE-4844-198C-99B068E4C994}"/>
                  </a:ext>
                </a:extLst>
              </p:cNvPr>
              <p:cNvSpPr/>
              <p:nvPr/>
            </p:nvSpPr>
            <p:spPr>
              <a:xfrm>
                <a:off x="6333010" y="3250998"/>
                <a:ext cx="66223" cy="87249"/>
              </a:xfrm>
              <a:custGeom>
                <a:avLst/>
                <a:gdLst>
                  <a:gd name="connsiteX0" fmla="*/ 64932 w 66223"/>
                  <a:gd name="connsiteY0" fmla="*/ 71512 h 87249"/>
                  <a:gd name="connsiteX1" fmla="*/ 25594 w 66223"/>
                  <a:gd name="connsiteY1" fmla="*/ 51700 h 87249"/>
                  <a:gd name="connsiteX2" fmla="*/ 28165 w 66223"/>
                  <a:gd name="connsiteY2" fmla="*/ 46557 h 87249"/>
                  <a:gd name="connsiteX3" fmla="*/ 53407 w 66223"/>
                  <a:gd name="connsiteY3" fmla="*/ 2170 h 87249"/>
                  <a:gd name="connsiteX4" fmla="*/ 51121 w 66223"/>
                  <a:gd name="connsiteY4" fmla="*/ 456 h 87249"/>
                  <a:gd name="connsiteX5" fmla="*/ 18545 w 66223"/>
                  <a:gd name="connsiteY5" fmla="*/ 40556 h 87249"/>
                  <a:gd name="connsiteX6" fmla="*/ 1876 w 66223"/>
                  <a:gd name="connsiteY6" fmla="*/ 13505 h 87249"/>
                  <a:gd name="connsiteX7" fmla="*/ 257 w 66223"/>
                  <a:gd name="connsiteY7" fmla="*/ 14172 h 87249"/>
                  <a:gd name="connsiteX8" fmla="*/ 11782 w 66223"/>
                  <a:gd name="connsiteY8" fmla="*/ 53415 h 87249"/>
                  <a:gd name="connsiteX9" fmla="*/ 4639 w 66223"/>
                  <a:gd name="connsiteY9" fmla="*/ 85514 h 87249"/>
                  <a:gd name="connsiteX10" fmla="*/ 7877 w 66223"/>
                  <a:gd name="connsiteY10" fmla="*/ 86371 h 87249"/>
                  <a:gd name="connsiteX11" fmla="*/ 19783 w 66223"/>
                  <a:gd name="connsiteY11" fmla="*/ 64178 h 87249"/>
                  <a:gd name="connsiteX12" fmla="*/ 20450 w 66223"/>
                  <a:gd name="connsiteY12" fmla="*/ 65035 h 87249"/>
                  <a:gd name="connsiteX13" fmla="*/ 40738 w 66223"/>
                  <a:gd name="connsiteY13" fmla="*/ 79132 h 87249"/>
                  <a:gd name="connsiteX14" fmla="*/ 65694 w 66223"/>
                  <a:gd name="connsiteY14" fmla="*/ 73894 h 87249"/>
                  <a:gd name="connsiteX15" fmla="*/ 64932 w 66223"/>
                  <a:gd name="connsiteY15" fmla="*/ 71512 h 87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223" h="87249">
                    <a:moveTo>
                      <a:pt x="64932" y="71512"/>
                    </a:moveTo>
                    <a:cubicBezTo>
                      <a:pt x="45596" y="72751"/>
                      <a:pt x="34452" y="63892"/>
                      <a:pt x="25594" y="51700"/>
                    </a:cubicBezTo>
                    <a:cubicBezTo>
                      <a:pt x="26451" y="49986"/>
                      <a:pt x="27213" y="48271"/>
                      <a:pt x="28165" y="46557"/>
                    </a:cubicBezTo>
                    <a:cubicBezTo>
                      <a:pt x="36262" y="31603"/>
                      <a:pt x="46644" y="17887"/>
                      <a:pt x="53407" y="2170"/>
                    </a:cubicBezTo>
                    <a:cubicBezTo>
                      <a:pt x="54073" y="742"/>
                      <a:pt x="52454" y="-782"/>
                      <a:pt x="51121" y="456"/>
                    </a:cubicBezTo>
                    <a:cubicBezTo>
                      <a:pt x="40453" y="10457"/>
                      <a:pt x="27880" y="24840"/>
                      <a:pt x="18545" y="40556"/>
                    </a:cubicBezTo>
                    <a:cubicBezTo>
                      <a:pt x="13211" y="31412"/>
                      <a:pt x="8258" y="21697"/>
                      <a:pt x="1876" y="13505"/>
                    </a:cubicBezTo>
                    <a:cubicBezTo>
                      <a:pt x="1305" y="12743"/>
                      <a:pt x="353" y="13505"/>
                      <a:pt x="257" y="14172"/>
                    </a:cubicBezTo>
                    <a:cubicBezTo>
                      <a:pt x="-1267" y="27793"/>
                      <a:pt x="4162" y="41604"/>
                      <a:pt x="11782" y="53415"/>
                    </a:cubicBezTo>
                    <a:cubicBezTo>
                      <a:pt x="6829" y="64273"/>
                      <a:pt x="3972" y="75227"/>
                      <a:pt x="4639" y="85514"/>
                    </a:cubicBezTo>
                    <a:cubicBezTo>
                      <a:pt x="4734" y="87324"/>
                      <a:pt x="6925" y="87895"/>
                      <a:pt x="7877" y="86371"/>
                    </a:cubicBezTo>
                    <a:cubicBezTo>
                      <a:pt x="12640" y="79513"/>
                      <a:pt x="16259" y="71798"/>
                      <a:pt x="19783" y="64178"/>
                    </a:cubicBezTo>
                    <a:cubicBezTo>
                      <a:pt x="19974" y="64464"/>
                      <a:pt x="20260" y="64750"/>
                      <a:pt x="20450" y="65035"/>
                    </a:cubicBezTo>
                    <a:cubicBezTo>
                      <a:pt x="25879" y="71512"/>
                      <a:pt x="32928" y="76084"/>
                      <a:pt x="40738" y="79132"/>
                    </a:cubicBezTo>
                    <a:cubicBezTo>
                      <a:pt x="50073" y="82847"/>
                      <a:pt x="57788" y="78751"/>
                      <a:pt x="65694" y="73894"/>
                    </a:cubicBezTo>
                    <a:cubicBezTo>
                      <a:pt x="66646" y="73322"/>
                      <a:pt x="66265" y="71417"/>
                      <a:pt x="64932" y="71512"/>
                    </a:cubicBezTo>
                    <a:close/>
                  </a:path>
                </a:pathLst>
              </a:custGeom>
              <a:grpFill/>
              <a:ln w="9525" cap="flat">
                <a:noFill/>
                <a:prstDash val="solid"/>
                <a:miter/>
              </a:ln>
            </p:spPr>
            <p:txBody>
              <a:bodyPr rtlCol="0" anchor="ctr"/>
              <a:lstStyle/>
              <a:p>
                <a:endParaRPr lang="en-US"/>
              </a:p>
            </p:txBody>
          </p:sp>
          <p:sp>
            <p:nvSpPr>
              <p:cNvPr id="892" name="Freeform: Shape 891">
                <a:extLst>
                  <a:ext uri="{FF2B5EF4-FFF2-40B4-BE49-F238E27FC236}">
                    <a16:creationId xmlns:a16="http://schemas.microsoft.com/office/drawing/2014/main" id="{3D8E318A-9928-51A4-305F-5D0A141ED7F8}"/>
                  </a:ext>
                </a:extLst>
              </p:cNvPr>
              <p:cNvSpPr/>
              <p:nvPr/>
            </p:nvSpPr>
            <p:spPr>
              <a:xfrm>
                <a:off x="6411608" y="3210177"/>
                <a:ext cx="51675" cy="204528"/>
              </a:xfrm>
              <a:custGeom>
                <a:avLst/>
                <a:gdLst>
                  <a:gd name="connsiteX0" fmla="*/ 2622 w 51675"/>
                  <a:gd name="connsiteY0" fmla="*/ 414 h 204528"/>
                  <a:gd name="connsiteX1" fmla="*/ 241 w 51675"/>
                  <a:gd name="connsiteY1" fmla="*/ 2223 h 204528"/>
                  <a:gd name="connsiteX2" fmla="*/ 38912 w 51675"/>
                  <a:gd name="connsiteY2" fmla="*/ 97378 h 204528"/>
                  <a:gd name="connsiteX3" fmla="*/ 20244 w 51675"/>
                  <a:gd name="connsiteY3" fmla="*/ 202439 h 204528"/>
                  <a:gd name="connsiteX4" fmla="*/ 23387 w 51675"/>
                  <a:gd name="connsiteY4" fmla="*/ 203773 h 204528"/>
                  <a:gd name="connsiteX5" fmla="*/ 2622 w 51675"/>
                  <a:gd name="connsiteY5" fmla="*/ 414 h 20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675" h="204528">
                    <a:moveTo>
                      <a:pt x="2622" y="414"/>
                    </a:moveTo>
                    <a:cubicBezTo>
                      <a:pt x="1384" y="-729"/>
                      <a:pt x="-712" y="700"/>
                      <a:pt x="241" y="2223"/>
                    </a:cubicBezTo>
                    <a:cubicBezTo>
                      <a:pt x="18720" y="32227"/>
                      <a:pt x="34436" y="61850"/>
                      <a:pt x="38912" y="97378"/>
                    </a:cubicBezTo>
                    <a:cubicBezTo>
                      <a:pt x="43294" y="132526"/>
                      <a:pt x="32436" y="169768"/>
                      <a:pt x="20244" y="202439"/>
                    </a:cubicBezTo>
                    <a:cubicBezTo>
                      <a:pt x="19577" y="204344"/>
                      <a:pt x="22339" y="205297"/>
                      <a:pt x="23387" y="203773"/>
                    </a:cubicBezTo>
                    <a:cubicBezTo>
                      <a:pt x="66059" y="139955"/>
                      <a:pt x="61487" y="53182"/>
                      <a:pt x="2622" y="414"/>
                    </a:cubicBezTo>
                    <a:close/>
                  </a:path>
                </a:pathLst>
              </a:custGeom>
              <a:grpFill/>
              <a:ln w="9525" cap="flat">
                <a:noFill/>
                <a:prstDash val="solid"/>
                <a:miter/>
              </a:ln>
            </p:spPr>
            <p:txBody>
              <a:bodyPr rtlCol="0" anchor="ctr"/>
              <a:lstStyle/>
              <a:p>
                <a:endParaRPr lang="en-US"/>
              </a:p>
            </p:txBody>
          </p:sp>
          <p:sp>
            <p:nvSpPr>
              <p:cNvPr id="893" name="Freeform: Shape 892">
                <a:extLst>
                  <a:ext uri="{FF2B5EF4-FFF2-40B4-BE49-F238E27FC236}">
                    <a16:creationId xmlns:a16="http://schemas.microsoft.com/office/drawing/2014/main" id="{D4CCCE90-B21A-C4FB-E365-8F21B14DC191}"/>
                  </a:ext>
                </a:extLst>
              </p:cNvPr>
              <p:cNvSpPr/>
              <p:nvPr/>
            </p:nvSpPr>
            <p:spPr>
              <a:xfrm>
                <a:off x="6513686" y="3276592"/>
                <a:ext cx="15702" cy="31042"/>
              </a:xfrm>
              <a:custGeom>
                <a:avLst/>
                <a:gdLst>
                  <a:gd name="connsiteX0" fmla="*/ 3318 w 15702"/>
                  <a:gd name="connsiteY0" fmla="*/ 3056 h 31042"/>
                  <a:gd name="connsiteX1" fmla="*/ 842 w 15702"/>
                  <a:gd name="connsiteY1" fmla="*/ 17915 h 31042"/>
                  <a:gd name="connsiteX2" fmla="*/ 7604 w 15702"/>
                  <a:gd name="connsiteY2" fmla="*/ 30202 h 31042"/>
                  <a:gd name="connsiteX3" fmla="*/ 10652 w 15702"/>
                  <a:gd name="connsiteY3" fmla="*/ 29821 h 31042"/>
                  <a:gd name="connsiteX4" fmla="*/ 13224 w 15702"/>
                  <a:gd name="connsiteY4" fmla="*/ 14867 h 31042"/>
                  <a:gd name="connsiteX5" fmla="*/ 15415 w 15702"/>
                  <a:gd name="connsiteY5" fmla="*/ 8199 h 31042"/>
                  <a:gd name="connsiteX6" fmla="*/ 3318 w 15702"/>
                  <a:gd name="connsiteY6" fmla="*/ 3056 h 3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 h="31042">
                    <a:moveTo>
                      <a:pt x="3318" y="3056"/>
                    </a:moveTo>
                    <a:cubicBezTo>
                      <a:pt x="270" y="7342"/>
                      <a:pt x="-968" y="12867"/>
                      <a:pt x="842" y="17915"/>
                    </a:cubicBezTo>
                    <a:cubicBezTo>
                      <a:pt x="2461" y="22392"/>
                      <a:pt x="5699" y="25916"/>
                      <a:pt x="7604" y="30202"/>
                    </a:cubicBezTo>
                    <a:cubicBezTo>
                      <a:pt x="8271" y="31631"/>
                      <a:pt x="10271" y="31059"/>
                      <a:pt x="10652" y="29821"/>
                    </a:cubicBezTo>
                    <a:cubicBezTo>
                      <a:pt x="12272" y="25059"/>
                      <a:pt x="12272" y="19820"/>
                      <a:pt x="13224" y="14867"/>
                    </a:cubicBezTo>
                    <a:cubicBezTo>
                      <a:pt x="14272" y="12295"/>
                      <a:pt x="15034" y="9723"/>
                      <a:pt x="15415" y="8199"/>
                    </a:cubicBezTo>
                    <a:cubicBezTo>
                      <a:pt x="17510" y="484"/>
                      <a:pt x="7604" y="-2945"/>
                      <a:pt x="3318" y="3056"/>
                    </a:cubicBezTo>
                    <a:close/>
                  </a:path>
                </a:pathLst>
              </a:custGeom>
              <a:grpFill/>
              <a:ln w="9525" cap="flat">
                <a:noFill/>
                <a:prstDash val="solid"/>
                <a:miter/>
              </a:ln>
            </p:spPr>
            <p:txBody>
              <a:bodyPr rtlCol="0" anchor="ctr"/>
              <a:lstStyle/>
              <a:p>
                <a:endParaRPr lang="en-US"/>
              </a:p>
            </p:txBody>
          </p:sp>
          <p:sp>
            <p:nvSpPr>
              <p:cNvPr id="894" name="Freeform: Shape 893">
                <a:extLst>
                  <a:ext uri="{FF2B5EF4-FFF2-40B4-BE49-F238E27FC236}">
                    <a16:creationId xmlns:a16="http://schemas.microsoft.com/office/drawing/2014/main" id="{4FFE5DDA-5C14-BB75-1A42-1CA263D485BC}"/>
                  </a:ext>
                </a:extLst>
              </p:cNvPr>
              <p:cNvSpPr/>
              <p:nvPr/>
            </p:nvSpPr>
            <p:spPr>
              <a:xfrm>
                <a:off x="6570241" y="3227632"/>
                <a:ext cx="105474" cy="93497"/>
              </a:xfrm>
              <a:custGeom>
                <a:avLst/>
                <a:gdLst>
                  <a:gd name="connsiteX0" fmla="*/ 102307 w 105474"/>
                  <a:gd name="connsiteY0" fmla="*/ 76018 h 93497"/>
                  <a:gd name="connsiteX1" fmla="*/ 41633 w 105474"/>
                  <a:gd name="connsiteY1" fmla="*/ 71351 h 93497"/>
                  <a:gd name="connsiteX2" fmla="*/ 26012 w 105474"/>
                  <a:gd name="connsiteY2" fmla="*/ 54587 h 93497"/>
                  <a:gd name="connsiteX3" fmla="*/ 56016 w 105474"/>
                  <a:gd name="connsiteY3" fmla="*/ 16011 h 93497"/>
                  <a:gd name="connsiteX4" fmla="*/ 20487 w 105474"/>
                  <a:gd name="connsiteY4" fmla="*/ 9819 h 93497"/>
                  <a:gd name="connsiteX5" fmla="*/ 10962 w 105474"/>
                  <a:gd name="connsiteY5" fmla="*/ 52682 h 93497"/>
                  <a:gd name="connsiteX6" fmla="*/ 294 w 105474"/>
                  <a:gd name="connsiteY6" fmla="*/ 62397 h 93497"/>
                  <a:gd name="connsiteX7" fmla="*/ 961 w 105474"/>
                  <a:gd name="connsiteY7" fmla="*/ 64112 h 93497"/>
                  <a:gd name="connsiteX8" fmla="*/ 14487 w 105474"/>
                  <a:gd name="connsiteY8" fmla="*/ 61445 h 93497"/>
                  <a:gd name="connsiteX9" fmla="*/ 22202 w 105474"/>
                  <a:gd name="connsiteY9" fmla="*/ 72970 h 93497"/>
                  <a:gd name="connsiteX10" fmla="*/ 104688 w 105474"/>
                  <a:gd name="connsiteY10" fmla="*/ 80209 h 93497"/>
                  <a:gd name="connsiteX11" fmla="*/ 102307 w 105474"/>
                  <a:gd name="connsiteY11" fmla="*/ 76018 h 93497"/>
                  <a:gd name="connsiteX12" fmla="*/ 21440 w 105474"/>
                  <a:gd name="connsiteY12" fmla="*/ 27536 h 93497"/>
                  <a:gd name="connsiteX13" fmla="*/ 41823 w 105474"/>
                  <a:gd name="connsiteY13" fmla="*/ 11058 h 93497"/>
                  <a:gd name="connsiteX14" fmla="*/ 37918 w 105474"/>
                  <a:gd name="connsiteY14" fmla="*/ 25059 h 93497"/>
                  <a:gd name="connsiteX15" fmla="*/ 21630 w 105474"/>
                  <a:gd name="connsiteY15" fmla="*/ 42966 h 93497"/>
                  <a:gd name="connsiteX16" fmla="*/ 21440 w 105474"/>
                  <a:gd name="connsiteY16" fmla="*/ 27536 h 9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474" h="93497">
                    <a:moveTo>
                      <a:pt x="102307" y="76018"/>
                    </a:moveTo>
                    <a:cubicBezTo>
                      <a:pt x="80495" y="82590"/>
                      <a:pt x="61540" y="84019"/>
                      <a:pt x="41633" y="71351"/>
                    </a:cubicBezTo>
                    <a:cubicBezTo>
                      <a:pt x="35346" y="67350"/>
                      <a:pt x="29822" y="61350"/>
                      <a:pt x="26012" y="54587"/>
                    </a:cubicBezTo>
                    <a:cubicBezTo>
                      <a:pt x="39823" y="44205"/>
                      <a:pt x="51920" y="27536"/>
                      <a:pt x="56016" y="16011"/>
                    </a:cubicBezTo>
                    <a:cubicBezTo>
                      <a:pt x="64683" y="-8754"/>
                      <a:pt x="30584" y="199"/>
                      <a:pt x="20487" y="9819"/>
                    </a:cubicBezTo>
                    <a:cubicBezTo>
                      <a:pt x="8486" y="21249"/>
                      <a:pt x="6390" y="37728"/>
                      <a:pt x="10962" y="52682"/>
                    </a:cubicBezTo>
                    <a:cubicBezTo>
                      <a:pt x="7343" y="55825"/>
                      <a:pt x="3819" y="59064"/>
                      <a:pt x="294" y="62397"/>
                    </a:cubicBezTo>
                    <a:cubicBezTo>
                      <a:pt x="-372" y="63064"/>
                      <a:pt x="199" y="64017"/>
                      <a:pt x="961" y="64112"/>
                    </a:cubicBezTo>
                    <a:cubicBezTo>
                      <a:pt x="5343" y="64493"/>
                      <a:pt x="9914" y="63445"/>
                      <a:pt x="14487" y="61445"/>
                    </a:cubicBezTo>
                    <a:cubicBezTo>
                      <a:pt x="16582" y="65541"/>
                      <a:pt x="19059" y="69541"/>
                      <a:pt x="22202" y="72970"/>
                    </a:cubicBezTo>
                    <a:cubicBezTo>
                      <a:pt x="44204" y="97259"/>
                      <a:pt x="78590" y="100402"/>
                      <a:pt x="104688" y="80209"/>
                    </a:cubicBezTo>
                    <a:cubicBezTo>
                      <a:pt x="106688" y="78495"/>
                      <a:pt x="104498" y="75351"/>
                      <a:pt x="102307" y="76018"/>
                    </a:cubicBezTo>
                    <a:close/>
                    <a:moveTo>
                      <a:pt x="21440" y="27536"/>
                    </a:moveTo>
                    <a:cubicBezTo>
                      <a:pt x="23821" y="18106"/>
                      <a:pt x="33632" y="13820"/>
                      <a:pt x="41823" y="11058"/>
                    </a:cubicBezTo>
                    <a:cubicBezTo>
                      <a:pt x="51920" y="7629"/>
                      <a:pt x="40013" y="22107"/>
                      <a:pt x="37918" y="25059"/>
                    </a:cubicBezTo>
                    <a:cubicBezTo>
                      <a:pt x="33155" y="31727"/>
                      <a:pt x="27536" y="37442"/>
                      <a:pt x="21630" y="42966"/>
                    </a:cubicBezTo>
                    <a:cubicBezTo>
                      <a:pt x="20392" y="37918"/>
                      <a:pt x="20202" y="32584"/>
                      <a:pt x="21440" y="27536"/>
                    </a:cubicBezTo>
                    <a:close/>
                  </a:path>
                </a:pathLst>
              </a:custGeom>
              <a:grpFill/>
              <a:ln w="9525" cap="flat">
                <a:noFill/>
                <a:prstDash val="solid"/>
                <a:miter/>
              </a:ln>
            </p:spPr>
            <p:txBody>
              <a:bodyPr rtlCol="0" anchor="ctr"/>
              <a:lstStyle/>
              <a:p>
                <a:endParaRPr lang="en-US"/>
              </a:p>
            </p:txBody>
          </p:sp>
          <p:sp>
            <p:nvSpPr>
              <p:cNvPr id="895" name="Freeform: Shape 894">
                <a:extLst>
                  <a:ext uri="{FF2B5EF4-FFF2-40B4-BE49-F238E27FC236}">
                    <a16:creationId xmlns:a16="http://schemas.microsoft.com/office/drawing/2014/main" id="{0AA451EA-B048-0326-D855-B0B3184666DB}"/>
                  </a:ext>
                </a:extLst>
              </p:cNvPr>
              <p:cNvSpPr/>
              <p:nvPr/>
            </p:nvSpPr>
            <p:spPr>
              <a:xfrm>
                <a:off x="6630895" y="3137834"/>
                <a:ext cx="83395" cy="14267"/>
              </a:xfrm>
              <a:custGeom>
                <a:avLst/>
                <a:gdLst>
                  <a:gd name="connsiteX0" fmla="*/ 79467 w 83395"/>
                  <a:gd name="connsiteY0" fmla="*/ 2177 h 14267"/>
                  <a:gd name="connsiteX1" fmla="*/ 1076 w 83395"/>
                  <a:gd name="connsiteY1" fmla="*/ 8559 h 14267"/>
                  <a:gd name="connsiteX2" fmla="*/ 1076 w 83395"/>
                  <a:gd name="connsiteY2" fmla="*/ 11512 h 14267"/>
                  <a:gd name="connsiteX3" fmla="*/ 36795 w 83395"/>
                  <a:gd name="connsiteY3" fmla="*/ 13607 h 14267"/>
                  <a:gd name="connsiteX4" fmla="*/ 79467 w 83395"/>
                  <a:gd name="connsiteY4" fmla="*/ 12750 h 14267"/>
                  <a:gd name="connsiteX5" fmla="*/ 79467 w 83395"/>
                  <a:gd name="connsiteY5" fmla="*/ 2177 h 1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95" h="14267">
                    <a:moveTo>
                      <a:pt x="79467" y="2177"/>
                    </a:moveTo>
                    <a:cubicBezTo>
                      <a:pt x="55845" y="-2300"/>
                      <a:pt x="23746" y="272"/>
                      <a:pt x="1076" y="8559"/>
                    </a:cubicBezTo>
                    <a:cubicBezTo>
                      <a:pt x="-162" y="9035"/>
                      <a:pt x="-543" y="11226"/>
                      <a:pt x="1076" y="11512"/>
                    </a:cubicBezTo>
                    <a:cubicBezTo>
                      <a:pt x="12887" y="13512"/>
                      <a:pt x="24794" y="13512"/>
                      <a:pt x="36795" y="13607"/>
                    </a:cubicBezTo>
                    <a:cubicBezTo>
                      <a:pt x="50892" y="13798"/>
                      <a:pt x="65561" y="15417"/>
                      <a:pt x="79467" y="12750"/>
                    </a:cubicBezTo>
                    <a:cubicBezTo>
                      <a:pt x="84706" y="11797"/>
                      <a:pt x="84706" y="3225"/>
                      <a:pt x="79467" y="2177"/>
                    </a:cubicBezTo>
                    <a:close/>
                  </a:path>
                </a:pathLst>
              </a:custGeom>
              <a:grpFill/>
              <a:ln w="9525" cap="flat">
                <a:noFill/>
                <a:prstDash val="solid"/>
                <a:miter/>
              </a:ln>
            </p:spPr>
            <p:txBody>
              <a:bodyPr rtlCol="0" anchor="ctr"/>
              <a:lstStyle/>
              <a:p>
                <a:endParaRPr lang="en-US"/>
              </a:p>
            </p:txBody>
          </p:sp>
          <p:sp>
            <p:nvSpPr>
              <p:cNvPr id="1088" name="Freeform: Shape 1087">
                <a:extLst>
                  <a:ext uri="{FF2B5EF4-FFF2-40B4-BE49-F238E27FC236}">
                    <a16:creationId xmlns:a16="http://schemas.microsoft.com/office/drawing/2014/main" id="{30D0F751-B786-1ED4-0040-3A2FD74255F9}"/>
                  </a:ext>
                </a:extLst>
              </p:cNvPr>
              <p:cNvSpPr/>
              <p:nvPr/>
            </p:nvSpPr>
            <p:spPr>
              <a:xfrm>
                <a:off x="6726840" y="3106037"/>
                <a:ext cx="50197" cy="87669"/>
              </a:xfrm>
              <a:custGeom>
                <a:avLst/>
                <a:gdLst>
                  <a:gd name="connsiteX0" fmla="*/ 48387 w 50197"/>
                  <a:gd name="connsiteY0" fmla="*/ 78170 h 87669"/>
                  <a:gd name="connsiteX1" fmla="*/ 16192 w 50197"/>
                  <a:gd name="connsiteY1" fmla="*/ 69883 h 87669"/>
                  <a:gd name="connsiteX2" fmla="*/ 16383 w 50197"/>
                  <a:gd name="connsiteY2" fmla="*/ 69693 h 87669"/>
                  <a:gd name="connsiteX3" fmla="*/ 27813 w 50197"/>
                  <a:gd name="connsiteY3" fmla="*/ 54453 h 87669"/>
                  <a:gd name="connsiteX4" fmla="*/ 41243 w 50197"/>
                  <a:gd name="connsiteY4" fmla="*/ 20925 h 87669"/>
                  <a:gd name="connsiteX5" fmla="*/ 34862 w 50197"/>
                  <a:gd name="connsiteY5" fmla="*/ 1113 h 87669"/>
                  <a:gd name="connsiteX6" fmla="*/ 14478 w 50197"/>
                  <a:gd name="connsiteY6" fmla="*/ 10733 h 87669"/>
                  <a:gd name="connsiteX7" fmla="*/ 15240 w 50197"/>
                  <a:gd name="connsiteY7" fmla="*/ 12067 h 87669"/>
                  <a:gd name="connsiteX8" fmla="*/ 28765 w 50197"/>
                  <a:gd name="connsiteY8" fmla="*/ 13876 h 87669"/>
                  <a:gd name="connsiteX9" fmla="*/ 22288 w 50197"/>
                  <a:gd name="connsiteY9" fmla="*/ 35879 h 87669"/>
                  <a:gd name="connsiteX10" fmla="*/ 9525 w 50197"/>
                  <a:gd name="connsiteY10" fmla="*/ 58549 h 87669"/>
                  <a:gd name="connsiteX11" fmla="*/ 0 w 50197"/>
                  <a:gd name="connsiteY11" fmla="*/ 74932 h 87669"/>
                  <a:gd name="connsiteX12" fmla="*/ 6382 w 50197"/>
                  <a:gd name="connsiteY12" fmla="*/ 79789 h 87669"/>
                  <a:gd name="connsiteX13" fmla="*/ 29908 w 50197"/>
                  <a:gd name="connsiteY13" fmla="*/ 86743 h 87669"/>
                  <a:gd name="connsiteX14" fmla="*/ 49339 w 50197"/>
                  <a:gd name="connsiteY14" fmla="*/ 81694 h 87669"/>
                  <a:gd name="connsiteX15" fmla="*/ 48387 w 50197"/>
                  <a:gd name="connsiteY15" fmla="*/ 78170 h 87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197" h="87669">
                    <a:moveTo>
                      <a:pt x="48387" y="78170"/>
                    </a:moveTo>
                    <a:cubicBezTo>
                      <a:pt x="36671" y="78837"/>
                      <a:pt x="27051" y="71979"/>
                      <a:pt x="16192" y="69883"/>
                    </a:cubicBezTo>
                    <a:cubicBezTo>
                      <a:pt x="16288" y="69788"/>
                      <a:pt x="16288" y="69788"/>
                      <a:pt x="16383" y="69693"/>
                    </a:cubicBezTo>
                    <a:cubicBezTo>
                      <a:pt x="20860" y="65311"/>
                      <a:pt x="24574" y="59787"/>
                      <a:pt x="27813" y="54453"/>
                    </a:cubicBezTo>
                    <a:cubicBezTo>
                      <a:pt x="34004" y="44261"/>
                      <a:pt x="39052" y="32736"/>
                      <a:pt x="41243" y="20925"/>
                    </a:cubicBezTo>
                    <a:cubicBezTo>
                      <a:pt x="42577" y="13972"/>
                      <a:pt x="42291" y="4542"/>
                      <a:pt x="34862" y="1113"/>
                    </a:cubicBezTo>
                    <a:cubicBezTo>
                      <a:pt x="26860" y="-2602"/>
                      <a:pt x="17716" y="3589"/>
                      <a:pt x="14478" y="10733"/>
                    </a:cubicBezTo>
                    <a:cubicBezTo>
                      <a:pt x="14192" y="11400"/>
                      <a:pt x="14478" y="11971"/>
                      <a:pt x="15240" y="12067"/>
                    </a:cubicBezTo>
                    <a:cubicBezTo>
                      <a:pt x="19907" y="12448"/>
                      <a:pt x="28575" y="8638"/>
                      <a:pt x="28765" y="13876"/>
                    </a:cubicBezTo>
                    <a:cubicBezTo>
                      <a:pt x="29051" y="21306"/>
                      <a:pt x="25241" y="29307"/>
                      <a:pt x="22288" y="35879"/>
                    </a:cubicBezTo>
                    <a:cubicBezTo>
                      <a:pt x="18669" y="43785"/>
                      <a:pt x="14288" y="51310"/>
                      <a:pt x="9525" y="58549"/>
                    </a:cubicBezTo>
                    <a:cubicBezTo>
                      <a:pt x="5715" y="64359"/>
                      <a:pt x="95" y="67978"/>
                      <a:pt x="0" y="74932"/>
                    </a:cubicBezTo>
                    <a:cubicBezTo>
                      <a:pt x="0" y="78361"/>
                      <a:pt x="3238" y="80456"/>
                      <a:pt x="6382" y="79789"/>
                    </a:cubicBezTo>
                    <a:cubicBezTo>
                      <a:pt x="14668" y="77980"/>
                      <a:pt x="22479" y="84171"/>
                      <a:pt x="29908" y="86743"/>
                    </a:cubicBezTo>
                    <a:cubicBezTo>
                      <a:pt x="37719" y="89410"/>
                      <a:pt x="43148" y="85885"/>
                      <a:pt x="49339" y="81694"/>
                    </a:cubicBezTo>
                    <a:cubicBezTo>
                      <a:pt x="50768" y="80742"/>
                      <a:pt x="50387" y="78075"/>
                      <a:pt x="48387" y="78170"/>
                    </a:cubicBezTo>
                    <a:close/>
                  </a:path>
                </a:pathLst>
              </a:custGeom>
              <a:grpFill/>
              <a:ln w="9525" cap="flat">
                <a:noFill/>
                <a:prstDash val="solid"/>
                <a:miter/>
              </a:ln>
            </p:spPr>
            <p:txBody>
              <a:bodyPr rtlCol="0" anchor="ctr"/>
              <a:lstStyle/>
              <a:p>
                <a:endParaRPr lang="en-US"/>
              </a:p>
            </p:txBody>
          </p:sp>
          <p:sp>
            <p:nvSpPr>
              <p:cNvPr id="1089" name="Freeform: Shape 1088">
                <a:extLst>
                  <a:ext uri="{FF2B5EF4-FFF2-40B4-BE49-F238E27FC236}">
                    <a16:creationId xmlns:a16="http://schemas.microsoft.com/office/drawing/2014/main" id="{D23C9A9F-B289-BC7C-1C2A-0F34844DE61C}"/>
                  </a:ext>
                </a:extLst>
              </p:cNvPr>
              <p:cNvSpPr/>
              <p:nvPr/>
            </p:nvSpPr>
            <p:spPr>
              <a:xfrm>
                <a:off x="6791689" y="3100567"/>
                <a:ext cx="87374" cy="78963"/>
              </a:xfrm>
              <a:custGeom>
                <a:avLst/>
                <a:gdLst>
                  <a:gd name="connsiteX0" fmla="*/ 87360 w 87374"/>
                  <a:gd name="connsiteY0" fmla="*/ 11631 h 78963"/>
                  <a:gd name="connsiteX1" fmla="*/ 85456 w 87374"/>
                  <a:gd name="connsiteY1" fmla="*/ 9726 h 78963"/>
                  <a:gd name="connsiteX2" fmla="*/ 60595 w 87374"/>
                  <a:gd name="connsiteY2" fmla="*/ 12679 h 78963"/>
                  <a:gd name="connsiteX3" fmla="*/ 34020 w 87374"/>
                  <a:gd name="connsiteY3" fmla="*/ 2677 h 78963"/>
                  <a:gd name="connsiteX4" fmla="*/ 31449 w 87374"/>
                  <a:gd name="connsiteY4" fmla="*/ 1725 h 78963"/>
                  <a:gd name="connsiteX5" fmla="*/ 16 w 87374"/>
                  <a:gd name="connsiteY5" fmla="*/ 18870 h 78963"/>
                  <a:gd name="connsiteX6" fmla="*/ 2302 w 87374"/>
                  <a:gd name="connsiteY6" fmla="*/ 20203 h 78963"/>
                  <a:gd name="connsiteX7" fmla="*/ 27163 w 87374"/>
                  <a:gd name="connsiteY7" fmla="*/ 11535 h 78963"/>
                  <a:gd name="connsiteX8" fmla="*/ 30877 w 87374"/>
                  <a:gd name="connsiteY8" fmla="*/ 78210 h 78963"/>
                  <a:gd name="connsiteX9" fmla="*/ 32973 w 87374"/>
                  <a:gd name="connsiteY9" fmla="*/ 77925 h 78963"/>
                  <a:gd name="connsiteX10" fmla="*/ 33735 w 87374"/>
                  <a:gd name="connsiteY10" fmla="*/ 13440 h 78963"/>
                  <a:gd name="connsiteX11" fmla="*/ 46403 w 87374"/>
                  <a:gd name="connsiteY11" fmla="*/ 18679 h 78963"/>
                  <a:gd name="connsiteX12" fmla="*/ 44593 w 87374"/>
                  <a:gd name="connsiteY12" fmla="*/ 25347 h 78963"/>
                  <a:gd name="connsiteX13" fmla="*/ 44022 w 87374"/>
                  <a:gd name="connsiteY13" fmla="*/ 36396 h 78963"/>
                  <a:gd name="connsiteX14" fmla="*/ 45736 w 87374"/>
                  <a:gd name="connsiteY14" fmla="*/ 58398 h 78963"/>
                  <a:gd name="connsiteX15" fmla="*/ 71168 w 87374"/>
                  <a:gd name="connsiteY15" fmla="*/ 68781 h 78963"/>
                  <a:gd name="connsiteX16" fmla="*/ 70501 w 87374"/>
                  <a:gd name="connsiteY16" fmla="*/ 66304 h 78963"/>
                  <a:gd name="connsiteX17" fmla="*/ 58500 w 87374"/>
                  <a:gd name="connsiteY17" fmla="*/ 61351 h 78963"/>
                  <a:gd name="connsiteX18" fmla="*/ 54880 w 87374"/>
                  <a:gd name="connsiteY18" fmla="*/ 46206 h 78963"/>
                  <a:gd name="connsiteX19" fmla="*/ 53547 w 87374"/>
                  <a:gd name="connsiteY19" fmla="*/ 29538 h 78963"/>
                  <a:gd name="connsiteX20" fmla="*/ 49832 w 87374"/>
                  <a:gd name="connsiteY20" fmla="*/ 20203 h 78963"/>
                  <a:gd name="connsiteX21" fmla="*/ 54880 w 87374"/>
                  <a:gd name="connsiteY21" fmla="*/ 22299 h 78963"/>
                  <a:gd name="connsiteX22" fmla="*/ 87360 w 87374"/>
                  <a:gd name="connsiteY22" fmla="*/ 11631 h 78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74" h="78963">
                    <a:moveTo>
                      <a:pt x="87360" y="11631"/>
                    </a:moveTo>
                    <a:cubicBezTo>
                      <a:pt x="87360" y="10583"/>
                      <a:pt x="86503" y="9821"/>
                      <a:pt x="85456" y="9726"/>
                    </a:cubicBezTo>
                    <a:cubicBezTo>
                      <a:pt x="76502" y="9154"/>
                      <a:pt x="70311" y="14964"/>
                      <a:pt x="60595" y="12679"/>
                    </a:cubicBezTo>
                    <a:cubicBezTo>
                      <a:pt x="51451" y="10583"/>
                      <a:pt x="42879" y="5916"/>
                      <a:pt x="34020" y="2677"/>
                    </a:cubicBezTo>
                    <a:cubicBezTo>
                      <a:pt x="33449" y="1820"/>
                      <a:pt x="32497" y="1534"/>
                      <a:pt x="31449" y="1725"/>
                    </a:cubicBezTo>
                    <a:cubicBezTo>
                      <a:pt x="16114" y="-3228"/>
                      <a:pt x="3255" y="2487"/>
                      <a:pt x="16" y="18870"/>
                    </a:cubicBezTo>
                    <a:cubicBezTo>
                      <a:pt x="-174" y="20108"/>
                      <a:pt x="1350" y="21251"/>
                      <a:pt x="2302" y="20203"/>
                    </a:cubicBezTo>
                    <a:cubicBezTo>
                      <a:pt x="10399" y="10964"/>
                      <a:pt x="18590" y="9630"/>
                      <a:pt x="27163" y="11535"/>
                    </a:cubicBezTo>
                    <a:cubicBezTo>
                      <a:pt x="21352" y="34014"/>
                      <a:pt x="22400" y="55827"/>
                      <a:pt x="30877" y="78210"/>
                    </a:cubicBezTo>
                    <a:cubicBezTo>
                      <a:pt x="31258" y="79258"/>
                      <a:pt x="33068" y="79258"/>
                      <a:pt x="32973" y="77925"/>
                    </a:cubicBezTo>
                    <a:cubicBezTo>
                      <a:pt x="32116" y="56779"/>
                      <a:pt x="32401" y="34872"/>
                      <a:pt x="33735" y="13440"/>
                    </a:cubicBezTo>
                    <a:cubicBezTo>
                      <a:pt x="37831" y="14964"/>
                      <a:pt x="42117" y="16774"/>
                      <a:pt x="46403" y="18679"/>
                    </a:cubicBezTo>
                    <a:cubicBezTo>
                      <a:pt x="46022" y="20870"/>
                      <a:pt x="44689" y="23156"/>
                      <a:pt x="44593" y="25347"/>
                    </a:cubicBezTo>
                    <a:cubicBezTo>
                      <a:pt x="44403" y="29062"/>
                      <a:pt x="44212" y="32681"/>
                      <a:pt x="44022" y="36396"/>
                    </a:cubicBezTo>
                    <a:cubicBezTo>
                      <a:pt x="43831" y="43730"/>
                      <a:pt x="44212" y="51159"/>
                      <a:pt x="45736" y="58398"/>
                    </a:cubicBezTo>
                    <a:cubicBezTo>
                      <a:pt x="48499" y="71448"/>
                      <a:pt x="60976" y="79830"/>
                      <a:pt x="71168" y="68781"/>
                    </a:cubicBezTo>
                    <a:cubicBezTo>
                      <a:pt x="71835" y="68019"/>
                      <a:pt x="71644" y="66590"/>
                      <a:pt x="70501" y="66304"/>
                    </a:cubicBezTo>
                    <a:cubicBezTo>
                      <a:pt x="67167" y="65638"/>
                      <a:pt x="60500" y="64209"/>
                      <a:pt x="58500" y="61351"/>
                    </a:cubicBezTo>
                    <a:cubicBezTo>
                      <a:pt x="55547" y="57255"/>
                      <a:pt x="55261" y="50969"/>
                      <a:pt x="54880" y="46206"/>
                    </a:cubicBezTo>
                    <a:cubicBezTo>
                      <a:pt x="54404" y="40682"/>
                      <a:pt x="54404" y="34967"/>
                      <a:pt x="53547" y="29538"/>
                    </a:cubicBezTo>
                    <a:cubicBezTo>
                      <a:pt x="52880" y="25442"/>
                      <a:pt x="51451" y="22965"/>
                      <a:pt x="49832" y="20203"/>
                    </a:cubicBezTo>
                    <a:cubicBezTo>
                      <a:pt x="51547" y="20870"/>
                      <a:pt x="53166" y="21632"/>
                      <a:pt x="54880" y="22299"/>
                    </a:cubicBezTo>
                    <a:cubicBezTo>
                      <a:pt x="64500" y="25633"/>
                      <a:pt x="88027" y="27252"/>
                      <a:pt x="87360" y="11631"/>
                    </a:cubicBezTo>
                    <a:close/>
                  </a:path>
                </a:pathLst>
              </a:custGeom>
              <a:grpFill/>
              <a:ln w="9525" cap="flat">
                <a:noFill/>
                <a:prstDash val="solid"/>
                <a:miter/>
              </a:ln>
            </p:spPr>
            <p:txBody>
              <a:bodyPr rtlCol="0" anchor="ctr"/>
              <a:lstStyle/>
              <a:p>
                <a:endParaRPr lang="en-US"/>
              </a:p>
            </p:txBody>
          </p:sp>
          <p:sp>
            <p:nvSpPr>
              <p:cNvPr id="1090" name="Freeform: Shape 1089">
                <a:extLst>
                  <a:ext uri="{FF2B5EF4-FFF2-40B4-BE49-F238E27FC236}">
                    <a16:creationId xmlns:a16="http://schemas.microsoft.com/office/drawing/2014/main" id="{FD688800-67ED-DD96-D1C5-32BC1FC52FCB}"/>
                  </a:ext>
                </a:extLst>
              </p:cNvPr>
              <p:cNvSpPr/>
              <p:nvPr/>
            </p:nvSpPr>
            <p:spPr>
              <a:xfrm>
                <a:off x="6891792" y="3120661"/>
                <a:ext cx="28006" cy="61557"/>
              </a:xfrm>
              <a:custGeom>
                <a:avLst/>
                <a:gdLst>
                  <a:gd name="connsiteX0" fmla="*/ 27834 w 28006"/>
                  <a:gd name="connsiteY0" fmla="*/ 42496 h 61557"/>
                  <a:gd name="connsiteX1" fmla="*/ 24977 w 28006"/>
                  <a:gd name="connsiteY1" fmla="*/ 41353 h 61557"/>
                  <a:gd name="connsiteX2" fmla="*/ 18309 w 28006"/>
                  <a:gd name="connsiteY2" fmla="*/ 47354 h 61557"/>
                  <a:gd name="connsiteX3" fmla="*/ 15261 w 28006"/>
                  <a:gd name="connsiteY3" fmla="*/ 5539 h 61557"/>
                  <a:gd name="connsiteX4" fmla="*/ 15166 w 28006"/>
                  <a:gd name="connsiteY4" fmla="*/ 5539 h 61557"/>
                  <a:gd name="connsiteX5" fmla="*/ 6498 w 28006"/>
                  <a:gd name="connsiteY5" fmla="*/ 3158 h 61557"/>
                  <a:gd name="connsiteX6" fmla="*/ 1736 w 28006"/>
                  <a:gd name="connsiteY6" fmla="*/ 24494 h 61557"/>
                  <a:gd name="connsiteX7" fmla="*/ 21 w 28006"/>
                  <a:gd name="connsiteY7" fmla="*/ 29637 h 61557"/>
                  <a:gd name="connsiteX8" fmla="*/ 1450 w 28006"/>
                  <a:gd name="connsiteY8" fmla="*/ 30209 h 61557"/>
                  <a:gd name="connsiteX9" fmla="*/ 1736 w 28006"/>
                  <a:gd name="connsiteY9" fmla="*/ 29732 h 61557"/>
                  <a:gd name="connsiteX10" fmla="*/ 10784 w 28006"/>
                  <a:gd name="connsiteY10" fmla="*/ 58403 h 61557"/>
                  <a:gd name="connsiteX11" fmla="*/ 17738 w 28006"/>
                  <a:gd name="connsiteY11" fmla="*/ 61260 h 61557"/>
                  <a:gd name="connsiteX12" fmla="*/ 27834 w 28006"/>
                  <a:gd name="connsiteY12" fmla="*/ 42496 h 6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06" h="61557">
                    <a:moveTo>
                      <a:pt x="27834" y="42496"/>
                    </a:moveTo>
                    <a:cubicBezTo>
                      <a:pt x="27739" y="41162"/>
                      <a:pt x="26025" y="40115"/>
                      <a:pt x="24977" y="41353"/>
                    </a:cubicBezTo>
                    <a:cubicBezTo>
                      <a:pt x="23167" y="43544"/>
                      <a:pt x="20786" y="45734"/>
                      <a:pt x="18309" y="47354"/>
                    </a:cubicBezTo>
                    <a:cubicBezTo>
                      <a:pt x="11642" y="34590"/>
                      <a:pt x="13356" y="19731"/>
                      <a:pt x="15261" y="5539"/>
                    </a:cubicBezTo>
                    <a:lnTo>
                      <a:pt x="15166" y="5539"/>
                    </a:lnTo>
                    <a:cubicBezTo>
                      <a:pt x="16690" y="395"/>
                      <a:pt x="8784" y="-2652"/>
                      <a:pt x="6498" y="3158"/>
                    </a:cubicBezTo>
                    <a:cubicBezTo>
                      <a:pt x="3831" y="9825"/>
                      <a:pt x="2117" y="17159"/>
                      <a:pt x="1736" y="24494"/>
                    </a:cubicBezTo>
                    <a:cubicBezTo>
                      <a:pt x="974" y="26303"/>
                      <a:pt x="307" y="28018"/>
                      <a:pt x="21" y="29637"/>
                    </a:cubicBezTo>
                    <a:cubicBezTo>
                      <a:pt x="-169" y="30494"/>
                      <a:pt x="974" y="30971"/>
                      <a:pt x="1450" y="30209"/>
                    </a:cubicBezTo>
                    <a:cubicBezTo>
                      <a:pt x="1545" y="30018"/>
                      <a:pt x="1641" y="29923"/>
                      <a:pt x="1736" y="29732"/>
                    </a:cubicBezTo>
                    <a:cubicBezTo>
                      <a:pt x="2022" y="40019"/>
                      <a:pt x="4689" y="50021"/>
                      <a:pt x="10784" y="58403"/>
                    </a:cubicBezTo>
                    <a:cubicBezTo>
                      <a:pt x="12309" y="60403"/>
                      <a:pt x="15071" y="62308"/>
                      <a:pt x="17738" y="61260"/>
                    </a:cubicBezTo>
                    <a:cubicBezTo>
                      <a:pt x="27644" y="57069"/>
                      <a:pt x="28501" y="52402"/>
                      <a:pt x="27834" y="42496"/>
                    </a:cubicBezTo>
                    <a:close/>
                  </a:path>
                </a:pathLst>
              </a:custGeom>
              <a:grpFill/>
              <a:ln w="9525" cap="flat">
                <a:noFill/>
                <a:prstDash val="solid"/>
                <a:miter/>
              </a:ln>
            </p:spPr>
            <p:txBody>
              <a:bodyPr rtlCol="0" anchor="ctr"/>
              <a:lstStyle/>
              <a:p>
                <a:endParaRPr lang="en-US"/>
              </a:p>
            </p:txBody>
          </p:sp>
          <p:grpSp>
            <p:nvGrpSpPr>
              <p:cNvPr id="1091" name="Graphic 6">
                <a:extLst>
                  <a:ext uri="{FF2B5EF4-FFF2-40B4-BE49-F238E27FC236}">
                    <a16:creationId xmlns:a16="http://schemas.microsoft.com/office/drawing/2014/main" id="{8C706362-7555-E477-6C23-8DD8ABAA2CC6}"/>
                  </a:ext>
                </a:extLst>
              </p:cNvPr>
              <p:cNvGrpSpPr/>
              <p:nvPr/>
            </p:nvGrpSpPr>
            <p:grpSpPr>
              <a:xfrm>
                <a:off x="6904325" y="3069054"/>
                <a:ext cx="11764" cy="16879"/>
                <a:chOff x="6904325" y="3069054"/>
                <a:chExt cx="11764" cy="16879"/>
              </a:xfrm>
              <a:grpFill/>
            </p:grpSpPr>
            <p:sp>
              <p:nvSpPr>
                <p:cNvPr id="1092" name="Freeform: Shape 1091">
                  <a:extLst>
                    <a:ext uri="{FF2B5EF4-FFF2-40B4-BE49-F238E27FC236}">
                      <a16:creationId xmlns:a16="http://schemas.microsoft.com/office/drawing/2014/main" id="{549F3A43-5949-888C-3298-5CC35128DCFA}"/>
                    </a:ext>
                  </a:extLst>
                </p:cNvPr>
                <p:cNvSpPr/>
                <p:nvPr/>
              </p:nvSpPr>
              <p:spPr>
                <a:xfrm>
                  <a:off x="6912985" y="3069866"/>
                  <a:ext cx="1021" cy="1088"/>
                </a:xfrm>
                <a:custGeom>
                  <a:avLst/>
                  <a:gdLst>
                    <a:gd name="connsiteX0" fmla="*/ 1022 w 1021"/>
                    <a:gd name="connsiteY0" fmla="*/ 1088 h 1088"/>
                    <a:gd name="connsiteX1" fmla="*/ 1022 w 1021"/>
                    <a:gd name="connsiteY1" fmla="*/ 1088 h 1088"/>
                    <a:gd name="connsiteX2" fmla="*/ 1022 w 1021"/>
                    <a:gd name="connsiteY2" fmla="*/ 1088 h 1088"/>
                  </a:gdLst>
                  <a:ahLst/>
                  <a:cxnLst>
                    <a:cxn ang="0">
                      <a:pos x="connsiteX0" y="connsiteY0"/>
                    </a:cxn>
                    <a:cxn ang="0">
                      <a:pos x="connsiteX1" y="connsiteY1"/>
                    </a:cxn>
                    <a:cxn ang="0">
                      <a:pos x="connsiteX2" y="connsiteY2"/>
                    </a:cxn>
                  </a:cxnLst>
                  <a:rect l="l" t="t" r="r" b="b"/>
                  <a:pathLst>
                    <a:path w="1021" h="1088">
                      <a:moveTo>
                        <a:pt x="1022" y="1088"/>
                      </a:moveTo>
                      <a:cubicBezTo>
                        <a:pt x="1022" y="1088"/>
                        <a:pt x="1022" y="993"/>
                        <a:pt x="1022" y="1088"/>
                      </a:cubicBezTo>
                      <a:cubicBezTo>
                        <a:pt x="-1074" y="-1102"/>
                        <a:pt x="641" y="612"/>
                        <a:pt x="1022" y="1088"/>
                      </a:cubicBezTo>
                      <a:close/>
                    </a:path>
                  </a:pathLst>
                </a:custGeom>
                <a:grpFill/>
                <a:ln w="9525" cap="flat">
                  <a:noFill/>
                  <a:prstDash val="solid"/>
                  <a:miter/>
                </a:ln>
              </p:spPr>
              <p:txBody>
                <a:bodyPr rtlCol="0" anchor="ctr"/>
                <a:lstStyle/>
                <a:p>
                  <a:endParaRPr lang="en-US"/>
                </a:p>
              </p:txBody>
            </p:sp>
            <p:sp>
              <p:nvSpPr>
                <p:cNvPr id="1093" name="Freeform: Shape 1092">
                  <a:extLst>
                    <a:ext uri="{FF2B5EF4-FFF2-40B4-BE49-F238E27FC236}">
                      <a16:creationId xmlns:a16="http://schemas.microsoft.com/office/drawing/2014/main" id="{5AA69DD8-38F9-16E6-11D8-0906BB71EDA3}"/>
                    </a:ext>
                  </a:extLst>
                </p:cNvPr>
                <p:cNvSpPr/>
                <p:nvPr/>
              </p:nvSpPr>
              <p:spPr>
                <a:xfrm>
                  <a:off x="6914007" y="3070955"/>
                  <a:ext cx="142" cy="71"/>
                </a:xfrm>
                <a:custGeom>
                  <a:avLst/>
                  <a:gdLst>
                    <a:gd name="connsiteX0" fmla="*/ 0 w 142"/>
                    <a:gd name="connsiteY0" fmla="*/ 0 h 71"/>
                    <a:gd name="connsiteX1" fmla="*/ 0 w 142"/>
                    <a:gd name="connsiteY1" fmla="*/ 0 h 71"/>
                    <a:gd name="connsiteX2" fmla="*/ 0 w 142"/>
                    <a:gd name="connsiteY2" fmla="*/ 0 h 71"/>
                  </a:gdLst>
                  <a:ahLst/>
                  <a:cxnLst>
                    <a:cxn ang="0">
                      <a:pos x="connsiteX0" y="connsiteY0"/>
                    </a:cxn>
                    <a:cxn ang="0">
                      <a:pos x="connsiteX1" y="connsiteY1"/>
                    </a:cxn>
                    <a:cxn ang="0">
                      <a:pos x="connsiteX2" y="connsiteY2"/>
                    </a:cxn>
                  </a:cxnLst>
                  <a:rect l="l" t="t" r="r" b="b"/>
                  <a:pathLst>
                    <a:path w="142" h="71">
                      <a:moveTo>
                        <a:pt x="0" y="0"/>
                      </a:moveTo>
                      <a:lnTo>
                        <a:pt x="0" y="0"/>
                      </a:lnTo>
                      <a:cubicBezTo>
                        <a:pt x="190" y="95"/>
                        <a:pt x="190" y="95"/>
                        <a:pt x="0" y="0"/>
                      </a:cubicBezTo>
                      <a:close/>
                    </a:path>
                  </a:pathLst>
                </a:custGeom>
                <a:grpFill/>
                <a:ln w="9525" cap="flat">
                  <a:noFill/>
                  <a:prstDash val="solid"/>
                  <a:miter/>
                </a:ln>
              </p:spPr>
              <p:txBody>
                <a:bodyPr rtlCol="0" anchor="ctr"/>
                <a:lstStyle/>
                <a:p>
                  <a:endParaRPr lang="en-US"/>
                </a:p>
              </p:txBody>
            </p:sp>
            <p:sp>
              <p:nvSpPr>
                <p:cNvPr id="1094" name="Freeform: Shape 1093">
                  <a:extLst>
                    <a:ext uri="{FF2B5EF4-FFF2-40B4-BE49-F238E27FC236}">
                      <a16:creationId xmlns:a16="http://schemas.microsoft.com/office/drawing/2014/main" id="{BB6891B8-7FC9-CB0C-10A7-1ED5BDD789CA}"/>
                    </a:ext>
                  </a:extLst>
                </p:cNvPr>
                <p:cNvSpPr/>
                <p:nvPr/>
              </p:nvSpPr>
              <p:spPr>
                <a:xfrm>
                  <a:off x="6904325" y="3069054"/>
                  <a:ext cx="11764" cy="16879"/>
                </a:xfrm>
                <a:custGeom>
                  <a:avLst/>
                  <a:gdLst>
                    <a:gd name="connsiteX0" fmla="*/ 11110 w 11764"/>
                    <a:gd name="connsiteY0" fmla="*/ 4187 h 16879"/>
                    <a:gd name="connsiteX1" fmla="*/ 9776 w 11764"/>
                    <a:gd name="connsiteY1" fmla="*/ 1901 h 16879"/>
                    <a:gd name="connsiteX2" fmla="*/ 9110 w 11764"/>
                    <a:gd name="connsiteY2" fmla="*/ 1234 h 16879"/>
                    <a:gd name="connsiteX3" fmla="*/ 4156 w 11764"/>
                    <a:gd name="connsiteY3" fmla="*/ 472 h 16879"/>
                    <a:gd name="connsiteX4" fmla="*/ 3395 w 11764"/>
                    <a:gd name="connsiteY4" fmla="*/ 1139 h 16879"/>
                    <a:gd name="connsiteX5" fmla="*/ 251 w 11764"/>
                    <a:gd name="connsiteY5" fmla="*/ 5997 h 16879"/>
                    <a:gd name="connsiteX6" fmla="*/ 4919 w 11764"/>
                    <a:gd name="connsiteY6" fmla="*/ 16379 h 16879"/>
                    <a:gd name="connsiteX7" fmla="*/ 7204 w 11764"/>
                    <a:gd name="connsiteY7" fmla="*/ 16379 h 16879"/>
                    <a:gd name="connsiteX8" fmla="*/ 11110 w 11764"/>
                    <a:gd name="connsiteY8" fmla="*/ 4187 h 16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4" h="16879">
                      <a:moveTo>
                        <a:pt x="11110" y="4187"/>
                      </a:moveTo>
                      <a:cubicBezTo>
                        <a:pt x="10824" y="3330"/>
                        <a:pt x="10443" y="2568"/>
                        <a:pt x="9776" y="1901"/>
                      </a:cubicBezTo>
                      <a:cubicBezTo>
                        <a:pt x="9681" y="1806"/>
                        <a:pt x="9490" y="1616"/>
                        <a:pt x="9110" y="1234"/>
                      </a:cubicBezTo>
                      <a:cubicBezTo>
                        <a:pt x="7681" y="-194"/>
                        <a:pt x="5871" y="-290"/>
                        <a:pt x="4156" y="472"/>
                      </a:cubicBezTo>
                      <a:cubicBezTo>
                        <a:pt x="3680" y="663"/>
                        <a:pt x="346" y="3139"/>
                        <a:pt x="3395" y="1139"/>
                      </a:cubicBezTo>
                      <a:cubicBezTo>
                        <a:pt x="1775" y="2187"/>
                        <a:pt x="728" y="4092"/>
                        <a:pt x="251" y="5997"/>
                      </a:cubicBezTo>
                      <a:cubicBezTo>
                        <a:pt x="-987" y="10283"/>
                        <a:pt x="2633" y="13426"/>
                        <a:pt x="4919" y="16379"/>
                      </a:cubicBezTo>
                      <a:cubicBezTo>
                        <a:pt x="5395" y="17046"/>
                        <a:pt x="6633" y="17046"/>
                        <a:pt x="7204" y="16379"/>
                      </a:cubicBezTo>
                      <a:cubicBezTo>
                        <a:pt x="10157" y="12283"/>
                        <a:pt x="13110" y="9521"/>
                        <a:pt x="11110" y="4187"/>
                      </a:cubicBezTo>
                      <a:close/>
                    </a:path>
                  </a:pathLst>
                </a:custGeom>
                <a:grpFill/>
                <a:ln w="9525" cap="flat">
                  <a:noFill/>
                  <a:prstDash val="solid"/>
                  <a:miter/>
                </a:ln>
              </p:spPr>
              <p:txBody>
                <a:bodyPr rtlCol="0" anchor="ctr"/>
                <a:lstStyle/>
                <a:p>
                  <a:endParaRPr lang="en-US"/>
                </a:p>
              </p:txBody>
            </p:sp>
          </p:grpSp>
          <p:sp>
            <p:nvSpPr>
              <p:cNvPr id="1095" name="Freeform: Shape 1094">
                <a:extLst>
                  <a:ext uri="{FF2B5EF4-FFF2-40B4-BE49-F238E27FC236}">
                    <a16:creationId xmlns:a16="http://schemas.microsoft.com/office/drawing/2014/main" id="{5F32BAFF-C7AD-BBDC-E37B-7D2B993FFC51}"/>
                  </a:ext>
                </a:extLst>
              </p:cNvPr>
              <p:cNvSpPr/>
              <p:nvPr/>
            </p:nvSpPr>
            <p:spPr>
              <a:xfrm>
                <a:off x="6937303" y="3097615"/>
                <a:ext cx="64433" cy="89343"/>
              </a:xfrm>
              <a:custGeom>
                <a:avLst/>
                <a:gdLst>
                  <a:gd name="connsiteX0" fmla="*/ 63190 w 64433"/>
                  <a:gd name="connsiteY0" fmla="*/ 47444 h 89343"/>
                  <a:gd name="connsiteX1" fmla="*/ 61190 w 64433"/>
                  <a:gd name="connsiteY1" fmla="*/ 47444 h 89343"/>
                  <a:gd name="connsiteX2" fmla="*/ 37092 w 64433"/>
                  <a:gd name="connsiteY2" fmla="*/ 77162 h 89343"/>
                  <a:gd name="connsiteX3" fmla="*/ 29567 w 64433"/>
                  <a:gd name="connsiteY3" fmla="*/ 43824 h 89343"/>
                  <a:gd name="connsiteX4" fmla="*/ 29472 w 64433"/>
                  <a:gd name="connsiteY4" fmla="*/ 43253 h 89343"/>
                  <a:gd name="connsiteX5" fmla="*/ 31662 w 64433"/>
                  <a:gd name="connsiteY5" fmla="*/ 38967 h 89343"/>
                  <a:gd name="connsiteX6" fmla="*/ 51094 w 64433"/>
                  <a:gd name="connsiteY6" fmla="*/ 2200 h 89343"/>
                  <a:gd name="connsiteX7" fmla="*/ 48141 w 64433"/>
                  <a:gd name="connsiteY7" fmla="*/ 486 h 89343"/>
                  <a:gd name="connsiteX8" fmla="*/ 25947 w 64433"/>
                  <a:gd name="connsiteY8" fmla="*/ 29727 h 89343"/>
                  <a:gd name="connsiteX9" fmla="*/ 230 w 64433"/>
                  <a:gd name="connsiteY9" fmla="*/ 13821 h 89343"/>
                  <a:gd name="connsiteX10" fmla="*/ 1087 w 64433"/>
                  <a:gd name="connsiteY10" fmla="*/ 15345 h 89343"/>
                  <a:gd name="connsiteX11" fmla="*/ 18994 w 64433"/>
                  <a:gd name="connsiteY11" fmla="*/ 40395 h 89343"/>
                  <a:gd name="connsiteX12" fmla="*/ 9184 w 64433"/>
                  <a:gd name="connsiteY12" fmla="*/ 73638 h 89343"/>
                  <a:gd name="connsiteX13" fmla="*/ 12327 w 64433"/>
                  <a:gd name="connsiteY13" fmla="*/ 74495 h 89343"/>
                  <a:gd name="connsiteX14" fmla="*/ 21471 w 64433"/>
                  <a:gd name="connsiteY14" fmla="*/ 59445 h 89343"/>
                  <a:gd name="connsiteX15" fmla="*/ 29758 w 64433"/>
                  <a:gd name="connsiteY15" fmla="*/ 84306 h 89343"/>
                  <a:gd name="connsiteX16" fmla="*/ 54713 w 64433"/>
                  <a:gd name="connsiteY16" fmla="*/ 83734 h 89343"/>
                  <a:gd name="connsiteX17" fmla="*/ 63190 w 64433"/>
                  <a:gd name="connsiteY17" fmla="*/ 47444 h 8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33" h="89343">
                    <a:moveTo>
                      <a:pt x="63190" y="47444"/>
                    </a:moveTo>
                    <a:cubicBezTo>
                      <a:pt x="63000" y="46396"/>
                      <a:pt x="61476" y="46491"/>
                      <a:pt x="61190" y="47444"/>
                    </a:cubicBezTo>
                    <a:cubicBezTo>
                      <a:pt x="58999" y="54492"/>
                      <a:pt x="48331" y="87449"/>
                      <a:pt x="37092" y="77162"/>
                    </a:cubicBezTo>
                    <a:cubicBezTo>
                      <a:pt x="29758" y="70399"/>
                      <a:pt x="30805" y="52778"/>
                      <a:pt x="29567" y="43824"/>
                    </a:cubicBezTo>
                    <a:cubicBezTo>
                      <a:pt x="29567" y="43634"/>
                      <a:pt x="29472" y="43443"/>
                      <a:pt x="29472" y="43253"/>
                    </a:cubicBezTo>
                    <a:cubicBezTo>
                      <a:pt x="30234" y="41824"/>
                      <a:pt x="30901" y="40300"/>
                      <a:pt x="31662" y="38967"/>
                    </a:cubicBezTo>
                    <a:cubicBezTo>
                      <a:pt x="38616" y="26870"/>
                      <a:pt x="47093" y="15726"/>
                      <a:pt x="51094" y="2200"/>
                    </a:cubicBezTo>
                    <a:cubicBezTo>
                      <a:pt x="51570" y="581"/>
                      <a:pt x="49379" y="-753"/>
                      <a:pt x="48141" y="486"/>
                    </a:cubicBezTo>
                    <a:cubicBezTo>
                      <a:pt x="39854" y="9439"/>
                      <a:pt x="32710" y="19536"/>
                      <a:pt x="25947" y="29727"/>
                    </a:cubicBezTo>
                    <a:cubicBezTo>
                      <a:pt x="21090" y="15345"/>
                      <a:pt x="11851" y="-181"/>
                      <a:pt x="230" y="13821"/>
                    </a:cubicBezTo>
                    <a:cubicBezTo>
                      <a:pt x="-341" y="14487"/>
                      <a:pt x="230" y="15535"/>
                      <a:pt x="1087" y="15345"/>
                    </a:cubicBezTo>
                    <a:cubicBezTo>
                      <a:pt x="11565" y="13154"/>
                      <a:pt x="16613" y="27918"/>
                      <a:pt x="18994" y="40395"/>
                    </a:cubicBezTo>
                    <a:cubicBezTo>
                      <a:pt x="12803" y="50206"/>
                      <a:pt x="6421" y="62208"/>
                      <a:pt x="9184" y="73638"/>
                    </a:cubicBezTo>
                    <a:cubicBezTo>
                      <a:pt x="9469" y="74971"/>
                      <a:pt x="11374" y="75543"/>
                      <a:pt x="12327" y="74495"/>
                    </a:cubicBezTo>
                    <a:cubicBezTo>
                      <a:pt x="16042" y="70113"/>
                      <a:pt x="18899" y="64779"/>
                      <a:pt x="21471" y="59445"/>
                    </a:cubicBezTo>
                    <a:cubicBezTo>
                      <a:pt x="22519" y="68304"/>
                      <a:pt x="24138" y="77162"/>
                      <a:pt x="29758" y="84306"/>
                    </a:cubicBezTo>
                    <a:cubicBezTo>
                      <a:pt x="36235" y="92402"/>
                      <a:pt x="48141" y="89640"/>
                      <a:pt x="54713" y="83734"/>
                    </a:cubicBezTo>
                    <a:cubicBezTo>
                      <a:pt x="64524" y="75162"/>
                      <a:pt x="65952" y="59160"/>
                      <a:pt x="63190" y="47444"/>
                    </a:cubicBezTo>
                    <a:close/>
                  </a:path>
                </a:pathLst>
              </a:custGeom>
              <a:grpFill/>
              <a:ln w="9525" cap="flat">
                <a:noFill/>
                <a:prstDash val="solid"/>
                <a:miter/>
              </a:ln>
            </p:spPr>
            <p:txBody>
              <a:bodyPr rtlCol="0" anchor="ctr"/>
              <a:lstStyle/>
              <a:p>
                <a:endParaRPr lang="en-US"/>
              </a:p>
            </p:txBody>
          </p:sp>
          <p:sp>
            <p:nvSpPr>
              <p:cNvPr id="1096" name="Freeform: Shape 1095">
                <a:extLst>
                  <a:ext uri="{FF2B5EF4-FFF2-40B4-BE49-F238E27FC236}">
                    <a16:creationId xmlns:a16="http://schemas.microsoft.com/office/drawing/2014/main" id="{BF1A8DFC-C83E-AF2F-BF92-6F8A4311015C}"/>
                  </a:ext>
                </a:extLst>
              </p:cNvPr>
              <p:cNvSpPr/>
              <p:nvPr/>
            </p:nvSpPr>
            <p:spPr>
              <a:xfrm>
                <a:off x="7020439" y="3103241"/>
                <a:ext cx="112330" cy="73194"/>
              </a:xfrm>
              <a:custGeom>
                <a:avLst/>
                <a:gdLst>
                  <a:gd name="connsiteX0" fmla="*/ 111880 w 112330"/>
                  <a:gd name="connsiteY0" fmla="*/ 23530 h 73194"/>
                  <a:gd name="connsiteX1" fmla="*/ 74638 w 112330"/>
                  <a:gd name="connsiteY1" fmla="*/ 6766 h 73194"/>
                  <a:gd name="connsiteX2" fmla="*/ 74066 w 112330"/>
                  <a:gd name="connsiteY2" fmla="*/ 10862 h 73194"/>
                  <a:gd name="connsiteX3" fmla="*/ 96641 w 112330"/>
                  <a:gd name="connsiteY3" fmla="*/ 26864 h 73194"/>
                  <a:gd name="connsiteX4" fmla="*/ 86353 w 112330"/>
                  <a:gd name="connsiteY4" fmla="*/ 46866 h 73194"/>
                  <a:gd name="connsiteX5" fmla="*/ 63875 w 112330"/>
                  <a:gd name="connsiteY5" fmla="*/ 59058 h 73194"/>
                  <a:gd name="connsiteX6" fmla="*/ 51587 w 112330"/>
                  <a:gd name="connsiteY6" fmla="*/ 42199 h 73194"/>
                  <a:gd name="connsiteX7" fmla="*/ 39110 w 112330"/>
                  <a:gd name="connsiteY7" fmla="*/ 42199 h 73194"/>
                  <a:gd name="connsiteX8" fmla="*/ 31585 w 112330"/>
                  <a:gd name="connsiteY8" fmla="*/ 55820 h 73194"/>
                  <a:gd name="connsiteX9" fmla="*/ 15678 w 112330"/>
                  <a:gd name="connsiteY9" fmla="*/ 45914 h 73194"/>
                  <a:gd name="connsiteX10" fmla="*/ 9868 w 112330"/>
                  <a:gd name="connsiteY10" fmla="*/ 25530 h 73194"/>
                  <a:gd name="connsiteX11" fmla="*/ 30823 w 112330"/>
                  <a:gd name="connsiteY11" fmla="*/ 2575 h 73194"/>
                  <a:gd name="connsiteX12" fmla="*/ 30156 w 112330"/>
                  <a:gd name="connsiteY12" fmla="*/ 3 h 73194"/>
                  <a:gd name="connsiteX13" fmla="*/ 914 w 112330"/>
                  <a:gd name="connsiteY13" fmla="*/ 23149 h 73194"/>
                  <a:gd name="connsiteX14" fmla="*/ 9296 w 112330"/>
                  <a:gd name="connsiteY14" fmla="*/ 54105 h 73194"/>
                  <a:gd name="connsiteX15" fmla="*/ 34252 w 112330"/>
                  <a:gd name="connsiteY15" fmla="*/ 67345 h 73194"/>
                  <a:gd name="connsiteX16" fmla="*/ 43967 w 112330"/>
                  <a:gd name="connsiteY16" fmla="*/ 62583 h 73194"/>
                  <a:gd name="connsiteX17" fmla="*/ 60064 w 112330"/>
                  <a:gd name="connsiteY17" fmla="*/ 72965 h 73194"/>
                  <a:gd name="connsiteX18" fmla="*/ 95974 w 112330"/>
                  <a:gd name="connsiteY18" fmla="*/ 58296 h 73194"/>
                  <a:gd name="connsiteX19" fmla="*/ 111880 w 112330"/>
                  <a:gd name="connsiteY19" fmla="*/ 23530 h 7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2330" h="73194">
                    <a:moveTo>
                      <a:pt x="111880" y="23530"/>
                    </a:moveTo>
                    <a:cubicBezTo>
                      <a:pt x="108928" y="8195"/>
                      <a:pt x="88163" y="-1711"/>
                      <a:pt x="74638" y="6766"/>
                    </a:cubicBezTo>
                    <a:cubicBezTo>
                      <a:pt x="73209" y="7623"/>
                      <a:pt x="72923" y="9624"/>
                      <a:pt x="74066" y="10862"/>
                    </a:cubicBezTo>
                    <a:cubicBezTo>
                      <a:pt x="80067" y="16767"/>
                      <a:pt x="94450" y="19149"/>
                      <a:pt x="96641" y="26864"/>
                    </a:cubicBezTo>
                    <a:cubicBezTo>
                      <a:pt x="98355" y="32960"/>
                      <a:pt x="91402" y="41818"/>
                      <a:pt x="86353" y="46866"/>
                    </a:cubicBezTo>
                    <a:cubicBezTo>
                      <a:pt x="80543" y="52677"/>
                      <a:pt x="72257" y="58296"/>
                      <a:pt x="63875" y="59058"/>
                    </a:cubicBezTo>
                    <a:cubicBezTo>
                      <a:pt x="54064" y="59916"/>
                      <a:pt x="51873" y="50581"/>
                      <a:pt x="51587" y="42199"/>
                    </a:cubicBezTo>
                    <a:cubicBezTo>
                      <a:pt x="51302" y="34103"/>
                      <a:pt x="39491" y="34198"/>
                      <a:pt x="39110" y="42199"/>
                    </a:cubicBezTo>
                    <a:cubicBezTo>
                      <a:pt x="38824" y="47247"/>
                      <a:pt x="38157" y="55725"/>
                      <a:pt x="31585" y="55820"/>
                    </a:cubicBezTo>
                    <a:cubicBezTo>
                      <a:pt x="25393" y="55915"/>
                      <a:pt x="19202" y="50486"/>
                      <a:pt x="15678" y="45914"/>
                    </a:cubicBezTo>
                    <a:cubicBezTo>
                      <a:pt x="11296" y="40199"/>
                      <a:pt x="8534" y="32769"/>
                      <a:pt x="9868" y="25530"/>
                    </a:cubicBezTo>
                    <a:cubicBezTo>
                      <a:pt x="11868" y="14005"/>
                      <a:pt x="22441" y="9052"/>
                      <a:pt x="30823" y="2575"/>
                    </a:cubicBezTo>
                    <a:cubicBezTo>
                      <a:pt x="31775" y="1813"/>
                      <a:pt x="31680" y="-92"/>
                      <a:pt x="30156" y="3"/>
                    </a:cubicBezTo>
                    <a:cubicBezTo>
                      <a:pt x="17011" y="861"/>
                      <a:pt x="4438" y="10290"/>
                      <a:pt x="914" y="23149"/>
                    </a:cubicBezTo>
                    <a:cubicBezTo>
                      <a:pt x="-2039" y="33912"/>
                      <a:pt x="2534" y="45819"/>
                      <a:pt x="9296" y="54105"/>
                    </a:cubicBezTo>
                    <a:cubicBezTo>
                      <a:pt x="15202" y="61344"/>
                      <a:pt x="24346" y="68679"/>
                      <a:pt x="34252" y="67345"/>
                    </a:cubicBezTo>
                    <a:cubicBezTo>
                      <a:pt x="38347" y="66774"/>
                      <a:pt x="41491" y="64964"/>
                      <a:pt x="43967" y="62583"/>
                    </a:cubicBezTo>
                    <a:cubicBezTo>
                      <a:pt x="47301" y="68012"/>
                      <a:pt x="52444" y="72012"/>
                      <a:pt x="60064" y="72965"/>
                    </a:cubicBezTo>
                    <a:cubicBezTo>
                      <a:pt x="73209" y="74679"/>
                      <a:pt x="86449" y="66488"/>
                      <a:pt x="95974" y="58296"/>
                    </a:cubicBezTo>
                    <a:cubicBezTo>
                      <a:pt x="105594" y="49819"/>
                      <a:pt x="114452" y="36770"/>
                      <a:pt x="111880" y="23530"/>
                    </a:cubicBezTo>
                    <a:close/>
                  </a:path>
                </a:pathLst>
              </a:custGeom>
              <a:grpFill/>
              <a:ln w="9525" cap="flat">
                <a:noFill/>
                <a:prstDash val="solid"/>
                <a:miter/>
              </a:ln>
            </p:spPr>
            <p:txBody>
              <a:bodyPr rtlCol="0" anchor="ctr"/>
              <a:lstStyle/>
              <a:p>
                <a:endParaRPr lang="en-US"/>
              </a:p>
            </p:txBody>
          </p:sp>
        </p:grpSp>
        <p:grpSp>
          <p:nvGrpSpPr>
            <p:cNvPr id="1097" name="Graphic 6">
              <a:extLst>
                <a:ext uri="{FF2B5EF4-FFF2-40B4-BE49-F238E27FC236}">
                  <a16:creationId xmlns:a16="http://schemas.microsoft.com/office/drawing/2014/main" id="{AF276B64-E96D-CBCC-1430-6395781CC386}"/>
                </a:ext>
              </a:extLst>
            </p:cNvPr>
            <p:cNvGrpSpPr/>
            <p:nvPr/>
          </p:nvGrpSpPr>
          <p:grpSpPr>
            <a:xfrm>
              <a:off x="4922566" y="3574287"/>
              <a:ext cx="1131773" cy="348087"/>
              <a:chOff x="4922566" y="3574287"/>
              <a:chExt cx="1131773" cy="348087"/>
            </a:xfrm>
            <a:grpFill/>
          </p:grpSpPr>
          <p:sp>
            <p:nvSpPr>
              <p:cNvPr id="1098" name="Freeform: Shape 1097">
                <a:extLst>
                  <a:ext uri="{FF2B5EF4-FFF2-40B4-BE49-F238E27FC236}">
                    <a16:creationId xmlns:a16="http://schemas.microsoft.com/office/drawing/2014/main" id="{0787C83A-C57B-AC29-C110-635A7D0BFCC0}"/>
                  </a:ext>
                </a:extLst>
              </p:cNvPr>
              <p:cNvSpPr/>
              <p:nvPr/>
            </p:nvSpPr>
            <p:spPr>
              <a:xfrm>
                <a:off x="4922566" y="3635830"/>
                <a:ext cx="101361" cy="196118"/>
              </a:xfrm>
              <a:custGeom>
                <a:avLst/>
                <a:gdLst>
                  <a:gd name="connsiteX0" fmla="*/ 79487 w 101361"/>
                  <a:gd name="connsiteY0" fmla="*/ 57108 h 196118"/>
                  <a:gd name="connsiteX1" fmla="*/ 97489 w 101361"/>
                  <a:gd name="connsiteY1" fmla="*/ 1863 h 196118"/>
                  <a:gd name="connsiteX2" fmla="*/ 94822 w 101361"/>
                  <a:gd name="connsiteY2" fmla="*/ 720 h 196118"/>
                  <a:gd name="connsiteX3" fmla="*/ 71391 w 101361"/>
                  <a:gd name="connsiteY3" fmla="*/ 52059 h 196118"/>
                  <a:gd name="connsiteX4" fmla="*/ 55770 w 101361"/>
                  <a:gd name="connsiteY4" fmla="*/ 47487 h 196118"/>
                  <a:gd name="connsiteX5" fmla="*/ 5478 w 101361"/>
                  <a:gd name="connsiteY5" fmla="*/ 112734 h 196118"/>
                  <a:gd name="connsiteX6" fmla="*/ 30338 w 101361"/>
                  <a:gd name="connsiteY6" fmla="*/ 148452 h 196118"/>
                  <a:gd name="connsiteX7" fmla="*/ 30529 w 101361"/>
                  <a:gd name="connsiteY7" fmla="*/ 148548 h 196118"/>
                  <a:gd name="connsiteX8" fmla="*/ 22528 w 101361"/>
                  <a:gd name="connsiteY8" fmla="*/ 191886 h 196118"/>
                  <a:gd name="connsiteX9" fmla="*/ 31195 w 101361"/>
                  <a:gd name="connsiteY9" fmla="*/ 193029 h 196118"/>
                  <a:gd name="connsiteX10" fmla="*/ 44721 w 101361"/>
                  <a:gd name="connsiteY10" fmla="*/ 153786 h 196118"/>
                  <a:gd name="connsiteX11" fmla="*/ 100347 w 101361"/>
                  <a:gd name="connsiteY11" fmla="*/ 112734 h 196118"/>
                  <a:gd name="connsiteX12" fmla="*/ 79487 w 101361"/>
                  <a:gd name="connsiteY12" fmla="*/ 57108 h 196118"/>
                  <a:gd name="connsiteX13" fmla="*/ 35291 w 101361"/>
                  <a:gd name="connsiteY13" fmla="*/ 133212 h 196118"/>
                  <a:gd name="connsiteX14" fmla="*/ 16146 w 101361"/>
                  <a:gd name="connsiteY14" fmla="*/ 105971 h 196118"/>
                  <a:gd name="connsiteX15" fmla="*/ 52150 w 101361"/>
                  <a:gd name="connsiteY15" fmla="*/ 65680 h 196118"/>
                  <a:gd name="connsiteX16" fmla="*/ 63961 w 101361"/>
                  <a:gd name="connsiteY16" fmla="*/ 68823 h 196118"/>
                  <a:gd name="connsiteX17" fmla="*/ 49769 w 101361"/>
                  <a:gd name="connsiteY17" fmla="*/ 100827 h 196118"/>
                  <a:gd name="connsiteX18" fmla="*/ 35958 w 101361"/>
                  <a:gd name="connsiteY18" fmla="*/ 133498 h 196118"/>
                  <a:gd name="connsiteX19" fmla="*/ 35291 w 101361"/>
                  <a:gd name="connsiteY19" fmla="*/ 133212 h 196118"/>
                  <a:gd name="connsiteX20" fmla="*/ 49864 w 101361"/>
                  <a:gd name="connsiteY20" fmla="*/ 136832 h 196118"/>
                  <a:gd name="connsiteX21" fmla="*/ 63295 w 101361"/>
                  <a:gd name="connsiteY21" fmla="*/ 97303 h 196118"/>
                  <a:gd name="connsiteX22" fmla="*/ 72343 w 101361"/>
                  <a:gd name="connsiteY22" fmla="*/ 75110 h 196118"/>
                  <a:gd name="connsiteX23" fmla="*/ 82916 w 101361"/>
                  <a:gd name="connsiteY23" fmla="*/ 107400 h 196118"/>
                  <a:gd name="connsiteX24" fmla="*/ 49864 w 101361"/>
                  <a:gd name="connsiteY24" fmla="*/ 136832 h 19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1361" h="196118">
                    <a:moveTo>
                      <a:pt x="79487" y="57108"/>
                    </a:moveTo>
                    <a:cubicBezTo>
                      <a:pt x="86440" y="39105"/>
                      <a:pt x="92917" y="20913"/>
                      <a:pt x="97489" y="1863"/>
                    </a:cubicBezTo>
                    <a:cubicBezTo>
                      <a:pt x="97870" y="339"/>
                      <a:pt x="95584" y="-804"/>
                      <a:pt x="94822" y="720"/>
                    </a:cubicBezTo>
                    <a:cubicBezTo>
                      <a:pt x="87012" y="17865"/>
                      <a:pt x="79201" y="34914"/>
                      <a:pt x="71391" y="52059"/>
                    </a:cubicBezTo>
                    <a:cubicBezTo>
                      <a:pt x="66628" y="49678"/>
                      <a:pt x="61390" y="48154"/>
                      <a:pt x="55770" y="47487"/>
                    </a:cubicBezTo>
                    <a:cubicBezTo>
                      <a:pt x="20813" y="43487"/>
                      <a:pt x="-13667" y="80444"/>
                      <a:pt x="5478" y="112734"/>
                    </a:cubicBezTo>
                    <a:cubicBezTo>
                      <a:pt x="8907" y="127307"/>
                      <a:pt x="17670" y="140737"/>
                      <a:pt x="30338" y="148452"/>
                    </a:cubicBezTo>
                    <a:cubicBezTo>
                      <a:pt x="30433" y="148452"/>
                      <a:pt x="30529" y="148548"/>
                      <a:pt x="30529" y="148548"/>
                    </a:cubicBezTo>
                    <a:cubicBezTo>
                      <a:pt x="25766" y="162930"/>
                      <a:pt x="22432" y="177599"/>
                      <a:pt x="22528" y="191886"/>
                    </a:cubicBezTo>
                    <a:cubicBezTo>
                      <a:pt x="22623" y="197221"/>
                      <a:pt x="29386" y="197411"/>
                      <a:pt x="31195" y="193029"/>
                    </a:cubicBezTo>
                    <a:cubicBezTo>
                      <a:pt x="36434" y="180266"/>
                      <a:pt x="40720" y="167121"/>
                      <a:pt x="44721" y="153786"/>
                    </a:cubicBezTo>
                    <a:cubicBezTo>
                      <a:pt x="69962" y="158263"/>
                      <a:pt x="95394" y="137975"/>
                      <a:pt x="100347" y="112734"/>
                    </a:cubicBezTo>
                    <a:cubicBezTo>
                      <a:pt x="104442" y="91874"/>
                      <a:pt x="95870" y="69585"/>
                      <a:pt x="79487" y="57108"/>
                    </a:cubicBezTo>
                    <a:close/>
                    <a:moveTo>
                      <a:pt x="35291" y="133212"/>
                    </a:moveTo>
                    <a:cubicBezTo>
                      <a:pt x="24814" y="127688"/>
                      <a:pt x="19003" y="117401"/>
                      <a:pt x="16146" y="105971"/>
                    </a:cubicBezTo>
                    <a:cubicBezTo>
                      <a:pt x="21766" y="85683"/>
                      <a:pt x="24052" y="64728"/>
                      <a:pt x="52150" y="65680"/>
                    </a:cubicBezTo>
                    <a:cubicBezTo>
                      <a:pt x="56627" y="65871"/>
                      <a:pt x="60437" y="67109"/>
                      <a:pt x="63961" y="68823"/>
                    </a:cubicBezTo>
                    <a:cubicBezTo>
                      <a:pt x="59199" y="79491"/>
                      <a:pt x="54341" y="90064"/>
                      <a:pt x="49769" y="100827"/>
                    </a:cubicBezTo>
                    <a:cubicBezTo>
                      <a:pt x="45388" y="111210"/>
                      <a:pt x="40434" y="122163"/>
                      <a:pt x="35958" y="133498"/>
                    </a:cubicBezTo>
                    <a:cubicBezTo>
                      <a:pt x="35767" y="133403"/>
                      <a:pt x="35577" y="133308"/>
                      <a:pt x="35291" y="133212"/>
                    </a:cubicBezTo>
                    <a:close/>
                    <a:moveTo>
                      <a:pt x="49864" y="136832"/>
                    </a:moveTo>
                    <a:cubicBezTo>
                      <a:pt x="53865" y="123497"/>
                      <a:pt x="58056" y="110162"/>
                      <a:pt x="63295" y="97303"/>
                    </a:cubicBezTo>
                    <a:cubicBezTo>
                      <a:pt x="66247" y="89874"/>
                      <a:pt x="69295" y="82539"/>
                      <a:pt x="72343" y="75110"/>
                    </a:cubicBezTo>
                    <a:cubicBezTo>
                      <a:pt x="79963" y="83492"/>
                      <a:pt x="83488" y="95970"/>
                      <a:pt x="82916" y="107400"/>
                    </a:cubicBezTo>
                    <a:cubicBezTo>
                      <a:pt x="81964" y="125402"/>
                      <a:pt x="66247" y="137117"/>
                      <a:pt x="49864" y="136832"/>
                    </a:cubicBezTo>
                    <a:close/>
                  </a:path>
                </a:pathLst>
              </a:custGeom>
              <a:grpFill/>
              <a:ln w="9525" cap="flat">
                <a:noFill/>
                <a:prstDash val="solid"/>
                <a:miter/>
              </a:ln>
            </p:spPr>
            <p:txBody>
              <a:bodyPr rtlCol="0" anchor="ctr"/>
              <a:lstStyle/>
              <a:p>
                <a:endParaRPr lang="en-US"/>
              </a:p>
            </p:txBody>
          </p:sp>
          <p:sp>
            <p:nvSpPr>
              <p:cNvPr id="1099" name="Freeform: Shape 1098">
                <a:extLst>
                  <a:ext uri="{FF2B5EF4-FFF2-40B4-BE49-F238E27FC236}">
                    <a16:creationId xmlns:a16="http://schemas.microsoft.com/office/drawing/2014/main" id="{2F8D71F0-5C9D-7D1E-8728-F7413736E7E3}"/>
                  </a:ext>
                </a:extLst>
              </p:cNvPr>
              <p:cNvSpPr/>
              <p:nvPr/>
            </p:nvSpPr>
            <p:spPr>
              <a:xfrm>
                <a:off x="5058678" y="3678563"/>
                <a:ext cx="28255" cy="133791"/>
              </a:xfrm>
              <a:custGeom>
                <a:avLst/>
                <a:gdLst>
                  <a:gd name="connsiteX0" fmla="*/ 28243 w 28255"/>
                  <a:gd name="connsiteY0" fmla="*/ 1611 h 133791"/>
                  <a:gd name="connsiteX1" fmla="*/ 25481 w 28255"/>
                  <a:gd name="connsiteY1" fmla="*/ 468 h 133791"/>
                  <a:gd name="connsiteX2" fmla="*/ 13860 w 28255"/>
                  <a:gd name="connsiteY2" fmla="*/ 132103 h 133791"/>
                  <a:gd name="connsiteX3" fmla="*/ 20814 w 28255"/>
                  <a:gd name="connsiteY3" fmla="*/ 130198 h 133791"/>
                  <a:gd name="connsiteX4" fmla="*/ 14432 w 28255"/>
                  <a:gd name="connsiteY4" fmla="*/ 67714 h 133791"/>
                  <a:gd name="connsiteX5" fmla="*/ 28243 w 28255"/>
                  <a:gd name="connsiteY5" fmla="*/ 1611 h 13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55" h="133791">
                    <a:moveTo>
                      <a:pt x="28243" y="1611"/>
                    </a:moveTo>
                    <a:cubicBezTo>
                      <a:pt x="28434" y="277"/>
                      <a:pt x="26338" y="-580"/>
                      <a:pt x="25481" y="468"/>
                    </a:cubicBezTo>
                    <a:cubicBezTo>
                      <a:pt x="621" y="31805"/>
                      <a:pt x="-11095" y="98004"/>
                      <a:pt x="13860" y="132103"/>
                    </a:cubicBezTo>
                    <a:cubicBezTo>
                      <a:pt x="15956" y="134961"/>
                      <a:pt x="20719" y="134103"/>
                      <a:pt x="20814" y="130198"/>
                    </a:cubicBezTo>
                    <a:cubicBezTo>
                      <a:pt x="21481" y="109243"/>
                      <a:pt x="13765" y="89050"/>
                      <a:pt x="14432" y="67714"/>
                    </a:cubicBezTo>
                    <a:cubicBezTo>
                      <a:pt x="15194" y="44664"/>
                      <a:pt x="25672" y="24185"/>
                      <a:pt x="28243" y="1611"/>
                    </a:cubicBezTo>
                    <a:close/>
                  </a:path>
                </a:pathLst>
              </a:custGeom>
              <a:grpFill/>
              <a:ln w="9525" cap="flat">
                <a:noFill/>
                <a:prstDash val="solid"/>
                <a:miter/>
              </a:ln>
            </p:spPr>
            <p:txBody>
              <a:bodyPr rtlCol="0" anchor="ctr"/>
              <a:lstStyle/>
              <a:p>
                <a:endParaRPr lang="en-US"/>
              </a:p>
            </p:txBody>
          </p:sp>
          <p:sp>
            <p:nvSpPr>
              <p:cNvPr id="1100" name="Freeform: Shape 1099">
                <a:extLst>
                  <a:ext uri="{FF2B5EF4-FFF2-40B4-BE49-F238E27FC236}">
                    <a16:creationId xmlns:a16="http://schemas.microsoft.com/office/drawing/2014/main" id="{E71C0811-2535-4855-2FAD-D0B7D0916FD4}"/>
                  </a:ext>
                </a:extLst>
              </p:cNvPr>
              <p:cNvSpPr/>
              <p:nvPr/>
            </p:nvSpPr>
            <p:spPr>
              <a:xfrm>
                <a:off x="5102710" y="3696002"/>
                <a:ext cx="70751" cy="76455"/>
              </a:xfrm>
              <a:custGeom>
                <a:avLst/>
                <a:gdLst>
                  <a:gd name="connsiteX0" fmla="*/ 69840 w 70751"/>
                  <a:gd name="connsiteY0" fmla="*/ 43322 h 76455"/>
                  <a:gd name="connsiteX1" fmla="*/ 66697 w 70751"/>
                  <a:gd name="connsiteY1" fmla="*/ 43322 h 76455"/>
                  <a:gd name="connsiteX2" fmla="*/ 39360 w 70751"/>
                  <a:gd name="connsiteY2" fmla="*/ 54848 h 76455"/>
                  <a:gd name="connsiteX3" fmla="*/ 37646 w 70751"/>
                  <a:gd name="connsiteY3" fmla="*/ 41322 h 76455"/>
                  <a:gd name="connsiteX4" fmla="*/ 63935 w 70751"/>
                  <a:gd name="connsiteY4" fmla="*/ 5032 h 76455"/>
                  <a:gd name="connsiteX5" fmla="*/ 59363 w 70751"/>
                  <a:gd name="connsiteY5" fmla="*/ 460 h 76455"/>
                  <a:gd name="connsiteX6" fmla="*/ 35646 w 70751"/>
                  <a:gd name="connsiteY6" fmla="*/ 25034 h 76455"/>
                  <a:gd name="connsiteX7" fmla="*/ 33550 w 70751"/>
                  <a:gd name="connsiteY7" fmla="*/ 19605 h 76455"/>
                  <a:gd name="connsiteX8" fmla="*/ 11643 w 70751"/>
                  <a:gd name="connsiteY8" fmla="*/ 650 h 76455"/>
                  <a:gd name="connsiteX9" fmla="*/ 308 w 70751"/>
                  <a:gd name="connsiteY9" fmla="*/ 20272 h 76455"/>
                  <a:gd name="connsiteX10" fmla="*/ 2403 w 70751"/>
                  <a:gd name="connsiteY10" fmla="*/ 20843 h 76455"/>
                  <a:gd name="connsiteX11" fmla="*/ 6976 w 70751"/>
                  <a:gd name="connsiteY11" fmla="*/ 14176 h 76455"/>
                  <a:gd name="connsiteX12" fmla="*/ 20596 w 70751"/>
                  <a:gd name="connsiteY12" fmla="*/ 20367 h 76455"/>
                  <a:gd name="connsiteX13" fmla="*/ 25835 w 70751"/>
                  <a:gd name="connsiteY13" fmla="*/ 37131 h 76455"/>
                  <a:gd name="connsiteX14" fmla="*/ 25930 w 70751"/>
                  <a:gd name="connsiteY14" fmla="*/ 38560 h 76455"/>
                  <a:gd name="connsiteX15" fmla="*/ 9452 w 70751"/>
                  <a:gd name="connsiteY15" fmla="*/ 74374 h 76455"/>
                  <a:gd name="connsiteX16" fmla="*/ 12214 w 70751"/>
                  <a:gd name="connsiteY16" fmla="*/ 75993 h 76455"/>
                  <a:gd name="connsiteX17" fmla="*/ 27645 w 70751"/>
                  <a:gd name="connsiteY17" fmla="*/ 57038 h 76455"/>
                  <a:gd name="connsiteX18" fmla="*/ 32979 w 70751"/>
                  <a:gd name="connsiteY18" fmla="*/ 69421 h 76455"/>
                  <a:gd name="connsiteX19" fmla="*/ 60887 w 70751"/>
                  <a:gd name="connsiteY19" fmla="*/ 71421 h 76455"/>
                  <a:gd name="connsiteX20" fmla="*/ 69840 w 70751"/>
                  <a:gd name="connsiteY20" fmla="*/ 43322 h 7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0751" h="76455">
                    <a:moveTo>
                      <a:pt x="69840" y="43322"/>
                    </a:moveTo>
                    <a:cubicBezTo>
                      <a:pt x="69555" y="41608"/>
                      <a:pt x="67173" y="41893"/>
                      <a:pt x="66697" y="43322"/>
                    </a:cubicBezTo>
                    <a:cubicBezTo>
                      <a:pt x="63173" y="53990"/>
                      <a:pt x="44504" y="73898"/>
                      <a:pt x="39360" y="54848"/>
                    </a:cubicBezTo>
                    <a:cubicBezTo>
                      <a:pt x="38218" y="50561"/>
                      <a:pt x="37932" y="45894"/>
                      <a:pt x="37646" y="41322"/>
                    </a:cubicBezTo>
                    <a:cubicBezTo>
                      <a:pt x="46028" y="28940"/>
                      <a:pt x="56410" y="17891"/>
                      <a:pt x="63935" y="5032"/>
                    </a:cubicBezTo>
                    <a:cubicBezTo>
                      <a:pt x="65554" y="2174"/>
                      <a:pt x="62220" y="-1255"/>
                      <a:pt x="59363" y="460"/>
                    </a:cubicBezTo>
                    <a:cubicBezTo>
                      <a:pt x="49647" y="6556"/>
                      <a:pt x="42409" y="15795"/>
                      <a:pt x="35646" y="25034"/>
                    </a:cubicBezTo>
                    <a:cubicBezTo>
                      <a:pt x="35169" y="23129"/>
                      <a:pt x="34503" y="21319"/>
                      <a:pt x="33550" y="19605"/>
                    </a:cubicBezTo>
                    <a:cubicBezTo>
                      <a:pt x="29740" y="12271"/>
                      <a:pt x="20977" y="650"/>
                      <a:pt x="11643" y="650"/>
                    </a:cubicBezTo>
                    <a:cubicBezTo>
                      <a:pt x="1832" y="650"/>
                      <a:pt x="-1026" y="12652"/>
                      <a:pt x="308" y="20272"/>
                    </a:cubicBezTo>
                    <a:cubicBezTo>
                      <a:pt x="498" y="21129"/>
                      <a:pt x="1832" y="21510"/>
                      <a:pt x="2403" y="20843"/>
                    </a:cubicBezTo>
                    <a:cubicBezTo>
                      <a:pt x="4785" y="17986"/>
                      <a:pt x="5166" y="17414"/>
                      <a:pt x="6976" y="14176"/>
                    </a:cubicBezTo>
                    <a:cubicBezTo>
                      <a:pt x="12024" y="5127"/>
                      <a:pt x="18596" y="17414"/>
                      <a:pt x="20596" y="20367"/>
                    </a:cubicBezTo>
                    <a:cubicBezTo>
                      <a:pt x="24406" y="25891"/>
                      <a:pt x="25359" y="30273"/>
                      <a:pt x="25835" y="37131"/>
                    </a:cubicBezTo>
                    <a:cubicBezTo>
                      <a:pt x="25835" y="37607"/>
                      <a:pt x="25930" y="38083"/>
                      <a:pt x="25930" y="38560"/>
                    </a:cubicBezTo>
                    <a:cubicBezTo>
                      <a:pt x="18310" y="49514"/>
                      <a:pt x="11357" y="61229"/>
                      <a:pt x="9452" y="74374"/>
                    </a:cubicBezTo>
                    <a:cubicBezTo>
                      <a:pt x="9261" y="75993"/>
                      <a:pt x="10881" y="77136"/>
                      <a:pt x="12214" y="75993"/>
                    </a:cubicBezTo>
                    <a:cubicBezTo>
                      <a:pt x="18596" y="70564"/>
                      <a:pt x="23263" y="63896"/>
                      <a:pt x="27645" y="57038"/>
                    </a:cubicBezTo>
                    <a:cubicBezTo>
                      <a:pt x="28597" y="61610"/>
                      <a:pt x="30121" y="65897"/>
                      <a:pt x="32979" y="69421"/>
                    </a:cubicBezTo>
                    <a:cubicBezTo>
                      <a:pt x="40313" y="78469"/>
                      <a:pt x="52029" y="78089"/>
                      <a:pt x="60887" y="71421"/>
                    </a:cubicBezTo>
                    <a:cubicBezTo>
                      <a:pt x="70984" y="63706"/>
                      <a:pt x="71936" y="54466"/>
                      <a:pt x="69840" y="43322"/>
                    </a:cubicBezTo>
                    <a:close/>
                  </a:path>
                </a:pathLst>
              </a:custGeom>
              <a:grpFill/>
              <a:ln w="9525" cap="flat">
                <a:noFill/>
                <a:prstDash val="solid"/>
                <a:miter/>
              </a:ln>
            </p:spPr>
            <p:txBody>
              <a:bodyPr rtlCol="0" anchor="ctr"/>
              <a:lstStyle/>
              <a:p>
                <a:endParaRPr lang="en-US"/>
              </a:p>
            </p:txBody>
          </p:sp>
          <p:sp>
            <p:nvSpPr>
              <p:cNvPr id="1101" name="Freeform: Shape 1100">
                <a:extLst>
                  <a:ext uri="{FF2B5EF4-FFF2-40B4-BE49-F238E27FC236}">
                    <a16:creationId xmlns:a16="http://schemas.microsoft.com/office/drawing/2014/main" id="{AFD19D98-34B2-CEF9-1262-C9F1A6B83345}"/>
                  </a:ext>
                </a:extLst>
              </p:cNvPr>
              <p:cNvSpPr/>
              <p:nvPr/>
            </p:nvSpPr>
            <p:spPr>
              <a:xfrm>
                <a:off x="5179646" y="3662838"/>
                <a:ext cx="40508" cy="137553"/>
              </a:xfrm>
              <a:custGeom>
                <a:avLst/>
                <a:gdLst>
                  <a:gd name="connsiteX0" fmla="*/ 40149 w 40508"/>
                  <a:gd name="connsiteY0" fmla="*/ 55340 h 137553"/>
                  <a:gd name="connsiteX1" fmla="*/ 1382 w 40508"/>
                  <a:gd name="connsiteY1" fmla="*/ 191 h 137553"/>
                  <a:gd name="connsiteX2" fmla="*/ 48 w 40508"/>
                  <a:gd name="connsiteY2" fmla="*/ 953 h 137553"/>
                  <a:gd name="connsiteX3" fmla="*/ 26623 w 40508"/>
                  <a:gd name="connsiteY3" fmla="*/ 48673 h 137553"/>
                  <a:gd name="connsiteX4" fmla="*/ 11574 w 40508"/>
                  <a:gd name="connsiteY4" fmla="*/ 136112 h 137553"/>
                  <a:gd name="connsiteX5" fmla="*/ 13669 w 40508"/>
                  <a:gd name="connsiteY5" fmla="*/ 136970 h 137553"/>
                  <a:gd name="connsiteX6" fmla="*/ 40149 w 40508"/>
                  <a:gd name="connsiteY6" fmla="*/ 55340 h 13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508" h="137553">
                    <a:moveTo>
                      <a:pt x="40149" y="55340"/>
                    </a:moveTo>
                    <a:cubicBezTo>
                      <a:pt x="38053" y="31147"/>
                      <a:pt x="18241" y="15145"/>
                      <a:pt x="1382" y="191"/>
                    </a:cubicBezTo>
                    <a:cubicBezTo>
                      <a:pt x="811" y="-286"/>
                      <a:pt x="-237" y="191"/>
                      <a:pt x="48" y="953"/>
                    </a:cubicBezTo>
                    <a:cubicBezTo>
                      <a:pt x="6335" y="18574"/>
                      <a:pt x="20718" y="30766"/>
                      <a:pt x="26623" y="48673"/>
                    </a:cubicBezTo>
                    <a:cubicBezTo>
                      <a:pt x="35863" y="76391"/>
                      <a:pt x="18146" y="109443"/>
                      <a:pt x="11574" y="136112"/>
                    </a:cubicBezTo>
                    <a:cubicBezTo>
                      <a:pt x="11288" y="137446"/>
                      <a:pt x="13003" y="138113"/>
                      <a:pt x="13669" y="136970"/>
                    </a:cubicBezTo>
                    <a:cubicBezTo>
                      <a:pt x="30338" y="111728"/>
                      <a:pt x="42816" y="86297"/>
                      <a:pt x="40149" y="55340"/>
                    </a:cubicBezTo>
                    <a:close/>
                  </a:path>
                </a:pathLst>
              </a:custGeom>
              <a:grpFill/>
              <a:ln w="9525" cap="flat">
                <a:noFill/>
                <a:prstDash val="solid"/>
                <a:miter/>
              </a:ln>
            </p:spPr>
            <p:txBody>
              <a:bodyPr rtlCol="0" anchor="ctr"/>
              <a:lstStyle/>
              <a:p>
                <a:endParaRPr lang="en-US"/>
              </a:p>
            </p:txBody>
          </p:sp>
          <p:sp>
            <p:nvSpPr>
              <p:cNvPr id="1102" name="Freeform: Shape 1101">
                <a:extLst>
                  <a:ext uri="{FF2B5EF4-FFF2-40B4-BE49-F238E27FC236}">
                    <a16:creationId xmlns:a16="http://schemas.microsoft.com/office/drawing/2014/main" id="{D0748AFA-8317-17D5-404D-65F4A70F6E99}"/>
                  </a:ext>
                </a:extLst>
              </p:cNvPr>
              <p:cNvSpPr/>
              <p:nvPr/>
            </p:nvSpPr>
            <p:spPr>
              <a:xfrm>
                <a:off x="5258092" y="3719475"/>
                <a:ext cx="70667" cy="14906"/>
              </a:xfrm>
              <a:custGeom>
                <a:avLst/>
                <a:gdLst>
                  <a:gd name="connsiteX0" fmla="*/ 69811 w 70667"/>
                  <a:gd name="connsiteY0" fmla="*/ 6229 h 14906"/>
                  <a:gd name="connsiteX1" fmla="*/ 39236 w 70667"/>
                  <a:gd name="connsiteY1" fmla="*/ 609 h 14906"/>
                  <a:gd name="connsiteX2" fmla="*/ 755 w 70667"/>
                  <a:gd name="connsiteY2" fmla="*/ 2609 h 14906"/>
                  <a:gd name="connsiteX3" fmla="*/ 279 w 70667"/>
                  <a:gd name="connsiteY3" fmla="*/ 4324 h 14906"/>
                  <a:gd name="connsiteX4" fmla="*/ 29521 w 70667"/>
                  <a:gd name="connsiteY4" fmla="*/ 12896 h 14906"/>
                  <a:gd name="connsiteX5" fmla="*/ 69240 w 70667"/>
                  <a:gd name="connsiteY5" fmla="*/ 10991 h 14906"/>
                  <a:gd name="connsiteX6" fmla="*/ 69811 w 70667"/>
                  <a:gd name="connsiteY6" fmla="*/ 6229 h 1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667" h="14906">
                    <a:moveTo>
                      <a:pt x="69811" y="6229"/>
                    </a:moveTo>
                    <a:cubicBezTo>
                      <a:pt x="62191" y="-1487"/>
                      <a:pt x="49237" y="609"/>
                      <a:pt x="39236" y="609"/>
                    </a:cubicBezTo>
                    <a:cubicBezTo>
                      <a:pt x="26758" y="609"/>
                      <a:pt x="12661" y="-1677"/>
                      <a:pt x="755" y="2609"/>
                    </a:cubicBezTo>
                    <a:cubicBezTo>
                      <a:pt x="88" y="2895"/>
                      <a:pt x="-293" y="3752"/>
                      <a:pt x="279" y="4324"/>
                    </a:cubicBezTo>
                    <a:cubicBezTo>
                      <a:pt x="8375" y="11658"/>
                      <a:pt x="19043" y="11944"/>
                      <a:pt x="29521" y="12896"/>
                    </a:cubicBezTo>
                    <a:cubicBezTo>
                      <a:pt x="40855" y="14039"/>
                      <a:pt x="59429" y="17659"/>
                      <a:pt x="69240" y="10991"/>
                    </a:cubicBezTo>
                    <a:cubicBezTo>
                      <a:pt x="70764" y="9848"/>
                      <a:pt x="71240" y="7657"/>
                      <a:pt x="69811" y="6229"/>
                    </a:cubicBezTo>
                    <a:close/>
                  </a:path>
                </a:pathLst>
              </a:custGeom>
              <a:grpFill/>
              <a:ln w="9525" cap="flat">
                <a:noFill/>
                <a:prstDash val="solid"/>
                <a:miter/>
              </a:ln>
            </p:spPr>
            <p:txBody>
              <a:bodyPr rtlCol="0" anchor="ctr"/>
              <a:lstStyle/>
              <a:p>
                <a:endParaRPr lang="en-US"/>
              </a:p>
            </p:txBody>
          </p:sp>
          <p:sp>
            <p:nvSpPr>
              <p:cNvPr id="1103" name="Freeform: Shape 1102">
                <a:extLst>
                  <a:ext uri="{FF2B5EF4-FFF2-40B4-BE49-F238E27FC236}">
                    <a16:creationId xmlns:a16="http://schemas.microsoft.com/office/drawing/2014/main" id="{4CE4EC1B-4975-2C1F-638D-53BC0E650A24}"/>
                  </a:ext>
                </a:extLst>
              </p:cNvPr>
              <p:cNvSpPr/>
              <p:nvPr/>
            </p:nvSpPr>
            <p:spPr>
              <a:xfrm>
                <a:off x="5262456" y="3740253"/>
                <a:ext cx="60341" cy="15109"/>
              </a:xfrm>
              <a:custGeom>
                <a:avLst/>
                <a:gdLst>
                  <a:gd name="connsiteX0" fmla="*/ 59827 w 60341"/>
                  <a:gd name="connsiteY0" fmla="*/ 10120 h 15109"/>
                  <a:gd name="connsiteX1" fmla="*/ 32300 w 60341"/>
                  <a:gd name="connsiteY1" fmla="*/ 1262 h 15109"/>
                  <a:gd name="connsiteX2" fmla="*/ 13441 w 60341"/>
                  <a:gd name="connsiteY2" fmla="*/ 881 h 15109"/>
                  <a:gd name="connsiteX3" fmla="*/ 1058 w 60341"/>
                  <a:gd name="connsiteY3" fmla="*/ 500 h 15109"/>
                  <a:gd name="connsiteX4" fmla="*/ 10 w 60341"/>
                  <a:gd name="connsiteY4" fmla="*/ 1929 h 15109"/>
                  <a:gd name="connsiteX5" fmla="*/ 59066 w 60341"/>
                  <a:gd name="connsiteY5" fmla="*/ 13168 h 15109"/>
                  <a:gd name="connsiteX6" fmla="*/ 59827 w 60341"/>
                  <a:gd name="connsiteY6" fmla="*/ 10120 h 15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341" h="15109">
                    <a:moveTo>
                      <a:pt x="59827" y="10120"/>
                    </a:moveTo>
                    <a:cubicBezTo>
                      <a:pt x="52589" y="2500"/>
                      <a:pt x="42206" y="1547"/>
                      <a:pt x="32300" y="1262"/>
                    </a:cubicBezTo>
                    <a:cubicBezTo>
                      <a:pt x="26014" y="1166"/>
                      <a:pt x="19727" y="1166"/>
                      <a:pt x="13441" y="881"/>
                    </a:cubicBezTo>
                    <a:cubicBezTo>
                      <a:pt x="9345" y="690"/>
                      <a:pt x="5059" y="-738"/>
                      <a:pt x="1058" y="500"/>
                    </a:cubicBezTo>
                    <a:cubicBezTo>
                      <a:pt x="487" y="690"/>
                      <a:pt x="-85" y="1262"/>
                      <a:pt x="10" y="1929"/>
                    </a:cubicBezTo>
                    <a:cubicBezTo>
                      <a:pt x="1439" y="19550"/>
                      <a:pt x="48207" y="15073"/>
                      <a:pt x="59066" y="13168"/>
                    </a:cubicBezTo>
                    <a:cubicBezTo>
                      <a:pt x="60494" y="12882"/>
                      <a:pt x="60685" y="10977"/>
                      <a:pt x="59827" y="10120"/>
                    </a:cubicBezTo>
                    <a:close/>
                  </a:path>
                </a:pathLst>
              </a:custGeom>
              <a:grpFill/>
              <a:ln w="9525" cap="flat">
                <a:noFill/>
                <a:prstDash val="solid"/>
                <a:miter/>
              </a:ln>
            </p:spPr>
            <p:txBody>
              <a:bodyPr rtlCol="0" anchor="ctr"/>
              <a:lstStyle/>
              <a:p>
                <a:endParaRPr lang="en-US"/>
              </a:p>
            </p:txBody>
          </p:sp>
          <p:sp>
            <p:nvSpPr>
              <p:cNvPr id="1104" name="Freeform: Shape 1103">
                <a:extLst>
                  <a:ext uri="{FF2B5EF4-FFF2-40B4-BE49-F238E27FC236}">
                    <a16:creationId xmlns:a16="http://schemas.microsoft.com/office/drawing/2014/main" id="{38324863-6FF7-39E2-891C-8AC43551F007}"/>
                  </a:ext>
                </a:extLst>
              </p:cNvPr>
              <p:cNvSpPr/>
              <p:nvPr/>
            </p:nvSpPr>
            <p:spPr>
              <a:xfrm>
                <a:off x="5521046" y="3574287"/>
                <a:ext cx="75309" cy="126425"/>
              </a:xfrm>
              <a:custGeom>
                <a:avLst/>
                <a:gdLst>
                  <a:gd name="connsiteX0" fmla="*/ 63652 w 75309"/>
                  <a:gd name="connsiteY0" fmla="*/ 2731 h 126425"/>
                  <a:gd name="connsiteX1" fmla="*/ 405 w 75309"/>
                  <a:gd name="connsiteY1" fmla="*/ 76169 h 126425"/>
                  <a:gd name="connsiteX2" fmla="*/ 3453 w 75309"/>
                  <a:gd name="connsiteY2" fmla="*/ 79217 h 126425"/>
                  <a:gd name="connsiteX3" fmla="*/ 55174 w 75309"/>
                  <a:gd name="connsiteY3" fmla="*/ 33973 h 126425"/>
                  <a:gd name="connsiteX4" fmla="*/ 43459 w 75309"/>
                  <a:gd name="connsiteY4" fmla="*/ 120174 h 126425"/>
                  <a:gd name="connsiteX5" fmla="*/ 56412 w 75309"/>
                  <a:gd name="connsiteY5" fmla="*/ 120174 h 126425"/>
                  <a:gd name="connsiteX6" fmla="*/ 74986 w 75309"/>
                  <a:gd name="connsiteY6" fmla="*/ 7494 h 126425"/>
                  <a:gd name="connsiteX7" fmla="*/ 63652 w 75309"/>
                  <a:gd name="connsiteY7" fmla="*/ 2731 h 12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09" h="126425">
                    <a:moveTo>
                      <a:pt x="63652" y="2731"/>
                    </a:moveTo>
                    <a:cubicBezTo>
                      <a:pt x="44411" y="28925"/>
                      <a:pt x="19455" y="50165"/>
                      <a:pt x="405" y="76169"/>
                    </a:cubicBezTo>
                    <a:cubicBezTo>
                      <a:pt x="-1023" y="78169"/>
                      <a:pt x="1644" y="79979"/>
                      <a:pt x="3453" y="79217"/>
                    </a:cubicBezTo>
                    <a:cubicBezTo>
                      <a:pt x="23742" y="69692"/>
                      <a:pt x="40506" y="52166"/>
                      <a:pt x="55174" y="33973"/>
                    </a:cubicBezTo>
                    <a:cubicBezTo>
                      <a:pt x="48793" y="62262"/>
                      <a:pt x="45459" y="91028"/>
                      <a:pt x="43459" y="120174"/>
                    </a:cubicBezTo>
                    <a:cubicBezTo>
                      <a:pt x="42887" y="128556"/>
                      <a:pt x="55841" y="128461"/>
                      <a:pt x="56412" y="120174"/>
                    </a:cubicBezTo>
                    <a:cubicBezTo>
                      <a:pt x="58984" y="81979"/>
                      <a:pt x="64223" y="44355"/>
                      <a:pt x="74986" y="7494"/>
                    </a:cubicBezTo>
                    <a:cubicBezTo>
                      <a:pt x="77177" y="350"/>
                      <a:pt x="67652" y="-2603"/>
                      <a:pt x="63652" y="2731"/>
                    </a:cubicBezTo>
                    <a:close/>
                  </a:path>
                </a:pathLst>
              </a:custGeom>
              <a:grpFill/>
              <a:ln w="9525" cap="flat">
                <a:noFill/>
                <a:prstDash val="solid"/>
                <a:miter/>
              </a:ln>
            </p:spPr>
            <p:txBody>
              <a:bodyPr rtlCol="0" anchor="ctr"/>
              <a:lstStyle/>
              <a:p>
                <a:endParaRPr lang="en-US"/>
              </a:p>
            </p:txBody>
          </p:sp>
          <p:sp>
            <p:nvSpPr>
              <p:cNvPr id="1105" name="Freeform: Shape 1104">
                <a:extLst>
                  <a:ext uri="{FF2B5EF4-FFF2-40B4-BE49-F238E27FC236}">
                    <a16:creationId xmlns:a16="http://schemas.microsoft.com/office/drawing/2014/main" id="{D7F995E3-7EFE-79ED-221F-94E621EA6754}"/>
                  </a:ext>
                </a:extLst>
              </p:cNvPr>
              <p:cNvSpPr/>
              <p:nvPr/>
            </p:nvSpPr>
            <p:spPr>
              <a:xfrm>
                <a:off x="5365384" y="3737085"/>
                <a:ext cx="436518" cy="15149"/>
              </a:xfrm>
              <a:custGeom>
                <a:avLst/>
                <a:gdLst>
                  <a:gd name="connsiteX0" fmla="*/ 433149 w 436518"/>
                  <a:gd name="connsiteY0" fmla="*/ 2906 h 15149"/>
                  <a:gd name="connsiteX1" fmla="*/ 336280 w 436518"/>
                  <a:gd name="connsiteY1" fmla="*/ 906 h 15149"/>
                  <a:gd name="connsiteX2" fmla="*/ 219123 w 436518"/>
                  <a:gd name="connsiteY2" fmla="*/ 1192 h 15149"/>
                  <a:gd name="connsiteX3" fmla="*/ 109490 w 436518"/>
                  <a:gd name="connsiteY3" fmla="*/ 1477 h 15149"/>
                  <a:gd name="connsiteX4" fmla="*/ 714 w 436518"/>
                  <a:gd name="connsiteY4" fmla="*/ 6430 h 15149"/>
                  <a:gd name="connsiteX5" fmla="*/ 714 w 436518"/>
                  <a:gd name="connsiteY5" fmla="*/ 8431 h 15149"/>
                  <a:gd name="connsiteX6" fmla="*/ 100441 w 436518"/>
                  <a:gd name="connsiteY6" fmla="*/ 13384 h 15149"/>
                  <a:gd name="connsiteX7" fmla="*/ 219218 w 436518"/>
                  <a:gd name="connsiteY7" fmla="*/ 13765 h 15149"/>
                  <a:gd name="connsiteX8" fmla="*/ 327517 w 436518"/>
                  <a:gd name="connsiteY8" fmla="*/ 14050 h 15149"/>
                  <a:gd name="connsiteX9" fmla="*/ 433245 w 436518"/>
                  <a:gd name="connsiteY9" fmla="*/ 12050 h 15149"/>
                  <a:gd name="connsiteX10" fmla="*/ 433149 w 436518"/>
                  <a:gd name="connsiteY10" fmla="*/ 2906 h 15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6518" h="15149">
                    <a:moveTo>
                      <a:pt x="433149" y="2906"/>
                    </a:moveTo>
                    <a:cubicBezTo>
                      <a:pt x="401527" y="-2047"/>
                      <a:pt x="368189" y="811"/>
                      <a:pt x="336280" y="906"/>
                    </a:cubicBezTo>
                    <a:cubicBezTo>
                      <a:pt x="297228" y="1001"/>
                      <a:pt x="258175" y="1096"/>
                      <a:pt x="219123" y="1192"/>
                    </a:cubicBezTo>
                    <a:cubicBezTo>
                      <a:pt x="182547" y="1287"/>
                      <a:pt x="146066" y="1382"/>
                      <a:pt x="109490" y="1477"/>
                    </a:cubicBezTo>
                    <a:cubicBezTo>
                      <a:pt x="74533" y="1573"/>
                      <a:pt x="34528" y="-3285"/>
                      <a:pt x="714" y="6430"/>
                    </a:cubicBezTo>
                    <a:cubicBezTo>
                      <a:pt x="-238" y="6716"/>
                      <a:pt x="-238" y="8145"/>
                      <a:pt x="714" y="8431"/>
                    </a:cubicBezTo>
                    <a:cubicBezTo>
                      <a:pt x="31956" y="17384"/>
                      <a:pt x="68247" y="13288"/>
                      <a:pt x="100441" y="13384"/>
                    </a:cubicBezTo>
                    <a:cubicBezTo>
                      <a:pt x="140065" y="13479"/>
                      <a:pt x="179594" y="13669"/>
                      <a:pt x="219218" y="13765"/>
                    </a:cubicBezTo>
                    <a:cubicBezTo>
                      <a:pt x="255318" y="13860"/>
                      <a:pt x="291418" y="13955"/>
                      <a:pt x="327517" y="14050"/>
                    </a:cubicBezTo>
                    <a:cubicBezTo>
                      <a:pt x="362283" y="14146"/>
                      <a:pt x="398860" y="17479"/>
                      <a:pt x="433245" y="12050"/>
                    </a:cubicBezTo>
                    <a:cubicBezTo>
                      <a:pt x="437626" y="11193"/>
                      <a:pt x="437626" y="3573"/>
                      <a:pt x="433149" y="2906"/>
                    </a:cubicBezTo>
                    <a:close/>
                  </a:path>
                </a:pathLst>
              </a:custGeom>
              <a:grpFill/>
              <a:ln w="9525" cap="flat">
                <a:noFill/>
                <a:prstDash val="solid"/>
                <a:miter/>
              </a:ln>
            </p:spPr>
            <p:txBody>
              <a:bodyPr rtlCol="0" anchor="ctr"/>
              <a:lstStyle/>
              <a:p>
                <a:endParaRPr lang="en-US"/>
              </a:p>
            </p:txBody>
          </p:sp>
          <p:sp>
            <p:nvSpPr>
              <p:cNvPr id="1106" name="Freeform: Shape 1105">
                <a:extLst>
                  <a:ext uri="{FF2B5EF4-FFF2-40B4-BE49-F238E27FC236}">
                    <a16:creationId xmlns:a16="http://schemas.microsoft.com/office/drawing/2014/main" id="{E5A1BEBC-ED6F-4CB7-37AE-101AF6DA2FC9}"/>
                  </a:ext>
                </a:extLst>
              </p:cNvPr>
              <p:cNvSpPr/>
              <p:nvPr/>
            </p:nvSpPr>
            <p:spPr>
              <a:xfrm>
                <a:off x="5355154" y="3774090"/>
                <a:ext cx="474426" cy="147164"/>
              </a:xfrm>
              <a:custGeom>
                <a:avLst/>
                <a:gdLst>
                  <a:gd name="connsiteX0" fmla="*/ 473098 w 474426"/>
                  <a:gd name="connsiteY0" fmla="*/ 0 h 147164"/>
                  <a:gd name="connsiteX1" fmla="*/ 279836 w 474426"/>
                  <a:gd name="connsiteY1" fmla="*/ 6191 h 147164"/>
                  <a:gd name="connsiteX2" fmla="*/ 94479 w 474426"/>
                  <a:gd name="connsiteY2" fmla="*/ 12573 h 147164"/>
                  <a:gd name="connsiteX3" fmla="*/ 89240 w 474426"/>
                  <a:gd name="connsiteY3" fmla="*/ 16573 h 147164"/>
                  <a:gd name="connsiteX4" fmla="*/ 49902 w 474426"/>
                  <a:gd name="connsiteY4" fmla="*/ 129445 h 147164"/>
                  <a:gd name="connsiteX5" fmla="*/ 56665 w 474426"/>
                  <a:gd name="connsiteY5" fmla="*/ 56102 h 147164"/>
                  <a:gd name="connsiteX6" fmla="*/ 51617 w 474426"/>
                  <a:gd name="connsiteY6" fmla="*/ 51054 h 147164"/>
                  <a:gd name="connsiteX7" fmla="*/ 1134 w 474426"/>
                  <a:gd name="connsiteY7" fmla="*/ 56864 h 147164"/>
                  <a:gd name="connsiteX8" fmla="*/ 1611 w 474426"/>
                  <a:gd name="connsiteY8" fmla="*/ 60103 h 147164"/>
                  <a:gd name="connsiteX9" fmla="*/ 45997 w 474426"/>
                  <a:gd name="connsiteY9" fmla="*/ 60674 h 147164"/>
                  <a:gd name="connsiteX10" fmla="*/ 41806 w 474426"/>
                  <a:gd name="connsiteY10" fmla="*/ 143256 h 147164"/>
                  <a:gd name="connsiteX11" fmla="*/ 50664 w 474426"/>
                  <a:gd name="connsiteY11" fmla="*/ 145637 h 147164"/>
                  <a:gd name="connsiteX12" fmla="*/ 87050 w 474426"/>
                  <a:gd name="connsiteY12" fmla="*/ 60103 h 147164"/>
                  <a:gd name="connsiteX13" fmla="*/ 94193 w 474426"/>
                  <a:gd name="connsiteY13" fmla="*/ 35623 h 147164"/>
                  <a:gd name="connsiteX14" fmla="*/ 109719 w 474426"/>
                  <a:gd name="connsiteY14" fmla="*/ 25051 h 147164"/>
                  <a:gd name="connsiteX15" fmla="*/ 182681 w 474426"/>
                  <a:gd name="connsiteY15" fmla="*/ 25813 h 147164"/>
                  <a:gd name="connsiteX16" fmla="*/ 323079 w 474426"/>
                  <a:gd name="connsiteY16" fmla="*/ 14668 h 147164"/>
                  <a:gd name="connsiteX17" fmla="*/ 473574 w 474426"/>
                  <a:gd name="connsiteY17" fmla="*/ 2762 h 147164"/>
                  <a:gd name="connsiteX18" fmla="*/ 473098 w 474426"/>
                  <a:gd name="connsiteY18" fmla="*/ 0 h 14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4426" h="147164">
                    <a:moveTo>
                      <a:pt x="473098" y="0"/>
                    </a:moveTo>
                    <a:cubicBezTo>
                      <a:pt x="409376" y="571"/>
                      <a:pt x="343082" y="-1238"/>
                      <a:pt x="279836" y="6191"/>
                    </a:cubicBezTo>
                    <a:cubicBezTo>
                      <a:pt x="218495" y="13430"/>
                      <a:pt x="156106" y="19336"/>
                      <a:pt x="94479" y="12573"/>
                    </a:cubicBezTo>
                    <a:cubicBezTo>
                      <a:pt x="91907" y="12287"/>
                      <a:pt x="90003" y="14478"/>
                      <a:pt x="89240" y="16573"/>
                    </a:cubicBezTo>
                    <a:cubicBezTo>
                      <a:pt x="75715" y="51911"/>
                      <a:pt x="72191" y="97631"/>
                      <a:pt x="49902" y="129445"/>
                    </a:cubicBezTo>
                    <a:cubicBezTo>
                      <a:pt x="46759" y="104870"/>
                      <a:pt x="54093" y="80867"/>
                      <a:pt x="56665" y="56102"/>
                    </a:cubicBezTo>
                    <a:cubicBezTo>
                      <a:pt x="56951" y="53245"/>
                      <a:pt x="54188" y="51244"/>
                      <a:pt x="51617" y="51054"/>
                    </a:cubicBezTo>
                    <a:cubicBezTo>
                      <a:pt x="34186" y="49911"/>
                      <a:pt x="17803" y="51340"/>
                      <a:pt x="1134" y="56864"/>
                    </a:cubicBezTo>
                    <a:cubicBezTo>
                      <a:pt x="-580" y="57436"/>
                      <a:pt x="-295" y="60007"/>
                      <a:pt x="1611" y="60103"/>
                    </a:cubicBezTo>
                    <a:cubicBezTo>
                      <a:pt x="16470" y="60769"/>
                      <a:pt x="31138" y="59531"/>
                      <a:pt x="45997" y="60674"/>
                    </a:cubicBezTo>
                    <a:cubicBezTo>
                      <a:pt x="42092" y="88678"/>
                      <a:pt x="34472" y="114967"/>
                      <a:pt x="41806" y="143256"/>
                    </a:cubicBezTo>
                    <a:cubicBezTo>
                      <a:pt x="42758" y="146971"/>
                      <a:pt x="47997" y="148590"/>
                      <a:pt x="50664" y="145637"/>
                    </a:cubicBezTo>
                    <a:cubicBezTo>
                      <a:pt x="71619" y="122587"/>
                      <a:pt x="78858" y="89249"/>
                      <a:pt x="87050" y="60103"/>
                    </a:cubicBezTo>
                    <a:cubicBezTo>
                      <a:pt x="89336" y="51911"/>
                      <a:pt x="91717" y="43720"/>
                      <a:pt x="94193" y="35623"/>
                    </a:cubicBezTo>
                    <a:cubicBezTo>
                      <a:pt x="97718" y="24289"/>
                      <a:pt x="97622" y="24003"/>
                      <a:pt x="109719" y="25051"/>
                    </a:cubicBezTo>
                    <a:cubicBezTo>
                      <a:pt x="133913" y="27146"/>
                      <a:pt x="158392" y="26765"/>
                      <a:pt x="182681" y="25813"/>
                    </a:cubicBezTo>
                    <a:cubicBezTo>
                      <a:pt x="229639" y="24003"/>
                      <a:pt x="276121" y="16383"/>
                      <a:pt x="323079" y="14668"/>
                    </a:cubicBezTo>
                    <a:cubicBezTo>
                      <a:pt x="373371" y="12859"/>
                      <a:pt x="424806" y="17145"/>
                      <a:pt x="473574" y="2762"/>
                    </a:cubicBezTo>
                    <a:cubicBezTo>
                      <a:pt x="474908" y="2286"/>
                      <a:pt x="474622" y="0"/>
                      <a:pt x="473098" y="0"/>
                    </a:cubicBezTo>
                    <a:close/>
                  </a:path>
                </a:pathLst>
              </a:custGeom>
              <a:grpFill/>
              <a:ln w="9525" cap="flat">
                <a:noFill/>
                <a:prstDash val="solid"/>
                <a:miter/>
              </a:ln>
            </p:spPr>
            <p:txBody>
              <a:bodyPr rtlCol="0" anchor="ctr"/>
              <a:lstStyle/>
              <a:p>
                <a:endParaRPr lang="en-US"/>
              </a:p>
            </p:txBody>
          </p:sp>
          <p:sp>
            <p:nvSpPr>
              <p:cNvPr id="1107" name="Freeform: Shape 1106">
                <a:extLst>
                  <a:ext uri="{FF2B5EF4-FFF2-40B4-BE49-F238E27FC236}">
                    <a16:creationId xmlns:a16="http://schemas.microsoft.com/office/drawing/2014/main" id="{7B3968E2-B9B8-B4EC-7CCA-CDB0EBA2EDE8}"/>
                  </a:ext>
                </a:extLst>
              </p:cNvPr>
              <p:cNvSpPr/>
              <p:nvPr/>
            </p:nvSpPr>
            <p:spPr>
              <a:xfrm>
                <a:off x="5471569" y="3834822"/>
                <a:ext cx="67671" cy="87553"/>
              </a:xfrm>
              <a:custGeom>
                <a:avLst/>
                <a:gdLst>
                  <a:gd name="connsiteX0" fmla="*/ 65694 w 67671"/>
                  <a:gd name="connsiteY0" fmla="*/ 72523 h 87553"/>
                  <a:gd name="connsiteX1" fmla="*/ 20926 w 67671"/>
                  <a:gd name="connsiteY1" fmla="*/ 73857 h 87553"/>
                  <a:gd name="connsiteX2" fmla="*/ 37595 w 67671"/>
                  <a:gd name="connsiteY2" fmla="*/ 19850 h 87553"/>
                  <a:gd name="connsiteX3" fmla="*/ 257 w 67671"/>
                  <a:gd name="connsiteY3" fmla="*/ 11087 h 87553"/>
                  <a:gd name="connsiteX4" fmla="*/ 1876 w 67671"/>
                  <a:gd name="connsiteY4" fmla="*/ 13945 h 87553"/>
                  <a:gd name="connsiteX5" fmla="*/ 23403 w 67671"/>
                  <a:gd name="connsiteY5" fmla="*/ 10897 h 87553"/>
                  <a:gd name="connsiteX6" fmla="*/ 24451 w 67671"/>
                  <a:gd name="connsiteY6" fmla="*/ 31280 h 87553"/>
                  <a:gd name="connsiteX7" fmla="*/ 4067 w 67671"/>
                  <a:gd name="connsiteY7" fmla="*/ 78238 h 87553"/>
                  <a:gd name="connsiteX8" fmla="*/ 10544 w 67671"/>
                  <a:gd name="connsiteY8" fmla="*/ 86715 h 87553"/>
                  <a:gd name="connsiteX9" fmla="*/ 67504 w 67671"/>
                  <a:gd name="connsiteY9" fmla="*/ 74809 h 87553"/>
                  <a:gd name="connsiteX10" fmla="*/ 65694 w 67671"/>
                  <a:gd name="connsiteY10" fmla="*/ 72523 h 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671" h="87553">
                    <a:moveTo>
                      <a:pt x="65694" y="72523"/>
                    </a:moveTo>
                    <a:cubicBezTo>
                      <a:pt x="50930" y="77381"/>
                      <a:pt x="35881" y="73571"/>
                      <a:pt x="20926" y="73857"/>
                    </a:cubicBezTo>
                    <a:cubicBezTo>
                      <a:pt x="30832" y="57664"/>
                      <a:pt x="37405" y="38043"/>
                      <a:pt x="37595" y="19850"/>
                    </a:cubicBezTo>
                    <a:cubicBezTo>
                      <a:pt x="37690" y="-3581"/>
                      <a:pt x="12639" y="-5963"/>
                      <a:pt x="257" y="11087"/>
                    </a:cubicBezTo>
                    <a:cubicBezTo>
                      <a:pt x="-505" y="12135"/>
                      <a:pt x="543" y="14135"/>
                      <a:pt x="1876" y="13945"/>
                    </a:cubicBezTo>
                    <a:cubicBezTo>
                      <a:pt x="7972" y="13182"/>
                      <a:pt x="17497" y="7658"/>
                      <a:pt x="23403" y="10897"/>
                    </a:cubicBezTo>
                    <a:cubicBezTo>
                      <a:pt x="28546" y="13659"/>
                      <a:pt x="25213" y="27280"/>
                      <a:pt x="24451" y="31280"/>
                    </a:cubicBezTo>
                    <a:cubicBezTo>
                      <a:pt x="21117" y="47758"/>
                      <a:pt x="14068" y="64618"/>
                      <a:pt x="4067" y="78238"/>
                    </a:cubicBezTo>
                    <a:cubicBezTo>
                      <a:pt x="1019" y="82429"/>
                      <a:pt x="6067" y="88144"/>
                      <a:pt x="10544" y="86715"/>
                    </a:cubicBezTo>
                    <a:cubicBezTo>
                      <a:pt x="30451" y="80429"/>
                      <a:pt x="55121" y="98717"/>
                      <a:pt x="67504" y="74809"/>
                    </a:cubicBezTo>
                    <a:cubicBezTo>
                      <a:pt x="68075" y="73666"/>
                      <a:pt x="67123" y="72047"/>
                      <a:pt x="65694" y="72523"/>
                    </a:cubicBezTo>
                    <a:close/>
                  </a:path>
                </a:pathLst>
              </a:custGeom>
              <a:grpFill/>
              <a:ln w="9525" cap="flat">
                <a:noFill/>
                <a:prstDash val="solid"/>
                <a:miter/>
              </a:ln>
            </p:spPr>
            <p:txBody>
              <a:bodyPr rtlCol="0" anchor="ctr"/>
              <a:lstStyle/>
              <a:p>
                <a:endParaRPr lang="en-US"/>
              </a:p>
            </p:txBody>
          </p:sp>
          <p:sp>
            <p:nvSpPr>
              <p:cNvPr id="1108" name="Freeform: Shape 1107">
                <a:extLst>
                  <a:ext uri="{FF2B5EF4-FFF2-40B4-BE49-F238E27FC236}">
                    <a16:creationId xmlns:a16="http://schemas.microsoft.com/office/drawing/2014/main" id="{35CC6CD4-1AFD-A791-B03F-F628F56A884A}"/>
                  </a:ext>
                </a:extLst>
              </p:cNvPr>
              <p:cNvSpPr/>
              <p:nvPr/>
            </p:nvSpPr>
            <p:spPr>
              <a:xfrm>
                <a:off x="5549169" y="3829561"/>
                <a:ext cx="114549" cy="89812"/>
              </a:xfrm>
              <a:custGeom>
                <a:avLst/>
                <a:gdLst>
                  <a:gd name="connsiteX0" fmla="*/ 114396 w 114549"/>
                  <a:gd name="connsiteY0" fmla="*/ 5394 h 89812"/>
                  <a:gd name="connsiteX1" fmla="*/ 112395 w 114549"/>
                  <a:gd name="connsiteY1" fmla="*/ 3394 h 89812"/>
                  <a:gd name="connsiteX2" fmla="*/ 84678 w 114549"/>
                  <a:gd name="connsiteY2" fmla="*/ 12348 h 89812"/>
                  <a:gd name="connsiteX3" fmla="*/ 49911 w 114549"/>
                  <a:gd name="connsiteY3" fmla="*/ 3013 h 89812"/>
                  <a:gd name="connsiteX4" fmla="*/ 286 w 114549"/>
                  <a:gd name="connsiteY4" fmla="*/ 18253 h 89812"/>
                  <a:gd name="connsiteX5" fmla="*/ 4287 w 114549"/>
                  <a:gd name="connsiteY5" fmla="*/ 22254 h 89812"/>
                  <a:gd name="connsiteX6" fmla="*/ 41148 w 114549"/>
                  <a:gd name="connsiteY6" fmla="*/ 15110 h 89812"/>
                  <a:gd name="connsiteX7" fmla="*/ 40958 w 114549"/>
                  <a:gd name="connsiteY7" fmla="*/ 35874 h 89812"/>
                  <a:gd name="connsiteX8" fmla="*/ 42767 w 114549"/>
                  <a:gd name="connsiteY8" fmla="*/ 77118 h 89812"/>
                  <a:gd name="connsiteX9" fmla="*/ 46482 w 114549"/>
                  <a:gd name="connsiteY9" fmla="*/ 80832 h 89812"/>
                  <a:gd name="connsiteX10" fmla="*/ 49340 w 114549"/>
                  <a:gd name="connsiteY10" fmla="*/ 80832 h 89812"/>
                  <a:gd name="connsiteX11" fmla="*/ 53245 w 114549"/>
                  <a:gd name="connsiteY11" fmla="*/ 75689 h 89812"/>
                  <a:gd name="connsiteX12" fmla="*/ 49340 w 114549"/>
                  <a:gd name="connsiteY12" fmla="*/ 16920 h 89812"/>
                  <a:gd name="connsiteX13" fmla="*/ 66485 w 114549"/>
                  <a:gd name="connsiteY13" fmla="*/ 21777 h 89812"/>
                  <a:gd name="connsiteX14" fmla="*/ 65342 w 114549"/>
                  <a:gd name="connsiteY14" fmla="*/ 52162 h 89812"/>
                  <a:gd name="connsiteX15" fmla="*/ 76962 w 114549"/>
                  <a:gd name="connsiteY15" fmla="*/ 81309 h 89812"/>
                  <a:gd name="connsiteX16" fmla="*/ 95917 w 114549"/>
                  <a:gd name="connsiteY16" fmla="*/ 89024 h 89812"/>
                  <a:gd name="connsiteX17" fmla="*/ 104204 w 114549"/>
                  <a:gd name="connsiteY17" fmla="*/ 66354 h 89812"/>
                  <a:gd name="connsiteX18" fmla="*/ 101823 w 114549"/>
                  <a:gd name="connsiteY18" fmla="*/ 65783 h 89812"/>
                  <a:gd name="connsiteX19" fmla="*/ 91345 w 114549"/>
                  <a:gd name="connsiteY19" fmla="*/ 77975 h 89812"/>
                  <a:gd name="connsiteX20" fmla="*/ 80487 w 114549"/>
                  <a:gd name="connsiteY20" fmla="*/ 65116 h 89812"/>
                  <a:gd name="connsiteX21" fmla="*/ 76962 w 114549"/>
                  <a:gd name="connsiteY21" fmla="*/ 24540 h 89812"/>
                  <a:gd name="connsiteX22" fmla="*/ 114396 w 114549"/>
                  <a:gd name="connsiteY22" fmla="*/ 5394 h 8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4549" h="89812">
                    <a:moveTo>
                      <a:pt x="114396" y="5394"/>
                    </a:moveTo>
                    <a:cubicBezTo>
                      <a:pt x="114300" y="4347"/>
                      <a:pt x="113538" y="3299"/>
                      <a:pt x="112395" y="3394"/>
                    </a:cubicBezTo>
                    <a:cubicBezTo>
                      <a:pt x="102108" y="4347"/>
                      <a:pt x="96012" y="12633"/>
                      <a:pt x="84678" y="12348"/>
                    </a:cubicBezTo>
                    <a:cubicBezTo>
                      <a:pt x="73057" y="12157"/>
                      <a:pt x="60865" y="6252"/>
                      <a:pt x="49911" y="3013"/>
                    </a:cubicBezTo>
                    <a:cubicBezTo>
                      <a:pt x="31147" y="-2607"/>
                      <a:pt x="9430" y="-1845"/>
                      <a:pt x="286" y="18253"/>
                    </a:cubicBezTo>
                    <a:cubicBezTo>
                      <a:pt x="-857" y="20634"/>
                      <a:pt x="1620" y="23968"/>
                      <a:pt x="4287" y="22254"/>
                    </a:cubicBezTo>
                    <a:cubicBezTo>
                      <a:pt x="17622" y="13586"/>
                      <a:pt x="29242" y="12919"/>
                      <a:pt x="41148" y="15110"/>
                    </a:cubicBezTo>
                    <a:cubicBezTo>
                      <a:pt x="39339" y="21682"/>
                      <a:pt x="40767" y="31874"/>
                      <a:pt x="40958" y="35874"/>
                    </a:cubicBezTo>
                    <a:cubicBezTo>
                      <a:pt x="41339" y="49400"/>
                      <a:pt x="40577" y="63783"/>
                      <a:pt x="42767" y="77118"/>
                    </a:cubicBezTo>
                    <a:cubicBezTo>
                      <a:pt x="43053" y="78832"/>
                      <a:pt x="44863" y="80547"/>
                      <a:pt x="46482" y="80832"/>
                    </a:cubicBezTo>
                    <a:cubicBezTo>
                      <a:pt x="47530" y="81023"/>
                      <a:pt x="48292" y="81118"/>
                      <a:pt x="49340" y="80832"/>
                    </a:cubicBezTo>
                    <a:cubicBezTo>
                      <a:pt x="51816" y="80166"/>
                      <a:pt x="53055" y="78070"/>
                      <a:pt x="53245" y="75689"/>
                    </a:cubicBezTo>
                    <a:cubicBezTo>
                      <a:pt x="53721" y="70355"/>
                      <a:pt x="52769" y="33207"/>
                      <a:pt x="49340" y="16920"/>
                    </a:cubicBezTo>
                    <a:cubicBezTo>
                      <a:pt x="54864" y="18349"/>
                      <a:pt x="60579" y="20158"/>
                      <a:pt x="66485" y="21777"/>
                    </a:cubicBezTo>
                    <a:cubicBezTo>
                      <a:pt x="64389" y="31683"/>
                      <a:pt x="64770" y="42732"/>
                      <a:pt x="65342" y="52162"/>
                    </a:cubicBezTo>
                    <a:cubicBezTo>
                      <a:pt x="65913" y="62449"/>
                      <a:pt x="70390" y="73308"/>
                      <a:pt x="76962" y="81309"/>
                    </a:cubicBezTo>
                    <a:cubicBezTo>
                      <a:pt x="81630" y="86833"/>
                      <a:pt x="88297" y="91786"/>
                      <a:pt x="95917" y="89024"/>
                    </a:cubicBezTo>
                    <a:cubicBezTo>
                      <a:pt x="104680" y="85881"/>
                      <a:pt x="108966" y="74165"/>
                      <a:pt x="104204" y="66354"/>
                    </a:cubicBezTo>
                    <a:cubicBezTo>
                      <a:pt x="103728" y="65592"/>
                      <a:pt x="102680" y="65211"/>
                      <a:pt x="101823" y="65783"/>
                    </a:cubicBezTo>
                    <a:cubicBezTo>
                      <a:pt x="97631" y="68355"/>
                      <a:pt x="95250" y="76546"/>
                      <a:pt x="91345" y="77975"/>
                    </a:cubicBezTo>
                    <a:cubicBezTo>
                      <a:pt x="87630" y="79308"/>
                      <a:pt x="81630" y="67307"/>
                      <a:pt x="80487" y="65116"/>
                    </a:cubicBezTo>
                    <a:cubicBezTo>
                      <a:pt x="73914" y="52257"/>
                      <a:pt x="78105" y="37970"/>
                      <a:pt x="76962" y="24540"/>
                    </a:cubicBezTo>
                    <a:cubicBezTo>
                      <a:pt x="90964" y="26921"/>
                      <a:pt x="116777" y="23682"/>
                      <a:pt x="114396" y="5394"/>
                    </a:cubicBezTo>
                    <a:close/>
                  </a:path>
                </a:pathLst>
              </a:custGeom>
              <a:grpFill/>
              <a:ln w="9525" cap="flat">
                <a:noFill/>
                <a:prstDash val="solid"/>
                <a:miter/>
              </a:ln>
            </p:spPr>
            <p:txBody>
              <a:bodyPr rtlCol="0" anchor="ctr"/>
              <a:lstStyle/>
              <a:p>
                <a:endParaRPr lang="en-US"/>
              </a:p>
            </p:txBody>
          </p:sp>
          <p:sp>
            <p:nvSpPr>
              <p:cNvPr id="1109" name="Freeform: Shape 1108">
                <a:extLst>
                  <a:ext uri="{FF2B5EF4-FFF2-40B4-BE49-F238E27FC236}">
                    <a16:creationId xmlns:a16="http://schemas.microsoft.com/office/drawing/2014/main" id="{8F57427A-5571-64BE-A59F-4AD2C78E5B2B}"/>
                  </a:ext>
                </a:extLst>
              </p:cNvPr>
              <p:cNvSpPr/>
              <p:nvPr/>
            </p:nvSpPr>
            <p:spPr>
              <a:xfrm>
                <a:off x="5689510" y="3821509"/>
                <a:ext cx="78158" cy="100009"/>
              </a:xfrm>
              <a:custGeom>
                <a:avLst/>
                <a:gdLst>
                  <a:gd name="connsiteX0" fmla="*/ 69590 w 78158"/>
                  <a:gd name="connsiteY0" fmla="*/ 42021 h 100009"/>
                  <a:gd name="connsiteX1" fmla="*/ 22156 w 78158"/>
                  <a:gd name="connsiteY1" fmla="*/ 40116 h 100009"/>
                  <a:gd name="connsiteX2" fmla="*/ 36158 w 78158"/>
                  <a:gd name="connsiteY2" fmla="*/ 19637 h 100009"/>
                  <a:gd name="connsiteX3" fmla="*/ 10631 w 78158"/>
                  <a:gd name="connsiteY3" fmla="*/ 6778 h 100009"/>
                  <a:gd name="connsiteX4" fmla="*/ 11774 w 78158"/>
                  <a:gd name="connsiteY4" fmla="*/ 11160 h 100009"/>
                  <a:gd name="connsiteX5" fmla="*/ 21108 w 78158"/>
                  <a:gd name="connsiteY5" fmla="*/ 12589 h 100009"/>
                  <a:gd name="connsiteX6" fmla="*/ 25014 w 78158"/>
                  <a:gd name="connsiteY6" fmla="*/ 12493 h 100009"/>
                  <a:gd name="connsiteX7" fmla="*/ 17774 w 78158"/>
                  <a:gd name="connsiteY7" fmla="*/ 24876 h 100009"/>
                  <a:gd name="connsiteX8" fmla="*/ 725 w 78158"/>
                  <a:gd name="connsiteY8" fmla="*/ 52594 h 100009"/>
                  <a:gd name="connsiteX9" fmla="*/ 47873 w 78158"/>
                  <a:gd name="connsiteY9" fmla="*/ 99457 h 100009"/>
                  <a:gd name="connsiteX10" fmla="*/ 69590 w 78158"/>
                  <a:gd name="connsiteY10" fmla="*/ 42021 h 100009"/>
                  <a:gd name="connsiteX11" fmla="*/ 15679 w 78158"/>
                  <a:gd name="connsiteY11" fmla="*/ 70977 h 100009"/>
                  <a:gd name="connsiteX12" fmla="*/ 13679 w 78158"/>
                  <a:gd name="connsiteY12" fmla="*/ 56785 h 100009"/>
                  <a:gd name="connsiteX13" fmla="*/ 65781 w 78158"/>
                  <a:gd name="connsiteY13" fmla="*/ 60404 h 100009"/>
                  <a:gd name="connsiteX14" fmla="*/ 15679 w 78158"/>
                  <a:gd name="connsiteY14" fmla="*/ 70977 h 10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158" h="100009">
                    <a:moveTo>
                      <a:pt x="69590" y="42021"/>
                    </a:moveTo>
                    <a:cubicBezTo>
                      <a:pt x="58065" y="30781"/>
                      <a:pt x="35681" y="30591"/>
                      <a:pt x="22156" y="40116"/>
                    </a:cubicBezTo>
                    <a:cubicBezTo>
                      <a:pt x="27204" y="32972"/>
                      <a:pt x="33205" y="26209"/>
                      <a:pt x="36158" y="19637"/>
                    </a:cubicBezTo>
                    <a:cubicBezTo>
                      <a:pt x="44825" y="682"/>
                      <a:pt x="22823" y="-6461"/>
                      <a:pt x="10631" y="6778"/>
                    </a:cubicBezTo>
                    <a:cubicBezTo>
                      <a:pt x="9297" y="8207"/>
                      <a:pt x="9773" y="10683"/>
                      <a:pt x="11774" y="11160"/>
                    </a:cubicBezTo>
                    <a:cubicBezTo>
                      <a:pt x="14917" y="12017"/>
                      <a:pt x="17870" y="12303"/>
                      <a:pt x="21108" y="12589"/>
                    </a:cubicBezTo>
                    <a:cubicBezTo>
                      <a:pt x="22442" y="12493"/>
                      <a:pt x="23680" y="12493"/>
                      <a:pt x="25014" y="12493"/>
                    </a:cubicBezTo>
                    <a:cubicBezTo>
                      <a:pt x="24156" y="16684"/>
                      <a:pt x="19775" y="21828"/>
                      <a:pt x="17774" y="24876"/>
                    </a:cubicBezTo>
                    <a:cubicBezTo>
                      <a:pt x="11869" y="33544"/>
                      <a:pt x="2820" y="42021"/>
                      <a:pt x="725" y="52594"/>
                    </a:cubicBezTo>
                    <a:cubicBezTo>
                      <a:pt x="-4705" y="79549"/>
                      <a:pt x="21299" y="104029"/>
                      <a:pt x="47873" y="99457"/>
                    </a:cubicBezTo>
                    <a:cubicBezTo>
                      <a:pt x="72448" y="95361"/>
                      <a:pt x="89117" y="61071"/>
                      <a:pt x="69590" y="42021"/>
                    </a:cubicBezTo>
                    <a:close/>
                    <a:moveTo>
                      <a:pt x="15679" y="70977"/>
                    </a:moveTo>
                    <a:cubicBezTo>
                      <a:pt x="13107" y="66119"/>
                      <a:pt x="12726" y="61452"/>
                      <a:pt x="13679" y="56785"/>
                    </a:cubicBezTo>
                    <a:cubicBezTo>
                      <a:pt x="25966" y="45831"/>
                      <a:pt x="63399" y="33734"/>
                      <a:pt x="65781" y="60404"/>
                    </a:cubicBezTo>
                    <a:cubicBezTo>
                      <a:pt x="68638" y="91837"/>
                      <a:pt x="28061" y="94027"/>
                      <a:pt x="15679" y="70977"/>
                    </a:cubicBezTo>
                    <a:close/>
                  </a:path>
                </a:pathLst>
              </a:custGeom>
              <a:grpFill/>
              <a:ln w="9525" cap="flat">
                <a:noFill/>
                <a:prstDash val="solid"/>
                <a:miter/>
              </a:ln>
            </p:spPr>
            <p:txBody>
              <a:bodyPr rtlCol="0" anchor="ctr"/>
              <a:lstStyle/>
              <a:p>
                <a:endParaRPr lang="en-US"/>
              </a:p>
            </p:txBody>
          </p:sp>
          <p:sp>
            <p:nvSpPr>
              <p:cNvPr id="1110" name="Freeform: Shape 1109">
                <a:extLst>
                  <a:ext uri="{FF2B5EF4-FFF2-40B4-BE49-F238E27FC236}">
                    <a16:creationId xmlns:a16="http://schemas.microsoft.com/office/drawing/2014/main" id="{DACF88B7-5BD8-396C-BA60-FA72EBA69908}"/>
                  </a:ext>
                </a:extLst>
              </p:cNvPr>
              <p:cNvSpPr/>
              <p:nvPr/>
            </p:nvSpPr>
            <p:spPr>
              <a:xfrm>
                <a:off x="5783468" y="3813223"/>
                <a:ext cx="57881" cy="41249"/>
              </a:xfrm>
              <a:custGeom>
                <a:avLst/>
                <a:gdLst>
                  <a:gd name="connsiteX0" fmla="*/ 56976 w 57881"/>
                  <a:gd name="connsiteY0" fmla="*/ 32400 h 41249"/>
                  <a:gd name="connsiteX1" fmla="*/ 34020 w 57881"/>
                  <a:gd name="connsiteY1" fmla="*/ 28590 h 41249"/>
                  <a:gd name="connsiteX2" fmla="*/ 23924 w 57881"/>
                  <a:gd name="connsiteY2" fmla="*/ 29066 h 41249"/>
                  <a:gd name="connsiteX3" fmla="*/ 24876 w 57881"/>
                  <a:gd name="connsiteY3" fmla="*/ 5444 h 41249"/>
                  <a:gd name="connsiteX4" fmla="*/ 111 w 57881"/>
                  <a:gd name="connsiteY4" fmla="*/ 9349 h 41249"/>
                  <a:gd name="connsiteX5" fmla="*/ 1826 w 57881"/>
                  <a:gd name="connsiteY5" fmla="*/ 11635 h 41249"/>
                  <a:gd name="connsiteX6" fmla="*/ 16780 w 57881"/>
                  <a:gd name="connsiteY6" fmla="*/ 12302 h 41249"/>
                  <a:gd name="connsiteX7" fmla="*/ 7541 w 57881"/>
                  <a:gd name="connsiteY7" fmla="*/ 32305 h 41249"/>
                  <a:gd name="connsiteX8" fmla="*/ 12684 w 57881"/>
                  <a:gd name="connsiteY8" fmla="*/ 41163 h 41249"/>
                  <a:gd name="connsiteX9" fmla="*/ 37735 w 57881"/>
                  <a:gd name="connsiteY9" fmla="*/ 38972 h 41249"/>
                  <a:gd name="connsiteX10" fmla="*/ 56785 w 57881"/>
                  <a:gd name="connsiteY10" fmla="*/ 34972 h 41249"/>
                  <a:gd name="connsiteX11" fmla="*/ 56976 w 57881"/>
                  <a:gd name="connsiteY11" fmla="*/ 32400 h 41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881" h="41249">
                    <a:moveTo>
                      <a:pt x="56976" y="32400"/>
                    </a:moveTo>
                    <a:cubicBezTo>
                      <a:pt x="49260" y="30971"/>
                      <a:pt x="41926" y="28780"/>
                      <a:pt x="34020" y="28590"/>
                    </a:cubicBezTo>
                    <a:cubicBezTo>
                      <a:pt x="30687" y="28494"/>
                      <a:pt x="27257" y="28780"/>
                      <a:pt x="23924" y="29066"/>
                    </a:cubicBezTo>
                    <a:cubicBezTo>
                      <a:pt x="28401" y="21636"/>
                      <a:pt x="30401" y="13064"/>
                      <a:pt x="24876" y="5444"/>
                    </a:cubicBezTo>
                    <a:cubicBezTo>
                      <a:pt x="18209" y="-3795"/>
                      <a:pt x="4016" y="-461"/>
                      <a:pt x="111" y="9349"/>
                    </a:cubicBezTo>
                    <a:cubicBezTo>
                      <a:pt x="-365" y="10492"/>
                      <a:pt x="778" y="11635"/>
                      <a:pt x="1826" y="11635"/>
                    </a:cubicBezTo>
                    <a:cubicBezTo>
                      <a:pt x="6112" y="11635"/>
                      <a:pt x="14018" y="8206"/>
                      <a:pt x="16780" y="12302"/>
                    </a:cubicBezTo>
                    <a:cubicBezTo>
                      <a:pt x="21066" y="18493"/>
                      <a:pt x="11160" y="28685"/>
                      <a:pt x="7541" y="32305"/>
                    </a:cubicBezTo>
                    <a:cubicBezTo>
                      <a:pt x="3445" y="36305"/>
                      <a:pt x="7731" y="42020"/>
                      <a:pt x="12684" y="41163"/>
                    </a:cubicBezTo>
                    <a:cubicBezTo>
                      <a:pt x="20971" y="39734"/>
                      <a:pt x="29353" y="39639"/>
                      <a:pt x="37735" y="38972"/>
                    </a:cubicBezTo>
                    <a:cubicBezTo>
                      <a:pt x="44212" y="38400"/>
                      <a:pt x="50498" y="36115"/>
                      <a:pt x="56785" y="34972"/>
                    </a:cubicBezTo>
                    <a:cubicBezTo>
                      <a:pt x="58214" y="34686"/>
                      <a:pt x="58214" y="32685"/>
                      <a:pt x="56976" y="32400"/>
                    </a:cubicBezTo>
                    <a:close/>
                  </a:path>
                </a:pathLst>
              </a:custGeom>
              <a:grpFill/>
              <a:ln w="9525" cap="flat">
                <a:noFill/>
                <a:prstDash val="solid"/>
                <a:miter/>
              </a:ln>
            </p:spPr>
            <p:txBody>
              <a:bodyPr rtlCol="0" anchor="ctr"/>
              <a:lstStyle/>
              <a:p>
                <a:endParaRPr lang="en-US"/>
              </a:p>
            </p:txBody>
          </p:sp>
          <p:sp>
            <p:nvSpPr>
              <p:cNvPr id="1111" name="Freeform: Shape 1110">
                <a:extLst>
                  <a:ext uri="{FF2B5EF4-FFF2-40B4-BE49-F238E27FC236}">
                    <a16:creationId xmlns:a16="http://schemas.microsoft.com/office/drawing/2014/main" id="{89F33D36-3833-215C-5821-BC3BDE376734}"/>
                  </a:ext>
                </a:extLst>
              </p:cNvPr>
              <p:cNvSpPr/>
              <p:nvPr/>
            </p:nvSpPr>
            <p:spPr>
              <a:xfrm>
                <a:off x="5879592" y="3733135"/>
                <a:ext cx="21526" cy="23076"/>
              </a:xfrm>
              <a:custGeom>
                <a:avLst/>
                <a:gdLst>
                  <a:gd name="connsiteX0" fmla="*/ 9810 w 21526"/>
                  <a:gd name="connsiteY0" fmla="*/ 3331 h 23076"/>
                  <a:gd name="connsiteX1" fmla="*/ 7619 w 21526"/>
                  <a:gd name="connsiteY1" fmla="*/ 8189 h 23076"/>
                  <a:gd name="connsiteX2" fmla="*/ 5143 w 21526"/>
                  <a:gd name="connsiteY2" fmla="*/ 11904 h 23076"/>
                  <a:gd name="connsiteX3" fmla="*/ 190 w 21526"/>
                  <a:gd name="connsiteY3" fmla="*/ 17905 h 23076"/>
                  <a:gd name="connsiteX4" fmla="*/ 1619 w 21526"/>
                  <a:gd name="connsiteY4" fmla="*/ 19333 h 23076"/>
                  <a:gd name="connsiteX5" fmla="*/ 7238 w 21526"/>
                  <a:gd name="connsiteY5" fmla="*/ 16952 h 23076"/>
                  <a:gd name="connsiteX6" fmla="*/ 15715 w 21526"/>
                  <a:gd name="connsiteY6" fmla="*/ 22953 h 23076"/>
                  <a:gd name="connsiteX7" fmla="*/ 16763 w 21526"/>
                  <a:gd name="connsiteY7" fmla="*/ 22000 h 23076"/>
                  <a:gd name="connsiteX8" fmla="*/ 16763 w 21526"/>
                  <a:gd name="connsiteY8" fmla="*/ 22000 h 23076"/>
                  <a:gd name="connsiteX9" fmla="*/ 17716 w 21526"/>
                  <a:gd name="connsiteY9" fmla="*/ 20857 h 23076"/>
                  <a:gd name="connsiteX10" fmla="*/ 19716 w 21526"/>
                  <a:gd name="connsiteY10" fmla="*/ 17238 h 23076"/>
                  <a:gd name="connsiteX11" fmla="*/ 20954 w 21526"/>
                  <a:gd name="connsiteY11" fmla="*/ 9713 h 23076"/>
                  <a:gd name="connsiteX12" fmla="*/ 9810 w 21526"/>
                  <a:gd name="connsiteY12" fmla="*/ 3331 h 2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26" h="23076">
                    <a:moveTo>
                      <a:pt x="9810" y="3331"/>
                    </a:moveTo>
                    <a:cubicBezTo>
                      <a:pt x="8857" y="4570"/>
                      <a:pt x="8096" y="6380"/>
                      <a:pt x="7619" y="8189"/>
                    </a:cubicBezTo>
                    <a:cubicBezTo>
                      <a:pt x="6953" y="9428"/>
                      <a:pt x="6286" y="10666"/>
                      <a:pt x="5143" y="11904"/>
                    </a:cubicBezTo>
                    <a:cubicBezTo>
                      <a:pt x="3333" y="13809"/>
                      <a:pt x="1619" y="15714"/>
                      <a:pt x="190" y="17905"/>
                    </a:cubicBezTo>
                    <a:cubicBezTo>
                      <a:pt x="-477" y="18857"/>
                      <a:pt x="761" y="19905"/>
                      <a:pt x="1619" y="19333"/>
                    </a:cubicBezTo>
                    <a:cubicBezTo>
                      <a:pt x="3333" y="18286"/>
                      <a:pt x="5238" y="17619"/>
                      <a:pt x="7238" y="16952"/>
                    </a:cubicBezTo>
                    <a:cubicBezTo>
                      <a:pt x="8096" y="20857"/>
                      <a:pt x="10667" y="23715"/>
                      <a:pt x="15715" y="22953"/>
                    </a:cubicBezTo>
                    <a:cubicBezTo>
                      <a:pt x="16192" y="22858"/>
                      <a:pt x="16573" y="22477"/>
                      <a:pt x="16763" y="22000"/>
                    </a:cubicBezTo>
                    <a:cubicBezTo>
                      <a:pt x="16763" y="22000"/>
                      <a:pt x="16763" y="22000"/>
                      <a:pt x="16763" y="22000"/>
                    </a:cubicBezTo>
                    <a:cubicBezTo>
                      <a:pt x="17049" y="21620"/>
                      <a:pt x="17335" y="21239"/>
                      <a:pt x="17716" y="20857"/>
                    </a:cubicBezTo>
                    <a:cubicBezTo>
                      <a:pt x="18573" y="20191"/>
                      <a:pt x="19430" y="18286"/>
                      <a:pt x="19716" y="17238"/>
                    </a:cubicBezTo>
                    <a:cubicBezTo>
                      <a:pt x="20383" y="14762"/>
                      <a:pt x="19811" y="12190"/>
                      <a:pt x="20954" y="9713"/>
                    </a:cubicBezTo>
                    <a:cubicBezTo>
                      <a:pt x="24098" y="2379"/>
                      <a:pt x="13430" y="-4193"/>
                      <a:pt x="9810" y="3331"/>
                    </a:cubicBezTo>
                    <a:close/>
                  </a:path>
                </a:pathLst>
              </a:custGeom>
              <a:grpFill/>
              <a:ln w="9525" cap="flat">
                <a:noFill/>
                <a:prstDash val="solid"/>
                <a:miter/>
              </a:ln>
            </p:spPr>
            <p:txBody>
              <a:bodyPr rtlCol="0" anchor="ctr"/>
              <a:lstStyle/>
              <a:p>
                <a:endParaRPr lang="en-US"/>
              </a:p>
            </p:txBody>
          </p:sp>
          <p:sp>
            <p:nvSpPr>
              <p:cNvPr id="1112" name="Freeform: Shape 1111">
                <a:extLst>
                  <a:ext uri="{FF2B5EF4-FFF2-40B4-BE49-F238E27FC236}">
                    <a16:creationId xmlns:a16="http://schemas.microsoft.com/office/drawing/2014/main" id="{578A64BC-017B-E044-BFB1-01BF9143C6B8}"/>
                  </a:ext>
                </a:extLst>
              </p:cNvPr>
              <p:cNvSpPr/>
              <p:nvPr/>
            </p:nvSpPr>
            <p:spPr>
              <a:xfrm>
                <a:off x="5964892" y="3688074"/>
                <a:ext cx="89448" cy="120764"/>
              </a:xfrm>
              <a:custGeom>
                <a:avLst/>
                <a:gdLst>
                  <a:gd name="connsiteX0" fmla="*/ 87769 w 89448"/>
                  <a:gd name="connsiteY0" fmla="*/ 113734 h 120764"/>
                  <a:gd name="connsiteX1" fmla="*/ 24142 w 89448"/>
                  <a:gd name="connsiteY1" fmla="*/ 75158 h 120764"/>
                  <a:gd name="connsiteX2" fmla="*/ 56813 w 89448"/>
                  <a:gd name="connsiteY2" fmla="*/ 386 h 120764"/>
                  <a:gd name="connsiteX3" fmla="*/ 23475 w 89448"/>
                  <a:gd name="connsiteY3" fmla="*/ 15436 h 120764"/>
                  <a:gd name="connsiteX4" fmla="*/ 4044 w 89448"/>
                  <a:gd name="connsiteY4" fmla="*/ 60870 h 120764"/>
                  <a:gd name="connsiteX5" fmla="*/ 5092 w 89448"/>
                  <a:gd name="connsiteY5" fmla="*/ 65061 h 120764"/>
                  <a:gd name="connsiteX6" fmla="*/ 1854 w 89448"/>
                  <a:gd name="connsiteY6" fmla="*/ 64585 h 120764"/>
                  <a:gd name="connsiteX7" fmla="*/ 425 w 89448"/>
                  <a:gd name="connsiteY7" fmla="*/ 67061 h 120764"/>
                  <a:gd name="connsiteX8" fmla="*/ 7664 w 89448"/>
                  <a:gd name="connsiteY8" fmla="*/ 72681 h 120764"/>
                  <a:gd name="connsiteX9" fmla="*/ 87769 w 89448"/>
                  <a:gd name="connsiteY9" fmla="*/ 118211 h 120764"/>
                  <a:gd name="connsiteX10" fmla="*/ 87769 w 89448"/>
                  <a:gd name="connsiteY10" fmla="*/ 113734 h 120764"/>
                  <a:gd name="connsiteX11" fmla="*/ 53574 w 89448"/>
                  <a:gd name="connsiteY11" fmla="*/ 11721 h 120764"/>
                  <a:gd name="connsiteX12" fmla="*/ 45383 w 89448"/>
                  <a:gd name="connsiteY12" fmla="*/ 44487 h 120764"/>
                  <a:gd name="connsiteX13" fmla="*/ 18999 w 89448"/>
                  <a:gd name="connsiteY13" fmla="*/ 64680 h 120764"/>
                  <a:gd name="connsiteX14" fmla="*/ 53574 w 89448"/>
                  <a:gd name="connsiteY14" fmla="*/ 11721 h 12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448" h="120764">
                    <a:moveTo>
                      <a:pt x="87769" y="113734"/>
                    </a:moveTo>
                    <a:cubicBezTo>
                      <a:pt x="63766" y="105828"/>
                      <a:pt x="39382" y="96303"/>
                      <a:pt x="24142" y="75158"/>
                    </a:cubicBezTo>
                    <a:cubicBezTo>
                      <a:pt x="55003" y="68681"/>
                      <a:pt x="82626" y="6292"/>
                      <a:pt x="56813" y="386"/>
                    </a:cubicBezTo>
                    <a:cubicBezTo>
                      <a:pt x="45478" y="-2185"/>
                      <a:pt x="31000" y="8673"/>
                      <a:pt x="23475" y="15436"/>
                    </a:cubicBezTo>
                    <a:cubicBezTo>
                      <a:pt x="10521" y="27057"/>
                      <a:pt x="711" y="42677"/>
                      <a:pt x="4044" y="60870"/>
                    </a:cubicBezTo>
                    <a:cubicBezTo>
                      <a:pt x="4330" y="62299"/>
                      <a:pt x="4711" y="63632"/>
                      <a:pt x="5092" y="65061"/>
                    </a:cubicBezTo>
                    <a:cubicBezTo>
                      <a:pt x="3949" y="64871"/>
                      <a:pt x="2901" y="64871"/>
                      <a:pt x="1854" y="64585"/>
                    </a:cubicBezTo>
                    <a:cubicBezTo>
                      <a:pt x="425" y="64204"/>
                      <a:pt x="-623" y="66014"/>
                      <a:pt x="425" y="67061"/>
                    </a:cubicBezTo>
                    <a:cubicBezTo>
                      <a:pt x="2806" y="69538"/>
                      <a:pt x="5187" y="71348"/>
                      <a:pt x="7664" y="72681"/>
                    </a:cubicBezTo>
                    <a:cubicBezTo>
                      <a:pt x="20046" y="102685"/>
                      <a:pt x="56432" y="129260"/>
                      <a:pt x="87769" y="118211"/>
                    </a:cubicBezTo>
                    <a:cubicBezTo>
                      <a:pt x="89960" y="117449"/>
                      <a:pt x="90055" y="114401"/>
                      <a:pt x="87769" y="113734"/>
                    </a:cubicBezTo>
                    <a:close/>
                    <a:moveTo>
                      <a:pt x="53574" y="11721"/>
                    </a:moveTo>
                    <a:cubicBezTo>
                      <a:pt x="62623" y="10864"/>
                      <a:pt x="47002" y="41916"/>
                      <a:pt x="45383" y="44487"/>
                    </a:cubicBezTo>
                    <a:cubicBezTo>
                      <a:pt x="38620" y="54965"/>
                      <a:pt x="29762" y="62204"/>
                      <a:pt x="18999" y="64680"/>
                    </a:cubicBezTo>
                    <a:cubicBezTo>
                      <a:pt x="12331" y="42011"/>
                      <a:pt x="28524" y="14198"/>
                      <a:pt x="53574" y="11721"/>
                    </a:cubicBezTo>
                    <a:close/>
                  </a:path>
                </a:pathLst>
              </a:custGeom>
              <a:grpFill/>
              <a:ln w="9525" cap="flat">
                <a:noFill/>
                <a:prstDash val="solid"/>
                <a:miter/>
              </a:ln>
            </p:spPr>
            <p:txBody>
              <a:bodyPr rtlCol="0" anchor="ctr"/>
              <a:lstStyle/>
              <a:p>
                <a:endParaRPr lang="en-US"/>
              </a:p>
            </p:txBody>
          </p:sp>
        </p:grpSp>
        <p:grpSp>
          <p:nvGrpSpPr>
            <p:cNvPr id="1113" name="Graphic 6">
              <a:extLst>
                <a:ext uri="{FF2B5EF4-FFF2-40B4-BE49-F238E27FC236}">
                  <a16:creationId xmlns:a16="http://schemas.microsoft.com/office/drawing/2014/main" id="{95555DB3-58FB-A928-6F24-1C6BDD845E9A}"/>
                </a:ext>
              </a:extLst>
            </p:cNvPr>
            <p:cNvGrpSpPr/>
            <p:nvPr/>
          </p:nvGrpSpPr>
          <p:grpSpPr>
            <a:xfrm>
              <a:off x="2744873" y="3698414"/>
              <a:ext cx="1255133" cy="184916"/>
              <a:chOff x="2744873" y="3698414"/>
              <a:chExt cx="1255133" cy="184916"/>
            </a:xfrm>
            <a:grpFill/>
          </p:grpSpPr>
          <p:sp>
            <p:nvSpPr>
              <p:cNvPr id="1114" name="Freeform: Shape 1113">
                <a:extLst>
                  <a:ext uri="{FF2B5EF4-FFF2-40B4-BE49-F238E27FC236}">
                    <a16:creationId xmlns:a16="http://schemas.microsoft.com/office/drawing/2014/main" id="{5F303ABF-1274-0352-A697-80E4B01F569A}"/>
                  </a:ext>
                </a:extLst>
              </p:cNvPr>
              <p:cNvSpPr/>
              <p:nvPr/>
            </p:nvSpPr>
            <p:spPr>
              <a:xfrm>
                <a:off x="2744873" y="3773630"/>
                <a:ext cx="306626" cy="109700"/>
              </a:xfrm>
              <a:custGeom>
                <a:avLst/>
                <a:gdLst>
                  <a:gd name="connsiteX0" fmla="*/ 303032 w 306626"/>
                  <a:gd name="connsiteY0" fmla="*/ 53800 h 109700"/>
                  <a:gd name="connsiteX1" fmla="*/ 263217 w 306626"/>
                  <a:gd name="connsiteY1" fmla="*/ 62182 h 109700"/>
                  <a:gd name="connsiteX2" fmla="*/ 249120 w 306626"/>
                  <a:gd name="connsiteY2" fmla="*/ 27035 h 109700"/>
                  <a:gd name="connsiteX3" fmla="*/ 224164 w 306626"/>
                  <a:gd name="connsiteY3" fmla="*/ 36846 h 109700"/>
                  <a:gd name="connsiteX4" fmla="*/ 214544 w 306626"/>
                  <a:gd name="connsiteY4" fmla="*/ 49228 h 109700"/>
                  <a:gd name="connsiteX5" fmla="*/ 187874 w 306626"/>
                  <a:gd name="connsiteY5" fmla="*/ 20748 h 109700"/>
                  <a:gd name="connsiteX6" fmla="*/ 142916 w 306626"/>
                  <a:gd name="connsiteY6" fmla="*/ 84375 h 109700"/>
                  <a:gd name="connsiteX7" fmla="*/ 127009 w 306626"/>
                  <a:gd name="connsiteY7" fmla="*/ 20367 h 109700"/>
                  <a:gd name="connsiteX8" fmla="*/ 119675 w 306626"/>
                  <a:gd name="connsiteY8" fmla="*/ 16176 h 109700"/>
                  <a:gd name="connsiteX9" fmla="*/ 80337 w 306626"/>
                  <a:gd name="connsiteY9" fmla="*/ 39417 h 109700"/>
                  <a:gd name="connsiteX10" fmla="*/ 79003 w 306626"/>
                  <a:gd name="connsiteY10" fmla="*/ 37227 h 109700"/>
                  <a:gd name="connsiteX11" fmla="*/ 67383 w 306626"/>
                  <a:gd name="connsiteY11" fmla="*/ 19224 h 109700"/>
                  <a:gd name="connsiteX12" fmla="*/ 62620 w 306626"/>
                  <a:gd name="connsiteY12" fmla="*/ 11414 h 109700"/>
                  <a:gd name="connsiteX13" fmla="*/ 60811 w 306626"/>
                  <a:gd name="connsiteY13" fmla="*/ 9033 h 109700"/>
                  <a:gd name="connsiteX14" fmla="*/ 61573 w 306626"/>
                  <a:gd name="connsiteY14" fmla="*/ 7890 h 109700"/>
                  <a:gd name="connsiteX15" fmla="*/ 53191 w 306626"/>
                  <a:gd name="connsiteY15" fmla="*/ 1412 h 109700"/>
                  <a:gd name="connsiteX16" fmla="*/ 50714 w 306626"/>
                  <a:gd name="connsiteY16" fmla="*/ 3699 h 109700"/>
                  <a:gd name="connsiteX17" fmla="*/ 49285 w 306626"/>
                  <a:gd name="connsiteY17" fmla="*/ 7604 h 109700"/>
                  <a:gd name="connsiteX18" fmla="*/ 327 w 306626"/>
                  <a:gd name="connsiteY18" fmla="*/ 73136 h 109700"/>
                  <a:gd name="connsiteX19" fmla="*/ 4137 w 306626"/>
                  <a:gd name="connsiteY19" fmla="*/ 75422 h 109700"/>
                  <a:gd name="connsiteX20" fmla="*/ 53572 w 306626"/>
                  <a:gd name="connsiteY20" fmla="*/ 19129 h 109700"/>
                  <a:gd name="connsiteX21" fmla="*/ 70526 w 306626"/>
                  <a:gd name="connsiteY21" fmla="*/ 48466 h 109700"/>
                  <a:gd name="connsiteX22" fmla="*/ 56620 w 306626"/>
                  <a:gd name="connsiteY22" fmla="*/ 64754 h 109700"/>
                  <a:gd name="connsiteX23" fmla="*/ 66716 w 306626"/>
                  <a:gd name="connsiteY23" fmla="*/ 109331 h 109700"/>
                  <a:gd name="connsiteX24" fmla="*/ 95482 w 306626"/>
                  <a:gd name="connsiteY24" fmla="*/ 71898 h 109700"/>
                  <a:gd name="connsiteX25" fmla="*/ 86528 w 306626"/>
                  <a:gd name="connsiteY25" fmla="*/ 49704 h 109700"/>
                  <a:gd name="connsiteX26" fmla="*/ 117389 w 306626"/>
                  <a:gd name="connsiteY26" fmla="*/ 29797 h 109700"/>
                  <a:gd name="connsiteX27" fmla="*/ 137582 w 306626"/>
                  <a:gd name="connsiteY27" fmla="*/ 103521 h 109700"/>
                  <a:gd name="connsiteX28" fmla="*/ 147774 w 306626"/>
                  <a:gd name="connsiteY28" fmla="*/ 103521 h 109700"/>
                  <a:gd name="connsiteX29" fmla="*/ 171110 w 306626"/>
                  <a:gd name="connsiteY29" fmla="*/ 49133 h 109700"/>
                  <a:gd name="connsiteX30" fmla="*/ 203209 w 306626"/>
                  <a:gd name="connsiteY30" fmla="*/ 53800 h 109700"/>
                  <a:gd name="connsiteX31" fmla="*/ 203495 w 306626"/>
                  <a:gd name="connsiteY31" fmla="*/ 88662 h 109700"/>
                  <a:gd name="connsiteX32" fmla="*/ 215116 w 306626"/>
                  <a:gd name="connsiteY32" fmla="*/ 90281 h 109700"/>
                  <a:gd name="connsiteX33" fmla="*/ 222069 w 306626"/>
                  <a:gd name="connsiteY33" fmla="*/ 61706 h 109700"/>
                  <a:gd name="connsiteX34" fmla="*/ 242738 w 306626"/>
                  <a:gd name="connsiteY34" fmla="*/ 38655 h 109700"/>
                  <a:gd name="connsiteX35" fmla="*/ 251406 w 306626"/>
                  <a:gd name="connsiteY35" fmla="*/ 67135 h 109700"/>
                  <a:gd name="connsiteX36" fmla="*/ 255311 w 306626"/>
                  <a:gd name="connsiteY36" fmla="*/ 84090 h 109700"/>
                  <a:gd name="connsiteX37" fmla="*/ 306460 w 306626"/>
                  <a:gd name="connsiteY37" fmla="*/ 56372 h 109700"/>
                  <a:gd name="connsiteX38" fmla="*/ 303032 w 306626"/>
                  <a:gd name="connsiteY38" fmla="*/ 53800 h 109700"/>
                  <a:gd name="connsiteX39" fmla="*/ 62620 w 306626"/>
                  <a:gd name="connsiteY39" fmla="*/ 85614 h 109700"/>
                  <a:gd name="connsiteX40" fmla="*/ 76336 w 306626"/>
                  <a:gd name="connsiteY40" fmla="*/ 59325 h 109700"/>
                  <a:gd name="connsiteX41" fmla="*/ 82623 w 306626"/>
                  <a:gd name="connsiteY41" fmla="*/ 75422 h 109700"/>
                  <a:gd name="connsiteX42" fmla="*/ 62620 w 306626"/>
                  <a:gd name="connsiteY42" fmla="*/ 85614 h 1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6626" h="109700">
                    <a:moveTo>
                      <a:pt x="303032" y="53800"/>
                    </a:moveTo>
                    <a:cubicBezTo>
                      <a:pt x="292840" y="65802"/>
                      <a:pt x="263979" y="94662"/>
                      <a:pt x="263217" y="62182"/>
                    </a:cubicBezTo>
                    <a:cubicBezTo>
                      <a:pt x="262931" y="50847"/>
                      <a:pt x="257311" y="35131"/>
                      <a:pt x="249120" y="27035"/>
                    </a:cubicBezTo>
                    <a:cubicBezTo>
                      <a:pt x="241214" y="19129"/>
                      <a:pt x="229308" y="32369"/>
                      <a:pt x="224164" y="36846"/>
                    </a:cubicBezTo>
                    <a:cubicBezTo>
                      <a:pt x="220164" y="40370"/>
                      <a:pt x="217021" y="44561"/>
                      <a:pt x="214544" y="49228"/>
                    </a:cubicBezTo>
                    <a:cubicBezTo>
                      <a:pt x="212258" y="33893"/>
                      <a:pt x="205591" y="21034"/>
                      <a:pt x="187874" y="20748"/>
                    </a:cubicBezTo>
                    <a:cubicBezTo>
                      <a:pt x="162728" y="20367"/>
                      <a:pt x="151679" y="59706"/>
                      <a:pt x="142916" y="84375"/>
                    </a:cubicBezTo>
                    <a:cubicBezTo>
                      <a:pt x="136153" y="63420"/>
                      <a:pt x="133867" y="41322"/>
                      <a:pt x="127009" y="20367"/>
                    </a:cubicBezTo>
                    <a:cubicBezTo>
                      <a:pt x="126057" y="17415"/>
                      <a:pt x="122818" y="15129"/>
                      <a:pt x="119675" y="16176"/>
                    </a:cubicBezTo>
                    <a:cubicBezTo>
                      <a:pt x="105673" y="21034"/>
                      <a:pt x="92148" y="29321"/>
                      <a:pt x="80337" y="39417"/>
                    </a:cubicBezTo>
                    <a:cubicBezTo>
                      <a:pt x="79861" y="38655"/>
                      <a:pt x="79480" y="37989"/>
                      <a:pt x="79003" y="37227"/>
                    </a:cubicBezTo>
                    <a:cubicBezTo>
                      <a:pt x="75289" y="31131"/>
                      <a:pt x="71193" y="25225"/>
                      <a:pt x="67383" y="19224"/>
                    </a:cubicBezTo>
                    <a:cubicBezTo>
                      <a:pt x="65764" y="16653"/>
                      <a:pt x="64144" y="14081"/>
                      <a:pt x="62620" y="11414"/>
                    </a:cubicBezTo>
                    <a:cubicBezTo>
                      <a:pt x="61858" y="10080"/>
                      <a:pt x="61287" y="9414"/>
                      <a:pt x="60811" y="9033"/>
                    </a:cubicBezTo>
                    <a:cubicBezTo>
                      <a:pt x="61096" y="8652"/>
                      <a:pt x="61382" y="8271"/>
                      <a:pt x="61573" y="7890"/>
                    </a:cubicBezTo>
                    <a:cubicBezTo>
                      <a:pt x="65002" y="2651"/>
                      <a:pt x="57477" y="-2588"/>
                      <a:pt x="53191" y="1412"/>
                    </a:cubicBezTo>
                    <a:cubicBezTo>
                      <a:pt x="52333" y="2175"/>
                      <a:pt x="51571" y="2937"/>
                      <a:pt x="50714" y="3699"/>
                    </a:cubicBezTo>
                    <a:cubicBezTo>
                      <a:pt x="49666" y="4651"/>
                      <a:pt x="49285" y="6175"/>
                      <a:pt x="49285" y="7604"/>
                    </a:cubicBezTo>
                    <a:cubicBezTo>
                      <a:pt x="34998" y="31035"/>
                      <a:pt x="13471" y="48752"/>
                      <a:pt x="327" y="73136"/>
                    </a:cubicBezTo>
                    <a:cubicBezTo>
                      <a:pt x="-1102" y="75708"/>
                      <a:pt x="2518" y="77612"/>
                      <a:pt x="4137" y="75422"/>
                    </a:cubicBezTo>
                    <a:cubicBezTo>
                      <a:pt x="19472" y="55515"/>
                      <a:pt x="38141" y="38941"/>
                      <a:pt x="53572" y="19129"/>
                    </a:cubicBezTo>
                    <a:cubicBezTo>
                      <a:pt x="58429" y="29321"/>
                      <a:pt x="64811" y="38751"/>
                      <a:pt x="70526" y="48466"/>
                    </a:cubicBezTo>
                    <a:cubicBezTo>
                      <a:pt x="65383" y="53610"/>
                      <a:pt x="60715" y="59134"/>
                      <a:pt x="56620" y="64754"/>
                    </a:cubicBezTo>
                    <a:cubicBezTo>
                      <a:pt x="47190" y="77898"/>
                      <a:pt x="47380" y="105902"/>
                      <a:pt x="66716" y="109331"/>
                    </a:cubicBezTo>
                    <a:cubicBezTo>
                      <a:pt x="87576" y="113046"/>
                      <a:pt x="98244" y="87900"/>
                      <a:pt x="95482" y="71898"/>
                    </a:cubicBezTo>
                    <a:cubicBezTo>
                      <a:pt x="94148" y="64278"/>
                      <a:pt x="90529" y="56753"/>
                      <a:pt x="86528" y="49704"/>
                    </a:cubicBezTo>
                    <a:cubicBezTo>
                      <a:pt x="95767" y="41703"/>
                      <a:pt x="106340" y="34560"/>
                      <a:pt x="117389" y="29797"/>
                    </a:cubicBezTo>
                    <a:cubicBezTo>
                      <a:pt x="124533" y="54372"/>
                      <a:pt x="127105" y="79899"/>
                      <a:pt x="137582" y="103521"/>
                    </a:cubicBezTo>
                    <a:cubicBezTo>
                      <a:pt x="139392" y="107521"/>
                      <a:pt x="145869" y="107235"/>
                      <a:pt x="147774" y="103521"/>
                    </a:cubicBezTo>
                    <a:cubicBezTo>
                      <a:pt x="156918" y="85995"/>
                      <a:pt x="161681" y="66564"/>
                      <a:pt x="171110" y="49133"/>
                    </a:cubicBezTo>
                    <a:cubicBezTo>
                      <a:pt x="181492" y="29892"/>
                      <a:pt x="200257" y="30750"/>
                      <a:pt x="203209" y="53800"/>
                    </a:cubicBezTo>
                    <a:cubicBezTo>
                      <a:pt x="204638" y="65325"/>
                      <a:pt x="203590" y="77136"/>
                      <a:pt x="203495" y="88662"/>
                    </a:cubicBezTo>
                    <a:cubicBezTo>
                      <a:pt x="203400" y="95139"/>
                      <a:pt x="213973" y="96948"/>
                      <a:pt x="215116" y="90281"/>
                    </a:cubicBezTo>
                    <a:cubicBezTo>
                      <a:pt x="216830" y="80566"/>
                      <a:pt x="218926" y="71136"/>
                      <a:pt x="222069" y="61706"/>
                    </a:cubicBezTo>
                    <a:cubicBezTo>
                      <a:pt x="223783" y="56562"/>
                      <a:pt x="239881" y="32941"/>
                      <a:pt x="242738" y="38655"/>
                    </a:cubicBezTo>
                    <a:cubicBezTo>
                      <a:pt x="247596" y="48466"/>
                      <a:pt x="251311" y="55896"/>
                      <a:pt x="251406" y="67135"/>
                    </a:cubicBezTo>
                    <a:cubicBezTo>
                      <a:pt x="251406" y="72755"/>
                      <a:pt x="251692" y="79422"/>
                      <a:pt x="255311" y="84090"/>
                    </a:cubicBezTo>
                    <a:cubicBezTo>
                      <a:pt x="275600" y="110188"/>
                      <a:pt x="297888" y="72183"/>
                      <a:pt x="306460" y="56372"/>
                    </a:cubicBezTo>
                    <a:cubicBezTo>
                      <a:pt x="307318" y="54276"/>
                      <a:pt x="304651" y="51895"/>
                      <a:pt x="303032" y="53800"/>
                    </a:cubicBezTo>
                    <a:close/>
                    <a:moveTo>
                      <a:pt x="62620" y="85614"/>
                    </a:moveTo>
                    <a:cubicBezTo>
                      <a:pt x="61763" y="74755"/>
                      <a:pt x="69478" y="66564"/>
                      <a:pt x="76336" y="59325"/>
                    </a:cubicBezTo>
                    <a:cubicBezTo>
                      <a:pt x="78908" y="64468"/>
                      <a:pt x="81099" y="69802"/>
                      <a:pt x="82623" y="75422"/>
                    </a:cubicBezTo>
                    <a:cubicBezTo>
                      <a:pt x="86623" y="90186"/>
                      <a:pt x="63763" y="99329"/>
                      <a:pt x="62620" y="85614"/>
                    </a:cubicBezTo>
                    <a:close/>
                  </a:path>
                </a:pathLst>
              </a:custGeom>
              <a:grpFill/>
              <a:ln w="9525" cap="flat">
                <a:noFill/>
                <a:prstDash val="solid"/>
                <a:miter/>
              </a:ln>
            </p:spPr>
            <p:txBody>
              <a:bodyPr rtlCol="0" anchor="ctr"/>
              <a:lstStyle/>
              <a:p>
                <a:endParaRPr lang="en-US"/>
              </a:p>
            </p:txBody>
          </p:sp>
          <p:sp>
            <p:nvSpPr>
              <p:cNvPr id="1115" name="Freeform: Shape 1114">
                <a:extLst>
                  <a:ext uri="{FF2B5EF4-FFF2-40B4-BE49-F238E27FC236}">
                    <a16:creationId xmlns:a16="http://schemas.microsoft.com/office/drawing/2014/main" id="{0A6CE4D3-ACB0-044F-75B4-A6D8767C01B3}"/>
                  </a:ext>
                </a:extLst>
              </p:cNvPr>
              <p:cNvSpPr/>
              <p:nvPr/>
            </p:nvSpPr>
            <p:spPr>
              <a:xfrm>
                <a:off x="2858082" y="3710610"/>
                <a:ext cx="14547" cy="31452"/>
              </a:xfrm>
              <a:custGeom>
                <a:avLst/>
                <a:gdLst>
                  <a:gd name="connsiteX0" fmla="*/ 3418 w 14547"/>
                  <a:gd name="connsiteY0" fmla="*/ 1758 h 31452"/>
                  <a:gd name="connsiteX1" fmla="*/ 4085 w 14547"/>
                  <a:gd name="connsiteY1" fmla="*/ 996 h 31452"/>
                  <a:gd name="connsiteX2" fmla="*/ 275 w 14547"/>
                  <a:gd name="connsiteY2" fmla="*/ 7759 h 31452"/>
                  <a:gd name="connsiteX3" fmla="*/ 941 w 14547"/>
                  <a:gd name="connsiteY3" fmla="*/ 18237 h 31452"/>
                  <a:gd name="connsiteX4" fmla="*/ 3608 w 14547"/>
                  <a:gd name="connsiteY4" fmla="*/ 20427 h 31452"/>
                  <a:gd name="connsiteX5" fmla="*/ 6752 w 14547"/>
                  <a:gd name="connsiteY5" fmla="*/ 30524 h 31452"/>
                  <a:gd name="connsiteX6" fmla="*/ 9228 w 14547"/>
                  <a:gd name="connsiteY6" fmla="*/ 30524 h 31452"/>
                  <a:gd name="connsiteX7" fmla="*/ 14467 w 14547"/>
                  <a:gd name="connsiteY7" fmla="*/ 6330 h 31452"/>
                  <a:gd name="connsiteX8" fmla="*/ 3418 w 14547"/>
                  <a:gd name="connsiteY8" fmla="*/ 1758 h 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47" h="31452">
                    <a:moveTo>
                      <a:pt x="3418" y="1758"/>
                    </a:moveTo>
                    <a:cubicBezTo>
                      <a:pt x="4656" y="901"/>
                      <a:pt x="4847" y="615"/>
                      <a:pt x="4085" y="996"/>
                    </a:cubicBezTo>
                    <a:cubicBezTo>
                      <a:pt x="1322" y="1949"/>
                      <a:pt x="-773" y="4711"/>
                      <a:pt x="275" y="7759"/>
                    </a:cubicBezTo>
                    <a:cubicBezTo>
                      <a:pt x="1322" y="11093"/>
                      <a:pt x="751" y="14712"/>
                      <a:pt x="941" y="18237"/>
                    </a:cubicBezTo>
                    <a:cubicBezTo>
                      <a:pt x="1037" y="19665"/>
                      <a:pt x="2370" y="20427"/>
                      <a:pt x="3608" y="20427"/>
                    </a:cubicBezTo>
                    <a:cubicBezTo>
                      <a:pt x="4656" y="23761"/>
                      <a:pt x="5799" y="27095"/>
                      <a:pt x="6752" y="30524"/>
                    </a:cubicBezTo>
                    <a:cubicBezTo>
                      <a:pt x="7133" y="31762"/>
                      <a:pt x="8847" y="31762"/>
                      <a:pt x="9228" y="30524"/>
                    </a:cubicBezTo>
                    <a:cubicBezTo>
                      <a:pt x="11514" y="22523"/>
                      <a:pt x="15134" y="14807"/>
                      <a:pt x="14467" y="6330"/>
                    </a:cubicBezTo>
                    <a:cubicBezTo>
                      <a:pt x="13895" y="520"/>
                      <a:pt x="7799" y="-1957"/>
                      <a:pt x="3418" y="1758"/>
                    </a:cubicBezTo>
                    <a:close/>
                  </a:path>
                </a:pathLst>
              </a:custGeom>
              <a:grpFill/>
              <a:ln w="9525" cap="flat">
                <a:noFill/>
                <a:prstDash val="solid"/>
                <a:miter/>
              </a:ln>
            </p:spPr>
            <p:txBody>
              <a:bodyPr rtlCol="0" anchor="ctr"/>
              <a:lstStyle/>
              <a:p>
                <a:endParaRPr lang="en-US"/>
              </a:p>
            </p:txBody>
          </p:sp>
          <p:sp>
            <p:nvSpPr>
              <p:cNvPr id="1116" name="Freeform: Shape 1115">
                <a:extLst>
                  <a:ext uri="{FF2B5EF4-FFF2-40B4-BE49-F238E27FC236}">
                    <a16:creationId xmlns:a16="http://schemas.microsoft.com/office/drawing/2014/main" id="{967DD814-7923-D986-74DA-331DEA3E8ED9}"/>
                  </a:ext>
                </a:extLst>
              </p:cNvPr>
              <p:cNvSpPr/>
              <p:nvPr/>
            </p:nvSpPr>
            <p:spPr>
              <a:xfrm>
                <a:off x="3038757" y="3698414"/>
                <a:ext cx="61725" cy="85253"/>
              </a:xfrm>
              <a:custGeom>
                <a:avLst/>
                <a:gdLst>
                  <a:gd name="connsiteX0" fmla="*/ 60392 w 61725"/>
                  <a:gd name="connsiteY0" fmla="*/ 74628 h 85253"/>
                  <a:gd name="connsiteX1" fmla="*/ 16672 w 61725"/>
                  <a:gd name="connsiteY1" fmla="*/ 68913 h 85253"/>
                  <a:gd name="connsiteX2" fmla="*/ 43723 w 61725"/>
                  <a:gd name="connsiteY2" fmla="*/ 13002 h 85253"/>
                  <a:gd name="connsiteX3" fmla="*/ 11624 w 61725"/>
                  <a:gd name="connsiteY3" fmla="*/ 18050 h 85253"/>
                  <a:gd name="connsiteX4" fmla="*/ 13814 w 61725"/>
                  <a:gd name="connsiteY4" fmla="*/ 19764 h 85253"/>
                  <a:gd name="connsiteX5" fmla="*/ 29626 w 61725"/>
                  <a:gd name="connsiteY5" fmla="*/ 10239 h 85253"/>
                  <a:gd name="connsiteX6" fmla="*/ 31817 w 61725"/>
                  <a:gd name="connsiteY6" fmla="*/ 21003 h 85253"/>
                  <a:gd name="connsiteX7" fmla="*/ 2956 w 61725"/>
                  <a:gd name="connsiteY7" fmla="*/ 63389 h 85253"/>
                  <a:gd name="connsiteX8" fmla="*/ 1718 w 61725"/>
                  <a:gd name="connsiteY8" fmla="*/ 72628 h 85253"/>
                  <a:gd name="connsiteX9" fmla="*/ 29054 w 61725"/>
                  <a:gd name="connsiteY9" fmla="*/ 84820 h 85253"/>
                  <a:gd name="connsiteX10" fmla="*/ 61249 w 61725"/>
                  <a:gd name="connsiteY10" fmla="*/ 76534 h 85253"/>
                  <a:gd name="connsiteX11" fmla="*/ 60392 w 61725"/>
                  <a:gd name="connsiteY11" fmla="*/ 74628 h 8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725" h="85253">
                    <a:moveTo>
                      <a:pt x="60392" y="74628"/>
                    </a:moveTo>
                    <a:cubicBezTo>
                      <a:pt x="48104" y="76819"/>
                      <a:pt x="29150" y="75676"/>
                      <a:pt x="16672" y="68913"/>
                    </a:cubicBezTo>
                    <a:cubicBezTo>
                      <a:pt x="34007" y="56626"/>
                      <a:pt x="47247" y="34243"/>
                      <a:pt x="43723" y="13002"/>
                    </a:cubicBezTo>
                    <a:cubicBezTo>
                      <a:pt x="40008" y="-9572"/>
                      <a:pt x="14767" y="619"/>
                      <a:pt x="11624" y="18050"/>
                    </a:cubicBezTo>
                    <a:cubicBezTo>
                      <a:pt x="11433" y="19384"/>
                      <a:pt x="12576" y="20336"/>
                      <a:pt x="13814" y="19764"/>
                    </a:cubicBezTo>
                    <a:cubicBezTo>
                      <a:pt x="18767" y="17288"/>
                      <a:pt x="23911" y="10716"/>
                      <a:pt x="29626" y="10239"/>
                    </a:cubicBezTo>
                    <a:cubicBezTo>
                      <a:pt x="32293" y="10049"/>
                      <a:pt x="31912" y="19384"/>
                      <a:pt x="31817" y="21003"/>
                    </a:cubicBezTo>
                    <a:cubicBezTo>
                      <a:pt x="30864" y="38910"/>
                      <a:pt x="17529" y="54436"/>
                      <a:pt x="2956" y="63389"/>
                    </a:cubicBezTo>
                    <a:cubicBezTo>
                      <a:pt x="-92" y="65294"/>
                      <a:pt x="-1235" y="70152"/>
                      <a:pt x="1718" y="72628"/>
                    </a:cubicBezTo>
                    <a:cubicBezTo>
                      <a:pt x="9719" y="79486"/>
                      <a:pt x="18672" y="83201"/>
                      <a:pt x="29054" y="84820"/>
                    </a:cubicBezTo>
                    <a:cubicBezTo>
                      <a:pt x="41246" y="86725"/>
                      <a:pt x="50771" y="82058"/>
                      <a:pt x="61249" y="76534"/>
                    </a:cubicBezTo>
                    <a:cubicBezTo>
                      <a:pt x="62297" y="75962"/>
                      <a:pt x="61439" y="74438"/>
                      <a:pt x="60392" y="74628"/>
                    </a:cubicBezTo>
                    <a:close/>
                  </a:path>
                </a:pathLst>
              </a:custGeom>
              <a:grpFill/>
              <a:ln w="9525" cap="flat">
                <a:noFill/>
                <a:prstDash val="solid"/>
                <a:miter/>
              </a:ln>
            </p:spPr>
            <p:txBody>
              <a:bodyPr rtlCol="0" anchor="ctr"/>
              <a:lstStyle/>
              <a:p>
                <a:endParaRPr lang="en-US"/>
              </a:p>
            </p:txBody>
          </p:sp>
          <p:sp>
            <p:nvSpPr>
              <p:cNvPr id="1117" name="Freeform: Shape 1116">
                <a:extLst>
                  <a:ext uri="{FF2B5EF4-FFF2-40B4-BE49-F238E27FC236}">
                    <a16:creationId xmlns:a16="http://schemas.microsoft.com/office/drawing/2014/main" id="{E82C6178-EDD0-124E-A523-E9F842E77159}"/>
                  </a:ext>
                </a:extLst>
              </p:cNvPr>
              <p:cNvSpPr/>
              <p:nvPr/>
            </p:nvSpPr>
            <p:spPr>
              <a:xfrm>
                <a:off x="3061549" y="3773664"/>
                <a:ext cx="153727" cy="94007"/>
              </a:xfrm>
              <a:custGeom>
                <a:avLst/>
                <a:gdLst>
                  <a:gd name="connsiteX0" fmla="*/ 152567 w 153727"/>
                  <a:gd name="connsiteY0" fmla="*/ 89295 h 94007"/>
                  <a:gd name="connsiteX1" fmla="*/ 82653 w 153727"/>
                  <a:gd name="connsiteY1" fmla="*/ 49576 h 94007"/>
                  <a:gd name="connsiteX2" fmla="*/ 81605 w 153727"/>
                  <a:gd name="connsiteY2" fmla="*/ 49004 h 94007"/>
                  <a:gd name="connsiteX3" fmla="*/ 111514 w 153727"/>
                  <a:gd name="connsiteY3" fmla="*/ 4046 h 94007"/>
                  <a:gd name="connsiteX4" fmla="*/ 107323 w 153727"/>
                  <a:gd name="connsiteY4" fmla="*/ 807 h 94007"/>
                  <a:gd name="connsiteX5" fmla="*/ 70080 w 153727"/>
                  <a:gd name="connsiteY5" fmla="*/ 43194 h 94007"/>
                  <a:gd name="connsiteX6" fmla="*/ 41696 w 153727"/>
                  <a:gd name="connsiteY6" fmla="*/ 39003 h 94007"/>
                  <a:gd name="connsiteX7" fmla="*/ 3596 w 153727"/>
                  <a:gd name="connsiteY7" fmla="*/ 82532 h 94007"/>
                  <a:gd name="connsiteX8" fmla="*/ 73414 w 153727"/>
                  <a:gd name="connsiteY8" fmla="*/ 58624 h 94007"/>
                  <a:gd name="connsiteX9" fmla="*/ 76462 w 153727"/>
                  <a:gd name="connsiteY9" fmla="*/ 60148 h 94007"/>
                  <a:gd name="connsiteX10" fmla="*/ 152090 w 153727"/>
                  <a:gd name="connsiteY10" fmla="*/ 92438 h 94007"/>
                  <a:gd name="connsiteX11" fmla="*/ 152567 w 153727"/>
                  <a:gd name="connsiteY11" fmla="*/ 89295 h 94007"/>
                  <a:gd name="connsiteX12" fmla="*/ 28837 w 153727"/>
                  <a:gd name="connsiteY12" fmla="*/ 79865 h 94007"/>
                  <a:gd name="connsiteX13" fmla="*/ 15311 w 153727"/>
                  <a:gd name="connsiteY13" fmla="*/ 64911 h 94007"/>
                  <a:gd name="connsiteX14" fmla="*/ 28456 w 153727"/>
                  <a:gd name="connsiteY14" fmla="*/ 55957 h 94007"/>
                  <a:gd name="connsiteX15" fmla="*/ 61222 w 153727"/>
                  <a:gd name="connsiteY15" fmla="*/ 53576 h 94007"/>
                  <a:gd name="connsiteX16" fmla="*/ 28837 w 153727"/>
                  <a:gd name="connsiteY16" fmla="*/ 79865 h 94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727" h="94007">
                    <a:moveTo>
                      <a:pt x="152567" y="89295"/>
                    </a:moveTo>
                    <a:cubicBezTo>
                      <a:pt x="127706" y="79103"/>
                      <a:pt x="106085" y="62720"/>
                      <a:pt x="82653" y="49576"/>
                    </a:cubicBezTo>
                    <a:cubicBezTo>
                      <a:pt x="82272" y="49385"/>
                      <a:pt x="81986" y="49194"/>
                      <a:pt x="81605" y="49004"/>
                    </a:cubicBezTo>
                    <a:cubicBezTo>
                      <a:pt x="96369" y="30716"/>
                      <a:pt x="108085" y="12142"/>
                      <a:pt x="111514" y="4046"/>
                    </a:cubicBezTo>
                    <a:cubicBezTo>
                      <a:pt x="112752" y="1284"/>
                      <a:pt x="109704" y="-1383"/>
                      <a:pt x="107323" y="807"/>
                    </a:cubicBezTo>
                    <a:cubicBezTo>
                      <a:pt x="93512" y="13285"/>
                      <a:pt x="82177" y="28716"/>
                      <a:pt x="70080" y="43194"/>
                    </a:cubicBezTo>
                    <a:cubicBezTo>
                      <a:pt x="61127" y="39384"/>
                      <a:pt x="51697" y="37097"/>
                      <a:pt x="41696" y="39003"/>
                    </a:cubicBezTo>
                    <a:cubicBezTo>
                      <a:pt x="22646" y="42718"/>
                      <a:pt x="-11073" y="58243"/>
                      <a:pt x="3596" y="82532"/>
                    </a:cubicBezTo>
                    <a:cubicBezTo>
                      <a:pt x="19121" y="108345"/>
                      <a:pt x="48935" y="86342"/>
                      <a:pt x="73414" y="58624"/>
                    </a:cubicBezTo>
                    <a:cubicBezTo>
                      <a:pt x="74462" y="59101"/>
                      <a:pt x="75414" y="59577"/>
                      <a:pt x="76462" y="60148"/>
                    </a:cubicBezTo>
                    <a:cubicBezTo>
                      <a:pt x="101989" y="73578"/>
                      <a:pt x="122372" y="89866"/>
                      <a:pt x="152090" y="92438"/>
                    </a:cubicBezTo>
                    <a:cubicBezTo>
                      <a:pt x="154186" y="92724"/>
                      <a:pt x="154186" y="89961"/>
                      <a:pt x="152567" y="89295"/>
                    </a:cubicBezTo>
                    <a:close/>
                    <a:moveTo>
                      <a:pt x="28837" y="79865"/>
                    </a:moveTo>
                    <a:cubicBezTo>
                      <a:pt x="23217" y="82818"/>
                      <a:pt x="2834" y="80532"/>
                      <a:pt x="15311" y="64911"/>
                    </a:cubicBezTo>
                    <a:cubicBezTo>
                      <a:pt x="18645" y="60815"/>
                      <a:pt x="23884" y="58243"/>
                      <a:pt x="28456" y="55957"/>
                    </a:cubicBezTo>
                    <a:cubicBezTo>
                      <a:pt x="40362" y="49861"/>
                      <a:pt x="50649" y="50147"/>
                      <a:pt x="61222" y="53576"/>
                    </a:cubicBezTo>
                    <a:cubicBezTo>
                      <a:pt x="51792" y="63863"/>
                      <a:pt x="41410" y="73197"/>
                      <a:pt x="28837" y="79865"/>
                    </a:cubicBezTo>
                    <a:close/>
                  </a:path>
                </a:pathLst>
              </a:custGeom>
              <a:grpFill/>
              <a:ln w="9525" cap="flat">
                <a:noFill/>
                <a:prstDash val="solid"/>
                <a:miter/>
              </a:ln>
            </p:spPr>
            <p:txBody>
              <a:bodyPr rtlCol="0" anchor="ctr"/>
              <a:lstStyle/>
              <a:p>
                <a:endParaRPr lang="en-US"/>
              </a:p>
            </p:txBody>
          </p:sp>
          <p:sp>
            <p:nvSpPr>
              <p:cNvPr id="1118" name="Freeform: Shape 1117">
                <a:extLst>
                  <a:ext uri="{FF2B5EF4-FFF2-40B4-BE49-F238E27FC236}">
                    <a16:creationId xmlns:a16="http://schemas.microsoft.com/office/drawing/2014/main" id="{E6E3EB08-CBF3-72CE-B48F-D987AAD2E0D8}"/>
                  </a:ext>
                </a:extLst>
              </p:cNvPr>
              <p:cNvSpPr/>
              <p:nvPr/>
            </p:nvSpPr>
            <p:spPr>
              <a:xfrm>
                <a:off x="3269973" y="3776986"/>
                <a:ext cx="45359" cy="64791"/>
              </a:xfrm>
              <a:custGeom>
                <a:avLst/>
                <a:gdLst>
                  <a:gd name="connsiteX0" fmla="*/ 42727 w 45359"/>
                  <a:gd name="connsiteY0" fmla="*/ 25775 h 64791"/>
                  <a:gd name="connsiteX1" fmla="*/ 31201 w 45359"/>
                  <a:gd name="connsiteY1" fmla="*/ 24346 h 64791"/>
                  <a:gd name="connsiteX2" fmla="*/ 31106 w 45359"/>
                  <a:gd name="connsiteY2" fmla="*/ 914 h 64791"/>
                  <a:gd name="connsiteX3" fmla="*/ 29011 w 45359"/>
                  <a:gd name="connsiteY3" fmla="*/ 57 h 64791"/>
                  <a:gd name="connsiteX4" fmla="*/ 18724 w 45359"/>
                  <a:gd name="connsiteY4" fmla="*/ 23584 h 64791"/>
                  <a:gd name="connsiteX5" fmla="*/ 18628 w 45359"/>
                  <a:gd name="connsiteY5" fmla="*/ 25775 h 64791"/>
                  <a:gd name="connsiteX6" fmla="*/ 11389 w 45359"/>
                  <a:gd name="connsiteY6" fmla="*/ 26918 h 64791"/>
                  <a:gd name="connsiteX7" fmla="*/ 626 w 45359"/>
                  <a:gd name="connsiteY7" fmla="*/ 31966 h 64791"/>
                  <a:gd name="connsiteX8" fmla="*/ 817 w 45359"/>
                  <a:gd name="connsiteY8" fmla="*/ 33680 h 64791"/>
                  <a:gd name="connsiteX9" fmla="*/ 11294 w 45359"/>
                  <a:gd name="connsiteY9" fmla="*/ 35871 h 64791"/>
                  <a:gd name="connsiteX10" fmla="*/ 18343 w 45359"/>
                  <a:gd name="connsiteY10" fmla="*/ 36443 h 64791"/>
                  <a:gd name="connsiteX11" fmla="*/ 23486 w 45359"/>
                  <a:gd name="connsiteY11" fmla="*/ 63970 h 64791"/>
                  <a:gd name="connsiteX12" fmla="*/ 25677 w 45359"/>
                  <a:gd name="connsiteY12" fmla="*/ 63970 h 64791"/>
                  <a:gd name="connsiteX13" fmla="*/ 30154 w 45359"/>
                  <a:gd name="connsiteY13" fmla="*/ 36824 h 64791"/>
                  <a:gd name="connsiteX14" fmla="*/ 42631 w 45359"/>
                  <a:gd name="connsiteY14" fmla="*/ 35014 h 64791"/>
                  <a:gd name="connsiteX15" fmla="*/ 42727 w 45359"/>
                  <a:gd name="connsiteY15" fmla="*/ 25775 h 6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359" h="64791">
                    <a:moveTo>
                      <a:pt x="42727" y="25775"/>
                    </a:moveTo>
                    <a:cubicBezTo>
                      <a:pt x="39488" y="24155"/>
                      <a:pt x="35297" y="24060"/>
                      <a:pt x="31201" y="24346"/>
                    </a:cubicBezTo>
                    <a:cubicBezTo>
                      <a:pt x="32249" y="16345"/>
                      <a:pt x="34059" y="6915"/>
                      <a:pt x="31106" y="914"/>
                    </a:cubicBezTo>
                    <a:cubicBezTo>
                      <a:pt x="30725" y="152"/>
                      <a:pt x="29773" y="-133"/>
                      <a:pt x="29011" y="57"/>
                    </a:cubicBezTo>
                    <a:cubicBezTo>
                      <a:pt x="20248" y="2629"/>
                      <a:pt x="19676" y="16155"/>
                      <a:pt x="18724" y="23584"/>
                    </a:cubicBezTo>
                    <a:cubicBezTo>
                      <a:pt x="18628" y="24346"/>
                      <a:pt x="18724" y="25013"/>
                      <a:pt x="18628" y="25775"/>
                    </a:cubicBezTo>
                    <a:cubicBezTo>
                      <a:pt x="16247" y="26156"/>
                      <a:pt x="13771" y="26346"/>
                      <a:pt x="11389" y="26918"/>
                    </a:cubicBezTo>
                    <a:cubicBezTo>
                      <a:pt x="7389" y="27870"/>
                      <a:pt x="4436" y="30823"/>
                      <a:pt x="626" y="31966"/>
                    </a:cubicBezTo>
                    <a:cubicBezTo>
                      <a:pt x="-326" y="32252"/>
                      <a:pt x="-136" y="33776"/>
                      <a:pt x="817" y="33680"/>
                    </a:cubicBezTo>
                    <a:cubicBezTo>
                      <a:pt x="4055" y="33490"/>
                      <a:pt x="8151" y="35395"/>
                      <a:pt x="11294" y="35871"/>
                    </a:cubicBezTo>
                    <a:cubicBezTo>
                      <a:pt x="13580" y="36252"/>
                      <a:pt x="15962" y="36443"/>
                      <a:pt x="18343" y="36443"/>
                    </a:cubicBezTo>
                    <a:cubicBezTo>
                      <a:pt x="18819" y="45682"/>
                      <a:pt x="20914" y="54540"/>
                      <a:pt x="23486" y="63970"/>
                    </a:cubicBezTo>
                    <a:cubicBezTo>
                      <a:pt x="23772" y="65018"/>
                      <a:pt x="25391" y="65113"/>
                      <a:pt x="25677" y="63970"/>
                    </a:cubicBezTo>
                    <a:cubicBezTo>
                      <a:pt x="28153" y="54635"/>
                      <a:pt x="29582" y="46063"/>
                      <a:pt x="30154" y="36824"/>
                    </a:cubicBezTo>
                    <a:cubicBezTo>
                      <a:pt x="34631" y="36919"/>
                      <a:pt x="39202" y="36824"/>
                      <a:pt x="42631" y="35014"/>
                    </a:cubicBezTo>
                    <a:cubicBezTo>
                      <a:pt x="46156" y="33299"/>
                      <a:pt x="46346" y="27489"/>
                      <a:pt x="42727" y="25775"/>
                    </a:cubicBezTo>
                    <a:close/>
                  </a:path>
                </a:pathLst>
              </a:custGeom>
              <a:grpFill/>
              <a:ln w="9525" cap="flat">
                <a:noFill/>
                <a:prstDash val="solid"/>
                <a:miter/>
              </a:ln>
            </p:spPr>
            <p:txBody>
              <a:bodyPr rtlCol="0" anchor="ctr"/>
              <a:lstStyle/>
              <a:p>
                <a:endParaRPr lang="en-US"/>
              </a:p>
            </p:txBody>
          </p:sp>
          <p:sp>
            <p:nvSpPr>
              <p:cNvPr id="1119" name="Freeform: Shape 1118">
                <a:extLst>
                  <a:ext uri="{FF2B5EF4-FFF2-40B4-BE49-F238E27FC236}">
                    <a16:creationId xmlns:a16="http://schemas.microsoft.com/office/drawing/2014/main" id="{D66CD7BA-1604-3CF8-83E6-EF067B660FA4}"/>
                  </a:ext>
                </a:extLst>
              </p:cNvPr>
              <p:cNvSpPr/>
              <p:nvPr/>
            </p:nvSpPr>
            <p:spPr>
              <a:xfrm>
                <a:off x="3370895" y="3776968"/>
                <a:ext cx="241844" cy="92739"/>
              </a:xfrm>
              <a:custGeom>
                <a:avLst/>
                <a:gdLst>
                  <a:gd name="connsiteX0" fmla="*/ 225554 w 241844"/>
                  <a:gd name="connsiteY0" fmla="*/ 43128 h 92739"/>
                  <a:gd name="connsiteX1" fmla="*/ 232507 w 241844"/>
                  <a:gd name="connsiteY1" fmla="*/ 34079 h 92739"/>
                  <a:gd name="connsiteX2" fmla="*/ 241841 w 241844"/>
                  <a:gd name="connsiteY2" fmla="*/ 4266 h 92739"/>
                  <a:gd name="connsiteX3" fmla="*/ 239174 w 241844"/>
                  <a:gd name="connsiteY3" fmla="*/ 3885 h 92739"/>
                  <a:gd name="connsiteX4" fmla="*/ 216886 w 241844"/>
                  <a:gd name="connsiteY4" fmla="*/ 33603 h 92739"/>
                  <a:gd name="connsiteX5" fmla="*/ 181548 w 241844"/>
                  <a:gd name="connsiteY5" fmla="*/ 11124 h 92739"/>
                  <a:gd name="connsiteX6" fmla="*/ 174500 w 241844"/>
                  <a:gd name="connsiteY6" fmla="*/ 12077 h 92739"/>
                  <a:gd name="connsiteX7" fmla="*/ 150687 w 241844"/>
                  <a:gd name="connsiteY7" fmla="*/ 33317 h 92739"/>
                  <a:gd name="connsiteX8" fmla="*/ 148496 w 241844"/>
                  <a:gd name="connsiteY8" fmla="*/ 24840 h 92739"/>
                  <a:gd name="connsiteX9" fmla="*/ 98300 w 241844"/>
                  <a:gd name="connsiteY9" fmla="*/ 12553 h 92739"/>
                  <a:gd name="connsiteX10" fmla="*/ 87917 w 241844"/>
                  <a:gd name="connsiteY10" fmla="*/ 48462 h 92739"/>
                  <a:gd name="connsiteX11" fmla="*/ 87632 w 241844"/>
                  <a:gd name="connsiteY11" fmla="*/ 48748 h 92739"/>
                  <a:gd name="connsiteX12" fmla="*/ 37054 w 241844"/>
                  <a:gd name="connsiteY12" fmla="*/ 51891 h 92739"/>
                  <a:gd name="connsiteX13" fmla="*/ 27338 w 241844"/>
                  <a:gd name="connsiteY13" fmla="*/ 27984 h 92739"/>
                  <a:gd name="connsiteX14" fmla="*/ 51437 w 241844"/>
                  <a:gd name="connsiteY14" fmla="*/ 11600 h 92739"/>
                  <a:gd name="connsiteX15" fmla="*/ 51437 w 241844"/>
                  <a:gd name="connsiteY15" fmla="*/ 1504 h 92739"/>
                  <a:gd name="connsiteX16" fmla="*/ 16956 w 241844"/>
                  <a:gd name="connsiteY16" fmla="*/ 24364 h 92739"/>
                  <a:gd name="connsiteX17" fmla="*/ 2 w 241844"/>
                  <a:gd name="connsiteY17" fmla="*/ 68465 h 92739"/>
                  <a:gd name="connsiteX18" fmla="*/ 4764 w 241844"/>
                  <a:gd name="connsiteY18" fmla="*/ 69132 h 92739"/>
                  <a:gd name="connsiteX19" fmla="*/ 18861 w 241844"/>
                  <a:gd name="connsiteY19" fmla="*/ 38175 h 92739"/>
                  <a:gd name="connsiteX20" fmla="*/ 25624 w 241844"/>
                  <a:gd name="connsiteY20" fmla="*/ 54749 h 92739"/>
                  <a:gd name="connsiteX21" fmla="*/ 92870 w 241844"/>
                  <a:gd name="connsiteY21" fmla="*/ 64178 h 92739"/>
                  <a:gd name="connsiteX22" fmla="*/ 94109 w 241844"/>
                  <a:gd name="connsiteY22" fmla="*/ 66845 h 92739"/>
                  <a:gd name="connsiteX23" fmla="*/ 96680 w 241844"/>
                  <a:gd name="connsiteY23" fmla="*/ 66179 h 92739"/>
                  <a:gd name="connsiteX24" fmla="*/ 96871 w 241844"/>
                  <a:gd name="connsiteY24" fmla="*/ 64941 h 92739"/>
                  <a:gd name="connsiteX25" fmla="*/ 133066 w 241844"/>
                  <a:gd name="connsiteY25" fmla="*/ 67131 h 92739"/>
                  <a:gd name="connsiteX26" fmla="*/ 147163 w 241844"/>
                  <a:gd name="connsiteY26" fmla="*/ 50748 h 92739"/>
                  <a:gd name="connsiteX27" fmla="*/ 179167 w 241844"/>
                  <a:gd name="connsiteY27" fmla="*/ 23602 h 92739"/>
                  <a:gd name="connsiteX28" fmla="*/ 209647 w 241844"/>
                  <a:gd name="connsiteY28" fmla="*/ 43890 h 92739"/>
                  <a:gd name="connsiteX29" fmla="*/ 198693 w 241844"/>
                  <a:gd name="connsiteY29" fmla="*/ 64083 h 92739"/>
                  <a:gd name="connsiteX30" fmla="*/ 222220 w 241844"/>
                  <a:gd name="connsiteY30" fmla="*/ 92277 h 92739"/>
                  <a:gd name="connsiteX31" fmla="*/ 231554 w 241844"/>
                  <a:gd name="connsiteY31" fmla="*/ 54749 h 92739"/>
                  <a:gd name="connsiteX32" fmla="*/ 225554 w 241844"/>
                  <a:gd name="connsiteY32" fmla="*/ 43128 h 92739"/>
                  <a:gd name="connsiteX33" fmla="*/ 98585 w 241844"/>
                  <a:gd name="connsiteY33" fmla="*/ 49319 h 92739"/>
                  <a:gd name="connsiteX34" fmla="*/ 99347 w 241844"/>
                  <a:gd name="connsiteY34" fmla="*/ 41985 h 92739"/>
                  <a:gd name="connsiteX35" fmla="*/ 134971 w 241844"/>
                  <a:gd name="connsiteY35" fmla="*/ 26364 h 92739"/>
                  <a:gd name="connsiteX36" fmla="*/ 98585 w 241844"/>
                  <a:gd name="connsiteY36" fmla="*/ 49319 h 92739"/>
                  <a:gd name="connsiteX37" fmla="*/ 209837 w 241844"/>
                  <a:gd name="connsiteY37" fmla="*/ 70275 h 92739"/>
                  <a:gd name="connsiteX38" fmla="*/ 217648 w 241844"/>
                  <a:gd name="connsiteY38" fmla="*/ 53510 h 92739"/>
                  <a:gd name="connsiteX39" fmla="*/ 221172 w 241844"/>
                  <a:gd name="connsiteY39" fmla="*/ 63607 h 92739"/>
                  <a:gd name="connsiteX40" fmla="*/ 222220 w 241844"/>
                  <a:gd name="connsiteY40" fmla="*/ 71703 h 92739"/>
                  <a:gd name="connsiteX41" fmla="*/ 209837 w 241844"/>
                  <a:gd name="connsiteY41" fmla="*/ 70275 h 9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41844" h="92739">
                    <a:moveTo>
                      <a:pt x="225554" y="43128"/>
                    </a:moveTo>
                    <a:cubicBezTo>
                      <a:pt x="228125" y="39985"/>
                      <a:pt x="230602" y="36937"/>
                      <a:pt x="232507" y="34079"/>
                    </a:cubicBezTo>
                    <a:cubicBezTo>
                      <a:pt x="238031" y="26078"/>
                      <a:pt x="241365" y="13886"/>
                      <a:pt x="241841" y="4266"/>
                    </a:cubicBezTo>
                    <a:cubicBezTo>
                      <a:pt x="241937" y="2647"/>
                      <a:pt x="239555" y="2457"/>
                      <a:pt x="239174" y="3885"/>
                    </a:cubicBezTo>
                    <a:cubicBezTo>
                      <a:pt x="235555" y="15506"/>
                      <a:pt x="224506" y="24078"/>
                      <a:pt x="216886" y="33603"/>
                    </a:cubicBezTo>
                    <a:cubicBezTo>
                      <a:pt x="206313" y="24554"/>
                      <a:pt x="192597" y="18173"/>
                      <a:pt x="181548" y="11124"/>
                    </a:cubicBezTo>
                    <a:cubicBezTo>
                      <a:pt x="179357" y="9695"/>
                      <a:pt x="176309" y="10267"/>
                      <a:pt x="174500" y="12077"/>
                    </a:cubicBezTo>
                    <a:cubicBezTo>
                      <a:pt x="167451" y="19030"/>
                      <a:pt x="158117" y="25602"/>
                      <a:pt x="150687" y="33317"/>
                    </a:cubicBezTo>
                    <a:cubicBezTo>
                      <a:pt x="150401" y="30365"/>
                      <a:pt x="149830" y="27507"/>
                      <a:pt x="148496" y="24840"/>
                    </a:cubicBezTo>
                    <a:cubicBezTo>
                      <a:pt x="139638" y="7505"/>
                      <a:pt x="114111" y="837"/>
                      <a:pt x="98300" y="12553"/>
                    </a:cubicBezTo>
                    <a:cubicBezTo>
                      <a:pt x="87155" y="20840"/>
                      <a:pt x="85441" y="35223"/>
                      <a:pt x="87917" y="48462"/>
                    </a:cubicBezTo>
                    <a:cubicBezTo>
                      <a:pt x="87822" y="48558"/>
                      <a:pt x="87727" y="48653"/>
                      <a:pt x="87632" y="48748"/>
                    </a:cubicBezTo>
                    <a:cubicBezTo>
                      <a:pt x="74678" y="76656"/>
                      <a:pt x="53818" y="75894"/>
                      <a:pt x="37054" y="51891"/>
                    </a:cubicBezTo>
                    <a:cubicBezTo>
                      <a:pt x="32291" y="45128"/>
                      <a:pt x="28291" y="35984"/>
                      <a:pt x="27338" y="27984"/>
                    </a:cubicBezTo>
                    <a:cubicBezTo>
                      <a:pt x="34101" y="21125"/>
                      <a:pt x="42197" y="15506"/>
                      <a:pt x="51437" y="11600"/>
                    </a:cubicBezTo>
                    <a:cubicBezTo>
                      <a:pt x="55818" y="9791"/>
                      <a:pt x="56961" y="2837"/>
                      <a:pt x="51437" y="1504"/>
                    </a:cubicBezTo>
                    <a:cubicBezTo>
                      <a:pt x="26672" y="-4401"/>
                      <a:pt x="16956" y="7886"/>
                      <a:pt x="16956" y="24364"/>
                    </a:cubicBezTo>
                    <a:cubicBezTo>
                      <a:pt x="6860" y="36366"/>
                      <a:pt x="764" y="51225"/>
                      <a:pt x="2" y="68465"/>
                    </a:cubicBezTo>
                    <a:cubicBezTo>
                      <a:pt x="-94" y="71227"/>
                      <a:pt x="4097" y="71703"/>
                      <a:pt x="4764" y="69132"/>
                    </a:cubicBezTo>
                    <a:cubicBezTo>
                      <a:pt x="7526" y="57892"/>
                      <a:pt x="12384" y="47415"/>
                      <a:pt x="18861" y="38175"/>
                    </a:cubicBezTo>
                    <a:cubicBezTo>
                      <a:pt x="20385" y="43795"/>
                      <a:pt x="22671" y="49415"/>
                      <a:pt x="25624" y="54749"/>
                    </a:cubicBezTo>
                    <a:cubicBezTo>
                      <a:pt x="43245" y="85895"/>
                      <a:pt x="74392" y="91325"/>
                      <a:pt x="92870" y="64178"/>
                    </a:cubicBezTo>
                    <a:cubicBezTo>
                      <a:pt x="93251" y="65036"/>
                      <a:pt x="93632" y="65988"/>
                      <a:pt x="94109" y="66845"/>
                    </a:cubicBezTo>
                    <a:cubicBezTo>
                      <a:pt x="94775" y="68179"/>
                      <a:pt x="96490" y="67417"/>
                      <a:pt x="96680" y="66179"/>
                    </a:cubicBezTo>
                    <a:lnTo>
                      <a:pt x="96871" y="64941"/>
                    </a:lnTo>
                    <a:cubicBezTo>
                      <a:pt x="107063" y="73323"/>
                      <a:pt x="119540" y="75323"/>
                      <a:pt x="133066" y="67131"/>
                    </a:cubicBezTo>
                    <a:cubicBezTo>
                      <a:pt x="138781" y="63607"/>
                      <a:pt x="143924" y="57606"/>
                      <a:pt x="147163" y="50748"/>
                    </a:cubicBezTo>
                    <a:cubicBezTo>
                      <a:pt x="158117" y="42176"/>
                      <a:pt x="168785" y="32936"/>
                      <a:pt x="179167" y="23602"/>
                    </a:cubicBezTo>
                    <a:cubicBezTo>
                      <a:pt x="189263" y="30460"/>
                      <a:pt x="200217" y="35889"/>
                      <a:pt x="209647" y="43890"/>
                    </a:cubicBezTo>
                    <a:cubicBezTo>
                      <a:pt x="205361" y="50272"/>
                      <a:pt x="201455" y="56844"/>
                      <a:pt x="198693" y="64083"/>
                    </a:cubicBezTo>
                    <a:cubicBezTo>
                      <a:pt x="193073" y="78466"/>
                      <a:pt x="206123" y="95801"/>
                      <a:pt x="222220" y="92277"/>
                    </a:cubicBezTo>
                    <a:cubicBezTo>
                      <a:pt x="238984" y="88562"/>
                      <a:pt x="235174" y="66750"/>
                      <a:pt x="231554" y="54749"/>
                    </a:cubicBezTo>
                    <a:cubicBezTo>
                      <a:pt x="230126" y="50272"/>
                      <a:pt x="228030" y="46557"/>
                      <a:pt x="225554" y="43128"/>
                    </a:cubicBezTo>
                    <a:close/>
                    <a:moveTo>
                      <a:pt x="98585" y="49319"/>
                    </a:moveTo>
                    <a:cubicBezTo>
                      <a:pt x="98871" y="46843"/>
                      <a:pt x="99157" y="44462"/>
                      <a:pt x="99347" y="41985"/>
                    </a:cubicBezTo>
                    <a:cubicBezTo>
                      <a:pt x="100776" y="21887"/>
                      <a:pt x="118207" y="11219"/>
                      <a:pt x="134971" y="26364"/>
                    </a:cubicBezTo>
                    <a:cubicBezTo>
                      <a:pt x="150973" y="40842"/>
                      <a:pt x="118493" y="76085"/>
                      <a:pt x="98585" y="49319"/>
                    </a:cubicBezTo>
                    <a:close/>
                    <a:moveTo>
                      <a:pt x="209837" y="70275"/>
                    </a:moveTo>
                    <a:cubicBezTo>
                      <a:pt x="210695" y="64559"/>
                      <a:pt x="213838" y="58940"/>
                      <a:pt x="217648" y="53510"/>
                    </a:cubicBezTo>
                    <a:cubicBezTo>
                      <a:pt x="219172" y="56654"/>
                      <a:pt x="220220" y="59987"/>
                      <a:pt x="221172" y="63607"/>
                    </a:cubicBezTo>
                    <a:cubicBezTo>
                      <a:pt x="221744" y="66274"/>
                      <a:pt x="222125" y="68941"/>
                      <a:pt x="222220" y="71703"/>
                    </a:cubicBezTo>
                    <a:cubicBezTo>
                      <a:pt x="222791" y="79514"/>
                      <a:pt x="208218" y="81038"/>
                      <a:pt x="209837" y="70275"/>
                    </a:cubicBezTo>
                    <a:close/>
                  </a:path>
                </a:pathLst>
              </a:custGeom>
              <a:grpFill/>
              <a:ln w="9525" cap="flat">
                <a:noFill/>
                <a:prstDash val="solid"/>
                <a:miter/>
              </a:ln>
            </p:spPr>
            <p:txBody>
              <a:bodyPr rtlCol="0" anchor="ctr"/>
              <a:lstStyle/>
              <a:p>
                <a:endParaRPr lang="en-US"/>
              </a:p>
            </p:txBody>
          </p:sp>
          <p:sp>
            <p:nvSpPr>
              <p:cNvPr id="1120" name="Freeform: Shape 1119">
                <a:extLst>
                  <a:ext uri="{FF2B5EF4-FFF2-40B4-BE49-F238E27FC236}">
                    <a16:creationId xmlns:a16="http://schemas.microsoft.com/office/drawing/2014/main" id="{9C1566E1-999C-D745-E831-4F0985578F01}"/>
                  </a:ext>
                </a:extLst>
              </p:cNvPr>
              <p:cNvSpPr/>
              <p:nvPr/>
            </p:nvSpPr>
            <p:spPr>
              <a:xfrm>
                <a:off x="3602346" y="3702167"/>
                <a:ext cx="55789" cy="56920"/>
              </a:xfrm>
              <a:custGeom>
                <a:avLst/>
                <a:gdLst>
                  <a:gd name="connsiteX0" fmla="*/ 55063 w 55789"/>
                  <a:gd name="connsiteY0" fmla="*/ 53921 h 56920"/>
                  <a:gd name="connsiteX1" fmla="*/ 34013 w 55789"/>
                  <a:gd name="connsiteY1" fmla="*/ 43920 h 56920"/>
                  <a:gd name="connsiteX2" fmla="*/ 19535 w 55789"/>
                  <a:gd name="connsiteY2" fmla="*/ 42015 h 56920"/>
                  <a:gd name="connsiteX3" fmla="*/ 22868 w 55789"/>
                  <a:gd name="connsiteY3" fmla="*/ 5344 h 56920"/>
                  <a:gd name="connsiteX4" fmla="*/ 8 w 55789"/>
                  <a:gd name="connsiteY4" fmla="*/ 19536 h 56920"/>
                  <a:gd name="connsiteX5" fmla="*/ 3342 w 55789"/>
                  <a:gd name="connsiteY5" fmla="*/ 20870 h 56920"/>
                  <a:gd name="connsiteX6" fmla="*/ 14486 w 55789"/>
                  <a:gd name="connsiteY6" fmla="*/ 15440 h 56920"/>
                  <a:gd name="connsiteX7" fmla="*/ 2390 w 55789"/>
                  <a:gd name="connsiteY7" fmla="*/ 43730 h 56920"/>
                  <a:gd name="connsiteX8" fmla="*/ 6771 w 55789"/>
                  <a:gd name="connsiteY8" fmla="*/ 54207 h 56920"/>
                  <a:gd name="connsiteX9" fmla="*/ 30679 w 55789"/>
                  <a:gd name="connsiteY9" fmla="*/ 56398 h 56920"/>
                  <a:gd name="connsiteX10" fmla="*/ 54396 w 55789"/>
                  <a:gd name="connsiteY10" fmla="*/ 56779 h 56920"/>
                  <a:gd name="connsiteX11" fmla="*/ 55063 w 55789"/>
                  <a:gd name="connsiteY11" fmla="*/ 53921 h 5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789" h="56920">
                    <a:moveTo>
                      <a:pt x="55063" y="53921"/>
                    </a:moveTo>
                    <a:cubicBezTo>
                      <a:pt x="48014" y="50302"/>
                      <a:pt x="41728" y="46016"/>
                      <a:pt x="34013" y="43920"/>
                    </a:cubicBezTo>
                    <a:cubicBezTo>
                      <a:pt x="29345" y="42682"/>
                      <a:pt x="24488" y="42205"/>
                      <a:pt x="19535" y="42015"/>
                    </a:cubicBezTo>
                    <a:cubicBezTo>
                      <a:pt x="26869" y="30871"/>
                      <a:pt x="31155" y="16393"/>
                      <a:pt x="22868" y="5344"/>
                    </a:cubicBezTo>
                    <a:cubicBezTo>
                      <a:pt x="12486" y="-8563"/>
                      <a:pt x="-373" y="7725"/>
                      <a:pt x="8" y="19536"/>
                    </a:cubicBezTo>
                    <a:cubicBezTo>
                      <a:pt x="104" y="21155"/>
                      <a:pt x="2104" y="22108"/>
                      <a:pt x="3342" y="20870"/>
                    </a:cubicBezTo>
                    <a:cubicBezTo>
                      <a:pt x="6676" y="17536"/>
                      <a:pt x="12296" y="7439"/>
                      <a:pt x="14486" y="15440"/>
                    </a:cubicBezTo>
                    <a:cubicBezTo>
                      <a:pt x="17439" y="25918"/>
                      <a:pt x="9248" y="36967"/>
                      <a:pt x="2390" y="43730"/>
                    </a:cubicBezTo>
                    <a:cubicBezTo>
                      <a:pt x="-1516" y="47540"/>
                      <a:pt x="1437" y="54207"/>
                      <a:pt x="6771" y="54207"/>
                    </a:cubicBezTo>
                    <a:cubicBezTo>
                      <a:pt x="14772" y="54302"/>
                      <a:pt x="22773" y="55160"/>
                      <a:pt x="30679" y="56398"/>
                    </a:cubicBezTo>
                    <a:cubicBezTo>
                      <a:pt x="38585" y="57636"/>
                      <a:pt x="46490" y="56207"/>
                      <a:pt x="54396" y="56779"/>
                    </a:cubicBezTo>
                    <a:cubicBezTo>
                      <a:pt x="55730" y="56874"/>
                      <a:pt x="56396" y="54588"/>
                      <a:pt x="55063" y="53921"/>
                    </a:cubicBezTo>
                    <a:close/>
                  </a:path>
                </a:pathLst>
              </a:custGeom>
              <a:grpFill/>
              <a:ln w="9525" cap="flat">
                <a:noFill/>
                <a:prstDash val="solid"/>
                <a:miter/>
              </a:ln>
            </p:spPr>
            <p:txBody>
              <a:bodyPr rtlCol="0" anchor="ctr"/>
              <a:lstStyle/>
              <a:p>
                <a:endParaRPr lang="en-US"/>
              </a:p>
            </p:txBody>
          </p:sp>
          <p:sp>
            <p:nvSpPr>
              <p:cNvPr id="1121" name="Freeform: Shape 1120">
                <a:extLst>
                  <a:ext uri="{FF2B5EF4-FFF2-40B4-BE49-F238E27FC236}">
                    <a16:creationId xmlns:a16="http://schemas.microsoft.com/office/drawing/2014/main" id="{02B6B369-AD84-3EC7-B4CB-7290105F9961}"/>
                  </a:ext>
                </a:extLst>
              </p:cNvPr>
              <p:cNvSpPr/>
              <p:nvPr/>
            </p:nvSpPr>
            <p:spPr>
              <a:xfrm>
                <a:off x="3629326" y="3772141"/>
                <a:ext cx="121459" cy="85139"/>
              </a:xfrm>
              <a:custGeom>
                <a:avLst/>
                <a:gdLst>
                  <a:gd name="connsiteX0" fmla="*/ 120190 w 121459"/>
                  <a:gd name="connsiteY0" fmla="*/ 81578 h 85139"/>
                  <a:gd name="connsiteX1" fmla="*/ 60087 w 121459"/>
                  <a:gd name="connsiteY1" fmla="*/ 39858 h 85139"/>
                  <a:gd name="connsiteX2" fmla="*/ 109713 w 121459"/>
                  <a:gd name="connsiteY2" fmla="*/ 3187 h 85139"/>
                  <a:gd name="connsiteX3" fmla="*/ 107903 w 121459"/>
                  <a:gd name="connsiteY3" fmla="*/ 44 h 85139"/>
                  <a:gd name="connsiteX4" fmla="*/ 56277 w 121459"/>
                  <a:gd name="connsiteY4" fmla="*/ 29571 h 85139"/>
                  <a:gd name="connsiteX5" fmla="*/ 50467 w 121459"/>
                  <a:gd name="connsiteY5" fmla="*/ 33191 h 85139"/>
                  <a:gd name="connsiteX6" fmla="*/ 365 w 121459"/>
                  <a:gd name="connsiteY6" fmla="*/ 39763 h 85139"/>
                  <a:gd name="connsiteX7" fmla="*/ 35798 w 121459"/>
                  <a:gd name="connsiteY7" fmla="*/ 53193 h 85139"/>
                  <a:gd name="connsiteX8" fmla="*/ 50086 w 121459"/>
                  <a:gd name="connsiteY8" fmla="*/ 45764 h 85139"/>
                  <a:gd name="connsiteX9" fmla="*/ 74565 w 121459"/>
                  <a:gd name="connsiteY9" fmla="*/ 67386 h 85139"/>
                  <a:gd name="connsiteX10" fmla="*/ 120666 w 121459"/>
                  <a:gd name="connsiteY10" fmla="*/ 83959 h 85139"/>
                  <a:gd name="connsiteX11" fmla="*/ 120190 w 121459"/>
                  <a:gd name="connsiteY11" fmla="*/ 81578 h 85139"/>
                  <a:gd name="connsiteX12" fmla="*/ 25035 w 121459"/>
                  <a:gd name="connsiteY12" fmla="*/ 46621 h 85139"/>
                  <a:gd name="connsiteX13" fmla="*/ 12557 w 121459"/>
                  <a:gd name="connsiteY13" fmla="*/ 49098 h 85139"/>
                  <a:gd name="connsiteX14" fmla="*/ 17987 w 121459"/>
                  <a:gd name="connsiteY14" fmla="*/ 29952 h 85139"/>
                  <a:gd name="connsiteX15" fmla="*/ 40847 w 121459"/>
                  <a:gd name="connsiteY15" fmla="*/ 38906 h 85139"/>
                  <a:gd name="connsiteX16" fmla="*/ 25035 w 121459"/>
                  <a:gd name="connsiteY16" fmla="*/ 46621 h 8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459" h="85139">
                    <a:moveTo>
                      <a:pt x="120190" y="81578"/>
                    </a:moveTo>
                    <a:cubicBezTo>
                      <a:pt x="109713" y="80340"/>
                      <a:pt x="84662" y="57384"/>
                      <a:pt x="60087" y="39858"/>
                    </a:cubicBezTo>
                    <a:cubicBezTo>
                      <a:pt x="77613" y="29000"/>
                      <a:pt x="94377" y="16046"/>
                      <a:pt x="109713" y="3187"/>
                    </a:cubicBezTo>
                    <a:cubicBezTo>
                      <a:pt x="111332" y="1854"/>
                      <a:pt x="109522" y="-337"/>
                      <a:pt x="107903" y="44"/>
                    </a:cubicBezTo>
                    <a:cubicBezTo>
                      <a:pt x="89138" y="3854"/>
                      <a:pt x="72184" y="19570"/>
                      <a:pt x="56277" y="29571"/>
                    </a:cubicBezTo>
                    <a:cubicBezTo>
                      <a:pt x="54372" y="30810"/>
                      <a:pt x="52372" y="32048"/>
                      <a:pt x="50467" y="33191"/>
                    </a:cubicBezTo>
                    <a:cubicBezTo>
                      <a:pt x="26273" y="17570"/>
                      <a:pt x="4556" y="10807"/>
                      <a:pt x="365" y="39763"/>
                    </a:cubicBezTo>
                    <a:cubicBezTo>
                      <a:pt x="-3254" y="64623"/>
                      <a:pt x="20844" y="60147"/>
                      <a:pt x="35798" y="53193"/>
                    </a:cubicBezTo>
                    <a:cubicBezTo>
                      <a:pt x="40656" y="51003"/>
                      <a:pt x="45419" y="48431"/>
                      <a:pt x="50086" y="45764"/>
                    </a:cubicBezTo>
                    <a:cubicBezTo>
                      <a:pt x="59611" y="53765"/>
                      <a:pt x="68469" y="62718"/>
                      <a:pt x="74565" y="67386"/>
                    </a:cubicBezTo>
                    <a:cubicBezTo>
                      <a:pt x="88091" y="77768"/>
                      <a:pt x="102854" y="88817"/>
                      <a:pt x="120666" y="83959"/>
                    </a:cubicBezTo>
                    <a:cubicBezTo>
                      <a:pt x="122000" y="83673"/>
                      <a:pt x="121523" y="81768"/>
                      <a:pt x="120190" y="81578"/>
                    </a:cubicBezTo>
                    <a:close/>
                    <a:moveTo>
                      <a:pt x="25035" y="46621"/>
                    </a:moveTo>
                    <a:cubicBezTo>
                      <a:pt x="21225" y="48145"/>
                      <a:pt x="16653" y="49764"/>
                      <a:pt x="12557" y="49098"/>
                    </a:cubicBezTo>
                    <a:cubicBezTo>
                      <a:pt x="6557" y="48145"/>
                      <a:pt x="12176" y="30429"/>
                      <a:pt x="17987" y="29952"/>
                    </a:cubicBezTo>
                    <a:cubicBezTo>
                      <a:pt x="24845" y="29286"/>
                      <a:pt x="32846" y="33286"/>
                      <a:pt x="40847" y="38906"/>
                    </a:cubicBezTo>
                    <a:cubicBezTo>
                      <a:pt x="35703" y="41763"/>
                      <a:pt x="30465" y="44335"/>
                      <a:pt x="25035" y="46621"/>
                    </a:cubicBezTo>
                    <a:close/>
                  </a:path>
                </a:pathLst>
              </a:custGeom>
              <a:grpFill/>
              <a:ln w="9525" cap="flat">
                <a:noFill/>
                <a:prstDash val="solid"/>
                <a:miter/>
              </a:ln>
            </p:spPr>
            <p:txBody>
              <a:bodyPr rtlCol="0" anchor="ctr"/>
              <a:lstStyle/>
              <a:p>
                <a:endParaRPr lang="en-US"/>
              </a:p>
            </p:txBody>
          </p:sp>
          <p:sp>
            <p:nvSpPr>
              <p:cNvPr id="1122" name="Freeform: Shape 1121">
                <a:extLst>
                  <a:ext uri="{FF2B5EF4-FFF2-40B4-BE49-F238E27FC236}">
                    <a16:creationId xmlns:a16="http://schemas.microsoft.com/office/drawing/2014/main" id="{3167BB2E-00A3-D52B-90E0-4F3B34C2870A}"/>
                  </a:ext>
                </a:extLst>
              </p:cNvPr>
              <p:cNvSpPr/>
              <p:nvPr/>
            </p:nvSpPr>
            <p:spPr>
              <a:xfrm>
                <a:off x="3800484" y="3761851"/>
                <a:ext cx="97144" cy="13420"/>
              </a:xfrm>
              <a:custGeom>
                <a:avLst/>
                <a:gdLst>
                  <a:gd name="connsiteX0" fmla="*/ 95050 w 97144"/>
                  <a:gd name="connsiteY0" fmla="*/ 2334 h 13420"/>
                  <a:gd name="connsiteX1" fmla="*/ 51426 w 97144"/>
                  <a:gd name="connsiteY1" fmla="*/ 1667 h 13420"/>
                  <a:gd name="connsiteX2" fmla="*/ 1039 w 97144"/>
                  <a:gd name="connsiteY2" fmla="*/ 8525 h 13420"/>
                  <a:gd name="connsiteX3" fmla="*/ 1039 w 97144"/>
                  <a:gd name="connsiteY3" fmla="*/ 11287 h 13420"/>
                  <a:gd name="connsiteX4" fmla="*/ 51426 w 97144"/>
                  <a:gd name="connsiteY4" fmla="*/ 13097 h 13420"/>
                  <a:gd name="connsiteX5" fmla="*/ 95717 w 97144"/>
                  <a:gd name="connsiteY5" fmla="*/ 7667 h 13420"/>
                  <a:gd name="connsiteX6" fmla="*/ 95050 w 97144"/>
                  <a:gd name="connsiteY6" fmla="*/ 2334 h 1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144" h="13420">
                    <a:moveTo>
                      <a:pt x="95050" y="2334"/>
                    </a:moveTo>
                    <a:cubicBezTo>
                      <a:pt x="81334" y="-2143"/>
                      <a:pt x="65713" y="1095"/>
                      <a:pt x="51426" y="1667"/>
                    </a:cubicBezTo>
                    <a:cubicBezTo>
                      <a:pt x="34281" y="2334"/>
                      <a:pt x="17422" y="3286"/>
                      <a:pt x="1039" y="8525"/>
                    </a:cubicBezTo>
                    <a:cubicBezTo>
                      <a:pt x="-200" y="8906"/>
                      <a:pt x="-485" y="11096"/>
                      <a:pt x="1039" y="11287"/>
                    </a:cubicBezTo>
                    <a:cubicBezTo>
                      <a:pt x="17803" y="14049"/>
                      <a:pt x="34471" y="13478"/>
                      <a:pt x="51426" y="13097"/>
                    </a:cubicBezTo>
                    <a:cubicBezTo>
                      <a:pt x="66094" y="12716"/>
                      <a:pt x="82287" y="14240"/>
                      <a:pt x="95717" y="7667"/>
                    </a:cubicBezTo>
                    <a:cubicBezTo>
                      <a:pt x="98098" y="6429"/>
                      <a:pt x="97241" y="3000"/>
                      <a:pt x="95050" y="2334"/>
                    </a:cubicBezTo>
                    <a:close/>
                  </a:path>
                </a:pathLst>
              </a:custGeom>
              <a:grpFill/>
              <a:ln w="9525" cap="flat">
                <a:noFill/>
                <a:prstDash val="solid"/>
                <a:miter/>
              </a:ln>
            </p:spPr>
            <p:txBody>
              <a:bodyPr rtlCol="0" anchor="ctr"/>
              <a:lstStyle/>
              <a:p>
                <a:endParaRPr lang="en-US"/>
              </a:p>
            </p:txBody>
          </p:sp>
          <p:sp>
            <p:nvSpPr>
              <p:cNvPr id="1123" name="Freeform: Shape 1122">
                <a:extLst>
                  <a:ext uri="{FF2B5EF4-FFF2-40B4-BE49-F238E27FC236}">
                    <a16:creationId xmlns:a16="http://schemas.microsoft.com/office/drawing/2014/main" id="{6F4CDDAB-6A36-0898-B51B-FAF77F0F6B12}"/>
                  </a:ext>
                </a:extLst>
              </p:cNvPr>
              <p:cNvSpPr/>
              <p:nvPr/>
            </p:nvSpPr>
            <p:spPr>
              <a:xfrm>
                <a:off x="3813024" y="3781257"/>
                <a:ext cx="90039" cy="13168"/>
              </a:xfrm>
              <a:custGeom>
                <a:avLst/>
                <a:gdLst>
                  <a:gd name="connsiteX0" fmla="*/ 89464 w 90039"/>
                  <a:gd name="connsiteY0" fmla="*/ 10836 h 13168"/>
                  <a:gd name="connsiteX1" fmla="*/ 41267 w 90039"/>
                  <a:gd name="connsiteY1" fmla="*/ 549 h 13168"/>
                  <a:gd name="connsiteX2" fmla="*/ 214 w 90039"/>
                  <a:gd name="connsiteY2" fmla="*/ 6550 h 13168"/>
                  <a:gd name="connsiteX3" fmla="*/ 214 w 90039"/>
                  <a:gd name="connsiteY3" fmla="*/ 7597 h 13168"/>
                  <a:gd name="connsiteX4" fmla="*/ 31361 w 90039"/>
                  <a:gd name="connsiteY4" fmla="*/ 12931 h 13168"/>
                  <a:gd name="connsiteX5" fmla="*/ 88797 w 90039"/>
                  <a:gd name="connsiteY5" fmla="*/ 13027 h 13168"/>
                  <a:gd name="connsiteX6" fmla="*/ 89464 w 90039"/>
                  <a:gd name="connsiteY6" fmla="*/ 10836 h 1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039" h="13168">
                    <a:moveTo>
                      <a:pt x="89464" y="10836"/>
                    </a:moveTo>
                    <a:cubicBezTo>
                      <a:pt x="73843" y="2835"/>
                      <a:pt x="58698" y="930"/>
                      <a:pt x="41267" y="549"/>
                    </a:cubicBezTo>
                    <a:cubicBezTo>
                      <a:pt x="30790" y="358"/>
                      <a:pt x="8311" y="-2404"/>
                      <a:pt x="214" y="6550"/>
                    </a:cubicBezTo>
                    <a:cubicBezTo>
                      <a:pt x="-71" y="6836"/>
                      <a:pt x="-71" y="7312"/>
                      <a:pt x="214" y="7597"/>
                    </a:cubicBezTo>
                    <a:cubicBezTo>
                      <a:pt x="6882" y="14837"/>
                      <a:pt x="22693" y="12646"/>
                      <a:pt x="31361" y="12931"/>
                    </a:cubicBezTo>
                    <a:cubicBezTo>
                      <a:pt x="50506" y="13503"/>
                      <a:pt x="69652" y="12836"/>
                      <a:pt x="88797" y="13027"/>
                    </a:cubicBezTo>
                    <a:cubicBezTo>
                      <a:pt x="90035" y="13027"/>
                      <a:pt x="90511" y="11407"/>
                      <a:pt x="89464" y="10836"/>
                    </a:cubicBezTo>
                    <a:close/>
                  </a:path>
                </a:pathLst>
              </a:custGeom>
              <a:grpFill/>
              <a:ln w="9525" cap="flat">
                <a:noFill/>
                <a:prstDash val="solid"/>
                <a:miter/>
              </a:ln>
            </p:spPr>
            <p:txBody>
              <a:bodyPr rtlCol="0" anchor="ctr"/>
              <a:lstStyle/>
              <a:p>
                <a:endParaRPr lang="en-US"/>
              </a:p>
            </p:txBody>
          </p:sp>
          <p:sp>
            <p:nvSpPr>
              <p:cNvPr id="1124" name="Freeform: Shape 1123">
                <a:extLst>
                  <a:ext uri="{FF2B5EF4-FFF2-40B4-BE49-F238E27FC236}">
                    <a16:creationId xmlns:a16="http://schemas.microsoft.com/office/drawing/2014/main" id="{7A9B8471-A973-B40F-9204-4F90CD66A815}"/>
                  </a:ext>
                </a:extLst>
              </p:cNvPr>
              <p:cNvSpPr/>
              <p:nvPr/>
            </p:nvSpPr>
            <p:spPr>
              <a:xfrm>
                <a:off x="3943144" y="3709052"/>
                <a:ext cx="56862" cy="145036"/>
              </a:xfrm>
              <a:custGeom>
                <a:avLst/>
                <a:gdLst>
                  <a:gd name="connsiteX0" fmla="*/ 56784 w 56862"/>
                  <a:gd name="connsiteY0" fmla="*/ 6936 h 145036"/>
                  <a:gd name="connsiteX1" fmla="*/ 46974 w 56862"/>
                  <a:gd name="connsiteY1" fmla="*/ 2745 h 145036"/>
                  <a:gd name="connsiteX2" fmla="*/ 206 w 56862"/>
                  <a:gd name="connsiteY2" fmla="*/ 76087 h 145036"/>
                  <a:gd name="connsiteX3" fmla="*/ 2873 w 56862"/>
                  <a:gd name="connsiteY3" fmla="*/ 78087 h 145036"/>
                  <a:gd name="connsiteX4" fmla="*/ 42687 w 56862"/>
                  <a:gd name="connsiteY4" fmla="*/ 32082 h 145036"/>
                  <a:gd name="connsiteX5" fmla="*/ 50307 w 56862"/>
                  <a:gd name="connsiteY5" fmla="*/ 144000 h 145036"/>
                  <a:gd name="connsiteX6" fmla="*/ 53070 w 56862"/>
                  <a:gd name="connsiteY6" fmla="*/ 144000 h 145036"/>
                  <a:gd name="connsiteX7" fmla="*/ 56784 w 56862"/>
                  <a:gd name="connsiteY7" fmla="*/ 6936 h 145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62" h="145036">
                    <a:moveTo>
                      <a:pt x="56784" y="6936"/>
                    </a:moveTo>
                    <a:cubicBezTo>
                      <a:pt x="57737" y="1316"/>
                      <a:pt x="49736" y="-3066"/>
                      <a:pt x="46974" y="2745"/>
                    </a:cubicBezTo>
                    <a:cubicBezTo>
                      <a:pt x="34305" y="29224"/>
                      <a:pt x="12874" y="49894"/>
                      <a:pt x="206" y="76087"/>
                    </a:cubicBezTo>
                    <a:cubicBezTo>
                      <a:pt x="-651" y="77802"/>
                      <a:pt x="1349" y="79326"/>
                      <a:pt x="2873" y="78087"/>
                    </a:cubicBezTo>
                    <a:cubicBezTo>
                      <a:pt x="18113" y="65514"/>
                      <a:pt x="31543" y="49227"/>
                      <a:pt x="42687" y="32082"/>
                    </a:cubicBezTo>
                    <a:cubicBezTo>
                      <a:pt x="39258" y="69420"/>
                      <a:pt x="42687" y="107710"/>
                      <a:pt x="50307" y="144000"/>
                    </a:cubicBezTo>
                    <a:cubicBezTo>
                      <a:pt x="50593" y="145334"/>
                      <a:pt x="52879" y="145429"/>
                      <a:pt x="53070" y="144000"/>
                    </a:cubicBezTo>
                    <a:cubicBezTo>
                      <a:pt x="61356" y="98566"/>
                      <a:pt x="48783" y="52751"/>
                      <a:pt x="56784" y="6936"/>
                    </a:cubicBezTo>
                    <a:close/>
                  </a:path>
                </a:pathLst>
              </a:custGeom>
              <a:grpFill/>
              <a:ln w="9525" cap="flat">
                <a:noFill/>
                <a:prstDash val="solid"/>
                <a:miter/>
              </a:ln>
            </p:spPr>
            <p:txBody>
              <a:bodyPr rtlCol="0" anchor="ctr"/>
              <a:lstStyle/>
              <a:p>
                <a:endParaRPr lang="en-US"/>
              </a:p>
            </p:txBody>
          </p:sp>
        </p:grpSp>
        <p:grpSp>
          <p:nvGrpSpPr>
            <p:cNvPr id="1125" name="Graphic 6">
              <a:extLst>
                <a:ext uri="{FF2B5EF4-FFF2-40B4-BE49-F238E27FC236}">
                  <a16:creationId xmlns:a16="http://schemas.microsoft.com/office/drawing/2014/main" id="{E9BC1E2A-AF6B-A05C-E9F5-2EC744DD5A76}"/>
                </a:ext>
              </a:extLst>
            </p:cNvPr>
            <p:cNvGrpSpPr/>
            <p:nvPr/>
          </p:nvGrpSpPr>
          <p:grpSpPr>
            <a:xfrm>
              <a:off x="4041619" y="3398945"/>
              <a:ext cx="1251012" cy="176290"/>
              <a:chOff x="4041619" y="3398945"/>
              <a:chExt cx="1251012" cy="176290"/>
            </a:xfrm>
            <a:grpFill/>
          </p:grpSpPr>
          <p:sp>
            <p:nvSpPr>
              <p:cNvPr id="1126" name="Freeform: Shape 1125">
                <a:extLst>
                  <a:ext uri="{FF2B5EF4-FFF2-40B4-BE49-F238E27FC236}">
                    <a16:creationId xmlns:a16="http://schemas.microsoft.com/office/drawing/2014/main" id="{5BB1FEFA-DCD3-EC7F-E488-97BB3D23493F}"/>
                  </a:ext>
                </a:extLst>
              </p:cNvPr>
              <p:cNvSpPr/>
              <p:nvPr/>
            </p:nvSpPr>
            <p:spPr>
              <a:xfrm>
                <a:off x="4041619" y="3468341"/>
                <a:ext cx="114036" cy="87015"/>
              </a:xfrm>
              <a:custGeom>
                <a:avLst/>
                <a:gdLst>
                  <a:gd name="connsiteX0" fmla="*/ 111662 w 114036"/>
                  <a:gd name="connsiteY0" fmla="*/ 69529 h 87015"/>
                  <a:gd name="connsiteX1" fmla="*/ 79086 w 114036"/>
                  <a:gd name="connsiteY1" fmla="*/ 58385 h 87015"/>
                  <a:gd name="connsiteX2" fmla="*/ 75276 w 114036"/>
                  <a:gd name="connsiteY2" fmla="*/ 50670 h 87015"/>
                  <a:gd name="connsiteX3" fmla="*/ 84515 w 114036"/>
                  <a:gd name="connsiteY3" fmla="*/ 6759 h 87015"/>
                  <a:gd name="connsiteX4" fmla="*/ 70037 w 114036"/>
                  <a:gd name="connsiteY4" fmla="*/ 2378 h 87015"/>
                  <a:gd name="connsiteX5" fmla="*/ 68418 w 114036"/>
                  <a:gd name="connsiteY5" fmla="*/ 4378 h 87015"/>
                  <a:gd name="connsiteX6" fmla="*/ 14221 w 114036"/>
                  <a:gd name="connsiteY6" fmla="*/ 23047 h 87015"/>
                  <a:gd name="connsiteX7" fmla="*/ 10792 w 114036"/>
                  <a:gd name="connsiteY7" fmla="*/ 76387 h 87015"/>
                  <a:gd name="connsiteX8" fmla="*/ 61655 w 114036"/>
                  <a:gd name="connsiteY8" fmla="*/ 66195 h 87015"/>
                  <a:gd name="connsiteX9" fmla="*/ 61751 w 114036"/>
                  <a:gd name="connsiteY9" fmla="*/ 66100 h 87015"/>
                  <a:gd name="connsiteX10" fmla="*/ 62322 w 114036"/>
                  <a:gd name="connsiteY10" fmla="*/ 67338 h 87015"/>
                  <a:gd name="connsiteX11" fmla="*/ 113853 w 114036"/>
                  <a:gd name="connsiteY11" fmla="*/ 73720 h 87015"/>
                  <a:gd name="connsiteX12" fmla="*/ 111662 w 114036"/>
                  <a:gd name="connsiteY12" fmla="*/ 69529 h 87015"/>
                  <a:gd name="connsiteX13" fmla="*/ 24794 w 114036"/>
                  <a:gd name="connsiteY13" fmla="*/ 66195 h 87015"/>
                  <a:gd name="connsiteX14" fmla="*/ 13745 w 114036"/>
                  <a:gd name="connsiteY14" fmla="*/ 46955 h 87015"/>
                  <a:gd name="connsiteX15" fmla="*/ 33080 w 114036"/>
                  <a:gd name="connsiteY15" fmla="*/ 25333 h 87015"/>
                  <a:gd name="connsiteX16" fmla="*/ 61274 w 114036"/>
                  <a:gd name="connsiteY16" fmla="*/ 14570 h 87015"/>
                  <a:gd name="connsiteX17" fmla="*/ 56036 w 114036"/>
                  <a:gd name="connsiteY17" fmla="*/ 48955 h 87015"/>
                  <a:gd name="connsiteX18" fmla="*/ 24794 w 114036"/>
                  <a:gd name="connsiteY18" fmla="*/ 66195 h 8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4036" h="87015">
                    <a:moveTo>
                      <a:pt x="111662" y="69529"/>
                    </a:moveTo>
                    <a:cubicBezTo>
                      <a:pt x="99851" y="65338"/>
                      <a:pt x="87468" y="70196"/>
                      <a:pt x="79086" y="58385"/>
                    </a:cubicBezTo>
                    <a:cubicBezTo>
                      <a:pt x="77372" y="56004"/>
                      <a:pt x="76229" y="53432"/>
                      <a:pt x="75276" y="50670"/>
                    </a:cubicBezTo>
                    <a:cubicBezTo>
                      <a:pt x="84039" y="37620"/>
                      <a:pt x="88897" y="21714"/>
                      <a:pt x="84515" y="6759"/>
                    </a:cubicBezTo>
                    <a:cubicBezTo>
                      <a:pt x="82801" y="854"/>
                      <a:pt x="74895" y="-2575"/>
                      <a:pt x="70037" y="2378"/>
                    </a:cubicBezTo>
                    <a:cubicBezTo>
                      <a:pt x="69466" y="3044"/>
                      <a:pt x="68990" y="3711"/>
                      <a:pt x="68418" y="4378"/>
                    </a:cubicBezTo>
                    <a:cubicBezTo>
                      <a:pt x="50702" y="-1813"/>
                      <a:pt x="26889" y="12474"/>
                      <a:pt x="14221" y="23047"/>
                    </a:cubicBezTo>
                    <a:cubicBezTo>
                      <a:pt x="-2067" y="36668"/>
                      <a:pt x="-5877" y="61433"/>
                      <a:pt x="10792" y="76387"/>
                    </a:cubicBezTo>
                    <a:cubicBezTo>
                      <a:pt x="26318" y="90293"/>
                      <a:pt x="48987" y="77054"/>
                      <a:pt x="61655" y="66195"/>
                    </a:cubicBezTo>
                    <a:cubicBezTo>
                      <a:pt x="61655" y="66195"/>
                      <a:pt x="61655" y="66195"/>
                      <a:pt x="61751" y="66100"/>
                    </a:cubicBezTo>
                    <a:cubicBezTo>
                      <a:pt x="61941" y="66481"/>
                      <a:pt x="62132" y="66957"/>
                      <a:pt x="62322" y="67338"/>
                    </a:cubicBezTo>
                    <a:cubicBezTo>
                      <a:pt x="71847" y="85150"/>
                      <a:pt x="104518" y="97818"/>
                      <a:pt x="113853" y="73720"/>
                    </a:cubicBezTo>
                    <a:cubicBezTo>
                      <a:pt x="114519" y="72006"/>
                      <a:pt x="113281" y="70100"/>
                      <a:pt x="111662" y="69529"/>
                    </a:cubicBezTo>
                    <a:close/>
                    <a:moveTo>
                      <a:pt x="24794" y="66195"/>
                    </a:moveTo>
                    <a:cubicBezTo>
                      <a:pt x="16316" y="66005"/>
                      <a:pt x="12602" y="53241"/>
                      <a:pt x="13745" y="46955"/>
                    </a:cubicBezTo>
                    <a:cubicBezTo>
                      <a:pt x="15459" y="37430"/>
                      <a:pt x="25651" y="30191"/>
                      <a:pt x="33080" y="25333"/>
                    </a:cubicBezTo>
                    <a:cubicBezTo>
                      <a:pt x="42034" y="19523"/>
                      <a:pt x="51559" y="17141"/>
                      <a:pt x="61274" y="14570"/>
                    </a:cubicBezTo>
                    <a:cubicBezTo>
                      <a:pt x="55655" y="25142"/>
                      <a:pt x="53940" y="37144"/>
                      <a:pt x="56036" y="48955"/>
                    </a:cubicBezTo>
                    <a:cubicBezTo>
                      <a:pt x="47558" y="59147"/>
                      <a:pt x="35938" y="66481"/>
                      <a:pt x="24794" y="66195"/>
                    </a:cubicBezTo>
                    <a:close/>
                  </a:path>
                </a:pathLst>
              </a:custGeom>
              <a:grpFill/>
              <a:ln w="9525" cap="flat">
                <a:noFill/>
                <a:prstDash val="solid"/>
                <a:miter/>
              </a:ln>
            </p:spPr>
            <p:txBody>
              <a:bodyPr rtlCol="0" anchor="ctr"/>
              <a:lstStyle/>
              <a:p>
                <a:endParaRPr lang="en-US"/>
              </a:p>
            </p:txBody>
          </p:sp>
          <p:sp>
            <p:nvSpPr>
              <p:cNvPr id="1127" name="Freeform: Shape 1126">
                <a:extLst>
                  <a:ext uri="{FF2B5EF4-FFF2-40B4-BE49-F238E27FC236}">
                    <a16:creationId xmlns:a16="http://schemas.microsoft.com/office/drawing/2014/main" id="{DE2F9B6C-5F6D-C6E9-0A39-0361F5B53A01}"/>
                  </a:ext>
                </a:extLst>
              </p:cNvPr>
              <p:cNvSpPr/>
              <p:nvPr/>
            </p:nvSpPr>
            <p:spPr>
              <a:xfrm>
                <a:off x="4162499" y="3451865"/>
                <a:ext cx="99977" cy="115918"/>
              </a:xfrm>
              <a:custGeom>
                <a:avLst/>
                <a:gdLst>
                  <a:gd name="connsiteX0" fmla="*/ 97557 w 99977"/>
                  <a:gd name="connsiteY0" fmla="*/ 3519 h 115918"/>
                  <a:gd name="connsiteX1" fmla="*/ 51741 w 99977"/>
                  <a:gd name="connsiteY1" fmla="*/ 45524 h 115918"/>
                  <a:gd name="connsiteX2" fmla="*/ 48503 w 99977"/>
                  <a:gd name="connsiteY2" fmla="*/ 28665 h 115918"/>
                  <a:gd name="connsiteX3" fmla="*/ 26881 w 99977"/>
                  <a:gd name="connsiteY3" fmla="*/ 661 h 115918"/>
                  <a:gd name="connsiteX4" fmla="*/ 2021 w 99977"/>
                  <a:gd name="connsiteY4" fmla="*/ 36285 h 115918"/>
                  <a:gd name="connsiteX5" fmla="*/ 4307 w 99977"/>
                  <a:gd name="connsiteY5" fmla="*/ 36380 h 115918"/>
                  <a:gd name="connsiteX6" fmla="*/ 29834 w 99977"/>
                  <a:gd name="connsiteY6" fmla="*/ 19330 h 115918"/>
                  <a:gd name="connsiteX7" fmla="*/ 34596 w 99977"/>
                  <a:gd name="connsiteY7" fmla="*/ 36856 h 115918"/>
                  <a:gd name="connsiteX8" fmla="*/ 38978 w 99977"/>
                  <a:gd name="connsiteY8" fmla="*/ 60954 h 115918"/>
                  <a:gd name="connsiteX9" fmla="*/ 11641 w 99977"/>
                  <a:gd name="connsiteY9" fmla="*/ 112866 h 115918"/>
                  <a:gd name="connsiteX10" fmla="*/ 16689 w 99977"/>
                  <a:gd name="connsiteY10" fmla="*/ 115152 h 115918"/>
                  <a:gd name="connsiteX11" fmla="*/ 43264 w 99977"/>
                  <a:gd name="connsiteY11" fmla="*/ 78385 h 115918"/>
                  <a:gd name="connsiteX12" fmla="*/ 43741 w 99977"/>
                  <a:gd name="connsiteY12" fmla="*/ 79909 h 115918"/>
                  <a:gd name="connsiteX13" fmla="*/ 64600 w 99977"/>
                  <a:gd name="connsiteY13" fmla="*/ 98197 h 115918"/>
                  <a:gd name="connsiteX14" fmla="*/ 88127 w 99977"/>
                  <a:gd name="connsiteY14" fmla="*/ 67241 h 115918"/>
                  <a:gd name="connsiteX15" fmla="*/ 83079 w 99977"/>
                  <a:gd name="connsiteY15" fmla="*/ 64098 h 115918"/>
                  <a:gd name="connsiteX16" fmla="*/ 64219 w 99977"/>
                  <a:gd name="connsiteY16" fmla="*/ 80957 h 115918"/>
                  <a:gd name="connsiteX17" fmla="*/ 58599 w 99977"/>
                  <a:gd name="connsiteY17" fmla="*/ 74290 h 115918"/>
                  <a:gd name="connsiteX18" fmla="*/ 54885 w 99977"/>
                  <a:gd name="connsiteY18" fmla="*/ 61050 h 115918"/>
                  <a:gd name="connsiteX19" fmla="*/ 99747 w 99977"/>
                  <a:gd name="connsiteY19" fmla="*/ 5900 h 115918"/>
                  <a:gd name="connsiteX20" fmla="*/ 97557 w 99977"/>
                  <a:gd name="connsiteY20" fmla="*/ 3519 h 11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977" h="115918">
                    <a:moveTo>
                      <a:pt x="97557" y="3519"/>
                    </a:moveTo>
                    <a:cubicBezTo>
                      <a:pt x="80221" y="14853"/>
                      <a:pt x="65267" y="29808"/>
                      <a:pt x="51741" y="45524"/>
                    </a:cubicBezTo>
                    <a:cubicBezTo>
                      <a:pt x="50694" y="39904"/>
                      <a:pt x="49741" y="34189"/>
                      <a:pt x="48503" y="28665"/>
                    </a:cubicBezTo>
                    <a:cubicBezTo>
                      <a:pt x="45455" y="15044"/>
                      <a:pt x="41359" y="4566"/>
                      <a:pt x="26881" y="661"/>
                    </a:cubicBezTo>
                    <a:cubicBezTo>
                      <a:pt x="8308" y="-4482"/>
                      <a:pt x="-5313" y="21616"/>
                      <a:pt x="2021" y="36285"/>
                    </a:cubicBezTo>
                    <a:cubicBezTo>
                      <a:pt x="2497" y="37237"/>
                      <a:pt x="3735" y="37142"/>
                      <a:pt x="4307" y="36380"/>
                    </a:cubicBezTo>
                    <a:cubicBezTo>
                      <a:pt x="8022" y="31427"/>
                      <a:pt x="20880" y="2757"/>
                      <a:pt x="29834" y="19330"/>
                    </a:cubicBezTo>
                    <a:cubicBezTo>
                      <a:pt x="32596" y="24569"/>
                      <a:pt x="33454" y="31141"/>
                      <a:pt x="34596" y="36856"/>
                    </a:cubicBezTo>
                    <a:cubicBezTo>
                      <a:pt x="36120" y="44857"/>
                      <a:pt x="37359" y="52953"/>
                      <a:pt x="38978" y="60954"/>
                    </a:cubicBezTo>
                    <a:cubicBezTo>
                      <a:pt x="26500" y="76194"/>
                      <a:pt x="13260" y="93625"/>
                      <a:pt x="11641" y="112866"/>
                    </a:cubicBezTo>
                    <a:cubicBezTo>
                      <a:pt x="11451" y="115533"/>
                      <a:pt x="14880" y="116866"/>
                      <a:pt x="16689" y="115152"/>
                    </a:cubicBezTo>
                    <a:cubicBezTo>
                      <a:pt x="27548" y="105246"/>
                      <a:pt x="35358" y="91434"/>
                      <a:pt x="43264" y="78385"/>
                    </a:cubicBezTo>
                    <a:cubicBezTo>
                      <a:pt x="43455" y="78861"/>
                      <a:pt x="43550" y="79433"/>
                      <a:pt x="43741" y="79909"/>
                    </a:cubicBezTo>
                    <a:cubicBezTo>
                      <a:pt x="46884" y="89149"/>
                      <a:pt x="53266" y="99912"/>
                      <a:pt x="64600" y="98197"/>
                    </a:cubicBezTo>
                    <a:cubicBezTo>
                      <a:pt x="78221" y="96102"/>
                      <a:pt x="88317" y="79909"/>
                      <a:pt x="88127" y="67241"/>
                    </a:cubicBezTo>
                    <a:cubicBezTo>
                      <a:pt x="88127" y="64669"/>
                      <a:pt x="85460" y="62859"/>
                      <a:pt x="83079" y="64098"/>
                    </a:cubicBezTo>
                    <a:cubicBezTo>
                      <a:pt x="74887" y="68289"/>
                      <a:pt x="70791" y="74956"/>
                      <a:pt x="64219" y="80957"/>
                    </a:cubicBezTo>
                    <a:cubicBezTo>
                      <a:pt x="61171" y="83719"/>
                      <a:pt x="60124" y="78481"/>
                      <a:pt x="58599" y="74290"/>
                    </a:cubicBezTo>
                    <a:cubicBezTo>
                      <a:pt x="57075" y="70003"/>
                      <a:pt x="55933" y="65526"/>
                      <a:pt x="54885" y="61050"/>
                    </a:cubicBezTo>
                    <a:cubicBezTo>
                      <a:pt x="69077" y="42000"/>
                      <a:pt x="85650" y="24950"/>
                      <a:pt x="99747" y="5900"/>
                    </a:cubicBezTo>
                    <a:cubicBezTo>
                      <a:pt x="100605" y="4566"/>
                      <a:pt x="98890" y="2661"/>
                      <a:pt x="97557" y="3519"/>
                    </a:cubicBezTo>
                    <a:close/>
                  </a:path>
                </a:pathLst>
              </a:custGeom>
              <a:grpFill/>
              <a:ln w="9525" cap="flat">
                <a:noFill/>
                <a:prstDash val="solid"/>
                <a:miter/>
              </a:ln>
            </p:spPr>
            <p:txBody>
              <a:bodyPr rtlCol="0" anchor="ctr"/>
              <a:lstStyle/>
              <a:p>
                <a:endParaRPr lang="en-US"/>
              </a:p>
            </p:txBody>
          </p:sp>
          <p:sp>
            <p:nvSpPr>
              <p:cNvPr id="1128" name="Freeform: Shape 1127">
                <a:extLst>
                  <a:ext uri="{FF2B5EF4-FFF2-40B4-BE49-F238E27FC236}">
                    <a16:creationId xmlns:a16="http://schemas.microsoft.com/office/drawing/2014/main" id="{2D5CFB47-2122-ACF7-2E61-DA141192A8DB}"/>
                  </a:ext>
                </a:extLst>
              </p:cNvPr>
              <p:cNvSpPr/>
              <p:nvPr/>
            </p:nvSpPr>
            <p:spPr>
              <a:xfrm>
                <a:off x="4286762" y="3398945"/>
                <a:ext cx="49481" cy="74133"/>
              </a:xfrm>
              <a:custGeom>
                <a:avLst/>
                <a:gdLst>
                  <a:gd name="connsiteX0" fmla="*/ 48636 w 49481"/>
                  <a:gd name="connsiteY0" fmla="*/ 67678 h 74133"/>
                  <a:gd name="connsiteX1" fmla="*/ 15870 w 49481"/>
                  <a:gd name="connsiteY1" fmla="*/ 58439 h 74133"/>
                  <a:gd name="connsiteX2" fmla="*/ 33206 w 49481"/>
                  <a:gd name="connsiteY2" fmla="*/ 15291 h 74133"/>
                  <a:gd name="connsiteX3" fmla="*/ 24062 w 49481"/>
                  <a:gd name="connsiteY3" fmla="*/ 336 h 74133"/>
                  <a:gd name="connsiteX4" fmla="*/ 8060 w 49481"/>
                  <a:gd name="connsiteY4" fmla="*/ 10719 h 74133"/>
                  <a:gd name="connsiteX5" fmla="*/ 9393 w 49481"/>
                  <a:gd name="connsiteY5" fmla="*/ 12528 h 74133"/>
                  <a:gd name="connsiteX6" fmla="*/ 19966 w 49481"/>
                  <a:gd name="connsiteY6" fmla="*/ 11576 h 74133"/>
                  <a:gd name="connsiteX7" fmla="*/ 19299 w 49481"/>
                  <a:gd name="connsiteY7" fmla="*/ 24054 h 74133"/>
                  <a:gd name="connsiteX8" fmla="*/ 1678 w 49481"/>
                  <a:gd name="connsiteY8" fmla="*/ 57963 h 74133"/>
                  <a:gd name="connsiteX9" fmla="*/ 3678 w 49481"/>
                  <a:gd name="connsiteY9" fmla="*/ 66726 h 74133"/>
                  <a:gd name="connsiteX10" fmla="*/ 48541 w 49481"/>
                  <a:gd name="connsiteY10" fmla="*/ 70726 h 74133"/>
                  <a:gd name="connsiteX11" fmla="*/ 48636 w 49481"/>
                  <a:gd name="connsiteY11" fmla="*/ 67678 h 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481" h="74133">
                    <a:moveTo>
                      <a:pt x="48636" y="67678"/>
                    </a:moveTo>
                    <a:cubicBezTo>
                      <a:pt x="38540" y="61296"/>
                      <a:pt x="27300" y="60058"/>
                      <a:pt x="15870" y="58439"/>
                    </a:cubicBezTo>
                    <a:cubicBezTo>
                      <a:pt x="25967" y="46533"/>
                      <a:pt x="33396" y="30054"/>
                      <a:pt x="33206" y="15291"/>
                    </a:cubicBezTo>
                    <a:cubicBezTo>
                      <a:pt x="33110" y="9004"/>
                      <a:pt x="30634" y="2146"/>
                      <a:pt x="24062" y="336"/>
                    </a:cubicBezTo>
                    <a:cubicBezTo>
                      <a:pt x="17680" y="-1378"/>
                      <a:pt x="8060" y="3670"/>
                      <a:pt x="8060" y="10719"/>
                    </a:cubicBezTo>
                    <a:cubicBezTo>
                      <a:pt x="8060" y="11576"/>
                      <a:pt x="8536" y="12243"/>
                      <a:pt x="9393" y="12528"/>
                    </a:cubicBezTo>
                    <a:cubicBezTo>
                      <a:pt x="12632" y="13671"/>
                      <a:pt x="17585" y="10433"/>
                      <a:pt x="19966" y="11576"/>
                    </a:cubicBezTo>
                    <a:cubicBezTo>
                      <a:pt x="21966" y="12528"/>
                      <a:pt x="19680" y="22339"/>
                      <a:pt x="19299" y="24054"/>
                    </a:cubicBezTo>
                    <a:cubicBezTo>
                      <a:pt x="16632" y="36627"/>
                      <a:pt x="11679" y="49581"/>
                      <a:pt x="1678" y="57963"/>
                    </a:cubicBezTo>
                    <a:cubicBezTo>
                      <a:pt x="-1465" y="60630"/>
                      <a:pt x="154" y="65487"/>
                      <a:pt x="3678" y="66726"/>
                    </a:cubicBezTo>
                    <a:cubicBezTo>
                      <a:pt x="18156" y="72060"/>
                      <a:pt x="33872" y="78060"/>
                      <a:pt x="48541" y="70726"/>
                    </a:cubicBezTo>
                    <a:cubicBezTo>
                      <a:pt x="49779" y="70250"/>
                      <a:pt x="49779" y="68345"/>
                      <a:pt x="48636" y="67678"/>
                    </a:cubicBezTo>
                    <a:close/>
                  </a:path>
                </a:pathLst>
              </a:custGeom>
              <a:grpFill/>
              <a:ln w="9525" cap="flat">
                <a:noFill/>
                <a:prstDash val="solid"/>
                <a:miter/>
              </a:ln>
            </p:spPr>
            <p:txBody>
              <a:bodyPr rtlCol="0" anchor="ctr"/>
              <a:lstStyle/>
              <a:p>
                <a:endParaRPr lang="en-US"/>
              </a:p>
            </p:txBody>
          </p:sp>
          <p:sp>
            <p:nvSpPr>
              <p:cNvPr id="1129" name="Freeform: Shape 1128">
                <a:extLst>
                  <a:ext uri="{FF2B5EF4-FFF2-40B4-BE49-F238E27FC236}">
                    <a16:creationId xmlns:a16="http://schemas.microsoft.com/office/drawing/2014/main" id="{7A7C89E1-B4CE-A05D-2EC2-4265DB3A6521}"/>
                  </a:ext>
                </a:extLst>
              </p:cNvPr>
              <p:cNvSpPr/>
              <p:nvPr/>
            </p:nvSpPr>
            <p:spPr>
              <a:xfrm>
                <a:off x="4372133" y="3483268"/>
                <a:ext cx="62675" cy="71878"/>
              </a:xfrm>
              <a:custGeom>
                <a:avLst/>
                <a:gdLst>
                  <a:gd name="connsiteX0" fmla="*/ 62421 w 62675"/>
                  <a:gd name="connsiteY0" fmla="*/ 30123 h 71878"/>
                  <a:gd name="connsiteX1" fmla="*/ 36036 w 62675"/>
                  <a:gd name="connsiteY1" fmla="*/ 23169 h 71878"/>
                  <a:gd name="connsiteX2" fmla="*/ 34798 w 62675"/>
                  <a:gd name="connsiteY2" fmla="*/ 23265 h 71878"/>
                  <a:gd name="connsiteX3" fmla="*/ 34608 w 62675"/>
                  <a:gd name="connsiteY3" fmla="*/ 1357 h 71878"/>
                  <a:gd name="connsiteX4" fmla="*/ 31655 w 62675"/>
                  <a:gd name="connsiteY4" fmla="*/ 500 h 71878"/>
                  <a:gd name="connsiteX5" fmla="*/ 22130 w 62675"/>
                  <a:gd name="connsiteY5" fmla="*/ 24217 h 71878"/>
                  <a:gd name="connsiteX6" fmla="*/ 1746 w 62675"/>
                  <a:gd name="connsiteY6" fmla="*/ 29265 h 71878"/>
                  <a:gd name="connsiteX7" fmla="*/ 3080 w 62675"/>
                  <a:gd name="connsiteY7" fmla="*/ 35171 h 71878"/>
                  <a:gd name="connsiteX8" fmla="*/ 21749 w 62675"/>
                  <a:gd name="connsiteY8" fmla="*/ 36123 h 71878"/>
                  <a:gd name="connsiteX9" fmla="*/ 31560 w 62675"/>
                  <a:gd name="connsiteY9" fmla="*/ 70985 h 71878"/>
                  <a:gd name="connsiteX10" fmla="*/ 34703 w 62675"/>
                  <a:gd name="connsiteY10" fmla="*/ 70699 h 71878"/>
                  <a:gd name="connsiteX11" fmla="*/ 34703 w 62675"/>
                  <a:gd name="connsiteY11" fmla="*/ 35647 h 71878"/>
                  <a:gd name="connsiteX12" fmla="*/ 35465 w 62675"/>
                  <a:gd name="connsiteY12" fmla="*/ 35647 h 71878"/>
                  <a:gd name="connsiteX13" fmla="*/ 61849 w 62675"/>
                  <a:gd name="connsiteY13" fmla="*/ 33076 h 71878"/>
                  <a:gd name="connsiteX14" fmla="*/ 62421 w 62675"/>
                  <a:gd name="connsiteY14" fmla="*/ 30123 h 71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75" h="71878">
                    <a:moveTo>
                      <a:pt x="62421" y="30123"/>
                    </a:moveTo>
                    <a:cubicBezTo>
                      <a:pt x="57563" y="21360"/>
                      <a:pt x="44799" y="23169"/>
                      <a:pt x="36036" y="23169"/>
                    </a:cubicBezTo>
                    <a:cubicBezTo>
                      <a:pt x="35655" y="23169"/>
                      <a:pt x="35179" y="23169"/>
                      <a:pt x="34798" y="23265"/>
                    </a:cubicBezTo>
                    <a:cubicBezTo>
                      <a:pt x="35084" y="15930"/>
                      <a:pt x="35655" y="8596"/>
                      <a:pt x="34608" y="1357"/>
                    </a:cubicBezTo>
                    <a:cubicBezTo>
                      <a:pt x="34417" y="24"/>
                      <a:pt x="32607" y="-453"/>
                      <a:pt x="31655" y="500"/>
                    </a:cubicBezTo>
                    <a:cubicBezTo>
                      <a:pt x="26035" y="6120"/>
                      <a:pt x="23082" y="14692"/>
                      <a:pt x="22130" y="24217"/>
                    </a:cubicBezTo>
                    <a:cubicBezTo>
                      <a:pt x="15177" y="25170"/>
                      <a:pt x="8319" y="26694"/>
                      <a:pt x="1746" y="29265"/>
                    </a:cubicBezTo>
                    <a:cubicBezTo>
                      <a:pt x="-1587" y="30599"/>
                      <a:pt x="413" y="34790"/>
                      <a:pt x="3080" y="35171"/>
                    </a:cubicBezTo>
                    <a:cubicBezTo>
                      <a:pt x="9271" y="36219"/>
                      <a:pt x="15462" y="36314"/>
                      <a:pt x="21749" y="36123"/>
                    </a:cubicBezTo>
                    <a:cubicBezTo>
                      <a:pt x="22416" y="49459"/>
                      <a:pt x="26226" y="62793"/>
                      <a:pt x="31560" y="70985"/>
                    </a:cubicBezTo>
                    <a:cubicBezTo>
                      <a:pt x="32226" y="72128"/>
                      <a:pt x="34417" y="72318"/>
                      <a:pt x="34703" y="70699"/>
                    </a:cubicBezTo>
                    <a:cubicBezTo>
                      <a:pt x="36894" y="58793"/>
                      <a:pt x="35274" y="47553"/>
                      <a:pt x="34703" y="35647"/>
                    </a:cubicBezTo>
                    <a:cubicBezTo>
                      <a:pt x="34989" y="35647"/>
                      <a:pt x="35274" y="35647"/>
                      <a:pt x="35465" y="35647"/>
                    </a:cubicBezTo>
                    <a:cubicBezTo>
                      <a:pt x="44133" y="35361"/>
                      <a:pt x="54896" y="39362"/>
                      <a:pt x="61849" y="33076"/>
                    </a:cubicBezTo>
                    <a:cubicBezTo>
                      <a:pt x="62706" y="32313"/>
                      <a:pt x="62897" y="31075"/>
                      <a:pt x="62421" y="30123"/>
                    </a:cubicBezTo>
                    <a:close/>
                  </a:path>
                </a:pathLst>
              </a:custGeom>
              <a:grpFill/>
              <a:ln w="9525" cap="flat">
                <a:noFill/>
                <a:prstDash val="solid"/>
                <a:miter/>
              </a:ln>
            </p:spPr>
            <p:txBody>
              <a:bodyPr rtlCol="0" anchor="ctr"/>
              <a:lstStyle/>
              <a:p>
                <a:endParaRPr lang="en-US"/>
              </a:p>
            </p:txBody>
          </p:sp>
          <p:sp>
            <p:nvSpPr>
              <p:cNvPr id="1130" name="Freeform: Shape 1129">
                <a:extLst>
                  <a:ext uri="{FF2B5EF4-FFF2-40B4-BE49-F238E27FC236}">
                    <a16:creationId xmlns:a16="http://schemas.microsoft.com/office/drawing/2014/main" id="{97E81BA2-C9F0-C040-82FA-AF881E6716F2}"/>
                  </a:ext>
                </a:extLst>
              </p:cNvPr>
              <p:cNvSpPr/>
              <p:nvPr/>
            </p:nvSpPr>
            <p:spPr>
              <a:xfrm>
                <a:off x="4507338" y="3423153"/>
                <a:ext cx="107909" cy="138186"/>
              </a:xfrm>
              <a:custGeom>
                <a:avLst/>
                <a:gdLst>
                  <a:gd name="connsiteX0" fmla="*/ 104476 w 107909"/>
                  <a:gd name="connsiteY0" fmla="*/ 69759 h 138186"/>
                  <a:gd name="connsiteX1" fmla="*/ 72377 w 107909"/>
                  <a:gd name="connsiteY1" fmla="*/ 66616 h 138186"/>
                  <a:gd name="connsiteX2" fmla="*/ 58280 w 107909"/>
                  <a:gd name="connsiteY2" fmla="*/ 67949 h 138186"/>
                  <a:gd name="connsiteX3" fmla="*/ 37611 w 107909"/>
                  <a:gd name="connsiteY3" fmla="*/ 123861 h 138186"/>
                  <a:gd name="connsiteX4" fmla="*/ 22085 w 107909"/>
                  <a:gd name="connsiteY4" fmla="*/ 64901 h 138186"/>
                  <a:gd name="connsiteX5" fmla="*/ 42563 w 107909"/>
                  <a:gd name="connsiteY5" fmla="*/ 1465 h 138186"/>
                  <a:gd name="connsiteX6" fmla="*/ 36086 w 107909"/>
                  <a:gd name="connsiteY6" fmla="*/ 1179 h 138186"/>
                  <a:gd name="connsiteX7" fmla="*/ 10940 w 107909"/>
                  <a:gd name="connsiteY7" fmla="*/ 63663 h 138186"/>
                  <a:gd name="connsiteX8" fmla="*/ 749 w 107909"/>
                  <a:gd name="connsiteY8" fmla="*/ 72617 h 138186"/>
                  <a:gd name="connsiteX9" fmla="*/ 3511 w 107909"/>
                  <a:gd name="connsiteY9" fmla="*/ 76522 h 138186"/>
                  <a:gd name="connsiteX10" fmla="*/ 11036 w 107909"/>
                  <a:gd name="connsiteY10" fmla="*/ 72426 h 138186"/>
                  <a:gd name="connsiteX11" fmla="*/ 33134 w 107909"/>
                  <a:gd name="connsiteY11" fmla="*/ 136434 h 138186"/>
                  <a:gd name="connsiteX12" fmla="*/ 40944 w 107909"/>
                  <a:gd name="connsiteY12" fmla="*/ 136720 h 138186"/>
                  <a:gd name="connsiteX13" fmla="*/ 68281 w 107909"/>
                  <a:gd name="connsiteY13" fmla="*/ 83380 h 138186"/>
                  <a:gd name="connsiteX14" fmla="*/ 75520 w 107909"/>
                  <a:gd name="connsiteY14" fmla="*/ 86999 h 138186"/>
                  <a:gd name="connsiteX15" fmla="*/ 107048 w 107909"/>
                  <a:gd name="connsiteY15" fmla="*/ 74712 h 138186"/>
                  <a:gd name="connsiteX16" fmla="*/ 104476 w 107909"/>
                  <a:gd name="connsiteY16" fmla="*/ 69759 h 138186"/>
                  <a:gd name="connsiteX17" fmla="*/ 30657 w 107909"/>
                  <a:gd name="connsiteY17" fmla="*/ 22420 h 138186"/>
                  <a:gd name="connsiteX18" fmla="*/ 34848 w 107909"/>
                  <a:gd name="connsiteY18" fmla="*/ 38326 h 138186"/>
                  <a:gd name="connsiteX19" fmla="*/ 22656 w 107909"/>
                  <a:gd name="connsiteY19" fmla="*/ 53090 h 138186"/>
                  <a:gd name="connsiteX20" fmla="*/ 23228 w 107909"/>
                  <a:gd name="connsiteY20" fmla="*/ 46804 h 138186"/>
                  <a:gd name="connsiteX21" fmla="*/ 30657 w 107909"/>
                  <a:gd name="connsiteY21" fmla="*/ 22420 h 13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7909" h="138186">
                    <a:moveTo>
                      <a:pt x="104476" y="69759"/>
                    </a:moveTo>
                    <a:cubicBezTo>
                      <a:pt x="96570" y="71759"/>
                      <a:pt x="72758" y="67854"/>
                      <a:pt x="72377" y="66616"/>
                    </a:cubicBezTo>
                    <a:cubicBezTo>
                      <a:pt x="69995" y="59091"/>
                      <a:pt x="58851" y="59662"/>
                      <a:pt x="58280" y="67949"/>
                    </a:cubicBezTo>
                    <a:cubicBezTo>
                      <a:pt x="57137" y="88333"/>
                      <a:pt x="50374" y="108050"/>
                      <a:pt x="37611" y="123861"/>
                    </a:cubicBezTo>
                    <a:cubicBezTo>
                      <a:pt x="25799" y="107383"/>
                      <a:pt x="21894" y="85570"/>
                      <a:pt x="22085" y="64901"/>
                    </a:cubicBezTo>
                    <a:cubicBezTo>
                      <a:pt x="42563" y="48994"/>
                      <a:pt x="59423" y="24325"/>
                      <a:pt x="42563" y="1465"/>
                    </a:cubicBezTo>
                    <a:cubicBezTo>
                      <a:pt x="41040" y="-631"/>
                      <a:pt x="37801" y="-250"/>
                      <a:pt x="36086" y="1179"/>
                    </a:cubicBezTo>
                    <a:cubicBezTo>
                      <a:pt x="18941" y="15847"/>
                      <a:pt x="11321" y="39374"/>
                      <a:pt x="10940" y="63663"/>
                    </a:cubicBezTo>
                    <a:cubicBezTo>
                      <a:pt x="7416" y="66616"/>
                      <a:pt x="3987" y="69568"/>
                      <a:pt x="749" y="72617"/>
                    </a:cubicBezTo>
                    <a:cubicBezTo>
                      <a:pt x="-1252" y="74521"/>
                      <a:pt x="1130" y="77665"/>
                      <a:pt x="3511" y="76522"/>
                    </a:cubicBezTo>
                    <a:cubicBezTo>
                      <a:pt x="5987" y="75379"/>
                      <a:pt x="8464" y="73950"/>
                      <a:pt x="11036" y="72426"/>
                    </a:cubicBezTo>
                    <a:cubicBezTo>
                      <a:pt x="12369" y="96429"/>
                      <a:pt x="20370" y="120337"/>
                      <a:pt x="33134" y="136434"/>
                    </a:cubicBezTo>
                    <a:cubicBezTo>
                      <a:pt x="34944" y="138720"/>
                      <a:pt x="38944" y="138720"/>
                      <a:pt x="40944" y="136720"/>
                    </a:cubicBezTo>
                    <a:cubicBezTo>
                      <a:pt x="56470" y="121194"/>
                      <a:pt x="62471" y="103096"/>
                      <a:pt x="68281" y="83380"/>
                    </a:cubicBezTo>
                    <a:cubicBezTo>
                      <a:pt x="70757" y="85189"/>
                      <a:pt x="73329" y="86618"/>
                      <a:pt x="75520" y="86999"/>
                    </a:cubicBezTo>
                    <a:cubicBezTo>
                      <a:pt x="90379" y="89857"/>
                      <a:pt x="97046" y="86333"/>
                      <a:pt x="107048" y="74712"/>
                    </a:cubicBezTo>
                    <a:cubicBezTo>
                      <a:pt x="108953" y="72617"/>
                      <a:pt x="107524" y="68997"/>
                      <a:pt x="104476" y="69759"/>
                    </a:cubicBezTo>
                    <a:close/>
                    <a:moveTo>
                      <a:pt x="30657" y="22420"/>
                    </a:moveTo>
                    <a:cubicBezTo>
                      <a:pt x="42278" y="-2155"/>
                      <a:pt x="41706" y="26706"/>
                      <a:pt x="34848" y="38326"/>
                    </a:cubicBezTo>
                    <a:cubicBezTo>
                      <a:pt x="31610" y="43756"/>
                      <a:pt x="27323" y="48518"/>
                      <a:pt x="22656" y="53090"/>
                    </a:cubicBezTo>
                    <a:cubicBezTo>
                      <a:pt x="22847" y="50995"/>
                      <a:pt x="22942" y="48899"/>
                      <a:pt x="23228" y="46804"/>
                    </a:cubicBezTo>
                    <a:cubicBezTo>
                      <a:pt x="24275" y="38326"/>
                      <a:pt x="27133" y="30040"/>
                      <a:pt x="30657" y="22420"/>
                    </a:cubicBezTo>
                    <a:close/>
                  </a:path>
                </a:pathLst>
              </a:custGeom>
              <a:grpFill/>
              <a:ln w="9525" cap="flat">
                <a:noFill/>
                <a:prstDash val="solid"/>
                <a:miter/>
              </a:ln>
            </p:spPr>
            <p:txBody>
              <a:bodyPr rtlCol="0" anchor="ctr"/>
              <a:lstStyle/>
              <a:p>
                <a:endParaRPr lang="en-US"/>
              </a:p>
            </p:txBody>
          </p:sp>
          <p:sp>
            <p:nvSpPr>
              <p:cNvPr id="1131" name="Freeform: Shape 1130">
                <a:extLst>
                  <a:ext uri="{FF2B5EF4-FFF2-40B4-BE49-F238E27FC236}">
                    <a16:creationId xmlns:a16="http://schemas.microsoft.com/office/drawing/2014/main" id="{195717D4-6744-CD41-179E-769DAF283912}"/>
                  </a:ext>
                </a:extLst>
              </p:cNvPr>
              <p:cNvSpPr/>
              <p:nvPr/>
            </p:nvSpPr>
            <p:spPr>
              <a:xfrm>
                <a:off x="4624939" y="3473373"/>
                <a:ext cx="75740" cy="101862"/>
              </a:xfrm>
              <a:custGeom>
                <a:avLst/>
                <a:gdLst>
                  <a:gd name="connsiteX0" fmla="*/ 71171 w 75740"/>
                  <a:gd name="connsiteY0" fmla="*/ 52972 h 101862"/>
                  <a:gd name="connsiteX1" fmla="*/ 58979 w 75740"/>
                  <a:gd name="connsiteY1" fmla="*/ 61164 h 101862"/>
                  <a:gd name="connsiteX2" fmla="*/ 58979 w 75740"/>
                  <a:gd name="connsiteY2" fmla="*/ 61164 h 101862"/>
                  <a:gd name="connsiteX3" fmla="*/ 51264 w 75740"/>
                  <a:gd name="connsiteY3" fmla="*/ 44400 h 101862"/>
                  <a:gd name="connsiteX4" fmla="*/ 75648 w 75740"/>
                  <a:gd name="connsiteY4" fmla="*/ 3442 h 101862"/>
                  <a:gd name="connsiteX5" fmla="*/ 72505 w 75740"/>
                  <a:gd name="connsiteY5" fmla="*/ 1442 h 101862"/>
                  <a:gd name="connsiteX6" fmla="*/ 46216 w 75740"/>
                  <a:gd name="connsiteY6" fmla="*/ 30779 h 101862"/>
                  <a:gd name="connsiteX7" fmla="*/ 26689 w 75740"/>
                  <a:gd name="connsiteY7" fmla="*/ 2109 h 101862"/>
                  <a:gd name="connsiteX8" fmla="*/ 2496 w 75740"/>
                  <a:gd name="connsiteY8" fmla="*/ 13729 h 101862"/>
                  <a:gd name="connsiteX9" fmla="*/ 6211 w 75740"/>
                  <a:gd name="connsiteY9" fmla="*/ 16873 h 101862"/>
                  <a:gd name="connsiteX10" fmla="*/ 18974 w 75740"/>
                  <a:gd name="connsiteY10" fmla="*/ 11443 h 101862"/>
                  <a:gd name="connsiteX11" fmla="*/ 27832 w 75740"/>
                  <a:gd name="connsiteY11" fmla="*/ 21635 h 101862"/>
                  <a:gd name="connsiteX12" fmla="*/ 37072 w 75740"/>
                  <a:gd name="connsiteY12" fmla="*/ 42495 h 101862"/>
                  <a:gd name="connsiteX13" fmla="*/ 34786 w 75740"/>
                  <a:gd name="connsiteY13" fmla="*/ 45352 h 101862"/>
                  <a:gd name="connsiteX14" fmla="*/ 19 w 75740"/>
                  <a:gd name="connsiteY14" fmla="*/ 99454 h 101862"/>
                  <a:gd name="connsiteX15" fmla="*/ 2591 w 75740"/>
                  <a:gd name="connsiteY15" fmla="*/ 101550 h 101862"/>
                  <a:gd name="connsiteX16" fmla="*/ 40786 w 75740"/>
                  <a:gd name="connsiteY16" fmla="*/ 57640 h 101862"/>
                  <a:gd name="connsiteX17" fmla="*/ 42025 w 75740"/>
                  <a:gd name="connsiteY17" fmla="*/ 56020 h 101862"/>
                  <a:gd name="connsiteX18" fmla="*/ 43453 w 75740"/>
                  <a:gd name="connsiteY18" fmla="*/ 59926 h 101862"/>
                  <a:gd name="connsiteX19" fmla="*/ 59646 w 75740"/>
                  <a:gd name="connsiteY19" fmla="*/ 80119 h 101862"/>
                  <a:gd name="connsiteX20" fmla="*/ 71171 w 75740"/>
                  <a:gd name="connsiteY20" fmla="*/ 52972 h 10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740" h="101862">
                    <a:moveTo>
                      <a:pt x="71171" y="52972"/>
                    </a:moveTo>
                    <a:cubicBezTo>
                      <a:pt x="65551" y="49067"/>
                      <a:pt x="60694" y="56497"/>
                      <a:pt x="58979" y="61164"/>
                    </a:cubicBezTo>
                    <a:cubicBezTo>
                      <a:pt x="58979" y="61164"/>
                      <a:pt x="58979" y="61164"/>
                      <a:pt x="58979" y="61164"/>
                    </a:cubicBezTo>
                    <a:cubicBezTo>
                      <a:pt x="55645" y="56306"/>
                      <a:pt x="53359" y="50305"/>
                      <a:pt x="51264" y="44400"/>
                    </a:cubicBezTo>
                    <a:cubicBezTo>
                      <a:pt x="61360" y="31827"/>
                      <a:pt x="71362" y="18492"/>
                      <a:pt x="75648" y="3442"/>
                    </a:cubicBezTo>
                    <a:cubicBezTo>
                      <a:pt x="76219" y="1537"/>
                      <a:pt x="74029" y="204"/>
                      <a:pt x="72505" y="1442"/>
                    </a:cubicBezTo>
                    <a:cubicBezTo>
                      <a:pt x="62599" y="9634"/>
                      <a:pt x="54312" y="20206"/>
                      <a:pt x="46216" y="30779"/>
                    </a:cubicBezTo>
                    <a:cubicBezTo>
                      <a:pt x="42025" y="20587"/>
                      <a:pt x="36595" y="7729"/>
                      <a:pt x="26689" y="2109"/>
                    </a:cubicBezTo>
                    <a:cubicBezTo>
                      <a:pt x="16402" y="-3701"/>
                      <a:pt x="5544" y="3252"/>
                      <a:pt x="2496" y="13729"/>
                    </a:cubicBezTo>
                    <a:cubicBezTo>
                      <a:pt x="1924" y="15920"/>
                      <a:pt x="4210" y="18015"/>
                      <a:pt x="6211" y="16873"/>
                    </a:cubicBezTo>
                    <a:cubicBezTo>
                      <a:pt x="9544" y="14968"/>
                      <a:pt x="14878" y="10205"/>
                      <a:pt x="18974" y="11443"/>
                    </a:cubicBezTo>
                    <a:cubicBezTo>
                      <a:pt x="22975" y="12586"/>
                      <a:pt x="25927" y="18301"/>
                      <a:pt x="27832" y="21635"/>
                    </a:cubicBezTo>
                    <a:cubicBezTo>
                      <a:pt x="31547" y="28207"/>
                      <a:pt x="34500" y="35256"/>
                      <a:pt x="37072" y="42495"/>
                    </a:cubicBezTo>
                    <a:cubicBezTo>
                      <a:pt x="36310" y="43447"/>
                      <a:pt x="35548" y="44400"/>
                      <a:pt x="34786" y="45352"/>
                    </a:cubicBezTo>
                    <a:cubicBezTo>
                      <a:pt x="21355" y="61545"/>
                      <a:pt x="3829" y="78023"/>
                      <a:pt x="19" y="99454"/>
                    </a:cubicBezTo>
                    <a:cubicBezTo>
                      <a:pt x="-171" y="100788"/>
                      <a:pt x="1067" y="102598"/>
                      <a:pt x="2591" y="101550"/>
                    </a:cubicBezTo>
                    <a:cubicBezTo>
                      <a:pt x="18688" y="90787"/>
                      <a:pt x="29261" y="72880"/>
                      <a:pt x="40786" y="57640"/>
                    </a:cubicBezTo>
                    <a:cubicBezTo>
                      <a:pt x="41167" y="57068"/>
                      <a:pt x="41644" y="56592"/>
                      <a:pt x="42025" y="56020"/>
                    </a:cubicBezTo>
                    <a:cubicBezTo>
                      <a:pt x="42501" y="57354"/>
                      <a:pt x="42977" y="58687"/>
                      <a:pt x="43453" y="59926"/>
                    </a:cubicBezTo>
                    <a:cubicBezTo>
                      <a:pt x="46406" y="67546"/>
                      <a:pt x="49549" y="79642"/>
                      <a:pt x="59646" y="80119"/>
                    </a:cubicBezTo>
                    <a:cubicBezTo>
                      <a:pt x="70123" y="80309"/>
                      <a:pt x="80410" y="59354"/>
                      <a:pt x="71171" y="52972"/>
                    </a:cubicBezTo>
                    <a:close/>
                  </a:path>
                </a:pathLst>
              </a:custGeom>
              <a:grpFill/>
              <a:ln w="9525" cap="flat">
                <a:noFill/>
                <a:prstDash val="solid"/>
                <a:miter/>
              </a:ln>
            </p:spPr>
            <p:txBody>
              <a:bodyPr rtlCol="0" anchor="ctr"/>
              <a:lstStyle/>
              <a:p>
                <a:endParaRPr lang="en-US"/>
              </a:p>
            </p:txBody>
          </p:sp>
          <p:sp>
            <p:nvSpPr>
              <p:cNvPr id="1132" name="Freeform: Shape 1131">
                <a:extLst>
                  <a:ext uri="{FF2B5EF4-FFF2-40B4-BE49-F238E27FC236}">
                    <a16:creationId xmlns:a16="http://schemas.microsoft.com/office/drawing/2014/main" id="{352FEE47-2824-3178-9564-42E0D90B2553}"/>
                  </a:ext>
                </a:extLst>
              </p:cNvPr>
              <p:cNvSpPr/>
              <p:nvPr/>
            </p:nvSpPr>
            <p:spPr>
              <a:xfrm>
                <a:off x="4784557" y="3478753"/>
                <a:ext cx="45342" cy="71115"/>
              </a:xfrm>
              <a:custGeom>
                <a:avLst/>
                <a:gdLst>
                  <a:gd name="connsiteX0" fmla="*/ 41094 w 45342"/>
                  <a:gd name="connsiteY0" fmla="*/ 16254 h 71115"/>
                  <a:gd name="connsiteX1" fmla="*/ 30616 w 45342"/>
                  <a:gd name="connsiteY1" fmla="*/ 15778 h 71115"/>
                  <a:gd name="connsiteX2" fmla="*/ 29283 w 45342"/>
                  <a:gd name="connsiteY2" fmla="*/ 3396 h 71115"/>
                  <a:gd name="connsiteX3" fmla="*/ 20615 w 45342"/>
                  <a:gd name="connsiteY3" fmla="*/ 3110 h 71115"/>
                  <a:gd name="connsiteX4" fmla="*/ 18043 w 45342"/>
                  <a:gd name="connsiteY4" fmla="*/ 16921 h 71115"/>
                  <a:gd name="connsiteX5" fmla="*/ 2994 w 45342"/>
                  <a:gd name="connsiteY5" fmla="*/ 17017 h 71115"/>
                  <a:gd name="connsiteX6" fmla="*/ 41 w 45342"/>
                  <a:gd name="connsiteY6" fmla="*/ 18160 h 71115"/>
                  <a:gd name="connsiteX7" fmla="*/ 13662 w 45342"/>
                  <a:gd name="connsiteY7" fmla="*/ 28827 h 71115"/>
                  <a:gd name="connsiteX8" fmla="*/ 17186 w 45342"/>
                  <a:gd name="connsiteY8" fmla="*/ 29209 h 71115"/>
                  <a:gd name="connsiteX9" fmla="*/ 24044 w 45342"/>
                  <a:gd name="connsiteY9" fmla="*/ 70166 h 71115"/>
                  <a:gd name="connsiteX10" fmla="*/ 26425 w 45342"/>
                  <a:gd name="connsiteY10" fmla="*/ 70261 h 71115"/>
                  <a:gd name="connsiteX11" fmla="*/ 30902 w 45342"/>
                  <a:gd name="connsiteY11" fmla="*/ 29589 h 71115"/>
                  <a:gd name="connsiteX12" fmla="*/ 40522 w 45342"/>
                  <a:gd name="connsiteY12" fmla="*/ 28066 h 71115"/>
                  <a:gd name="connsiteX13" fmla="*/ 41094 w 45342"/>
                  <a:gd name="connsiteY13" fmla="*/ 16254 h 7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342" h="71115">
                    <a:moveTo>
                      <a:pt x="41094" y="16254"/>
                    </a:moveTo>
                    <a:cubicBezTo>
                      <a:pt x="37760" y="15493"/>
                      <a:pt x="34236" y="15588"/>
                      <a:pt x="30616" y="15778"/>
                    </a:cubicBezTo>
                    <a:cubicBezTo>
                      <a:pt x="30330" y="11587"/>
                      <a:pt x="30045" y="7492"/>
                      <a:pt x="29283" y="3396"/>
                    </a:cubicBezTo>
                    <a:cubicBezTo>
                      <a:pt x="28521" y="-986"/>
                      <a:pt x="21758" y="-1176"/>
                      <a:pt x="20615" y="3110"/>
                    </a:cubicBezTo>
                    <a:cubicBezTo>
                      <a:pt x="19472" y="7682"/>
                      <a:pt x="18615" y="12254"/>
                      <a:pt x="18043" y="16921"/>
                    </a:cubicBezTo>
                    <a:cubicBezTo>
                      <a:pt x="12900" y="17493"/>
                      <a:pt x="3946" y="18541"/>
                      <a:pt x="2994" y="17017"/>
                    </a:cubicBezTo>
                    <a:cubicBezTo>
                      <a:pt x="2041" y="15588"/>
                      <a:pt x="-340" y="16254"/>
                      <a:pt x="41" y="18160"/>
                    </a:cubicBezTo>
                    <a:cubicBezTo>
                      <a:pt x="1660" y="25303"/>
                      <a:pt x="6804" y="27780"/>
                      <a:pt x="13662" y="28827"/>
                    </a:cubicBezTo>
                    <a:cubicBezTo>
                      <a:pt x="14805" y="29018"/>
                      <a:pt x="16043" y="29113"/>
                      <a:pt x="17186" y="29209"/>
                    </a:cubicBezTo>
                    <a:cubicBezTo>
                      <a:pt x="16995" y="43210"/>
                      <a:pt x="19377" y="57212"/>
                      <a:pt x="24044" y="70166"/>
                    </a:cubicBezTo>
                    <a:cubicBezTo>
                      <a:pt x="24425" y="71214"/>
                      <a:pt x="26139" y="71595"/>
                      <a:pt x="26425" y="70261"/>
                    </a:cubicBezTo>
                    <a:cubicBezTo>
                      <a:pt x="28902" y="57117"/>
                      <a:pt x="30711" y="43305"/>
                      <a:pt x="30902" y="29589"/>
                    </a:cubicBezTo>
                    <a:cubicBezTo>
                      <a:pt x="34331" y="29399"/>
                      <a:pt x="37665" y="28923"/>
                      <a:pt x="40522" y="28066"/>
                    </a:cubicBezTo>
                    <a:cubicBezTo>
                      <a:pt x="46047" y="26542"/>
                      <a:pt x="47571" y="17683"/>
                      <a:pt x="41094" y="16254"/>
                    </a:cubicBezTo>
                    <a:close/>
                  </a:path>
                </a:pathLst>
              </a:custGeom>
              <a:grpFill/>
              <a:ln w="9525" cap="flat">
                <a:noFill/>
                <a:prstDash val="solid"/>
                <a:miter/>
              </a:ln>
            </p:spPr>
            <p:txBody>
              <a:bodyPr rtlCol="0" anchor="ctr"/>
              <a:lstStyle/>
              <a:p>
                <a:endParaRPr lang="en-US"/>
              </a:p>
            </p:txBody>
          </p:sp>
          <p:sp>
            <p:nvSpPr>
              <p:cNvPr id="1133" name="Freeform: Shape 1132">
                <a:extLst>
                  <a:ext uri="{FF2B5EF4-FFF2-40B4-BE49-F238E27FC236}">
                    <a16:creationId xmlns:a16="http://schemas.microsoft.com/office/drawing/2014/main" id="{DE73AB88-8425-1B23-4D74-E902D0206554}"/>
                  </a:ext>
                </a:extLst>
              </p:cNvPr>
              <p:cNvSpPr/>
              <p:nvPr/>
            </p:nvSpPr>
            <p:spPr>
              <a:xfrm>
                <a:off x="4901516" y="3482757"/>
                <a:ext cx="103409" cy="89793"/>
              </a:xfrm>
              <a:custGeom>
                <a:avLst/>
                <a:gdLst>
                  <a:gd name="connsiteX0" fmla="*/ 101395 w 103409"/>
                  <a:gd name="connsiteY0" fmla="*/ 71591 h 89793"/>
                  <a:gd name="connsiteX1" fmla="*/ 37577 w 103409"/>
                  <a:gd name="connsiteY1" fmla="*/ 49207 h 89793"/>
                  <a:gd name="connsiteX2" fmla="*/ 34720 w 103409"/>
                  <a:gd name="connsiteY2" fmla="*/ 25395 h 89793"/>
                  <a:gd name="connsiteX3" fmla="*/ 64057 w 103409"/>
                  <a:gd name="connsiteY3" fmla="*/ 14822 h 89793"/>
                  <a:gd name="connsiteX4" fmla="*/ 66057 w 103409"/>
                  <a:gd name="connsiteY4" fmla="*/ 3583 h 89793"/>
                  <a:gd name="connsiteX5" fmla="*/ 21861 w 103409"/>
                  <a:gd name="connsiteY5" fmla="*/ 23014 h 89793"/>
                  <a:gd name="connsiteX6" fmla="*/ 49 w 103409"/>
                  <a:gd name="connsiteY6" fmla="*/ 74544 h 89793"/>
                  <a:gd name="connsiteX7" fmla="*/ 3764 w 103409"/>
                  <a:gd name="connsiteY7" fmla="*/ 76258 h 89793"/>
                  <a:gd name="connsiteX8" fmla="*/ 20908 w 103409"/>
                  <a:gd name="connsiteY8" fmla="*/ 42254 h 89793"/>
                  <a:gd name="connsiteX9" fmla="*/ 22242 w 103409"/>
                  <a:gd name="connsiteY9" fmla="*/ 49303 h 89793"/>
                  <a:gd name="connsiteX10" fmla="*/ 51293 w 103409"/>
                  <a:gd name="connsiteY10" fmla="*/ 85688 h 89793"/>
                  <a:gd name="connsiteX11" fmla="*/ 102824 w 103409"/>
                  <a:gd name="connsiteY11" fmla="*/ 74354 h 89793"/>
                  <a:gd name="connsiteX12" fmla="*/ 101395 w 103409"/>
                  <a:gd name="connsiteY12" fmla="*/ 71591 h 8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409" h="89793">
                    <a:moveTo>
                      <a:pt x="101395" y="71591"/>
                    </a:moveTo>
                    <a:cubicBezTo>
                      <a:pt x="75392" y="79021"/>
                      <a:pt x="49483" y="75877"/>
                      <a:pt x="37577" y="49207"/>
                    </a:cubicBezTo>
                    <a:cubicBezTo>
                      <a:pt x="33862" y="40921"/>
                      <a:pt x="32910" y="32253"/>
                      <a:pt x="34720" y="25395"/>
                    </a:cubicBezTo>
                    <a:cubicBezTo>
                      <a:pt x="42626" y="18442"/>
                      <a:pt x="52151" y="14060"/>
                      <a:pt x="64057" y="14822"/>
                    </a:cubicBezTo>
                    <a:cubicBezTo>
                      <a:pt x="70915" y="15298"/>
                      <a:pt x="71772" y="5964"/>
                      <a:pt x="66057" y="3583"/>
                    </a:cubicBezTo>
                    <a:cubicBezTo>
                      <a:pt x="42530" y="-6038"/>
                      <a:pt x="26623" y="4821"/>
                      <a:pt x="21861" y="23014"/>
                    </a:cubicBezTo>
                    <a:cubicBezTo>
                      <a:pt x="10526" y="37206"/>
                      <a:pt x="4049" y="56732"/>
                      <a:pt x="49" y="74544"/>
                    </a:cubicBezTo>
                    <a:cubicBezTo>
                      <a:pt x="-428" y="76735"/>
                      <a:pt x="2716" y="78545"/>
                      <a:pt x="3764" y="76258"/>
                    </a:cubicBezTo>
                    <a:cubicBezTo>
                      <a:pt x="8716" y="65781"/>
                      <a:pt x="14051" y="53303"/>
                      <a:pt x="20908" y="42254"/>
                    </a:cubicBezTo>
                    <a:cubicBezTo>
                      <a:pt x="21194" y="44540"/>
                      <a:pt x="21670" y="46921"/>
                      <a:pt x="22242" y="49303"/>
                    </a:cubicBezTo>
                    <a:cubicBezTo>
                      <a:pt x="26243" y="64543"/>
                      <a:pt x="36815" y="79021"/>
                      <a:pt x="51293" y="85688"/>
                    </a:cubicBezTo>
                    <a:cubicBezTo>
                      <a:pt x="71010" y="94737"/>
                      <a:pt x="87488" y="87879"/>
                      <a:pt x="102824" y="74354"/>
                    </a:cubicBezTo>
                    <a:cubicBezTo>
                      <a:pt x="104157" y="73306"/>
                      <a:pt x="103014" y="71115"/>
                      <a:pt x="101395" y="71591"/>
                    </a:cubicBezTo>
                    <a:close/>
                  </a:path>
                </a:pathLst>
              </a:custGeom>
              <a:grpFill/>
              <a:ln w="9525" cap="flat">
                <a:noFill/>
                <a:prstDash val="solid"/>
                <a:miter/>
              </a:ln>
            </p:spPr>
            <p:txBody>
              <a:bodyPr rtlCol="0" anchor="ctr"/>
              <a:lstStyle/>
              <a:p>
                <a:endParaRPr lang="en-US"/>
              </a:p>
            </p:txBody>
          </p:sp>
          <p:sp>
            <p:nvSpPr>
              <p:cNvPr id="1134" name="Freeform: Shape 1133">
                <a:extLst>
                  <a:ext uri="{FF2B5EF4-FFF2-40B4-BE49-F238E27FC236}">
                    <a16:creationId xmlns:a16="http://schemas.microsoft.com/office/drawing/2014/main" id="{CD6BB16C-0269-D5E8-0A08-C8F67D493389}"/>
                  </a:ext>
                </a:extLst>
              </p:cNvPr>
              <p:cNvSpPr/>
              <p:nvPr/>
            </p:nvSpPr>
            <p:spPr>
              <a:xfrm>
                <a:off x="5072919" y="3494904"/>
                <a:ext cx="83479" cy="14485"/>
              </a:xfrm>
              <a:custGeom>
                <a:avLst/>
                <a:gdLst>
                  <a:gd name="connsiteX0" fmla="*/ 83154 w 83479"/>
                  <a:gd name="connsiteY0" fmla="*/ 8295 h 14485"/>
                  <a:gd name="connsiteX1" fmla="*/ 45340 w 83479"/>
                  <a:gd name="connsiteY1" fmla="*/ 390 h 14485"/>
                  <a:gd name="connsiteX2" fmla="*/ 16860 w 83479"/>
                  <a:gd name="connsiteY2" fmla="*/ 1533 h 14485"/>
                  <a:gd name="connsiteX3" fmla="*/ 1334 w 83479"/>
                  <a:gd name="connsiteY3" fmla="*/ 2866 h 14485"/>
                  <a:gd name="connsiteX4" fmla="*/ 477 w 83479"/>
                  <a:gd name="connsiteY4" fmla="*/ 4676 h 14485"/>
                  <a:gd name="connsiteX5" fmla="*/ 32100 w 83479"/>
                  <a:gd name="connsiteY5" fmla="*/ 12582 h 14485"/>
                  <a:gd name="connsiteX6" fmla="*/ 62103 w 83479"/>
                  <a:gd name="connsiteY6" fmla="*/ 13344 h 14485"/>
                  <a:gd name="connsiteX7" fmla="*/ 82106 w 83479"/>
                  <a:gd name="connsiteY7" fmla="*/ 12391 h 14485"/>
                  <a:gd name="connsiteX8" fmla="*/ 83154 w 83479"/>
                  <a:gd name="connsiteY8" fmla="*/ 8295 h 1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479" h="14485">
                    <a:moveTo>
                      <a:pt x="83154" y="8295"/>
                    </a:moveTo>
                    <a:cubicBezTo>
                      <a:pt x="77248" y="-2658"/>
                      <a:pt x="55626" y="390"/>
                      <a:pt x="45340" y="390"/>
                    </a:cubicBezTo>
                    <a:cubicBezTo>
                      <a:pt x="35815" y="390"/>
                      <a:pt x="26290" y="675"/>
                      <a:pt x="16860" y="1533"/>
                    </a:cubicBezTo>
                    <a:cubicBezTo>
                      <a:pt x="13145" y="1914"/>
                      <a:pt x="4953" y="4009"/>
                      <a:pt x="1334" y="2866"/>
                    </a:cubicBezTo>
                    <a:cubicBezTo>
                      <a:pt x="286" y="2485"/>
                      <a:pt x="-571" y="4104"/>
                      <a:pt x="477" y="4676"/>
                    </a:cubicBezTo>
                    <a:cubicBezTo>
                      <a:pt x="10954" y="10486"/>
                      <a:pt x="19241" y="12010"/>
                      <a:pt x="32100" y="12582"/>
                    </a:cubicBezTo>
                    <a:cubicBezTo>
                      <a:pt x="42101" y="12963"/>
                      <a:pt x="52102" y="12772"/>
                      <a:pt x="62103" y="13344"/>
                    </a:cubicBezTo>
                    <a:cubicBezTo>
                      <a:pt x="68676" y="13725"/>
                      <a:pt x="76201" y="16201"/>
                      <a:pt x="82106" y="12391"/>
                    </a:cubicBezTo>
                    <a:cubicBezTo>
                      <a:pt x="83249" y="11534"/>
                      <a:pt x="83916" y="9820"/>
                      <a:pt x="83154" y="8295"/>
                    </a:cubicBezTo>
                    <a:close/>
                  </a:path>
                </a:pathLst>
              </a:custGeom>
              <a:grpFill/>
              <a:ln w="9525" cap="flat">
                <a:noFill/>
                <a:prstDash val="solid"/>
                <a:miter/>
              </a:ln>
            </p:spPr>
            <p:txBody>
              <a:bodyPr rtlCol="0" anchor="ctr"/>
              <a:lstStyle/>
              <a:p>
                <a:endParaRPr lang="en-US"/>
              </a:p>
            </p:txBody>
          </p:sp>
          <p:sp>
            <p:nvSpPr>
              <p:cNvPr id="1135" name="Freeform: Shape 1134">
                <a:extLst>
                  <a:ext uri="{FF2B5EF4-FFF2-40B4-BE49-F238E27FC236}">
                    <a16:creationId xmlns:a16="http://schemas.microsoft.com/office/drawing/2014/main" id="{0112561D-CBE2-2B0F-A50D-51F18F21392D}"/>
                  </a:ext>
                </a:extLst>
              </p:cNvPr>
              <p:cNvSpPr/>
              <p:nvPr/>
            </p:nvSpPr>
            <p:spPr>
              <a:xfrm>
                <a:off x="5077998" y="3513750"/>
                <a:ext cx="78894" cy="12145"/>
              </a:xfrm>
              <a:custGeom>
                <a:avLst/>
                <a:gdLst>
                  <a:gd name="connsiteX0" fmla="*/ 77979 w 78894"/>
                  <a:gd name="connsiteY0" fmla="*/ 6785 h 12145"/>
                  <a:gd name="connsiteX1" fmla="*/ 35117 w 78894"/>
                  <a:gd name="connsiteY1" fmla="*/ 213 h 12145"/>
                  <a:gd name="connsiteX2" fmla="*/ 12924 w 78894"/>
                  <a:gd name="connsiteY2" fmla="*/ 1451 h 12145"/>
                  <a:gd name="connsiteX3" fmla="*/ 1398 w 78894"/>
                  <a:gd name="connsiteY3" fmla="*/ 1642 h 12145"/>
                  <a:gd name="connsiteX4" fmla="*/ 350 w 78894"/>
                  <a:gd name="connsiteY4" fmla="*/ 3261 h 12145"/>
                  <a:gd name="connsiteX5" fmla="*/ 26735 w 78894"/>
                  <a:gd name="connsiteY5" fmla="*/ 12119 h 12145"/>
                  <a:gd name="connsiteX6" fmla="*/ 77503 w 78894"/>
                  <a:gd name="connsiteY6" fmla="*/ 9547 h 12145"/>
                  <a:gd name="connsiteX7" fmla="*/ 77979 w 78894"/>
                  <a:gd name="connsiteY7" fmla="*/ 6785 h 12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894" h="12145">
                    <a:moveTo>
                      <a:pt x="77979" y="6785"/>
                    </a:moveTo>
                    <a:cubicBezTo>
                      <a:pt x="63692" y="117"/>
                      <a:pt x="50738" y="-454"/>
                      <a:pt x="35117" y="213"/>
                    </a:cubicBezTo>
                    <a:cubicBezTo>
                      <a:pt x="27687" y="499"/>
                      <a:pt x="20353" y="1165"/>
                      <a:pt x="12924" y="1451"/>
                    </a:cubicBezTo>
                    <a:cubicBezTo>
                      <a:pt x="10257" y="1546"/>
                      <a:pt x="3875" y="2880"/>
                      <a:pt x="1398" y="1642"/>
                    </a:cubicBezTo>
                    <a:cubicBezTo>
                      <a:pt x="350" y="1070"/>
                      <a:pt x="-507" y="2403"/>
                      <a:pt x="350" y="3261"/>
                    </a:cubicBezTo>
                    <a:cubicBezTo>
                      <a:pt x="8542" y="10024"/>
                      <a:pt x="15209" y="11833"/>
                      <a:pt x="26735" y="12119"/>
                    </a:cubicBezTo>
                    <a:cubicBezTo>
                      <a:pt x="43689" y="12500"/>
                      <a:pt x="60834" y="8690"/>
                      <a:pt x="77503" y="9547"/>
                    </a:cubicBezTo>
                    <a:cubicBezTo>
                      <a:pt x="79217" y="9547"/>
                      <a:pt x="79313" y="7357"/>
                      <a:pt x="77979" y="6785"/>
                    </a:cubicBezTo>
                    <a:close/>
                  </a:path>
                </a:pathLst>
              </a:custGeom>
              <a:grpFill/>
              <a:ln w="9525" cap="flat">
                <a:noFill/>
                <a:prstDash val="solid"/>
                <a:miter/>
              </a:ln>
            </p:spPr>
            <p:txBody>
              <a:bodyPr rtlCol="0" anchor="ctr"/>
              <a:lstStyle/>
              <a:p>
                <a:endParaRPr lang="en-US"/>
              </a:p>
            </p:txBody>
          </p:sp>
          <p:sp>
            <p:nvSpPr>
              <p:cNvPr id="1136" name="Freeform: Shape 1135">
                <a:extLst>
                  <a:ext uri="{FF2B5EF4-FFF2-40B4-BE49-F238E27FC236}">
                    <a16:creationId xmlns:a16="http://schemas.microsoft.com/office/drawing/2014/main" id="{1514497B-97FA-E6EA-2D77-A4CDC5BC4047}"/>
                  </a:ext>
                </a:extLst>
              </p:cNvPr>
              <p:cNvSpPr/>
              <p:nvPr/>
            </p:nvSpPr>
            <p:spPr>
              <a:xfrm>
                <a:off x="5192567" y="3449697"/>
                <a:ext cx="100064" cy="121731"/>
              </a:xfrm>
              <a:custGeom>
                <a:avLst/>
                <a:gdLst>
                  <a:gd name="connsiteX0" fmla="*/ 99713 w 100064"/>
                  <a:gd name="connsiteY0" fmla="*/ 52645 h 121731"/>
                  <a:gd name="connsiteX1" fmla="*/ 33229 w 100064"/>
                  <a:gd name="connsiteY1" fmla="*/ 3115 h 121731"/>
                  <a:gd name="connsiteX2" fmla="*/ 14845 w 100064"/>
                  <a:gd name="connsiteY2" fmla="*/ 94841 h 121731"/>
                  <a:gd name="connsiteX3" fmla="*/ 16369 w 100064"/>
                  <a:gd name="connsiteY3" fmla="*/ 95603 h 121731"/>
                  <a:gd name="connsiteX4" fmla="*/ 45230 w 100064"/>
                  <a:gd name="connsiteY4" fmla="*/ 120558 h 121731"/>
                  <a:gd name="connsiteX5" fmla="*/ 99713 w 100064"/>
                  <a:gd name="connsiteY5" fmla="*/ 52645 h 121731"/>
                  <a:gd name="connsiteX6" fmla="*/ 47802 w 100064"/>
                  <a:gd name="connsiteY6" fmla="*/ 106176 h 121731"/>
                  <a:gd name="connsiteX7" fmla="*/ 18751 w 100064"/>
                  <a:gd name="connsiteY7" fmla="*/ 70362 h 121731"/>
                  <a:gd name="connsiteX8" fmla="*/ 17798 w 100064"/>
                  <a:gd name="connsiteY8" fmla="*/ 63599 h 121731"/>
                  <a:gd name="connsiteX9" fmla="*/ 27704 w 100064"/>
                  <a:gd name="connsiteY9" fmla="*/ 24642 h 121731"/>
                  <a:gd name="connsiteX10" fmla="*/ 81997 w 100064"/>
                  <a:gd name="connsiteY10" fmla="*/ 49121 h 121731"/>
                  <a:gd name="connsiteX11" fmla="*/ 47802 w 100064"/>
                  <a:gd name="connsiteY11" fmla="*/ 106176 h 1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64" h="121731">
                    <a:moveTo>
                      <a:pt x="99713" y="52645"/>
                    </a:moveTo>
                    <a:cubicBezTo>
                      <a:pt x="96189" y="21689"/>
                      <a:pt x="66090" y="-10220"/>
                      <a:pt x="33229" y="3115"/>
                    </a:cubicBezTo>
                    <a:cubicBezTo>
                      <a:pt x="-11539" y="21213"/>
                      <a:pt x="-4014" y="59408"/>
                      <a:pt x="14845" y="94841"/>
                    </a:cubicBezTo>
                    <a:cubicBezTo>
                      <a:pt x="15226" y="95508"/>
                      <a:pt x="15798" y="95698"/>
                      <a:pt x="16369" y="95603"/>
                    </a:cubicBezTo>
                    <a:cubicBezTo>
                      <a:pt x="22370" y="107605"/>
                      <a:pt x="31800" y="117130"/>
                      <a:pt x="45230" y="120558"/>
                    </a:cubicBezTo>
                    <a:cubicBezTo>
                      <a:pt x="82473" y="129893"/>
                      <a:pt x="103047" y="81315"/>
                      <a:pt x="99713" y="52645"/>
                    </a:cubicBezTo>
                    <a:close/>
                    <a:moveTo>
                      <a:pt x="47802" y="106176"/>
                    </a:moveTo>
                    <a:cubicBezTo>
                      <a:pt x="32657" y="105604"/>
                      <a:pt x="23704" y="88364"/>
                      <a:pt x="18751" y="70362"/>
                    </a:cubicBezTo>
                    <a:cubicBezTo>
                      <a:pt x="18560" y="68171"/>
                      <a:pt x="18275" y="65885"/>
                      <a:pt x="17798" y="63599"/>
                    </a:cubicBezTo>
                    <a:cubicBezTo>
                      <a:pt x="15036" y="47978"/>
                      <a:pt x="12845" y="34929"/>
                      <a:pt x="27704" y="24642"/>
                    </a:cubicBezTo>
                    <a:cubicBezTo>
                      <a:pt x="52279" y="7592"/>
                      <a:pt x="74472" y="23975"/>
                      <a:pt x="81997" y="49121"/>
                    </a:cubicBezTo>
                    <a:cubicBezTo>
                      <a:pt x="88855" y="72172"/>
                      <a:pt x="76282" y="107319"/>
                      <a:pt x="47802" y="106176"/>
                    </a:cubicBezTo>
                    <a:close/>
                  </a:path>
                </a:pathLst>
              </a:custGeom>
              <a:grpFill/>
              <a:ln w="9525" cap="flat">
                <a:noFill/>
                <a:prstDash val="solid"/>
                <a:miter/>
              </a:ln>
            </p:spPr>
            <p:txBody>
              <a:bodyPr rtlCol="0" anchor="ctr"/>
              <a:lstStyle/>
              <a:p>
                <a:endParaRPr lang="en-US"/>
              </a:p>
            </p:txBody>
          </p:sp>
        </p:grpSp>
        <p:grpSp>
          <p:nvGrpSpPr>
            <p:cNvPr id="1137" name="Graphic 6">
              <a:extLst>
                <a:ext uri="{FF2B5EF4-FFF2-40B4-BE49-F238E27FC236}">
                  <a16:creationId xmlns:a16="http://schemas.microsoft.com/office/drawing/2014/main" id="{7132387D-F961-E79A-E6A4-5B27EC584216}"/>
                </a:ext>
              </a:extLst>
            </p:cNvPr>
            <p:cNvGrpSpPr/>
            <p:nvPr/>
          </p:nvGrpSpPr>
          <p:grpSpPr>
            <a:xfrm>
              <a:off x="4215314" y="3751138"/>
              <a:ext cx="717323" cy="644224"/>
              <a:chOff x="4215314" y="3751138"/>
              <a:chExt cx="717323" cy="644224"/>
            </a:xfrm>
            <a:grpFill/>
          </p:grpSpPr>
          <p:sp>
            <p:nvSpPr>
              <p:cNvPr id="1138" name="Freeform: Shape 1137">
                <a:extLst>
                  <a:ext uri="{FF2B5EF4-FFF2-40B4-BE49-F238E27FC236}">
                    <a16:creationId xmlns:a16="http://schemas.microsoft.com/office/drawing/2014/main" id="{723B1CEE-55FA-B031-EEEC-E999B968F055}"/>
                  </a:ext>
                </a:extLst>
              </p:cNvPr>
              <p:cNvSpPr/>
              <p:nvPr/>
            </p:nvSpPr>
            <p:spPr>
              <a:xfrm>
                <a:off x="4244726" y="3789530"/>
                <a:ext cx="413191" cy="605831"/>
              </a:xfrm>
              <a:custGeom>
                <a:avLst/>
                <a:gdLst>
                  <a:gd name="connsiteX0" fmla="*/ 412903 w 413191"/>
                  <a:gd name="connsiteY0" fmla="*/ 249831 h 605831"/>
                  <a:gd name="connsiteX1" fmla="*/ 411379 w 413191"/>
                  <a:gd name="connsiteY1" fmla="*/ 247164 h 605831"/>
                  <a:gd name="connsiteX2" fmla="*/ 404140 w 413191"/>
                  <a:gd name="connsiteY2" fmla="*/ 246212 h 605831"/>
                  <a:gd name="connsiteX3" fmla="*/ 380614 w 413191"/>
                  <a:gd name="connsiteY3" fmla="*/ 267929 h 605831"/>
                  <a:gd name="connsiteX4" fmla="*/ 366421 w 413191"/>
                  <a:gd name="connsiteY4" fmla="*/ 281264 h 605831"/>
                  <a:gd name="connsiteX5" fmla="*/ 296127 w 413191"/>
                  <a:gd name="connsiteY5" fmla="*/ 229924 h 605831"/>
                  <a:gd name="connsiteX6" fmla="*/ 246121 w 413191"/>
                  <a:gd name="connsiteY6" fmla="*/ 195634 h 605831"/>
                  <a:gd name="connsiteX7" fmla="*/ 203925 w 413191"/>
                  <a:gd name="connsiteY7" fmla="*/ 169059 h 605831"/>
                  <a:gd name="connsiteX8" fmla="*/ 205544 w 413191"/>
                  <a:gd name="connsiteY8" fmla="*/ 148771 h 605831"/>
                  <a:gd name="connsiteX9" fmla="*/ 205163 w 413191"/>
                  <a:gd name="connsiteY9" fmla="*/ 78476 h 605831"/>
                  <a:gd name="connsiteX10" fmla="*/ 204973 w 413191"/>
                  <a:gd name="connsiteY10" fmla="*/ 77333 h 605831"/>
                  <a:gd name="connsiteX11" fmla="*/ 225547 w 413191"/>
                  <a:gd name="connsiteY11" fmla="*/ 66951 h 605831"/>
                  <a:gd name="connsiteX12" fmla="*/ 255550 w 413191"/>
                  <a:gd name="connsiteY12" fmla="*/ 44948 h 605831"/>
                  <a:gd name="connsiteX13" fmla="*/ 314415 w 413191"/>
                  <a:gd name="connsiteY13" fmla="*/ 6943 h 605831"/>
                  <a:gd name="connsiteX14" fmla="*/ 309271 w 413191"/>
                  <a:gd name="connsiteY14" fmla="*/ 276 h 605831"/>
                  <a:gd name="connsiteX15" fmla="*/ 198400 w 413191"/>
                  <a:gd name="connsiteY15" fmla="*/ 68761 h 605831"/>
                  <a:gd name="connsiteX16" fmla="*/ 185923 w 413191"/>
                  <a:gd name="connsiteY16" fmla="*/ 63713 h 605831"/>
                  <a:gd name="connsiteX17" fmla="*/ 144394 w 413191"/>
                  <a:gd name="connsiteY17" fmla="*/ 47996 h 605831"/>
                  <a:gd name="connsiteX18" fmla="*/ 74766 w 413191"/>
                  <a:gd name="connsiteY18" fmla="*/ 26470 h 605831"/>
                  <a:gd name="connsiteX19" fmla="*/ 74385 w 413191"/>
                  <a:gd name="connsiteY19" fmla="*/ 27899 h 605831"/>
                  <a:gd name="connsiteX20" fmla="*/ 137155 w 413191"/>
                  <a:gd name="connsiteY20" fmla="*/ 55426 h 605831"/>
                  <a:gd name="connsiteX21" fmla="*/ 178207 w 413191"/>
                  <a:gd name="connsiteY21" fmla="*/ 72761 h 605831"/>
                  <a:gd name="connsiteX22" fmla="*/ 194305 w 413191"/>
                  <a:gd name="connsiteY22" fmla="*/ 80667 h 605831"/>
                  <a:gd name="connsiteX23" fmla="*/ 193733 w 413191"/>
                  <a:gd name="connsiteY23" fmla="*/ 144866 h 605831"/>
                  <a:gd name="connsiteX24" fmla="*/ 195543 w 413191"/>
                  <a:gd name="connsiteY24" fmla="*/ 168773 h 605831"/>
                  <a:gd name="connsiteX25" fmla="*/ 161443 w 413191"/>
                  <a:gd name="connsiteY25" fmla="*/ 188490 h 605831"/>
                  <a:gd name="connsiteX26" fmla="*/ 109342 w 413191"/>
                  <a:gd name="connsiteY26" fmla="*/ 218970 h 605831"/>
                  <a:gd name="connsiteX27" fmla="*/ 6186 w 413191"/>
                  <a:gd name="connsiteY27" fmla="*/ 280121 h 605831"/>
                  <a:gd name="connsiteX28" fmla="*/ 5424 w 413191"/>
                  <a:gd name="connsiteY28" fmla="*/ 283835 h 605831"/>
                  <a:gd name="connsiteX29" fmla="*/ 661 w 413191"/>
                  <a:gd name="connsiteY29" fmla="*/ 365560 h 605831"/>
                  <a:gd name="connsiteX30" fmla="*/ 1042 w 413191"/>
                  <a:gd name="connsiteY30" fmla="*/ 393087 h 605831"/>
                  <a:gd name="connsiteX31" fmla="*/ 1042 w 413191"/>
                  <a:gd name="connsiteY31" fmla="*/ 504910 h 605831"/>
                  <a:gd name="connsiteX32" fmla="*/ 8662 w 413191"/>
                  <a:gd name="connsiteY32" fmla="*/ 511864 h 605831"/>
                  <a:gd name="connsiteX33" fmla="*/ 25903 w 413191"/>
                  <a:gd name="connsiteY33" fmla="*/ 521579 h 605831"/>
                  <a:gd name="connsiteX34" fmla="*/ 73337 w 413191"/>
                  <a:gd name="connsiteY34" fmla="*/ 548916 h 605831"/>
                  <a:gd name="connsiteX35" fmla="*/ 160586 w 413191"/>
                  <a:gd name="connsiteY35" fmla="*/ 603780 h 605831"/>
                  <a:gd name="connsiteX36" fmla="*/ 160681 w 413191"/>
                  <a:gd name="connsiteY36" fmla="*/ 603780 h 605831"/>
                  <a:gd name="connsiteX37" fmla="*/ 164015 w 413191"/>
                  <a:gd name="connsiteY37" fmla="*/ 605780 h 605831"/>
                  <a:gd name="connsiteX38" fmla="*/ 206782 w 413191"/>
                  <a:gd name="connsiteY38" fmla="*/ 588254 h 605831"/>
                  <a:gd name="connsiteX39" fmla="*/ 265742 w 413191"/>
                  <a:gd name="connsiteY39" fmla="*/ 558632 h 605831"/>
                  <a:gd name="connsiteX40" fmla="*/ 319749 w 413191"/>
                  <a:gd name="connsiteY40" fmla="*/ 525675 h 605831"/>
                  <a:gd name="connsiteX41" fmla="*/ 358706 w 413191"/>
                  <a:gd name="connsiteY41" fmla="*/ 502815 h 605831"/>
                  <a:gd name="connsiteX42" fmla="*/ 359563 w 413191"/>
                  <a:gd name="connsiteY42" fmla="*/ 505292 h 605831"/>
                  <a:gd name="connsiteX43" fmla="*/ 362992 w 413191"/>
                  <a:gd name="connsiteY43" fmla="*/ 505292 h 605831"/>
                  <a:gd name="connsiteX44" fmla="*/ 370136 w 413191"/>
                  <a:gd name="connsiteY44" fmla="*/ 397659 h 605831"/>
                  <a:gd name="connsiteX45" fmla="*/ 369660 w 413191"/>
                  <a:gd name="connsiteY45" fmla="*/ 338985 h 605831"/>
                  <a:gd name="connsiteX46" fmla="*/ 368231 w 413191"/>
                  <a:gd name="connsiteY46" fmla="*/ 301361 h 605831"/>
                  <a:gd name="connsiteX47" fmla="*/ 371184 w 413191"/>
                  <a:gd name="connsiteY47" fmla="*/ 298028 h 605831"/>
                  <a:gd name="connsiteX48" fmla="*/ 371279 w 413191"/>
                  <a:gd name="connsiteY48" fmla="*/ 290217 h 605831"/>
                  <a:gd name="connsiteX49" fmla="*/ 381852 w 413191"/>
                  <a:gd name="connsiteY49" fmla="*/ 282311 h 605831"/>
                  <a:gd name="connsiteX50" fmla="*/ 411570 w 413191"/>
                  <a:gd name="connsiteY50" fmla="*/ 255451 h 605831"/>
                  <a:gd name="connsiteX51" fmla="*/ 412903 w 413191"/>
                  <a:gd name="connsiteY51" fmla="*/ 249831 h 605831"/>
                  <a:gd name="connsiteX52" fmla="*/ 352991 w 413191"/>
                  <a:gd name="connsiteY52" fmla="*/ 330889 h 605831"/>
                  <a:gd name="connsiteX53" fmla="*/ 352420 w 413191"/>
                  <a:gd name="connsiteY53" fmla="*/ 397850 h 605831"/>
                  <a:gd name="connsiteX54" fmla="*/ 354801 w 413191"/>
                  <a:gd name="connsiteY54" fmla="*/ 490433 h 605831"/>
                  <a:gd name="connsiteX55" fmla="*/ 318701 w 413191"/>
                  <a:gd name="connsiteY55" fmla="*/ 507673 h 605831"/>
                  <a:gd name="connsiteX56" fmla="*/ 257170 w 413191"/>
                  <a:gd name="connsiteY56" fmla="*/ 545487 h 605831"/>
                  <a:gd name="connsiteX57" fmla="*/ 198781 w 413191"/>
                  <a:gd name="connsiteY57" fmla="*/ 575872 h 605831"/>
                  <a:gd name="connsiteX58" fmla="*/ 170492 w 413191"/>
                  <a:gd name="connsiteY58" fmla="*/ 591017 h 605831"/>
                  <a:gd name="connsiteX59" fmla="*/ 169540 w 413191"/>
                  <a:gd name="connsiteY59" fmla="*/ 590350 h 605831"/>
                  <a:gd name="connsiteX60" fmla="*/ 62860 w 413191"/>
                  <a:gd name="connsiteY60" fmla="*/ 525008 h 605831"/>
                  <a:gd name="connsiteX61" fmla="*/ 17425 w 413191"/>
                  <a:gd name="connsiteY61" fmla="*/ 504910 h 605831"/>
                  <a:gd name="connsiteX62" fmla="*/ 17235 w 413191"/>
                  <a:gd name="connsiteY62" fmla="*/ 504910 h 605831"/>
                  <a:gd name="connsiteX63" fmla="*/ 17235 w 413191"/>
                  <a:gd name="connsiteY63" fmla="*/ 394516 h 605831"/>
                  <a:gd name="connsiteX64" fmla="*/ 13139 w 413191"/>
                  <a:gd name="connsiteY64" fmla="*/ 285359 h 605831"/>
                  <a:gd name="connsiteX65" fmla="*/ 117819 w 413191"/>
                  <a:gd name="connsiteY65" fmla="*/ 231924 h 605831"/>
                  <a:gd name="connsiteX66" fmla="*/ 170206 w 413191"/>
                  <a:gd name="connsiteY66" fmla="*/ 202016 h 605831"/>
                  <a:gd name="connsiteX67" fmla="*/ 201353 w 413191"/>
                  <a:gd name="connsiteY67" fmla="*/ 178203 h 605831"/>
                  <a:gd name="connsiteX68" fmla="*/ 278315 w 413191"/>
                  <a:gd name="connsiteY68" fmla="*/ 236782 h 605831"/>
                  <a:gd name="connsiteX69" fmla="*/ 329655 w 413191"/>
                  <a:gd name="connsiteY69" fmla="*/ 272596 h 605831"/>
                  <a:gd name="connsiteX70" fmla="*/ 355468 w 413191"/>
                  <a:gd name="connsiteY70" fmla="*/ 298599 h 605831"/>
                  <a:gd name="connsiteX71" fmla="*/ 352991 w 413191"/>
                  <a:gd name="connsiteY71" fmla="*/ 330889 h 60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13191" h="605831">
                    <a:moveTo>
                      <a:pt x="412903" y="249831"/>
                    </a:moveTo>
                    <a:cubicBezTo>
                      <a:pt x="412522" y="248783"/>
                      <a:pt x="412141" y="248021"/>
                      <a:pt x="411379" y="247164"/>
                    </a:cubicBezTo>
                    <a:cubicBezTo>
                      <a:pt x="409570" y="245259"/>
                      <a:pt x="406331" y="244783"/>
                      <a:pt x="404140" y="246212"/>
                    </a:cubicBezTo>
                    <a:cubicBezTo>
                      <a:pt x="395187" y="251926"/>
                      <a:pt x="388043" y="260308"/>
                      <a:pt x="380614" y="267929"/>
                    </a:cubicBezTo>
                    <a:cubicBezTo>
                      <a:pt x="376232" y="272500"/>
                      <a:pt x="371184" y="276787"/>
                      <a:pt x="366421" y="281264"/>
                    </a:cubicBezTo>
                    <a:cubicBezTo>
                      <a:pt x="351372" y="260880"/>
                      <a:pt x="308319" y="238020"/>
                      <a:pt x="296127" y="229924"/>
                    </a:cubicBezTo>
                    <a:cubicBezTo>
                      <a:pt x="279172" y="218780"/>
                      <a:pt x="261932" y="208207"/>
                      <a:pt x="246121" y="195634"/>
                    </a:cubicBezTo>
                    <a:cubicBezTo>
                      <a:pt x="235072" y="186871"/>
                      <a:pt x="220213" y="171250"/>
                      <a:pt x="203925" y="169059"/>
                    </a:cubicBezTo>
                    <a:cubicBezTo>
                      <a:pt x="205830" y="162773"/>
                      <a:pt x="205830" y="155724"/>
                      <a:pt x="205544" y="148771"/>
                    </a:cubicBezTo>
                    <a:cubicBezTo>
                      <a:pt x="207640" y="125625"/>
                      <a:pt x="205258" y="101146"/>
                      <a:pt x="205163" y="78476"/>
                    </a:cubicBezTo>
                    <a:cubicBezTo>
                      <a:pt x="205163" y="78000"/>
                      <a:pt x="204973" y="77714"/>
                      <a:pt x="204973" y="77333"/>
                    </a:cubicBezTo>
                    <a:cubicBezTo>
                      <a:pt x="211164" y="73618"/>
                      <a:pt x="221260" y="69999"/>
                      <a:pt x="225547" y="66951"/>
                    </a:cubicBezTo>
                    <a:cubicBezTo>
                      <a:pt x="235738" y="59903"/>
                      <a:pt x="245359" y="51997"/>
                      <a:pt x="255550" y="44948"/>
                    </a:cubicBezTo>
                    <a:cubicBezTo>
                      <a:pt x="274600" y="31708"/>
                      <a:pt x="300413" y="26279"/>
                      <a:pt x="314415" y="6943"/>
                    </a:cubicBezTo>
                    <a:cubicBezTo>
                      <a:pt x="316606" y="3896"/>
                      <a:pt x="312891" y="-1248"/>
                      <a:pt x="309271" y="276"/>
                    </a:cubicBezTo>
                    <a:cubicBezTo>
                      <a:pt x="269362" y="16849"/>
                      <a:pt x="233929" y="44377"/>
                      <a:pt x="198400" y="68761"/>
                    </a:cubicBezTo>
                    <a:cubicBezTo>
                      <a:pt x="194400" y="66475"/>
                      <a:pt x="189161" y="65141"/>
                      <a:pt x="185923" y="63713"/>
                    </a:cubicBezTo>
                    <a:cubicBezTo>
                      <a:pt x="172207" y="57998"/>
                      <a:pt x="158300" y="52949"/>
                      <a:pt x="144394" y="47996"/>
                    </a:cubicBezTo>
                    <a:cubicBezTo>
                      <a:pt x="122391" y="40186"/>
                      <a:pt x="98293" y="29137"/>
                      <a:pt x="74766" y="26470"/>
                    </a:cubicBezTo>
                    <a:cubicBezTo>
                      <a:pt x="74004" y="26374"/>
                      <a:pt x="73813" y="27517"/>
                      <a:pt x="74385" y="27899"/>
                    </a:cubicBezTo>
                    <a:cubicBezTo>
                      <a:pt x="93625" y="39519"/>
                      <a:pt x="116485" y="46853"/>
                      <a:pt x="137155" y="55426"/>
                    </a:cubicBezTo>
                    <a:cubicBezTo>
                      <a:pt x="150871" y="61141"/>
                      <a:pt x="164587" y="66856"/>
                      <a:pt x="178207" y="72761"/>
                    </a:cubicBezTo>
                    <a:cubicBezTo>
                      <a:pt x="182779" y="74762"/>
                      <a:pt x="188780" y="78953"/>
                      <a:pt x="194305" y="80667"/>
                    </a:cubicBezTo>
                    <a:cubicBezTo>
                      <a:pt x="194114" y="101432"/>
                      <a:pt x="192304" y="123530"/>
                      <a:pt x="193733" y="144866"/>
                    </a:cubicBezTo>
                    <a:cubicBezTo>
                      <a:pt x="193352" y="153057"/>
                      <a:pt x="193352" y="161439"/>
                      <a:pt x="195543" y="168773"/>
                    </a:cubicBezTo>
                    <a:cubicBezTo>
                      <a:pt x="182017" y="170774"/>
                      <a:pt x="172969" y="181060"/>
                      <a:pt x="161443" y="188490"/>
                    </a:cubicBezTo>
                    <a:cubicBezTo>
                      <a:pt x="144584" y="199349"/>
                      <a:pt x="127058" y="209255"/>
                      <a:pt x="109342" y="218970"/>
                    </a:cubicBezTo>
                    <a:cubicBezTo>
                      <a:pt x="76004" y="237258"/>
                      <a:pt x="32094" y="253165"/>
                      <a:pt x="6186" y="280121"/>
                    </a:cubicBezTo>
                    <a:cubicBezTo>
                      <a:pt x="5138" y="281168"/>
                      <a:pt x="5043" y="282597"/>
                      <a:pt x="5424" y="283835"/>
                    </a:cubicBezTo>
                    <a:cubicBezTo>
                      <a:pt x="-1529" y="309839"/>
                      <a:pt x="-101" y="338318"/>
                      <a:pt x="661" y="365560"/>
                    </a:cubicBezTo>
                    <a:cubicBezTo>
                      <a:pt x="757" y="374704"/>
                      <a:pt x="1042" y="383943"/>
                      <a:pt x="1042" y="393087"/>
                    </a:cubicBezTo>
                    <a:cubicBezTo>
                      <a:pt x="1042" y="430330"/>
                      <a:pt x="1042" y="467668"/>
                      <a:pt x="1042" y="504910"/>
                    </a:cubicBezTo>
                    <a:cubicBezTo>
                      <a:pt x="1042" y="509483"/>
                      <a:pt x="4852" y="511768"/>
                      <a:pt x="8662" y="511864"/>
                    </a:cubicBezTo>
                    <a:cubicBezTo>
                      <a:pt x="13139" y="516150"/>
                      <a:pt x="20569" y="518817"/>
                      <a:pt x="25903" y="521579"/>
                    </a:cubicBezTo>
                    <a:cubicBezTo>
                      <a:pt x="42190" y="529961"/>
                      <a:pt x="57811" y="539296"/>
                      <a:pt x="73337" y="548916"/>
                    </a:cubicBezTo>
                    <a:cubicBezTo>
                      <a:pt x="102388" y="567109"/>
                      <a:pt x="130297" y="587397"/>
                      <a:pt x="160586" y="603780"/>
                    </a:cubicBezTo>
                    <a:cubicBezTo>
                      <a:pt x="160586" y="603780"/>
                      <a:pt x="160586" y="603780"/>
                      <a:pt x="160681" y="603780"/>
                    </a:cubicBezTo>
                    <a:cubicBezTo>
                      <a:pt x="160967" y="605114"/>
                      <a:pt x="162205" y="606066"/>
                      <a:pt x="164015" y="605780"/>
                    </a:cubicBezTo>
                    <a:cubicBezTo>
                      <a:pt x="179065" y="602828"/>
                      <a:pt x="192971" y="594255"/>
                      <a:pt x="206782" y="588254"/>
                    </a:cubicBezTo>
                    <a:cubicBezTo>
                      <a:pt x="227261" y="579396"/>
                      <a:pt x="246597" y="569871"/>
                      <a:pt x="265742" y="558632"/>
                    </a:cubicBezTo>
                    <a:cubicBezTo>
                      <a:pt x="283935" y="547964"/>
                      <a:pt x="301747" y="536629"/>
                      <a:pt x="319749" y="525675"/>
                    </a:cubicBezTo>
                    <a:cubicBezTo>
                      <a:pt x="331941" y="518246"/>
                      <a:pt x="348324" y="512626"/>
                      <a:pt x="358706" y="502815"/>
                    </a:cubicBezTo>
                    <a:cubicBezTo>
                      <a:pt x="358992" y="503672"/>
                      <a:pt x="359182" y="504530"/>
                      <a:pt x="359563" y="505292"/>
                    </a:cubicBezTo>
                    <a:cubicBezTo>
                      <a:pt x="360230" y="506816"/>
                      <a:pt x="362326" y="506816"/>
                      <a:pt x="362992" y="505292"/>
                    </a:cubicBezTo>
                    <a:cubicBezTo>
                      <a:pt x="376899" y="472430"/>
                      <a:pt x="370231" y="432521"/>
                      <a:pt x="370136" y="397659"/>
                    </a:cubicBezTo>
                    <a:cubicBezTo>
                      <a:pt x="370136" y="378133"/>
                      <a:pt x="370136" y="358511"/>
                      <a:pt x="369660" y="338985"/>
                    </a:cubicBezTo>
                    <a:cubicBezTo>
                      <a:pt x="369469" y="327365"/>
                      <a:pt x="371470" y="313267"/>
                      <a:pt x="368231" y="301361"/>
                    </a:cubicBezTo>
                    <a:cubicBezTo>
                      <a:pt x="369469" y="300504"/>
                      <a:pt x="370612" y="299456"/>
                      <a:pt x="371184" y="298028"/>
                    </a:cubicBezTo>
                    <a:cubicBezTo>
                      <a:pt x="372136" y="295551"/>
                      <a:pt x="372041" y="292979"/>
                      <a:pt x="371279" y="290217"/>
                    </a:cubicBezTo>
                    <a:cubicBezTo>
                      <a:pt x="375089" y="287931"/>
                      <a:pt x="378613" y="284978"/>
                      <a:pt x="381852" y="282311"/>
                    </a:cubicBezTo>
                    <a:cubicBezTo>
                      <a:pt x="392139" y="273929"/>
                      <a:pt x="401473" y="264214"/>
                      <a:pt x="411570" y="255451"/>
                    </a:cubicBezTo>
                    <a:cubicBezTo>
                      <a:pt x="412808" y="254403"/>
                      <a:pt x="413665" y="251641"/>
                      <a:pt x="412903" y="249831"/>
                    </a:cubicBezTo>
                    <a:close/>
                    <a:moveTo>
                      <a:pt x="352991" y="330889"/>
                    </a:moveTo>
                    <a:cubicBezTo>
                      <a:pt x="352229" y="353177"/>
                      <a:pt x="352420" y="375561"/>
                      <a:pt x="352420" y="397850"/>
                    </a:cubicBezTo>
                    <a:cubicBezTo>
                      <a:pt x="352420" y="427472"/>
                      <a:pt x="347657" y="460810"/>
                      <a:pt x="354801" y="490433"/>
                    </a:cubicBezTo>
                    <a:cubicBezTo>
                      <a:pt x="341371" y="491861"/>
                      <a:pt x="330322" y="500910"/>
                      <a:pt x="318701" y="507673"/>
                    </a:cubicBezTo>
                    <a:cubicBezTo>
                      <a:pt x="297841" y="519770"/>
                      <a:pt x="277648" y="532914"/>
                      <a:pt x="257170" y="545487"/>
                    </a:cubicBezTo>
                    <a:cubicBezTo>
                      <a:pt x="238405" y="557012"/>
                      <a:pt x="219070" y="566823"/>
                      <a:pt x="198781" y="575872"/>
                    </a:cubicBezTo>
                    <a:cubicBezTo>
                      <a:pt x="189352" y="580063"/>
                      <a:pt x="178588" y="584444"/>
                      <a:pt x="170492" y="591017"/>
                    </a:cubicBezTo>
                    <a:cubicBezTo>
                      <a:pt x="170111" y="590826"/>
                      <a:pt x="169921" y="590540"/>
                      <a:pt x="169540" y="590350"/>
                    </a:cubicBezTo>
                    <a:cubicBezTo>
                      <a:pt x="131344" y="574348"/>
                      <a:pt x="97912" y="545868"/>
                      <a:pt x="62860" y="525008"/>
                    </a:cubicBezTo>
                    <a:cubicBezTo>
                      <a:pt x="49429" y="517007"/>
                      <a:pt x="33904" y="506434"/>
                      <a:pt x="17425" y="504910"/>
                    </a:cubicBezTo>
                    <a:lnTo>
                      <a:pt x="17235" y="504910"/>
                    </a:lnTo>
                    <a:cubicBezTo>
                      <a:pt x="17235" y="468144"/>
                      <a:pt x="17235" y="431282"/>
                      <a:pt x="17235" y="394516"/>
                    </a:cubicBezTo>
                    <a:cubicBezTo>
                      <a:pt x="17235" y="359178"/>
                      <a:pt x="22093" y="320030"/>
                      <a:pt x="13139" y="285359"/>
                    </a:cubicBezTo>
                    <a:cubicBezTo>
                      <a:pt x="49620" y="273739"/>
                      <a:pt x="84767" y="249641"/>
                      <a:pt x="117819" y="231924"/>
                    </a:cubicBezTo>
                    <a:cubicBezTo>
                      <a:pt x="135631" y="222399"/>
                      <a:pt x="153157" y="212493"/>
                      <a:pt x="170206" y="202016"/>
                    </a:cubicBezTo>
                    <a:cubicBezTo>
                      <a:pt x="181446" y="195158"/>
                      <a:pt x="195543" y="189157"/>
                      <a:pt x="201353" y="178203"/>
                    </a:cubicBezTo>
                    <a:cubicBezTo>
                      <a:pt x="223451" y="200491"/>
                      <a:pt x="252026" y="219256"/>
                      <a:pt x="278315" y="236782"/>
                    </a:cubicBezTo>
                    <a:cubicBezTo>
                      <a:pt x="295746" y="248402"/>
                      <a:pt x="313081" y="259928"/>
                      <a:pt x="329655" y="272596"/>
                    </a:cubicBezTo>
                    <a:cubicBezTo>
                      <a:pt x="338513" y="279358"/>
                      <a:pt x="346324" y="291455"/>
                      <a:pt x="355468" y="298599"/>
                    </a:cubicBezTo>
                    <a:cubicBezTo>
                      <a:pt x="351658" y="308505"/>
                      <a:pt x="353277" y="320125"/>
                      <a:pt x="352991" y="330889"/>
                    </a:cubicBezTo>
                    <a:close/>
                  </a:path>
                </a:pathLst>
              </a:custGeom>
              <a:grpFill/>
              <a:ln w="9525" cap="flat">
                <a:noFill/>
                <a:prstDash val="solid"/>
                <a:miter/>
              </a:ln>
            </p:spPr>
            <p:txBody>
              <a:bodyPr rtlCol="0" anchor="ctr"/>
              <a:lstStyle/>
              <a:p>
                <a:endParaRPr lang="en-US"/>
              </a:p>
            </p:txBody>
          </p:sp>
          <p:sp>
            <p:nvSpPr>
              <p:cNvPr id="1139" name="Freeform: Shape 1138">
                <a:extLst>
                  <a:ext uri="{FF2B5EF4-FFF2-40B4-BE49-F238E27FC236}">
                    <a16:creationId xmlns:a16="http://schemas.microsoft.com/office/drawing/2014/main" id="{5AAF702C-F673-11EF-E287-8ACBC420CABA}"/>
                  </a:ext>
                </a:extLst>
              </p:cNvPr>
              <p:cNvSpPr/>
              <p:nvPr/>
            </p:nvSpPr>
            <p:spPr>
              <a:xfrm>
                <a:off x="4312305" y="3840572"/>
                <a:ext cx="98858" cy="39137"/>
              </a:xfrm>
              <a:custGeom>
                <a:avLst/>
                <a:gdLst>
                  <a:gd name="connsiteX0" fmla="*/ 95865 w 98858"/>
                  <a:gd name="connsiteY0" fmla="*/ 28292 h 39137"/>
                  <a:gd name="connsiteX1" fmla="*/ 1186 w 98858"/>
                  <a:gd name="connsiteY1" fmla="*/ 3 h 39137"/>
                  <a:gd name="connsiteX2" fmla="*/ 901 w 98858"/>
                  <a:gd name="connsiteY2" fmla="*/ 2384 h 39137"/>
                  <a:gd name="connsiteX3" fmla="*/ 42906 w 98858"/>
                  <a:gd name="connsiteY3" fmla="*/ 16672 h 39137"/>
                  <a:gd name="connsiteX4" fmla="*/ 88816 w 98858"/>
                  <a:gd name="connsiteY4" fmla="*/ 37437 h 39137"/>
                  <a:gd name="connsiteX5" fmla="*/ 95865 w 98858"/>
                  <a:gd name="connsiteY5" fmla="*/ 28292 h 3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858" h="39137">
                    <a:moveTo>
                      <a:pt x="95865" y="28292"/>
                    </a:moveTo>
                    <a:cubicBezTo>
                      <a:pt x="65671" y="13433"/>
                      <a:pt x="35286" y="1718"/>
                      <a:pt x="1186" y="3"/>
                    </a:cubicBezTo>
                    <a:cubicBezTo>
                      <a:pt x="-242" y="-92"/>
                      <a:pt x="-433" y="2004"/>
                      <a:pt x="901" y="2384"/>
                    </a:cubicBezTo>
                    <a:cubicBezTo>
                      <a:pt x="14902" y="7147"/>
                      <a:pt x="28904" y="11909"/>
                      <a:pt x="42906" y="16672"/>
                    </a:cubicBezTo>
                    <a:cubicBezTo>
                      <a:pt x="58051" y="21815"/>
                      <a:pt x="76434" y="26768"/>
                      <a:pt x="88816" y="37437"/>
                    </a:cubicBezTo>
                    <a:cubicBezTo>
                      <a:pt x="95579" y="43437"/>
                      <a:pt x="103199" y="31912"/>
                      <a:pt x="95865" y="28292"/>
                    </a:cubicBezTo>
                    <a:close/>
                  </a:path>
                </a:pathLst>
              </a:custGeom>
              <a:grpFill/>
              <a:ln w="9525" cap="flat">
                <a:noFill/>
                <a:prstDash val="solid"/>
                <a:miter/>
              </a:ln>
            </p:spPr>
            <p:txBody>
              <a:bodyPr rtlCol="0" anchor="ctr"/>
              <a:lstStyle/>
              <a:p>
                <a:endParaRPr lang="en-US"/>
              </a:p>
            </p:txBody>
          </p:sp>
          <p:sp>
            <p:nvSpPr>
              <p:cNvPr id="1140" name="Freeform: Shape 1139">
                <a:extLst>
                  <a:ext uri="{FF2B5EF4-FFF2-40B4-BE49-F238E27FC236}">
                    <a16:creationId xmlns:a16="http://schemas.microsoft.com/office/drawing/2014/main" id="{522C3AAD-9047-011E-9798-D51E7209CB03}"/>
                  </a:ext>
                </a:extLst>
              </p:cNvPr>
              <p:cNvSpPr/>
              <p:nvPr/>
            </p:nvSpPr>
            <p:spPr>
              <a:xfrm>
                <a:off x="4215314" y="3759379"/>
                <a:ext cx="71735" cy="106878"/>
              </a:xfrm>
              <a:custGeom>
                <a:avLst/>
                <a:gdLst>
                  <a:gd name="connsiteX0" fmla="*/ 71602 w 71735"/>
                  <a:gd name="connsiteY0" fmla="*/ 49573 h 106878"/>
                  <a:gd name="connsiteX1" fmla="*/ 16738 w 71735"/>
                  <a:gd name="connsiteY1" fmla="*/ 4138 h 106878"/>
                  <a:gd name="connsiteX2" fmla="*/ 736 w 71735"/>
                  <a:gd name="connsiteY2" fmla="*/ 36619 h 106878"/>
                  <a:gd name="connsiteX3" fmla="*/ 8547 w 71735"/>
                  <a:gd name="connsiteY3" fmla="*/ 78624 h 106878"/>
                  <a:gd name="connsiteX4" fmla="*/ 29311 w 71735"/>
                  <a:gd name="connsiteY4" fmla="*/ 103675 h 106878"/>
                  <a:gd name="connsiteX5" fmla="*/ 71602 w 71735"/>
                  <a:gd name="connsiteY5" fmla="*/ 49573 h 106878"/>
                  <a:gd name="connsiteX6" fmla="*/ 29026 w 71735"/>
                  <a:gd name="connsiteY6" fmla="*/ 88149 h 106878"/>
                  <a:gd name="connsiteX7" fmla="*/ 11785 w 71735"/>
                  <a:gd name="connsiteY7" fmla="*/ 60241 h 106878"/>
                  <a:gd name="connsiteX8" fmla="*/ 17500 w 71735"/>
                  <a:gd name="connsiteY8" fmla="*/ 22807 h 106878"/>
                  <a:gd name="connsiteX9" fmla="*/ 41408 w 71735"/>
                  <a:gd name="connsiteY9" fmla="*/ 17950 h 106878"/>
                  <a:gd name="connsiteX10" fmla="*/ 57696 w 71735"/>
                  <a:gd name="connsiteY10" fmla="*/ 49668 h 106878"/>
                  <a:gd name="connsiteX11" fmla="*/ 29026 w 71735"/>
                  <a:gd name="connsiteY11" fmla="*/ 88149 h 10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35" h="106878">
                    <a:moveTo>
                      <a:pt x="71602" y="49573"/>
                    </a:moveTo>
                    <a:cubicBezTo>
                      <a:pt x="69697" y="25379"/>
                      <a:pt x="45409" y="-12626"/>
                      <a:pt x="16738" y="4138"/>
                    </a:cubicBezTo>
                    <a:cubicBezTo>
                      <a:pt x="6166" y="10330"/>
                      <a:pt x="2165" y="25474"/>
                      <a:pt x="736" y="36619"/>
                    </a:cubicBezTo>
                    <a:cubicBezTo>
                      <a:pt x="-1264" y="52621"/>
                      <a:pt x="641" y="65575"/>
                      <a:pt x="8547" y="78624"/>
                    </a:cubicBezTo>
                    <a:cubicBezTo>
                      <a:pt x="12928" y="89387"/>
                      <a:pt x="19882" y="98722"/>
                      <a:pt x="29311" y="103675"/>
                    </a:cubicBezTo>
                    <a:cubicBezTo>
                      <a:pt x="60172" y="119962"/>
                      <a:pt x="73222" y="69861"/>
                      <a:pt x="71602" y="49573"/>
                    </a:cubicBezTo>
                    <a:close/>
                    <a:moveTo>
                      <a:pt x="29026" y="88149"/>
                    </a:moveTo>
                    <a:cubicBezTo>
                      <a:pt x="21501" y="81672"/>
                      <a:pt x="15500" y="71099"/>
                      <a:pt x="11785" y="60241"/>
                    </a:cubicBezTo>
                    <a:cubicBezTo>
                      <a:pt x="11309" y="46906"/>
                      <a:pt x="13024" y="32904"/>
                      <a:pt x="17500" y="22807"/>
                    </a:cubicBezTo>
                    <a:cubicBezTo>
                      <a:pt x="22644" y="11378"/>
                      <a:pt x="31788" y="12139"/>
                      <a:pt x="41408" y="17950"/>
                    </a:cubicBezTo>
                    <a:cubicBezTo>
                      <a:pt x="52076" y="24427"/>
                      <a:pt x="56172" y="38047"/>
                      <a:pt x="57696" y="49668"/>
                    </a:cubicBezTo>
                    <a:cubicBezTo>
                      <a:pt x="59410" y="63765"/>
                      <a:pt x="50266" y="106437"/>
                      <a:pt x="29026" y="88149"/>
                    </a:cubicBezTo>
                    <a:close/>
                  </a:path>
                </a:pathLst>
              </a:custGeom>
              <a:grpFill/>
              <a:ln w="9525" cap="flat">
                <a:noFill/>
                <a:prstDash val="solid"/>
                <a:miter/>
              </a:ln>
            </p:spPr>
            <p:txBody>
              <a:bodyPr rtlCol="0" anchor="ctr"/>
              <a:lstStyle/>
              <a:p>
                <a:endParaRPr lang="en-US"/>
              </a:p>
            </p:txBody>
          </p:sp>
          <p:sp>
            <p:nvSpPr>
              <p:cNvPr id="1141" name="Freeform: Shape 1140">
                <a:extLst>
                  <a:ext uri="{FF2B5EF4-FFF2-40B4-BE49-F238E27FC236}">
                    <a16:creationId xmlns:a16="http://schemas.microsoft.com/office/drawing/2014/main" id="{AFCA118C-056D-5ECA-360C-08D485DAF0B1}"/>
                  </a:ext>
                </a:extLst>
              </p:cNvPr>
              <p:cNvSpPr/>
              <p:nvPr/>
            </p:nvSpPr>
            <p:spPr>
              <a:xfrm>
                <a:off x="4581476" y="3751138"/>
                <a:ext cx="66427" cy="79927"/>
              </a:xfrm>
              <a:custGeom>
                <a:avLst/>
                <a:gdLst>
                  <a:gd name="connsiteX0" fmla="*/ 63676 w 66427"/>
                  <a:gd name="connsiteY0" fmla="*/ 23334 h 79927"/>
                  <a:gd name="connsiteX1" fmla="*/ 9097 w 66427"/>
                  <a:gd name="connsiteY1" fmla="*/ 11237 h 79927"/>
                  <a:gd name="connsiteX2" fmla="*/ 14622 w 66427"/>
                  <a:gd name="connsiteY2" fmla="*/ 73245 h 79927"/>
                  <a:gd name="connsiteX3" fmla="*/ 16717 w 66427"/>
                  <a:gd name="connsiteY3" fmla="*/ 75150 h 79927"/>
                  <a:gd name="connsiteX4" fmla="*/ 42816 w 66427"/>
                  <a:gd name="connsiteY4" fmla="*/ 77817 h 79927"/>
                  <a:gd name="connsiteX5" fmla="*/ 63676 w 66427"/>
                  <a:gd name="connsiteY5" fmla="*/ 23334 h 79927"/>
                  <a:gd name="connsiteX6" fmla="*/ 39577 w 66427"/>
                  <a:gd name="connsiteY6" fmla="*/ 66101 h 79927"/>
                  <a:gd name="connsiteX7" fmla="*/ 23575 w 66427"/>
                  <a:gd name="connsiteY7" fmla="*/ 66863 h 79927"/>
                  <a:gd name="connsiteX8" fmla="*/ 17956 w 66427"/>
                  <a:gd name="connsiteY8" fmla="*/ 20952 h 79927"/>
                  <a:gd name="connsiteX9" fmla="*/ 36339 w 66427"/>
                  <a:gd name="connsiteY9" fmla="*/ 12761 h 79927"/>
                  <a:gd name="connsiteX10" fmla="*/ 52817 w 66427"/>
                  <a:gd name="connsiteY10" fmla="*/ 31525 h 79927"/>
                  <a:gd name="connsiteX11" fmla="*/ 39577 w 66427"/>
                  <a:gd name="connsiteY11" fmla="*/ 66101 h 7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427" h="79927">
                    <a:moveTo>
                      <a:pt x="63676" y="23334"/>
                    </a:moveTo>
                    <a:cubicBezTo>
                      <a:pt x="55770" y="-574"/>
                      <a:pt x="25861" y="-8670"/>
                      <a:pt x="9097" y="11237"/>
                    </a:cubicBezTo>
                    <a:cubicBezTo>
                      <a:pt x="-4047" y="26858"/>
                      <a:pt x="-3571" y="62291"/>
                      <a:pt x="14622" y="73245"/>
                    </a:cubicBezTo>
                    <a:cubicBezTo>
                      <a:pt x="15289" y="73911"/>
                      <a:pt x="15955" y="74578"/>
                      <a:pt x="16717" y="75150"/>
                    </a:cubicBezTo>
                    <a:cubicBezTo>
                      <a:pt x="24147" y="80865"/>
                      <a:pt x="34243" y="81055"/>
                      <a:pt x="42816" y="77817"/>
                    </a:cubicBezTo>
                    <a:cubicBezTo>
                      <a:pt x="65200" y="69625"/>
                      <a:pt x="70438" y="43813"/>
                      <a:pt x="63676" y="23334"/>
                    </a:cubicBezTo>
                    <a:close/>
                    <a:moveTo>
                      <a:pt x="39577" y="66101"/>
                    </a:moveTo>
                    <a:cubicBezTo>
                      <a:pt x="33767" y="69625"/>
                      <a:pt x="28338" y="69244"/>
                      <a:pt x="23575" y="66863"/>
                    </a:cubicBezTo>
                    <a:cubicBezTo>
                      <a:pt x="13669" y="53433"/>
                      <a:pt x="8431" y="36669"/>
                      <a:pt x="17956" y="20952"/>
                    </a:cubicBezTo>
                    <a:cubicBezTo>
                      <a:pt x="21766" y="14761"/>
                      <a:pt x="29290" y="11523"/>
                      <a:pt x="36339" y="12761"/>
                    </a:cubicBezTo>
                    <a:cubicBezTo>
                      <a:pt x="45864" y="14380"/>
                      <a:pt x="50245" y="23238"/>
                      <a:pt x="52817" y="31525"/>
                    </a:cubicBezTo>
                    <a:cubicBezTo>
                      <a:pt x="57008" y="45051"/>
                      <a:pt x="51484" y="58862"/>
                      <a:pt x="39577" y="66101"/>
                    </a:cubicBezTo>
                    <a:close/>
                  </a:path>
                </a:pathLst>
              </a:custGeom>
              <a:grpFill/>
              <a:ln w="9525" cap="flat">
                <a:noFill/>
                <a:prstDash val="solid"/>
                <a:miter/>
              </a:ln>
            </p:spPr>
            <p:txBody>
              <a:bodyPr rtlCol="0" anchor="ctr"/>
              <a:lstStyle/>
              <a:p>
                <a:endParaRPr lang="en-US"/>
              </a:p>
            </p:txBody>
          </p:sp>
          <p:sp>
            <p:nvSpPr>
              <p:cNvPr id="1142" name="Freeform: Shape 1141">
                <a:extLst>
                  <a:ext uri="{FF2B5EF4-FFF2-40B4-BE49-F238E27FC236}">
                    <a16:creationId xmlns:a16="http://schemas.microsoft.com/office/drawing/2014/main" id="{1C1C2823-7E45-AA9E-64B4-8B429D221D7D}"/>
                  </a:ext>
                </a:extLst>
              </p:cNvPr>
              <p:cNvSpPr/>
              <p:nvPr/>
            </p:nvSpPr>
            <p:spPr>
              <a:xfrm>
                <a:off x="4654362" y="3753378"/>
                <a:ext cx="62382" cy="90246"/>
              </a:xfrm>
              <a:custGeom>
                <a:avLst/>
                <a:gdLst>
                  <a:gd name="connsiteX0" fmla="*/ 62227 w 62382"/>
                  <a:gd name="connsiteY0" fmla="*/ 44906 h 90246"/>
                  <a:gd name="connsiteX1" fmla="*/ 57369 w 62382"/>
                  <a:gd name="connsiteY1" fmla="*/ 39382 h 90246"/>
                  <a:gd name="connsiteX2" fmla="*/ 47463 w 62382"/>
                  <a:gd name="connsiteY2" fmla="*/ 805 h 90246"/>
                  <a:gd name="connsiteX3" fmla="*/ 44511 w 62382"/>
                  <a:gd name="connsiteY3" fmla="*/ 1567 h 90246"/>
                  <a:gd name="connsiteX4" fmla="*/ 46416 w 62382"/>
                  <a:gd name="connsiteY4" fmla="*/ 37667 h 90246"/>
                  <a:gd name="connsiteX5" fmla="*/ 13840 w 62382"/>
                  <a:gd name="connsiteY5" fmla="*/ 39477 h 90246"/>
                  <a:gd name="connsiteX6" fmla="*/ 11935 w 62382"/>
                  <a:gd name="connsiteY6" fmla="*/ 4234 h 90246"/>
                  <a:gd name="connsiteX7" fmla="*/ 8887 w 62382"/>
                  <a:gd name="connsiteY7" fmla="*/ 4234 h 90246"/>
                  <a:gd name="connsiteX8" fmla="*/ 12792 w 62382"/>
                  <a:gd name="connsiteY8" fmla="*/ 85101 h 90246"/>
                  <a:gd name="connsiteX9" fmla="*/ 14983 w 62382"/>
                  <a:gd name="connsiteY9" fmla="*/ 83863 h 90246"/>
                  <a:gd name="connsiteX10" fmla="*/ 15650 w 62382"/>
                  <a:gd name="connsiteY10" fmla="*/ 74052 h 90246"/>
                  <a:gd name="connsiteX11" fmla="*/ 13364 w 62382"/>
                  <a:gd name="connsiteY11" fmla="*/ 49097 h 90246"/>
                  <a:gd name="connsiteX12" fmla="*/ 36129 w 62382"/>
                  <a:gd name="connsiteY12" fmla="*/ 51288 h 90246"/>
                  <a:gd name="connsiteX13" fmla="*/ 47368 w 62382"/>
                  <a:gd name="connsiteY13" fmla="*/ 51478 h 90246"/>
                  <a:gd name="connsiteX14" fmla="*/ 48511 w 62382"/>
                  <a:gd name="connsiteY14" fmla="*/ 87197 h 90246"/>
                  <a:gd name="connsiteX15" fmla="*/ 56322 w 62382"/>
                  <a:gd name="connsiteY15" fmla="*/ 88245 h 90246"/>
                  <a:gd name="connsiteX16" fmla="*/ 58417 w 62382"/>
                  <a:gd name="connsiteY16" fmla="*/ 49288 h 90246"/>
                  <a:gd name="connsiteX17" fmla="*/ 62227 w 62382"/>
                  <a:gd name="connsiteY17" fmla="*/ 44906 h 9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2382" h="90246">
                    <a:moveTo>
                      <a:pt x="62227" y="44906"/>
                    </a:moveTo>
                    <a:cubicBezTo>
                      <a:pt x="62989" y="42239"/>
                      <a:pt x="60894" y="40524"/>
                      <a:pt x="57369" y="39382"/>
                    </a:cubicBezTo>
                    <a:cubicBezTo>
                      <a:pt x="55750" y="26047"/>
                      <a:pt x="53083" y="13188"/>
                      <a:pt x="47463" y="805"/>
                    </a:cubicBezTo>
                    <a:cubicBezTo>
                      <a:pt x="46797" y="-719"/>
                      <a:pt x="44511" y="139"/>
                      <a:pt x="44511" y="1567"/>
                    </a:cubicBezTo>
                    <a:cubicBezTo>
                      <a:pt x="44511" y="13664"/>
                      <a:pt x="45368" y="25666"/>
                      <a:pt x="46416" y="37667"/>
                    </a:cubicBezTo>
                    <a:cubicBezTo>
                      <a:pt x="35462" y="37000"/>
                      <a:pt x="21555" y="38239"/>
                      <a:pt x="13840" y="39477"/>
                    </a:cubicBezTo>
                    <a:cubicBezTo>
                      <a:pt x="14793" y="27666"/>
                      <a:pt x="16983" y="14807"/>
                      <a:pt x="11935" y="4234"/>
                    </a:cubicBezTo>
                    <a:cubicBezTo>
                      <a:pt x="11364" y="3091"/>
                      <a:pt x="9459" y="3091"/>
                      <a:pt x="8887" y="4234"/>
                    </a:cubicBezTo>
                    <a:cubicBezTo>
                      <a:pt x="2124" y="16998"/>
                      <a:pt x="-8925" y="82434"/>
                      <a:pt x="12792" y="85101"/>
                    </a:cubicBezTo>
                    <a:cubicBezTo>
                      <a:pt x="13650" y="85197"/>
                      <a:pt x="14602" y="84530"/>
                      <a:pt x="14983" y="83863"/>
                    </a:cubicBezTo>
                    <a:cubicBezTo>
                      <a:pt x="17269" y="80149"/>
                      <a:pt x="16793" y="78339"/>
                      <a:pt x="15650" y="74052"/>
                    </a:cubicBezTo>
                    <a:cubicBezTo>
                      <a:pt x="13554" y="65766"/>
                      <a:pt x="13269" y="57479"/>
                      <a:pt x="13364" y="49097"/>
                    </a:cubicBezTo>
                    <a:cubicBezTo>
                      <a:pt x="20317" y="51955"/>
                      <a:pt x="28794" y="51478"/>
                      <a:pt x="36129" y="51288"/>
                    </a:cubicBezTo>
                    <a:cubicBezTo>
                      <a:pt x="38700" y="51192"/>
                      <a:pt x="42987" y="51574"/>
                      <a:pt x="47368" y="51478"/>
                    </a:cubicBezTo>
                    <a:cubicBezTo>
                      <a:pt x="47654" y="63194"/>
                      <a:pt x="45844" y="76243"/>
                      <a:pt x="48511" y="87197"/>
                    </a:cubicBezTo>
                    <a:cubicBezTo>
                      <a:pt x="49464" y="90912"/>
                      <a:pt x="54417" y="91198"/>
                      <a:pt x="56322" y="88245"/>
                    </a:cubicBezTo>
                    <a:cubicBezTo>
                      <a:pt x="62799" y="78053"/>
                      <a:pt x="59751" y="61289"/>
                      <a:pt x="58417" y="49288"/>
                    </a:cubicBezTo>
                    <a:cubicBezTo>
                      <a:pt x="60322" y="48240"/>
                      <a:pt x="61656" y="46906"/>
                      <a:pt x="62227" y="44906"/>
                    </a:cubicBezTo>
                    <a:close/>
                  </a:path>
                </a:pathLst>
              </a:custGeom>
              <a:grpFill/>
              <a:ln w="9525" cap="flat">
                <a:noFill/>
                <a:prstDash val="solid"/>
                <a:miter/>
              </a:ln>
            </p:spPr>
            <p:txBody>
              <a:bodyPr rtlCol="0" anchor="ctr"/>
              <a:lstStyle/>
              <a:p>
                <a:endParaRPr lang="en-US"/>
              </a:p>
            </p:txBody>
          </p:sp>
          <p:sp>
            <p:nvSpPr>
              <p:cNvPr id="1143" name="Freeform: Shape 1142">
                <a:extLst>
                  <a:ext uri="{FF2B5EF4-FFF2-40B4-BE49-F238E27FC236}">
                    <a16:creationId xmlns:a16="http://schemas.microsoft.com/office/drawing/2014/main" id="{21478BDF-79E8-007F-59E8-BC0A5A0A7E85}"/>
                  </a:ext>
                </a:extLst>
              </p:cNvPr>
              <p:cNvSpPr/>
              <p:nvPr/>
            </p:nvSpPr>
            <p:spPr>
              <a:xfrm>
                <a:off x="4679950" y="3978211"/>
                <a:ext cx="252687" cy="246420"/>
              </a:xfrm>
              <a:custGeom>
                <a:avLst/>
                <a:gdLst>
                  <a:gd name="connsiteX0" fmla="*/ 245332 w 252687"/>
                  <a:gd name="connsiteY0" fmla="*/ 33909 h 246420"/>
                  <a:gd name="connsiteX1" fmla="*/ 219614 w 252687"/>
                  <a:gd name="connsiteY1" fmla="*/ 50102 h 246420"/>
                  <a:gd name="connsiteX2" fmla="*/ 180467 w 252687"/>
                  <a:gd name="connsiteY2" fmla="*/ 77153 h 246420"/>
                  <a:gd name="connsiteX3" fmla="*/ 142367 w 252687"/>
                  <a:gd name="connsiteY3" fmla="*/ 109156 h 246420"/>
                  <a:gd name="connsiteX4" fmla="*/ 107029 w 252687"/>
                  <a:gd name="connsiteY4" fmla="*/ 75914 h 246420"/>
                  <a:gd name="connsiteX5" fmla="*/ 76168 w 252687"/>
                  <a:gd name="connsiteY5" fmla="*/ 54102 h 246420"/>
                  <a:gd name="connsiteX6" fmla="*/ 71310 w 252687"/>
                  <a:gd name="connsiteY6" fmla="*/ 17145 h 246420"/>
                  <a:gd name="connsiteX7" fmla="*/ 10921 w 252687"/>
                  <a:gd name="connsiteY7" fmla="*/ 14573 h 246420"/>
                  <a:gd name="connsiteX8" fmla="*/ 11303 w 252687"/>
                  <a:gd name="connsiteY8" fmla="*/ 74009 h 246420"/>
                  <a:gd name="connsiteX9" fmla="*/ 50926 w 252687"/>
                  <a:gd name="connsiteY9" fmla="*/ 80296 h 246420"/>
                  <a:gd name="connsiteX10" fmla="*/ 72929 w 252687"/>
                  <a:gd name="connsiteY10" fmla="*/ 61627 h 246420"/>
                  <a:gd name="connsiteX11" fmla="*/ 98075 w 252687"/>
                  <a:gd name="connsiteY11" fmla="*/ 84773 h 246420"/>
                  <a:gd name="connsiteX12" fmla="*/ 134175 w 252687"/>
                  <a:gd name="connsiteY12" fmla="*/ 121444 h 246420"/>
                  <a:gd name="connsiteX13" fmla="*/ 135413 w 252687"/>
                  <a:gd name="connsiteY13" fmla="*/ 181356 h 246420"/>
                  <a:gd name="connsiteX14" fmla="*/ 140080 w 252687"/>
                  <a:gd name="connsiteY14" fmla="*/ 241364 h 246420"/>
                  <a:gd name="connsiteX15" fmla="*/ 153511 w 252687"/>
                  <a:gd name="connsiteY15" fmla="*/ 237649 h 246420"/>
                  <a:gd name="connsiteX16" fmla="*/ 145224 w 252687"/>
                  <a:gd name="connsiteY16" fmla="*/ 124015 h 246420"/>
                  <a:gd name="connsiteX17" fmla="*/ 146748 w 252687"/>
                  <a:gd name="connsiteY17" fmla="*/ 123730 h 246420"/>
                  <a:gd name="connsiteX18" fmla="*/ 163417 w 252687"/>
                  <a:gd name="connsiteY18" fmla="*/ 107823 h 246420"/>
                  <a:gd name="connsiteX19" fmla="*/ 198564 w 252687"/>
                  <a:gd name="connsiteY19" fmla="*/ 81820 h 246420"/>
                  <a:gd name="connsiteX20" fmla="*/ 233045 w 252687"/>
                  <a:gd name="connsiteY20" fmla="*/ 58388 h 246420"/>
                  <a:gd name="connsiteX21" fmla="*/ 251999 w 252687"/>
                  <a:gd name="connsiteY21" fmla="*/ 42672 h 246420"/>
                  <a:gd name="connsiteX22" fmla="*/ 245332 w 252687"/>
                  <a:gd name="connsiteY22" fmla="*/ 33909 h 246420"/>
                  <a:gd name="connsiteX23" fmla="*/ 22828 w 252687"/>
                  <a:gd name="connsiteY23" fmla="*/ 70009 h 246420"/>
                  <a:gd name="connsiteX24" fmla="*/ 17303 w 252687"/>
                  <a:gd name="connsiteY24" fmla="*/ 27337 h 246420"/>
                  <a:gd name="connsiteX25" fmla="*/ 58546 w 252687"/>
                  <a:gd name="connsiteY25" fmla="*/ 21622 h 246420"/>
                  <a:gd name="connsiteX26" fmla="*/ 22828 w 252687"/>
                  <a:gd name="connsiteY26" fmla="*/ 70009 h 2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2687" h="246420">
                    <a:moveTo>
                      <a:pt x="245332" y="33909"/>
                    </a:moveTo>
                    <a:cubicBezTo>
                      <a:pt x="236378" y="36100"/>
                      <a:pt x="227139" y="44958"/>
                      <a:pt x="219614" y="50102"/>
                    </a:cubicBezTo>
                    <a:cubicBezTo>
                      <a:pt x="206470" y="58960"/>
                      <a:pt x="193421" y="67913"/>
                      <a:pt x="180467" y="77153"/>
                    </a:cubicBezTo>
                    <a:cubicBezTo>
                      <a:pt x="173228" y="82296"/>
                      <a:pt x="150463" y="96012"/>
                      <a:pt x="142367" y="109156"/>
                    </a:cubicBezTo>
                    <a:cubicBezTo>
                      <a:pt x="131413" y="97155"/>
                      <a:pt x="119507" y="86297"/>
                      <a:pt x="107029" y="75914"/>
                    </a:cubicBezTo>
                    <a:cubicBezTo>
                      <a:pt x="98647" y="68866"/>
                      <a:pt x="87693" y="57150"/>
                      <a:pt x="76168" y="54102"/>
                    </a:cubicBezTo>
                    <a:cubicBezTo>
                      <a:pt x="79787" y="42577"/>
                      <a:pt x="78263" y="29242"/>
                      <a:pt x="71310" y="17145"/>
                    </a:cubicBezTo>
                    <a:cubicBezTo>
                      <a:pt x="57594" y="-6572"/>
                      <a:pt x="27686" y="-4001"/>
                      <a:pt x="10921" y="14573"/>
                    </a:cubicBezTo>
                    <a:cubicBezTo>
                      <a:pt x="-2985" y="30004"/>
                      <a:pt x="-4414" y="60198"/>
                      <a:pt x="11303" y="74009"/>
                    </a:cubicBezTo>
                    <a:cubicBezTo>
                      <a:pt x="19875" y="84011"/>
                      <a:pt x="36925" y="85725"/>
                      <a:pt x="50926" y="80296"/>
                    </a:cubicBezTo>
                    <a:cubicBezTo>
                      <a:pt x="61118" y="76390"/>
                      <a:pt x="68453" y="69723"/>
                      <a:pt x="72929" y="61627"/>
                    </a:cubicBezTo>
                    <a:cubicBezTo>
                      <a:pt x="78835" y="70866"/>
                      <a:pt x="90550" y="78200"/>
                      <a:pt x="98075" y="84773"/>
                    </a:cubicBezTo>
                    <a:cubicBezTo>
                      <a:pt x="110934" y="96203"/>
                      <a:pt x="123221" y="108204"/>
                      <a:pt x="134175" y="121444"/>
                    </a:cubicBezTo>
                    <a:cubicBezTo>
                      <a:pt x="128270" y="139732"/>
                      <a:pt x="134270" y="163258"/>
                      <a:pt x="135413" y="181356"/>
                    </a:cubicBezTo>
                    <a:cubicBezTo>
                      <a:pt x="136651" y="201073"/>
                      <a:pt x="135413" y="222123"/>
                      <a:pt x="140080" y="241364"/>
                    </a:cubicBezTo>
                    <a:cubicBezTo>
                      <a:pt x="142271" y="250317"/>
                      <a:pt x="154844" y="246316"/>
                      <a:pt x="153511" y="237649"/>
                    </a:cubicBezTo>
                    <a:cubicBezTo>
                      <a:pt x="148082" y="200597"/>
                      <a:pt x="151606" y="160973"/>
                      <a:pt x="145224" y="124015"/>
                    </a:cubicBezTo>
                    <a:cubicBezTo>
                      <a:pt x="145700" y="123920"/>
                      <a:pt x="146272" y="123920"/>
                      <a:pt x="146748" y="123730"/>
                    </a:cubicBezTo>
                    <a:cubicBezTo>
                      <a:pt x="152749" y="120777"/>
                      <a:pt x="158273" y="112300"/>
                      <a:pt x="163417" y="107823"/>
                    </a:cubicBezTo>
                    <a:cubicBezTo>
                      <a:pt x="174466" y="98393"/>
                      <a:pt x="186658" y="90106"/>
                      <a:pt x="198564" y="81820"/>
                    </a:cubicBezTo>
                    <a:cubicBezTo>
                      <a:pt x="209994" y="73914"/>
                      <a:pt x="221519" y="66199"/>
                      <a:pt x="233045" y="58388"/>
                    </a:cubicBezTo>
                    <a:cubicBezTo>
                      <a:pt x="238950" y="54388"/>
                      <a:pt x="248666" y="49340"/>
                      <a:pt x="251999" y="42672"/>
                    </a:cubicBezTo>
                    <a:cubicBezTo>
                      <a:pt x="254285" y="38005"/>
                      <a:pt x="250571" y="32575"/>
                      <a:pt x="245332" y="33909"/>
                    </a:cubicBezTo>
                    <a:close/>
                    <a:moveTo>
                      <a:pt x="22828" y="70009"/>
                    </a:moveTo>
                    <a:cubicBezTo>
                      <a:pt x="15779" y="56007"/>
                      <a:pt x="7492" y="44006"/>
                      <a:pt x="17303" y="27337"/>
                    </a:cubicBezTo>
                    <a:cubicBezTo>
                      <a:pt x="26162" y="12382"/>
                      <a:pt x="47116" y="6382"/>
                      <a:pt x="58546" y="21622"/>
                    </a:cubicBezTo>
                    <a:cubicBezTo>
                      <a:pt x="80359" y="50578"/>
                      <a:pt x="45116" y="77915"/>
                      <a:pt x="22828" y="70009"/>
                    </a:cubicBezTo>
                    <a:close/>
                  </a:path>
                </a:pathLst>
              </a:custGeom>
              <a:grpFill/>
              <a:ln w="9525" cap="flat">
                <a:noFill/>
                <a:prstDash val="solid"/>
                <a:miter/>
              </a:ln>
            </p:spPr>
            <p:txBody>
              <a:bodyPr rtlCol="0" anchor="ctr"/>
              <a:lstStyle/>
              <a:p>
                <a:endParaRPr lang="en-US"/>
              </a:p>
            </p:txBody>
          </p:sp>
          <p:sp>
            <p:nvSpPr>
              <p:cNvPr id="1144" name="Freeform: Shape 1143">
                <a:extLst>
                  <a:ext uri="{FF2B5EF4-FFF2-40B4-BE49-F238E27FC236}">
                    <a16:creationId xmlns:a16="http://schemas.microsoft.com/office/drawing/2014/main" id="{9B71FF87-D6F5-2BAB-9961-F8B9A0019AB4}"/>
                  </a:ext>
                </a:extLst>
              </p:cNvPr>
              <p:cNvSpPr/>
              <p:nvPr/>
            </p:nvSpPr>
            <p:spPr>
              <a:xfrm>
                <a:off x="4844630" y="4117834"/>
                <a:ext cx="16878" cy="98357"/>
              </a:xfrm>
              <a:custGeom>
                <a:avLst/>
                <a:gdLst>
                  <a:gd name="connsiteX0" fmla="*/ 14453 w 16878"/>
                  <a:gd name="connsiteY0" fmla="*/ 46210 h 98357"/>
                  <a:gd name="connsiteX1" fmla="*/ 4833 w 16878"/>
                  <a:gd name="connsiteY1" fmla="*/ 680 h 98357"/>
                  <a:gd name="connsiteX2" fmla="*/ 2166 w 16878"/>
                  <a:gd name="connsiteY2" fmla="*/ 1061 h 98357"/>
                  <a:gd name="connsiteX3" fmla="*/ 2261 w 16878"/>
                  <a:gd name="connsiteY3" fmla="*/ 41542 h 98357"/>
                  <a:gd name="connsiteX4" fmla="*/ 2070 w 16878"/>
                  <a:gd name="connsiteY4" fmla="*/ 90882 h 98357"/>
                  <a:gd name="connsiteX5" fmla="*/ 13786 w 16878"/>
                  <a:gd name="connsiteY5" fmla="*/ 94120 h 98357"/>
                  <a:gd name="connsiteX6" fmla="*/ 14453 w 16878"/>
                  <a:gd name="connsiteY6" fmla="*/ 46210 h 9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78" h="98357">
                    <a:moveTo>
                      <a:pt x="14453" y="46210"/>
                    </a:moveTo>
                    <a:cubicBezTo>
                      <a:pt x="12929" y="32208"/>
                      <a:pt x="12834" y="12682"/>
                      <a:pt x="4833" y="680"/>
                    </a:cubicBezTo>
                    <a:cubicBezTo>
                      <a:pt x="4071" y="-368"/>
                      <a:pt x="2642" y="-177"/>
                      <a:pt x="2166" y="1061"/>
                    </a:cubicBezTo>
                    <a:cubicBezTo>
                      <a:pt x="-2311" y="13063"/>
                      <a:pt x="1404" y="29065"/>
                      <a:pt x="2261" y="41542"/>
                    </a:cubicBezTo>
                    <a:cubicBezTo>
                      <a:pt x="3404" y="57925"/>
                      <a:pt x="5023" y="74594"/>
                      <a:pt x="2070" y="90882"/>
                    </a:cubicBezTo>
                    <a:cubicBezTo>
                      <a:pt x="642" y="98692"/>
                      <a:pt x="10929" y="101359"/>
                      <a:pt x="13786" y="94120"/>
                    </a:cubicBezTo>
                    <a:cubicBezTo>
                      <a:pt x="19310" y="79928"/>
                      <a:pt x="16072" y="60783"/>
                      <a:pt x="14453" y="46210"/>
                    </a:cubicBezTo>
                    <a:close/>
                  </a:path>
                </a:pathLst>
              </a:custGeom>
              <a:grpFill/>
              <a:ln w="9525" cap="flat">
                <a:noFill/>
                <a:prstDash val="solid"/>
                <a:miter/>
              </a:ln>
            </p:spPr>
            <p:txBody>
              <a:bodyPr rtlCol="0" anchor="ctr"/>
              <a:lstStyle/>
              <a:p>
                <a:endParaRPr lang="en-US"/>
              </a:p>
            </p:txBody>
          </p:sp>
          <p:sp>
            <p:nvSpPr>
              <p:cNvPr id="1145" name="Freeform: Shape 1144">
                <a:extLst>
                  <a:ext uri="{FF2B5EF4-FFF2-40B4-BE49-F238E27FC236}">
                    <a16:creationId xmlns:a16="http://schemas.microsoft.com/office/drawing/2014/main" id="{D244BC3F-2610-7353-5392-53B47B3B8C6E}"/>
                  </a:ext>
                </a:extLst>
              </p:cNvPr>
              <p:cNvSpPr/>
              <p:nvPr/>
            </p:nvSpPr>
            <p:spPr>
              <a:xfrm>
                <a:off x="4803492" y="4256048"/>
                <a:ext cx="83238" cy="86049"/>
              </a:xfrm>
              <a:custGeom>
                <a:avLst/>
                <a:gdLst>
                  <a:gd name="connsiteX0" fmla="*/ 82737 w 83238"/>
                  <a:gd name="connsiteY0" fmla="*/ 39155 h 86049"/>
                  <a:gd name="connsiteX1" fmla="*/ 17110 w 83238"/>
                  <a:gd name="connsiteY1" fmla="*/ 7151 h 86049"/>
                  <a:gd name="connsiteX2" fmla="*/ 13109 w 83238"/>
                  <a:gd name="connsiteY2" fmla="*/ 73445 h 86049"/>
                  <a:gd name="connsiteX3" fmla="*/ 43494 w 83238"/>
                  <a:gd name="connsiteY3" fmla="*/ 86018 h 86049"/>
                  <a:gd name="connsiteX4" fmla="*/ 82737 w 83238"/>
                  <a:gd name="connsiteY4" fmla="*/ 39155 h 86049"/>
                  <a:gd name="connsiteX5" fmla="*/ 39303 w 83238"/>
                  <a:gd name="connsiteY5" fmla="*/ 72873 h 86049"/>
                  <a:gd name="connsiteX6" fmla="*/ 25587 w 83238"/>
                  <a:gd name="connsiteY6" fmla="*/ 69254 h 86049"/>
                  <a:gd name="connsiteX7" fmla="*/ 28921 w 83238"/>
                  <a:gd name="connsiteY7" fmla="*/ 16104 h 86049"/>
                  <a:gd name="connsiteX8" fmla="*/ 69402 w 83238"/>
                  <a:gd name="connsiteY8" fmla="*/ 48775 h 86049"/>
                  <a:gd name="connsiteX9" fmla="*/ 39303 w 83238"/>
                  <a:gd name="connsiteY9" fmla="*/ 72873 h 8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238" h="86049">
                    <a:moveTo>
                      <a:pt x="82737" y="39155"/>
                    </a:moveTo>
                    <a:cubicBezTo>
                      <a:pt x="78070" y="9437"/>
                      <a:pt x="43685" y="-11709"/>
                      <a:pt x="17110" y="7151"/>
                    </a:cubicBezTo>
                    <a:cubicBezTo>
                      <a:pt x="-2416" y="21057"/>
                      <a:pt x="-7179" y="61538"/>
                      <a:pt x="13109" y="73445"/>
                    </a:cubicBezTo>
                    <a:cubicBezTo>
                      <a:pt x="19967" y="81636"/>
                      <a:pt x="31112" y="86494"/>
                      <a:pt x="43494" y="86018"/>
                    </a:cubicBezTo>
                    <a:cubicBezTo>
                      <a:pt x="68164" y="85065"/>
                      <a:pt x="86547" y="63729"/>
                      <a:pt x="82737" y="39155"/>
                    </a:cubicBezTo>
                    <a:close/>
                    <a:moveTo>
                      <a:pt x="39303" y="72873"/>
                    </a:moveTo>
                    <a:cubicBezTo>
                      <a:pt x="33874" y="72873"/>
                      <a:pt x="29397" y="71540"/>
                      <a:pt x="25587" y="69254"/>
                    </a:cubicBezTo>
                    <a:cubicBezTo>
                      <a:pt x="11585" y="53633"/>
                      <a:pt x="7585" y="28487"/>
                      <a:pt x="28921" y="16104"/>
                    </a:cubicBezTo>
                    <a:cubicBezTo>
                      <a:pt x="49971" y="3912"/>
                      <a:pt x="69974" y="30011"/>
                      <a:pt x="69402" y="48775"/>
                    </a:cubicBezTo>
                    <a:cubicBezTo>
                      <a:pt x="68926" y="64491"/>
                      <a:pt x="53305" y="72778"/>
                      <a:pt x="39303" y="72873"/>
                    </a:cubicBezTo>
                    <a:close/>
                  </a:path>
                </a:pathLst>
              </a:custGeom>
              <a:grpFill/>
              <a:ln w="9525" cap="flat">
                <a:noFill/>
                <a:prstDash val="solid"/>
                <a:miter/>
              </a:ln>
            </p:spPr>
            <p:txBody>
              <a:bodyPr rtlCol="0" anchor="ctr"/>
              <a:lstStyle/>
              <a:p>
                <a:endParaRPr lang="en-US"/>
              </a:p>
            </p:txBody>
          </p:sp>
          <p:sp>
            <p:nvSpPr>
              <p:cNvPr id="1146" name="Freeform: Shape 1145">
                <a:extLst>
                  <a:ext uri="{FF2B5EF4-FFF2-40B4-BE49-F238E27FC236}">
                    <a16:creationId xmlns:a16="http://schemas.microsoft.com/office/drawing/2014/main" id="{3E73A45B-4F7D-E9F1-8CB6-E943118776BB}"/>
                  </a:ext>
                </a:extLst>
              </p:cNvPr>
              <p:cNvSpPr/>
              <p:nvPr/>
            </p:nvSpPr>
            <p:spPr>
              <a:xfrm>
                <a:off x="4449883" y="4019769"/>
                <a:ext cx="88218" cy="70976"/>
              </a:xfrm>
              <a:custGeom>
                <a:avLst/>
                <a:gdLst>
                  <a:gd name="connsiteX0" fmla="*/ 86874 w 88218"/>
                  <a:gd name="connsiteY0" fmla="*/ 60835 h 70976"/>
                  <a:gd name="connsiteX1" fmla="*/ 53251 w 88218"/>
                  <a:gd name="connsiteY1" fmla="*/ 37785 h 70976"/>
                  <a:gd name="connsiteX2" fmla="*/ 2673 w 88218"/>
                  <a:gd name="connsiteY2" fmla="*/ 256 h 70976"/>
                  <a:gd name="connsiteX3" fmla="*/ 292 w 88218"/>
                  <a:gd name="connsiteY3" fmla="*/ 2638 h 70976"/>
                  <a:gd name="connsiteX4" fmla="*/ 37916 w 88218"/>
                  <a:gd name="connsiteY4" fmla="*/ 39023 h 70976"/>
                  <a:gd name="connsiteX5" fmla="*/ 78683 w 88218"/>
                  <a:gd name="connsiteY5" fmla="*/ 68932 h 70976"/>
                  <a:gd name="connsiteX6" fmla="*/ 86874 w 88218"/>
                  <a:gd name="connsiteY6" fmla="*/ 60835 h 70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18" h="70976">
                    <a:moveTo>
                      <a:pt x="86874" y="60835"/>
                    </a:moveTo>
                    <a:cubicBezTo>
                      <a:pt x="78111" y="49882"/>
                      <a:pt x="64681" y="45405"/>
                      <a:pt x="53251" y="37785"/>
                    </a:cubicBezTo>
                    <a:cubicBezTo>
                      <a:pt x="35820" y="26164"/>
                      <a:pt x="19818" y="12448"/>
                      <a:pt x="2673" y="256"/>
                    </a:cubicBezTo>
                    <a:cubicBezTo>
                      <a:pt x="1244" y="-696"/>
                      <a:pt x="-756" y="1209"/>
                      <a:pt x="292" y="2638"/>
                    </a:cubicBezTo>
                    <a:cubicBezTo>
                      <a:pt x="10865" y="16735"/>
                      <a:pt x="24200" y="28069"/>
                      <a:pt x="37916" y="39023"/>
                    </a:cubicBezTo>
                    <a:cubicBezTo>
                      <a:pt x="50870" y="49310"/>
                      <a:pt x="68301" y="55883"/>
                      <a:pt x="78683" y="68932"/>
                    </a:cubicBezTo>
                    <a:cubicBezTo>
                      <a:pt x="83255" y="74837"/>
                      <a:pt x="91446" y="66646"/>
                      <a:pt x="86874" y="60835"/>
                    </a:cubicBezTo>
                    <a:close/>
                  </a:path>
                </a:pathLst>
              </a:custGeom>
              <a:grpFill/>
              <a:ln w="9525" cap="flat">
                <a:noFill/>
                <a:prstDash val="solid"/>
                <a:miter/>
              </a:ln>
            </p:spPr>
            <p:txBody>
              <a:bodyPr rtlCol="0" anchor="ctr"/>
              <a:lstStyle/>
              <a:p>
                <a:endParaRPr lang="en-US"/>
              </a:p>
            </p:txBody>
          </p:sp>
          <p:sp>
            <p:nvSpPr>
              <p:cNvPr id="1147" name="Freeform: Shape 1146">
                <a:extLst>
                  <a:ext uri="{FF2B5EF4-FFF2-40B4-BE49-F238E27FC236}">
                    <a16:creationId xmlns:a16="http://schemas.microsoft.com/office/drawing/2014/main" id="{2F385B0A-88C5-1C15-6119-9DEE8F5FDA5D}"/>
                  </a:ext>
                </a:extLst>
              </p:cNvPr>
              <p:cNvSpPr/>
              <p:nvPr/>
            </p:nvSpPr>
            <p:spPr>
              <a:xfrm>
                <a:off x="4432896" y="4259767"/>
                <a:ext cx="115188" cy="71059"/>
              </a:xfrm>
              <a:custGeom>
                <a:avLst/>
                <a:gdLst>
                  <a:gd name="connsiteX0" fmla="*/ 111672 w 115188"/>
                  <a:gd name="connsiteY0" fmla="*/ 3 h 71059"/>
                  <a:gd name="connsiteX1" fmla="*/ 93765 w 115188"/>
                  <a:gd name="connsiteY1" fmla="*/ 8480 h 71059"/>
                  <a:gd name="connsiteX2" fmla="*/ 59094 w 115188"/>
                  <a:gd name="connsiteY2" fmla="*/ 31340 h 71059"/>
                  <a:gd name="connsiteX3" fmla="*/ 229 w 115188"/>
                  <a:gd name="connsiteY3" fmla="*/ 69440 h 71059"/>
                  <a:gd name="connsiteX4" fmla="*/ 896 w 115188"/>
                  <a:gd name="connsiteY4" fmla="*/ 71059 h 71059"/>
                  <a:gd name="connsiteX5" fmla="*/ 65952 w 115188"/>
                  <a:gd name="connsiteY5" fmla="*/ 42961 h 71059"/>
                  <a:gd name="connsiteX6" fmla="*/ 115101 w 115188"/>
                  <a:gd name="connsiteY6" fmla="*/ 4384 h 71059"/>
                  <a:gd name="connsiteX7" fmla="*/ 111672 w 115188"/>
                  <a:gd name="connsiteY7" fmla="*/ 3 h 7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188" h="71059">
                    <a:moveTo>
                      <a:pt x="111672" y="3"/>
                    </a:moveTo>
                    <a:cubicBezTo>
                      <a:pt x="102718" y="193"/>
                      <a:pt x="101861" y="2574"/>
                      <a:pt x="93765" y="8480"/>
                    </a:cubicBezTo>
                    <a:cubicBezTo>
                      <a:pt x="82621" y="16767"/>
                      <a:pt x="70905" y="24101"/>
                      <a:pt x="59094" y="31340"/>
                    </a:cubicBezTo>
                    <a:cubicBezTo>
                      <a:pt x="40139" y="43151"/>
                      <a:pt x="14803" y="52200"/>
                      <a:pt x="229" y="69440"/>
                    </a:cubicBezTo>
                    <a:cubicBezTo>
                      <a:pt x="-247" y="70012"/>
                      <a:pt x="39" y="71059"/>
                      <a:pt x="896" y="71059"/>
                    </a:cubicBezTo>
                    <a:cubicBezTo>
                      <a:pt x="23566" y="70773"/>
                      <a:pt x="46902" y="53914"/>
                      <a:pt x="65952" y="42961"/>
                    </a:cubicBezTo>
                    <a:cubicBezTo>
                      <a:pt x="80430" y="34579"/>
                      <a:pt x="110720" y="21910"/>
                      <a:pt x="115101" y="4384"/>
                    </a:cubicBezTo>
                    <a:cubicBezTo>
                      <a:pt x="115577" y="2289"/>
                      <a:pt x="114053" y="-93"/>
                      <a:pt x="111672" y="3"/>
                    </a:cubicBezTo>
                    <a:close/>
                  </a:path>
                </a:pathLst>
              </a:custGeom>
              <a:grpFill/>
              <a:ln w="9525" cap="flat">
                <a:noFill/>
                <a:prstDash val="solid"/>
                <a:miter/>
              </a:ln>
            </p:spPr>
            <p:txBody>
              <a:bodyPr rtlCol="0" anchor="ctr"/>
              <a:lstStyle/>
              <a:p>
                <a:endParaRPr lang="en-US"/>
              </a:p>
            </p:txBody>
          </p:sp>
          <p:sp>
            <p:nvSpPr>
              <p:cNvPr id="1148" name="Freeform: Shape 1147">
                <a:extLst>
                  <a:ext uri="{FF2B5EF4-FFF2-40B4-BE49-F238E27FC236}">
                    <a16:creationId xmlns:a16="http://schemas.microsoft.com/office/drawing/2014/main" id="{5199659B-752B-246A-8DAD-2F0099ABD30F}"/>
                  </a:ext>
                </a:extLst>
              </p:cNvPr>
              <p:cNvSpPr/>
              <p:nvPr/>
            </p:nvSpPr>
            <p:spPr>
              <a:xfrm>
                <a:off x="4293333" y="4113946"/>
                <a:ext cx="19608" cy="151892"/>
              </a:xfrm>
              <a:custGeom>
                <a:avLst/>
                <a:gdLst>
                  <a:gd name="connsiteX0" fmla="*/ 13681 w 19608"/>
                  <a:gd name="connsiteY0" fmla="*/ 87054 h 151892"/>
                  <a:gd name="connsiteX1" fmla="*/ 5108 w 19608"/>
                  <a:gd name="connsiteY1" fmla="*/ 853 h 151892"/>
                  <a:gd name="connsiteX2" fmla="*/ 1870 w 19608"/>
                  <a:gd name="connsiteY2" fmla="*/ 1234 h 151892"/>
                  <a:gd name="connsiteX3" fmla="*/ 1775 w 19608"/>
                  <a:gd name="connsiteY3" fmla="*/ 79339 h 151892"/>
                  <a:gd name="connsiteX4" fmla="*/ 5299 w 19608"/>
                  <a:gd name="connsiteY4" fmla="*/ 122868 h 151892"/>
                  <a:gd name="connsiteX5" fmla="*/ 8537 w 19608"/>
                  <a:gd name="connsiteY5" fmla="*/ 150681 h 151892"/>
                  <a:gd name="connsiteX6" fmla="*/ 12538 w 19608"/>
                  <a:gd name="connsiteY6" fmla="*/ 151158 h 151892"/>
                  <a:gd name="connsiteX7" fmla="*/ 13681 w 19608"/>
                  <a:gd name="connsiteY7" fmla="*/ 87054 h 15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08" h="151892">
                    <a:moveTo>
                      <a:pt x="13681" y="87054"/>
                    </a:moveTo>
                    <a:cubicBezTo>
                      <a:pt x="11776" y="59908"/>
                      <a:pt x="19015" y="25427"/>
                      <a:pt x="5108" y="853"/>
                    </a:cubicBezTo>
                    <a:cubicBezTo>
                      <a:pt x="4442" y="-385"/>
                      <a:pt x="2156" y="-290"/>
                      <a:pt x="1870" y="1234"/>
                    </a:cubicBezTo>
                    <a:cubicBezTo>
                      <a:pt x="-2131" y="26094"/>
                      <a:pt x="1489" y="54098"/>
                      <a:pt x="1775" y="79339"/>
                    </a:cubicBezTo>
                    <a:cubicBezTo>
                      <a:pt x="1965" y="93912"/>
                      <a:pt x="3870" y="108390"/>
                      <a:pt x="5299" y="122868"/>
                    </a:cubicBezTo>
                    <a:cubicBezTo>
                      <a:pt x="6251" y="132679"/>
                      <a:pt x="3013" y="142204"/>
                      <a:pt x="8537" y="150681"/>
                    </a:cubicBezTo>
                    <a:cubicBezTo>
                      <a:pt x="9490" y="152205"/>
                      <a:pt x="11204" y="152205"/>
                      <a:pt x="12538" y="151158"/>
                    </a:cubicBezTo>
                    <a:cubicBezTo>
                      <a:pt x="27111" y="139727"/>
                      <a:pt x="14824" y="103342"/>
                      <a:pt x="13681" y="87054"/>
                    </a:cubicBezTo>
                    <a:close/>
                  </a:path>
                </a:pathLst>
              </a:custGeom>
              <a:grpFill/>
              <a:ln w="9525" cap="flat">
                <a:noFill/>
                <a:prstDash val="solid"/>
                <a:miter/>
              </a:ln>
            </p:spPr>
            <p:txBody>
              <a:bodyPr rtlCol="0" anchor="ctr"/>
              <a:lstStyle/>
              <a:p>
                <a:endParaRPr lang="en-US"/>
              </a:p>
            </p:txBody>
          </p:sp>
        </p:grpSp>
        <p:grpSp>
          <p:nvGrpSpPr>
            <p:cNvPr id="1149" name="Graphic 6">
              <a:extLst>
                <a:ext uri="{FF2B5EF4-FFF2-40B4-BE49-F238E27FC236}">
                  <a16:creationId xmlns:a16="http://schemas.microsoft.com/office/drawing/2014/main" id="{11E9E691-A5F3-E625-D249-14F4240D05BD}"/>
                </a:ext>
              </a:extLst>
            </p:cNvPr>
            <p:cNvGrpSpPr/>
            <p:nvPr/>
          </p:nvGrpSpPr>
          <p:grpSpPr>
            <a:xfrm>
              <a:off x="6670071" y="3365539"/>
              <a:ext cx="572843" cy="543965"/>
              <a:chOff x="6670071" y="3365539"/>
              <a:chExt cx="572843" cy="543965"/>
            </a:xfrm>
            <a:grpFill/>
          </p:grpSpPr>
          <p:sp>
            <p:nvSpPr>
              <p:cNvPr id="1150" name="Freeform: Shape 1149">
                <a:extLst>
                  <a:ext uri="{FF2B5EF4-FFF2-40B4-BE49-F238E27FC236}">
                    <a16:creationId xmlns:a16="http://schemas.microsoft.com/office/drawing/2014/main" id="{7EE7822A-AC64-1761-E241-7C331C45E9A5}"/>
                  </a:ext>
                </a:extLst>
              </p:cNvPr>
              <p:cNvSpPr/>
              <p:nvPr/>
            </p:nvSpPr>
            <p:spPr>
              <a:xfrm>
                <a:off x="6670071" y="3365539"/>
                <a:ext cx="533790" cy="457089"/>
              </a:xfrm>
              <a:custGeom>
                <a:avLst/>
                <a:gdLst>
                  <a:gd name="connsiteX0" fmla="*/ 518636 w 533790"/>
                  <a:gd name="connsiteY0" fmla="*/ 197668 h 457089"/>
                  <a:gd name="connsiteX1" fmla="*/ 482441 w 533790"/>
                  <a:gd name="connsiteY1" fmla="*/ 128993 h 457089"/>
                  <a:gd name="connsiteX2" fmla="*/ 441960 w 533790"/>
                  <a:gd name="connsiteY2" fmla="*/ 50792 h 457089"/>
                  <a:gd name="connsiteX3" fmla="*/ 409194 w 533790"/>
                  <a:gd name="connsiteY3" fmla="*/ 119 h 457089"/>
                  <a:gd name="connsiteX4" fmla="*/ 406146 w 533790"/>
                  <a:gd name="connsiteY4" fmla="*/ 1262 h 457089"/>
                  <a:gd name="connsiteX5" fmla="*/ 405575 w 533790"/>
                  <a:gd name="connsiteY5" fmla="*/ 1453 h 457089"/>
                  <a:gd name="connsiteX6" fmla="*/ 169259 w 533790"/>
                  <a:gd name="connsiteY6" fmla="*/ 190619 h 457089"/>
                  <a:gd name="connsiteX7" fmla="*/ 169354 w 533790"/>
                  <a:gd name="connsiteY7" fmla="*/ 195477 h 457089"/>
                  <a:gd name="connsiteX8" fmla="*/ 156210 w 533790"/>
                  <a:gd name="connsiteY8" fmla="*/ 212908 h 457089"/>
                  <a:gd name="connsiteX9" fmla="*/ 155734 w 533790"/>
                  <a:gd name="connsiteY9" fmla="*/ 212051 h 457089"/>
                  <a:gd name="connsiteX10" fmla="*/ 152971 w 533790"/>
                  <a:gd name="connsiteY10" fmla="*/ 213194 h 457089"/>
                  <a:gd name="connsiteX11" fmla="*/ 153924 w 533790"/>
                  <a:gd name="connsiteY11" fmla="*/ 216146 h 457089"/>
                  <a:gd name="connsiteX12" fmla="*/ 138589 w 533790"/>
                  <a:gd name="connsiteY12" fmla="*/ 239863 h 457089"/>
                  <a:gd name="connsiteX13" fmla="*/ 138494 w 533790"/>
                  <a:gd name="connsiteY13" fmla="*/ 239768 h 457089"/>
                  <a:gd name="connsiteX14" fmla="*/ 136588 w 533790"/>
                  <a:gd name="connsiteY14" fmla="*/ 240816 h 457089"/>
                  <a:gd name="connsiteX15" fmla="*/ 136875 w 533790"/>
                  <a:gd name="connsiteY15" fmla="*/ 241959 h 457089"/>
                  <a:gd name="connsiteX16" fmla="*/ 89059 w 533790"/>
                  <a:gd name="connsiteY16" fmla="*/ 303776 h 457089"/>
                  <a:gd name="connsiteX17" fmla="*/ 40672 w 533790"/>
                  <a:gd name="connsiteY17" fmla="*/ 374357 h 457089"/>
                  <a:gd name="connsiteX18" fmla="*/ 2572 w 533790"/>
                  <a:gd name="connsiteY18" fmla="*/ 438460 h 457089"/>
                  <a:gd name="connsiteX19" fmla="*/ 0 w 533790"/>
                  <a:gd name="connsiteY19" fmla="*/ 443794 h 457089"/>
                  <a:gd name="connsiteX20" fmla="*/ 6477 w 533790"/>
                  <a:gd name="connsiteY20" fmla="*/ 450557 h 457089"/>
                  <a:gd name="connsiteX21" fmla="*/ 160020 w 533790"/>
                  <a:gd name="connsiteY21" fmla="*/ 450747 h 457089"/>
                  <a:gd name="connsiteX22" fmla="*/ 162496 w 533790"/>
                  <a:gd name="connsiteY22" fmla="*/ 450747 h 457089"/>
                  <a:gd name="connsiteX23" fmla="*/ 166402 w 533790"/>
                  <a:gd name="connsiteY23" fmla="*/ 456081 h 457089"/>
                  <a:gd name="connsiteX24" fmla="*/ 171355 w 533790"/>
                  <a:gd name="connsiteY24" fmla="*/ 453224 h 457089"/>
                  <a:gd name="connsiteX25" fmla="*/ 170783 w 533790"/>
                  <a:gd name="connsiteY25" fmla="*/ 450842 h 457089"/>
                  <a:gd name="connsiteX26" fmla="*/ 303371 w 533790"/>
                  <a:gd name="connsiteY26" fmla="*/ 447509 h 457089"/>
                  <a:gd name="connsiteX27" fmla="*/ 310134 w 533790"/>
                  <a:gd name="connsiteY27" fmla="*/ 446366 h 457089"/>
                  <a:gd name="connsiteX28" fmla="*/ 310229 w 533790"/>
                  <a:gd name="connsiteY28" fmla="*/ 443794 h 457089"/>
                  <a:gd name="connsiteX29" fmla="*/ 324231 w 533790"/>
                  <a:gd name="connsiteY29" fmla="*/ 431602 h 457089"/>
                  <a:gd name="connsiteX30" fmla="*/ 373761 w 533790"/>
                  <a:gd name="connsiteY30" fmla="*/ 382548 h 457089"/>
                  <a:gd name="connsiteX31" fmla="*/ 518922 w 533790"/>
                  <a:gd name="connsiteY31" fmla="*/ 243102 h 457089"/>
                  <a:gd name="connsiteX32" fmla="*/ 528447 w 533790"/>
                  <a:gd name="connsiteY32" fmla="*/ 232244 h 457089"/>
                  <a:gd name="connsiteX33" fmla="*/ 528828 w 533790"/>
                  <a:gd name="connsiteY33" fmla="*/ 231101 h 457089"/>
                  <a:gd name="connsiteX34" fmla="*/ 533781 w 533790"/>
                  <a:gd name="connsiteY34" fmla="*/ 225576 h 457089"/>
                  <a:gd name="connsiteX35" fmla="*/ 518636 w 533790"/>
                  <a:gd name="connsiteY35" fmla="*/ 197668 h 457089"/>
                  <a:gd name="connsiteX36" fmla="*/ 10954 w 533790"/>
                  <a:gd name="connsiteY36" fmla="*/ 437126 h 457089"/>
                  <a:gd name="connsiteX37" fmla="*/ 30290 w 533790"/>
                  <a:gd name="connsiteY37" fmla="*/ 413314 h 457089"/>
                  <a:gd name="connsiteX38" fmla="*/ 37433 w 533790"/>
                  <a:gd name="connsiteY38" fmla="*/ 432554 h 457089"/>
                  <a:gd name="connsiteX39" fmla="*/ 38957 w 533790"/>
                  <a:gd name="connsiteY39" fmla="*/ 437031 h 457089"/>
                  <a:gd name="connsiteX40" fmla="*/ 10954 w 533790"/>
                  <a:gd name="connsiteY40" fmla="*/ 437126 h 457089"/>
                  <a:gd name="connsiteX41" fmla="*/ 48768 w 533790"/>
                  <a:gd name="connsiteY41" fmla="*/ 437031 h 457089"/>
                  <a:gd name="connsiteX42" fmla="*/ 43339 w 533790"/>
                  <a:gd name="connsiteY42" fmla="*/ 424553 h 457089"/>
                  <a:gd name="connsiteX43" fmla="*/ 35433 w 533790"/>
                  <a:gd name="connsiteY43" fmla="*/ 406075 h 457089"/>
                  <a:gd name="connsiteX44" fmla="*/ 46196 w 533790"/>
                  <a:gd name="connsiteY44" fmla="*/ 389978 h 457089"/>
                  <a:gd name="connsiteX45" fmla="*/ 63913 w 533790"/>
                  <a:gd name="connsiteY45" fmla="*/ 437126 h 457089"/>
                  <a:gd name="connsiteX46" fmla="*/ 48768 w 533790"/>
                  <a:gd name="connsiteY46" fmla="*/ 437031 h 457089"/>
                  <a:gd name="connsiteX47" fmla="*/ 74104 w 533790"/>
                  <a:gd name="connsiteY47" fmla="*/ 437031 h 457089"/>
                  <a:gd name="connsiteX48" fmla="*/ 62294 w 533790"/>
                  <a:gd name="connsiteY48" fmla="*/ 411980 h 457089"/>
                  <a:gd name="connsiteX49" fmla="*/ 49625 w 533790"/>
                  <a:gd name="connsiteY49" fmla="*/ 384929 h 457089"/>
                  <a:gd name="connsiteX50" fmla="*/ 52197 w 533790"/>
                  <a:gd name="connsiteY50" fmla="*/ 381119 h 457089"/>
                  <a:gd name="connsiteX51" fmla="*/ 62960 w 533790"/>
                  <a:gd name="connsiteY51" fmla="*/ 365403 h 457089"/>
                  <a:gd name="connsiteX52" fmla="*/ 77438 w 533790"/>
                  <a:gd name="connsiteY52" fmla="*/ 399312 h 457089"/>
                  <a:gd name="connsiteX53" fmla="*/ 93154 w 533790"/>
                  <a:gd name="connsiteY53" fmla="*/ 437031 h 457089"/>
                  <a:gd name="connsiteX54" fmla="*/ 74104 w 533790"/>
                  <a:gd name="connsiteY54" fmla="*/ 437031 h 457089"/>
                  <a:gd name="connsiteX55" fmla="*/ 102394 w 533790"/>
                  <a:gd name="connsiteY55" fmla="*/ 437031 h 457089"/>
                  <a:gd name="connsiteX56" fmla="*/ 89916 w 533790"/>
                  <a:gd name="connsiteY56" fmla="*/ 407408 h 457089"/>
                  <a:gd name="connsiteX57" fmla="*/ 65818 w 533790"/>
                  <a:gd name="connsiteY57" fmla="*/ 361021 h 457089"/>
                  <a:gd name="connsiteX58" fmla="*/ 77629 w 533790"/>
                  <a:gd name="connsiteY58" fmla="*/ 344162 h 457089"/>
                  <a:gd name="connsiteX59" fmla="*/ 102394 w 533790"/>
                  <a:gd name="connsiteY59" fmla="*/ 399026 h 457089"/>
                  <a:gd name="connsiteX60" fmla="*/ 120301 w 533790"/>
                  <a:gd name="connsiteY60" fmla="*/ 437031 h 457089"/>
                  <a:gd name="connsiteX61" fmla="*/ 102394 w 533790"/>
                  <a:gd name="connsiteY61" fmla="*/ 437031 h 457089"/>
                  <a:gd name="connsiteX62" fmla="*/ 131254 w 533790"/>
                  <a:gd name="connsiteY62" fmla="*/ 437031 h 457089"/>
                  <a:gd name="connsiteX63" fmla="*/ 120301 w 533790"/>
                  <a:gd name="connsiteY63" fmla="*/ 418743 h 457089"/>
                  <a:gd name="connsiteX64" fmla="*/ 104108 w 533790"/>
                  <a:gd name="connsiteY64" fmla="*/ 382358 h 457089"/>
                  <a:gd name="connsiteX65" fmla="*/ 80772 w 533790"/>
                  <a:gd name="connsiteY65" fmla="*/ 339590 h 457089"/>
                  <a:gd name="connsiteX66" fmla="*/ 98965 w 533790"/>
                  <a:gd name="connsiteY66" fmla="*/ 314635 h 457089"/>
                  <a:gd name="connsiteX67" fmla="*/ 123920 w 533790"/>
                  <a:gd name="connsiteY67" fmla="*/ 377214 h 457089"/>
                  <a:gd name="connsiteX68" fmla="*/ 153638 w 533790"/>
                  <a:gd name="connsiteY68" fmla="*/ 437031 h 457089"/>
                  <a:gd name="connsiteX69" fmla="*/ 131254 w 533790"/>
                  <a:gd name="connsiteY69" fmla="*/ 437031 h 457089"/>
                  <a:gd name="connsiteX70" fmla="*/ 166783 w 533790"/>
                  <a:gd name="connsiteY70" fmla="*/ 436936 h 457089"/>
                  <a:gd name="connsiteX71" fmla="*/ 135541 w 533790"/>
                  <a:gd name="connsiteY71" fmla="*/ 379595 h 457089"/>
                  <a:gd name="connsiteX72" fmla="*/ 111919 w 533790"/>
                  <a:gd name="connsiteY72" fmla="*/ 331494 h 457089"/>
                  <a:gd name="connsiteX73" fmla="*/ 101822 w 533790"/>
                  <a:gd name="connsiteY73" fmla="*/ 310920 h 457089"/>
                  <a:gd name="connsiteX74" fmla="*/ 105346 w 533790"/>
                  <a:gd name="connsiteY74" fmla="*/ 306253 h 457089"/>
                  <a:gd name="connsiteX75" fmla="*/ 119063 w 533790"/>
                  <a:gd name="connsiteY75" fmla="*/ 288822 h 457089"/>
                  <a:gd name="connsiteX76" fmla="*/ 144494 w 533790"/>
                  <a:gd name="connsiteY76" fmla="*/ 350449 h 457089"/>
                  <a:gd name="connsiteX77" fmla="*/ 193738 w 533790"/>
                  <a:gd name="connsiteY77" fmla="*/ 436460 h 457089"/>
                  <a:gd name="connsiteX78" fmla="*/ 166783 w 533790"/>
                  <a:gd name="connsiteY78" fmla="*/ 436936 h 457089"/>
                  <a:gd name="connsiteX79" fmla="*/ 202311 w 533790"/>
                  <a:gd name="connsiteY79" fmla="*/ 436364 h 457089"/>
                  <a:gd name="connsiteX80" fmla="*/ 123158 w 533790"/>
                  <a:gd name="connsiteY80" fmla="*/ 285964 h 457089"/>
                  <a:gd name="connsiteX81" fmla="*/ 122111 w 533790"/>
                  <a:gd name="connsiteY81" fmla="*/ 284821 h 457089"/>
                  <a:gd name="connsiteX82" fmla="*/ 142113 w 533790"/>
                  <a:gd name="connsiteY82" fmla="*/ 259199 h 457089"/>
                  <a:gd name="connsiteX83" fmla="*/ 182023 w 533790"/>
                  <a:gd name="connsiteY83" fmla="*/ 348925 h 457089"/>
                  <a:gd name="connsiteX84" fmla="*/ 208026 w 533790"/>
                  <a:gd name="connsiteY84" fmla="*/ 399503 h 457089"/>
                  <a:gd name="connsiteX85" fmla="*/ 230505 w 533790"/>
                  <a:gd name="connsiteY85" fmla="*/ 435983 h 457089"/>
                  <a:gd name="connsiteX86" fmla="*/ 202311 w 533790"/>
                  <a:gd name="connsiteY86" fmla="*/ 436364 h 457089"/>
                  <a:gd name="connsiteX87" fmla="*/ 236887 w 533790"/>
                  <a:gd name="connsiteY87" fmla="*/ 436079 h 457089"/>
                  <a:gd name="connsiteX88" fmla="*/ 216313 w 533790"/>
                  <a:gd name="connsiteY88" fmla="*/ 394740 h 457089"/>
                  <a:gd name="connsiteX89" fmla="*/ 190024 w 533790"/>
                  <a:gd name="connsiteY89" fmla="*/ 344353 h 457089"/>
                  <a:gd name="connsiteX90" fmla="*/ 162687 w 533790"/>
                  <a:gd name="connsiteY90" fmla="*/ 289298 h 457089"/>
                  <a:gd name="connsiteX91" fmla="*/ 147257 w 533790"/>
                  <a:gd name="connsiteY91" fmla="*/ 252532 h 457089"/>
                  <a:gd name="connsiteX92" fmla="*/ 150971 w 533790"/>
                  <a:gd name="connsiteY92" fmla="*/ 247579 h 457089"/>
                  <a:gd name="connsiteX93" fmla="*/ 160401 w 533790"/>
                  <a:gd name="connsiteY93" fmla="*/ 234815 h 457089"/>
                  <a:gd name="connsiteX94" fmla="*/ 214884 w 533790"/>
                  <a:gd name="connsiteY94" fmla="*/ 337590 h 457089"/>
                  <a:gd name="connsiteX95" fmla="*/ 250603 w 533790"/>
                  <a:gd name="connsiteY95" fmla="*/ 402170 h 457089"/>
                  <a:gd name="connsiteX96" fmla="*/ 269367 w 533790"/>
                  <a:gd name="connsiteY96" fmla="*/ 436936 h 457089"/>
                  <a:gd name="connsiteX97" fmla="*/ 236887 w 533790"/>
                  <a:gd name="connsiteY97" fmla="*/ 436079 h 457089"/>
                  <a:gd name="connsiteX98" fmla="*/ 278797 w 533790"/>
                  <a:gd name="connsiteY98" fmla="*/ 437603 h 457089"/>
                  <a:gd name="connsiteX99" fmla="*/ 265462 w 533790"/>
                  <a:gd name="connsiteY99" fmla="*/ 411313 h 457089"/>
                  <a:gd name="connsiteX100" fmla="*/ 231458 w 533790"/>
                  <a:gd name="connsiteY100" fmla="*/ 347877 h 457089"/>
                  <a:gd name="connsiteX101" fmla="*/ 165163 w 533790"/>
                  <a:gd name="connsiteY101" fmla="*/ 227957 h 457089"/>
                  <a:gd name="connsiteX102" fmla="*/ 177165 w 533790"/>
                  <a:gd name="connsiteY102" fmla="*/ 204526 h 457089"/>
                  <a:gd name="connsiteX103" fmla="*/ 184213 w 533790"/>
                  <a:gd name="connsiteY103" fmla="*/ 220813 h 457089"/>
                  <a:gd name="connsiteX104" fmla="*/ 215075 w 533790"/>
                  <a:gd name="connsiteY104" fmla="*/ 282059 h 457089"/>
                  <a:gd name="connsiteX105" fmla="*/ 259937 w 533790"/>
                  <a:gd name="connsiteY105" fmla="*/ 368070 h 457089"/>
                  <a:gd name="connsiteX106" fmla="*/ 283083 w 533790"/>
                  <a:gd name="connsiteY106" fmla="*/ 407122 h 457089"/>
                  <a:gd name="connsiteX107" fmla="*/ 299085 w 533790"/>
                  <a:gd name="connsiteY107" fmla="*/ 439603 h 457089"/>
                  <a:gd name="connsiteX108" fmla="*/ 278797 w 533790"/>
                  <a:gd name="connsiteY108" fmla="*/ 437603 h 457089"/>
                  <a:gd name="connsiteX109" fmla="*/ 382715 w 533790"/>
                  <a:gd name="connsiteY109" fmla="*/ 353878 h 457089"/>
                  <a:gd name="connsiteX110" fmla="*/ 308896 w 533790"/>
                  <a:gd name="connsiteY110" fmla="*/ 430268 h 457089"/>
                  <a:gd name="connsiteX111" fmla="*/ 285941 w 533790"/>
                  <a:gd name="connsiteY111" fmla="*/ 390454 h 457089"/>
                  <a:gd name="connsiteX112" fmla="*/ 237268 w 533790"/>
                  <a:gd name="connsiteY112" fmla="*/ 299680 h 457089"/>
                  <a:gd name="connsiteX113" fmla="*/ 204788 w 533790"/>
                  <a:gd name="connsiteY113" fmla="*/ 235768 h 457089"/>
                  <a:gd name="connsiteX114" fmla="*/ 182785 w 533790"/>
                  <a:gd name="connsiteY114" fmla="*/ 192334 h 457089"/>
                  <a:gd name="connsiteX115" fmla="*/ 224695 w 533790"/>
                  <a:gd name="connsiteY115" fmla="*/ 159377 h 457089"/>
                  <a:gd name="connsiteX116" fmla="*/ 293370 w 533790"/>
                  <a:gd name="connsiteY116" fmla="*/ 104609 h 457089"/>
                  <a:gd name="connsiteX117" fmla="*/ 301657 w 533790"/>
                  <a:gd name="connsiteY117" fmla="*/ 98513 h 457089"/>
                  <a:gd name="connsiteX118" fmla="*/ 330613 w 533790"/>
                  <a:gd name="connsiteY118" fmla="*/ 146519 h 457089"/>
                  <a:gd name="connsiteX119" fmla="*/ 365570 w 533790"/>
                  <a:gd name="connsiteY119" fmla="*/ 206717 h 457089"/>
                  <a:gd name="connsiteX120" fmla="*/ 400145 w 533790"/>
                  <a:gd name="connsiteY120" fmla="*/ 261485 h 457089"/>
                  <a:gd name="connsiteX121" fmla="*/ 429673 w 533790"/>
                  <a:gd name="connsiteY121" fmla="*/ 310349 h 457089"/>
                  <a:gd name="connsiteX122" fmla="*/ 382715 w 533790"/>
                  <a:gd name="connsiteY122" fmla="*/ 353878 h 457089"/>
                  <a:gd name="connsiteX123" fmla="*/ 436531 w 533790"/>
                  <a:gd name="connsiteY123" fmla="*/ 304348 h 457089"/>
                  <a:gd name="connsiteX124" fmla="*/ 422625 w 533790"/>
                  <a:gd name="connsiteY124" fmla="*/ 277583 h 457089"/>
                  <a:gd name="connsiteX125" fmla="*/ 455486 w 533790"/>
                  <a:gd name="connsiteY125" fmla="*/ 254913 h 457089"/>
                  <a:gd name="connsiteX126" fmla="*/ 471107 w 533790"/>
                  <a:gd name="connsiteY126" fmla="*/ 274249 h 457089"/>
                  <a:gd name="connsiteX127" fmla="*/ 436531 w 533790"/>
                  <a:gd name="connsiteY127" fmla="*/ 304348 h 457089"/>
                  <a:gd name="connsiteX128" fmla="*/ 502634 w 533790"/>
                  <a:gd name="connsiteY128" fmla="*/ 243578 h 457089"/>
                  <a:gd name="connsiteX129" fmla="*/ 490538 w 533790"/>
                  <a:gd name="connsiteY129" fmla="*/ 257961 h 457089"/>
                  <a:gd name="connsiteX130" fmla="*/ 474440 w 533790"/>
                  <a:gd name="connsiteY130" fmla="*/ 271391 h 457089"/>
                  <a:gd name="connsiteX131" fmla="*/ 459296 w 533790"/>
                  <a:gd name="connsiteY131" fmla="*/ 245483 h 457089"/>
                  <a:gd name="connsiteX132" fmla="*/ 453009 w 533790"/>
                  <a:gd name="connsiteY132" fmla="*/ 245483 h 457089"/>
                  <a:gd name="connsiteX133" fmla="*/ 419862 w 533790"/>
                  <a:gd name="connsiteY133" fmla="*/ 273296 h 457089"/>
                  <a:gd name="connsiteX134" fmla="*/ 413290 w 533790"/>
                  <a:gd name="connsiteY134" fmla="*/ 263390 h 457089"/>
                  <a:gd name="connsiteX135" fmla="*/ 374333 w 533790"/>
                  <a:gd name="connsiteY135" fmla="*/ 201763 h 457089"/>
                  <a:gd name="connsiteX136" fmla="*/ 339185 w 533790"/>
                  <a:gd name="connsiteY136" fmla="*/ 141661 h 457089"/>
                  <a:gd name="connsiteX137" fmla="*/ 304705 w 533790"/>
                  <a:gd name="connsiteY137" fmla="*/ 96417 h 457089"/>
                  <a:gd name="connsiteX138" fmla="*/ 405575 w 533790"/>
                  <a:gd name="connsiteY138" fmla="*/ 6311 h 457089"/>
                  <a:gd name="connsiteX139" fmla="*/ 411004 w 533790"/>
                  <a:gd name="connsiteY139" fmla="*/ 18693 h 457089"/>
                  <a:gd name="connsiteX140" fmla="*/ 431768 w 533790"/>
                  <a:gd name="connsiteY140" fmla="*/ 56507 h 457089"/>
                  <a:gd name="connsiteX141" fmla="*/ 471678 w 533790"/>
                  <a:gd name="connsiteY141" fmla="*/ 134993 h 457089"/>
                  <a:gd name="connsiteX142" fmla="*/ 508350 w 533790"/>
                  <a:gd name="connsiteY142" fmla="*/ 203383 h 457089"/>
                  <a:gd name="connsiteX143" fmla="*/ 520637 w 533790"/>
                  <a:gd name="connsiteY143" fmla="*/ 225671 h 457089"/>
                  <a:gd name="connsiteX144" fmla="*/ 502634 w 533790"/>
                  <a:gd name="connsiteY144" fmla="*/ 243578 h 4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533790" h="457089">
                    <a:moveTo>
                      <a:pt x="518636" y="197668"/>
                    </a:moveTo>
                    <a:cubicBezTo>
                      <a:pt x="505682" y="175189"/>
                      <a:pt x="493681" y="152329"/>
                      <a:pt x="482441" y="128993"/>
                    </a:cubicBezTo>
                    <a:cubicBezTo>
                      <a:pt x="469678" y="102513"/>
                      <a:pt x="455867" y="76700"/>
                      <a:pt x="441960" y="50792"/>
                    </a:cubicBezTo>
                    <a:cubicBezTo>
                      <a:pt x="435483" y="38696"/>
                      <a:pt x="423291" y="4691"/>
                      <a:pt x="409194" y="119"/>
                    </a:cubicBezTo>
                    <a:cubicBezTo>
                      <a:pt x="407956" y="-262"/>
                      <a:pt x="406813" y="310"/>
                      <a:pt x="406146" y="1262"/>
                    </a:cubicBezTo>
                    <a:cubicBezTo>
                      <a:pt x="405956" y="1358"/>
                      <a:pt x="405765" y="1358"/>
                      <a:pt x="405575" y="1453"/>
                    </a:cubicBezTo>
                    <a:cubicBezTo>
                      <a:pt x="325946" y="63842"/>
                      <a:pt x="242888" y="120801"/>
                      <a:pt x="169259" y="190619"/>
                    </a:cubicBezTo>
                    <a:cubicBezTo>
                      <a:pt x="167735" y="192048"/>
                      <a:pt x="168116" y="194144"/>
                      <a:pt x="169354" y="195477"/>
                    </a:cubicBezTo>
                    <a:cubicBezTo>
                      <a:pt x="164497" y="200811"/>
                      <a:pt x="160211" y="206812"/>
                      <a:pt x="156210" y="212908"/>
                    </a:cubicBezTo>
                    <a:cubicBezTo>
                      <a:pt x="156020" y="212622"/>
                      <a:pt x="155925" y="212336"/>
                      <a:pt x="155734" y="212051"/>
                    </a:cubicBezTo>
                    <a:cubicBezTo>
                      <a:pt x="154877" y="210622"/>
                      <a:pt x="152495" y="211574"/>
                      <a:pt x="152971" y="213194"/>
                    </a:cubicBezTo>
                    <a:cubicBezTo>
                      <a:pt x="153257" y="214241"/>
                      <a:pt x="153638" y="215194"/>
                      <a:pt x="153924" y="216146"/>
                    </a:cubicBezTo>
                    <a:cubicBezTo>
                      <a:pt x="148781" y="224147"/>
                      <a:pt x="143923" y="232339"/>
                      <a:pt x="138589" y="239863"/>
                    </a:cubicBezTo>
                    <a:cubicBezTo>
                      <a:pt x="138589" y="239863"/>
                      <a:pt x="138589" y="239863"/>
                      <a:pt x="138494" y="239768"/>
                    </a:cubicBezTo>
                    <a:cubicBezTo>
                      <a:pt x="137732" y="238911"/>
                      <a:pt x="136303" y="239768"/>
                      <a:pt x="136588" y="240816"/>
                    </a:cubicBezTo>
                    <a:cubicBezTo>
                      <a:pt x="136684" y="241197"/>
                      <a:pt x="136779" y="241578"/>
                      <a:pt x="136875" y="241959"/>
                    </a:cubicBezTo>
                    <a:cubicBezTo>
                      <a:pt x="121539" y="263009"/>
                      <a:pt x="104966" y="283202"/>
                      <a:pt x="89059" y="303776"/>
                    </a:cubicBezTo>
                    <a:cubicBezTo>
                      <a:pt x="71628" y="326351"/>
                      <a:pt x="56102" y="350354"/>
                      <a:pt x="40672" y="374357"/>
                    </a:cubicBezTo>
                    <a:cubicBezTo>
                      <a:pt x="27527" y="394930"/>
                      <a:pt x="11811" y="415695"/>
                      <a:pt x="2572" y="438460"/>
                    </a:cubicBezTo>
                    <a:cubicBezTo>
                      <a:pt x="953" y="439793"/>
                      <a:pt x="0" y="441698"/>
                      <a:pt x="0" y="443794"/>
                    </a:cubicBezTo>
                    <a:cubicBezTo>
                      <a:pt x="0" y="447223"/>
                      <a:pt x="2096" y="450557"/>
                      <a:pt x="6477" y="450557"/>
                    </a:cubicBezTo>
                    <a:cubicBezTo>
                      <a:pt x="57626" y="451128"/>
                      <a:pt x="108871" y="450747"/>
                      <a:pt x="160020" y="450747"/>
                    </a:cubicBezTo>
                    <a:cubicBezTo>
                      <a:pt x="160877" y="450747"/>
                      <a:pt x="161639" y="450747"/>
                      <a:pt x="162496" y="450747"/>
                    </a:cubicBezTo>
                    <a:cubicBezTo>
                      <a:pt x="163830" y="452557"/>
                      <a:pt x="165068" y="454367"/>
                      <a:pt x="166402" y="456081"/>
                    </a:cubicBezTo>
                    <a:cubicBezTo>
                      <a:pt x="168497" y="458653"/>
                      <a:pt x="171831" y="455795"/>
                      <a:pt x="171355" y="453224"/>
                    </a:cubicBezTo>
                    <a:cubicBezTo>
                      <a:pt x="171260" y="452462"/>
                      <a:pt x="170974" y="451604"/>
                      <a:pt x="170783" y="450842"/>
                    </a:cubicBezTo>
                    <a:cubicBezTo>
                      <a:pt x="214789" y="451319"/>
                      <a:pt x="259937" y="454176"/>
                      <a:pt x="303371" y="447509"/>
                    </a:cubicBezTo>
                    <a:cubicBezTo>
                      <a:pt x="305086" y="449985"/>
                      <a:pt x="309563" y="449699"/>
                      <a:pt x="310134" y="446366"/>
                    </a:cubicBezTo>
                    <a:cubicBezTo>
                      <a:pt x="310325" y="445508"/>
                      <a:pt x="310229" y="444651"/>
                      <a:pt x="310229" y="443794"/>
                    </a:cubicBezTo>
                    <a:cubicBezTo>
                      <a:pt x="315563" y="440174"/>
                      <a:pt x="320516" y="435031"/>
                      <a:pt x="324231" y="431602"/>
                    </a:cubicBezTo>
                    <a:cubicBezTo>
                      <a:pt x="341281" y="415981"/>
                      <a:pt x="357092" y="398645"/>
                      <a:pt x="373761" y="382548"/>
                    </a:cubicBezTo>
                    <a:cubicBezTo>
                      <a:pt x="422053" y="335971"/>
                      <a:pt x="476155" y="294823"/>
                      <a:pt x="518922" y="243102"/>
                    </a:cubicBezTo>
                    <a:cubicBezTo>
                      <a:pt x="522732" y="239863"/>
                      <a:pt x="526256" y="236244"/>
                      <a:pt x="528447" y="232244"/>
                    </a:cubicBezTo>
                    <a:cubicBezTo>
                      <a:pt x="528638" y="231863"/>
                      <a:pt x="528733" y="231482"/>
                      <a:pt x="528828" y="231101"/>
                    </a:cubicBezTo>
                    <a:cubicBezTo>
                      <a:pt x="531400" y="230720"/>
                      <a:pt x="533686" y="228243"/>
                      <a:pt x="533781" y="225576"/>
                    </a:cubicBezTo>
                    <a:cubicBezTo>
                      <a:pt x="534162" y="216527"/>
                      <a:pt x="523113" y="205383"/>
                      <a:pt x="518636" y="197668"/>
                    </a:cubicBezTo>
                    <a:close/>
                    <a:moveTo>
                      <a:pt x="10954" y="437126"/>
                    </a:moveTo>
                    <a:cubicBezTo>
                      <a:pt x="18098" y="429983"/>
                      <a:pt x="24289" y="421791"/>
                      <a:pt x="30290" y="413314"/>
                    </a:cubicBezTo>
                    <a:cubicBezTo>
                      <a:pt x="32290" y="419886"/>
                      <a:pt x="35147" y="426268"/>
                      <a:pt x="37433" y="432554"/>
                    </a:cubicBezTo>
                    <a:cubicBezTo>
                      <a:pt x="37910" y="433888"/>
                      <a:pt x="38481" y="435412"/>
                      <a:pt x="38957" y="437031"/>
                    </a:cubicBezTo>
                    <a:cubicBezTo>
                      <a:pt x="29623" y="437126"/>
                      <a:pt x="20288" y="437031"/>
                      <a:pt x="10954" y="437126"/>
                    </a:cubicBezTo>
                    <a:close/>
                    <a:moveTo>
                      <a:pt x="48768" y="437031"/>
                    </a:moveTo>
                    <a:cubicBezTo>
                      <a:pt x="47149" y="432554"/>
                      <a:pt x="44672" y="428173"/>
                      <a:pt x="43339" y="424553"/>
                    </a:cubicBezTo>
                    <a:cubicBezTo>
                      <a:pt x="41053" y="418362"/>
                      <a:pt x="38957" y="411695"/>
                      <a:pt x="35433" y="406075"/>
                    </a:cubicBezTo>
                    <a:cubicBezTo>
                      <a:pt x="39053" y="400646"/>
                      <a:pt x="42577" y="395312"/>
                      <a:pt x="46196" y="389978"/>
                    </a:cubicBezTo>
                    <a:cubicBezTo>
                      <a:pt x="49816" y="404932"/>
                      <a:pt x="55340" y="423505"/>
                      <a:pt x="63913" y="437126"/>
                    </a:cubicBezTo>
                    <a:cubicBezTo>
                      <a:pt x="58865" y="437031"/>
                      <a:pt x="53816" y="436936"/>
                      <a:pt x="48768" y="437031"/>
                    </a:cubicBezTo>
                    <a:close/>
                    <a:moveTo>
                      <a:pt x="74104" y="437031"/>
                    </a:moveTo>
                    <a:cubicBezTo>
                      <a:pt x="71438" y="428268"/>
                      <a:pt x="65532" y="419791"/>
                      <a:pt x="62294" y="411980"/>
                    </a:cubicBezTo>
                    <a:cubicBezTo>
                      <a:pt x="58484" y="402932"/>
                      <a:pt x="55531" y="392835"/>
                      <a:pt x="49625" y="384929"/>
                    </a:cubicBezTo>
                    <a:cubicBezTo>
                      <a:pt x="50483" y="383691"/>
                      <a:pt x="51340" y="382358"/>
                      <a:pt x="52197" y="381119"/>
                    </a:cubicBezTo>
                    <a:cubicBezTo>
                      <a:pt x="55817" y="375880"/>
                      <a:pt x="59341" y="370642"/>
                      <a:pt x="62960" y="365403"/>
                    </a:cubicBezTo>
                    <a:cubicBezTo>
                      <a:pt x="67437" y="376833"/>
                      <a:pt x="72676" y="388072"/>
                      <a:pt x="77438" y="399312"/>
                    </a:cubicBezTo>
                    <a:cubicBezTo>
                      <a:pt x="82296" y="410742"/>
                      <a:pt x="86392" y="425411"/>
                      <a:pt x="93154" y="437031"/>
                    </a:cubicBezTo>
                    <a:cubicBezTo>
                      <a:pt x="86678" y="437031"/>
                      <a:pt x="80391" y="437031"/>
                      <a:pt x="74104" y="437031"/>
                    </a:cubicBezTo>
                    <a:close/>
                    <a:moveTo>
                      <a:pt x="102394" y="437031"/>
                    </a:moveTo>
                    <a:cubicBezTo>
                      <a:pt x="99917" y="426744"/>
                      <a:pt x="94012" y="416743"/>
                      <a:pt x="89916" y="407408"/>
                    </a:cubicBezTo>
                    <a:cubicBezTo>
                      <a:pt x="82963" y="391597"/>
                      <a:pt x="75438" y="375500"/>
                      <a:pt x="65818" y="361021"/>
                    </a:cubicBezTo>
                    <a:cubicBezTo>
                      <a:pt x="69723" y="355402"/>
                      <a:pt x="73628" y="349782"/>
                      <a:pt x="77629" y="344162"/>
                    </a:cubicBezTo>
                    <a:cubicBezTo>
                      <a:pt x="88297" y="361403"/>
                      <a:pt x="94202" y="380453"/>
                      <a:pt x="102394" y="399026"/>
                    </a:cubicBezTo>
                    <a:cubicBezTo>
                      <a:pt x="106680" y="408837"/>
                      <a:pt x="111252" y="427506"/>
                      <a:pt x="120301" y="437031"/>
                    </a:cubicBezTo>
                    <a:lnTo>
                      <a:pt x="102394" y="437031"/>
                    </a:lnTo>
                    <a:close/>
                    <a:moveTo>
                      <a:pt x="131254" y="437031"/>
                    </a:moveTo>
                    <a:cubicBezTo>
                      <a:pt x="128492" y="430554"/>
                      <a:pt x="123635" y="425030"/>
                      <a:pt x="120301" y="418743"/>
                    </a:cubicBezTo>
                    <a:cubicBezTo>
                      <a:pt x="114110" y="407122"/>
                      <a:pt x="108966" y="394550"/>
                      <a:pt x="104108" y="382358"/>
                    </a:cubicBezTo>
                    <a:cubicBezTo>
                      <a:pt x="98393" y="367880"/>
                      <a:pt x="93154" y="349877"/>
                      <a:pt x="80772" y="339590"/>
                    </a:cubicBezTo>
                    <a:cubicBezTo>
                      <a:pt x="86773" y="331208"/>
                      <a:pt x="92774" y="322826"/>
                      <a:pt x="98965" y="314635"/>
                    </a:cubicBezTo>
                    <a:cubicBezTo>
                      <a:pt x="105728" y="336257"/>
                      <a:pt x="113443" y="356830"/>
                      <a:pt x="123920" y="377214"/>
                    </a:cubicBezTo>
                    <a:cubicBezTo>
                      <a:pt x="133541" y="396074"/>
                      <a:pt x="142399" y="417886"/>
                      <a:pt x="153638" y="437031"/>
                    </a:cubicBezTo>
                    <a:lnTo>
                      <a:pt x="131254" y="437031"/>
                    </a:lnTo>
                    <a:close/>
                    <a:moveTo>
                      <a:pt x="166783" y="436936"/>
                    </a:moveTo>
                    <a:cubicBezTo>
                      <a:pt x="159163" y="416933"/>
                      <a:pt x="145447" y="397407"/>
                      <a:pt x="135541" y="379595"/>
                    </a:cubicBezTo>
                    <a:cubicBezTo>
                      <a:pt x="126873" y="363974"/>
                      <a:pt x="118682" y="348163"/>
                      <a:pt x="111919" y="331494"/>
                    </a:cubicBezTo>
                    <a:cubicBezTo>
                      <a:pt x="108871" y="324064"/>
                      <a:pt x="106204" y="317207"/>
                      <a:pt x="101822" y="310920"/>
                    </a:cubicBezTo>
                    <a:cubicBezTo>
                      <a:pt x="102965" y="309396"/>
                      <a:pt x="104108" y="307777"/>
                      <a:pt x="105346" y="306253"/>
                    </a:cubicBezTo>
                    <a:cubicBezTo>
                      <a:pt x="109919" y="300443"/>
                      <a:pt x="114491" y="294632"/>
                      <a:pt x="119063" y="288822"/>
                    </a:cubicBezTo>
                    <a:cubicBezTo>
                      <a:pt x="120396" y="310539"/>
                      <a:pt x="134207" y="332161"/>
                      <a:pt x="144494" y="350449"/>
                    </a:cubicBezTo>
                    <a:cubicBezTo>
                      <a:pt x="160401" y="378833"/>
                      <a:pt x="174784" y="409980"/>
                      <a:pt x="193738" y="436460"/>
                    </a:cubicBezTo>
                    <a:cubicBezTo>
                      <a:pt x="184690" y="436745"/>
                      <a:pt x="175641" y="436936"/>
                      <a:pt x="166783" y="436936"/>
                    </a:cubicBezTo>
                    <a:close/>
                    <a:moveTo>
                      <a:pt x="202311" y="436364"/>
                    </a:moveTo>
                    <a:cubicBezTo>
                      <a:pt x="180404" y="384167"/>
                      <a:pt x="144875" y="338543"/>
                      <a:pt x="123158" y="285964"/>
                    </a:cubicBezTo>
                    <a:cubicBezTo>
                      <a:pt x="122968" y="285488"/>
                      <a:pt x="122587" y="285107"/>
                      <a:pt x="122111" y="284821"/>
                    </a:cubicBezTo>
                    <a:cubicBezTo>
                      <a:pt x="128873" y="276344"/>
                      <a:pt x="135541" y="267772"/>
                      <a:pt x="142113" y="259199"/>
                    </a:cubicBezTo>
                    <a:cubicBezTo>
                      <a:pt x="152305" y="290251"/>
                      <a:pt x="166592" y="320540"/>
                      <a:pt x="182023" y="348925"/>
                    </a:cubicBezTo>
                    <a:cubicBezTo>
                      <a:pt x="191071" y="365689"/>
                      <a:pt x="199835" y="382358"/>
                      <a:pt x="208026" y="399503"/>
                    </a:cubicBezTo>
                    <a:cubicBezTo>
                      <a:pt x="214122" y="412076"/>
                      <a:pt x="219551" y="427125"/>
                      <a:pt x="230505" y="435983"/>
                    </a:cubicBezTo>
                    <a:cubicBezTo>
                      <a:pt x="221171" y="436079"/>
                      <a:pt x="211646" y="436174"/>
                      <a:pt x="202311" y="436364"/>
                    </a:cubicBezTo>
                    <a:close/>
                    <a:moveTo>
                      <a:pt x="236887" y="436079"/>
                    </a:moveTo>
                    <a:cubicBezTo>
                      <a:pt x="233553" y="421410"/>
                      <a:pt x="222980" y="408170"/>
                      <a:pt x="216313" y="394740"/>
                    </a:cubicBezTo>
                    <a:cubicBezTo>
                      <a:pt x="207931" y="377690"/>
                      <a:pt x="199454" y="360926"/>
                      <a:pt x="190024" y="344353"/>
                    </a:cubicBezTo>
                    <a:cubicBezTo>
                      <a:pt x="179927" y="326541"/>
                      <a:pt x="170879" y="308063"/>
                      <a:pt x="162687" y="289298"/>
                    </a:cubicBezTo>
                    <a:cubicBezTo>
                      <a:pt x="157353" y="277106"/>
                      <a:pt x="153638" y="264057"/>
                      <a:pt x="147257" y="252532"/>
                    </a:cubicBezTo>
                    <a:cubicBezTo>
                      <a:pt x="148495" y="250913"/>
                      <a:pt x="149733" y="249293"/>
                      <a:pt x="150971" y="247579"/>
                    </a:cubicBezTo>
                    <a:cubicBezTo>
                      <a:pt x="154019" y="243388"/>
                      <a:pt x="157258" y="239197"/>
                      <a:pt x="160401" y="234815"/>
                    </a:cubicBezTo>
                    <a:cubicBezTo>
                      <a:pt x="174498" y="270629"/>
                      <a:pt x="196120" y="304634"/>
                      <a:pt x="214884" y="337590"/>
                    </a:cubicBezTo>
                    <a:cubicBezTo>
                      <a:pt x="227076" y="359021"/>
                      <a:pt x="239554" y="380167"/>
                      <a:pt x="250603" y="402170"/>
                    </a:cubicBezTo>
                    <a:cubicBezTo>
                      <a:pt x="256127" y="413123"/>
                      <a:pt x="261557" y="426744"/>
                      <a:pt x="269367" y="436936"/>
                    </a:cubicBezTo>
                    <a:cubicBezTo>
                      <a:pt x="258604" y="436364"/>
                      <a:pt x="247841" y="436079"/>
                      <a:pt x="236887" y="436079"/>
                    </a:cubicBezTo>
                    <a:close/>
                    <a:moveTo>
                      <a:pt x="278797" y="437603"/>
                    </a:moveTo>
                    <a:cubicBezTo>
                      <a:pt x="278511" y="428363"/>
                      <a:pt x="269462" y="419124"/>
                      <a:pt x="265462" y="411313"/>
                    </a:cubicBezTo>
                    <a:cubicBezTo>
                      <a:pt x="254318" y="389978"/>
                      <a:pt x="243459" y="368737"/>
                      <a:pt x="231458" y="347877"/>
                    </a:cubicBezTo>
                    <a:cubicBezTo>
                      <a:pt x="208788" y="308539"/>
                      <a:pt x="188595" y="267010"/>
                      <a:pt x="165163" y="227957"/>
                    </a:cubicBezTo>
                    <a:cubicBezTo>
                      <a:pt x="170117" y="220528"/>
                      <a:pt x="174498" y="212813"/>
                      <a:pt x="177165" y="204526"/>
                    </a:cubicBezTo>
                    <a:cubicBezTo>
                      <a:pt x="178975" y="210622"/>
                      <a:pt x="182404" y="216813"/>
                      <a:pt x="184213" y="220813"/>
                    </a:cubicBezTo>
                    <a:cubicBezTo>
                      <a:pt x="193548" y="241673"/>
                      <a:pt x="204788" y="261676"/>
                      <a:pt x="215075" y="282059"/>
                    </a:cubicBezTo>
                    <a:cubicBezTo>
                      <a:pt x="229648" y="310920"/>
                      <a:pt x="244316" y="339781"/>
                      <a:pt x="259937" y="368070"/>
                    </a:cubicBezTo>
                    <a:cubicBezTo>
                      <a:pt x="267271" y="381310"/>
                      <a:pt x="274987" y="394264"/>
                      <a:pt x="283083" y="407122"/>
                    </a:cubicBezTo>
                    <a:cubicBezTo>
                      <a:pt x="289655" y="417505"/>
                      <a:pt x="293846" y="428839"/>
                      <a:pt x="299085" y="439603"/>
                    </a:cubicBezTo>
                    <a:cubicBezTo>
                      <a:pt x="292513" y="438746"/>
                      <a:pt x="285655" y="438079"/>
                      <a:pt x="278797" y="437603"/>
                    </a:cubicBezTo>
                    <a:close/>
                    <a:moveTo>
                      <a:pt x="382715" y="353878"/>
                    </a:moveTo>
                    <a:cubicBezTo>
                      <a:pt x="356711" y="378071"/>
                      <a:pt x="333375" y="404837"/>
                      <a:pt x="308896" y="430268"/>
                    </a:cubicBezTo>
                    <a:cubicBezTo>
                      <a:pt x="304514" y="415886"/>
                      <a:pt x="293084" y="401693"/>
                      <a:pt x="285941" y="390454"/>
                    </a:cubicBezTo>
                    <a:cubicBezTo>
                      <a:pt x="267653" y="361593"/>
                      <a:pt x="252794" y="330065"/>
                      <a:pt x="237268" y="299680"/>
                    </a:cubicBezTo>
                    <a:cubicBezTo>
                      <a:pt x="226409" y="278440"/>
                      <a:pt x="215646" y="257009"/>
                      <a:pt x="204788" y="235768"/>
                    </a:cubicBezTo>
                    <a:cubicBezTo>
                      <a:pt x="199549" y="225481"/>
                      <a:pt x="192881" y="200906"/>
                      <a:pt x="182785" y="192334"/>
                    </a:cubicBezTo>
                    <a:cubicBezTo>
                      <a:pt x="198787" y="184619"/>
                      <a:pt x="211741" y="171474"/>
                      <a:pt x="224695" y="159377"/>
                    </a:cubicBezTo>
                    <a:cubicBezTo>
                      <a:pt x="246221" y="139470"/>
                      <a:pt x="269843" y="122039"/>
                      <a:pt x="293370" y="104609"/>
                    </a:cubicBezTo>
                    <a:cubicBezTo>
                      <a:pt x="296132" y="102608"/>
                      <a:pt x="298895" y="100608"/>
                      <a:pt x="301657" y="98513"/>
                    </a:cubicBezTo>
                    <a:cubicBezTo>
                      <a:pt x="308325" y="115658"/>
                      <a:pt x="320897" y="131088"/>
                      <a:pt x="330613" y="146519"/>
                    </a:cubicBezTo>
                    <a:cubicBezTo>
                      <a:pt x="342900" y="166235"/>
                      <a:pt x="354330" y="186428"/>
                      <a:pt x="365570" y="206717"/>
                    </a:cubicBezTo>
                    <a:cubicBezTo>
                      <a:pt x="376047" y="225671"/>
                      <a:pt x="387953" y="243578"/>
                      <a:pt x="400145" y="261485"/>
                    </a:cubicBezTo>
                    <a:cubicBezTo>
                      <a:pt x="410813" y="277106"/>
                      <a:pt x="419005" y="294823"/>
                      <a:pt x="429673" y="310349"/>
                    </a:cubicBezTo>
                    <a:cubicBezTo>
                      <a:pt x="413957" y="324827"/>
                      <a:pt x="398336" y="339305"/>
                      <a:pt x="382715" y="353878"/>
                    </a:cubicBezTo>
                    <a:close/>
                    <a:moveTo>
                      <a:pt x="436531" y="304348"/>
                    </a:moveTo>
                    <a:cubicBezTo>
                      <a:pt x="433388" y="294918"/>
                      <a:pt x="428149" y="286060"/>
                      <a:pt x="422625" y="277583"/>
                    </a:cubicBezTo>
                    <a:cubicBezTo>
                      <a:pt x="434340" y="272915"/>
                      <a:pt x="445484" y="263105"/>
                      <a:pt x="455486" y="254913"/>
                    </a:cubicBezTo>
                    <a:cubicBezTo>
                      <a:pt x="460725" y="261485"/>
                      <a:pt x="464820" y="268534"/>
                      <a:pt x="471107" y="274249"/>
                    </a:cubicBezTo>
                    <a:cubicBezTo>
                      <a:pt x="459486" y="284060"/>
                      <a:pt x="447961" y="294061"/>
                      <a:pt x="436531" y="304348"/>
                    </a:cubicBezTo>
                    <a:close/>
                    <a:moveTo>
                      <a:pt x="502634" y="243578"/>
                    </a:moveTo>
                    <a:cubicBezTo>
                      <a:pt x="498825" y="248531"/>
                      <a:pt x="494729" y="253199"/>
                      <a:pt x="490538" y="257961"/>
                    </a:cubicBezTo>
                    <a:cubicBezTo>
                      <a:pt x="485108" y="262343"/>
                      <a:pt x="479775" y="266914"/>
                      <a:pt x="474440" y="271391"/>
                    </a:cubicBezTo>
                    <a:cubicBezTo>
                      <a:pt x="471297" y="261580"/>
                      <a:pt x="466439" y="253199"/>
                      <a:pt x="459296" y="245483"/>
                    </a:cubicBezTo>
                    <a:cubicBezTo>
                      <a:pt x="457486" y="243578"/>
                      <a:pt x="454819" y="243959"/>
                      <a:pt x="453009" y="245483"/>
                    </a:cubicBezTo>
                    <a:cubicBezTo>
                      <a:pt x="442722" y="253675"/>
                      <a:pt x="427196" y="261676"/>
                      <a:pt x="419862" y="273296"/>
                    </a:cubicBezTo>
                    <a:cubicBezTo>
                      <a:pt x="417576" y="269963"/>
                      <a:pt x="415385" y="266629"/>
                      <a:pt x="413290" y="263390"/>
                    </a:cubicBezTo>
                    <a:cubicBezTo>
                      <a:pt x="399955" y="243007"/>
                      <a:pt x="386048" y="223195"/>
                      <a:pt x="374333" y="201763"/>
                    </a:cubicBezTo>
                    <a:cubicBezTo>
                      <a:pt x="363188" y="181380"/>
                      <a:pt x="351473" y="161378"/>
                      <a:pt x="339185" y="141661"/>
                    </a:cubicBezTo>
                    <a:cubicBezTo>
                      <a:pt x="329470" y="126135"/>
                      <a:pt x="319373" y="107942"/>
                      <a:pt x="304705" y="96417"/>
                    </a:cubicBezTo>
                    <a:cubicBezTo>
                      <a:pt x="341376" y="69366"/>
                      <a:pt x="377095" y="42506"/>
                      <a:pt x="405575" y="6311"/>
                    </a:cubicBezTo>
                    <a:cubicBezTo>
                      <a:pt x="407099" y="11740"/>
                      <a:pt x="407575" y="12311"/>
                      <a:pt x="411004" y="18693"/>
                    </a:cubicBezTo>
                    <a:cubicBezTo>
                      <a:pt x="417767" y="31457"/>
                      <a:pt x="425101" y="43839"/>
                      <a:pt x="431768" y="56507"/>
                    </a:cubicBezTo>
                    <a:cubicBezTo>
                      <a:pt x="445580" y="82511"/>
                      <a:pt x="458915" y="108609"/>
                      <a:pt x="471678" y="134993"/>
                    </a:cubicBezTo>
                    <a:cubicBezTo>
                      <a:pt x="483013" y="158330"/>
                      <a:pt x="496062" y="180618"/>
                      <a:pt x="508350" y="203383"/>
                    </a:cubicBezTo>
                    <a:cubicBezTo>
                      <a:pt x="511778" y="209764"/>
                      <a:pt x="515493" y="219194"/>
                      <a:pt x="520637" y="225671"/>
                    </a:cubicBezTo>
                    <a:cubicBezTo>
                      <a:pt x="513874" y="230338"/>
                      <a:pt x="507587" y="237101"/>
                      <a:pt x="502634" y="243578"/>
                    </a:cubicBezTo>
                    <a:close/>
                  </a:path>
                </a:pathLst>
              </a:custGeom>
              <a:grpFill/>
              <a:ln w="9525" cap="flat">
                <a:noFill/>
                <a:prstDash val="solid"/>
                <a:miter/>
              </a:ln>
            </p:spPr>
            <p:txBody>
              <a:bodyPr rtlCol="0" anchor="ctr"/>
              <a:lstStyle/>
              <a:p>
                <a:endParaRPr lang="en-US"/>
              </a:p>
            </p:txBody>
          </p:sp>
          <p:sp>
            <p:nvSpPr>
              <p:cNvPr id="1151" name="Freeform: Shape 1150">
                <a:extLst>
                  <a:ext uri="{FF2B5EF4-FFF2-40B4-BE49-F238E27FC236}">
                    <a16:creationId xmlns:a16="http://schemas.microsoft.com/office/drawing/2014/main" id="{3C21133C-B3D5-F340-F189-54FF002721A3}"/>
                  </a:ext>
                </a:extLst>
              </p:cNvPr>
              <p:cNvSpPr/>
              <p:nvPr/>
            </p:nvSpPr>
            <p:spPr>
              <a:xfrm>
                <a:off x="6958393" y="3842537"/>
                <a:ext cx="58304" cy="66966"/>
              </a:xfrm>
              <a:custGeom>
                <a:avLst/>
                <a:gdLst>
                  <a:gd name="connsiteX0" fmla="*/ 49911 w 58304"/>
                  <a:gd name="connsiteY0" fmla="*/ 31851 h 66966"/>
                  <a:gd name="connsiteX1" fmla="*/ 57436 w 58304"/>
                  <a:gd name="connsiteY1" fmla="*/ 30041 h 66966"/>
                  <a:gd name="connsiteX2" fmla="*/ 58007 w 58304"/>
                  <a:gd name="connsiteY2" fmla="*/ 28041 h 66966"/>
                  <a:gd name="connsiteX3" fmla="*/ 44863 w 58304"/>
                  <a:gd name="connsiteY3" fmla="*/ 22040 h 66966"/>
                  <a:gd name="connsiteX4" fmla="*/ 29718 w 58304"/>
                  <a:gd name="connsiteY4" fmla="*/ 1466 h 66966"/>
                  <a:gd name="connsiteX5" fmla="*/ 22574 w 58304"/>
                  <a:gd name="connsiteY5" fmla="*/ 1466 h 66966"/>
                  <a:gd name="connsiteX6" fmla="*/ 9144 w 58304"/>
                  <a:gd name="connsiteY6" fmla="*/ 29470 h 66966"/>
                  <a:gd name="connsiteX7" fmla="*/ 8858 w 58304"/>
                  <a:gd name="connsiteY7" fmla="*/ 30422 h 66966"/>
                  <a:gd name="connsiteX8" fmla="*/ 3143 w 58304"/>
                  <a:gd name="connsiteY8" fmla="*/ 32042 h 66966"/>
                  <a:gd name="connsiteX9" fmla="*/ 3620 w 58304"/>
                  <a:gd name="connsiteY9" fmla="*/ 35280 h 66966"/>
                  <a:gd name="connsiteX10" fmla="*/ 7239 w 58304"/>
                  <a:gd name="connsiteY10" fmla="*/ 35375 h 66966"/>
                  <a:gd name="connsiteX11" fmla="*/ 0 w 58304"/>
                  <a:gd name="connsiteY11" fmla="*/ 65760 h 66966"/>
                  <a:gd name="connsiteX12" fmla="*/ 1810 w 58304"/>
                  <a:gd name="connsiteY12" fmla="*/ 66808 h 66966"/>
                  <a:gd name="connsiteX13" fmla="*/ 14288 w 58304"/>
                  <a:gd name="connsiteY13" fmla="*/ 45377 h 66966"/>
                  <a:gd name="connsiteX14" fmla="*/ 17335 w 58304"/>
                  <a:gd name="connsiteY14" fmla="*/ 35471 h 66966"/>
                  <a:gd name="connsiteX15" fmla="*/ 30480 w 58304"/>
                  <a:gd name="connsiteY15" fmla="*/ 34232 h 66966"/>
                  <a:gd name="connsiteX16" fmla="*/ 38290 w 58304"/>
                  <a:gd name="connsiteY16" fmla="*/ 33280 h 66966"/>
                  <a:gd name="connsiteX17" fmla="*/ 42005 w 58304"/>
                  <a:gd name="connsiteY17" fmla="*/ 41948 h 66966"/>
                  <a:gd name="connsiteX18" fmla="*/ 52864 w 58304"/>
                  <a:gd name="connsiteY18" fmla="*/ 64617 h 66966"/>
                  <a:gd name="connsiteX19" fmla="*/ 54578 w 58304"/>
                  <a:gd name="connsiteY19" fmla="*/ 64427 h 66966"/>
                  <a:gd name="connsiteX20" fmla="*/ 51530 w 58304"/>
                  <a:gd name="connsiteY20" fmla="*/ 35566 h 66966"/>
                  <a:gd name="connsiteX21" fmla="*/ 49911 w 58304"/>
                  <a:gd name="connsiteY21" fmla="*/ 31851 h 66966"/>
                  <a:gd name="connsiteX22" fmla="*/ 20288 w 58304"/>
                  <a:gd name="connsiteY22" fmla="*/ 26517 h 66966"/>
                  <a:gd name="connsiteX23" fmla="*/ 26384 w 58304"/>
                  <a:gd name="connsiteY23" fmla="*/ 13277 h 66966"/>
                  <a:gd name="connsiteX24" fmla="*/ 32861 w 58304"/>
                  <a:gd name="connsiteY24" fmla="*/ 22993 h 66966"/>
                  <a:gd name="connsiteX25" fmla="*/ 20288 w 58304"/>
                  <a:gd name="connsiteY25" fmla="*/ 26517 h 6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8304" h="66966">
                    <a:moveTo>
                      <a:pt x="49911" y="31851"/>
                    </a:moveTo>
                    <a:cubicBezTo>
                      <a:pt x="52483" y="31375"/>
                      <a:pt x="55054" y="30899"/>
                      <a:pt x="57436" y="30041"/>
                    </a:cubicBezTo>
                    <a:cubicBezTo>
                      <a:pt x="58293" y="29756"/>
                      <a:pt x="58579" y="28708"/>
                      <a:pt x="58007" y="28041"/>
                    </a:cubicBezTo>
                    <a:cubicBezTo>
                      <a:pt x="54483" y="24136"/>
                      <a:pt x="50006" y="22421"/>
                      <a:pt x="44863" y="22040"/>
                    </a:cubicBezTo>
                    <a:cubicBezTo>
                      <a:pt x="40672" y="14611"/>
                      <a:pt x="35623" y="7562"/>
                      <a:pt x="29718" y="1466"/>
                    </a:cubicBezTo>
                    <a:cubicBezTo>
                      <a:pt x="27908" y="-343"/>
                      <a:pt x="24289" y="-629"/>
                      <a:pt x="22574" y="1466"/>
                    </a:cubicBezTo>
                    <a:cubicBezTo>
                      <a:pt x="15812" y="9753"/>
                      <a:pt x="12192" y="19278"/>
                      <a:pt x="9144" y="29470"/>
                    </a:cubicBezTo>
                    <a:cubicBezTo>
                      <a:pt x="9049" y="29756"/>
                      <a:pt x="8954" y="30136"/>
                      <a:pt x="8858" y="30422"/>
                    </a:cubicBezTo>
                    <a:cubicBezTo>
                      <a:pt x="6858" y="31089"/>
                      <a:pt x="4858" y="31661"/>
                      <a:pt x="3143" y="32042"/>
                    </a:cubicBezTo>
                    <a:cubicBezTo>
                      <a:pt x="1238" y="32423"/>
                      <a:pt x="1810" y="35185"/>
                      <a:pt x="3620" y="35280"/>
                    </a:cubicBezTo>
                    <a:cubicBezTo>
                      <a:pt x="4858" y="35280"/>
                      <a:pt x="6096" y="35375"/>
                      <a:pt x="7239" y="35375"/>
                    </a:cubicBezTo>
                    <a:cubicBezTo>
                      <a:pt x="4000" y="45186"/>
                      <a:pt x="286" y="55949"/>
                      <a:pt x="0" y="65760"/>
                    </a:cubicBezTo>
                    <a:cubicBezTo>
                      <a:pt x="0" y="66617"/>
                      <a:pt x="1048" y="67284"/>
                      <a:pt x="1810" y="66808"/>
                    </a:cubicBezTo>
                    <a:cubicBezTo>
                      <a:pt x="8954" y="62045"/>
                      <a:pt x="11716" y="53092"/>
                      <a:pt x="14288" y="45377"/>
                    </a:cubicBezTo>
                    <a:cubicBezTo>
                      <a:pt x="15335" y="42138"/>
                      <a:pt x="16383" y="38804"/>
                      <a:pt x="17335" y="35471"/>
                    </a:cubicBezTo>
                    <a:cubicBezTo>
                      <a:pt x="21717" y="35375"/>
                      <a:pt x="26098" y="34994"/>
                      <a:pt x="30480" y="34232"/>
                    </a:cubicBezTo>
                    <a:cubicBezTo>
                      <a:pt x="32956" y="33851"/>
                      <a:pt x="35623" y="33470"/>
                      <a:pt x="38290" y="33280"/>
                    </a:cubicBezTo>
                    <a:cubicBezTo>
                      <a:pt x="39624" y="36137"/>
                      <a:pt x="40862" y="38995"/>
                      <a:pt x="42005" y="41948"/>
                    </a:cubicBezTo>
                    <a:cubicBezTo>
                      <a:pt x="44958" y="49282"/>
                      <a:pt x="45529" y="60140"/>
                      <a:pt x="52864" y="64617"/>
                    </a:cubicBezTo>
                    <a:cubicBezTo>
                      <a:pt x="53340" y="64903"/>
                      <a:pt x="54197" y="64903"/>
                      <a:pt x="54578" y="64427"/>
                    </a:cubicBezTo>
                    <a:cubicBezTo>
                      <a:pt x="61436" y="56711"/>
                      <a:pt x="54769" y="43662"/>
                      <a:pt x="51530" y="35566"/>
                    </a:cubicBezTo>
                    <a:cubicBezTo>
                      <a:pt x="51054" y="34232"/>
                      <a:pt x="50482" y="33090"/>
                      <a:pt x="49911" y="31851"/>
                    </a:cubicBezTo>
                    <a:close/>
                    <a:moveTo>
                      <a:pt x="20288" y="26517"/>
                    </a:moveTo>
                    <a:cubicBezTo>
                      <a:pt x="21907" y="21850"/>
                      <a:pt x="23813" y="17373"/>
                      <a:pt x="26384" y="13277"/>
                    </a:cubicBezTo>
                    <a:cubicBezTo>
                      <a:pt x="28765" y="16325"/>
                      <a:pt x="30861" y="19659"/>
                      <a:pt x="32861" y="22993"/>
                    </a:cubicBezTo>
                    <a:cubicBezTo>
                      <a:pt x="28670" y="23850"/>
                      <a:pt x="24384" y="25184"/>
                      <a:pt x="20288" y="26517"/>
                    </a:cubicBezTo>
                    <a:close/>
                  </a:path>
                </a:pathLst>
              </a:custGeom>
              <a:grpFill/>
              <a:ln w="9525" cap="flat">
                <a:noFill/>
                <a:prstDash val="solid"/>
                <a:miter/>
              </a:ln>
            </p:spPr>
            <p:txBody>
              <a:bodyPr rtlCol="0" anchor="ctr"/>
              <a:lstStyle/>
              <a:p>
                <a:endParaRPr lang="en-US"/>
              </a:p>
            </p:txBody>
          </p:sp>
          <p:sp>
            <p:nvSpPr>
              <p:cNvPr id="1152" name="Freeform: Shape 1151">
                <a:extLst>
                  <a:ext uri="{FF2B5EF4-FFF2-40B4-BE49-F238E27FC236}">
                    <a16:creationId xmlns:a16="http://schemas.microsoft.com/office/drawing/2014/main" id="{41788B29-1957-3909-6AED-8FAB1ACC106B}"/>
                  </a:ext>
                </a:extLst>
              </p:cNvPr>
              <p:cNvSpPr/>
              <p:nvPr/>
            </p:nvSpPr>
            <p:spPr>
              <a:xfrm>
                <a:off x="7204150" y="3625124"/>
                <a:ext cx="38764" cy="66370"/>
              </a:xfrm>
              <a:custGeom>
                <a:avLst/>
                <a:gdLst>
                  <a:gd name="connsiteX0" fmla="*/ 37421 w 38764"/>
                  <a:gd name="connsiteY0" fmla="*/ 39333 h 66370"/>
                  <a:gd name="connsiteX1" fmla="*/ 27420 w 38764"/>
                  <a:gd name="connsiteY1" fmla="*/ 26760 h 66370"/>
                  <a:gd name="connsiteX2" fmla="*/ 14466 w 38764"/>
                  <a:gd name="connsiteY2" fmla="*/ 29237 h 66370"/>
                  <a:gd name="connsiteX3" fmla="*/ 14847 w 38764"/>
                  <a:gd name="connsiteY3" fmla="*/ 30189 h 66370"/>
                  <a:gd name="connsiteX4" fmla="*/ 26372 w 38764"/>
                  <a:gd name="connsiteY4" fmla="*/ 36095 h 66370"/>
                  <a:gd name="connsiteX5" fmla="*/ 29420 w 38764"/>
                  <a:gd name="connsiteY5" fmla="*/ 49334 h 66370"/>
                  <a:gd name="connsiteX6" fmla="*/ 16371 w 38764"/>
                  <a:gd name="connsiteY6" fmla="*/ 53906 h 66370"/>
                  <a:gd name="connsiteX7" fmla="*/ 13704 w 38764"/>
                  <a:gd name="connsiteY7" fmla="*/ 55430 h 66370"/>
                  <a:gd name="connsiteX8" fmla="*/ 11990 w 38764"/>
                  <a:gd name="connsiteY8" fmla="*/ 37047 h 66370"/>
                  <a:gd name="connsiteX9" fmla="*/ 7132 w 38764"/>
                  <a:gd name="connsiteY9" fmla="*/ 7901 h 66370"/>
                  <a:gd name="connsiteX10" fmla="*/ 18086 w 38764"/>
                  <a:gd name="connsiteY10" fmla="*/ 9139 h 66370"/>
                  <a:gd name="connsiteX11" fmla="*/ 22467 w 38764"/>
                  <a:gd name="connsiteY11" fmla="*/ 21903 h 66370"/>
                  <a:gd name="connsiteX12" fmla="*/ 23991 w 38764"/>
                  <a:gd name="connsiteY12" fmla="*/ 23426 h 66370"/>
                  <a:gd name="connsiteX13" fmla="*/ 29897 w 38764"/>
                  <a:gd name="connsiteY13" fmla="*/ 5329 h 66370"/>
                  <a:gd name="connsiteX14" fmla="*/ 2369 w 38764"/>
                  <a:gd name="connsiteY14" fmla="*/ 1424 h 66370"/>
                  <a:gd name="connsiteX15" fmla="*/ 83 w 38764"/>
                  <a:gd name="connsiteY15" fmla="*/ 5424 h 66370"/>
                  <a:gd name="connsiteX16" fmla="*/ 6370 w 38764"/>
                  <a:gd name="connsiteY16" fmla="*/ 41143 h 66370"/>
                  <a:gd name="connsiteX17" fmla="*/ 10561 w 38764"/>
                  <a:gd name="connsiteY17" fmla="*/ 65813 h 66370"/>
                  <a:gd name="connsiteX18" fmla="*/ 12561 w 38764"/>
                  <a:gd name="connsiteY18" fmla="*/ 65527 h 66370"/>
                  <a:gd name="connsiteX19" fmla="*/ 13323 w 38764"/>
                  <a:gd name="connsiteY19" fmla="*/ 61241 h 66370"/>
                  <a:gd name="connsiteX20" fmla="*/ 22277 w 38764"/>
                  <a:gd name="connsiteY20" fmla="*/ 64574 h 66370"/>
                  <a:gd name="connsiteX21" fmla="*/ 37421 w 38764"/>
                  <a:gd name="connsiteY21" fmla="*/ 39333 h 66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4" h="66370">
                    <a:moveTo>
                      <a:pt x="37421" y="39333"/>
                    </a:moveTo>
                    <a:cubicBezTo>
                      <a:pt x="35611" y="34285"/>
                      <a:pt x="32278" y="29237"/>
                      <a:pt x="27420" y="26760"/>
                    </a:cubicBezTo>
                    <a:cubicBezTo>
                      <a:pt x="23229" y="24569"/>
                      <a:pt x="16657" y="24188"/>
                      <a:pt x="14466" y="29237"/>
                    </a:cubicBezTo>
                    <a:cubicBezTo>
                      <a:pt x="14276" y="29618"/>
                      <a:pt x="14466" y="30094"/>
                      <a:pt x="14847" y="30189"/>
                    </a:cubicBezTo>
                    <a:cubicBezTo>
                      <a:pt x="19705" y="31428"/>
                      <a:pt x="23039" y="31999"/>
                      <a:pt x="26372" y="36095"/>
                    </a:cubicBezTo>
                    <a:cubicBezTo>
                      <a:pt x="29325" y="39524"/>
                      <a:pt x="30754" y="44953"/>
                      <a:pt x="29420" y="49334"/>
                    </a:cubicBezTo>
                    <a:cubicBezTo>
                      <a:pt x="27611" y="55145"/>
                      <a:pt x="20657" y="52763"/>
                      <a:pt x="16371" y="53906"/>
                    </a:cubicBezTo>
                    <a:cubicBezTo>
                      <a:pt x="15419" y="54192"/>
                      <a:pt x="14466" y="54764"/>
                      <a:pt x="13704" y="55430"/>
                    </a:cubicBezTo>
                    <a:cubicBezTo>
                      <a:pt x="13704" y="49239"/>
                      <a:pt x="12752" y="42953"/>
                      <a:pt x="11990" y="37047"/>
                    </a:cubicBezTo>
                    <a:cubicBezTo>
                      <a:pt x="10847" y="27236"/>
                      <a:pt x="9227" y="17521"/>
                      <a:pt x="7132" y="7901"/>
                    </a:cubicBezTo>
                    <a:cubicBezTo>
                      <a:pt x="10847" y="7996"/>
                      <a:pt x="14561" y="8377"/>
                      <a:pt x="18086" y="9139"/>
                    </a:cubicBezTo>
                    <a:cubicBezTo>
                      <a:pt x="26372" y="10853"/>
                      <a:pt x="27134" y="14759"/>
                      <a:pt x="22467" y="21903"/>
                    </a:cubicBezTo>
                    <a:cubicBezTo>
                      <a:pt x="21800" y="22855"/>
                      <a:pt x="23039" y="23998"/>
                      <a:pt x="23991" y="23426"/>
                    </a:cubicBezTo>
                    <a:cubicBezTo>
                      <a:pt x="30849" y="19331"/>
                      <a:pt x="37040" y="12473"/>
                      <a:pt x="29897" y="5329"/>
                    </a:cubicBezTo>
                    <a:cubicBezTo>
                      <a:pt x="23229" y="-1243"/>
                      <a:pt x="10561" y="-672"/>
                      <a:pt x="2369" y="1424"/>
                    </a:cubicBezTo>
                    <a:cubicBezTo>
                      <a:pt x="655" y="1900"/>
                      <a:pt x="-298" y="3710"/>
                      <a:pt x="83" y="5424"/>
                    </a:cubicBezTo>
                    <a:cubicBezTo>
                      <a:pt x="2941" y="17235"/>
                      <a:pt x="4941" y="29141"/>
                      <a:pt x="6370" y="41143"/>
                    </a:cubicBezTo>
                    <a:cubicBezTo>
                      <a:pt x="7418" y="49430"/>
                      <a:pt x="7227" y="58097"/>
                      <a:pt x="10561" y="65813"/>
                    </a:cubicBezTo>
                    <a:cubicBezTo>
                      <a:pt x="10942" y="66765"/>
                      <a:pt x="12275" y="66384"/>
                      <a:pt x="12561" y="65527"/>
                    </a:cubicBezTo>
                    <a:cubicBezTo>
                      <a:pt x="12942" y="64098"/>
                      <a:pt x="13037" y="62669"/>
                      <a:pt x="13323" y="61241"/>
                    </a:cubicBezTo>
                    <a:cubicBezTo>
                      <a:pt x="15228" y="63907"/>
                      <a:pt x="18943" y="64574"/>
                      <a:pt x="22277" y="64574"/>
                    </a:cubicBezTo>
                    <a:cubicBezTo>
                      <a:pt x="36183" y="64384"/>
                      <a:pt x="41517" y="51335"/>
                      <a:pt x="37421" y="39333"/>
                    </a:cubicBezTo>
                    <a:close/>
                  </a:path>
                </a:pathLst>
              </a:custGeom>
              <a:grpFill/>
              <a:ln w="9525" cap="flat">
                <a:noFill/>
                <a:prstDash val="solid"/>
                <a:miter/>
              </a:ln>
            </p:spPr>
            <p:txBody>
              <a:bodyPr rtlCol="0" anchor="ctr"/>
              <a:lstStyle/>
              <a:p>
                <a:endParaRPr lang="en-US"/>
              </a:p>
            </p:txBody>
          </p:sp>
          <p:sp>
            <p:nvSpPr>
              <p:cNvPr id="1153" name="Freeform: Shape 1152">
                <a:extLst>
                  <a:ext uri="{FF2B5EF4-FFF2-40B4-BE49-F238E27FC236}">
                    <a16:creationId xmlns:a16="http://schemas.microsoft.com/office/drawing/2014/main" id="{5E68087F-0424-40FE-7B90-6300BEEA3015}"/>
                  </a:ext>
                </a:extLst>
              </p:cNvPr>
              <p:cNvSpPr/>
              <p:nvPr/>
            </p:nvSpPr>
            <p:spPr>
              <a:xfrm>
                <a:off x="6969769" y="3552563"/>
                <a:ext cx="50776" cy="88812"/>
              </a:xfrm>
              <a:custGeom>
                <a:avLst/>
                <a:gdLst>
                  <a:gd name="connsiteX0" fmla="*/ 49013 w 50776"/>
                  <a:gd name="connsiteY0" fmla="*/ 75700 h 88812"/>
                  <a:gd name="connsiteX1" fmla="*/ 46536 w 50776"/>
                  <a:gd name="connsiteY1" fmla="*/ 76557 h 88812"/>
                  <a:gd name="connsiteX2" fmla="*/ 33011 w 50776"/>
                  <a:gd name="connsiteY2" fmla="*/ 56554 h 88812"/>
                  <a:gd name="connsiteX3" fmla="*/ 27677 w 50776"/>
                  <a:gd name="connsiteY3" fmla="*/ 56554 h 88812"/>
                  <a:gd name="connsiteX4" fmla="*/ 21866 w 50776"/>
                  <a:gd name="connsiteY4" fmla="*/ 67508 h 88812"/>
                  <a:gd name="connsiteX5" fmla="*/ 19675 w 50776"/>
                  <a:gd name="connsiteY5" fmla="*/ 61127 h 88812"/>
                  <a:gd name="connsiteX6" fmla="*/ 26248 w 50776"/>
                  <a:gd name="connsiteY6" fmla="*/ 43029 h 88812"/>
                  <a:gd name="connsiteX7" fmla="*/ 17008 w 50776"/>
                  <a:gd name="connsiteY7" fmla="*/ 643 h 88812"/>
                  <a:gd name="connsiteX8" fmla="*/ 4912 w 50776"/>
                  <a:gd name="connsiteY8" fmla="*/ 22264 h 88812"/>
                  <a:gd name="connsiteX9" fmla="*/ 11294 w 50776"/>
                  <a:gd name="connsiteY9" fmla="*/ 59031 h 88812"/>
                  <a:gd name="connsiteX10" fmla="*/ 54 w 50776"/>
                  <a:gd name="connsiteY10" fmla="*/ 82558 h 88812"/>
                  <a:gd name="connsiteX11" fmla="*/ 2721 w 50776"/>
                  <a:gd name="connsiteY11" fmla="*/ 84653 h 88812"/>
                  <a:gd name="connsiteX12" fmla="*/ 15199 w 50776"/>
                  <a:gd name="connsiteY12" fmla="*/ 69985 h 88812"/>
                  <a:gd name="connsiteX13" fmla="*/ 22723 w 50776"/>
                  <a:gd name="connsiteY13" fmla="*/ 87130 h 88812"/>
                  <a:gd name="connsiteX14" fmla="*/ 28724 w 50776"/>
                  <a:gd name="connsiteY14" fmla="*/ 84558 h 88812"/>
                  <a:gd name="connsiteX15" fmla="*/ 30058 w 50776"/>
                  <a:gd name="connsiteY15" fmla="*/ 65698 h 88812"/>
                  <a:gd name="connsiteX16" fmla="*/ 41392 w 50776"/>
                  <a:gd name="connsiteY16" fmla="*/ 84939 h 88812"/>
                  <a:gd name="connsiteX17" fmla="*/ 48727 w 50776"/>
                  <a:gd name="connsiteY17" fmla="*/ 83034 h 88812"/>
                  <a:gd name="connsiteX18" fmla="*/ 50632 w 50776"/>
                  <a:gd name="connsiteY18" fmla="*/ 77509 h 88812"/>
                  <a:gd name="connsiteX19" fmla="*/ 49013 w 50776"/>
                  <a:gd name="connsiteY19" fmla="*/ 75700 h 88812"/>
                  <a:gd name="connsiteX20" fmla="*/ 13961 w 50776"/>
                  <a:gd name="connsiteY20" fmla="*/ 39981 h 88812"/>
                  <a:gd name="connsiteX21" fmla="*/ 11294 w 50776"/>
                  <a:gd name="connsiteY21" fmla="*/ 22264 h 88812"/>
                  <a:gd name="connsiteX22" fmla="*/ 19866 w 50776"/>
                  <a:gd name="connsiteY22" fmla="*/ 17216 h 88812"/>
                  <a:gd name="connsiteX23" fmla="*/ 16247 w 50776"/>
                  <a:gd name="connsiteY23" fmla="*/ 49220 h 88812"/>
                  <a:gd name="connsiteX24" fmla="*/ 13961 w 50776"/>
                  <a:gd name="connsiteY24" fmla="*/ 39981 h 8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776" h="88812">
                    <a:moveTo>
                      <a:pt x="49013" y="75700"/>
                    </a:moveTo>
                    <a:cubicBezTo>
                      <a:pt x="48155" y="75986"/>
                      <a:pt x="47393" y="76271"/>
                      <a:pt x="46536" y="76557"/>
                    </a:cubicBezTo>
                    <a:cubicBezTo>
                      <a:pt x="42250" y="69699"/>
                      <a:pt x="38440" y="62650"/>
                      <a:pt x="33011" y="56554"/>
                    </a:cubicBezTo>
                    <a:cubicBezTo>
                      <a:pt x="31677" y="55126"/>
                      <a:pt x="29010" y="55126"/>
                      <a:pt x="27677" y="56554"/>
                    </a:cubicBezTo>
                    <a:cubicBezTo>
                      <a:pt x="24629" y="59983"/>
                      <a:pt x="22819" y="63698"/>
                      <a:pt x="21866" y="67508"/>
                    </a:cubicBezTo>
                    <a:cubicBezTo>
                      <a:pt x="21104" y="65413"/>
                      <a:pt x="20342" y="63317"/>
                      <a:pt x="19675" y="61127"/>
                    </a:cubicBezTo>
                    <a:cubicBezTo>
                      <a:pt x="22438" y="54935"/>
                      <a:pt x="24533" y="48649"/>
                      <a:pt x="26248" y="43029"/>
                    </a:cubicBezTo>
                    <a:cubicBezTo>
                      <a:pt x="29772" y="31504"/>
                      <a:pt x="30439" y="6739"/>
                      <a:pt x="17008" y="643"/>
                    </a:cubicBezTo>
                    <a:cubicBezTo>
                      <a:pt x="6912" y="-3929"/>
                      <a:pt x="5102" y="17216"/>
                      <a:pt x="4912" y="22264"/>
                    </a:cubicBezTo>
                    <a:cubicBezTo>
                      <a:pt x="4340" y="33885"/>
                      <a:pt x="7198" y="46744"/>
                      <a:pt x="11294" y="59031"/>
                    </a:cubicBezTo>
                    <a:cubicBezTo>
                      <a:pt x="6912" y="66937"/>
                      <a:pt x="2435" y="74652"/>
                      <a:pt x="54" y="82558"/>
                    </a:cubicBezTo>
                    <a:cubicBezTo>
                      <a:pt x="-327" y="83986"/>
                      <a:pt x="1388" y="85606"/>
                      <a:pt x="2721" y="84653"/>
                    </a:cubicBezTo>
                    <a:cubicBezTo>
                      <a:pt x="7769" y="81129"/>
                      <a:pt x="11865" y="75890"/>
                      <a:pt x="15199" y="69985"/>
                    </a:cubicBezTo>
                    <a:cubicBezTo>
                      <a:pt x="17580" y="76081"/>
                      <a:pt x="20152" y="81891"/>
                      <a:pt x="22723" y="87130"/>
                    </a:cubicBezTo>
                    <a:cubicBezTo>
                      <a:pt x="24438" y="90654"/>
                      <a:pt x="29486" y="88082"/>
                      <a:pt x="28724" y="84558"/>
                    </a:cubicBezTo>
                    <a:cubicBezTo>
                      <a:pt x="27296" y="77700"/>
                      <a:pt x="26724" y="71413"/>
                      <a:pt x="30058" y="65698"/>
                    </a:cubicBezTo>
                    <a:cubicBezTo>
                      <a:pt x="33773" y="72271"/>
                      <a:pt x="35392" y="79510"/>
                      <a:pt x="41392" y="84939"/>
                    </a:cubicBezTo>
                    <a:cubicBezTo>
                      <a:pt x="43869" y="87225"/>
                      <a:pt x="47679" y="86272"/>
                      <a:pt x="48727" y="83034"/>
                    </a:cubicBezTo>
                    <a:cubicBezTo>
                      <a:pt x="49298" y="81129"/>
                      <a:pt x="49965" y="79319"/>
                      <a:pt x="50632" y="77509"/>
                    </a:cubicBezTo>
                    <a:cubicBezTo>
                      <a:pt x="51203" y="76462"/>
                      <a:pt x="49965" y="75319"/>
                      <a:pt x="49013" y="75700"/>
                    </a:cubicBezTo>
                    <a:close/>
                    <a:moveTo>
                      <a:pt x="13961" y="39981"/>
                    </a:moveTo>
                    <a:cubicBezTo>
                      <a:pt x="12627" y="34075"/>
                      <a:pt x="11389" y="28361"/>
                      <a:pt x="11294" y="22264"/>
                    </a:cubicBezTo>
                    <a:cubicBezTo>
                      <a:pt x="11103" y="14168"/>
                      <a:pt x="14723" y="2262"/>
                      <a:pt x="19866" y="17216"/>
                    </a:cubicBezTo>
                    <a:cubicBezTo>
                      <a:pt x="23771" y="28646"/>
                      <a:pt x="20914" y="39124"/>
                      <a:pt x="16247" y="49220"/>
                    </a:cubicBezTo>
                    <a:cubicBezTo>
                      <a:pt x="15389" y="46172"/>
                      <a:pt x="14627" y="43124"/>
                      <a:pt x="13961" y="39981"/>
                    </a:cubicBezTo>
                    <a:close/>
                  </a:path>
                </a:pathLst>
              </a:custGeom>
              <a:grpFill/>
              <a:ln w="9525" cap="flat">
                <a:noFill/>
                <a:prstDash val="solid"/>
                <a:miter/>
              </a:ln>
            </p:spPr>
            <p:txBody>
              <a:bodyPr rtlCol="0" anchor="ctr"/>
              <a:lstStyle/>
              <a:p>
                <a:endParaRPr lang="en-US"/>
              </a:p>
            </p:txBody>
          </p:sp>
        </p:grpSp>
        <p:grpSp>
          <p:nvGrpSpPr>
            <p:cNvPr id="1154" name="Graphic 6">
              <a:extLst>
                <a:ext uri="{FF2B5EF4-FFF2-40B4-BE49-F238E27FC236}">
                  <a16:creationId xmlns:a16="http://schemas.microsoft.com/office/drawing/2014/main" id="{9BF86508-B809-CD2C-7786-CC7358D24472}"/>
                </a:ext>
              </a:extLst>
            </p:cNvPr>
            <p:cNvGrpSpPr/>
            <p:nvPr/>
          </p:nvGrpSpPr>
          <p:grpSpPr>
            <a:xfrm>
              <a:off x="6218401" y="3633509"/>
              <a:ext cx="300679" cy="253885"/>
              <a:chOff x="6218401" y="3633509"/>
              <a:chExt cx="300679" cy="253885"/>
            </a:xfrm>
            <a:grpFill/>
          </p:grpSpPr>
          <p:sp>
            <p:nvSpPr>
              <p:cNvPr id="1155" name="Freeform: Shape 1154">
                <a:extLst>
                  <a:ext uri="{FF2B5EF4-FFF2-40B4-BE49-F238E27FC236}">
                    <a16:creationId xmlns:a16="http://schemas.microsoft.com/office/drawing/2014/main" id="{C910DA90-3A3A-37F7-CB83-D841EC903B71}"/>
                  </a:ext>
                </a:extLst>
              </p:cNvPr>
              <p:cNvSpPr/>
              <p:nvPr/>
            </p:nvSpPr>
            <p:spPr>
              <a:xfrm>
                <a:off x="6218401" y="3719763"/>
                <a:ext cx="95863" cy="127872"/>
              </a:xfrm>
              <a:custGeom>
                <a:avLst/>
                <a:gdLst>
                  <a:gd name="connsiteX0" fmla="*/ 93054 w 95863"/>
                  <a:gd name="connsiteY0" fmla="*/ 102715 h 127872"/>
                  <a:gd name="connsiteX1" fmla="*/ 24855 w 95863"/>
                  <a:gd name="connsiteY1" fmla="*/ 65186 h 127872"/>
                  <a:gd name="connsiteX2" fmla="*/ 62764 w 95863"/>
                  <a:gd name="connsiteY2" fmla="*/ 9560 h 127872"/>
                  <a:gd name="connsiteX3" fmla="*/ 57335 w 95863"/>
                  <a:gd name="connsiteY3" fmla="*/ 2416 h 127872"/>
                  <a:gd name="connsiteX4" fmla="*/ 1233 w 95863"/>
                  <a:gd name="connsiteY4" fmla="*/ 41469 h 127872"/>
                  <a:gd name="connsiteX5" fmla="*/ 1900 w 95863"/>
                  <a:gd name="connsiteY5" fmla="*/ 91570 h 127872"/>
                  <a:gd name="connsiteX6" fmla="*/ 9329 w 95863"/>
                  <a:gd name="connsiteY6" fmla="*/ 126908 h 127872"/>
                  <a:gd name="connsiteX7" fmla="*/ 12663 w 95863"/>
                  <a:gd name="connsiteY7" fmla="*/ 126908 h 127872"/>
                  <a:gd name="connsiteX8" fmla="*/ 13711 w 95863"/>
                  <a:gd name="connsiteY8" fmla="*/ 73568 h 127872"/>
                  <a:gd name="connsiteX9" fmla="*/ 95816 w 95863"/>
                  <a:gd name="connsiteY9" fmla="*/ 104143 h 127872"/>
                  <a:gd name="connsiteX10" fmla="*/ 93054 w 95863"/>
                  <a:gd name="connsiteY10" fmla="*/ 102715 h 127872"/>
                  <a:gd name="connsiteX11" fmla="*/ 47143 w 95863"/>
                  <a:gd name="connsiteY11" fmla="*/ 15275 h 127872"/>
                  <a:gd name="connsiteX12" fmla="*/ 13711 w 95863"/>
                  <a:gd name="connsiteY12" fmla="*/ 55471 h 127872"/>
                  <a:gd name="connsiteX13" fmla="*/ 47143 w 95863"/>
                  <a:gd name="connsiteY13" fmla="*/ 15275 h 12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863" h="127872">
                    <a:moveTo>
                      <a:pt x="93054" y="102715"/>
                    </a:moveTo>
                    <a:cubicBezTo>
                      <a:pt x="73242" y="128337"/>
                      <a:pt x="46763" y="83379"/>
                      <a:pt x="24855" y="65186"/>
                    </a:cubicBezTo>
                    <a:cubicBezTo>
                      <a:pt x="45143" y="52518"/>
                      <a:pt x="61145" y="34992"/>
                      <a:pt x="62764" y="9560"/>
                    </a:cubicBezTo>
                    <a:cubicBezTo>
                      <a:pt x="62955" y="6322"/>
                      <a:pt x="60383" y="3273"/>
                      <a:pt x="57335" y="2416"/>
                    </a:cubicBezTo>
                    <a:cubicBezTo>
                      <a:pt x="25903" y="-6537"/>
                      <a:pt x="5329" y="10036"/>
                      <a:pt x="1233" y="41469"/>
                    </a:cubicBezTo>
                    <a:cubicBezTo>
                      <a:pt x="-958" y="58233"/>
                      <a:pt x="90" y="74902"/>
                      <a:pt x="1900" y="91570"/>
                    </a:cubicBezTo>
                    <a:cubicBezTo>
                      <a:pt x="3138" y="102715"/>
                      <a:pt x="3138" y="117383"/>
                      <a:pt x="9329" y="126908"/>
                    </a:cubicBezTo>
                    <a:cubicBezTo>
                      <a:pt x="10091" y="128146"/>
                      <a:pt x="11901" y="128241"/>
                      <a:pt x="12663" y="126908"/>
                    </a:cubicBezTo>
                    <a:cubicBezTo>
                      <a:pt x="20188" y="114240"/>
                      <a:pt x="15235" y="90427"/>
                      <a:pt x="13711" y="73568"/>
                    </a:cubicBezTo>
                    <a:cubicBezTo>
                      <a:pt x="36475" y="87189"/>
                      <a:pt x="84196" y="159769"/>
                      <a:pt x="95816" y="104143"/>
                    </a:cubicBezTo>
                    <a:cubicBezTo>
                      <a:pt x="96197" y="102905"/>
                      <a:pt x="94197" y="101286"/>
                      <a:pt x="93054" y="102715"/>
                    </a:cubicBezTo>
                    <a:close/>
                    <a:moveTo>
                      <a:pt x="47143" y="15275"/>
                    </a:moveTo>
                    <a:cubicBezTo>
                      <a:pt x="43524" y="33373"/>
                      <a:pt x="29332" y="46136"/>
                      <a:pt x="13711" y="55471"/>
                    </a:cubicBezTo>
                    <a:cubicBezTo>
                      <a:pt x="15235" y="33087"/>
                      <a:pt x="22188" y="11465"/>
                      <a:pt x="47143" y="15275"/>
                    </a:cubicBezTo>
                    <a:close/>
                  </a:path>
                </a:pathLst>
              </a:custGeom>
              <a:grpFill/>
              <a:ln w="9525" cap="flat">
                <a:noFill/>
                <a:prstDash val="solid"/>
                <a:miter/>
              </a:ln>
            </p:spPr>
            <p:txBody>
              <a:bodyPr rtlCol="0" anchor="ctr"/>
              <a:lstStyle/>
              <a:p>
                <a:endParaRPr lang="en-US"/>
              </a:p>
            </p:txBody>
          </p:sp>
          <p:sp>
            <p:nvSpPr>
              <p:cNvPr id="1156" name="Freeform: Shape 1155">
                <a:extLst>
                  <a:ext uri="{FF2B5EF4-FFF2-40B4-BE49-F238E27FC236}">
                    <a16:creationId xmlns:a16="http://schemas.microsoft.com/office/drawing/2014/main" id="{5E8A2207-6A3F-66C4-4FAB-0755D77C90CC}"/>
                  </a:ext>
                </a:extLst>
              </p:cNvPr>
              <p:cNvSpPr/>
              <p:nvPr/>
            </p:nvSpPr>
            <p:spPr>
              <a:xfrm>
                <a:off x="6325185" y="3755457"/>
                <a:ext cx="53838" cy="13300"/>
              </a:xfrm>
              <a:custGeom>
                <a:avLst/>
                <a:gdLst>
                  <a:gd name="connsiteX0" fmla="*/ 50088 w 53838"/>
                  <a:gd name="connsiteY0" fmla="*/ 2155 h 13300"/>
                  <a:gd name="connsiteX1" fmla="*/ 27323 w 53838"/>
                  <a:gd name="connsiteY1" fmla="*/ 631 h 13300"/>
                  <a:gd name="connsiteX2" fmla="*/ 1320 w 53838"/>
                  <a:gd name="connsiteY2" fmla="*/ 250 h 13300"/>
                  <a:gd name="connsiteX3" fmla="*/ 367 w 53838"/>
                  <a:gd name="connsiteY3" fmla="*/ 2536 h 13300"/>
                  <a:gd name="connsiteX4" fmla="*/ 22274 w 53838"/>
                  <a:gd name="connsiteY4" fmla="*/ 11585 h 13300"/>
                  <a:gd name="connsiteX5" fmla="*/ 50088 w 53838"/>
                  <a:gd name="connsiteY5" fmla="*/ 12061 h 13300"/>
                  <a:gd name="connsiteX6" fmla="*/ 50088 w 53838"/>
                  <a:gd name="connsiteY6" fmla="*/ 2155 h 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38" h="13300">
                    <a:moveTo>
                      <a:pt x="50088" y="2155"/>
                    </a:moveTo>
                    <a:cubicBezTo>
                      <a:pt x="42944" y="59"/>
                      <a:pt x="34657" y="821"/>
                      <a:pt x="27323" y="631"/>
                    </a:cubicBezTo>
                    <a:cubicBezTo>
                      <a:pt x="18560" y="440"/>
                      <a:pt x="10082" y="-417"/>
                      <a:pt x="1320" y="250"/>
                    </a:cubicBezTo>
                    <a:cubicBezTo>
                      <a:pt x="81" y="345"/>
                      <a:pt x="-395" y="1679"/>
                      <a:pt x="367" y="2536"/>
                    </a:cubicBezTo>
                    <a:cubicBezTo>
                      <a:pt x="5701" y="9299"/>
                      <a:pt x="14083" y="10537"/>
                      <a:pt x="22274" y="11585"/>
                    </a:cubicBezTo>
                    <a:cubicBezTo>
                      <a:pt x="31038" y="12727"/>
                      <a:pt x="41420" y="14537"/>
                      <a:pt x="50088" y="12061"/>
                    </a:cubicBezTo>
                    <a:cubicBezTo>
                      <a:pt x="55136" y="10727"/>
                      <a:pt x="55040" y="3679"/>
                      <a:pt x="50088" y="2155"/>
                    </a:cubicBezTo>
                    <a:close/>
                  </a:path>
                </a:pathLst>
              </a:custGeom>
              <a:grpFill/>
              <a:ln w="9525" cap="flat">
                <a:noFill/>
                <a:prstDash val="solid"/>
                <a:miter/>
              </a:ln>
            </p:spPr>
            <p:txBody>
              <a:bodyPr rtlCol="0" anchor="ctr"/>
              <a:lstStyle/>
              <a:p>
                <a:endParaRPr lang="en-US"/>
              </a:p>
            </p:txBody>
          </p:sp>
          <p:sp>
            <p:nvSpPr>
              <p:cNvPr id="1157" name="Freeform: Shape 1156">
                <a:extLst>
                  <a:ext uri="{FF2B5EF4-FFF2-40B4-BE49-F238E27FC236}">
                    <a16:creationId xmlns:a16="http://schemas.microsoft.com/office/drawing/2014/main" id="{0EEB9D48-6D67-E9A4-355A-A76A7615F38F}"/>
                  </a:ext>
                </a:extLst>
              </p:cNvPr>
              <p:cNvSpPr/>
              <p:nvPr/>
            </p:nvSpPr>
            <p:spPr>
              <a:xfrm>
                <a:off x="6324846" y="3779054"/>
                <a:ext cx="58999" cy="13256"/>
              </a:xfrm>
              <a:custGeom>
                <a:avLst/>
                <a:gdLst>
                  <a:gd name="connsiteX0" fmla="*/ 58427 w 58999"/>
                  <a:gd name="connsiteY0" fmla="*/ 4466 h 13256"/>
                  <a:gd name="connsiteX1" fmla="*/ 32519 w 58999"/>
                  <a:gd name="connsiteY1" fmla="*/ 1323 h 13256"/>
                  <a:gd name="connsiteX2" fmla="*/ 1658 w 58999"/>
                  <a:gd name="connsiteY2" fmla="*/ 1227 h 13256"/>
                  <a:gd name="connsiteX3" fmla="*/ 420 w 58999"/>
                  <a:gd name="connsiteY3" fmla="*/ 4180 h 13256"/>
                  <a:gd name="connsiteX4" fmla="*/ 28995 w 58999"/>
                  <a:gd name="connsiteY4" fmla="*/ 13229 h 13256"/>
                  <a:gd name="connsiteX5" fmla="*/ 58713 w 58999"/>
                  <a:gd name="connsiteY5" fmla="*/ 6657 h 13256"/>
                  <a:gd name="connsiteX6" fmla="*/ 58427 w 58999"/>
                  <a:gd name="connsiteY6" fmla="*/ 4466 h 1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999" h="13256">
                    <a:moveTo>
                      <a:pt x="58427" y="4466"/>
                    </a:moveTo>
                    <a:cubicBezTo>
                      <a:pt x="52617" y="-2678"/>
                      <a:pt x="40425" y="751"/>
                      <a:pt x="32519" y="1323"/>
                    </a:cubicBezTo>
                    <a:cubicBezTo>
                      <a:pt x="22232" y="2085"/>
                      <a:pt x="11945" y="2085"/>
                      <a:pt x="1658" y="1227"/>
                    </a:cubicBezTo>
                    <a:cubicBezTo>
                      <a:pt x="39" y="1132"/>
                      <a:pt x="-437" y="3132"/>
                      <a:pt x="420" y="4180"/>
                    </a:cubicBezTo>
                    <a:cubicBezTo>
                      <a:pt x="7564" y="12848"/>
                      <a:pt x="18422" y="13419"/>
                      <a:pt x="28995" y="13229"/>
                    </a:cubicBezTo>
                    <a:cubicBezTo>
                      <a:pt x="37853" y="13038"/>
                      <a:pt x="52807" y="14372"/>
                      <a:pt x="58713" y="6657"/>
                    </a:cubicBezTo>
                    <a:cubicBezTo>
                      <a:pt x="59284" y="5990"/>
                      <a:pt x="58903" y="5037"/>
                      <a:pt x="58427" y="4466"/>
                    </a:cubicBezTo>
                    <a:close/>
                  </a:path>
                </a:pathLst>
              </a:custGeom>
              <a:grpFill/>
              <a:ln w="9525" cap="flat">
                <a:noFill/>
                <a:prstDash val="solid"/>
                <a:miter/>
              </a:ln>
            </p:spPr>
            <p:txBody>
              <a:bodyPr rtlCol="0" anchor="ctr"/>
              <a:lstStyle/>
              <a:p>
                <a:endParaRPr lang="en-US"/>
              </a:p>
            </p:txBody>
          </p:sp>
          <p:sp>
            <p:nvSpPr>
              <p:cNvPr id="1158" name="Freeform: Shape 1157">
                <a:extLst>
                  <a:ext uri="{FF2B5EF4-FFF2-40B4-BE49-F238E27FC236}">
                    <a16:creationId xmlns:a16="http://schemas.microsoft.com/office/drawing/2014/main" id="{5D171A3F-FB94-0C0B-92FB-DD3E833D9762}"/>
                  </a:ext>
                </a:extLst>
              </p:cNvPr>
              <p:cNvSpPr/>
              <p:nvPr/>
            </p:nvSpPr>
            <p:spPr>
              <a:xfrm>
                <a:off x="6416947" y="3633509"/>
                <a:ext cx="73315" cy="112354"/>
              </a:xfrm>
              <a:custGeom>
                <a:avLst/>
                <a:gdLst>
                  <a:gd name="connsiteX0" fmla="*/ 66243 w 73315"/>
                  <a:gd name="connsiteY0" fmla="*/ 754 h 112354"/>
                  <a:gd name="connsiteX1" fmla="*/ 63481 w 73315"/>
                  <a:gd name="connsiteY1" fmla="*/ 754 h 112354"/>
                  <a:gd name="connsiteX2" fmla="*/ 60148 w 73315"/>
                  <a:gd name="connsiteY2" fmla="*/ 36854 h 112354"/>
                  <a:gd name="connsiteX3" fmla="*/ 53480 w 73315"/>
                  <a:gd name="connsiteY3" fmla="*/ 86860 h 112354"/>
                  <a:gd name="connsiteX4" fmla="*/ 14904 w 73315"/>
                  <a:gd name="connsiteY4" fmla="*/ 81050 h 112354"/>
                  <a:gd name="connsiteX5" fmla="*/ 7474 w 73315"/>
                  <a:gd name="connsiteY5" fmla="*/ 25995 h 112354"/>
                  <a:gd name="connsiteX6" fmla="*/ 5665 w 73315"/>
                  <a:gd name="connsiteY6" fmla="*/ 25995 h 112354"/>
                  <a:gd name="connsiteX7" fmla="*/ 8332 w 73315"/>
                  <a:gd name="connsiteY7" fmla="*/ 92765 h 112354"/>
                  <a:gd name="connsiteX8" fmla="*/ 50813 w 73315"/>
                  <a:gd name="connsiteY8" fmla="*/ 109625 h 112354"/>
                  <a:gd name="connsiteX9" fmla="*/ 70530 w 73315"/>
                  <a:gd name="connsiteY9" fmla="*/ 62190 h 112354"/>
                  <a:gd name="connsiteX10" fmla="*/ 66243 w 73315"/>
                  <a:gd name="connsiteY10" fmla="*/ 754 h 11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15" h="112354">
                    <a:moveTo>
                      <a:pt x="66243" y="754"/>
                    </a:moveTo>
                    <a:cubicBezTo>
                      <a:pt x="65672" y="-103"/>
                      <a:pt x="64053" y="-389"/>
                      <a:pt x="63481" y="754"/>
                    </a:cubicBezTo>
                    <a:cubicBezTo>
                      <a:pt x="58147" y="12089"/>
                      <a:pt x="60243" y="24662"/>
                      <a:pt x="60148" y="36854"/>
                    </a:cubicBezTo>
                    <a:cubicBezTo>
                      <a:pt x="59957" y="53618"/>
                      <a:pt x="58719" y="70858"/>
                      <a:pt x="53480" y="86860"/>
                    </a:cubicBezTo>
                    <a:cubicBezTo>
                      <a:pt x="45765" y="110387"/>
                      <a:pt x="22238" y="99909"/>
                      <a:pt x="14904" y="81050"/>
                    </a:cubicBezTo>
                    <a:cubicBezTo>
                      <a:pt x="8141" y="63714"/>
                      <a:pt x="15475" y="42378"/>
                      <a:pt x="7474" y="25995"/>
                    </a:cubicBezTo>
                    <a:cubicBezTo>
                      <a:pt x="7093" y="25233"/>
                      <a:pt x="5950" y="25329"/>
                      <a:pt x="5665" y="25995"/>
                    </a:cubicBezTo>
                    <a:cubicBezTo>
                      <a:pt x="-3956" y="44283"/>
                      <a:pt x="-146" y="74858"/>
                      <a:pt x="8332" y="92765"/>
                    </a:cubicBezTo>
                    <a:cubicBezTo>
                      <a:pt x="15094" y="107148"/>
                      <a:pt x="36240" y="117530"/>
                      <a:pt x="50813" y="109625"/>
                    </a:cubicBezTo>
                    <a:cubicBezTo>
                      <a:pt x="65958" y="101529"/>
                      <a:pt x="68625" y="77049"/>
                      <a:pt x="70530" y="62190"/>
                    </a:cubicBezTo>
                    <a:cubicBezTo>
                      <a:pt x="72816" y="44569"/>
                      <a:pt x="77102" y="16375"/>
                      <a:pt x="66243" y="754"/>
                    </a:cubicBezTo>
                    <a:close/>
                  </a:path>
                </a:pathLst>
              </a:custGeom>
              <a:grpFill/>
              <a:ln w="9525" cap="flat">
                <a:noFill/>
                <a:prstDash val="solid"/>
                <a:miter/>
              </a:ln>
            </p:spPr>
            <p:txBody>
              <a:bodyPr rtlCol="0" anchor="ctr"/>
              <a:lstStyle/>
              <a:p>
                <a:endParaRPr lang="en-US"/>
              </a:p>
            </p:txBody>
          </p:sp>
          <p:sp>
            <p:nvSpPr>
              <p:cNvPr id="1159" name="Freeform: Shape 1158">
                <a:extLst>
                  <a:ext uri="{FF2B5EF4-FFF2-40B4-BE49-F238E27FC236}">
                    <a16:creationId xmlns:a16="http://schemas.microsoft.com/office/drawing/2014/main" id="{709B9BF9-6AAB-B98D-1E98-E6EA41467EDE}"/>
                  </a:ext>
                </a:extLst>
              </p:cNvPr>
              <p:cNvSpPr/>
              <p:nvPr/>
            </p:nvSpPr>
            <p:spPr>
              <a:xfrm>
                <a:off x="6410949" y="3777763"/>
                <a:ext cx="108130" cy="14887"/>
              </a:xfrm>
              <a:custGeom>
                <a:avLst/>
                <a:gdLst>
                  <a:gd name="connsiteX0" fmla="*/ 101769 w 108130"/>
                  <a:gd name="connsiteY0" fmla="*/ 42 h 14887"/>
                  <a:gd name="connsiteX1" fmla="*/ 99864 w 108130"/>
                  <a:gd name="connsiteY1" fmla="*/ 1090 h 14887"/>
                  <a:gd name="connsiteX2" fmla="*/ 94244 w 108130"/>
                  <a:gd name="connsiteY2" fmla="*/ 1756 h 14887"/>
                  <a:gd name="connsiteX3" fmla="*/ 68146 w 108130"/>
                  <a:gd name="connsiteY3" fmla="*/ 1756 h 14887"/>
                  <a:gd name="connsiteX4" fmla="*/ 1947 w 108130"/>
                  <a:gd name="connsiteY4" fmla="*/ 42 h 14887"/>
                  <a:gd name="connsiteX5" fmla="*/ 423 w 108130"/>
                  <a:gd name="connsiteY5" fmla="*/ 2614 h 14887"/>
                  <a:gd name="connsiteX6" fmla="*/ 45857 w 108130"/>
                  <a:gd name="connsiteY6" fmla="*/ 13187 h 14887"/>
                  <a:gd name="connsiteX7" fmla="*/ 83957 w 108130"/>
                  <a:gd name="connsiteY7" fmla="*/ 14806 h 14887"/>
                  <a:gd name="connsiteX8" fmla="*/ 107103 w 108130"/>
                  <a:gd name="connsiteY8" fmla="*/ 8710 h 14887"/>
                  <a:gd name="connsiteX9" fmla="*/ 101769 w 108130"/>
                  <a:gd name="connsiteY9" fmla="*/ 42 h 1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130" h="14887">
                    <a:moveTo>
                      <a:pt x="101769" y="42"/>
                    </a:moveTo>
                    <a:cubicBezTo>
                      <a:pt x="101007" y="-148"/>
                      <a:pt x="100149" y="328"/>
                      <a:pt x="99864" y="1090"/>
                    </a:cubicBezTo>
                    <a:cubicBezTo>
                      <a:pt x="97959" y="1280"/>
                      <a:pt x="96054" y="1566"/>
                      <a:pt x="94244" y="1756"/>
                    </a:cubicBezTo>
                    <a:cubicBezTo>
                      <a:pt x="85672" y="2709"/>
                      <a:pt x="76718" y="2137"/>
                      <a:pt x="68146" y="1756"/>
                    </a:cubicBezTo>
                    <a:cubicBezTo>
                      <a:pt x="46238" y="899"/>
                      <a:pt x="23473" y="4043"/>
                      <a:pt x="1947" y="42"/>
                    </a:cubicBezTo>
                    <a:cubicBezTo>
                      <a:pt x="423" y="-244"/>
                      <a:pt x="-625" y="1471"/>
                      <a:pt x="423" y="2614"/>
                    </a:cubicBezTo>
                    <a:cubicBezTo>
                      <a:pt x="11853" y="15854"/>
                      <a:pt x="29855" y="13187"/>
                      <a:pt x="45857" y="13187"/>
                    </a:cubicBezTo>
                    <a:cubicBezTo>
                      <a:pt x="58525" y="13187"/>
                      <a:pt x="71289" y="14711"/>
                      <a:pt x="83957" y="14806"/>
                    </a:cubicBezTo>
                    <a:cubicBezTo>
                      <a:pt x="91672" y="14901"/>
                      <a:pt x="102150" y="15758"/>
                      <a:pt x="107103" y="8710"/>
                    </a:cubicBezTo>
                    <a:cubicBezTo>
                      <a:pt x="110341" y="4138"/>
                      <a:pt x="105198" y="899"/>
                      <a:pt x="101769" y="42"/>
                    </a:cubicBezTo>
                    <a:close/>
                  </a:path>
                </a:pathLst>
              </a:custGeom>
              <a:grpFill/>
              <a:ln w="9525" cap="flat">
                <a:noFill/>
                <a:prstDash val="solid"/>
                <a:miter/>
              </a:ln>
            </p:spPr>
            <p:txBody>
              <a:bodyPr rtlCol="0" anchor="ctr"/>
              <a:lstStyle/>
              <a:p>
                <a:endParaRPr lang="en-US"/>
              </a:p>
            </p:txBody>
          </p:sp>
          <p:sp>
            <p:nvSpPr>
              <p:cNvPr id="1160" name="Freeform: Shape 1159">
                <a:extLst>
                  <a:ext uri="{FF2B5EF4-FFF2-40B4-BE49-F238E27FC236}">
                    <a16:creationId xmlns:a16="http://schemas.microsoft.com/office/drawing/2014/main" id="{667D2C7D-E3DF-3E5D-8E17-DE5E8BC757C5}"/>
                  </a:ext>
                </a:extLst>
              </p:cNvPr>
              <p:cNvSpPr/>
              <p:nvPr/>
            </p:nvSpPr>
            <p:spPr>
              <a:xfrm>
                <a:off x="6440721" y="3822855"/>
                <a:ext cx="42078" cy="64539"/>
              </a:xfrm>
              <a:custGeom>
                <a:avLst/>
                <a:gdLst>
                  <a:gd name="connsiteX0" fmla="*/ 41041 w 42078"/>
                  <a:gd name="connsiteY0" fmla="*/ 55248 h 64539"/>
                  <a:gd name="connsiteX1" fmla="*/ 24944 w 42078"/>
                  <a:gd name="connsiteY1" fmla="*/ 56105 h 64539"/>
                  <a:gd name="connsiteX2" fmla="*/ 24563 w 42078"/>
                  <a:gd name="connsiteY2" fmla="*/ 34484 h 64539"/>
                  <a:gd name="connsiteX3" fmla="*/ 21420 w 42078"/>
                  <a:gd name="connsiteY3" fmla="*/ 11433 h 64539"/>
                  <a:gd name="connsiteX4" fmla="*/ 31516 w 42078"/>
                  <a:gd name="connsiteY4" fmla="*/ 9147 h 64539"/>
                  <a:gd name="connsiteX5" fmla="*/ 20943 w 42078"/>
                  <a:gd name="connsiteY5" fmla="*/ 1717 h 64539"/>
                  <a:gd name="connsiteX6" fmla="*/ 17038 w 42078"/>
                  <a:gd name="connsiteY6" fmla="*/ 765 h 64539"/>
                  <a:gd name="connsiteX7" fmla="*/ 16847 w 42078"/>
                  <a:gd name="connsiteY7" fmla="*/ 384 h 64539"/>
                  <a:gd name="connsiteX8" fmla="*/ 15419 w 42078"/>
                  <a:gd name="connsiteY8" fmla="*/ 479 h 64539"/>
                  <a:gd name="connsiteX9" fmla="*/ 1607 w 42078"/>
                  <a:gd name="connsiteY9" fmla="*/ 1432 h 64539"/>
                  <a:gd name="connsiteX10" fmla="*/ 1607 w 42078"/>
                  <a:gd name="connsiteY10" fmla="*/ 5718 h 64539"/>
                  <a:gd name="connsiteX11" fmla="*/ 14180 w 42078"/>
                  <a:gd name="connsiteY11" fmla="*/ 9718 h 64539"/>
                  <a:gd name="connsiteX12" fmla="*/ 14371 w 42078"/>
                  <a:gd name="connsiteY12" fmla="*/ 31435 h 64539"/>
                  <a:gd name="connsiteX13" fmla="*/ 15038 w 42078"/>
                  <a:gd name="connsiteY13" fmla="*/ 57439 h 64539"/>
                  <a:gd name="connsiteX14" fmla="*/ 1798 w 42078"/>
                  <a:gd name="connsiteY14" fmla="*/ 60487 h 64539"/>
                  <a:gd name="connsiteX15" fmla="*/ 1798 w 42078"/>
                  <a:gd name="connsiteY15" fmla="*/ 63059 h 64539"/>
                  <a:gd name="connsiteX16" fmla="*/ 41517 w 42078"/>
                  <a:gd name="connsiteY16" fmla="*/ 57058 h 64539"/>
                  <a:gd name="connsiteX17" fmla="*/ 41041 w 42078"/>
                  <a:gd name="connsiteY17" fmla="*/ 55248 h 6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78" h="64539">
                    <a:moveTo>
                      <a:pt x="41041" y="55248"/>
                    </a:moveTo>
                    <a:cubicBezTo>
                      <a:pt x="35517" y="55248"/>
                      <a:pt x="30182" y="55534"/>
                      <a:pt x="24944" y="56105"/>
                    </a:cubicBezTo>
                    <a:cubicBezTo>
                      <a:pt x="26563" y="49152"/>
                      <a:pt x="24944" y="40389"/>
                      <a:pt x="24563" y="34484"/>
                    </a:cubicBezTo>
                    <a:cubicBezTo>
                      <a:pt x="24087" y="26768"/>
                      <a:pt x="23515" y="18862"/>
                      <a:pt x="21420" y="11433"/>
                    </a:cubicBezTo>
                    <a:cubicBezTo>
                      <a:pt x="26944" y="12385"/>
                      <a:pt x="31516" y="12195"/>
                      <a:pt x="31516" y="9147"/>
                    </a:cubicBezTo>
                    <a:cubicBezTo>
                      <a:pt x="31516" y="4480"/>
                      <a:pt x="24372" y="2670"/>
                      <a:pt x="20943" y="1717"/>
                    </a:cubicBezTo>
                    <a:cubicBezTo>
                      <a:pt x="19610" y="1336"/>
                      <a:pt x="18371" y="1051"/>
                      <a:pt x="17038" y="765"/>
                    </a:cubicBezTo>
                    <a:cubicBezTo>
                      <a:pt x="16943" y="670"/>
                      <a:pt x="16943" y="479"/>
                      <a:pt x="16847" y="384"/>
                    </a:cubicBezTo>
                    <a:cubicBezTo>
                      <a:pt x="16562" y="-188"/>
                      <a:pt x="15704" y="-92"/>
                      <a:pt x="15419" y="479"/>
                    </a:cubicBezTo>
                    <a:cubicBezTo>
                      <a:pt x="10752" y="-283"/>
                      <a:pt x="6084" y="-188"/>
                      <a:pt x="1607" y="1432"/>
                    </a:cubicBezTo>
                    <a:cubicBezTo>
                      <a:pt x="-583" y="2194"/>
                      <a:pt x="-488" y="4956"/>
                      <a:pt x="1607" y="5718"/>
                    </a:cubicBezTo>
                    <a:cubicBezTo>
                      <a:pt x="3036" y="6290"/>
                      <a:pt x="8370" y="8194"/>
                      <a:pt x="14180" y="9718"/>
                    </a:cubicBezTo>
                    <a:cubicBezTo>
                      <a:pt x="13704" y="16862"/>
                      <a:pt x="14085" y="24006"/>
                      <a:pt x="14371" y="31435"/>
                    </a:cubicBezTo>
                    <a:cubicBezTo>
                      <a:pt x="14752" y="39532"/>
                      <a:pt x="13419" y="49247"/>
                      <a:pt x="15038" y="57439"/>
                    </a:cubicBezTo>
                    <a:cubicBezTo>
                      <a:pt x="10656" y="58201"/>
                      <a:pt x="6275" y="59153"/>
                      <a:pt x="1798" y="60487"/>
                    </a:cubicBezTo>
                    <a:cubicBezTo>
                      <a:pt x="560" y="60868"/>
                      <a:pt x="560" y="62773"/>
                      <a:pt x="1798" y="63059"/>
                    </a:cubicBezTo>
                    <a:cubicBezTo>
                      <a:pt x="16371" y="66868"/>
                      <a:pt x="28182" y="62773"/>
                      <a:pt x="41517" y="57058"/>
                    </a:cubicBezTo>
                    <a:cubicBezTo>
                      <a:pt x="42565" y="56677"/>
                      <a:pt x="41994" y="55248"/>
                      <a:pt x="41041" y="55248"/>
                    </a:cubicBezTo>
                    <a:close/>
                  </a:path>
                </a:pathLst>
              </a:custGeom>
              <a:grpFill/>
              <a:ln w="9525" cap="flat">
                <a:noFill/>
                <a:prstDash val="solid"/>
                <a:miter/>
              </a:ln>
            </p:spPr>
            <p:txBody>
              <a:bodyPr rtlCol="0" anchor="ctr"/>
              <a:lstStyle/>
              <a:p>
                <a:endParaRPr lang="en-US"/>
              </a:p>
            </p:txBody>
          </p:sp>
        </p:grpSp>
        <p:grpSp>
          <p:nvGrpSpPr>
            <p:cNvPr id="1161" name="Graphic 6">
              <a:extLst>
                <a:ext uri="{FF2B5EF4-FFF2-40B4-BE49-F238E27FC236}">
                  <a16:creationId xmlns:a16="http://schemas.microsoft.com/office/drawing/2014/main" id="{38F9B73D-AEBB-7519-511A-00B93E86E1DC}"/>
                </a:ext>
              </a:extLst>
            </p:cNvPr>
            <p:cNvGrpSpPr/>
            <p:nvPr/>
          </p:nvGrpSpPr>
          <p:grpSpPr>
            <a:xfrm>
              <a:off x="5301325" y="1392602"/>
              <a:ext cx="1365880" cy="847436"/>
              <a:chOff x="5301325" y="1392602"/>
              <a:chExt cx="1365880" cy="847436"/>
            </a:xfrm>
            <a:grpFill/>
          </p:grpSpPr>
          <p:sp>
            <p:nvSpPr>
              <p:cNvPr id="1162" name="Freeform: Shape 1161">
                <a:extLst>
                  <a:ext uri="{FF2B5EF4-FFF2-40B4-BE49-F238E27FC236}">
                    <a16:creationId xmlns:a16="http://schemas.microsoft.com/office/drawing/2014/main" id="{AA9B9E5E-F551-D0B3-873B-87D6DA508FE4}"/>
                  </a:ext>
                </a:extLst>
              </p:cNvPr>
              <p:cNvSpPr/>
              <p:nvPr/>
            </p:nvSpPr>
            <p:spPr>
              <a:xfrm>
                <a:off x="5301325" y="1392602"/>
                <a:ext cx="1365880" cy="816304"/>
              </a:xfrm>
              <a:custGeom>
                <a:avLst/>
                <a:gdLst>
                  <a:gd name="connsiteX0" fmla="*/ 1365032 w 1365880"/>
                  <a:gd name="connsiteY0" fmla="*/ 704040 h 816304"/>
                  <a:gd name="connsiteX1" fmla="*/ 1186533 w 1365880"/>
                  <a:gd name="connsiteY1" fmla="*/ 345996 h 816304"/>
                  <a:gd name="connsiteX2" fmla="*/ 1095283 w 1365880"/>
                  <a:gd name="connsiteY2" fmla="*/ 164735 h 816304"/>
                  <a:gd name="connsiteX3" fmla="*/ 1051468 w 1365880"/>
                  <a:gd name="connsiteY3" fmla="*/ 81391 h 816304"/>
                  <a:gd name="connsiteX4" fmla="*/ 1003939 w 1365880"/>
                  <a:gd name="connsiteY4" fmla="*/ 2810 h 816304"/>
                  <a:gd name="connsiteX5" fmla="*/ 1003653 w 1365880"/>
                  <a:gd name="connsiteY5" fmla="*/ 2715 h 816304"/>
                  <a:gd name="connsiteX6" fmla="*/ 996509 w 1365880"/>
                  <a:gd name="connsiteY6" fmla="*/ 714 h 816304"/>
                  <a:gd name="connsiteX7" fmla="*/ 904022 w 1365880"/>
                  <a:gd name="connsiteY7" fmla="*/ 64056 h 816304"/>
                  <a:gd name="connsiteX8" fmla="*/ 796865 w 1365880"/>
                  <a:gd name="connsiteY8" fmla="*/ 126825 h 816304"/>
                  <a:gd name="connsiteX9" fmla="*/ 523593 w 1365880"/>
                  <a:gd name="connsiteY9" fmla="*/ 300561 h 816304"/>
                  <a:gd name="connsiteX10" fmla="*/ 257560 w 1365880"/>
                  <a:gd name="connsiteY10" fmla="*/ 494681 h 816304"/>
                  <a:gd name="connsiteX11" fmla="*/ 220126 w 1365880"/>
                  <a:gd name="connsiteY11" fmla="*/ 523732 h 816304"/>
                  <a:gd name="connsiteX12" fmla="*/ 133830 w 1365880"/>
                  <a:gd name="connsiteY12" fmla="*/ 468297 h 816304"/>
                  <a:gd name="connsiteX13" fmla="*/ 132877 w 1365880"/>
                  <a:gd name="connsiteY13" fmla="*/ 470583 h 816304"/>
                  <a:gd name="connsiteX14" fmla="*/ 213840 w 1365880"/>
                  <a:gd name="connsiteY14" fmla="*/ 528685 h 816304"/>
                  <a:gd name="connsiteX15" fmla="*/ 133640 w 1365880"/>
                  <a:gd name="connsiteY15" fmla="*/ 591931 h 816304"/>
                  <a:gd name="connsiteX16" fmla="*/ 8005 w 1365880"/>
                  <a:gd name="connsiteY16" fmla="*/ 697087 h 816304"/>
                  <a:gd name="connsiteX17" fmla="*/ 5433 w 1365880"/>
                  <a:gd name="connsiteY17" fmla="*/ 697182 h 816304"/>
                  <a:gd name="connsiteX18" fmla="*/ 4 w 1365880"/>
                  <a:gd name="connsiteY18" fmla="*/ 702897 h 816304"/>
                  <a:gd name="connsiteX19" fmla="*/ 5433 w 1365880"/>
                  <a:gd name="connsiteY19" fmla="*/ 708612 h 816304"/>
                  <a:gd name="connsiteX20" fmla="*/ 10481 w 1365880"/>
                  <a:gd name="connsiteY20" fmla="*/ 708708 h 816304"/>
                  <a:gd name="connsiteX21" fmla="*/ 13243 w 1365880"/>
                  <a:gd name="connsiteY21" fmla="*/ 709279 h 816304"/>
                  <a:gd name="connsiteX22" fmla="*/ 292993 w 1365880"/>
                  <a:gd name="connsiteY22" fmla="*/ 709660 h 816304"/>
                  <a:gd name="connsiteX23" fmla="*/ 294422 w 1365880"/>
                  <a:gd name="connsiteY23" fmla="*/ 717947 h 816304"/>
                  <a:gd name="connsiteX24" fmla="*/ 299660 w 1365880"/>
                  <a:gd name="connsiteY24" fmla="*/ 771763 h 816304"/>
                  <a:gd name="connsiteX25" fmla="*/ 303470 w 1365880"/>
                  <a:gd name="connsiteY25" fmla="*/ 814340 h 816304"/>
                  <a:gd name="connsiteX26" fmla="*/ 308804 w 1365880"/>
                  <a:gd name="connsiteY26" fmla="*/ 814340 h 816304"/>
                  <a:gd name="connsiteX27" fmla="*/ 304232 w 1365880"/>
                  <a:gd name="connsiteY27" fmla="*/ 715185 h 816304"/>
                  <a:gd name="connsiteX28" fmla="*/ 303280 w 1365880"/>
                  <a:gd name="connsiteY28" fmla="*/ 709565 h 816304"/>
                  <a:gd name="connsiteX29" fmla="*/ 692662 w 1365880"/>
                  <a:gd name="connsiteY29" fmla="*/ 709565 h 816304"/>
                  <a:gd name="connsiteX30" fmla="*/ 1049659 w 1365880"/>
                  <a:gd name="connsiteY30" fmla="*/ 709565 h 816304"/>
                  <a:gd name="connsiteX31" fmla="*/ 1059374 w 1365880"/>
                  <a:gd name="connsiteY31" fmla="*/ 709565 h 816304"/>
                  <a:gd name="connsiteX32" fmla="*/ 1349601 w 1365880"/>
                  <a:gd name="connsiteY32" fmla="*/ 705279 h 816304"/>
                  <a:gd name="connsiteX33" fmla="*/ 1352554 w 1365880"/>
                  <a:gd name="connsiteY33" fmla="*/ 711279 h 816304"/>
                  <a:gd name="connsiteX34" fmla="*/ 1365032 w 1365880"/>
                  <a:gd name="connsiteY34" fmla="*/ 704040 h 816304"/>
                  <a:gd name="connsiteX35" fmla="*/ 22292 w 1365880"/>
                  <a:gd name="connsiteY35" fmla="*/ 696611 h 816304"/>
                  <a:gd name="connsiteX36" fmla="*/ 129353 w 1365880"/>
                  <a:gd name="connsiteY36" fmla="*/ 613267 h 816304"/>
                  <a:gd name="connsiteX37" fmla="*/ 223651 w 1365880"/>
                  <a:gd name="connsiteY37" fmla="*/ 539829 h 816304"/>
                  <a:gd name="connsiteX38" fmla="*/ 270704 w 1365880"/>
                  <a:gd name="connsiteY38" fmla="*/ 622030 h 816304"/>
                  <a:gd name="connsiteX39" fmla="*/ 290897 w 1365880"/>
                  <a:gd name="connsiteY39" fmla="*/ 696325 h 816304"/>
                  <a:gd name="connsiteX40" fmla="*/ 22292 w 1365880"/>
                  <a:gd name="connsiteY40" fmla="*/ 696611 h 816304"/>
                  <a:gd name="connsiteX41" fmla="*/ 692662 w 1365880"/>
                  <a:gd name="connsiteY41" fmla="*/ 696230 h 816304"/>
                  <a:gd name="connsiteX42" fmla="*/ 300994 w 1365880"/>
                  <a:gd name="connsiteY42" fmla="*/ 696230 h 816304"/>
                  <a:gd name="connsiteX43" fmla="*/ 275086 w 1365880"/>
                  <a:gd name="connsiteY43" fmla="*/ 608124 h 816304"/>
                  <a:gd name="connsiteX44" fmla="*/ 230223 w 1365880"/>
                  <a:gd name="connsiteY44" fmla="*/ 534686 h 816304"/>
                  <a:gd name="connsiteX45" fmla="*/ 265275 w 1365880"/>
                  <a:gd name="connsiteY45" fmla="*/ 507635 h 816304"/>
                  <a:gd name="connsiteX46" fmla="*/ 539119 w 1365880"/>
                  <a:gd name="connsiteY46" fmla="*/ 309039 h 816304"/>
                  <a:gd name="connsiteX47" fmla="*/ 812677 w 1365880"/>
                  <a:gd name="connsiteY47" fmla="*/ 135779 h 816304"/>
                  <a:gd name="connsiteX48" fmla="*/ 918118 w 1365880"/>
                  <a:gd name="connsiteY48" fmla="*/ 73771 h 816304"/>
                  <a:gd name="connsiteX49" fmla="*/ 927643 w 1365880"/>
                  <a:gd name="connsiteY49" fmla="*/ 67961 h 816304"/>
                  <a:gd name="connsiteX50" fmla="*/ 943074 w 1365880"/>
                  <a:gd name="connsiteY50" fmla="*/ 99870 h 816304"/>
                  <a:gd name="connsiteX51" fmla="*/ 963457 w 1365880"/>
                  <a:gd name="connsiteY51" fmla="*/ 150066 h 816304"/>
                  <a:gd name="connsiteX52" fmla="*/ 974316 w 1365880"/>
                  <a:gd name="connsiteY52" fmla="*/ 154448 h 816304"/>
                  <a:gd name="connsiteX53" fmla="*/ 993938 w 1365880"/>
                  <a:gd name="connsiteY53" fmla="*/ 141970 h 816304"/>
                  <a:gd name="connsiteX54" fmla="*/ 994223 w 1365880"/>
                  <a:gd name="connsiteY54" fmla="*/ 172164 h 816304"/>
                  <a:gd name="connsiteX55" fmla="*/ 994128 w 1365880"/>
                  <a:gd name="connsiteY55" fmla="*/ 354568 h 816304"/>
                  <a:gd name="connsiteX56" fmla="*/ 993938 w 1365880"/>
                  <a:gd name="connsiteY56" fmla="*/ 630793 h 816304"/>
                  <a:gd name="connsiteX57" fmla="*/ 993938 w 1365880"/>
                  <a:gd name="connsiteY57" fmla="*/ 632222 h 816304"/>
                  <a:gd name="connsiteX58" fmla="*/ 993938 w 1365880"/>
                  <a:gd name="connsiteY58" fmla="*/ 632222 h 816304"/>
                  <a:gd name="connsiteX59" fmla="*/ 996700 w 1365880"/>
                  <a:gd name="connsiteY59" fmla="*/ 696039 h 816304"/>
                  <a:gd name="connsiteX60" fmla="*/ 692662 w 1365880"/>
                  <a:gd name="connsiteY60" fmla="*/ 696230 h 816304"/>
                  <a:gd name="connsiteX61" fmla="*/ 993747 w 1365880"/>
                  <a:gd name="connsiteY61" fmla="*/ 124920 h 816304"/>
                  <a:gd name="connsiteX62" fmla="*/ 973744 w 1365880"/>
                  <a:gd name="connsiteY62" fmla="*/ 136922 h 816304"/>
                  <a:gd name="connsiteX63" fmla="*/ 951170 w 1365880"/>
                  <a:gd name="connsiteY63" fmla="*/ 88630 h 816304"/>
                  <a:gd name="connsiteX64" fmla="*/ 932882 w 1365880"/>
                  <a:gd name="connsiteY64" fmla="*/ 64818 h 816304"/>
                  <a:gd name="connsiteX65" fmla="*/ 998128 w 1365880"/>
                  <a:gd name="connsiteY65" fmla="*/ 14621 h 816304"/>
                  <a:gd name="connsiteX66" fmla="*/ 993747 w 1365880"/>
                  <a:gd name="connsiteY66" fmla="*/ 124920 h 816304"/>
                  <a:gd name="connsiteX67" fmla="*/ 1035181 w 1365880"/>
                  <a:gd name="connsiteY67" fmla="*/ 81201 h 816304"/>
                  <a:gd name="connsiteX68" fmla="*/ 1043753 w 1365880"/>
                  <a:gd name="connsiteY68" fmla="*/ 97584 h 816304"/>
                  <a:gd name="connsiteX69" fmla="*/ 1015845 w 1365880"/>
                  <a:gd name="connsiteY69" fmla="*/ 113395 h 816304"/>
                  <a:gd name="connsiteX70" fmla="*/ 1004891 w 1365880"/>
                  <a:gd name="connsiteY70" fmla="*/ 119110 h 816304"/>
                  <a:gd name="connsiteX71" fmla="*/ 1000033 w 1365880"/>
                  <a:gd name="connsiteY71" fmla="*/ 13287 h 816304"/>
                  <a:gd name="connsiteX72" fmla="*/ 1035181 w 1365880"/>
                  <a:gd name="connsiteY72" fmla="*/ 81201 h 816304"/>
                  <a:gd name="connsiteX73" fmla="*/ 1048611 w 1365880"/>
                  <a:gd name="connsiteY73" fmla="*/ 696230 h 816304"/>
                  <a:gd name="connsiteX74" fmla="*/ 1001557 w 1365880"/>
                  <a:gd name="connsiteY74" fmla="*/ 696039 h 816304"/>
                  <a:gd name="connsiteX75" fmla="*/ 1004224 w 1365880"/>
                  <a:gd name="connsiteY75" fmla="*/ 636318 h 816304"/>
                  <a:gd name="connsiteX76" fmla="*/ 1019941 w 1365880"/>
                  <a:gd name="connsiteY76" fmla="*/ 637937 h 816304"/>
                  <a:gd name="connsiteX77" fmla="*/ 1052231 w 1365880"/>
                  <a:gd name="connsiteY77" fmla="*/ 636603 h 816304"/>
                  <a:gd name="connsiteX78" fmla="*/ 1048611 w 1365880"/>
                  <a:gd name="connsiteY78" fmla="*/ 696230 h 816304"/>
                  <a:gd name="connsiteX79" fmla="*/ 1061946 w 1365880"/>
                  <a:gd name="connsiteY79" fmla="*/ 696325 h 816304"/>
                  <a:gd name="connsiteX80" fmla="*/ 1065089 w 1365880"/>
                  <a:gd name="connsiteY80" fmla="*/ 629174 h 816304"/>
                  <a:gd name="connsiteX81" fmla="*/ 1057088 w 1365880"/>
                  <a:gd name="connsiteY81" fmla="*/ 623078 h 816304"/>
                  <a:gd name="connsiteX82" fmla="*/ 1020036 w 1365880"/>
                  <a:gd name="connsiteY82" fmla="*/ 626316 h 816304"/>
                  <a:gd name="connsiteX83" fmla="*/ 1004606 w 1365880"/>
                  <a:gd name="connsiteY83" fmla="*/ 626983 h 816304"/>
                  <a:gd name="connsiteX84" fmla="*/ 1004320 w 1365880"/>
                  <a:gd name="connsiteY84" fmla="*/ 354663 h 816304"/>
                  <a:gd name="connsiteX85" fmla="*/ 1004224 w 1365880"/>
                  <a:gd name="connsiteY85" fmla="*/ 181404 h 816304"/>
                  <a:gd name="connsiteX86" fmla="*/ 1004701 w 1365880"/>
                  <a:gd name="connsiteY86" fmla="*/ 136255 h 816304"/>
                  <a:gd name="connsiteX87" fmla="*/ 1023560 w 1365880"/>
                  <a:gd name="connsiteY87" fmla="*/ 126444 h 816304"/>
                  <a:gd name="connsiteX88" fmla="*/ 1050421 w 1365880"/>
                  <a:gd name="connsiteY88" fmla="*/ 110061 h 816304"/>
                  <a:gd name="connsiteX89" fmla="*/ 1082996 w 1365880"/>
                  <a:gd name="connsiteY89" fmla="*/ 172164 h 816304"/>
                  <a:gd name="connsiteX90" fmla="*/ 1173960 w 1365880"/>
                  <a:gd name="connsiteY90" fmla="*/ 353616 h 816304"/>
                  <a:gd name="connsiteX91" fmla="*/ 1347125 w 1365880"/>
                  <a:gd name="connsiteY91" fmla="*/ 700611 h 816304"/>
                  <a:gd name="connsiteX92" fmla="*/ 1061946 w 1365880"/>
                  <a:gd name="connsiteY92" fmla="*/ 696325 h 81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365880" h="816304">
                    <a:moveTo>
                      <a:pt x="1365032" y="704040"/>
                    </a:moveTo>
                    <a:cubicBezTo>
                      <a:pt x="1305596" y="584692"/>
                      <a:pt x="1245683" y="465534"/>
                      <a:pt x="1186533" y="345996"/>
                    </a:cubicBezTo>
                    <a:cubicBezTo>
                      <a:pt x="1156529" y="285417"/>
                      <a:pt x="1126240" y="224838"/>
                      <a:pt x="1095283" y="164735"/>
                    </a:cubicBezTo>
                    <a:cubicBezTo>
                      <a:pt x="1080901" y="136827"/>
                      <a:pt x="1066327" y="109014"/>
                      <a:pt x="1051468" y="81391"/>
                    </a:cubicBezTo>
                    <a:cubicBezTo>
                      <a:pt x="1038229" y="56626"/>
                      <a:pt x="1025275" y="21384"/>
                      <a:pt x="1003939" y="2810"/>
                    </a:cubicBezTo>
                    <a:cubicBezTo>
                      <a:pt x="1003843" y="2715"/>
                      <a:pt x="1003748" y="2715"/>
                      <a:pt x="1003653" y="2715"/>
                    </a:cubicBezTo>
                    <a:cubicBezTo>
                      <a:pt x="1002224" y="429"/>
                      <a:pt x="999081" y="-905"/>
                      <a:pt x="996509" y="714"/>
                    </a:cubicBezTo>
                    <a:cubicBezTo>
                      <a:pt x="965267" y="21288"/>
                      <a:pt x="936025" y="44339"/>
                      <a:pt x="904022" y="64056"/>
                    </a:cubicBezTo>
                    <a:cubicBezTo>
                      <a:pt x="868779" y="85773"/>
                      <a:pt x="832584" y="105966"/>
                      <a:pt x="796865" y="126825"/>
                    </a:cubicBezTo>
                    <a:cubicBezTo>
                      <a:pt x="703615" y="181308"/>
                      <a:pt x="612842" y="239887"/>
                      <a:pt x="523593" y="300561"/>
                    </a:cubicBezTo>
                    <a:cubicBezTo>
                      <a:pt x="432820" y="362379"/>
                      <a:pt x="344618" y="427815"/>
                      <a:pt x="257560" y="494681"/>
                    </a:cubicBezTo>
                    <a:cubicBezTo>
                      <a:pt x="244987" y="504301"/>
                      <a:pt x="232604" y="514017"/>
                      <a:pt x="220126" y="523732"/>
                    </a:cubicBezTo>
                    <a:cubicBezTo>
                      <a:pt x="196314" y="499158"/>
                      <a:pt x="167358" y="479822"/>
                      <a:pt x="133830" y="468297"/>
                    </a:cubicBezTo>
                    <a:cubicBezTo>
                      <a:pt x="132497" y="467820"/>
                      <a:pt x="131544" y="470011"/>
                      <a:pt x="132877" y="470583"/>
                    </a:cubicBezTo>
                    <a:cubicBezTo>
                      <a:pt x="164881" y="484965"/>
                      <a:pt x="191647" y="504682"/>
                      <a:pt x="213840" y="528685"/>
                    </a:cubicBezTo>
                    <a:cubicBezTo>
                      <a:pt x="186980" y="549640"/>
                      <a:pt x="160309" y="570690"/>
                      <a:pt x="133640" y="591931"/>
                    </a:cubicBezTo>
                    <a:cubicBezTo>
                      <a:pt x="91539" y="625554"/>
                      <a:pt x="46009" y="658511"/>
                      <a:pt x="8005" y="697087"/>
                    </a:cubicBezTo>
                    <a:cubicBezTo>
                      <a:pt x="7148" y="697087"/>
                      <a:pt x="6290" y="697087"/>
                      <a:pt x="5433" y="697182"/>
                    </a:cubicBezTo>
                    <a:cubicBezTo>
                      <a:pt x="1623" y="696992"/>
                      <a:pt x="-92" y="699945"/>
                      <a:pt x="4" y="702897"/>
                    </a:cubicBezTo>
                    <a:cubicBezTo>
                      <a:pt x="-92" y="705850"/>
                      <a:pt x="1718" y="708708"/>
                      <a:pt x="5433" y="708612"/>
                    </a:cubicBezTo>
                    <a:cubicBezTo>
                      <a:pt x="7148" y="708708"/>
                      <a:pt x="8767" y="708708"/>
                      <a:pt x="10481" y="708708"/>
                    </a:cubicBezTo>
                    <a:cubicBezTo>
                      <a:pt x="11243" y="709089"/>
                      <a:pt x="12196" y="709279"/>
                      <a:pt x="13243" y="709279"/>
                    </a:cubicBezTo>
                    <a:cubicBezTo>
                      <a:pt x="106493" y="709565"/>
                      <a:pt x="199743" y="709565"/>
                      <a:pt x="292993" y="709660"/>
                    </a:cubicBezTo>
                    <a:cubicBezTo>
                      <a:pt x="293469" y="712422"/>
                      <a:pt x="293945" y="715185"/>
                      <a:pt x="294422" y="717947"/>
                    </a:cubicBezTo>
                    <a:cubicBezTo>
                      <a:pt x="297089" y="735759"/>
                      <a:pt x="298613" y="753761"/>
                      <a:pt x="299660" y="771763"/>
                    </a:cubicBezTo>
                    <a:cubicBezTo>
                      <a:pt x="300517" y="785860"/>
                      <a:pt x="298898" y="800910"/>
                      <a:pt x="303470" y="814340"/>
                    </a:cubicBezTo>
                    <a:cubicBezTo>
                      <a:pt x="304327" y="816912"/>
                      <a:pt x="307947" y="817007"/>
                      <a:pt x="308804" y="814340"/>
                    </a:cubicBezTo>
                    <a:cubicBezTo>
                      <a:pt x="318329" y="785574"/>
                      <a:pt x="308518" y="744712"/>
                      <a:pt x="304232" y="715185"/>
                    </a:cubicBezTo>
                    <a:cubicBezTo>
                      <a:pt x="303947" y="713280"/>
                      <a:pt x="303565" y="711470"/>
                      <a:pt x="303280" y="709565"/>
                    </a:cubicBezTo>
                    <a:cubicBezTo>
                      <a:pt x="433106" y="709565"/>
                      <a:pt x="562836" y="709565"/>
                      <a:pt x="692662" y="709565"/>
                    </a:cubicBezTo>
                    <a:cubicBezTo>
                      <a:pt x="811629" y="709565"/>
                      <a:pt x="930691" y="710041"/>
                      <a:pt x="1049659" y="709565"/>
                    </a:cubicBezTo>
                    <a:cubicBezTo>
                      <a:pt x="1052421" y="712137"/>
                      <a:pt x="1057088" y="712613"/>
                      <a:pt x="1059374" y="709565"/>
                    </a:cubicBezTo>
                    <a:cubicBezTo>
                      <a:pt x="1156148" y="709089"/>
                      <a:pt x="1252827" y="708041"/>
                      <a:pt x="1349601" y="705279"/>
                    </a:cubicBezTo>
                    <a:cubicBezTo>
                      <a:pt x="1350649" y="707279"/>
                      <a:pt x="1351601" y="709279"/>
                      <a:pt x="1352554" y="711279"/>
                    </a:cubicBezTo>
                    <a:cubicBezTo>
                      <a:pt x="1356745" y="719757"/>
                      <a:pt x="1369223" y="712422"/>
                      <a:pt x="1365032" y="704040"/>
                    </a:cubicBezTo>
                    <a:close/>
                    <a:moveTo>
                      <a:pt x="22292" y="696611"/>
                    </a:moveTo>
                    <a:cubicBezTo>
                      <a:pt x="59535" y="671370"/>
                      <a:pt x="94111" y="640890"/>
                      <a:pt x="129353" y="613267"/>
                    </a:cubicBezTo>
                    <a:cubicBezTo>
                      <a:pt x="160690" y="588693"/>
                      <a:pt x="192123" y="564213"/>
                      <a:pt x="223651" y="539829"/>
                    </a:cubicBezTo>
                    <a:cubicBezTo>
                      <a:pt x="243272" y="563737"/>
                      <a:pt x="258893" y="591360"/>
                      <a:pt x="270704" y="622030"/>
                    </a:cubicBezTo>
                    <a:cubicBezTo>
                      <a:pt x="279943" y="646033"/>
                      <a:pt x="286230" y="671084"/>
                      <a:pt x="290897" y="696325"/>
                    </a:cubicBezTo>
                    <a:cubicBezTo>
                      <a:pt x="201267" y="696325"/>
                      <a:pt x="111732" y="696325"/>
                      <a:pt x="22292" y="696611"/>
                    </a:cubicBezTo>
                    <a:close/>
                    <a:moveTo>
                      <a:pt x="692662" y="696230"/>
                    </a:moveTo>
                    <a:cubicBezTo>
                      <a:pt x="562074" y="696230"/>
                      <a:pt x="431486" y="696230"/>
                      <a:pt x="300994" y="696230"/>
                    </a:cubicBezTo>
                    <a:cubicBezTo>
                      <a:pt x="295279" y="666036"/>
                      <a:pt x="286897" y="636508"/>
                      <a:pt x="275086" y="608124"/>
                    </a:cubicBezTo>
                    <a:cubicBezTo>
                      <a:pt x="263941" y="581263"/>
                      <a:pt x="248797" y="556308"/>
                      <a:pt x="230223" y="534686"/>
                    </a:cubicBezTo>
                    <a:cubicBezTo>
                      <a:pt x="241939" y="525637"/>
                      <a:pt x="253559" y="516588"/>
                      <a:pt x="265275" y="507635"/>
                    </a:cubicBezTo>
                    <a:cubicBezTo>
                      <a:pt x="354810" y="439150"/>
                      <a:pt x="445869" y="372380"/>
                      <a:pt x="539119" y="309039"/>
                    </a:cubicBezTo>
                    <a:cubicBezTo>
                      <a:pt x="628463" y="248364"/>
                      <a:pt x="719522" y="190357"/>
                      <a:pt x="812677" y="135779"/>
                    </a:cubicBezTo>
                    <a:cubicBezTo>
                      <a:pt x="847919" y="115205"/>
                      <a:pt x="883352" y="95202"/>
                      <a:pt x="918118" y="73771"/>
                    </a:cubicBezTo>
                    <a:cubicBezTo>
                      <a:pt x="921262" y="71866"/>
                      <a:pt x="924405" y="69866"/>
                      <a:pt x="927643" y="67961"/>
                    </a:cubicBezTo>
                    <a:cubicBezTo>
                      <a:pt x="931073" y="79010"/>
                      <a:pt x="938121" y="89487"/>
                      <a:pt x="943074" y="99870"/>
                    </a:cubicBezTo>
                    <a:cubicBezTo>
                      <a:pt x="950789" y="116157"/>
                      <a:pt x="957838" y="132921"/>
                      <a:pt x="963457" y="150066"/>
                    </a:cubicBezTo>
                    <a:cubicBezTo>
                      <a:pt x="964791" y="154257"/>
                      <a:pt x="970220" y="157401"/>
                      <a:pt x="974316" y="154448"/>
                    </a:cubicBezTo>
                    <a:cubicBezTo>
                      <a:pt x="980698" y="149876"/>
                      <a:pt x="987270" y="145875"/>
                      <a:pt x="993938" y="141970"/>
                    </a:cubicBezTo>
                    <a:cubicBezTo>
                      <a:pt x="994128" y="152067"/>
                      <a:pt x="994223" y="162163"/>
                      <a:pt x="994223" y="172164"/>
                    </a:cubicBezTo>
                    <a:cubicBezTo>
                      <a:pt x="994223" y="232934"/>
                      <a:pt x="994128" y="293799"/>
                      <a:pt x="994128" y="354568"/>
                    </a:cubicBezTo>
                    <a:cubicBezTo>
                      <a:pt x="994128" y="446389"/>
                      <a:pt x="991271" y="538877"/>
                      <a:pt x="993938" y="630793"/>
                    </a:cubicBezTo>
                    <a:cubicBezTo>
                      <a:pt x="993461" y="631174"/>
                      <a:pt x="993461" y="631841"/>
                      <a:pt x="993938" y="632222"/>
                    </a:cubicBezTo>
                    <a:lnTo>
                      <a:pt x="993938" y="632222"/>
                    </a:lnTo>
                    <a:cubicBezTo>
                      <a:pt x="994604" y="653558"/>
                      <a:pt x="995366" y="674799"/>
                      <a:pt x="996700" y="696039"/>
                    </a:cubicBezTo>
                    <a:cubicBezTo>
                      <a:pt x="895449" y="695849"/>
                      <a:pt x="794008" y="696230"/>
                      <a:pt x="692662" y="696230"/>
                    </a:cubicBezTo>
                    <a:close/>
                    <a:moveTo>
                      <a:pt x="993747" y="124920"/>
                    </a:moveTo>
                    <a:cubicBezTo>
                      <a:pt x="986889" y="128635"/>
                      <a:pt x="980222" y="132540"/>
                      <a:pt x="973744" y="136922"/>
                    </a:cubicBezTo>
                    <a:cubicBezTo>
                      <a:pt x="966601" y="120634"/>
                      <a:pt x="959457" y="104346"/>
                      <a:pt x="951170" y="88630"/>
                    </a:cubicBezTo>
                    <a:cubicBezTo>
                      <a:pt x="947360" y="81486"/>
                      <a:pt x="941645" y="68532"/>
                      <a:pt x="932882" y="64818"/>
                    </a:cubicBezTo>
                    <a:cubicBezTo>
                      <a:pt x="956123" y="50721"/>
                      <a:pt x="980983" y="35195"/>
                      <a:pt x="998128" y="14621"/>
                    </a:cubicBezTo>
                    <a:cubicBezTo>
                      <a:pt x="993175" y="50911"/>
                      <a:pt x="993271" y="88059"/>
                      <a:pt x="993747" y="124920"/>
                    </a:cubicBezTo>
                    <a:close/>
                    <a:moveTo>
                      <a:pt x="1035181" y="81201"/>
                    </a:moveTo>
                    <a:cubicBezTo>
                      <a:pt x="1038038" y="86630"/>
                      <a:pt x="1040896" y="92059"/>
                      <a:pt x="1043753" y="97584"/>
                    </a:cubicBezTo>
                    <a:cubicBezTo>
                      <a:pt x="1033942" y="101394"/>
                      <a:pt x="1024989" y="108537"/>
                      <a:pt x="1015845" y="113395"/>
                    </a:cubicBezTo>
                    <a:cubicBezTo>
                      <a:pt x="1012225" y="115300"/>
                      <a:pt x="1008511" y="117205"/>
                      <a:pt x="1004891" y="119110"/>
                    </a:cubicBezTo>
                    <a:cubicBezTo>
                      <a:pt x="1005367" y="83582"/>
                      <a:pt x="1004986" y="48054"/>
                      <a:pt x="1000033" y="13287"/>
                    </a:cubicBezTo>
                    <a:cubicBezTo>
                      <a:pt x="1006510" y="36624"/>
                      <a:pt x="1024132" y="60341"/>
                      <a:pt x="1035181" y="81201"/>
                    </a:cubicBezTo>
                    <a:close/>
                    <a:moveTo>
                      <a:pt x="1048611" y="696230"/>
                    </a:moveTo>
                    <a:cubicBezTo>
                      <a:pt x="1032895" y="696135"/>
                      <a:pt x="1017274" y="696039"/>
                      <a:pt x="1001557" y="696039"/>
                    </a:cubicBezTo>
                    <a:cubicBezTo>
                      <a:pt x="1002796" y="676132"/>
                      <a:pt x="1003653" y="656225"/>
                      <a:pt x="1004224" y="636318"/>
                    </a:cubicBezTo>
                    <a:cubicBezTo>
                      <a:pt x="1009463" y="637365"/>
                      <a:pt x="1014988" y="637556"/>
                      <a:pt x="1019941" y="637937"/>
                    </a:cubicBezTo>
                    <a:cubicBezTo>
                      <a:pt x="1030704" y="638699"/>
                      <a:pt x="1041563" y="638127"/>
                      <a:pt x="1052231" y="636603"/>
                    </a:cubicBezTo>
                    <a:cubicBezTo>
                      <a:pt x="1052135" y="656511"/>
                      <a:pt x="1051564" y="676513"/>
                      <a:pt x="1048611" y="696230"/>
                    </a:cubicBezTo>
                    <a:close/>
                    <a:moveTo>
                      <a:pt x="1061946" y="696325"/>
                    </a:moveTo>
                    <a:cubicBezTo>
                      <a:pt x="1064994" y="674132"/>
                      <a:pt x="1065280" y="651653"/>
                      <a:pt x="1065089" y="629174"/>
                    </a:cubicBezTo>
                    <a:cubicBezTo>
                      <a:pt x="1065089" y="624888"/>
                      <a:pt x="1061089" y="622221"/>
                      <a:pt x="1057088" y="623078"/>
                    </a:cubicBezTo>
                    <a:cubicBezTo>
                      <a:pt x="1044801" y="625554"/>
                      <a:pt x="1032514" y="626126"/>
                      <a:pt x="1020036" y="626316"/>
                    </a:cubicBezTo>
                    <a:cubicBezTo>
                      <a:pt x="1015274" y="626412"/>
                      <a:pt x="1009749" y="626221"/>
                      <a:pt x="1004606" y="626983"/>
                    </a:cubicBezTo>
                    <a:cubicBezTo>
                      <a:pt x="1007082" y="536305"/>
                      <a:pt x="1004320" y="445151"/>
                      <a:pt x="1004320" y="354663"/>
                    </a:cubicBezTo>
                    <a:cubicBezTo>
                      <a:pt x="1004320" y="296942"/>
                      <a:pt x="1004320" y="239125"/>
                      <a:pt x="1004224" y="181404"/>
                    </a:cubicBezTo>
                    <a:cubicBezTo>
                      <a:pt x="1004224" y="166449"/>
                      <a:pt x="1004510" y="151400"/>
                      <a:pt x="1004701" y="136255"/>
                    </a:cubicBezTo>
                    <a:cubicBezTo>
                      <a:pt x="1010892" y="132921"/>
                      <a:pt x="1017178" y="129683"/>
                      <a:pt x="1023560" y="126444"/>
                    </a:cubicBezTo>
                    <a:cubicBezTo>
                      <a:pt x="1032418" y="121872"/>
                      <a:pt x="1043277" y="117396"/>
                      <a:pt x="1050421" y="110061"/>
                    </a:cubicBezTo>
                    <a:cubicBezTo>
                      <a:pt x="1061375" y="130731"/>
                      <a:pt x="1072328" y="151400"/>
                      <a:pt x="1082996" y="172164"/>
                    </a:cubicBezTo>
                    <a:cubicBezTo>
                      <a:pt x="1113952" y="232267"/>
                      <a:pt x="1144051" y="292941"/>
                      <a:pt x="1173960" y="353616"/>
                    </a:cubicBezTo>
                    <a:cubicBezTo>
                      <a:pt x="1231205" y="469535"/>
                      <a:pt x="1288641" y="585359"/>
                      <a:pt x="1347125" y="700611"/>
                    </a:cubicBezTo>
                    <a:cubicBezTo>
                      <a:pt x="1251970" y="697849"/>
                      <a:pt x="1156910" y="696706"/>
                      <a:pt x="1061946" y="696325"/>
                    </a:cubicBezTo>
                    <a:close/>
                  </a:path>
                </a:pathLst>
              </a:custGeom>
              <a:grpFill/>
              <a:ln w="9525" cap="flat">
                <a:noFill/>
                <a:prstDash val="solid"/>
                <a:miter/>
              </a:ln>
            </p:spPr>
            <p:txBody>
              <a:bodyPr rtlCol="0" anchor="ctr"/>
              <a:lstStyle/>
              <a:p>
                <a:endParaRPr lang="en-US"/>
              </a:p>
            </p:txBody>
          </p:sp>
          <p:sp>
            <p:nvSpPr>
              <p:cNvPr id="1163" name="Freeform: Shape 1162">
                <a:extLst>
                  <a:ext uri="{FF2B5EF4-FFF2-40B4-BE49-F238E27FC236}">
                    <a16:creationId xmlns:a16="http://schemas.microsoft.com/office/drawing/2014/main" id="{6BD7F075-5F23-E984-35E7-01BBDFA0BB97}"/>
                  </a:ext>
                </a:extLst>
              </p:cNvPr>
              <p:cNvSpPr/>
              <p:nvPr/>
            </p:nvSpPr>
            <p:spPr>
              <a:xfrm>
                <a:off x="6547865" y="1683482"/>
                <a:ext cx="94230" cy="66897"/>
              </a:xfrm>
              <a:custGeom>
                <a:avLst/>
                <a:gdLst>
                  <a:gd name="connsiteX0" fmla="*/ 76962 w 94230"/>
                  <a:gd name="connsiteY0" fmla="*/ 48829 h 66897"/>
                  <a:gd name="connsiteX1" fmla="*/ 68390 w 94230"/>
                  <a:gd name="connsiteY1" fmla="*/ 11396 h 66897"/>
                  <a:gd name="connsiteX2" fmla="*/ 68675 w 94230"/>
                  <a:gd name="connsiteY2" fmla="*/ 10158 h 66897"/>
                  <a:gd name="connsiteX3" fmla="*/ 68866 w 94230"/>
                  <a:gd name="connsiteY3" fmla="*/ 9205 h 66897"/>
                  <a:gd name="connsiteX4" fmla="*/ 68771 w 94230"/>
                  <a:gd name="connsiteY4" fmla="*/ 9205 h 66897"/>
                  <a:gd name="connsiteX5" fmla="*/ 69056 w 94230"/>
                  <a:gd name="connsiteY5" fmla="*/ 7395 h 66897"/>
                  <a:gd name="connsiteX6" fmla="*/ 59531 w 94230"/>
                  <a:gd name="connsiteY6" fmla="*/ 1395 h 66897"/>
                  <a:gd name="connsiteX7" fmla="*/ 4477 w 94230"/>
                  <a:gd name="connsiteY7" fmla="*/ 47972 h 66897"/>
                  <a:gd name="connsiteX8" fmla="*/ 54769 w 94230"/>
                  <a:gd name="connsiteY8" fmla="*/ 32351 h 66897"/>
                  <a:gd name="connsiteX9" fmla="*/ 90773 w 94230"/>
                  <a:gd name="connsiteY9" fmla="*/ 62545 h 66897"/>
                  <a:gd name="connsiteX10" fmla="*/ 94202 w 94230"/>
                  <a:gd name="connsiteY10" fmla="*/ 56640 h 66897"/>
                  <a:gd name="connsiteX11" fmla="*/ 76962 w 94230"/>
                  <a:gd name="connsiteY11" fmla="*/ 48829 h 66897"/>
                  <a:gd name="connsiteX12" fmla="*/ 16097 w 94230"/>
                  <a:gd name="connsiteY12" fmla="*/ 44067 h 66897"/>
                  <a:gd name="connsiteX13" fmla="*/ 11906 w 94230"/>
                  <a:gd name="connsiteY13" fmla="*/ 25969 h 66897"/>
                  <a:gd name="connsiteX14" fmla="*/ 31338 w 94230"/>
                  <a:gd name="connsiteY14" fmla="*/ 12634 h 66897"/>
                  <a:gd name="connsiteX15" fmla="*/ 55055 w 94230"/>
                  <a:gd name="connsiteY15" fmla="*/ 7395 h 66897"/>
                  <a:gd name="connsiteX16" fmla="*/ 54007 w 94230"/>
                  <a:gd name="connsiteY16" fmla="*/ 13872 h 66897"/>
                  <a:gd name="connsiteX17" fmla="*/ 16097 w 94230"/>
                  <a:gd name="connsiteY17" fmla="*/ 44067 h 6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230" h="66897">
                    <a:moveTo>
                      <a:pt x="76962" y="48829"/>
                    </a:moveTo>
                    <a:cubicBezTo>
                      <a:pt x="66104" y="43495"/>
                      <a:pt x="66008" y="22350"/>
                      <a:pt x="68390" y="11396"/>
                    </a:cubicBezTo>
                    <a:cubicBezTo>
                      <a:pt x="68485" y="10920"/>
                      <a:pt x="68580" y="10539"/>
                      <a:pt x="68675" y="10158"/>
                    </a:cubicBezTo>
                    <a:cubicBezTo>
                      <a:pt x="68771" y="9872"/>
                      <a:pt x="68771" y="9491"/>
                      <a:pt x="68866" y="9205"/>
                    </a:cubicBezTo>
                    <a:cubicBezTo>
                      <a:pt x="68866" y="9205"/>
                      <a:pt x="68866" y="9205"/>
                      <a:pt x="68771" y="9205"/>
                    </a:cubicBezTo>
                    <a:cubicBezTo>
                      <a:pt x="68866" y="8634"/>
                      <a:pt x="69056" y="7967"/>
                      <a:pt x="69056" y="7395"/>
                    </a:cubicBezTo>
                    <a:cubicBezTo>
                      <a:pt x="69247" y="1680"/>
                      <a:pt x="63722" y="-320"/>
                      <a:pt x="59531" y="1395"/>
                    </a:cubicBezTo>
                    <a:cubicBezTo>
                      <a:pt x="34100" y="-6416"/>
                      <a:pt x="-15049" y="19873"/>
                      <a:pt x="4477" y="47972"/>
                    </a:cubicBezTo>
                    <a:cubicBezTo>
                      <a:pt x="14955" y="63117"/>
                      <a:pt x="39148" y="49115"/>
                      <a:pt x="54769" y="32351"/>
                    </a:cubicBezTo>
                    <a:cubicBezTo>
                      <a:pt x="58103" y="54163"/>
                      <a:pt x="69723" y="76547"/>
                      <a:pt x="90773" y="62545"/>
                    </a:cubicBezTo>
                    <a:cubicBezTo>
                      <a:pt x="92583" y="61307"/>
                      <a:pt x="94488" y="59021"/>
                      <a:pt x="94202" y="56640"/>
                    </a:cubicBezTo>
                    <a:cubicBezTo>
                      <a:pt x="92964" y="46638"/>
                      <a:pt x="83249" y="51972"/>
                      <a:pt x="76962" y="48829"/>
                    </a:cubicBezTo>
                    <a:close/>
                    <a:moveTo>
                      <a:pt x="16097" y="44067"/>
                    </a:moveTo>
                    <a:cubicBezTo>
                      <a:pt x="6287" y="44829"/>
                      <a:pt x="9430" y="30351"/>
                      <a:pt x="11906" y="25969"/>
                    </a:cubicBezTo>
                    <a:cubicBezTo>
                      <a:pt x="15716" y="19302"/>
                      <a:pt x="24575" y="15301"/>
                      <a:pt x="31338" y="12634"/>
                    </a:cubicBezTo>
                    <a:cubicBezTo>
                      <a:pt x="39053" y="9586"/>
                      <a:pt x="47054" y="8348"/>
                      <a:pt x="55055" y="7395"/>
                    </a:cubicBezTo>
                    <a:cubicBezTo>
                      <a:pt x="54579" y="9300"/>
                      <a:pt x="54197" y="11396"/>
                      <a:pt x="54007" y="13872"/>
                    </a:cubicBezTo>
                    <a:cubicBezTo>
                      <a:pt x="48578" y="27493"/>
                      <a:pt x="27908" y="43114"/>
                      <a:pt x="16097" y="44067"/>
                    </a:cubicBezTo>
                    <a:close/>
                  </a:path>
                </a:pathLst>
              </a:custGeom>
              <a:grpFill/>
              <a:ln w="9525" cap="flat">
                <a:noFill/>
                <a:prstDash val="solid"/>
                <a:miter/>
              </a:ln>
            </p:spPr>
            <p:txBody>
              <a:bodyPr rtlCol="0" anchor="ctr"/>
              <a:lstStyle/>
              <a:p>
                <a:endParaRPr lang="en-US"/>
              </a:p>
            </p:txBody>
          </p:sp>
          <p:sp>
            <p:nvSpPr>
              <p:cNvPr id="1164" name="Freeform: Shape 1163">
                <a:extLst>
                  <a:ext uri="{FF2B5EF4-FFF2-40B4-BE49-F238E27FC236}">
                    <a16:creationId xmlns:a16="http://schemas.microsoft.com/office/drawing/2014/main" id="{1EF44756-9B7E-F0D8-8B43-2DF08C7E9F19}"/>
                  </a:ext>
                </a:extLst>
              </p:cNvPr>
              <p:cNvSpPr/>
              <p:nvPr/>
            </p:nvSpPr>
            <p:spPr>
              <a:xfrm>
                <a:off x="5672332" y="1534613"/>
                <a:ext cx="129871" cy="158113"/>
              </a:xfrm>
              <a:custGeom>
                <a:avLst/>
                <a:gdLst>
                  <a:gd name="connsiteX0" fmla="*/ 128107 w 129871"/>
                  <a:gd name="connsiteY0" fmla="*/ 90066 h 158113"/>
                  <a:gd name="connsiteX1" fmla="*/ 88388 w 129871"/>
                  <a:gd name="connsiteY1" fmla="*/ 93685 h 158113"/>
                  <a:gd name="connsiteX2" fmla="*/ 86006 w 129871"/>
                  <a:gd name="connsiteY2" fmla="*/ 91209 h 158113"/>
                  <a:gd name="connsiteX3" fmla="*/ 84863 w 129871"/>
                  <a:gd name="connsiteY3" fmla="*/ 90542 h 158113"/>
                  <a:gd name="connsiteX4" fmla="*/ 76196 w 129871"/>
                  <a:gd name="connsiteY4" fmla="*/ 92828 h 158113"/>
                  <a:gd name="connsiteX5" fmla="*/ 74862 w 129871"/>
                  <a:gd name="connsiteY5" fmla="*/ 95686 h 158113"/>
                  <a:gd name="connsiteX6" fmla="*/ 76672 w 129871"/>
                  <a:gd name="connsiteY6" fmla="*/ 104258 h 158113"/>
                  <a:gd name="connsiteX7" fmla="*/ 63528 w 129871"/>
                  <a:gd name="connsiteY7" fmla="*/ 120546 h 158113"/>
                  <a:gd name="connsiteX8" fmla="*/ 59146 w 129871"/>
                  <a:gd name="connsiteY8" fmla="*/ 100067 h 158113"/>
                  <a:gd name="connsiteX9" fmla="*/ 61432 w 129871"/>
                  <a:gd name="connsiteY9" fmla="*/ 96543 h 158113"/>
                  <a:gd name="connsiteX10" fmla="*/ 98484 w 129871"/>
                  <a:gd name="connsiteY10" fmla="*/ 6151 h 158113"/>
                  <a:gd name="connsiteX11" fmla="*/ 89245 w 129871"/>
                  <a:gd name="connsiteY11" fmla="*/ 817 h 158113"/>
                  <a:gd name="connsiteX12" fmla="*/ 47049 w 129871"/>
                  <a:gd name="connsiteY12" fmla="*/ 98638 h 158113"/>
                  <a:gd name="connsiteX13" fmla="*/ 472 w 129871"/>
                  <a:gd name="connsiteY13" fmla="*/ 154741 h 158113"/>
                  <a:gd name="connsiteX14" fmla="*/ 2377 w 129871"/>
                  <a:gd name="connsiteY14" fmla="*/ 157979 h 158113"/>
                  <a:gd name="connsiteX15" fmla="*/ 49335 w 129871"/>
                  <a:gd name="connsiteY15" fmla="*/ 114640 h 158113"/>
                  <a:gd name="connsiteX16" fmla="*/ 56193 w 129871"/>
                  <a:gd name="connsiteY16" fmla="*/ 133024 h 158113"/>
                  <a:gd name="connsiteX17" fmla="*/ 64480 w 129871"/>
                  <a:gd name="connsiteY17" fmla="*/ 135214 h 158113"/>
                  <a:gd name="connsiteX18" fmla="*/ 87340 w 129871"/>
                  <a:gd name="connsiteY18" fmla="*/ 107687 h 158113"/>
                  <a:gd name="connsiteX19" fmla="*/ 129345 w 129871"/>
                  <a:gd name="connsiteY19" fmla="*/ 93114 h 158113"/>
                  <a:gd name="connsiteX20" fmla="*/ 128107 w 129871"/>
                  <a:gd name="connsiteY20" fmla="*/ 90066 h 158113"/>
                  <a:gd name="connsiteX21" fmla="*/ 84578 w 129871"/>
                  <a:gd name="connsiteY21" fmla="*/ 20724 h 158113"/>
                  <a:gd name="connsiteX22" fmla="*/ 59718 w 129871"/>
                  <a:gd name="connsiteY22" fmla="*/ 80160 h 158113"/>
                  <a:gd name="connsiteX23" fmla="*/ 84578 w 129871"/>
                  <a:gd name="connsiteY23" fmla="*/ 20724 h 1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871" h="158113">
                    <a:moveTo>
                      <a:pt x="128107" y="90066"/>
                    </a:moveTo>
                    <a:cubicBezTo>
                      <a:pt x="116105" y="91685"/>
                      <a:pt x="101056" y="94828"/>
                      <a:pt x="88388" y="93685"/>
                    </a:cubicBezTo>
                    <a:cubicBezTo>
                      <a:pt x="87816" y="92638"/>
                      <a:pt x="86959" y="91685"/>
                      <a:pt x="86006" y="91209"/>
                    </a:cubicBezTo>
                    <a:cubicBezTo>
                      <a:pt x="85626" y="91018"/>
                      <a:pt x="85245" y="90828"/>
                      <a:pt x="84863" y="90542"/>
                    </a:cubicBezTo>
                    <a:cubicBezTo>
                      <a:pt x="82006" y="89018"/>
                      <a:pt x="77720" y="89590"/>
                      <a:pt x="76196" y="92828"/>
                    </a:cubicBezTo>
                    <a:cubicBezTo>
                      <a:pt x="75720" y="93781"/>
                      <a:pt x="75243" y="94733"/>
                      <a:pt x="74862" y="95686"/>
                    </a:cubicBezTo>
                    <a:cubicBezTo>
                      <a:pt x="73529" y="98353"/>
                      <a:pt x="73814" y="102544"/>
                      <a:pt x="76672" y="104258"/>
                    </a:cubicBezTo>
                    <a:cubicBezTo>
                      <a:pt x="73910" y="108259"/>
                      <a:pt x="68290" y="115688"/>
                      <a:pt x="63528" y="120546"/>
                    </a:cubicBezTo>
                    <a:cubicBezTo>
                      <a:pt x="61051" y="114450"/>
                      <a:pt x="59718" y="107401"/>
                      <a:pt x="59146" y="100067"/>
                    </a:cubicBezTo>
                    <a:cubicBezTo>
                      <a:pt x="59908" y="98924"/>
                      <a:pt x="60670" y="97686"/>
                      <a:pt x="61432" y="96543"/>
                    </a:cubicBezTo>
                    <a:cubicBezTo>
                      <a:pt x="78768" y="70444"/>
                      <a:pt x="97246" y="38345"/>
                      <a:pt x="98484" y="6151"/>
                    </a:cubicBezTo>
                    <a:cubicBezTo>
                      <a:pt x="98675" y="1579"/>
                      <a:pt x="93150" y="-1565"/>
                      <a:pt x="89245" y="817"/>
                    </a:cubicBezTo>
                    <a:cubicBezTo>
                      <a:pt x="62004" y="17676"/>
                      <a:pt x="45144" y="61777"/>
                      <a:pt x="47049" y="98638"/>
                    </a:cubicBezTo>
                    <a:cubicBezTo>
                      <a:pt x="32000" y="119212"/>
                      <a:pt x="15045" y="138262"/>
                      <a:pt x="472" y="154741"/>
                    </a:cubicBezTo>
                    <a:cubicBezTo>
                      <a:pt x="-671" y="156074"/>
                      <a:pt x="377" y="158741"/>
                      <a:pt x="2377" y="157979"/>
                    </a:cubicBezTo>
                    <a:cubicBezTo>
                      <a:pt x="21808" y="150740"/>
                      <a:pt x="36858" y="132547"/>
                      <a:pt x="49335" y="114640"/>
                    </a:cubicBezTo>
                    <a:cubicBezTo>
                      <a:pt x="50859" y="121308"/>
                      <a:pt x="53050" y="127499"/>
                      <a:pt x="56193" y="133024"/>
                    </a:cubicBezTo>
                    <a:cubicBezTo>
                      <a:pt x="58003" y="136072"/>
                      <a:pt x="61432" y="136548"/>
                      <a:pt x="64480" y="135214"/>
                    </a:cubicBezTo>
                    <a:cubicBezTo>
                      <a:pt x="77339" y="129404"/>
                      <a:pt x="84292" y="119879"/>
                      <a:pt x="87340" y="107687"/>
                    </a:cubicBezTo>
                    <a:cubicBezTo>
                      <a:pt x="102866" y="110640"/>
                      <a:pt x="115534" y="103972"/>
                      <a:pt x="129345" y="93114"/>
                    </a:cubicBezTo>
                    <a:cubicBezTo>
                      <a:pt x="130488" y="92161"/>
                      <a:pt x="129631" y="89875"/>
                      <a:pt x="128107" y="90066"/>
                    </a:cubicBezTo>
                    <a:close/>
                    <a:moveTo>
                      <a:pt x="84578" y="20724"/>
                    </a:moveTo>
                    <a:cubicBezTo>
                      <a:pt x="80863" y="41203"/>
                      <a:pt x="71624" y="61205"/>
                      <a:pt x="59718" y="80160"/>
                    </a:cubicBezTo>
                    <a:cubicBezTo>
                      <a:pt x="62289" y="57967"/>
                      <a:pt x="71338" y="35107"/>
                      <a:pt x="84578" y="20724"/>
                    </a:cubicBezTo>
                    <a:close/>
                  </a:path>
                </a:pathLst>
              </a:custGeom>
              <a:grpFill/>
              <a:ln w="9525" cap="flat">
                <a:noFill/>
                <a:prstDash val="solid"/>
                <a:miter/>
              </a:ln>
            </p:spPr>
            <p:txBody>
              <a:bodyPr rtlCol="0" anchor="ctr"/>
              <a:lstStyle/>
              <a:p>
                <a:endParaRPr lang="en-US"/>
              </a:p>
            </p:txBody>
          </p:sp>
          <p:sp>
            <p:nvSpPr>
              <p:cNvPr id="1165" name="Freeform: Shape 1164">
                <a:extLst>
                  <a:ext uri="{FF2B5EF4-FFF2-40B4-BE49-F238E27FC236}">
                    <a16:creationId xmlns:a16="http://schemas.microsoft.com/office/drawing/2014/main" id="{7FFE8A80-3FA8-C1A0-36BA-FC8E7D4BA550}"/>
                  </a:ext>
                </a:extLst>
              </p:cNvPr>
              <p:cNvSpPr/>
              <p:nvPr/>
            </p:nvSpPr>
            <p:spPr>
              <a:xfrm>
                <a:off x="5925650" y="2165309"/>
                <a:ext cx="121693" cy="74730"/>
              </a:xfrm>
              <a:custGeom>
                <a:avLst/>
                <a:gdLst>
                  <a:gd name="connsiteX0" fmla="*/ 119295 w 121693"/>
                  <a:gd name="connsiteY0" fmla="*/ 40776 h 74730"/>
                  <a:gd name="connsiteX1" fmla="*/ 68146 w 121693"/>
                  <a:gd name="connsiteY1" fmla="*/ 60112 h 74730"/>
                  <a:gd name="connsiteX2" fmla="*/ 44333 w 121693"/>
                  <a:gd name="connsiteY2" fmla="*/ 20583 h 74730"/>
                  <a:gd name="connsiteX3" fmla="*/ 71861 w 121693"/>
                  <a:gd name="connsiteY3" fmla="*/ 18678 h 74730"/>
                  <a:gd name="connsiteX4" fmla="*/ 79004 w 121693"/>
                  <a:gd name="connsiteY4" fmla="*/ 9439 h 74730"/>
                  <a:gd name="connsiteX5" fmla="*/ 29855 w 121693"/>
                  <a:gd name="connsiteY5" fmla="*/ 20297 h 74730"/>
                  <a:gd name="connsiteX6" fmla="*/ 42 w 121693"/>
                  <a:gd name="connsiteY6" fmla="*/ 72875 h 74730"/>
                  <a:gd name="connsiteX7" fmla="*/ 1756 w 121693"/>
                  <a:gd name="connsiteY7" fmla="*/ 73923 h 74730"/>
                  <a:gd name="connsiteX8" fmla="*/ 25093 w 121693"/>
                  <a:gd name="connsiteY8" fmla="*/ 42300 h 74730"/>
                  <a:gd name="connsiteX9" fmla="*/ 26140 w 121693"/>
                  <a:gd name="connsiteY9" fmla="*/ 50682 h 74730"/>
                  <a:gd name="connsiteX10" fmla="*/ 121200 w 121693"/>
                  <a:gd name="connsiteY10" fmla="*/ 43443 h 74730"/>
                  <a:gd name="connsiteX11" fmla="*/ 119295 w 121693"/>
                  <a:gd name="connsiteY11" fmla="*/ 40776 h 7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693" h="74730">
                    <a:moveTo>
                      <a:pt x="119295" y="40776"/>
                    </a:moveTo>
                    <a:cubicBezTo>
                      <a:pt x="102436" y="48491"/>
                      <a:pt x="86434" y="56016"/>
                      <a:pt x="68146" y="60112"/>
                    </a:cubicBezTo>
                    <a:cubicBezTo>
                      <a:pt x="34332" y="67541"/>
                      <a:pt x="33094" y="36204"/>
                      <a:pt x="44333" y="20583"/>
                    </a:cubicBezTo>
                    <a:cubicBezTo>
                      <a:pt x="52430" y="14773"/>
                      <a:pt x="61383" y="12868"/>
                      <a:pt x="71861" y="18678"/>
                    </a:cubicBezTo>
                    <a:cubicBezTo>
                      <a:pt x="77576" y="21916"/>
                      <a:pt x="83957" y="14106"/>
                      <a:pt x="79004" y="9439"/>
                    </a:cubicBezTo>
                    <a:cubicBezTo>
                      <a:pt x="59669" y="-8754"/>
                      <a:pt x="38999" y="1819"/>
                      <a:pt x="29855" y="20297"/>
                    </a:cubicBezTo>
                    <a:cubicBezTo>
                      <a:pt x="15377" y="34204"/>
                      <a:pt x="5186" y="55444"/>
                      <a:pt x="42" y="72875"/>
                    </a:cubicBezTo>
                    <a:cubicBezTo>
                      <a:pt x="-244" y="73923"/>
                      <a:pt x="995" y="74590"/>
                      <a:pt x="1756" y="73923"/>
                    </a:cubicBezTo>
                    <a:cubicBezTo>
                      <a:pt x="9281" y="67351"/>
                      <a:pt x="16806" y="54397"/>
                      <a:pt x="25093" y="42300"/>
                    </a:cubicBezTo>
                    <a:cubicBezTo>
                      <a:pt x="25188" y="45062"/>
                      <a:pt x="25474" y="47920"/>
                      <a:pt x="26140" y="50682"/>
                    </a:cubicBezTo>
                    <a:cubicBezTo>
                      <a:pt x="37856" y="98212"/>
                      <a:pt x="102150" y="64112"/>
                      <a:pt x="121200" y="43443"/>
                    </a:cubicBezTo>
                    <a:cubicBezTo>
                      <a:pt x="122534" y="41919"/>
                      <a:pt x="120914" y="40014"/>
                      <a:pt x="119295" y="40776"/>
                    </a:cubicBezTo>
                    <a:close/>
                  </a:path>
                </a:pathLst>
              </a:custGeom>
              <a:grpFill/>
              <a:ln w="9525" cap="flat">
                <a:noFill/>
                <a:prstDash val="solid"/>
                <a:miter/>
              </a:ln>
            </p:spPr>
            <p:txBody>
              <a:bodyPr rtlCol="0" anchor="ctr"/>
              <a:lstStyle/>
              <a:p>
                <a:endParaRPr lang="en-US"/>
              </a:p>
            </p:txBody>
          </p:sp>
          <p:sp>
            <p:nvSpPr>
              <p:cNvPr id="1166" name="Freeform: Shape 1165">
                <a:extLst>
                  <a:ext uri="{FF2B5EF4-FFF2-40B4-BE49-F238E27FC236}">
                    <a16:creationId xmlns:a16="http://schemas.microsoft.com/office/drawing/2014/main" id="{5899126E-1463-95BC-B022-659CE5E27611}"/>
                  </a:ext>
                </a:extLst>
              </p:cNvPr>
              <p:cNvSpPr/>
              <p:nvPr/>
            </p:nvSpPr>
            <p:spPr>
              <a:xfrm>
                <a:off x="6159288" y="1717055"/>
                <a:ext cx="106932" cy="157671"/>
              </a:xfrm>
              <a:custGeom>
                <a:avLst/>
                <a:gdLst>
                  <a:gd name="connsiteX0" fmla="*/ 104542 w 106932"/>
                  <a:gd name="connsiteY0" fmla="*/ 136986 h 157671"/>
                  <a:gd name="connsiteX1" fmla="*/ 76824 w 106932"/>
                  <a:gd name="connsiteY1" fmla="*/ 137462 h 157671"/>
                  <a:gd name="connsiteX2" fmla="*/ 61298 w 106932"/>
                  <a:gd name="connsiteY2" fmla="*/ 112030 h 157671"/>
                  <a:gd name="connsiteX3" fmla="*/ 31199 w 106932"/>
                  <a:gd name="connsiteY3" fmla="*/ 122031 h 157671"/>
                  <a:gd name="connsiteX4" fmla="*/ 31485 w 106932"/>
                  <a:gd name="connsiteY4" fmla="*/ 107267 h 157671"/>
                  <a:gd name="connsiteX5" fmla="*/ 58536 w 106932"/>
                  <a:gd name="connsiteY5" fmla="*/ 74216 h 157671"/>
                  <a:gd name="connsiteX6" fmla="*/ 65394 w 106932"/>
                  <a:gd name="connsiteY6" fmla="*/ 3064 h 157671"/>
                  <a:gd name="connsiteX7" fmla="*/ 38724 w 106932"/>
                  <a:gd name="connsiteY7" fmla="*/ 25257 h 157671"/>
                  <a:gd name="connsiteX8" fmla="*/ 23484 w 106932"/>
                  <a:gd name="connsiteY8" fmla="*/ 104410 h 157671"/>
                  <a:gd name="connsiteX9" fmla="*/ 1195 w 106932"/>
                  <a:gd name="connsiteY9" fmla="*/ 130413 h 157671"/>
                  <a:gd name="connsiteX10" fmla="*/ 52 w 106932"/>
                  <a:gd name="connsiteY10" fmla="*/ 131080 h 157671"/>
                  <a:gd name="connsiteX11" fmla="*/ 910 w 106932"/>
                  <a:gd name="connsiteY11" fmla="*/ 133652 h 157671"/>
                  <a:gd name="connsiteX12" fmla="*/ 2529 w 106932"/>
                  <a:gd name="connsiteY12" fmla="*/ 134604 h 157671"/>
                  <a:gd name="connsiteX13" fmla="*/ 23008 w 106932"/>
                  <a:gd name="connsiteY13" fmla="*/ 116411 h 157671"/>
                  <a:gd name="connsiteX14" fmla="*/ 22722 w 106932"/>
                  <a:gd name="connsiteY14" fmla="*/ 140415 h 157671"/>
                  <a:gd name="connsiteX15" fmla="*/ 30437 w 106932"/>
                  <a:gd name="connsiteY15" fmla="*/ 142510 h 157671"/>
                  <a:gd name="connsiteX16" fmla="*/ 57202 w 106932"/>
                  <a:gd name="connsiteY16" fmla="*/ 120412 h 157671"/>
                  <a:gd name="connsiteX17" fmla="*/ 72538 w 106932"/>
                  <a:gd name="connsiteY17" fmla="*/ 147844 h 157671"/>
                  <a:gd name="connsiteX18" fmla="*/ 106828 w 106932"/>
                  <a:gd name="connsiteY18" fmla="*/ 138319 h 157671"/>
                  <a:gd name="connsiteX19" fmla="*/ 104542 w 106932"/>
                  <a:gd name="connsiteY19" fmla="*/ 136986 h 157671"/>
                  <a:gd name="connsiteX20" fmla="*/ 38057 w 106932"/>
                  <a:gd name="connsiteY20" fmla="*/ 53356 h 157671"/>
                  <a:gd name="connsiteX21" fmla="*/ 44725 w 106932"/>
                  <a:gd name="connsiteY21" fmla="*/ 32020 h 157671"/>
                  <a:gd name="connsiteX22" fmla="*/ 64156 w 106932"/>
                  <a:gd name="connsiteY22" fmla="*/ 18113 h 157671"/>
                  <a:gd name="connsiteX23" fmla="*/ 36152 w 106932"/>
                  <a:gd name="connsiteY23" fmla="*/ 90503 h 157671"/>
                  <a:gd name="connsiteX24" fmla="*/ 32152 w 106932"/>
                  <a:gd name="connsiteY24" fmla="*/ 94980 h 157671"/>
                  <a:gd name="connsiteX25" fmla="*/ 38057 w 106932"/>
                  <a:gd name="connsiteY25" fmla="*/ 53356 h 157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932" h="157671">
                    <a:moveTo>
                      <a:pt x="104542" y="136986"/>
                    </a:moveTo>
                    <a:cubicBezTo>
                      <a:pt x="93302" y="148034"/>
                      <a:pt x="86063" y="151559"/>
                      <a:pt x="76824" y="137462"/>
                    </a:cubicBezTo>
                    <a:cubicBezTo>
                      <a:pt x="71490" y="129175"/>
                      <a:pt x="67870" y="119555"/>
                      <a:pt x="61298" y="112030"/>
                    </a:cubicBezTo>
                    <a:cubicBezTo>
                      <a:pt x="49201" y="98219"/>
                      <a:pt x="38534" y="109363"/>
                      <a:pt x="31199" y="122031"/>
                    </a:cubicBezTo>
                    <a:cubicBezTo>
                      <a:pt x="31199" y="117078"/>
                      <a:pt x="31294" y="112125"/>
                      <a:pt x="31485" y="107267"/>
                    </a:cubicBezTo>
                    <a:cubicBezTo>
                      <a:pt x="41296" y="96885"/>
                      <a:pt x="50440" y="85932"/>
                      <a:pt x="58536" y="74216"/>
                    </a:cubicBezTo>
                    <a:cubicBezTo>
                      <a:pt x="72061" y="54785"/>
                      <a:pt x="83873" y="23638"/>
                      <a:pt x="65394" y="3064"/>
                    </a:cubicBezTo>
                    <a:cubicBezTo>
                      <a:pt x="54345" y="-9319"/>
                      <a:pt x="41105" y="19447"/>
                      <a:pt x="38724" y="25257"/>
                    </a:cubicBezTo>
                    <a:cubicBezTo>
                      <a:pt x="28246" y="50784"/>
                      <a:pt x="24722" y="77359"/>
                      <a:pt x="23484" y="104410"/>
                    </a:cubicBezTo>
                    <a:cubicBezTo>
                      <a:pt x="13197" y="115650"/>
                      <a:pt x="529" y="129651"/>
                      <a:pt x="1195" y="130413"/>
                    </a:cubicBezTo>
                    <a:cubicBezTo>
                      <a:pt x="719" y="129937"/>
                      <a:pt x="-233" y="130413"/>
                      <a:pt x="52" y="131080"/>
                    </a:cubicBezTo>
                    <a:cubicBezTo>
                      <a:pt x="338" y="131937"/>
                      <a:pt x="624" y="132794"/>
                      <a:pt x="910" y="133652"/>
                    </a:cubicBezTo>
                    <a:cubicBezTo>
                      <a:pt x="1195" y="134414"/>
                      <a:pt x="1767" y="134700"/>
                      <a:pt x="2529" y="134604"/>
                    </a:cubicBezTo>
                    <a:cubicBezTo>
                      <a:pt x="10244" y="133175"/>
                      <a:pt x="17293" y="122888"/>
                      <a:pt x="23008" y="116411"/>
                    </a:cubicBezTo>
                    <a:cubicBezTo>
                      <a:pt x="22817" y="124413"/>
                      <a:pt x="22722" y="132413"/>
                      <a:pt x="22722" y="140415"/>
                    </a:cubicBezTo>
                    <a:cubicBezTo>
                      <a:pt x="22722" y="144225"/>
                      <a:pt x="28818" y="146511"/>
                      <a:pt x="30437" y="142510"/>
                    </a:cubicBezTo>
                    <a:cubicBezTo>
                      <a:pt x="34724" y="132413"/>
                      <a:pt x="44915" y="102981"/>
                      <a:pt x="57202" y="120412"/>
                    </a:cubicBezTo>
                    <a:cubicBezTo>
                      <a:pt x="63203" y="128984"/>
                      <a:pt x="66727" y="139081"/>
                      <a:pt x="72538" y="147844"/>
                    </a:cubicBezTo>
                    <a:cubicBezTo>
                      <a:pt x="85301" y="166989"/>
                      <a:pt x="100636" y="155083"/>
                      <a:pt x="106828" y="138319"/>
                    </a:cubicBezTo>
                    <a:cubicBezTo>
                      <a:pt x="107399" y="136986"/>
                      <a:pt x="105494" y="136033"/>
                      <a:pt x="104542" y="136986"/>
                    </a:cubicBezTo>
                    <a:close/>
                    <a:moveTo>
                      <a:pt x="38057" y="53356"/>
                    </a:moveTo>
                    <a:cubicBezTo>
                      <a:pt x="39867" y="46022"/>
                      <a:pt x="42153" y="38973"/>
                      <a:pt x="44725" y="32020"/>
                    </a:cubicBezTo>
                    <a:cubicBezTo>
                      <a:pt x="46725" y="26591"/>
                      <a:pt x="57202" y="-2079"/>
                      <a:pt x="64156" y="18113"/>
                    </a:cubicBezTo>
                    <a:cubicBezTo>
                      <a:pt x="73204" y="44498"/>
                      <a:pt x="51773" y="71453"/>
                      <a:pt x="36152" y="90503"/>
                    </a:cubicBezTo>
                    <a:cubicBezTo>
                      <a:pt x="35676" y="91075"/>
                      <a:pt x="34152" y="92694"/>
                      <a:pt x="32152" y="94980"/>
                    </a:cubicBezTo>
                    <a:cubicBezTo>
                      <a:pt x="33009" y="80978"/>
                      <a:pt x="34724" y="67072"/>
                      <a:pt x="38057" y="53356"/>
                    </a:cubicBezTo>
                    <a:close/>
                  </a:path>
                </a:pathLst>
              </a:custGeom>
              <a:grpFill/>
              <a:ln w="9525" cap="flat">
                <a:noFill/>
                <a:prstDash val="solid"/>
                <a:miter/>
              </a:ln>
            </p:spPr>
            <p:txBody>
              <a:bodyPr rtlCol="0" anchor="ctr"/>
              <a:lstStyle/>
              <a:p>
                <a:endParaRPr lang="en-US"/>
              </a:p>
            </p:txBody>
          </p:sp>
          <p:sp>
            <p:nvSpPr>
              <p:cNvPr id="1167" name="Freeform: Shape 1166">
                <a:extLst>
                  <a:ext uri="{FF2B5EF4-FFF2-40B4-BE49-F238E27FC236}">
                    <a16:creationId xmlns:a16="http://schemas.microsoft.com/office/drawing/2014/main" id="{88A0872F-5457-113F-D94B-0281CC67AFA6}"/>
                  </a:ext>
                </a:extLst>
              </p:cNvPr>
              <p:cNvSpPr/>
              <p:nvPr/>
            </p:nvSpPr>
            <p:spPr>
              <a:xfrm>
                <a:off x="5640743" y="1909885"/>
                <a:ext cx="151865" cy="109505"/>
              </a:xfrm>
              <a:custGeom>
                <a:avLst/>
                <a:gdLst>
                  <a:gd name="connsiteX0" fmla="*/ 149790 w 151865"/>
                  <a:gd name="connsiteY0" fmla="*/ 90079 h 109505"/>
                  <a:gd name="connsiteX1" fmla="*/ 102165 w 151865"/>
                  <a:gd name="connsiteY1" fmla="*/ 93508 h 109505"/>
                  <a:gd name="connsiteX2" fmla="*/ 73685 w 151865"/>
                  <a:gd name="connsiteY2" fmla="*/ 59789 h 109505"/>
                  <a:gd name="connsiteX3" fmla="*/ 77972 w 151865"/>
                  <a:gd name="connsiteY3" fmla="*/ 56932 h 109505"/>
                  <a:gd name="connsiteX4" fmla="*/ 140551 w 151865"/>
                  <a:gd name="connsiteY4" fmla="*/ 1782 h 109505"/>
                  <a:gd name="connsiteX5" fmla="*/ 138646 w 151865"/>
                  <a:gd name="connsiteY5" fmla="*/ 353 h 109505"/>
                  <a:gd name="connsiteX6" fmla="*/ 69780 w 151865"/>
                  <a:gd name="connsiteY6" fmla="*/ 53217 h 109505"/>
                  <a:gd name="connsiteX7" fmla="*/ 69399 w 151865"/>
                  <a:gd name="connsiteY7" fmla="*/ 52550 h 109505"/>
                  <a:gd name="connsiteX8" fmla="*/ 33014 w 151865"/>
                  <a:gd name="connsiteY8" fmla="*/ 34834 h 109505"/>
                  <a:gd name="connsiteX9" fmla="*/ 8725 w 151865"/>
                  <a:gd name="connsiteY9" fmla="*/ 82363 h 109505"/>
                  <a:gd name="connsiteX10" fmla="*/ 63398 w 151865"/>
                  <a:gd name="connsiteY10" fmla="*/ 66647 h 109505"/>
                  <a:gd name="connsiteX11" fmla="*/ 76448 w 151865"/>
                  <a:gd name="connsiteY11" fmla="*/ 93889 h 109505"/>
                  <a:gd name="connsiteX12" fmla="*/ 151219 w 151865"/>
                  <a:gd name="connsiteY12" fmla="*/ 93127 h 109505"/>
                  <a:gd name="connsiteX13" fmla="*/ 149790 w 151865"/>
                  <a:gd name="connsiteY13" fmla="*/ 90079 h 109505"/>
                  <a:gd name="connsiteX14" fmla="*/ 24727 w 151865"/>
                  <a:gd name="connsiteY14" fmla="*/ 73029 h 109505"/>
                  <a:gd name="connsiteX15" fmla="*/ 37109 w 151865"/>
                  <a:gd name="connsiteY15" fmla="*/ 44168 h 109505"/>
                  <a:gd name="connsiteX16" fmla="*/ 59017 w 151865"/>
                  <a:gd name="connsiteY16" fmla="*/ 58932 h 109505"/>
                  <a:gd name="connsiteX17" fmla="*/ 24727 w 151865"/>
                  <a:gd name="connsiteY17" fmla="*/ 73029 h 10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865" h="109505">
                    <a:moveTo>
                      <a:pt x="149790" y="90079"/>
                    </a:moveTo>
                    <a:cubicBezTo>
                      <a:pt x="133598" y="95317"/>
                      <a:pt x="118929" y="96270"/>
                      <a:pt x="102165" y="93508"/>
                    </a:cubicBezTo>
                    <a:cubicBezTo>
                      <a:pt x="89211" y="91412"/>
                      <a:pt x="80734" y="72743"/>
                      <a:pt x="73685" y="59789"/>
                    </a:cubicBezTo>
                    <a:cubicBezTo>
                      <a:pt x="75209" y="58741"/>
                      <a:pt x="76733" y="57789"/>
                      <a:pt x="77972" y="56932"/>
                    </a:cubicBezTo>
                    <a:cubicBezTo>
                      <a:pt x="98831" y="43501"/>
                      <a:pt x="129883" y="25309"/>
                      <a:pt x="140551" y="1782"/>
                    </a:cubicBezTo>
                    <a:cubicBezTo>
                      <a:pt x="141122" y="544"/>
                      <a:pt x="139694" y="-599"/>
                      <a:pt x="138646" y="353"/>
                    </a:cubicBezTo>
                    <a:cubicBezTo>
                      <a:pt x="119501" y="18736"/>
                      <a:pt x="95307" y="38358"/>
                      <a:pt x="69780" y="53217"/>
                    </a:cubicBezTo>
                    <a:cubicBezTo>
                      <a:pt x="69590" y="53026"/>
                      <a:pt x="69494" y="52741"/>
                      <a:pt x="69399" y="52550"/>
                    </a:cubicBezTo>
                    <a:cubicBezTo>
                      <a:pt x="60827" y="40263"/>
                      <a:pt x="48063" y="33024"/>
                      <a:pt x="33014" y="34834"/>
                    </a:cubicBezTo>
                    <a:cubicBezTo>
                      <a:pt x="16059" y="36929"/>
                      <a:pt x="-15278" y="69409"/>
                      <a:pt x="8725" y="82363"/>
                    </a:cubicBezTo>
                    <a:cubicBezTo>
                      <a:pt x="23203" y="90174"/>
                      <a:pt x="46349" y="77506"/>
                      <a:pt x="63398" y="66647"/>
                    </a:cubicBezTo>
                    <a:cubicBezTo>
                      <a:pt x="68637" y="76934"/>
                      <a:pt x="72637" y="87983"/>
                      <a:pt x="76448" y="93889"/>
                    </a:cubicBezTo>
                    <a:cubicBezTo>
                      <a:pt x="94640" y="122273"/>
                      <a:pt x="128930" y="105700"/>
                      <a:pt x="151219" y="93127"/>
                    </a:cubicBezTo>
                    <a:cubicBezTo>
                      <a:pt x="152648" y="92174"/>
                      <a:pt x="151504" y="89507"/>
                      <a:pt x="149790" y="90079"/>
                    </a:cubicBezTo>
                    <a:close/>
                    <a:moveTo>
                      <a:pt x="24727" y="73029"/>
                    </a:moveTo>
                    <a:cubicBezTo>
                      <a:pt x="-1848" y="80554"/>
                      <a:pt x="19488" y="46359"/>
                      <a:pt x="37109" y="44168"/>
                    </a:cubicBezTo>
                    <a:cubicBezTo>
                      <a:pt x="46253" y="43025"/>
                      <a:pt x="53302" y="49788"/>
                      <a:pt x="59017" y="58932"/>
                    </a:cubicBezTo>
                    <a:cubicBezTo>
                      <a:pt x="47587" y="64933"/>
                      <a:pt x="36061" y="69886"/>
                      <a:pt x="24727" y="73029"/>
                    </a:cubicBezTo>
                    <a:close/>
                  </a:path>
                </a:pathLst>
              </a:custGeom>
              <a:grpFill/>
              <a:ln w="9525" cap="flat">
                <a:noFill/>
                <a:prstDash val="solid"/>
                <a:miter/>
              </a:ln>
            </p:spPr>
            <p:txBody>
              <a:bodyPr rtlCol="0" anchor="ctr"/>
              <a:lstStyle/>
              <a:p>
                <a:endParaRPr lang="en-US"/>
              </a:p>
            </p:txBody>
          </p:sp>
        </p:grpSp>
        <p:grpSp>
          <p:nvGrpSpPr>
            <p:cNvPr id="1168" name="Graphic 6">
              <a:extLst>
                <a:ext uri="{FF2B5EF4-FFF2-40B4-BE49-F238E27FC236}">
                  <a16:creationId xmlns:a16="http://schemas.microsoft.com/office/drawing/2014/main" id="{9F3AA48D-8F3C-4B55-30B1-A8FB50891632}"/>
                </a:ext>
              </a:extLst>
            </p:cNvPr>
            <p:cNvGrpSpPr/>
            <p:nvPr/>
          </p:nvGrpSpPr>
          <p:grpSpPr>
            <a:xfrm>
              <a:off x="2747958" y="4002608"/>
              <a:ext cx="895106" cy="600395"/>
              <a:chOff x="2747958" y="4002608"/>
              <a:chExt cx="895106" cy="600395"/>
            </a:xfrm>
            <a:grpFill/>
          </p:grpSpPr>
          <p:sp>
            <p:nvSpPr>
              <p:cNvPr id="1169" name="Freeform: Shape 1168">
                <a:extLst>
                  <a:ext uri="{FF2B5EF4-FFF2-40B4-BE49-F238E27FC236}">
                    <a16:creationId xmlns:a16="http://schemas.microsoft.com/office/drawing/2014/main" id="{A9FD834C-2B7C-98F6-5668-98D137BB38A5}"/>
                  </a:ext>
                </a:extLst>
              </p:cNvPr>
              <p:cNvSpPr/>
              <p:nvPr/>
            </p:nvSpPr>
            <p:spPr>
              <a:xfrm>
                <a:off x="2982753" y="4002608"/>
                <a:ext cx="660311" cy="600395"/>
              </a:xfrm>
              <a:custGeom>
                <a:avLst/>
                <a:gdLst>
                  <a:gd name="connsiteX0" fmla="*/ 655320 w 660311"/>
                  <a:gd name="connsiteY0" fmla="*/ 433660 h 600395"/>
                  <a:gd name="connsiteX1" fmla="*/ 615982 w 660311"/>
                  <a:gd name="connsiteY1" fmla="*/ 401656 h 600395"/>
                  <a:gd name="connsiteX2" fmla="*/ 613696 w 660311"/>
                  <a:gd name="connsiteY2" fmla="*/ 404609 h 600395"/>
                  <a:gd name="connsiteX3" fmla="*/ 640366 w 660311"/>
                  <a:gd name="connsiteY3" fmla="*/ 434136 h 600395"/>
                  <a:gd name="connsiteX4" fmla="*/ 519113 w 660311"/>
                  <a:gd name="connsiteY4" fmla="*/ 432422 h 600395"/>
                  <a:gd name="connsiteX5" fmla="*/ 378523 w 660311"/>
                  <a:gd name="connsiteY5" fmla="*/ 432517 h 600395"/>
                  <a:gd name="connsiteX6" fmla="*/ 384619 w 660311"/>
                  <a:gd name="connsiteY6" fmla="*/ 432612 h 600395"/>
                  <a:gd name="connsiteX7" fmla="*/ 450437 w 660311"/>
                  <a:gd name="connsiteY7" fmla="*/ 290118 h 600395"/>
                  <a:gd name="connsiteX8" fmla="*/ 546830 w 660311"/>
                  <a:gd name="connsiteY8" fmla="*/ 83140 h 600395"/>
                  <a:gd name="connsiteX9" fmla="*/ 545306 w 660311"/>
                  <a:gd name="connsiteY9" fmla="*/ 82473 h 600395"/>
                  <a:gd name="connsiteX10" fmla="*/ 439960 w 660311"/>
                  <a:gd name="connsiteY10" fmla="*/ 283927 h 600395"/>
                  <a:gd name="connsiteX11" fmla="*/ 370999 w 660311"/>
                  <a:gd name="connsiteY11" fmla="*/ 427564 h 600395"/>
                  <a:gd name="connsiteX12" fmla="*/ 367189 w 660311"/>
                  <a:gd name="connsiteY12" fmla="*/ 411657 h 600395"/>
                  <a:gd name="connsiteX13" fmla="*/ 366617 w 660311"/>
                  <a:gd name="connsiteY13" fmla="*/ 216966 h 600395"/>
                  <a:gd name="connsiteX14" fmla="*/ 366236 w 660311"/>
                  <a:gd name="connsiteY14" fmla="*/ 113334 h 600395"/>
                  <a:gd name="connsiteX15" fmla="*/ 363188 w 660311"/>
                  <a:gd name="connsiteY15" fmla="*/ 14846 h 600395"/>
                  <a:gd name="connsiteX16" fmla="*/ 389668 w 660311"/>
                  <a:gd name="connsiteY16" fmla="*/ 53517 h 600395"/>
                  <a:gd name="connsiteX17" fmla="*/ 391763 w 660311"/>
                  <a:gd name="connsiteY17" fmla="*/ 52279 h 600395"/>
                  <a:gd name="connsiteX18" fmla="*/ 363950 w 660311"/>
                  <a:gd name="connsiteY18" fmla="*/ 1415 h 600395"/>
                  <a:gd name="connsiteX19" fmla="*/ 356044 w 660311"/>
                  <a:gd name="connsiteY19" fmla="*/ 2463 h 600395"/>
                  <a:gd name="connsiteX20" fmla="*/ 333184 w 660311"/>
                  <a:gd name="connsiteY20" fmla="*/ 56851 h 600395"/>
                  <a:gd name="connsiteX21" fmla="*/ 336328 w 660311"/>
                  <a:gd name="connsiteY21" fmla="*/ 58661 h 600395"/>
                  <a:gd name="connsiteX22" fmla="*/ 355473 w 660311"/>
                  <a:gd name="connsiteY22" fmla="*/ 28466 h 600395"/>
                  <a:gd name="connsiteX23" fmla="*/ 354616 w 660311"/>
                  <a:gd name="connsiteY23" fmla="*/ 103905 h 600395"/>
                  <a:gd name="connsiteX24" fmla="*/ 354140 w 660311"/>
                  <a:gd name="connsiteY24" fmla="*/ 207537 h 600395"/>
                  <a:gd name="connsiteX25" fmla="*/ 353568 w 660311"/>
                  <a:gd name="connsiteY25" fmla="*/ 383463 h 600395"/>
                  <a:gd name="connsiteX26" fmla="*/ 346710 w 660311"/>
                  <a:gd name="connsiteY26" fmla="*/ 371652 h 600395"/>
                  <a:gd name="connsiteX27" fmla="*/ 295180 w 660311"/>
                  <a:gd name="connsiteY27" fmla="*/ 291166 h 600395"/>
                  <a:gd name="connsiteX28" fmla="*/ 181642 w 660311"/>
                  <a:gd name="connsiteY28" fmla="*/ 95046 h 600395"/>
                  <a:gd name="connsiteX29" fmla="*/ 180213 w 660311"/>
                  <a:gd name="connsiteY29" fmla="*/ 95618 h 600395"/>
                  <a:gd name="connsiteX30" fmla="*/ 277082 w 660311"/>
                  <a:gd name="connsiteY30" fmla="*/ 281546 h 600395"/>
                  <a:gd name="connsiteX31" fmla="*/ 328708 w 660311"/>
                  <a:gd name="connsiteY31" fmla="*/ 364318 h 600395"/>
                  <a:gd name="connsiteX32" fmla="*/ 351568 w 660311"/>
                  <a:gd name="connsiteY32" fmla="*/ 409752 h 600395"/>
                  <a:gd name="connsiteX33" fmla="*/ 353378 w 660311"/>
                  <a:gd name="connsiteY33" fmla="*/ 414800 h 600395"/>
                  <a:gd name="connsiteX34" fmla="*/ 353378 w 660311"/>
                  <a:gd name="connsiteY34" fmla="*/ 424135 h 600395"/>
                  <a:gd name="connsiteX35" fmla="*/ 353378 w 660311"/>
                  <a:gd name="connsiteY35" fmla="*/ 432422 h 600395"/>
                  <a:gd name="connsiteX36" fmla="*/ 308991 w 660311"/>
                  <a:gd name="connsiteY36" fmla="*/ 432422 h 600395"/>
                  <a:gd name="connsiteX37" fmla="*/ 1715 w 660311"/>
                  <a:gd name="connsiteY37" fmla="*/ 436613 h 600395"/>
                  <a:gd name="connsiteX38" fmla="*/ 0 w 660311"/>
                  <a:gd name="connsiteY38" fmla="*/ 438423 h 600395"/>
                  <a:gd name="connsiteX39" fmla="*/ 1715 w 660311"/>
                  <a:gd name="connsiteY39" fmla="*/ 440232 h 600395"/>
                  <a:gd name="connsiteX40" fmla="*/ 308991 w 660311"/>
                  <a:gd name="connsiteY40" fmla="*/ 444423 h 600395"/>
                  <a:gd name="connsiteX41" fmla="*/ 353378 w 660311"/>
                  <a:gd name="connsiteY41" fmla="*/ 444423 h 600395"/>
                  <a:gd name="connsiteX42" fmla="*/ 358807 w 660311"/>
                  <a:gd name="connsiteY42" fmla="*/ 598824 h 600395"/>
                  <a:gd name="connsiteX43" fmla="*/ 362045 w 660311"/>
                  <a:gd name="connsiteY43" fmla="*/ 598824 h 600395"/>
                  <a:gd name="connsiteX44" fmla="*/ 367570 w 660311"/>
                  <a:gd name="connsiteY44" fmla="*/ 458520 h 600395"/>
                  <a:gd name="connsiteX45" fmla="*/ 377380 w 660311"/>
                  <a:gd name="connsiteY45" fmla="*/ 444423 h 600395"/>
                  <a:gd name="connsiteX46" fmla="*/ 378714 w 660311"/>
                  <a:gd name="connsiteY46" fmla="*/ 444519 h 600395"/>
                  <a:gd name="connsiteX47" fmla="*/ 519303 w 660311"/>
                  <a:gd name="connsiteY47" fmla="*/ 444614 h 600395"/>
                  <a:gd name="connsiteX48" fmla="*/ 643509 w 660311"/>
                  <a:gd name="connsiteY48" fmla="*/ 442423 h 600395"/>
                  <a:gd name="connsiteX49" fmla="*/ 613124 w 660311"/>
                  <a:gd name="connsiteY49" fmla="*/ 477284 h 600395"/>
                  <a:gd name="connsiteX50" fmla="*/ 614744 w 660311"/>
                  <a:gd name="connsiteY50" fmla="*/ 479285 h 600395"/>
                  <a:gd name="connsiteX51" fmla="*/ 656558 w 660311"/>
                  <a:gd name="connsiteY51" fmla="*/ 444614 h 600395"/>
                  <a:gd name="connsiteX52" fmla="*/ 660273 w 660311"/>
                  <a:gd name="connsiteY52" fmla="*/ 440042 h 600395"/>
                  <a:gd name="connsiteX53" fmla="*/ 660273 w 660311"/>
                  <a:gd name="connsiteY53" fmla="*/ 439851 h 600395"/>
                  <a:gd name="connsiteX54" fmla="*/ 655320 w 660311"/>
                  <a:gd name="connsiteY54" fmla="*/ 433660 h 6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60311" h="600395">
                    <a:moveTo>
                      <a:pt x="655320" y="433660"/>
                    </a:moveTo>
                    <a:cubicBezTo>
                      <a:pt x="643223" y="422611"/>
                      <a:pt x="630650" y="407752"/>
                      <a:pt x="615982" y="401656"/>
                    </a:cubicBezTo>
                    <a:cubicBezTo>
                      <a:pt x="614172" y="400894"/>
                      <a:pt x="613124" y="403275"/>
                      <a:pt x="613696" y="404609"/>
                    </a:cubicBezTo>
                    <a:cubicBezTo>
                      <a:pt x="618553" y="415848"/>
                      <a:pt x="629793" y="425469"/>
                      <a:pt x="640366" y="434136"/>
                    </a:cubicBezTo>
                    <a:cubicBezTo>
                      <a:pt x="601028" y="428231"/>
                      <a:pt x="558546" y="432422"/>
                      <a:pt x="519113" y="432422"/>
                    </a:cubicBezTo>
                    <a:cubicBezTo>
                      <a:pt x="472250" y="432422"/>
                      <a:pt x="425386" y="432422"/>
                      <a:pt x="378523" y="432517"/>
                    </a:cubicBezTo>
                    <a:cubicBezTo>
                      <a:pt x="310039" y="432517"/>
                      <a:pt x="453104" y="432612"/>
                      <a:pt x="384619" y="432612"/>
                    </a:cubicBezTo>
                    <a:cubicBezTo>
                      <a:pt x="410909" y="387845"/>
                      <a:pt x="427101" y="335933"/>
                      <a:pt x="450437" y="290118"/>
                    </a:cubicBezTo>
                    <a:cubicBezTo>
                      <a:pt x="484632" y="222872"/>
                      <a:pt x="522732" y="154863"/>
                      <a:pt x="546830" y="83140"/>
                    </a:cubicBezTo>
                    <a:cubicBezTo>
                      <a:pt x="547116" y="82283"/>
                      <a:pt x="545782" y="81711"/>
                      <a:pt x="545306" y="82473"/>
                    </a:cubicBezTo>
                    <a:cubicBezTo>
                      <a:pt x="509397" y="149244"/>
                      <a:pt x="477012" y="217823"/>
                      <a:pt x="439960" y="283927"/>
                    </a:cubicBezTo>
                    <a:cubicBezTo>
                      <a:pt x="414433" y="329552"/>
                      <a:pt x="390906" y="378415"/>
                      <a:pt x="370999" y="427564"/>
                    </a:cubicBezTo>
                    <a:cubicBezTo>
                      <a:pt x="370523" y="422421"/>
                      <a:pt x="369094" y="417087"/>
                      <a:pt x="367189" y="411657"/>
                    </a:cubicBezTo>
                    <a:cubicBezTo>
                      <a:pt x="367094" y="346792"/>
                      <a:pt x="366808" y="281832"/>
                      <a:pt x="366617" y="216966"/>
                    </a:cubicBezTo>
                    <a:cubicBezTo>
                      <a:pt x="366522" y="182390"/>
                      <a:pt x="366427" y="147910"/>
                      <a:pt x="366236" y="113334"/>
                    </a:cubicBezTo>
                    <a:cubicBezTo>
                      <a:pt x="366046" y="81616"/>
                      <a:pt x="369665" y="46183"/>
                      <a:pt x="363188" y="14846"/>
                    </a:cubicBezTo>
                    <a:cubicBezTo>
                      <a:pt x="373380" y="26371"/>
                      <a:pt x="379952" y="41516"/>
                      <a:pt x="389668" y="53517"/>
                    </a:cubicBezTo>
                    <a:cubicBezTo>
                      <a:pt x="390430" y="54470"/>
                      <a:pt x="392240" y="53422"/>
                      <a:pt x="391763" y="52279"/>
                    </a:cubicBezTo>
                    <a:cubicBezTo>
                      <a:pt x="384524" y="33705"/>
                      <a:pt x="379762" y="14941"/>
                      <a:pt x="363950" y="1415"/>
                    </a:cubicBezTo>
                    <a:cubicBezTo>
                      <a:pt x="361759" y="-489"/>
                      <a:pt x="357473" y="-775"/>
                      <a:pt x="356044" y="2463"/>
                    </a:cubicBezTo>
                    <a:cubicBezTo>
                      <a:pt x="348139" y="20275"/>
                      <a:pt x="338709" y="38087"/>
                      <a:pt x="333184" y="56851"/>
                    </a:cubicBezTo>
                    <a:cubicBezTo>
                      <a:pt x="332613" y="58661"/>
                      <a:pt x="334994" y="59994"/>
                      <a:pt x="336328" y="58661"/>
                    </a:cubicBezTo>
                    <a:cubicBezTo>
                      <a:pt x="344710" y="50088"/>
                      <a:pt x="350425" y="39515"/>
                      <a:pt x="355473" y="28466"/>
                    </a:cubicBezTo>
                    <a:cubicBezTo>
                      <a:pt x="352711" y="53231"/>
                      <a:pt x="354806" y="79616"/>
                      <a:pt x="354616" y="103905"/>
                    </a:cubicBezTo>
                    <a:cubicBezTo>
                      <a:pt x="354330" y="138480"/>
                      <a:pt x="354330" y="172961"/>
                      <a:pt x="354140" y="207537"/>
                    </a:cubicBezTo>
                    <a:cubicBezTo>
                      <a:pt x="353949" y="266211"/>
                      <a:pt x="353759" y="324884"/>
                      <a:pt x="353568" y="383463"/>
                    </a:cubicBezTo>
                    <a:cubicBezTo>
                      <a:pt x="351092" y="379082"/>
                      <a:pt x="348710" y="375081"/>
                      <a:pt x="346710" y="371652"/>
                    </a:cubicBezTo>
                    <a:cubicBezTo>
                      <a:pt x="330994" y="343934"/>
                      <a:pt x="311848" y="318312"/>
                      <a:pt x="295180" y="291166"/>
                    </a:cubicBezTo>
                    <a:cubicBezTo>
                      <a:pt x="255651" y="226682"/>
                      <a:pt x="215932" y="162579"/>
                      <a:pt x="181642" y="95046"/>
                    </a:cubicBezTo>
                    <a:cubicBezTo>
                      <a:pt x="181261" y="94284"/>
                      <a:pt x="179832" y="94856"/>
                      <a:pt x="180213" y="95618"/>
                    </a:cubicBezTo>
                    <a:cubicBezTo>
                      <a:pt x="207073" y="160197"/>
                      <a:pt x="242602" y="220776"/>
                      <a:pt x="277082" y="281546"/>
                    </a:cubicBezTo>
                    <a:cubicBezTo>
                      <a:pt x="293180" y="309835"/>
                      <a:pt x="311753" y="336600"/>
                      <a:pt x="328708" y="364318"/>
                    </a:cubicBezTo>
                    <a:cubicBezTo>
                      <a:pt x="337566" y="378796"/>
                      <a:pt x="345281" y="394036"/>
                      <a:pt x="351568" y="409752"/>
                    </a:cubicBezTo>
                    <a:cubicBezTo>
                      <a:pt x="352234" y="411372"/>
                      <a:pt x="352806" y="413086"/>
                      <a:pt x="353378" y="414800"/>
                    </a:cubicBezTo>
                    <a:cubicBezTo>
                      <a:pt x="353378" y="417944"/>
                      <a:pt x="353378" y="420992"/>
                      <a:pt x="353378" y="424135"/>
                    </a:cubicBezTo>
                    <a:cubicBezTo>
                      <a:pt x="353378" y="426897"/>
                      <a:pt x="353378" y="429659"/>
                      <a:pt x="353378" y="432422"/>
                    </a:cubicBezTo>
                    <a:cubicBezTo>
                      <a:pt x="338614" y="432422"/>
                      <a:pt x="323755" y="432422"/>
                      <a:pt x="308991" y="432422"/>
                    </a:cubicBezTo>
                    <a:cubicBezTo>
                      <a:pt x="167259" y="432517"/>
                      <a:pt x="143351" y="430136"/>
                      <a:pt x="1715" y="436613"/>
                    </a:cubicBezTo>
                    <a:cubicBezTo>
                      <a:pt x="476" y="436517"/>
                      <a:pt x="0" y="437470"/>
                      <a:pt x="0" y="438423"/>
                    </a:cubicBezTo>
                    <a:cubicBezTo>
                      <a:pt x="0" y="439375"/>
                      <a:pt x="476" y="440232"/>
                      <a:pt x="1715" y="440232"/>
                    </a:cubicBezTo>
                    <a:cubicBezTo>
                      <a:pt x="143256" y="446614"/>
                      <a:pt x="167259" y="444328"/>
                      <a:pt x="308991" y="444423"/>
                    </a:cubicBezTo>
                    <a:cubicBezTo>
                      <a:pt x="323755" y="444423"/>
                      <a:pt x="338519" y="444423"/>
                      <a:pt x="353378" y="444423"/>
                    </a:cubicBezTo>
                    <a:cubicBezTo>
                      <a:pt x="352806" y="578916"/>
                      <a:pt x="348520" y="464902"/>
                      <a:pt x="358807" y="598824"/>
                    </a:cubicBezTo>
                    <a:cubicBezTo>
                      <a:pt x="358997" y="600919"/>
                      <a:pt x="361855" y="600919"/>
                      <a:pt x="362045" y="598824"/>
                    </a:cubicBezTo>
                    <a:cubicBezTo>
                      <a:pt x="372046" y="469569"/>
                      <a:pt x="368427" y="588346"/>
                      <a:pt x="367570" y="458520"/>
                    </a:cubicBezTo>
                    <a:cubicBezTo>
                      <a:pt x="370999" y="453948"/>
                      <a:pt x="374237" y="449281"/>
                      <a:pt x="377380" y="444423"/>
                    </a:cubicBezTo>
                    <a:lnTo>
                      <a:pt x="378714" y="444519"/>
                    </a:lnTo>
                    <a:cubicBezTo>
                      <a:pt x="425577" y="444519"/>
                      <a:pt x="472440" y="444519"/>
                      <a:pt x="519303" y="444614"/>
                    </a:cubicBezTo>
                    <a:cubicBezTo>
                      <a:pt x="559689" y="444614"/>
                      <a:pt x="603313" y="449090"/>
                      <a:pt x="643509" y="442423"/>
                    </a:cubicBezTo>
                    <a:cubicBezTo>
                      <a:pt x="632555" y="453186"/>
                      <a:pt x="623602" y="466045"/>
                      <a:pt x="613124" y="477284"/>
                    </a:cubicBezTo>
                    <a:cubicBezTo>
                      <a:pt x="612172" y="478332"/>
                      <a:pt x="613505" y="480237"/>
                      <a:pt x="614744" y="479285"/>
                    </a:cubicBezTo>
                    <a:cubicBezTo>
                      <a:pt x="629222" y="468426"/>
                      <a:pt x="644747" y="458425"/>
                      <a:pt x="656558" y="444614"/>
                    </a:cubicBezTo>
                    <a:cubicBezTo>
                      <a:pt x="658559" y="444138"/>
                      <a:pt x="660178" y="442518"/>
                      <a:pt x="660273" y="440042"/>
                    </a:cubicBezTo>
                    <a:cubicBezTo>
                      <a:pt x="660273" y="439947"/>
                      <a:pt x="660273" y="439851"/>
                      <a:pt x="660273" y="439851"/>
                    </a:cubicBezTo>
                    <a:cubicBezTo>
                      <a:pt x="660654" y="436232"/>
                      <a:pt x="658178" y="433755"/>
                      <a:pt x="655320" y="433660"/>
                    </a:cubicBezTo>
                    <a:close/>
                  </a:path>
                </a:pathLst>
              </a:custGeom>
              <a:grpFill/>
              <a:ln w="9525" cap="flat">
                <a:noFill/>
                <a:prstDash val="solid"/>
                <a:miter/>
              </a:ln>
            </p:spPr>
            <p:txBody>
              <a:bodyPr rtlCol="0" anchor="ctr"/>
              <a:lstStyle/>
              <a:p>
                <a:endParaRPr lang="en-US"/>
              </a:p>
            </p:txBody>
          </p:sp>
          <p:sp>
            <p:nvSpPr>
              <p:cNvPr id="1170" name="Freeform: Shape 1169">
                <a:extLst>
                  <a:ext uri="{FF2B5EF4-FFF2-40B4-BE49-F238E27FC236}">
                    <a16:creationId xmlns:a16="http://schemas.microsoft.com/office/drawing/2014/main" id="{07C083A8-8407-F281-9950-4DDA2070AD95}"/>
                  </a:ext>
                </a:extLst>
              </p:cNvPr>
              <p:cNvSpPr/>
              <p:nvPr/>
            </p:nvSpPr>
            <p:spPr>
              <a:xfrm>
                <a:off x="3568085" y="4524060"/>
                <a:ext cx="65206" cy="78665"/>
              </a:xfrm>
              <a:custGeom>
                <a:avLst/>
                <a:gdLst>
                  <a:gd name="connsiteX0" fmla="*/ 62178 w 65206"/>
                  <a:gd name="connsiteY0" fmla="*/ 1457 h 78665"/>
                  <a:gd name="connsiteX1" fmla="*/ 41033 w 65206"/>
                  <a:gd name="connsiteY1" fmla="*/ 20317 h 78665"/>
                  <a:gd name="connsiteX2" fmla="*/ 33794 w 65206"/>
                  <a:gd name="connsiteY2" fmla="*/ 2124 h 78665"/>
                  <a:gd name="connsiteX3" fmla="*/ 27888 w 65206"/>
                  <a:gd name="connsiteY3" fmla="*/ 600 h 78665"/>
                  <a:gd name="connsiteX4" fmla="*/ 14363 w 65206"/>
                  <a:gd name="connsiteY4" fmla="*/ 16602 h 78665"/>
                  <a:gd name="connsiteX5" fmla="*/ 16744 w 65206"/>
                  <a:gd name="connsiteY5" fmla="*/ 18030 h 78665"/>
                  <a:gd name="connsiteX6" fmla="*/ 27507 w 65206"/>
                  <a:gd name="connsiteY6" fmla="*/ 10411 h 78665"/>
                  <a:gd name="connsiteX7" fmla="*/ 32555 w 65206"/>
                  <a:gd name="connsiteY7" fmla="*/ 28603 h 78665"/>
                  <a:gd name="connsiteX8" fmla="*/ 75 w 65206"/>
                  <a:gd name="connsiteY8" fmla="*/ 76895 h 78665"/>
                  <a:gd name="connsiteX9" fmla="*/ 2456 w 65206"/>
                  <a:gd name="connsiteY9" fmla="*/ 78324 h 78665"/>
                  <a:gd name="connsiteX10" fmla="*/ 33698 w 65206"/>
                  <a:gd name="connsiteY10" fmla="*/ 41271 h 78665"/>
                  <a:gd name="connsiteX11" fmla="*/ 36080 w 65206"/>
                  <a:gd name="connsiteY11" fmla="*/ 38414 h 78665"/>
                  <a:gd name="connsiteX12" fmla="*/ 39794 w 65206"/>
                  <a:gd name="connsiteY12" fmla="*/ 45844 h 78665"/>
                  <a:gd name="connsiteX13" fmla="*/ 53606 w 65206"/>
                  <a:gd name="connsiteY13" fmla="*/ 53368 h 78665"/>
                  <a:gd name="connsiteX14" fmla="*/ 60845 w 65206"/>
                  <a:gd name="connsiteY14" fmla="*/ 47749 h 78665"/>
                  <a:gd name="connsiteX15" fmla="*/ 61988 w 65206"/>
                  <a:gd name="connsiteY15" fmla="*/ 37557 h 78665"/>
                  <a:gd name="connsiteX16" fmla="*/ 59035 w 65206"/>
                  <a:gd name="connsiteY16" fmla="*/ 36319 h 78665"/>
                  <a:gd name="connsiteX17" fmla="*/ 53129 w 65206"/>
                  <a:gd name="connsiteY17" fmla="*/ 40128 h 78665"/>
                  <a:gd name="connsiteX18" fmla="*/ 51224 w 65206"/>
                  <a:gd name="connsiteY18" fmla="*/ 41652 h 78665"/>
                  <a:gd name="connsiteX19" fmla="*/ 44462 w 65206"/>
                  <a:gd name="connsiteY19" fmla="*/ 29746 h 78665"/>
                  <a:gd name="connsiteX20" fmla="*/ 44081 w 65206"/>
                  <a:gd name="connsiteY20" fmla="*/ 28794 h 78665"/>
                  <a:gd name="connsiteX21" fmla="*/ 64655 w 65206"/>
                  <a:gd name="connsiteY21" fmla="*/ 3934 h 78665"/>
                  <a:gd name="connsiteX22" fmla="*/ 62178 w 65206"/>
                  <a:gd name="connsiteY22" fmla="*/ 1457 h 7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5206" h="78665">
                    <a:moveTo>
                      <a:pt x="62178" y="1457"/>
                    </a:moveTo>
                    <a:cubicBezTo>
                      <a:pt x="55320" y="7362"/>
                      <a:pt x="48176" y="13649"/>
                      <a:pt x="41033" y="20317"/>
                    </a:cubicBezTo>
                    <a:cubicBezTo>
                      <a:pt x="39032" y="14030"/>
                      <a:pt x="37032" y="7744"/>
                      <a:pt x="33794" y="2124"/>
                    </a:cubicBezTo>
                    <a:cubicBezTo>
                      <a:pt x="32651" y="124"/>
                      <a:pt x="29888" y="-639"/>
                      <a:pt x="27888" y="600"/>
                    </a:cubicBezTo>
                    <a:cubicBezTo>
                      <a:pt x="21602" y="4600"/>
                      <a:pt x="16077" y="9077"/>
                      <a:pt x="14363" y="16602"/>
                    </a:cubicBezTo>
                    <a:cubicBezTo>
                      <a:pt x="14077" y="18030"/>
                      <a:pt x="15696" y="19078"/>
                      <a:pt x="16744" y="18030"/>
                    </a:cubicBezTo>
                    <a:cubicBezTo>
                      <a:pt x="20078" y="14792"/>
                      <a:pt x="23602" y="12506"/>
                      <a:pt x="27507" y="10411"/>
                    </a:cubicBezTo>
                    <a:cubicBezTo>
                      <a:pt x="29317" y="16411"/>
                      <a:pt x="30746" y="22602"/>
                      <a:pt x="32555" y="28603"/>
                    </a:cubicBezTo>
                    <a:cubicBezTo>
                      <a:pt x="18554" y="42986"/>
                      <a:pt x="6171" y="59083"/>
                      <a:pt x="75" y="76895"/>
                    </a:cubicBezTo>
                    <a:cubicBezTo>
                      <a:pt x="-401" y="78324"/>
                      <a:pt x="1504" y="79181"/>
                      <a:pt x="2456" y="78324"/>
                    </a:cubicBezTo>
                    <a:cubicBezTo>
                      <a:pt x="14458" y="67465"/>
                      <a:pt x="23411" y="53844"/>
                      <a:pt x="33698" y="41271"/>
                    </a:cubicBezTo>
                    <a:cubicBezTo>
                      <a:pt x="34460" y="40319"/>
                      <a:pt x="35318" y="39367"/>
                      <a:pt x="36080" y="38414"/>
                    </a:cubicBezTo>
                    <a:cubicBezTo>
                      <a:pt x="37127" y="40986"/>
                      <a:pt x="38366" y="43462"/>
                      <a:pt x="39794" y="45844"/>
                    </a:cubicBezTo>
                    <a:cubicBezTo>
                      <a:pt x="42557" y="50320"/>
                      <a:pt x="47891" y="55083"/>
                      <a:pt x="53606" y="53368"/>
                    </a:cubicBezTo>
                    <a:cubicBezTo>
                      <a:pt x="56939" y="52416"/>
                      <a:pt x="58940" y="50511"/>
                      <a:pt x="60845" y="47749"/>
                    </a:cubicBezTo>
                    <a:cubicBezTo>
                      <a:pt x="63321" y="44224"/>
                      <a:pt x="61988" y="41271"/>
                      <a:pt x="61988" y="37557"/>
                    </a:cubicBezTo>
                    <a:cubicBezTo>
                      <a:pt x="61988" y="35937"/>
                      <a:pt x="60178" y="35366"/>
                      <a:pt x="59035" y="36319"/>
                    </a:cubicBezTo>
                    <a:cubicBezTo>
                      <a:pt x="57130" y="37938"/>
                      <a:pt x="55034" y="38224"/>
                      <a:pt x="53129" y="40128"/>
                    </a:cubicBezTo>
                    <a:cubicBezTo>
                      <a:pt x="52558" y="40700"/>
                      <a:pt x="51891" y="41176"/>
                      <a:pt x="51224" y="41652"/>
                    </a:cubicBezTo>
                    <a:cubicBezTo>
                      <a:pt x="47986" y="38795"/>
                      <a:pt x="45986" y="33556"/>
                      <a:pt x="44462" y="29746"/>
                    </a:cubicBezTo>
                    <a:cubicBezTo>
                      <a:pt x="44366" y="29461"/>
                      <a:pt x="44271" y="29079"/>
                      <a:pt x="44081" y="28794"/>
                    </a:cubicBezTo>
                    <a:cubicBezTo>
                      <a:pt x="50939" y="20507"/>
                      <a:pt x="57797" y="12125"/>
                      <a:pt x="64655" y="3934"/>
                    </a:cubicBezTo>
                    <a:cubicBezTo>
                      <a:pt x="66274" y="2314"/>
                      <a:pt x="63988" y="-67"/>
                      <a:pt x="62178" y="1457"/>
                    </a:cubicBezTo>
                    <a:close/>
                  </a:path>
                </a:pathLst>
              </a:custGeom>
              <a:grpFill/>
              <a:ln w="9525" cap="flat">
                <a:noFill/>
                <a:prstDash val="solid"/>
                <a:miter/>
              </a:ln>
            </p:spPr>
            <p:txBody>
              <a:bodyPr rtlCol="0" anchor="ctr"/>
              <a:lstStyle/>
              <a:p>
                <a:endParaRPr lang="en-US"/>
              </a:p>
            </p:txBody>
          </p:sp>
          <p:sp>
            <p:nvSpPr>
              <p:cNvPr id="1171" name="Freeform: Shape 1170">
                <a:extLst>
                  <a:ext uri="{FF2B5EF4-FFF2-40B4-BE49-F238E27FC236}">
                    <a16:creationId xmlns:a16="http://schemas.microsoft.com/office/drawing/2014/main" id="{5C5D9445-27DA-3B43-9C6E-45CCAB46DD9A}"/>
                  </a:ext>
                </a:extLst>
              </p:cNvPr>
              <p:cNvSpPr/>
              <p:nvPr/>
            </p:nvSpPr>
            <p:spPr>
              <a:xfrm>
                <a:off x="3415759" y="4005250"/>
                <a:ext cx="54122" cy="76878"/>
              </a:xfrm>
              <a:custGeom>
                <a:avLst/>
                <a:gdLst>
                  <a:gd name="connsiteX0" fmla="*/ 51912 w 54122"/>
                  <a:gd name="connsiteY0" fmla="*/ 20300 h 76878"/>
                  <a:gd name="connsiteX1" fmla="*/ 36005 w 54122"/>
                  <a:gd name="connsiteY1" fmla="*/ 29540 h 76878"/>
                  <a:gd name="connsiteX2" fmla="*/ 33052 w 54122"/>
                  <a:gd name="connsiteY2" fmla="*/ 8775 h 76878"/>
                  <a:gd name="connsiteX3" fmla="*/ 32957 w 54122"/>
                  <a:gd name="connsiteY3" fmla="*/ 1822 h 76878"/>
                  <a:gd name="connsiteX4" fmla="*/ 28004 w 54122"/>
                  <a:gd name="connsiteY4" fmla="*/ 1822 h 76878"/>
                  <a:gd name="connsiteX5" fmla="*/ 26956 w 54122"/>
                  <a:gd name="connsiteY5" fmla="*/ 13728 h 76878"/>
                  <a:gd name="connsiteX6" fmla="*/ 17050 w 54122"/>
                  <a:gd name="connsiteY6" fmla="*/ 21158 h 76878"/>
                  <a:gd name="connsiteX7" fmla="*/ 2763 w 54122"/>
                  <a:gd name="connsiteY7" fmla="*/ 4013 h 76878"/>
                  <a:gd name="connsiteX8" fmla="*/ 1048 w 54122"/>
                  <a:gd name="connsiteY8" fmla="*/ 3822 h 76878"/>
                  <a:gd name="connsiteX9" fmla="*/ 27242 w 54122"/>
                  <a:gd name="connsiteY9" fmla="*/ 20205 h 76878"/>
                  <a:gd name="connsiteX10" fmla="*/ 28766 w 54122"/>
                  <a:gd name="connsiteY10" fmla="*/ 34111 h 76878"/>
                  <a:gd name="connsiteX11" fmla="*/ 14193 w 54122"/>
                  <a:gd name="connsiteY11" fmla="*/ 49447 h 76878"/>
                  <a:gd name="connsiteX12" fmla="*/ 26766 w 54122"/>
                  <a:gd name="connsiteY12" fmla="*/ 76879 h 76878"/>
                  <a:gd name="connsiteX13" fmla="*/ 37434 w 54122"/>
                  <a:gd name="connsiteY13" fmla="*/ 40017 h 76878"/>
                  <a:gd name="connsiteX14" fmla="*/ 53722 w 54122"/>
                  <a:gd name="connsiteY14" fmla="*/ 22491 h 76878"/>
                  <a:gd name="connsiteX15" fmla="*/ 51912 w 54122"/>
                  <a:gd name="connsiteY15" fmla="*/ 20300 h 76878"/>
                  <a:gd name="connsiteX16" fmla="*/ 30671 w 54122"/>
                  <a:gd name="connsiteY16" fmla="*/ 55543 h 76878"/>
                  <a:gd name="connsiteX17" fmla="*/ 25623 w 54122"/>
                  <a:gd name="connsiteY17" fmla="*/ 64496 h 76878"/>
                  <a:gd name="connsiteX18" fmla="*/ 29052 w 54122"/>
                  <a:gd name="connsiteY18" fmla="*/ 50780 h 76878"/>
                  <a:gd name="connsiteX19" fmla="*/ 30385 w 54122"/>
                  <a:gd name="connsiteY19" fmla="*/ 49066 h 76878"/>
                  <a:gd name="connsiteX20" fmla="*/ 30671 w 54122"/>
                  <a:gd name="connsiteY20" fmla="*/ 55543 h 7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122" h="76878">
                    <a:moveTo>
                      <a:pt x="51912" y="20300"/>
                    </a:moveTo>
                    <a:cubicBezTo>
                      <a:pt x="46768" y="23634"/>
                      <a:pt x="41244" y="26492"/>
                      <a:pt x="36005" y="29540"/>
                    </a:cubicBezTo>
                    <a:cubicBezTo>
                      <a:pt x="34767" y="21443"/>
                      <a:pt x="33529" y="14014"/>
                      <a:pt x="33052" y="8775"/>
                    </a:cubicBezTo>
                    <a:cubicBezTo>
                      <a:pt x="33338" y="6680"/>
                      <a:pt x="33338" y="4394"/>
                      <a:pt x="32957" y="1822"/>
                    </a:cubicBezTo>
                    <a:cubicBezTo>
                      <a:pt x="32576" y="-655"/>
                      <a:pt x="28480" y="-559"/>
                      <a:pt x="28004" y="1822"/>
                    </a:cubicBezTo>
                    <a:cubicBezTo>
                      <a:pt x="27242" y="5727"/>
                      <a:pt x="26956" y="9727"/>
                      <a:pt x="26956" y="13728"/>
                    </a:cubicBezTo>
                    <a:cubicBezTo>
                      <a:pt x="25147" y="17252"/>
                      <a:pt x="21813" y="19919"/>
                      <a:pt x="17050" y="21158"/>
                    </a:cubicBezTo>
                    <a:cubicBezTo>
                      <a:pt x="5906" y="24110"/>
                      <a:pt x="3239" y="12109"/>
                      <a:pt x="2763" y="4013"/>
                    </a:cubicBezTo>
                    <a:cubicBezTo>
                      <a:pt x="2668" y="3060"/>
                      <a:pt x="1334" y="2774"/>
                      <a:pt x="1048" y="3822"/>
                    </a:cubicBezTo>
                    <a:cubicBezTo>
                      <a:pt x="-4952" y="24586"/>
                      <a:pt x="16288" y="29635"/>
                      <a:pt x="27242" y="20205"/>
                    </a:cubicBezTo>
                    <a:cubicBezTo>
                      <a:pt x="27528" y="24872"/>
                      <a:pt x="28099" y="29444"/>
                      <a:pt x="28766" y="34111"/>
                    </a:cubicBezTo>
                    <a:cubicBezTo>
                      <a:pt x="22956" y="38112"/>
                      <a:pt x="17812" y="42779"/>
                      <a:pt x="14193" y="49447"/>
                    </a:cubicBezTo>
                    <a:cubicBezTo>
                      <a:pt x="8859" y="59353"/>
                      <a:pt x="12955" y="76879"/>
                      <a:pt x="26766" y="76879"/>
                    </a:cubicBezTo>
                    <a:cubicBezTo>
                      <a:pt x="39244" y="76879"/>
                      <a:pt x="39529" y="58591"/>
                      <a:pt x="37434" y="40017"/>
                    </a:cubicBezTo>
                    <a:cubicBezTo>
                      <a:pt x="42577" y="33921"/>
                      <a:pt x="48007" y="28206"/>
                      <a:pt x="53722" y="22491"/>
                    </a:cubicBezTo>
                    <a:cubicBezTo>
                      <a:pt x="54865" y="21443"/>
                      <a:pt x="53341" y="19348"/>
                      <a:pt x="51912" y="20300"/>
                    </a:cubicBezTo>
                    <a:close/>
                    <a:moveTo>
                      <a:pt x="30671" y="55543"/>
                    </a:moveTo>
                    <a:cubicBezTo>
                      <a:pt x="30671" y="58400"/>
                      <a:pt x="30481" y="71926"/>
                      <a:pt x="25623" y="64496"/>
                    </a:cubicBezTo>
                    <a:cubicBezTo>
                      <a:pt x="22384" y="59639"/>
                      <a:pt x="26194" y="54876"/>
                      <a:pt x="29052" y="50780"/>
                    </a:cubicBezTo>
                    <a:cubicBezTo>
                      <a:pt x="29433" y="50209"/>
                      <a:pt x="29909" y="49637"/>
                      <a:pt x="30385" y="49066"/>
                    </a:cubicBezTo>
                    <a:cubicBezTo>
                      <a:pt x="30576" y="51257"/>
                      <a:pt x="30671" y="53352"/>
                      <a:pt x="30671" y="55543"/>
                    </a:cubicBezTo>
                    <a:close/>
                  </a:path>
                </a:pathLst>
              </a:custGeom>
              <a:grpFill/>
              <a:ln w="9525" cap="flat">
                <a:noFill/>
                <a:prstDash val="solid"/>
                <a:miter/>
              </a:ln>
            </p:spPr>
            <p:txBody>
              <a:bodyPr rtlCol="0" anchor="ctr"/>
              <a:lstStyle/>
              <a:p>
                <a:endParaRPr lang="en-US"/>
              </a:p>
            </p:txBody>
          </p:sp>
          <p:grpSp>
            <p:nvGrpSpPr>
              <p:cNvPr id="1172" name="Graphic 6">
                <a:extLst>
                  <a:ext uri="{FF2B5EF4-FFF2-40B4-BE49-F238E27FC236}">
                    <a16:creationId xmlns:a16="http://schemas.microsoft.com/office/drawing/2014/main" id="{B5A6FD9F-7A70-5F88-BE04-BFF83D6C920E}"/>
                  </a:ext>
                </a:extLst>
              </p:cNvPr>
              <p:cNvGrpSpPr/>
              <p:nvPr/>
            </p:nvGrpSpPr>
            <p:grpSpPr>
              <a:xfrm>
                <a:off x="2747958" y="4182117"/>
                <a:ext cx="340089" cy="174510"/>
                <a:chOff x="2747958" y="4182117"/>
                <a:chExt cx="340089" cy="174510"/>
              </a:xfrm>
              <a:grpFill/>
            </p:grpSpPr>
            <p:sp>
              <p:nvSpPr>
                <p:cNvPr id="1173" name="Freeform: Shape 1172">
                  <a:extLst>
                    <a:ext uri="{FF2B5EF4-FFF2-40B4-BE49-F238E27FC236}">
                      <a16:creationId xmlns:a16="http://schemas.microsoft.com/office/drawing/2014/main" id="{3BF1B378-4455-69B8-859E-54D37ED108EA}"/>
                    </a:ext>
                  </a:extLst>
                </p:cNvPr>
                <p:cNvSpPr/>
                <p:nvPr/>
              </p:nvSpPr>
              <p:spPr>
                <a:xfrm>
                  <a:off x="2747958" y="4239945"/>
                  <a:ext cx="46467" cy="116683"/>
                </a:xfrm>
                <a:custGeom>
                  <a:avLst/>
                  <a:gdLst>
                    <a:gd name="connsiteX0" fmla="*/ 44200 w 46467"/>
                    <a:gd name="connsiteY0" fmla="*/ 59353 h 116683"/>
                    <a:gd name="connsiteX1" fmla="*/ 39533 w 46467"/>
                    <a:gd name="connsiteY1" fmla="*/ 62020 h 116683"/>
                    <a:gd name="connsiteX2" fmla="*/ 34675 w 46467"/>
                    <a:gd name="connsiteY2" fmla="*/ 25826 h 116683"/>
                    <a:gd name="connsiteX3" fmla="*/ 35056 w 46467"/>
                    <a:gd name="connsiteY3" fmla="*/ 3537 h 116683"/>
                    <a:gd name="connsiteX4" fmla="*/ 25531 w 46467"/>
                    <a:gd name="connsiteY4" fmla="*/ 3537 h 116683"/>
                    <a:gd name="connsiteX5" fmla="*/ 24674 w 46467"/>
                    <a:gd name="connsiteY5" fmla="*/ 25444 h 116683"/>
                    <a:gd name="connsiteX6" fmla="*/ 21340 w 46467"/>
                    <a:gd name="connsiteY6" fmla="*/ 35351 h 116683"/>
                    <a:gd name="connsiteX7" fmla="*/ 7529 w 46467"/>
                    <a:gd name="connsiteY7" fmla="*/ 21825 h 116683"/>
                    <a:gd name="connsiteX8" fmla="*/ 8386 w 46467"/>
                    <a:gd name="connsiteY8" fmla="*/ 13729 h 116683"/>
                    <a:gd name="connsiteX9" fmla="*/ 5814 w 46467"/>
                    <a:gd name="connsiteY9" fmla="*/ 12681 h 116683"/>
                    <a:gd name="connsiteX10" fmla="*/ 17435 w 46467"/>
                    <a:gd name="connsiteY10" fmla="*/ 50019 h 116683"/>
                    <a:gd name="connsiteX11" fmla="*/ 26769 w 46467"/>
                    <a:gd name="connsiteY11" fmla="*/ 46018 h 116683"/>
                    <a:gd name="connsiteX12" fmla="*/ 29817 w 46467"/>
                    <a:gd name="connsiteY12" fmla="*/ 69641 h 116683"/>
                    <a:gd name="connsiteX13" fmla="*/ 12577 w 46467"/>
                    <a:gd name="connsiteY13" fmla="*/ 95167 h 116683"/>
                    <a:gd name="connsiteX14" fmla="*/ 31722 w 46467"/>
                    <a:gd name="connsiteY14" fmla="*/ 115742 h 116683"/>
                    <a:gd name="connsiteX15" fmla="*/ 41057 w 46467"/>
                    <a:gd name="connsiteY15" fmla="*/ 76784 h 116683"/>
                    <a:gd name="connsiteX16" fmla="*/ 40485 w 46467"/>
                    <a:gd name="connsiteY16" fmla="*/ 70307 h 116683"/>
                    <a:gd name="connsiteX17" fmla="*/ 46200 w 46467"/>
                    <a:gd name="connsiteY17" fmla="*/ 61544 h 116683"/>
                    <a:gd name="connsiteX18" fmla="*/ 44200 w 46467"/>
                    <a:gd name="connsiteY18" fmla="*/ 59353 h 116683"/>
                    <a:gd name="connsiteX19" fmla="*/ 28960 w 46467"/>
                    <a:gd name="connsiteY19" fmla="*/ 105074 h 116683"/>
                    <a:gd name="connsiteX20" fmla="*/ 23435 w 46467"/>
                    <a:gd name="connsiteY20" fmla="*/ 101073 h 116683"/>
                    <a:gd name="connsiteX21" fmla="*/ 28579 w 46467"/>
                    <a:gd name="connsiteY21" fmla="*/ 91072 h 116683"/>
                    <a:gd name="connsiteX22" fmla="*/ 30960 w 46467"/>
                    <a:gd name="connsiteY22" fmla="*/ 86881 h 116683"/>
                    <a:gd name="connsiteX23" fmla="*/ 28960 w 46467"/>
                    <a:gd name="connsiteY23" fmla="*/ 105074 h 11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6467" h="116683">
                      <a:moveTo>
                        <a:pt x="44200" y="59353"/>
                      </a:moveTo>
                      <a:cubicBezTo>
                        <a:pt x="42676" y="60116"/>
                        <a:pt x="41057" y="61068"/>
                        <a:pt x="39533" y="62020"/>
                      </a:cubicBezTo>
                      <a:cubicBezTo>
                        <a:pt x="37913" y="50114"/>
                        <a:pt x="35532" y="37827"/>
                        <a:pt x="34675" y="25826"/>
                      </a:cubicBezTo>
                      <a:cubicBezTo>
                        <a:pt x="36104" y="16872"/>
                        <a:pt x="36008" y="7918"/>
                        <a:pt x="35056" y="3537"/>
                      </a:cubicBezTo>
                      <a:cubicBezTo>
                        <a:pt x="34103" y="-1035"/>
                        <a:pt x="26293" y="-1321"/>
                        <a:pt x="25531" y="3537"/>
                      </a:cubicBezTo>
                      <a:cubicBezTo>
                        <a:pt x="24388" y="10681"/>
                        <a:pt x="24293" y="18015"/>
                        <a:pt x="24674" y="25444"/>
                      </a:cubicBezTo>
                      <a:cubicBezTo>
                        <a:pt x="23816" y="28874"/>
                        <a:pt x="22769" y="32207"/>
                        <a:pt x="21340" y="35351"/>
                      </a:cubicBezTo>
                      <a:cubicBezTo>
                        <a:pt x="15720" y="47828"/>
                        <a:pt x="6957" y="29731"/>
                        <a:pt x="7529" y="21825"/>
                      </a:cubicBezTo>
                      <a:cubicBezTo>
                        <a:pt x="7719" y="19158"/>
                        <a:pt x="8005" y="16396"/>
                        <a:pt x="8386" y="13729"/>
                      </a:cubicBezTo>
                      <a:cubicBezTo>
                        <a:pt x="8576" y="12300"/>
                        <a:pt x="6671" y="11919"/>
                        <a:pt x="5814" y="12681"/>
                      </a:cubicBezTo>
                      <a:cubicBezTo>
                        <a:pt x="-6187" y="23063"/>
                        <a:pt x="1718" y="48781"/>
                        <a:pt x="17435" y="50019"/>
                      </a:cubicBezTo>
                      <a:cubicBezTo>
                        <a:pt x="21245" y="50305"/>
                        <a:pt x="24293" y="48685"/>
                        <a:pt x="26769" y="46018"/>
                      </a:cubicBezTo>
                      <a:cubicBezTo>
                        <a:pt x="27817" y="53924"/>
                        <a:pt x="28960" y="61830"/>
                        <a:pt x="29817" y="69641"/>
                      </a:cubicBezTo>
                      <a:cubicBezTo>
                        <a:pt x="22007" y="76879"/>
                        <a:pt x="15339" y="86024"/>
                        <a:pt x="12577" y="95167"/>
                      </a:cubicBezTo>
                      <a:cubicBezTo>
                        <a:pt x="8386" y="109074"/>
                        <a:pt x="16292" y="120028"/>
                        <a:pt x="31722" y="115742"/>
                      </a:cubicBezTo>
                      <a:cubicBezTo>
                        <a:pt x="45152" y="112027"/>
                        <a:pt x="41533" y="86309"/>
                        <a:pt x="41057" y="76784"/>
                      </a:cubicBezTo>
                      <a:cubicBezTo>
                        <a:pt x="40961" y="74689"/>
                        <a:pt x="40771" y="72498"/>
                        <a:pt x="40485" y="70307"/>
                      </a:cubicBezTo>
                      <a:cubicBezTo>
                        <a:pt x="42295" y="67259"/>
                        <a:pt x="44200" y="64307"/>
                        <a:pt x="46200" y="61544"/>
                      </a:cubicBezTo>
                      <a:cubicBezTo>
                        <a:pt x="47153" y="60116"/>
                        <a:pt x="45343" y="58782"/>
                        <a:pt x="44200" y="59353"/>
                      </a:cubicBezTo>
                      <a:close/>
                      <a:moveTo>
                        <a:pt x="28960" y="105074"/>
                      </a:moveTo>
                      <a:cubicBezTo>
                        <a:pt x="27817" y="107645"/>
                        <a:pt x="22292" y="104788"/>
                        <a:pt x="23435" y="101073"/>
                      </a:cubicBezTo>
                      <a:cubicBezTo>
                        <a:pt x="24483" y="97644"/>
                        <a:pt x="26769" y="94215"/>
                        <a:pt x="28579" y="91072"/>
                      </a:cubicBezTo>
                      <a:cubicBezTo>
                        <a:pt x="29436" y="89643"/>
                        <a:pt x="30198" y="88214"/>
                        <a:pt x="30960" y="86881"/>
                      </a:cubicBezTo>
                      <a:cubicBezTo>
                        <a:pt x="31151" y="92786"/>
                        <a:pt x="31246" y="99644"/>
                        <a:pt x="28960" y="105074"/>
                      </a:cubicBezTo>
                      <a:close/>
                    </a:path>
                  </a:pathLst>
                </a:custGeom>
                <a:grpFill/>
                <a:ln w="9525" cap="flat">
                  <a:noFill/>
                  <a:prstDash val="solid"/>
                  <a:miter/>
                </a:ln>
              </p:spPr>
              <p:txBody>
                <a:bodyPr rtlCol="0" anchor="ctr"/>
                <a:lstStyle/>
                <a:p>
                  <a:endParaRPr lang="en-US"/>
                </a:p>
              </p:txBody>
            </p:sp>
            <p:sp>
              <p:nvSpPr>
                <p:cNvPr id="1174" name="Freeform: Shape 1173">
                  <a:extLst>
                    <a:ext uri="{FF2B5EF4-FFF2-40B4-BE49-F238E27FC236}">
                      <a16:creationId xmlns:a16="http://schemas.microsoft.com/office/drawing/2014/main" id="{35CADCA1-BF98-DCEE-C222-84FFAF7CBA62}"/>
                    </a:ext>
                  </a:extLst>
                </p:cNvPr>
                <p:cNvSpPr/>
                <p:nvPr/>
              </p:nvSpPr>
              <p:spPr>
                <a:xfrm>
                  <a:off x="2813446" y="4255044"/>
                  <a:ext cx="42486" cy="10994"/>
                </a:xfrm>
                <a:custGeom>
                  <a:avLst/>
                  <a:gdLst>
                    <a:gd name="connsiteX0" fmla="*/ 41767 w 42486"/>
                    <a:gd name="connsiteY0" fmla="*/ 1678 h 10994"/>
                    <a:gd name="connsiteX1" fmla="*/ 20431 w 42486"/>
                    <a:gd name="connsiteY1" fmla="*/ 1297 h 10994"/>
                    <a:gd name="connsiteX2" fmla="*/ 429 w 42486"/>
                    <a:gd name="connsiteY2" fmla="*/ 4821 h 10994"/>
                    <a:gd name="connsiteX3" fmla="*/ 429 w 42486"/>
                    <a:gd name="connsiteY3" fmla="*/ 6917 h 10994"/>
                    <a:gd name="connsiteX4" fmla="*/ 23193 w 42486"/>
                    <a:gd name="connsiteY4" fmla="*/ 10822 h 10994"/>
                    <a:gd name="connsiteX5" fmla="*/ 42339 w 42486"/>
                    <a:gd name="connsiteY5" fmla="*/ 3678 h 10994"/>
                    <a:gd name="connsiteX6" fmla="*/ 41767 w 42486"/>
                    <a:gd name="connsiteY6" fmla="*/ 1678 h 1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86" h="10994">
                      <a:moveTo>
                        <a:pt x="41767" y="1678"/>
                      </a:moveTo>
                      <a:cubicBezTo>
                        <a:pt x="35671" y="-1751"/>
                        <a:pt x="27099" y="1106"/>
                        <a:pt x="20431" y="1297"/>
                      </a:cubicBezTo>
                      <a:cubicBezTo>
                        <a:pt x="13859" y="1583"/>
                        <a:pt x="5667" y="154"/>
                        <a:pt x="429" y="4821"/>
                      </a:cubicBezTo>
                      <a:cubicBezTo>
                        <a:pt x="-143" y="5297"/>
                        <a:pt x="-143" y="6440"/>
                        <a:pt x="429" y="6917"/>
                      </a:cubicBezTo>
                      <a:cubicBezTo>
                        <a:pt x="6048" y="12060"/>
                        <a:pt x="16145" y="10917"/>
                        <a:pt x="23193" y="10822"/>
                      </a:cubicBezTo>
                      <a:cubicBezTo>
                        <a:pt x="29670" y="10727"/>
                        <a:pt x="39291" y="10631"/>
                        <a:pt x="42339" y="3678"/>
                      </a:cubicBezTo>
                      <a:cubicBezTo>
                        <a:pt x="42624" y="3011"/>
                        <a:pt x="42529" y="2154"/>
                        <a:pt x="41767" y="1678"/>
                      </a:cubicBezTo>
                      <a:close/>
                    </a:path>
                  </a:pathLst>
                </a:custGeom>
                <a:grpFill/>
                <a:ln w="9525" cap="flat">
                  <a:noFill/>
                  <a:prstDash val="solid"/>
                  <a:miter/>
                </a:ln>
              </p:spPr>
              <p:txBody>
                <a:bodyPr rtlCol="0" anchor="ctr"/>
                <a:lstStyle/>
                <a:p>
                  <a:endParaRPr lang="en-US"/>
                </a:p>
              </p:txBody>
            </p:sp>
            <p:sp>
              <p:nvSpPr>
                <p:cNvPr id="1175" name="Freeform: Shape 1174">
                  <a:extLst>
                    <a:ext uri="{FF2B5EF4-FFF2-40B4-BE49-F238E27FC236}">
                      <a16:creationId xmlns:a16="http://schemas.microsoft.com/office/drawing/2014/main" id="{2026DD69-1315-AD39-340C-500683D542F8}"/>
                    </a:ext>
                  </a:extLst>
                </p:cNvPr>
                <p:cNvSpPr/>
                <p:nvPr/>
              </p:nvSpPr>
              <p:spPr>
                <a:xfrm>
                  <a:off x="2814470" y="4270923"/>
                  <a:ext cx="36683" cy="9607"/>
                </a:xfrm>
                <a:custGeom>
                  <a:avLst/>
                  <a:gdLst>
                    <a:gd name="connsiteX0" fmla="*/ 35885 w 36683"/>
                    <a:gd name="connsiteY0" fmla="*/ 5134 h 9607"/>
                    <a:gd name="connsiteX1" fmla="*/ 929 w 36683"/>
                    <a:gd name="connsiteY1" fmla="*/ 3134 h 9607"/>
                    <a:gd name="connsiteX2" fmla="*/ 929 w 36683"/>
                    <a:gd name="connsiteY2" fmla="*/ 6373 h 9607"/>
                    <a:gd name="connsiteX3" fmla="*/ 35600 w 36683"/>
                    <a:gd name="connsiteY3" fmla="*/ 7325 h 9607"/>
                    <a:gd name="connsiteX4" fmla="*/ 35885 w 36683"/>
                    <a:gd name="connsiteY4" fmla="*/ 5134 h 9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83" h="9607">
                      <a:moveTo>
                        <a:pt x="35885" y="5134"/>
                      </a:moveTo>
                      <a:cubicBezTo>
                        <a:pt x="25313" y="848"/>
                        <a:pt x="11501" y="-2866"/>
                        <a:pt x="929" y="3134"/>
                      </a:cubicBezTo>
                      <a:cubicBezTo>
                        <a:pt x="-310" y="3801"/>
                        <a:pt x="-310" y="5706"/>
                        <a:pt x="929" y="6373"/>
                      </a:cubicBezTo>
                      <a:cubicBezTo>
                        <a:pt x="11311" y="12183"/>
                        <a:pt x="24455" y="8659"/>
                        <a:pt x="35600" y="7325"/>
                      </a:cubicBezTo>
                      <a:cubicBezTo>
                        <a:pt x="36838" y="7135"/>
                        <a:pt x="37124" y="5611"/>
                        <a:pt x="35885" y="5134"/>
                      </a:cubicBezTo>
                      <a:close/>
                    </a:path>
                  </a:pathLst>
                </a:custGeom>
                <a:grpFill/>
                <a:ln w="9525" cap="flat">
                  <a:noFill/>
                  <a:prstDash val="solid"/>
                  <a:miter/>
                </a:ln>
              </p:spPr>
              <p:txBody>
                <a:bodyPr rtlCol="0" anchor="ctr"/>
                <a:lstStyle/>
                <a:p>
                  <a:endParaRPr lang="en-US"/>
                </a:p>
              </p:txBody>
            </p:sp>
            <p:sp>
              <p:nvSpPr>
                <p:cNvPr id="1176" name="Freeform: Shape 1175">
                  <a:extLst>
                    <a:ext uri="{FF2B5EF4-FFF2-40B4-BE49-F238E27FC236}">
                      <a16:creationId xmlns:a16="http://schemas.microsoft.com/office/drawing/2014/main" id="{B47F67C0-AC0D-7AA4-E7C0-EB3D9E3E9644}"/>
                    </a:ext>
                  </a:extLst>
                </p:cNvPr>
                <p:cNvSpPr/>
                <p:nvPr/>
              </p:nvSpPr>
              <p:spPr>
                <a:xfrm>
                  <a:off x="2881252" y="4185070"/>
                  <a:ext cx="10978" cy="149090"/>
                </a:xfrm>
                <a:custGeom>
                  <a:avLst/>
                  <a:gdLst>
                    <a:gd name="connsiteX0" fmla="*/ 8252 w 10978"/>
                    <a:gd name="connsiteY0" fmla="*/ 147471 h 149090"/>
                    <a:gd name="connsiteX1" fmla="*/ 8442 w 10978"/>
                    <a:gd name="connsiteY1" fmla="*/ 147185 h 149090"/>
                    <a:gd name="connsiteX2" fmla="*/ 9490 w 10978"/>
                    <a:gd name="connsiteY2" fmla="*/ 108799 h 149090"/>
                    <a:gd name="connsiteX3" fmla="*/ 6632 w 10978"/>
                    <a:gd name="connsiteY3" fmla="*/ 1072 h 149090"/>
                    <a:gd name="connsiteX4" fmla="*/ 4346 w 10978"/>
                    <a:gd name="connsiteY4" fmla="*/ 1072 h 149090"/>
                    <a:gd name="connsiteX5" fmla="*/ 1489 w 10978"/>
                    <a:gd name="connsiteY5" fmla="*/ 108799 h 149090"/>
                    <a:gd name="connsiteX6" fmla="*/ 2537 w 10978"/>
                    <a:gd name="connsiteY6" fmla="*/ 147185 h 149090"/>
                    <a:gd name="connsiteX7" fmla="*/ 2727 w 10978"/>
                    <a:gd name="connsiteY7" fmla="*/ 147471 h 149090"/>
                    <a:gd name="connsiteX8" fmla="*/ 3203 w 10978"/>
                    <a:gd name="connsiteY8" fmla="*/ 148328 h 149090"/>
                    <a:gd name="connsiteX9" fmla="*/ 5108 w 10978"/>
                    <a:gd name="connsiteY9" fmla="*/ 149090 h 149090"/>
                    <a:gd name="connsiteX10" fmla="*/ 5394 w 10978"/>
                    <a:gd name="connsiteY10" fmla="*/ 149090 h 149090"/>
                    <a:gd name="connsiteX11" fmla="*/ 5680 w 10978"/>
                    <a:gd name="connsiteY11" fmla="*/ 149090 h 149090"/>
                    <a:gd name="connsiteX12" fmla="*/ 7585 w 10978"/>
                    <a:gd name="connsiteY12" fmla="*/ 148328 h 149090"/>
                    <a:gd name="connsiteX13" fmla="*/ 8252 w 10978"/>
                    <a:gd name="connsiteY13" fmla="*/ 147471 h 14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78" h="149090">
                      <a:moveTo>
                        <a:pt x="8252" y="147471"/>
                      </a:moveTo>
                      <a:cubicBezTo>
                        <a:pt x="8347" y="147376"/>
                        <a:pt x="8347" y="147280"/>
                        <a:pt x="8442" y="147185"/>
                      </a:cubicBezTo>
                      <a:cubicBezTo>
                        <a:pt x="13395" y="139756"/>
                        <a:pt x="9585" y="115467"/>
                        <a:pt x="9490" y="108799"/>
                      </a:cubicBezTo>
                      <a:cubicBezTo>
                        <a:pt x="9109" y="72795"/>
                        <a:pt x="6918" y="36981"/>
                        <a:pt x="6632" y="1072"/>
                      </a:cubicBezTo>
                      <a:cubicBezTo>
                        <a:pt x="6632" y="-357"/>
                        <a:pt x="4346" y="-357"/>
                        <a:pt x="4346" y="1072"/>
                      </a:cubicBezTo>
                      <a:cubicBezTo>
                        <a:pt x="4061" y="37076"/>
                        <a:pt x="1870" y="72890"/>
                        <a:pt x="1489" y="108799"/>
                      </a:cubicBezTo>
                      <a:cubicBezTo>
                        <a:pt x="1394" y="115467"/>
                        <a:pt x="-2416" y="139756"/>
                        <a:pt x="2537" y="147185"/>
                      </a:cubicBezTo>
                      <a:cubicBezTo>
                        <a:pt x="2632" y="147280"/>
                        <a:pt x="2632" y="147376"/>
                        <a:pt x="2727" y="147471"/>
                      </a:cubicBezTo>
                      <a:cubicBezTo>
                        <a:pt x="2918" y="147757"/>
                        <a:pt x="3013" y="148138"/>
                        <a:pt x="3203" y="148328"/>
                      </a:cubicBezTo>
                      <a:cubicBezTo>
                        <a:pt x="3775" y="148900"/>
                        <a:pt x="4442" y="149090"/>
                        <a:pt x="5108" y="149090"/>
                      </a:cubicBezTo>
                      <a:cubicBezTo>
                        <a:pt x="5204" y="149090"/>
                        <a:pt x="5299" y="149090"/>
                        <a:pt x="5394" y="149090"/>
                      </a:cubicBezTo>
                      <a:cubicBezTo>
                        <a:pt x="5489" y="149090"/>
                        <a:pt x="5585" y="149090"/>
                        <a:pt x="5680" y="149090"/>
                      </a:cubicBezTo>
                      <a:cubicBezTo>
                        <a:pt x="6347" y="149090"/>
                        <a:pt x="6918" y="148804"/>
                        <a:pt x="7585" y="148328"/>
                      </a:cubicBezTo>
                      <a:cubicBezTo>
                        <a:pt x="7966" y="148138"/>
                        <a:pt x="8061" y="147757"/>
                        <a:pt x="8252" y="147471"/>
                      </a:cubicBezTo>
                      <a:close/>
                    </a:path>
                  </a:pathLst>
                </a:custGeom>
                <a:grpFill/>
                <a:ln w="9525" cap="flat">
                  <a:noFill/>
                  <a:prstDash val="solid"/>
                  <a:miter/>
                </a:ln>
              </p:spPr>
              <p:txBody>
                <a:bodyPr rtlCol="0" anchor="ctr"/>
                <a:lstStyle/>
                <a:p>
                  <a:endParaRPr lang="en-US"/>
                </a:p>
              </p:txBody>
            </p:sp>
            <p:sp>
              <p:nvSpPr>
                <p:cNvPr id="1177" name="Freeform: Shape 1176">
                  <a:extLst>
                    <a:ext uri="{FF2B5EF4-FFF2-40B4-BE49-F238E27FC236}">
                      <a16:creationId xmlns:a16="http://schemas.microsoft.com/office/drawing/2014/main" id="{93A5F2F0-9389-5E47-F61D-469AF1D7A855}"/>
                    </a:ext>
                  </a:extLst>
                </p:cNvPr>
                <p:cNvSpPr/>
                <p:nvPr/>
              </p:nvSpPr>
              <p:spPr>
                <a:xfrm>
                  <a:off x="2906964" y="4263771"/>
                  <a:ext cx="35964" cy="10797"/>
                </a:xfrm>
                <a:custGeom>
                  <a:avLst/>
                  <a:gdLst>
                    <a:gd name="connsiteX0" fmla="*/ 34070 w 35964"/>
                    <a:gd name="connsiteY0" fmla="*/ 2286 h 10797"/>
                    <a:gd name="connsiteX1" fmla="*/ 19116 w 35964"/>
                    <a:gd name="connsiteY1" fmla="*/ 0 h 10797"/>
                    <a:gd name="connsiteX2" fmla="*/ 1399 w 35964"/>
                    <a:gd name="connsiteY2" fmla="*/ 1238 h 10797"/>
                    <a:gd name="connsiteX3" fmla="*/ 542 w 35964"/>
                    <a:gd name="connsiteY3" fmla="*/ 4381 h 10797"/>
                    <a:gd name="connsiteX4" fmla="*/ 14734 w 35964"/>
                    <a:gd name="connsiteY4" fmla="*/ 9811 h 10797"/>
                    <a:gd name="connsiteX5" fmla="*/ 33118 w 35964"/>
                    <a:gd name="connsiteY5" fmla="*/ 9525 h 10797"/>
                    <a:gd name="connsiteX6" fmla="*/ 34070 w 35964"/>
                    <a:gd name="connsiteY6" fmla="*/ 2286 h 10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64" h="10797">
                      <a:moveTo>
                        <a:pt x="34070" y="2286"/>
                      </a:moveTo>
                      <a:cubicBezTo>
                        <a:pt x="29689" y="-476"/>
                        <a:pt x="24069" y="95"/>
                        <a:pt x="19116" y="0"/>
                      </a:cubicBezTo>
                      <a:cubicBezTo>
                        <a:pt x="13115" y="0"/>
                        <a:pt x="7305" y="286"/>
                        <a:pt x="1399" y="1238"/>
                      </a:cubicBezTo>
                      <a:cubicBezTo>
                        <a:pt x="66" y="1429"/>
                        <a:pt x="-506" y="3524"/>
                        <a:pt x="542" y="4381"/>
                      </a:cubicBezTo>
                      <a:cubicBezTo>
                        <a:pt x="4924" y="7810"/>
                        <a:pt x="9210" y="9144"/>
                        <a:pt x="14734" y="9811"/>
                      </a:cubicBezTo>
                      <a:cubicBezTo>
                        <a:pt x="20259" y="10573"/>
                        <a:pt x="27974" y="11716"/>
                        <a:pt x="33118" y="9525"/>
                      </a:cubicBezTo>
                      <a:cubicBezTo>
                        <a:pt x="36261" y="8287"/>
                        <a:pt x="37118" y="4286"/>
                        <a:pt x="34070" y="2286"/>
                      </a:cubicBezTo>
                      <a:close/>
                    </a:path>
                  </a:pathLst>
                </a:custGeom>
                <a:grpFill/>
                <a:ln w="9525" cap="flat">
                  <a:noFill/>
                  <a:prstDash val="solid"/>
                  <a:miter/>
                </a:ln>
              </p:spPr>
              <p:txBody>
                <a:bodyPr rtlCol="0" anchor="ctr"/>
                <a:lstStyle/>
                <a:p>
                  <a:endParaRPr lang="en-US"/>
                </a:p>
              </p:txBody>
            </p:sp>
            <p:sp>
              <p:nvSpPr>
                <p:cNvPr id="1178" name="Freeform: Shape 1177">
                  <a:extLst>
                    <a:ext uri="{FF2B5EF4-FFF2-40B4-BE49-F238E27FC236}">
                      <a16:creationId xmlns:a16="http://schemas.microsoft.com/office/drawing/2014/main" id="{B6A1291E-3F79-7535-C8C7-B66C98B6E56D}"/>
                    </a:ext>
                  </a:extLst>
                </p:cNvPr>
                <p:cNvSpPr/>
                <p:nvPr/>
              </p:nvSpPr>
              <p:spPr>
                <a:xfrm>
                  <a:off x="2960813" y="4219383"/>
                  <a:ext cx="44641" cy="80660"/>
                </a:xfrm>
                <a:custGeom>
                  <a:avLst/>
                  <a:gdLst>
                    <a:gd name="connsiteX0" fmla="*/ 44039 w 44641"/>
                    <a:gd name="connsiteY0" fmla="*/ 75630 h 80660"/>
                    <a:gd name="connsiteX1" fmla="*/ 12987 w 44641"/>
                    <a:gd name="connsiteY1" fmla="*/ 68772 h 80660"/>
                    <a:gd name="connsiteX2" fmla="*/ 27084 w 44641"/>
                    <a:gd name="connsiteY2" fmla="*/ 18289 h 80660"/>
                    <a:gd name="connsiteX3" fmla="*/ 33 w 44641"/>
                    <a:gd name="connsiteY3" fmla="*/ 9145 h 80660"/>
                    <a:gd name="connsiteX4" fmla="*/ 1081 w 44641"/>
                    <a:gd name="connsiteY4" fmla="*/ 9907 h 80660"/>
                    <a:gd name="connsiteX5" fmla="*/ 13368 w 44641"/>
                    <a:gd name="connsiteY5" fmla="*/ 42482 h 80660"/>
                    <a:gd name="connsiteX6" fmla="*/ 2224 w 44641"/>
                    <a:gd name="connsiteY6" fmla="*/ 72677 h 80660"/>
                    <a:gd name="connsiteX7" fmla="*/ 5367 w 44641"/>
                    <a:gd name="connsiteY7" fmla="*/ 78297 h 80660"/>
                    <a:gd name="connsiteX8" fmla="*/ 43562 w 44641"/>
                    <a:gd name="connsiteY8" fmla="*/ 78106 h 80660"/>
                    <a:gd name="connsiteX9" fmla="*/ 44039 w 44641"/>
                    <a:gd name="connsiteY9" fmla="*/ 75630 h 80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41" h="80660">
                      <a:moveTo>
                        <a:pt x="44039" y="75630"/>
                      </a:moveTo>
                      <a:cubicBezTo>
                        <a:pt x="34323" y="69438"/>
                        <a:pt x="24036" y="68105"/>
                        <a:pt x="12987" y="68772"/>
                      </a:cubicBezTo>
                      <a:cubicBezTo>
                        <a:pt x="18512" y="52103"/>
                        <a:pt x="27465" y="36577"/>
                        <a:pt x="27084" y="18289"/>
                      </a:cubicBezTo>
                      <a:cubicBezTo>
                        <a:pt x="26798" y="3716"/>
                        <a:pt x="4605" y="-9429"/>
                        <a:pt x="33" y="9145"/>
                      </a:cubicBezTo>
                      <a:cubicBezTo>
                        <a:pt x="-157" y="9716"/>
                        <a:pt x="509" y="10288"/>
                        <a:pt x="1081" y="9907"/>
                      </a:cubicBezTo>
                      <a:cubicBezTo>
                        <a:pt x="24989" y="-4285"/>
                        <a:pt x="16130" y="33815"/>
                        <a:pt x="13368" y="42482"/>
                      </a:cubicBezTo>
                      <a:cubicBezTo>
                        <a:pt x="10034" y="52674"/>
                        <a:pt x="5367" y="62390"/>
                        <a:pt x="2224" y="72677"/>
                      </a:cubicBezTo>
                      <a:cubicBezTo>
                        <a:pt x="1557" y="74867"/>
                        <a:pt x="2986" y="77915"/>
                        <a:pt x="5367" y="78297"/>
                      </a:cubicBezTo>
                      <a:cubicBezTo>
                        <a:pt x="18512" y="80201"/>
                        <a:pt x="30799" y="82583"/>
                        <a:pt x="43562" y="78106"/>
                      </a:cubicBezTo>
                      <a:cubicBezTo>
                        <a:pt x="44801" y="77630"/>
                        <a:pt x="44991" y="76296"/>
                        <a:pt x="44039" y="75630"/>
                      </a:cubicBezTo>
                      <a:close/>
                    </a:path>
                  </a:pathLst>
                </a:custGeom>
                <a:grpFill/>
                <a:ln w="9525" cap="flat">
                  <a:noFill/>
                  <a:prstDash val="solid"/>
                  <a:miter/>
                </a:ln>
              </p:spPr>
              <p:txBody>
                <a:bodyPr rtlCol="0" anchor="ctr"/>
                <a:lstStyle/>
                <a:p>
                  <a:endParaRPr lang="en-US"/>
                </a:p>
              </p:txBody>
            </p:sp>
            <p:sp>
              <p:nvSpPr>
                <p:cNvPr id="1179" name="Freeform: Shape 1178">
                  <a:extLst>
                    <a:ext uri="{FF2B5EF4-FFF2-40B4-BE49-F238E27FC236}">
                      <a16:creationId xmlns:a16="http://schemas.microsoft.com/office/drawing/2014/main" id="{FA93EC73-5658-4282-CCAF-1B69CF528914}"/>
                    </a:ext>
                  </a:extLst>
                </p:cNvPr>
                <p:cNvSpPr/>
                <p:nvPr/>
              </p:nvSpPr>
              <p:spPr>
                <a:xfrm>
                  <a:off x="3014715" y="4232281"/>
                  <a:ext cx="38568" cy="59760"/>
                </a:xfrm>
                <a:custGeom>
                  <a:avLst/>
                  <a:gdLst>
                    <a:gd name="connsiteX0" fmla="*/ 38047 w 38568"/>
                    <a:gd name="connsiteY0" fmla="*/ 47110 h 59760"/>
                    <a:gd name="connsiteX1" fmla="*/ 37856 w 38568"/>
                    <a:gd name="connsiteY1" fmla="*/ 46920 h 59760"/>
                    <a:gd name="connsiteX2" fmla="*/ 37761 w 38568"/>
                    <a:gd name="connsiteY2" fmla="*/ 45872 h 59760"/>
                    <a:gd name="connsiteX3" fmla="*/ 35951 w 38568"/>
                    <a:gd name="connsiteY3" fmla="*/ 44824 h 59760"/>
                    <a:gd name="connsiteX4" fmla="*/ 35761 w 38568"/>
                    <a:gd name="connsiteY4" fmla="*/ 45396 h 59760"/>
                    <a:gd name="connsiteX5" fmla="*/ 32427 w 38568"/>
                    <a:gd name="connsiteY5" fmla="*/ 45872 h 59760"/>
                    <a:gd name="connsiteX6" fmla="*/ 28808 w 38568"/>
                    <a:gd name="connsiteY6" fmla="*/ 48729 h 59760"/>
                    <a:gd name="connsiteX7" fmla="*/ 28141 w 38568"/>
                    <a:gd name="connsiteY7" fmla="*/ 47586 h 59760"/>
                    <a:gd name="connsiteX8" fmla="*/ 22616 w 38568"/>
                    <a:gd name="connsiteY8" fmla="*/ 28727 h 59760"/>
                    <a:gd name="connsiteX9" fmla="*/ 33475 w 38568"/>
                    <a:gd name="connsiteY9" fmla="*/ 7677 h 59760"/>
                    <a:gd name="connsiteX10" fmla="*/ 31094 w 38568"/>
                    <a:gd name="connsiteY10" fmla="*/ 6724 h 59760"/>
                    <a:gd name="connsiteX11" fmla="*/ 20235 w 38568"/>
                    <a:gd name="connsiteY11" fmla="*/ 17487 h 59760"/>
                    <a:gd name="connsiteX12" fmla="*/ 13091 w 38568"/>
                    <a:gd name="connsiteY12" fmla="*/ 1866 h 59760"/>
                    <a:gd name="connsiteX13" fmla="*/ 42 w 38568"/>
                    <a:gd name="connsiteY13" fmla="*/ 9296 h 59760"/>
                    <a:gd name="connsiteX14" fmla="*/ 1757 w 38568"/>
                    <a:gd name="connsiteY14" fmla="*/ 10344 h 59760"/>
                    <a:gd name="connsiteX15" fmla="*/ 10805 w 38568"/>
                    <a:gd name="connsiteY15" fmla="*/ 14058 h 59760"/>
                    <a:gd name="connsiteX16" fmla="*/ 13758 w 38568"/>
                    <a:gd name="connsiteY16" fmla="*/ 26441 h 59760"/>
                    <a:gd name="connsiteX17" fmla="*/ 13663 w 38568"/>
                    <a:gd name="connsiteY17" fmla="*/ 26536 h 59760"/>
                    <a:gd name="connsiteX18" fmla="*/ 2804 w 38568"/>
                    <a:gd name="connsiteY18" fmla="*/ 53968 h 59760"/>
                    <a:gd name="connsiteX19" fmla="*/ 4805 w 38568"/>
                    <a:gd name="connsiteY19" fmla="*/ 54539 h 59760"/>
                    <a:gd name="connsiteX20" fmla="*/ 16044 w 38568"/>
                    <a:gd name="connsiteY20" fmla="*/ 38538 h 59760"/>
                    <a:gd name="connsiteX21" fmla="*/ 16616 w 38568"/>
                    <a:gd name="connsiteY21" fmla="*/ 41586 h 59760"/>
                    <a:gd name="connsiteX22" fmla="*/ 26045 w 38568"/>
                    <a:gd name="connsiteY22" fmla="*/ 59397 h 59760"/>
                    <a:gd name="connsiteX23" fmla="*/ 35285 w 38568"/>
                    <a:gd name="connsiteY23" fmla="*/ 56445 h 59760"/>
                    <a:gd name="connsiteX24" fmla="*/ 38428 w 38568"/>
                    <a:gd name="connsiteY24" fmla="*/ 50634 h 59760"/>
                    <a:gd name="connsiteX25" fmla="*/ 38047 w 38568"/>
                    <a:gd name="connsiteY25" fmla="*/ 47110 h 5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568" h="59760">
                      <a:moveTo>
                        <a:pt x="38047" y="47110"/>
                      </a:moveTo>
                      <a:cubicBezTo>
                        <a:pt x="37952" y="47015"/>
                        <a:pt x="37952" y="46920"/>
                        <a:pt x="37856" y="46920"/>
                      </a:cubicBezTo>
                      <a:cubicBezTo>
                        <a:pt x="37856" y="46824"/>
                        <a:pt x="37856" y="46539"/>
                        <a:pt x="37761" y="45872"/>
                      </a:cubicBezTo>
                      <a:cubicBezTo>
                        <a:pt x="37666" y="45110"/>
                        <a:pt x="36618" y="44538"/>
                        <a:pt x="35951" y="44824"/>
                      </a:cubicBezTo>
                      <a:cubicBezTo>
                        <a:pt x="34713" y="45300"/>
                        <a:pt x="34332" y="45014"/>
                        <a:pt x="35761" y="45396"/>
                      </a:cubicBezTo>
                      <a:cubicBezTo>
                        <a:pt x="34523" y="45014"/>
                        <a:pt x="33570" y="45491"/>
                        <a:pt x="32427" y="45872"/>
                      </a:cubicBezTo>
                      <a:cubicBezTo>
                        <a:pt x="30808" y="46443"/>
                        <a:pt x="29855" y="47586"/>
                        <a:pt x="28808" y="48729"/>
                      </a:cubicBezTo>
                      <a:cubicBezTo>
                        <a:pt x="28617" y="48348"/>
                        <a:pt x="28331" y="48063"/>
                        <a:pt x="28141" y="47586"/>
                      </a:cubicBezTo>
                      <a:cubicBezTo>
                        <a:pt x="25188" y="41871"/>
                        <a:pt x="23855" y="35204"/>
                        <a:pt x="22616" y="28727"/>
                      </a:cubicBezTo>
                      <a:cubicBezTo>
                        <a:pt x="26807" y="23107"/>
                        <a:pt x="34904" y="15297"/>
                        <a:pt x="33475" y="7677"/>
                      </a:cubicBezTo>
                      <a:cubicBezTo>
                        <a:pt x="33284" y="6629"/>
                        <a:pt x="31951" y="6248"/>
                        <a:pt x="31094" y="6724"/>
                      </a:cubicBezTo>
                      <a:cubicBezTo>
                        <a:pt x="26998" y="9010"/>
                        <a:pt x="23474" y="13201"/>
                        <a:pt x="20235" y="17487"/>
                      </a:cubicBezTo>
                      <a:cubicBezTo>
                        <a:pt x="18997" y="11772"/>
                        <a:pt x="17282" y="5295"/>
                        <a:pt x="13091" y="1866"/>
                      </a:cubicBezTo>
                      <a:cubicBezTo>
                        <a:pt x="6710" y="-3372"/>
                        <a:pt x="1757" y="3486"/>
                        <a:pt x="42" y="9296"/>
                      </a:cubicBezTo>
                      <a:cubicBezTo>
                        <a:pt x="-244" y="10344"/>
                        <a:pt x="995" y="10915"/>
                        <a:pt x="1757" y="10344"/>
                      </a:cubicBezTo>
                      <a:cubicBezTo>
                        <a:pt x="7948" y="5009"/>
                        <a:pt x="8615" y="6819"/>
                        <a:pt x="10805" y="14058"/>
                      </a:cubicBezTo>
                      <a:cubicBezTo>
                        <a:pt x="12044" y="18154"/>
                        <a:pt x="12901" y="22345"/>
                        <a:pt x="13758" y="26441"/>
                      </a:cubicBezTo>
                      <a:cubicBezTo>
                        <a:pt x="13758" y="26441"/>
                        <a:pt x="13758" y="26536"/>
                        <a:pt x="13663" y="26536"/>
                      </a:cubicBezTo>
                      <a:cubicBezTo>
                        <a:pt x="7853" y="34061"/>
                        <a:pt x="-339" y="43776"/>
                        <a:pt x="2804" y="53968"/>
                      </a:cubicBezTo>
                      <a:cubicBezTo>
                        <a:pt x="3090" y="54825"/>
                        <a:pt x="4233" y="55206"/>
                        <a:pt x="4805" y="54539"/>
                      </a:cubicBezTo>
                      <a:cubicBezTo>
                        <a:pt x="9186" y="49777"/>
                        <a:pt x="12615" y="44157"/>
                        <a:pt x="16044" y="38538"/>
                      </a:cubicBezTo>
                      <a:cubicBezTo>
                        <a:pt x="16235" y="39585"/>
                        <a:pt x="16425" y="40538"/>
                        <a:pt x="16616" y="41586"/>
                      </a:cubicBezTo>
                      <a:cubicBezTo>
                        <a:pt x="17854" y="47491"/>
                        <a:pt x="19283" y="57206"/>
                        <a:pt x="26045" y="59397"/>
                      </a:cubicBezTo>
                      <a:cubicBezTo>
                        <a:pt x="29474" y="60540"/>
                        <a:pt x="32808" y="58826"/>
                        <a:pt x="35285" y="56445"/>
                      </a:cubicBezTo>
                      <a:cubicBezTo>
                        <a:pt x="36809" y="55016"/>
                        <a:pt x="38428" y="52730"/>
                        <a:pt x="38428" y="50634"/>
                      </a:cubicBezTo>
                      <a:cubicBezTo>
                        <a:pt x="38618" y="49396"/>
                        <a:pt x="38714" y="48158"/>
                        <a:pt x="38047" y="47110"/>
                      </a:cubicBezTo>
                      <a:close/>
                    </a:path>
                  </a:pathLst>
                </a:custGeom>
                <a:grpFill/>
                <a:ln w="9525" cap="flat">
                  <a:noFill/>
                  <a:prstDash val="solid"/>
                  <a:miter/>
                </a:ln>
              </p:spPr>
              <p:txBody>
                <a:bodyPr rtlCol="0" anchor="ctr"/>
                <a:lstStyle/>
                <a:p>
                  <a:endParaRPr lang="en-US"/>
                </a:p>
              </p:txBody>
            </p:sp>
            <p:sp>
              <p:nvSpPr>
                <p:cNvPr id="1180" name="Freeform: Shape 1179">
                  <a:extLst>
                    <a:ext uri="{FF2B5EF4-FFF2-40B4-BE49-F238E27FC236}">
                      <a16:creationId xmlns:a16="http://schemas.microsoft.com/office/drawing/2014/main" id="{493C7B62-62BD-8EF1-2501-5F69FA5C4922}"/>
                    </a:ext>
                  </a:extLst>
                </p:cNvPr>
                <p:cNvSpPr/>
                <p:nvPr/>
              </p:nvSpPr>
              <p:spPr>
                <a:xfrm>
                  <a:off x="3078817" y="4182117"/>
                  <a:ext cx="9230" cy="152066"/>
                </a:xfrm>
                <a:custGeom>
                  <a:avLst/>
                  <a:gdLst>
                    <a:gd name="connsiteX0" fmla="*/ 5758 w 9230"/>
                    <a:gd name="connsiteY0" fmla="*/ 1072 h 152066"/>
                    <a:gd name="connsiteX1" fmla="*/ 3472 w 9230"/>
                    <a:gd name="connsiteY1" fmla="*/ 1072 h 152066"/>
                    <a:gd name="connsiteX2" fmla="*/ 3187 w 9230"/>
                    <a:gd name="connsiteY2" fmla="*/ 150709 h 152066"/>
                    <a:gd name="connsiteX3" fmla="*/ 6044 w 9230"/>
                    <a:gd name="connsiteY3" fmla="*/ 150709 h 152066"/>
                    <a:gd name="connsiteX4" fmla="*/ 5758 w 9230"/>
                    <a:gd name="connsiteY4" fmla="*/ 1072 h 152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0" h="152066">
                      <a:moveTo>
                        <a:pt x="5758" y="1072"/>
                      </a:moveTo>
                      <a:cubicBezTo>
                        <a:pt x="5663" y="-357"/>
                        <a:pt x="3568" y="-357"/>
                        <a:pt x="3472" y="1072"/>
                      </a:cubicBezTo>
                      <a:cubicBezTo>
                        <a:pt x="-814" y="51078"/>
                        <a:pt x="-1385" y="100894"/>
                        <a:pt x="3187" y="150709"/>
                      </a:cubicBezTo>
                      <a:cubicBezTo>
                        <a:pt x="3377" y="152519"/>
                        <a:pt x="5854" y="152519"/>
                        <a:pt x="6044" y="150709"/>
                      </a:cubicBezTo>
                      <a:cubicBezTo>
                        <a:pt x="10616" y="100798"/>
                        <a:pt x="10045" y="51078"/>
                        <a:pt x="5758" y="1072"/>
                      </a:cubicBezTo>
                      <a:close/>
                    </a:path>
                  </a:pathLst>
                </a:custGeom>
                <a:grpFill/>
                <a:ln w="9525" cap="flat">
                  <a:noFill/>
                  <a:prstDash val="solid"/>
                  <a:miter/>
                </a:ln>
              </p:spPr>
              <p:txBody>
                <a:bodyPr rtlCol="0" anchor="ctr"/>
                <a:lstStyle/>
                <a:p>
                  <a:endParaRPr lang="en-US"/>
                </a:p>
              </p:txBody>
            </p:sp>
          </p:grpSp>
        </p:grpSp>
        <p:grpSp>
          <p:nvGrpSpPr>
            <p:cNvPr id="1181" name="Graphic 6">
              <a:extLst>
                <a:ext uri="{FF2B5EF4-FFF2-40B4-BE49-F238E27FC236}">
                  <a16:creationId xmlns:a16="http://schemas.microsoft.com/office/drawing/2014/main" id="{D3F19E1E-5C9D-052A-AE89-E84EE3023B7F}"/>
                </a:ext>
              </a:extLst>
            </p:cNvPr>
            <p:cNvGrpSpPr/>
            <p:nvPr/>
          </p:nvGrpSpPr>
          <p:grpSpPr>
            <a:xfrm>
              <a:off x="3699462" y="4072347"/>
              <a:ext cx="544401" cy="1106695"/>
              <a:chOff x="3699462" y="4072347"/>
              <a:chExt cx="544401" cy="1106695"/>
            </a:xfrm>
            <a:grpFill/>
          </p:grpSpPr>
          <p:sp>
            <p:nvSpPr>
              <p:cNvPr id="1182" name="Freeform: Shape 1181">
                <a:extLst>
                  <a:ext uri="{FF2B5EF4-FFF2-40B4-BE49-F238E27FC236}">
                    <a16:creationId xmlns:a16="http://schemas.microsoft.com/office/drawing/2014/main" id="{34A91EDC-C94E-22F4-DB26-D6C2A26F38A7}"/>
                  </a:ext>
                </a:extLst>
              </p:cNvPr>
              <p:cNvSpPr/>
              <p:nvPr/>
            </p:nvSpPr>
            <p:spPr>
              <a:xfrm>
                <a:off x="3786931" y="4860238"/>
                <a:ext cx="33694" cy="10782"/>
              </a:xfrm>
              <a:custGeom>
                <a:avLst/>
                <a:gdLst>
                  <a:gd name="connsiteX0" fmla="*/ 33355 w 33694"/>
                  <a:gd name="connsiteY0" fmla="*/ 3702 h 10782"/>
                  <a:gd name="connsiteX1" fmla="*/ 494 w 33694"/>
                  <a:gd name="connsiteY1" fmla="*/ 8370 h 10782"/>
                  <a:gd name="connsiteX2" fmla="*/ 1827 w 33694"/>
                  <a:gd name="connsiteY2" fmla="*/ 10751 h 10782"/>
                  <a:gd name="connsiteX3" fmla="*/ 18972 w 33694"/>
                  <a:gd name="connsiteY3" fmla="*/ 7512 h 10782"/>
                  <a:gd name="connsiteX4" fmla="*/ 32784 w 33694"/>
                  <a:gd name="connsiteY4" fmla="*/ 5798 h 10782"/>
                  <a:gd name="connsiteX5" fmla="*/ 33355 w 33694"/>
                  <a:gd name="connsiteY5" fmla="*/ 3702 h 1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94" h="10782">
                    <a:moveTo>
                      <a:pt x="33355" y="3702"/>
                    </a:moveTo>
                    <a:cubicBezTo>
                      <a:pt x="24211" y="-4013"/>
                      <a:pt x="8876" y="1702"/>
                      <a:pt x="494" y="8370"/>
                    </a:cubicBezTo>
                    <a:cubicBezTo>
                      <a:pt x="-744" y="9322"/>
                      <a:pt x="589" y="11037"/>
                      <a:pt x="1827" y="10751"/>
                    </a:cubicBezTo>
                    <a:cubicBezTo>
                      <a:pt x="7542" y="9513"/>
                      <a:pt x="13162" y="8274"/>
                      <a:pt x="18972" y="7512"/>
                    </a:cubicBezTo>
                    <a:cubicBezTo>
                      <a:pt x="23735" y="6941"/>
                      <a:pt x="28116" y="7132"/>
                      <a:pt x="32784" y="5798"/>
                    </a:cubicBezTo>
                    <a:cubicBezTo>
                      <a:pt x="33641" y="5512"/>
                      <a:pt x="34022" y="4369"/>
                      <a:pt x="33355" y="3702"/>
                    </a:cubicBezTo>
                    <a:close/>
                  </a:path>
                </a:pathLst>
              </a:custGeom>
              <a:grpFill/>
              <a:ln w="9525" cap="flat">
                <a:noFill/>
                <a:prstDash val="solid"/>
                <a:miter/>
              </a:ln>
            </p:spPr>
            <p:txBody>
              <a:bodyPr rtlCol="0" anchor="ctr"/>
              <a:lstStyle/>
              <a:p>
                <a:endParaRPr lang="en-US"/>
              </a:p>
            </p:txBody>
          </p:sp>
          <p:sp>
            <p:nvSpPr>
              <p:cNvPr id="1183" name="Freeform: Shape 1182">
                <a:extLst>
                  <a:ext uri="{FF2B5EF4-FFF2-40B4-BE49-F238E27FC236}">
                    <a16:creationId xmlns:a16="http://schemas.microsoft.com/office/drawing/2014/main" id="{A7E4F5F3-91EC-2A4B-25E1-9248D3AE9B38}"/>
                  </a:ext>
                </a:extLst>
              </p:cNvPr>
              <p:cNvSpPr/>
              <p:nvPr/>
            </p:nvSpPr>
            <p:spPr>
              <a:xfrm>
                <a:off x="3891938" y="4853749"/>
                <a:ext cx="42695" cy="7810"/>
              </a:xfrm>
              <a:custGeom>
                <a:avLst/>
                <a:gdLst>
                  <a:gd name="connsiteX0" fmla="*/ 41981 w 42695"/>
                  <a:gd name="connsiteY0" fmla="*/ 2953 h 7810"/>
                  <a:gd name="connsiteX1" fmla="*/ 21503 w 42695"/>
                  <a:gd name="connsiteY1" fmla="*/ 0 h 7810"/>
                  <a:gd name="connsiteX2" fmla="*/ 929 w 42695"/>
                  <a:gd name="connsiteY2" fmla="*/ 2667 h 7810"/>
                  <a:gd name="connsiteX3" fmla="*/ 929 w 42695"/>
                  <a:gd name="connsiteY3" fmla="*/ 5144 h 7810"/>
                  <a:gd name="connsiteX4" fmla="*/ 21503 w 42695"/>
                  <a:gd name="connsiteY4" fmla="*/ 7811 h 7810"/>
                  <a:gd name="connsiteX5" fmla="*/ 41981 w 42695"/>
                  <a:gd name="connsiteY5" fmla="*/ 4858 h 7810"/>
                  <a:gd name="connsiteX6" fmla="*/ 41981 w 42695"/>
                  <a:gd name="connsiteY6" fmla="*/ 2953 h 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95" h="7810">
                    <a:moveTo>
                      <a:pt x="41981" y="2953"/>
                    </a:moveTo>
                    <a:cubicBezTo>
                      <a:pt x="34933" y="1905"/>
                      <a:pt x="28646" y="0"/>
                      <a:pt x="21503" y="0"/>
                    </a:cubicBezTo>
                    <a:cubicBezTo>
                      <a:pt x="14359" y="0"/>
                      <a:pt x="7787" y="667"/>
                      <a:pt x="929" y="2667"/>
                    </a:cubicBezTo>
                    <a:cubicBezTo>
                      <a:pt x="-310" y="3048"/>
                      <a:pt x="-310" y="4763"/>
                      <a:pt x="929" y="5144"/>
                    </a:cubicBezTo>
                    <a:cubicBezTo>
                      <a:pt x="7787" y="7144"/>
                      <a:pt x="14359" y="7811"/>
                      <a:pt x="21503" y="7811"/>
                    </a:cubicBezTo>
                    <a:cubicBezTo>
                      <a:pt x="28646" y="7811"/>
                      <a:pt x="34933" y="5906"/>
                      <a:pt x="41981" y="4858"/>
                    </a:cubicBezTo>
                    <a:cubicBezTo>
                      <a:pt x="42934" y="4763"/>
                      <a:pt x="42934" y="3143"/>
                      <a:pt x="41981" y="2953"/>
                    </a:cubicBezTo>
                    <a:close/>
                  </a:path>
                </a:pathLst>
              </a:custGeom>
              <a:grpFill/>
              <a:ln w="9525" cap="flat">
                <a:noFill/>
                <a:prstDash val="solid"/>
                <a:miter/>
              </a:ln>
            </p:spPr>
            <p:txBody>
              <a:bodyPr rtlCol="0" anchor="ctr"/>
              <a:lstStyle/>
              <a:p>
                <a:endParaRPr lang="en-US"/>
              </a:p>
            </p:txBody>
          </p:sp>
          <p:sp>
            <p:nvSpPr>
              <p:cNvPr id="1184" name="Freeform: Shape 1183">
                <a:extLst>
                  <a:ext uri="{FF2B5EF4-FFF2-40B4-BE49-F238E27FC236}">
                    <a16:creationId xmlns:a16="http://schemas.microsoft.com/office/drawing/2014/main" id="{E9436611-039A-CD8A-1F1B-3A60B1E005D4}"/>
                  </a:ext>
                </a:extLst>
              </p:cNvPr>
              <p:cNvSpPr/>
              <p:nvPr/>
            </p:nvSpPr>
            <p:spPr>
              <a:xfrm>
                <a:off x="4008561" y="4865621"/>
                <a:ext cx="40230" cy="6405"/>
              </a:xfrm>
              <a:custGeom>
                <a:avLst/>
                <a:gdLst>
                  <a:gd name="connsiteX0" fmla="*/ 39373 w 40230"/>
                  <a:gd name="connsiteY0" fmla="*/ 3082 h 6405"/>
                  <a:gd name="connsiteX1" fmla="*/ 1273 w 40230"/>
                  <a:gd name="connsiteY1" fmla="*/ 225 h 6405"/>
                  <a:gd name="connsiteX2" fmla="*/ 892 w 40230"/>
                  <a:gd name="connsiteY2" fmla="*/ 2797 h 6405"/>
                  <a:gd name="connsiteX3" fmla="*/ 39373 w 40230"/>
                  <a:gd name="connsiteY3" fmla="*/ 4797 h 6405"/>
                  <a:gd name="connsiteX4" fmla="*/ 39373 w 40230"/>
                  <a:gd name="connsiteY4" fmla="*/ 3082 h 6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0" h="6405">
                    <a:moveTo>
                      <a:pt x="39373" y="3082"/>
                    </a:moveTo>
                    <a:cubicBezTo>
                      <a:pt x="26514" y="1558"/>
                      <a:pt x="14417" y="-728"/>
                      <a:pt x="1273" y="225"/>
                    </a:cubicBezTo>
                    <a:cubicBezTo>
                      <a:pt x="-251" y="320"/>
                      <a:pt x="-442" y="2225"/>
                      <a:pt x="892" y="2797"/>
                    </a:cubicBezTo>
                    <a:cubicBezTo>
                      <a:pt x="13941" y="8131"/>
                      <a:pt x="25847" y="6416"/>
                      <a:pt x="39373" y="4797"/>
                    </a:cubicBezTo>
                    <a:cubicBezTo>
                      <a:pt x="40516" y="4702"/>
                      <a:pt x="40516" y="3273"/>
                      <a:pt x="39373" y="3082"/>
                    </a:cubicBezTo>
                    <a:close/>
                  </a:path>
                </a:pathLst>
              </a:custGeom>
              <a:grpFill/>
              <a:ln w="9525" cap="flat">
                <a:noFill/>
                <a:prstDash val="solid"/>
                <a:miter/>
              </a:ln>
            </p:spPr>
            <p:txBody>
              <a:bodyPr rtlCol="0" anchor="ctr"/>
              <a:lstStyle/>
              <a:p>
                <a:endParaRPr lang="en-US"/>
              </a:p>
            </p:txBody>
          </p:sp>
          <p:sp>
            <p:nvSpPr>
              <p:cNvPr id="1185" name="Freeform: Shape 1184">
                <a:extLst>
                  <a:ext uri="{FF2B5EF4-FFF2-40B4-BE49-F238E27FC236}">
                    <a16:creationId xmlns:a16="http://schemas.microsoft.com/office/drawing/2014/main" id="{390100CE-590C-8B1E-68AE-70D15C76ABE2}"/>
                  </a:ext>
                </a:extLst>
              </p:cNvPr>
              <p:cNvSpPr/>
              <p:nvPr/>
            </p:nvSpPr>
            <p:spPr>
              <a:xfrm>
                <a:off x="4099236" y="4885182"/>
                <a:ext cx="31068" cy="14310"/>
              </a:xfrm>
              <a:custGeom>
                <a:avLst/>
                <a:gdLst>
                  <a:gd name="connsiteX0" fmla="*/ 30899 w 31068"/>
                  <a:gd name="connsiteY0" fmla="*/ 12287 h 14310"/>
                  <a:gd name="connsiteX1" fmla="*/ 18326 w 31068"/>
                  <a:gd name="connsiteY1" fmla="*/ 1905 h 14310"/>
                  <a:gd name="connsiteX2" fmla="*/ 1085 w 31068"/>
                  <a:gd name="connsiteY2" fmla="*/ 0 h 14310"/>
                  <a:gd name="connsiteX3" fmla="*/ 514 w 31068"/>
                  <a:gd name="connsiteY3" fmla="*/ 2000 h 14310"/>
                  <a:gd name="connsiteX4" fmla="*/ 29280 w 31068"/>
                  <a:gd name="connsiteY4" fmla="*/ 14288 h 14310"/>
                  <a:gd name="connsiteX5" fmla="*/ 30899 w 31068"/>
                  <a:gd name="connsiteY5" fmla="*/ 12287 h 1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68" h="14310">
                    <a:moveTo>
                      <a:pt x="30899" y="12287"/>
                    </a:moveTo>
                    <a:cubicBezTo>
                      <a:pt x="28327" y="7239"/>
                      <a:pt x="23755" y="3524"/>
                      <a:pt x="18326" y="1905"/>
                    </a:cubicBezTo>
                    <a:cubicBezTo>
                      <a:pt x="12230" y="0"/>
                      <a:pt x="7372" y="95"/>
                      <a:pt x="1085" y="0"/>
                    </a:cubicBezTo>
                    <a:cubicBezTo>
                      <a:pt x="38" y="0"/>
                      <a:pt x="-438" y="1524"/>
                      <a:pt x="514" y="2000"/>
                    </a:cubicBezTo>
                    <a:cubicBezTo>
                      <a:pt x="9848" y="6763"/>
                      <a:pt x="18612" y="12668"/>
                      <a:pt x="29280" y="14288"/>
                    </a:cubicBezTo>
                    <a:cubicBezTo>
                      <a:pt x="30518" y="14478"/>
                      <a:pt x="31470" y="13430"/>
                      <a:pt x="30899" y="12287"/>
                    </a:cubicBezTo>
                    <a:close/>
                  </a:path>
                </a:pathLst>
              </a:custGeom>
              <a:grpFill/>
              <a:ln w="9525" cap="flat">
                <a:noFill/>
                <a:prstDash val="solid"/>
                <a:miter/>
              </a:ln>
            </p:spPr>
            <p:txBody>
              <a:bodyPr rtlCol="0" anchor="ctr"/>
              <a:lstStyle/>
              <a:p>
                <a:endParaRPr lang="en-US"/>
              </a:p>
            </p:txBody>
          </p:sp>
          <p:sp>
            <p:nvSpPr>
              <p:cNvPr id="1186" name="Freeform: Shape 1185">
                <a:extLst>
                  <a:ext uri="{FF2B5EF4-FFF2-40B4-BE49-F238E27FC236}">
                    <a16:creationId xmlns:a16="http://schemas.microsoft.com/office/drawing/2014/main" id="{FA27F530-2FA5-4ABB-BCD5-B73544BEDEFE}"/>
                  </a:ext>
                </a:extLst>
              </p:cNvPr>
              <p:cNvSpPr/>
              <p:nvPr/>
            </p:nvSpPr>
            <p:spPr>
              <a:xfrm>
                <a:off x="3974955" y="4429696"/>
                <a:ext cx="7913" cy="50339"/>
              </a:xfrm>
              <a:custGeom>
                <a:avLst/>
                <a:gdLst>
                  <a:gd name="connsiteX0" fmla="*/ 5733 w 7913"/>
                  <a:gd name="connsiteY0" fmla="*/ 1714 h 50339"/>
                  <a:gd name="connsiteX1" fmla="*/ 2208 w 7913"/>
                  <a:gd name="connsiteY1" fmla="*/ 1714 h 50339"/>
                  <a:gd name="connsiteX2" fmla="*/ 2970 w 7913"/>
                  <a:gd name="connsiteY2" fmla="*/ 49625 h 50339"/>
                  <a:gd name="connsiteX3" fmla="*/ 4971 w 7913"/>
                  <a:gd name="connsiteY3" fmla="*/ 49625 h 50339"/>
                  <a:gd name="connsiteX4" fmla="*/ 5733 w 7913"/>
                  <a:gd name="connsiteY4" fmla="*/ 1714 h 50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3" h="50339">
                    <a:moveTo>
                      <a:pt x="5733" y="1714"/>
                    </a:moveTo>
                    <a:cubicBezTo>
                      <a:pt x="5637" y="-571"/>
                      <a:pt x="2399" y="-571"/>
                      <a:pt x="2208" y="1714"/>
                    </a:cubicBezTo>
                    <a:cubicBezTo>
                      <a:pt x="1256" y="17240"/>
                      <a:pt x="-2650" y="34671"/>
                      <a:pt x="2970" y="49625"/>
                    </a:cubicBezTo>
                    <a:cubicBezTo>
                      <a:pt x="3351" y="50578"/>
                      <a:pt x="4590" y="50578"/>
                      <a:pt x="4971" y="49625"/>
                    </a:cubicBezTo>
                    <a:cubicBezTo>
                      <a:pt x="10590" y="34671"/>
                      <a:pt x="6590" y="17240"/>
                      <a:pt x="5733" y="1714"/>
                    </a:cubicBezTo>
                    <a:close/>
                  </a:path>
                </a:pathLst>
              </a:custGeom>
              <a:grpFill/>
              <a:ln w="9525" cap="flat">
                <a:noFill/>
                <a:prstDash val="solid"/>
                <a:miter/>
              </a:ln>
            </p:spPr>
            <p:txBody>
              <a:bodyPr rtlCol="0" anchor="ctr"/>
              <a:lstStyle/>
              <a:p>
                <a:endParaRPr lang="en-US"/>
              </a:p>
            </p:txBody>
          </p:sp>
          <p:sp>
            <p:nvSpPr>
              <p:cNvPr id="1187" name="Freeform: Shape 1186">
                <a:extLst>
                  <a:ext uri="{FF2B5EF4-FFF2-40B4-BE49-F238E27FC236}">
                    <a16:creationId xmlns:a16="http://schemas.microsoft.com/office/drawing/2014/main" id="{5BAC173C-FB3B-C612-595F-5D6CA2FC6E1A}"/>
                  </a:ext>
                </a:extLst>
              </p:cNvPr>
              <p:cNvSpPr/>
              <p:nvPr/>
            </p:nvSpPr>
            <p:spPr>
              <a:xfrm>
                <a:off x="3973442" y="4554378"/>
                <a:ext cx="6182" cy="56697"/>
              </a:xfrm>
              <a:custGeom>
                <a:avLst/>
                <a:gdLst>
                  <a:gd name="connsiteX0" fmla="*/ 4007 w 6182"/>
                  <a:gd name="connsiteY0" fmla="*/ 857 h 56697"/>
                  <a:gd name="connsiteX1" fmla="*/ 2198 w 6182"/>
                  <a:gd name="connsiteY1" fmla="*/ 857 h 56697"/>
                  <a:gd name="connsiteX2" fmla="*/ 2007 w 6182"/>
                  <a:gd name="connsiteY2" fmla="*/ 55912 h 56697"/>
                  <a:gd name="connsiteX3" fmla="*/ 4198 w 6182"/>
                  <a:gd name="connsiteY3" fmla="*/ 55912 h 56697"/>
                  <a:gd name="connsiteX4" fmla="*/ 4007 w 6182"/>
                  <a:gd name="connsiteY4" fmla="*/ 857 h 56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2" h="56697">
                    <a:moveTo>
                      <a:pt x="4007" y="857"/>
                    </a:moveTo>
                    <a:cubicBezTo>
                      <a:pt x="4007" y="-286"/>
                      <a:pt x="2293" y="-286"/>
                      <a:pt x="2198" y="857"/>
                    </a:cubicBezTo>
                    <a:cubicBezTo>
                      <a:pt x="1531" y="19621"/>
                      <a:pt x="-2279" y="37338"/>
                      <a:pt x="2007" y="55912"/>
                    </a:cubicBezTo>
                    <a:cubicBezTo>
                      <a:pt x="2293" y="56960"/>
                      <a:pt x="3912" y="56960"/>
                      <a:pt x="4198" y="55912"/>
                    </a:cubicBezTo>
                    <a:cubicBezTo>
                      <a:pt x="8484" y="37338"/>
                      <a:pt x="4579" y="19621"/>
                      <a:pt x="4007" y="857"/>
                    </a:cubicBezTo>
                    <a:close/>
                  </a:path>
                </a:pathLst>
              </a:custGeom>
              <a:grpFill/>
              <a:ln w="9525" cap="flat">
                <a:noFill/>
                <a:prstDash val="solid"/>
                <a:miter/>
              </a:ln>
            </p:spPr>
            <p:txBody>
              <a:bodyPr rtlCol="0" anchor="ctr"/>
              <a:lstStyle/>
              <a:p>
                <a:endParaRPr lang="en-US"/>
              </a:p>
            </p:txBody>
          </p:sp>
          <p:sp>
            <p:nvSpPr>
              <p:cNvPr id="1188" name="Freeform: Shape 1187">
                <a:extLst>
                  <a:ext uri="{FF2B5EF4-FFF2-40B4-BE49-F238E27FC236}">
                    <a16:creationId xmlns:a16="http://schemas.microsoft.com/office/drawing/2014/main" id="{077F6FD9-DC6F-CC2B-2315-7CB0EFADFFA0}"/>
                  </a:ext>
                </a:extLst>
              </p:cNvPr>
              <p:cNvSpPr/>
              <p:nvPr/>
            </p:nvSpPr>
            <p:spPr>
              <a:xfrm>
                <a:off x="3973075" y="4725162"/>
                <a:ext cx="6913" cy="38552"/>
              </a:xfrm>
              <a:custGeom>
                <a:avLst/>
                <a:gdLst>
                  <a:gd name="connsiteX0" fmla="*/ 4945 w 6913"/>
                  <a:gd name="connsiteY0" fmla="*/ 1143 h 38552"/>
                  <a:gd name="connsiteX1" fmla="*/ 1897 w 6913"/>
                  <a:gd name="connsiteY1" fmla="*/ 1143 h 38552"/>
                  <a:gd name="connsiteX2" fmla="*/ 2183 w 6913"/>
                  <a:gd name="connsiteY2" fmla="*/ 37624 h 38552"/>
                  <a:gd name="connsiteX3" fmla="*/ 4659 w 6913"/>
                  <a:gd name="connsiteY3" fmla="*/ 37624 h 38552"/>
                  <a:gd name="connsiteX4" fmla="*/ 4945 w 6913"/>
                  <a:gd name="connsiteY4" fmla="*/ 1143 h 38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3" h="38552">
                    <a:moveTo>
                      <a:pt x="4945" y="1143"/>
                    </a:moveTo>
                    <a:cubicBezTo>
                      <a:pt x="4564" y="-381"/>
                      <a:pt x="2278" y="-381"/>
                      <a:pt x="1897" y="1143"/>
                    </a:cubicBezTo>
                    <a:cubicBezTo>
                      <a:pt x="-770" y="13049"/>
                      <a:pt x="-579" y="25717"/>
                      <a:pt x="2183" y="37624"/>
                    </a:cubicBezTo>
                    <a:cubicBezTo>
                      <a:pt x="2469" y="38862"/>
                      <a:pt x="4374" y="38862"/>
                      <a:pt x="4659" y="37624"/>
                    </a:cubicBezTo>
                    <a:cubicBezTo>
                      <a:pt x="7517" y="25717"/>
                      <a:pt x="7707" y="13049"/>
                      <a:pt x="4945" y="1143"/>
                    </a:cubicBezTo>
                    <a:close/>
                  </a:path>
                </a:pathLst>
              </a:custGeom>
              <a:grpFill/>
              <a:ln w="9525" cap="flat">
                <a:noFill/>
                <a:prstDash val="solid"/>
                <a:miter/>
              </a:ln>
            </p:spPr>
            <p:txBody>
              <a:bodyPr rtlCol="0" anchor="ctr"/>
              <a:lstStyle/>
              <a:p>
                <a:endParaRPr lang="en-US"/>
              </a:p>
            </p:txBody>
          </p:sp>
          <p:sp>
            <p:nvSpPr>
              <p:cNvPr id="1189" name="Freeform: Shape 1188">
                <a:extLst>
                  <a:ext uri="{FF2B5EF4-FFF2-40B4-BE49-F238E27FC236}">
                    <a16:creationId xmlns:a16="http://schemas.microsoft.com/office/drawing/2014/main" id="{44F2B0D3-D977-B132-1533-D7284A5FE511}"/>
                  </a:ext>
                </a:extLst>
              </p:cNvPr>
              <p:cNvSpPr/>
              <p:nvPr/>
            </p:nvSpPr>
            <p:spPr>
              <a:xfrm>
                <a:off x="3699462" y="4218975"/>
                <a:ext cx="511448" cy="852894"/>
              </a:xfrm>
              <a:custGeom>
                <a:avLst/>
                <a:gdLst>
                  <a:gd name="connsiteX0" fmla="*/ 503539 w 511448"/>
                  <a:gd name="connsiteY0" fmla="*/ 696877 h 852894"/>
                  <a:gd name="connsiteX1" fmla="*/ 370761 w 511448"/>
                  <a:gd name="connsiteY1" fmla="*/ 293207 h 852894"/>
                  <a:gd name="connsiteX2" fmla="*/ 316659 w 511448"/>
                  <a:gd name="connsiteY2" fmla="*/ 154714 h 852894"/>
                  <a:gd name="connsiteX3" fmla="*/ 287893 w 511448"/>
                  <a:gd name="connsiteY3" fmla="*/ 22888 h 852894"/>
                  <a:gd name="connsiteX4" fmla="*/ 288274 w 511448"/>
                  <a:gd name="connsiteY4" fmla="*/ 22698 h 852894"/>
                  <a:gd name="connsiteX5" fmla="*/ 288655 w 511448"/>
                  <a:gd name="connsiteY5" fmla="*/ 20507 h 852894"/>
                  <a:gd name="connsiteX6" fmla="*/ 290274 w 511448"/>
                  <a:gd name="connsiteY6" fmla="*/ 16506 h 852894"/>
                  <a:gd name="connsiteX7" fmla="*/ 288846 w 511448"/>
                  <a:gd name="connsiteY7" fmla="*/ 12506 h 852894"/>
                  <a:gd name="connsiteX8" fmla="*/ 288750 w 511448"/>
                  <a:gd name="connsiteY8" fmla="*/ 8696 h 852894"/>
                  <a:gd name="connsiteX9" fmla="*/ 288750 w 511448"/>
                  <a:gd name="connsiteY9" fmla="*/ 8600 h 852894"/>
                  <a:gd name="connsiteX10" fmla="*/ 288655 w 511448"/>
                  <a:gd name="connsiteY10" fmla="*/ 8315 h 852894"/>
                  <a:gd name="connsiteX11" fmla="*/ 288274 w 511448"/>
                  <a:gd name="connsiteY11" fmla="*/ 6505 h 852894"/>
                  <a:gd name="connsiteX12" fmla="*/ 288084 w 511448"/>
                  <a:gd name="connsiteY12" fmla="*/ 6029 h 852894"/>
                  <a:gd name="connsiteX13" fmla="*/ 283893 w 511448"/>
                  <a:gd name="connsiteY13" fmla="*/ 1171 h 852894"/>
                  <a:gd name="connsiteX14" fmla="*/ 275701 w 511448"/>
                  <a:gd name="connsiteY14" fmla="*/ 1266 h 852894"/>
                  <a:gd name="connsiteX15" fmla="*/ 266081 w 511448"/>
                  <a:gd name="connsiteY15" fmla="*/ 4790 h 852894"/>
                  <a:gd name="connsiteX16" fmla="*/ 264652 w 511448"/>
                  <a:gd name="connsiteY16" fmla="*/ 6886 h 852894"/>
                  <a:gd name="connsiteX17" fmla="*/ 259128 w 511448"/>
                  <a:gd name="connsiteY17" fmla="*/ 18697 h 852894"/>
                  <a:gd name="connsiteX18" fmla="*/ 272463 w 511448"/>
                  <a:gd name="connsiteY18" fmla="*/ 27555 h 852894"/>
                  <a:gd name="connsiteX19" fmla="*/ 272748 w 511448"/>
                  <a:gd name="connsiteY19" fmla="*/ 27936 h 852894"/>
                  <a:gd name="connsiteX20" fmla="*/ 266938 w 511448"/>
                  <a:gd name="connsiteY20" fmla="*/ 52034 h 852894"/>
                  <a:gd name="connsiteX21" fmla="*/ 247221 w 511448"/>
                  <a:gd name="connsiteY21" fmla="*/ 104898 h 852894"/>
                  <a:gd name="connsiteX22" fmla="*/ 207121 w 511448"/>
                  <a:gd name="connsiteY22" fmla="*/ 189099 h 852894"/>
                  <a:gd name="connsiteX23" fmla="*/ 137208 w 511448"/>
                  <a:gd name="connsiteY23" fmla="*/ 353786 h 852894"/>
                  <a:gd name="connsiteX24" fmla="*/ 18907 w 511448"/>
                  <a:gd name="connsiteY24" fmla="*/ 671255 h 852894"/>
                  <a:gd name="connsiteX25" fmla="*/ 5001 w 511448"/>
                  <a:gd name="connsiteY25" fmla="*/ 693734 h 852894"/>
                  <a:gd name="connsiteX26" fmla="*/ 238 w 511448"/>
                  <a:gd name="connsiteY26" fmla="*/ 702592 h 852894"/>
                  <a:gd name="connsiteX27" fmla="*/ 1286 w 511448"/>
                  <a:gd name="connsiteY27" fmla="*/ 704021 h 852894"/>
                  <a:gd name="connsiteX28" fmla="*/ 2905 w 511448"/>
                  <a:gd name="connsiteY28" fmla="*/ 703259 h 852894"/>
                  <a:gd name="connsiteX29" fmla="*/ 87392 w 511448"/>
                  <a:gd name="connsiteY29" fmla="*/ 804891 h 852894"/>
                  <a:gd name="connsiteX30" fmla="*/ 301038 w 511448"/>
                  <a:gd name="connsiteY30" fmla="*/ 852134 h 852894"/>
                  <a:gd name="connsiteX31" fmla="*/ 464677 w 511448"/>
                  <a:gd name="connsiteY31" fmla="*/ 792222 h 852894"/>
                  <a:gd name="connsiteX32" fmla="*/ 508778 w 511448"/>
                  <a:gd name="connsiteY32" fmla="*/ 737739 h 852894"/>
                  <a:gd name="connsiteX33" fmla="*/ 503539 w 511448"/>
                  <a:gd name="connsiteY33" fmla="*/ 696877 h 852894"/>
                  <a:gd name="connsiteX34" fmla="*/ 491061 w 511448"/>
                  <a:gd name="connsiteY34" fmla="*/ 739740 h 852894"/>
                  <a:gd name="connsiteX35" fmla="*/ 443246 w 511448"/>
                  <a:gd name="connsiteY35" fmla="*/ 788031 h 852894"/>
                  <a:gd name="connsiteX36" fmla="*/ 308277 w 511448"/>
                  <a:gd name="connsiteY36" fmla="*/ 835656 h 852894"/>
                  <a:gd name="connsiteX37" fmla="*/ 143685 w 511448"/>
                  <a:gd name="connsiteY37" fmla="*/ 814797 h 852894"/>
                  <a:gd name="connsiteX38" fmla="*/ 162449 w 511448"/>
                  <a:gd name="connsiteY38" fmla="*/ 812796 h 852894"/>
                  <a:gd name="connsiteX39" fmla="*/ 178641 w 511448"/>
                  <a:gd name="connsiteY39" fmla="*/ 804033 h 852894"/>
                  <a:gd name="connsiteX40" fmla="*/ 178070 w 511448"/>
                  <a:gd name="connsiteY40" fmla="*/ 803081 h 852894"/>
                  <a:gd name="connsiteX41" fmla="*/ 158353 w 511448"/>
                  <a:gd name="connsiteY41" fmla="*/ 806033 h 852894"/>
                  <a:gd name="connsiteX42" fmla="*/ 153876 w 511448"/>
                  <a:gd name="connsiteY42" fmla="*/ 806891 h 852894"/>
                  <a:gd name="connsiteX43" fmla="*/ 215217 w 511448"/>
                  <a:gd name="connsiteY43" fmla="*/ 758980 h 852894"/>
                  <a:gd name="connsiteX44" fmla="*/ 259509 w 511448"/>
                  <a:gd name="connsiteY44" fmla="*/ 726024 h 852894"/>
                  <a:gd name="connsiteX45" fmla="*/ 268272 w 511448"/>
                  <a:gd name="connsiteY45" fmla="*/ 723928 h 852894"/>
                  <a:gd name="connsiteX46" fmla="*/ 269700 w 511448"/>
                  <a:gd name="connsiteY46" fmla="*/ 722785 h 852894"/>
                  <a:gd name="connsiteX47" fmla="*/ 307324 w 511448"/>
                  <a:gd name="connsiteY47" fmla="*/ 724785 h 852894"/>
                  <a:gd name="connsiteX48" fmla="*/ 369713 w 511448"/>
                  <a:gd name="connsiteY48" fmla="*/ 724881 h 852894"/>
                  <a:gd name="connsiteX49" fmla="*/ 481727 w 511448"/>
                  <a:gd name="connsiteY49" fmla="*/ 721928 h 852894"/>
                  <a:gd name="connsiteX50" fmla="*/ 492204 w 511448"/>
                  <a:gd name="connsiteY50" fmla="*/ 736215 h 852894"/>
                  <a:gd name="connsiteX51" fmla="*/ 491061 w 511448"/>
                  <a:gd name="connsiteY51" fmla="*/ 739740 h 852894"/>
                  <a:gd name="connsiteX52" fmla="*/ 490395 w 511448"/>
                  <a:gd name="connsiteY52" fmla="*/ 715736 h 852894"/>
                  <a:gd name="connsiteX53" fmla="*/ 478488 w 511448"/>
                  <a:gd name="connsiteY53" fmla="*/ 704307 h 852894"/>
                  <a:gd name="connsiteX54" fmla="*/ 463344 w 511448"/>
                  <a:gd name="connsiteY54" fmla="*/ 697353 h 852894"/>
                  <a:gd name="connsiteX55" fmla="*/ 462105 w 511448"/>
                  <a:gd name="connsiteY55" fmla="*/ 698973 h 852894"/>
                  <a:gd name="connsiteX56" fmla="*/ 469440 w 511448"/>
                  <a:gd name="connsiteY56" fmla="*/ 708116 h 852894"/>
                  <a:gd name="connsiteX57" fmla="*/ 478107 w 511448"/>
                  <a:gd name="connsiteY57" fmla="*/ 717451 h 852894"/>
                  <a:gd name="connsiteX58" fmla="*/ 378762 w 511448"/>
                  <a:gd name="connsiteY58" fmla="*/ 714689 h 852894"/>
                  <a:gd name="connsiteX59" fmla="*/ 316278 w 511448"/>
                  <a:gd name="connsiteY59" fmla="*/ 714689 h 852894"/>
                  <a:gd name="connsiteX60" fmla="*/ 303133 w 511448"/>
                  <a:gd name="connsiteY60" fmla="*/ 714498 h 852894"/>
                  <a:gd name="connsiteX61" fmla="*/ 303038 w 511448"/>
                  <a:gd name="connsiteY61" fmla="*/ 699925 h 852894"/>
                  <a:gd name="connsiteX62" fmla="*/ 304371 w 511448"/>
                  <a:gd name="connsiteY62" fmla="*/ 672398 h 852894"/>
                  <a:gd name="connsiteX63" fmla="*/ 304752 w 511448"/>
                  <a:gd name="connsiteY63" fmla="*/ 672398 h 852894"/>
                  <a:gd name="connsiteX64" fmla="*/ 306276 w 511448"/>
                  <a:gd name="connsiteY64" fmla="*/ 662777 h 852894"/>
                  <a:gd name="connsiteX65" fmla="*/ 297323 w 511448"/>
                  <a:gd name="connsiteY65" fmla="*/ 662777 h 852894"/>
                  <a:gd name="connsiteX66" fmla="*/ 279606 w 511448"/>
                  <a:gd name="connsiteY66" fmla="*/ 662111 h 852894"/>
                  <a:gd name="connsiteX67" fmla="*/ 270081 w 511448"/>
                  <a:gd name="connsiteY67" fmla="*/ 662968 h 852894"/>
                  <a:gd name="connsiteX68" fmla="*/ 268081 w 511448"/>
                  <a:gd name="connsiteY68" fmla="*/ 665064 h 852894"/>
                  <a:gd name="connsiteX69" fmla="*/ 267510 w 511448"/>
                  <a:gd name="connsiteY69" fmla="*/ 665064 h 852894"/>
                  <a:gd name="connsiteX70" fmla="*/ 267510 w 511448"/>
                  <a:gd name="connsiteY70" fmla="*/ 666683 h 852894"/>
                  <a:gd name="connsiteX71" fmla="*/ 269224 w 511448"/>
                  <a:gd name="connsiteY71" fmla="*/ 669255 h 852894"/>
                  <a:gd name="connsiteX72" fmla="*/ 279606 w 511448"/>
                  <a:gd name="connsiteY72" fmla="*/ 672017 h 852894"/>
                  <a:gd name="connsiteX73" fmla="*/ 295037 w 511448"/>
                  <a:gd name="connsiteY73" fmla="*/ 673160 h 852894"/>
                  <a:gd name="connsiteX74" fmla="*/ 292751 w 511448"/>
                  <a:gd name="connsiteY74" fmla="*/ 693353 h 852894"/>
                  <a:gd name="connsiteX75" fmla="*/ 293608 w 511448"/>
                  <a:gd name="connsiteY75" fmla="*/ 714689 h 852894"/>
                  <a:gd name="connsiteX76" fmla="*/ 274463 w 511448"/>
                  <a:gd name="connsiteY76" fmla="*/ 716022 h 852894"/>
                  <a:gd name="connsiteX77" fmla="*/ 275034 w 511448"/>
                  <a:gd name="connsiteY77" fmla="*/ 714117 h 852894"/>
                  <a:gd name="connsiteX78" fmla="*/ 271891 w 511448"/>
                  <a:gd name="connsiteY78" fmla="*/ 708021 h 852894"/>
                  <a:gd name="connsiteX79" fmla="*/ 269986 w 511448"/>
                  <a:gd name="connsiteY79" fmla="*/ 703354 h 852894"/>
                  <a:gd name="connsiteX80" fmla="*/ 269796 w 511448"/>
                  <a:gd name="connsiteY80" fmla="*/ 698401 h 852894"/>
                  <a:gd name="connsiteX81" fmla="*/ 268938 w 511448"/>
                  <a:gd name="connsiteY81" fmla="*/ 691352 h 852894"/>
                  <a:gd name="connsiteX82" fmla="*/ 266176 w 511448"/>
                  <a:gd name="connsiteY82" fmla="*/ 686304 h 852894"/>
                  <a:gd name="connsiteX83" fmla="*/ 264271 w 511448"/>
                  <a:gd name="connsiteY83" fmla="*/ 686304 h 852894"/>
                  <a:gd name="connsiteX84" fmla="*/ 261795 w 511448"/>
                  <a:gd name="connsiteY84" fmla="*/ 689924 h 852894"/>
                  <a:gd name="connsiteX85" fmla="*/ 260747 w 511448"/>
                  <a:gd name="connsiteY85" fmla="*/ 696782 h 852894"/>
                  <a:gd name="connsiteX86" fmla="*/ 260556 w 511448"/>
                  <a:gd name="connsiteY86" fmla="*/ 702687 h 852894"/>
                  <a:gd name="connsiteX87" fmla="*/ 253698 w 511448"/>
                  <a:gd name="connsiteY87" fmla="*/ 707831 h 852894"/>
                  <a:gd name="connsiteX88" fmla="*/ 253984 w 511448"/>
                  <a:gd name="connsiteY88" fmla="*/ 706592 h 852894"/>
                  <a:gd name="connsiteX89" fmla="*/ 252270 w 511448"/>
                  <a:gd name="connsiteY89" fmla="*/ 711546 h 852894"/>
                  <a:gd name="connsiteX90" fmla="*/ 253127 w 511448"/>
                  <a:gd name="connsiteY90" fmla="*/ 720023 h 852894"/>
                  <a:gd name="connsiteX91" fmla="*/ 253698 w 511448"/>
                  <a:gd name="connsiteY91" fmla="*/ 720594 h 852894"/>
                  <a:gd name="connsiteX92" fmla="*/ 253698 w 511448"/>
                  <a:gd name="connsiteY92" fmla="*/ 720594 h 852894"/>
                  <a:gd name="connsiteX93" fmla="*/ 205692 w 511448"/>
                  <a:gd name="connsiteY93" fmla="*/ 756123 h 852894"/>
                  <a:gd name="connsiteX94" fmla="*/ 143113 w 511448"/>
                  <a:gd name="connsiteY94" fmla="*/ 805176 h 852894"/>
                  <a:gd name="connsiteX95" fmla="*/ 149685 w 511448"/>
                  <a:gd name="connsiteY95" fmla="*/ 784412 h 852894"/>
                  <a:gd name="connsiteX96" fmla="*/ 147780 w 511448"/>
                  <a:gd name="connsiteY96" fmla="*/ 783269 h 852894"/>
                  <a:gd name="connsiteX97" fmla="*/ 132064 w 511448"/>
                  <a:gd name="connsiteY97" fmla="*/ 810796 h 852894"/>
                  <a:gd name="connsiteX98" fmla="*/ 10811 w 511448"/>
                  <a:gd name="connsiteY98" fmla="*/ 701925 h 852894"/>
                  <a:gd name="connsiteX99" fmla="*/ 13192 w 511448"/>
                  <a:gd name="connsiteY99" fmla="*/ 697449 h 852894"/>
                  <a:gd name="connsiteX100" fmla="*/ 21765 w 511448"/>
                  <a:gd name="connsiteY100" fmla="*/ 688400 h 852894"/>
                  <a:gd name="connsiteX101" fmla="*/ 49768 w 511448"/>
                  <a:gd name="connsiteY101" fmla="*/ 661444 h 852894"/>
                  <a:gd name="connsiteX102" fmla="*/ 49101 w 511448"/>
                  <a:gd name="connsiteY102" fmla="*/ 658777 h 852894"/>
                  <a:gd name="connsiteX103" fmla="*/ 29956 w 511448"/>
                  <a:gd name="connsiteY103" fmla="*/ 664587 h 852894"/>
                  <a:gd name="connsiteX104" fmla="*/ 147780 w 511448"/>
                  <a:gd name="connsiteY104" fmla="*/ 356644 h 852894"/>
                  <a:gd name="connsiteX105" fmla="*/ 223980 w 511448"/>
                  <a:gd name="connsiteY105" fmla="*/ 179384 h 852894"/>
                  <a:gd name="connsiteX106" fmla="*/ 260652 w 511448"/>
                  <a:gd name="connsiteY106" fmla="*/ 101565 h 852894"/>
                  <a:gd name="connsiteX107" fmla="*/ 273891 w 511448"/>
                  <a:gd name="connsiteY107" fmla="*/ 70799 h 852894"/>
                  <a:gd name="connsiteX108" fmla="*/ 274177 w 511448"/>
                  <a:gd name="connsiteY108" fmla="*/ 155571 h 852894"/>
                  <a:gd name="connsiteX109" fmla="*/ 275415 w 511448"/>
                  <a:gd name="connsiteY109" fmla="*/ 155571 h 852894"/>
                  <a:gd name="connsiteX110" fmla="*/ 275701 w 511448"/>
                  <a:gd name="connsiteY110" fmla="*/ 66227 h 852894"/>
                  <a:gd name="connsiteX111" fmla="*/ 278940 w 511448"/>
                  <a:gd name="connsiteY111" fmla="*/ 58035 h 852894"/>
                  <a:gd name="connsiteX112" fmla="*/ 299990 w 511448"/>
                  <a:gd name="connsiteY112" fmla="*/ 138807 h 852894"/>
                  <a:gd name="connsiteX113" fmla="*/ 357330 w 511448"/>
                  <a:gd name="connsiteY113" fmla="*/ 286731 h 852894"/>
                  <a:gd name="connsiteX114" fmla="*/ 424958 w 511448"/>
                  <a:gd name="connsiteY114" fmla="*/ 484279 h 852894"/>
                  <a:gd name="connsiteX115" fmla="*/ 488775 w 511448"/>
                  <a:gd name="connsiteY115" fmla="*/ 687638 h 852894"/>
                  <a:gd name="connsiteX116" fmla="*/ 487632 w 511448"/>
                  <a:gd name="connsiteY116" fmla="*/ 688971 h 852894"/>
                  <a:gd name="connsiteX117" fmla="*/ 494395 w 511448"/>
                  <a:gd name="connsiteY117" fmla="*/ 721737 h 852894"/>
                  <a:gd name="connsiteX118" fmla="*/ 490395 w 511448"/>
                  <a:gd name="connsiteY118" fmla="*/ 715736 h 8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511448" h="852894">
                    <a:moveTo>
                      <a:pt x="503539" y="696877"/>
                    </a:moveTo>
                    <a:cubicBezTo>
                      <a:pt x="474774" y="558479"/>
                      <a:pt x="413814" y="427415"/>
                      <a:pt x="370761" y="293207"/>
                    </a:cubicBezTo>
                    <a:cubicBezTo>
                      <a:pt x="355616" y="246059"/>
                      <a:pt x="333994" y="201006"/>
                      <a:pt x="316659" y="154714"/>
                    </a:cubicBezTo>
                    <a:cubicBezTo>
                      <a:pt x="301133" y="113185"/>
                      <a:pt x="285988" y="67846"/>
                      <a:pt x="287893" y="22888"/>
                    </a:cubicBezTo>
                    <a:cubicBezTo>
                      <a:pt x="287988" y="22793"/>
                      <a:pt x="288179" y="22698"/>
                      <a:pt x="288274" y="22698"/>
                    </a:cubicBezTo>
                    <a:cubicBezTo>
                      <a:pt x="289131" y="22126"/>
                      <a:pt x="289131" y="21269"/>
                      <a:pt x="288655" y="20507"/>
                    </a:cubicBezTo>
                    <a:cubicBezTo>
                      <a:pt x="289703" y="19364"/>
                      <a:pt x="290465" y="18030"/>
                      <a:pt x="290274" y="16506"/>
                    </a:cubicBezTo>
                    <a:cubicBezTo>
                      <a:pt x="290084" y="15077"/>
                      <a:pt x="289608" y="13744"/>
                      <a:pt x="288846" y="12506"/>
                    </a:cubicBezTo>
                    <a:cubicBezTo>
                      <a:pt x="288941" y="11172"/>
                      <a:pt x="288941" y="9934"/>
                      <a:pt x="288750" y="8696"/>
                    </a:cubicBezTo>
                    <a:cubicBezTo>
                      <a:pt x="288750" y="8696"/>
                      <a:pt x="288750" y="8600"/>
                      <a:pt x="288750" y="8600"/>
                    </a:cubicBezTo>
                    <a:cubicBezTo>
                      <a:pt x="288750" y="8505"/>
                      <a:pt x="288655" y="8410"/>
                      <a:pt x="288655" y="8315"/>
                    </a:cubicBezTo>
                    <a:cubicBezTo>
                      <a:pt x="288560" y="7743"/>
                      <a:pt x="288465" y="7076"/>
                      <a:pt x="288274" y="6505"/>
                    </a:cubicBezTo>
                    <a:cubicBezTo>
                      <a:pt x="288179" y="6315"/>
                      <a:pt x="288084" y="6219"/>
                      <a:pt x="288084" y="6029"/>
                    </a:cubicBezTo>
                    <a:cubicBezTo>
                      <a:pt x="287512" y="4028"/>
                      <a:pt x="286083" y="2314"/>
                      <a:pt x="283893" y="1171"/>
                    </a:cubicBezTo>
                    <a:cubicBezTo>
                      <a:pt x="281607" y="-543"/>
                      <a:pt x="278273" y="-258"/>
                      <a:pt x="275701" y="1266"/>
                    </a:cubicBezTo>
                    <a:cubicBezTo>
                      <a:pt x="272082" y="695"/>
                      <a:pt x="268843" y="2695"/>
                      <a:pt x="266081" y="4790"/>
                    </a:cubicBezTo>
                    <a:cubicBezTo>
                      <a:pt x="265414" y="5362"/>
                      <a:pt x="264938" y="6029"/>
                      <a:pt x="264652" y="6886"/>
                    </a:cubicBezTo>
                    <a:cubicBezTo>
                      <a:pt x="260652" y="9839"/>
                      <a:pt x="257794" y="13649"/>
                      <a:pt x="259128" y="18697"/>
                    </a:cubicBezTo>
                    <a:cubicBezTo>
                      <a:pt x="260461" y="23840"/>
                      <a:pt x="266271" y="26793"/>
                      <a:pt x="272463" y="27555"/>
                    </a:cubicBezTo>
                    <a:cubicBezTo>
                      <a:pt x="272558" y="27650"/>
                      <a:pt x="272653" y="27746"/>
                      <a:pt x="272748" y="27936"/>
                    </a:cubicBezTo>
                    <a:cubicBezTo>
                      <a:pt x="270748" y="35937"/>
                      <a:pt x="269224" y="44129"/>
                      <a:pt x="266938" y="52034"/>
                    </a:cubicBezTo>
                    <a:cubicBezTo>
                      <a:pt x="261699" y="70132"/>
                      <a:pt x="254556" y="87563"/>
                      <a:pt x="247221" y="104898"/>
                    </a:cubicBezTo>
                    <a:cubicBezTo>
                      <a:pt x="234934" y="133473"/>
                      <a:pt x="220837" y="161191"/>
                      <a:pt x="207121" y="189099"/>
                    </a:cubicBezTo>
                    <a:cubicBezTo>
                      <a:pt x="180832" y="242630"/>
                      <a:pt x="158353" y="297970"/>
                      <a:pt x="137208" y="353786"/>
                    </a:cubicBezTo>
                    <a:cubicBezTo>
                      <a:pt x="97107" y="459419"/>
                      <a:pt x="59769" y="566003"/>
                      <a:pt x="18907" y="671255"/>
                    </a:cubicBezTo>
                    <a:cubicBezTo>
                      <a:pt x="11954" y="678684"/>
                      <a:pt x="7572" y="686209"/>
                      <a:pt x="5001" y="693734"/>
                    </a:cubicBezTo>
                    <a:cubicBezTo>
                      <a:pt x="3572" y="696877"/>
                      <a:pt x="2238" y="700306"/>
                      <a:pt x="238" y="702592"/>
                    </a:cubicBezTo>
                    <a:cubicBezTo>
                      <a:pt x="-429" y="703354"/>
                      <a:pt x="429" y="704497"/>
                      <a:pt x="1286" y="704021"/>
                    </a:cubicBezTo>
                    <a:cubicBezTo>
                      <a:pt x="1762" y="703735"/>
                      <a:pt x="2334" y="703544"/>
                      <a:pt x="2905" y="703259"/>
                    </a:cubicBezTo>
                    <a:cubicBezTo>
                      <a:pt x="-1857" y="744883"/>
                      <a:pt x="50911" y="784126"/>
                      <a:pt x="87392" y="804891"/>
                    </a:cubicBezTo>
                    <a:cubicBezTo>
                      <a:pt x="151400" y="841371"/>
                      <a:pt x="227886" y="856611"/>
                      <a:pt x="301038" y="852134"/>
                    </a:cubicBezTo>
                    <a:cubicBezTo>
                      <a:pt x="360188" y="848515"/>
                      <a:pt x="417338" y="827750"/>
                      <a:pt x="464677" y="792222"/>
                    </a:cubicBezTo>
                    <a:cubicBezTo>
                      <a:pt x="483632" y="777935"/>
                      <a:pt x="500682" y="760504"/>
                      <a:pt x="508778" y="737739"/>
                    </a:cubicBezTo>
                    <a:cubicBezTo>
                      <a:pt x="513540" y="724309"/>
                      <a:pt x="512016" y="707640"/>
                      <a:pt x="503539" y="696877"/>
                    </a:cubicBezTo>
                    <a:close/>
                    <a:moveTo>
                      <a:pt x="491061" y="739740"/>
                    </a:moveTo>
                    <a:cubicBezTo>
                      <a:pt x="481917" y="760314"/>
                      <a:pt x="461248" y="775744"/>
                      <a:pt x="443246" y="788031"/>
                    </a:cubicBezTo>
                    <a:cubicBezTo>
                      <a:pt x="403050" y="815463"/>
                      <a:pt x="356378" y="830417"/>
                      <a:pt x="308277" y="835656"/>
                    </a:cubicBezTo>
                    <a:cubicBezTo>
                      <a:pt x="252746" y="841657"/>
                      <a:pt x="196358" y="832799"/>
                      <a:pt x="143685" y="814797"/>
                    </a:cubicBezTo>
                    <a:cubicBezTo>
                      <a:pt x="149971" y="814416"/>
                      <a:pt x="156162" y="813844"/>
                      <a:pt x="162449" y="812796"/>
                    </a:cubicBezTo>
                    <a:cubicBezTo>
                      <a:pt x="167783" y="811844"/>
                      <a:pt x="177022" y="810224"/>
                      <a:pt x="178641" y="804033"/>
                    </a:cubicBezTo>
                    <a:cubicBezTo>
                      <a:pt x="178737" y="803652"/>
                      <a:pt x="178546" y="803176"/>
                      <a:pt x="178070" y="803081"/>
                    </a:cubicBezTo>
                    <a:cubicBezTo>
                      <a:pt x="171974" y="802128"/>
                      <a:pt x="164449" y="804986"/>
                      <a:pt x="158353" y="806033"/>
                    </a:cubicBezTo>
                    <a:cubicBezTo>
                      <a:pt x="156829" y="806319"/>
                      <a:pt x="155305" y="806510"/>
                      <a:pt x="153876" y="806891"/>
                    </a:cubicBezTo>
                    <a:cubicBezTo>
                      <a:pt x="174450" y="791079"/>
                      <a:pt x="194072" y="774030"/>
                      <a:pt x="215217" y="758980"/>
                    </a:cubicBezTo>
                    <a:cubicBezTo>
                      <a:pt x="229600" y="748693"/>
                      <a:pt x="247221" y="739358"/>
                      <a:pt x="259509" y="726024"/>
                    </a:cubicBezTo>
                    <a:cubicBezTo>
                      <a:pt x="262652" y="727833"/>
                      <a:pt x="266271" y="726690"/>
                      <a:pt x="268272" y="723928"/>
                    </a:cubicBezTo>
                    <a:cubicBezTo>
                      <a:pt x="268843" y="723642"/>
                      <a:pt x="269224" y="723166"/>
                      <a:pt x="269700" y="722785"/>
                    </a:cubicBezTo>
                    <a:cubicBezTo>
                      <a:pt x="281988" y="725547"/>
                      <a:pt x="294561" y="724690"/>
                      <a:pt x="307324" y="724785"/>
                    </a:cubicBezTo>
                    <a:cubicBezTo>
                      <a:pt x="328089" y="724881"/>
                      <a:pt x="348948" y="724785"/>
                      <a:pt x="369713" y="724881"/>
                    </a:cubicBezTo>
                    <a:cubicBezTo>
                      <a:pt x="407337" y="724881"/>
                      <a:pt x="444389" y="724690"/>
                      <a:pt x="481727" y="721928"/>
                    </a:cubicBezTo>
                    <a:cubicBezTo>
                      <a:pt x="485537" y="726500"/>
                      <a:pt x="489061" y="731262"/>
                      <a:pt x="492204" y="736215"/>
                    </a:cubicBezTo>
                    <a:cubicBezTo>
                      <a:pt x="491919" y="737263"/>
                      <a:pt x="491633" y="738406"/>
                      <a:pt x="491061" y="739740"/>
                    </a:cubicBezTo>
                    <a:close/>
                    <a:moveTo>
                      <a:pt x="490395" y="715736"/>
                    </a:moveTo>
                    <a:cubicBezTo>
                      <a:pt x="486870" y="711450"/>
                      <a:pt x="483060" y="707450"/>
                      <a:pt x="478488" y="704307"/>
                    </a:cubicBezTo>
                    <a:cubicBezTo>
                      <a:pt x="473440" y="700782"/>
                      <a:pt x="468582" y="699925"/>
                      <a:pt x="463344" y="697353"/>
                    </a:cubicBezTo>
                    <a:cubicBezTo>
                      <a:pt x="462391" y="696877"/>
                      <a:pt x="461248" y="698115"/>
                      <a:pt x="462105" y="698973"/>
                    </a:cubicBezTo>
                    <a:cubicBezTo>
                      <a:pt x="464677" y="701258"/>
                      <a:pt x="467249" y="705354"/>
                      <a:pt x="469440" y="708116"/>
                    </a:cubicBezTo>
                    <a:cubicBezTo>
                      <a:pt x="472011" y="711450"/>
                      <a:pt x="475155" y="714403"/>
                      <a:pt x="478107" y="717451"/>
                    </a:cubicBezTo>
                    <a:cubicBezTo>
                      <a:pt x="444960" y="715165"/>
                      <a:pt x="412099" y="714689"/>
                      <a:pt x="378762" y="714689"/>
                    </a:cubicBezTo>
                    <a:cubicBezTo>
                      <a:pt x="357902" y="714689"/>
                      <a:pt x="337137" y="714593"/>
                      <a:pt x="316278" y="714689"/>
                    </a:cubicBezTo>
                    <a:cubicBezTo>
                      <a:pt x="311991" y="714689"/>
                      <a:pt x="307610" y="714593"/>
                      <a:pt x="303133" y="714498"/>
                    </a:cubicBezTo>
                    <a:cubicBezTo>
                      <a:pt x="303990" y="709831"/>
                      <a:pt x="303228" y="704783"/>
                      <a:pt x="303038" y="699925"/>
                    </a:cubicBezTo>
                    <a:cubicBezTo>
                      <a:pt x="302752" y="691638"/>
                      <a:pt x="301323" y="680684"/>
                      <a:pt x="304371" y="672398"/>
                    </a:cubicBezTo>
                    <a:cubicBezTo>
                      <a:pt x="304467" y="672398"/>
                      <a:pt x="304657" y="672398"/>
                      <a:pt x="304752" y="672398"/>
                    </a:cubicBezTo>
                    <a:cubicBezTo>
                      <a:pt x="309229" y="671636"/>
                      <a:pt x="309801" y="664873"/>
                      <a:pt x="306276" y="662777"/>
                    </a:cubicBezTo>
                    <a:cubicBezTo>
                      <a:pt x="304467" y="659730"/>
                      <a:pt x="299228" y="659825"/>
                      <a:pt x="297323" y="662777"/>
                    </a:cubicBezTo>
                    <a:cubicBezTo>
                      <a:pt x="291513" y="663158"/>
                      <a:pt x="285321" y="662301"/>
                      <a:pt x="279606" y="662111"/>
                    </a:cubicBezTo>
                    <a:cubicBezTo>
                      <a:pt x="276368" y="661920"/>
                      <a:pt x="273129" y="662111"/>
                      <a:pt x="270081" y="662968"/>
                    </a:cubicBezTo>
                    <a:cubicBezTo>
                      <a:pt x="269224" y="663254"/>
                      <a:pt x="268557" y="664206"/>
                      <a:pt x="268081" y="665064"/>
                    </a:cubicBezTo>
                    <a:cubicBezTo>
                      <a:pt x="267891" y="665064"/>
                      <a:pt x="267700" y="664968"/>
                      <a:pt x="267510" y="665064"/>
                    </a:cubicBezTo>
                    <a:cubicBezTo>
                      <a:pt x="266938" y="665444"/>
                      <a:pt x="266938" y="666207"/>
                      <a:pt x="267510" y="666683"/>
                    </a:cubicBezTo>
                    <a:cubicBezTo>
                      <a:pt x="266557" y="666016"/>
                      <a:pt x="268462" y="668778"/>
                      <a:pt x="269224" y="669255"/>
                    </a:cubicBezTo>
                    <a:cubicBezTo>
                      <a:pt x="272463" y="670969"/>
                      <a:pt x="275892" y="671541"/>
                      <a:pt x="279606" y="672017"/>
                    </a:cubicBezTo>
                    <a:cubicBezTo>
                      <a:pt x="284559" y="672588"/>
                      <a:pt x="289893" y="673160"/>
                      <a:pt x="295037" y="673160"/>
                    </a:cubicBezTo>
                    <a:cubicBezTo>
                      <a:pt x="293799" y="679827"/>
                      <a:pt x="292846" y="686304"/>
                      <a:pt x="292751" y="693353"/>
                    </a:cubicBezTo>
                    <a:cubicBezTo>
                      <a:pt x="292656" y="699734"/>
                      <a:pt x="291894" y="707831"/>
                      <a:pt x="293608" y="714689"/>
                    </a:cubicBezTo>
                    <a:cubicBezTo>
                      <a:pt x="287131" y="714689"/>
                      <a:pt x="280749" y="714974"/>
                      <a:pt x="274463" y="716022"/>
                    </a:cubicBezTo>
                    <a:cubicBezTo>
                      <a:pt x="274653" y="715451"/>
                      <a:pt x="274844" y="714879"/>
                      <a:pt x="275034" y="714117"/>
                    </a:cubicBezTo>
                    <a:cubicBezTo>
                      <a:pt x="275511" y="711736"/>
                      <a:pt x="274463" y="708688"/>
                      <a:pt x="271891" y="708021"/>
                    </a:cubicBezTo>
                    <a:cubicBezTo>
                      <a:pt x="271796" y="706211"/>
                      <a:pt x="271415" y="704497"/>
                      <a:pt x="269986" y="703354"/>
                    </a:cubicBezTo>
                    <a:cubicBezTo>
                      <a:pt x="270081" y="701640"/>
                      <a:pt x="269986" y="699925"/>
                      <a:pt x="269796" y="698401"/>
                    </a:cubicBezTo>
                    <a:cubicBezTo>
                      <a:pt x="269605" y="696020"/>
                      <a:pt x="269319" y="693734"/>
                      <a:pt x="268938" y="691352"/>
                    </a:cubicBezTo>
                    <a:cubicBezTo>
                      <a:pt x="268557" y="689066"/>
                      <a:pt x="266843" y="688209"/>
                      <a:pt x="266176" y="686304"/>
                    </a:cubicBezTo>
                    <a:cubicBezTo>
                      <a:pt x="265890" y="685352"/>
                      <a:pt x="264652" y="685352"/>
                      <a:pt x="264271" y="686304"/>
                    </a:cubicBezTo>
                    <a:cubicBezTo>
                      <a:pt x="263795" y="687733"/>
                      <a:pt x="262080" y="688305"/>
                      <a:pt x="261795" y="689924"/>
                    </a:cubicBezTo>
                    <a:cubicBezTo>
                      <a:pt x="261414" y="692210"/>
                      <a:pt x="260937" y="694496"/>
                      <a:pt x="260747" y="696782"/>
                    </a:cubicBezTo>
                    <a:cubicBezTo>
                      <a:pt x="260556" y="698782"/>
                      <a:pt x="260556" y="700687"/>
                      <a:pt x="260556" y="702687"/>
                    </a:cubicBezTo>
                    <a:cubicBezTo>
                      <a:pt x="257604" y="702783"/>
                      <a:pt x="254937" y="704783"/>
                      <a:pt x="253698" y="707831"/>
                    </a:cubicBezTo>
                    <a:cubicBezTo>
                      <a:pt x="253794" y="707450"/>
                      <a:pt x="253889" y="707069"/>
                      <a:pt x="253984" y="706592"/>
                    </a:cubicBezTo>
                    <a:cubicBezTo>
                      <a:pt x="252841" y="708116"/>
                      <a:pt x="252460" y="709736"/>
                      <a:pt x="252270" y="711546"/>
                    </a:cubicBezTo>
                    <a:cubicBezTo>
                      <a:pt x="250650" y="714117"/>
                      <a:pt x="250650" y="717451"/>
                      <a:pt x="253127" y="720023"/>
                    </a:cubicBezTo>
                    <a:lnTo>
                      <a:pt x="253698" y="720594"/>
                    </a:lnTo>
                    <a:cubicBezTo>
                      <a:pt x="253698" y="720594"/>
                      <a:pt x="253698" y="720594"/>
                      <a:pt x="253698" y="720594"/>
                    </a:cubicBezTo>
                    <a:cubicBezTo>
                      <a:pt x="238458" y="733548"/>
                      <a:pt x="222171" y="744407"/>
                      <a:pt x="205692" y="756123"/>
                    </a:cubicBezTo>
                    <a:cubicBezTo>
                      <a:pt x="184071" y="771458"/>
                      <a:pt x="164449" y="789460"/>
                      <a:pt x="143113" y="805176"/>
                    </a:cubicBezTo>
                    <a:cubicBezTo>
                      <a:pt x="145875" y="798509"/>
                      <a:pt x="148447" y="791841"/>
                      <a:pt x="149685" y="784412"/>
                    </a:cubicBezTo>
                    <a:cubicBezTo>
                      <a:pt x="149876" y="783364"/>
                      <a:pt x="148638" y="782316"/>
                      <a:pt x="147780" y="783269"/>
                    </a:cubicBezTo>
                    <a:cubicBezTo>
                      <a:pt x="140256" y="791460"/>
                      <a:pt x="135779" y="800604"/>
                      <a:pt x="132064" y="810796"/>
                    </a:cubicBezTo>
                    <a:cubicBezTo>
                      <a:pt x="88059" y="794032"/>
                      <a:pt x="7668" y="752027"/>
                      <a:pt x="10811" y="701925"/>
                    </a:cubicBezTo>
                    <a:cubicBezTo>
                      <a:pt x="11668" y="700401"/>
                      <a:pt x="12430" y="698877"/>
                      <a:pt x="13192" y="697449"/>
                    </a:cubicBezTo>
                    <a:cubicBezTo>
                      <a:pt x="16335" y="694686"/>
                      <a:pt x="19098" y="691257"/>
                      <a:pt x="21765" y="688400"/>
                    </a:cubicBezTo>
                    <a:cubicBezTo>
                      <a:pt x="30623" y="679065"/>
                      <a:pt x="41577" y="671350"/>
                      <a:pt x="49768" y="661444"/>
                    </a:cubicBezTo>
                    <a:cubicBezTo>
                      <a:pt x="50435" y="660587"/>
                      <a:pt x="50340" y="658967"/>
                      <a:pt x="49101" y="658777"/>
                    </a:cubicBezTo>
                    <a:cubicBezTo>
                      <a:pt x="41767" y="657443"/>
                      <a:pt x="35481" y="660301"/>
                      <a:pt x="29956" y="664587"/>
                    </a:cubicBezTo>
                    <a:cubicBezTo>
                      <a:pt x="77676" y="565813"/>
                      <a:pt x="109204" y="458942"/>
                      <a:pt x="147780" y="356644"/>
                    </a:cubicBezTo>
                    <a:cubicBezTo>
                      <a:pt x="170545" y="296446"/>
                      <a:pt x="195691" y="237200"/>
                      <a:pt x="223980" y="179384"/>
                    </a:cubicBezTo>
                    <a:cubicBezTo>
                      <a:pt x="236553" y="153666"/>
                      <a:pt x="249507" y="127949"/>
                      <a:pt x="260652" y="101565"/>
                    </a:cubicBezTo>
                    <a:cubicBezTo>
                      <a:pt x="264747" y="91944"/>
                      <a:pt x="269510" y="81562"/>
                      <a:pt x="273891" y="70799"/>
                    </a:cubicBezTo>
                    <a:cubicBezTo>
                      <a:pt x="273891" y="99088"/>
                      <a:pt x="273701" y="127282"/>
                      <a:pt x="274177" y="155571"/>
                    </a:cubicBezTo>
                    <a:cubicBezTo>
                      <a:pt x="274177" y="156428"/>
                      <a:pt x="275415" y="156428"/>
                      <a:pt x="275415" y="155571"/>
                    </a:cubicBezTo>
                    <a:cubicBezTo>
                      <a:pt x="275892" y="125853"/>
                      <a:pt x="275701" y="96040"/>
                      <a:pt x="275701" y="66227"/>
                    </a:cubicBezTo>
                    <a:cubicBezTo>
                      <a:pt x="276749" y="63465"/>
                      <a:pt x="277892" y="60798"/>
                      <a:pt x="278940" y="58035"/>
                    </a:cubicBezTo>
                    <a:cubicBezTo>
                      <a:pt x="281892" y="85848"/>
                      <a:pt x="291513" y="113947"/>
                      <a:pt x="299990" y="138807"/>
                    </a:cubicBezTo>
                    <a:cubicBezTo>
                      <a:pt x="317040" y="188909"/>
                      <a:pt x="339709" y="236819"/>
                      <a:pt x="357330" y="286731"/>
                    </a:cubicBezTo>
                    <a:cubicBezTo>
                      <a:pt x="380571" y="352358"/>
                      <a:pt x="400574" y="418938"/>
                      <a:pt x="424958" y="484279"/>
                    </a:cubicBezTo>
                    <a:cubicBezTo>
                      <a:pt x="449818" y="550954"/>
                      <a:pt x="473726" y="618010"/>
                      <a:pt x="488775" y="687638"/>
                    </a:cubicBezTo>
                    <a:cubicBezTo>
                      <a:pt x="488109" y="687828"/>
                      <a:pt x="487537" y="688305"/>
                      <a:pt x="487632" y="688971"/>
                    </a:cubicBezTo>
                    <a:cubicBezTo>
                      <a:pt x="489156" y="701068"/>
                      <a:pt x="493728" y="711069"/>
                      <a:pt x="494395" y="721737"/>
                    </a:cubicBezTo>
                    <a:cubicBezTo>
                      <a:pt x="493157" y="719451"/>
                      <a:pt x="491823" y="717546"/>
                      <a:pt x="490395" y="715736"/>
                    </a:cubicBezTo>
                    <a:close/>
                  </a:path>
                </a:pathLst>
              </a:custGeom>
              <a:grpFill/>
              <a:ln w="9525" cap="flat">
                <a:noFill/>
                <a:prstDash val="solid"/>
                <a:miter/>
              </a:ln>
            </p:spPr>
            <p:txBody>
              <a:bodyPr rtlCol="0" anchor="ctr"/>
              <a:lstStyle/>
              <a:p>
                <a:endParaRPr lang="en-US"/>
              </a:p>
            </p:txBody>
          </p:sp>
          <p:sp>
            <p:nvSpPr>
              <p:cNvPr id="1190" name="Freeform: Shape 1189">
                <a:extLst>
                  <a:ext uri="{FF2B5EF4-FFF2-40B4-BE49-F238E27FC236}">
                    <a16:creationId xmlns:a16="http://schemas.microsoft.com/office/drawing/2014/main" id="{C9EEBF50-F999-8D81-8FCC-386380C481ED}"/>
                  </a:ext>
                </a:extLst>
              </p:cNvPr>
              <p:cNvSpPr/>
              <p:nvPr/>
            </p:nvSpPr>
            <p:spPr>
              <a:xfrm>
                <a:off x="3969775" y="4818411"/>
                <a:ext cx="8738" cy="38171"/>
              </a:xfrm>
              <a:custGeom>
                <a:avLst/>
                <a:gdLst>
                  <a:gd name="connsiteX0" fmla="*/ 5579 w 8738"/>
                  <a:gd name="connsiteY0" fmla="*/ 857 h 38171"/>
                  <a:gd name="connsiteX1" fmla="*/ 3197 w 8738"/>
                  <a:gd name="connsiteY1" fmla="*/ 857 h 38171"/>
                  <a:gd name="connsiteX2" fmla="*/ 3102 w 8738"/>
                  <a:gd name="connsiteY2" fmla="*/ 37243 h 38171"/>
                  <a:gd name="connsiteX3" fmla="*/ 5674 w 8738"/>
                  <a:gd name="connsiteY3" fmla="*/ 37243 h 38171"/>
                  <a:gd name="connsiteX4" fmla="*/ 5579 w 8738"/>
                  <a:gd name="connsiteY4" fmla="*/ 857 h 3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8" h="38171">
                    <a:moveTo>
                      <a:pt x="5579" y="857"/>
                    </a:moveTo>
                    <a:cubicBezTo>
                      <a:pt x="5102" y="-286"/>
                      <a:pt x="3674" y="-286"/>
                      <a:pt x="3197" y="857"/>
                    </a:cubicBezTo>
                    <a:cubicBezTo>
                      <a:pt x="-1470" y="12573"/>
                      <a:pt x="-613" y="25527"/>
                      <a:pt x="3102" y="37243"/>
                    </a:cubicBezTo>
                    <a:cubicBezTo>
                      <a:pt x="3483" y="38481"/>
                      <a:pt x="5293" y="38481"/>
                      <a:pt x="5674" y="37243"/>
                    </a:cubicBezTo>
                    <a:cubicBezTo>
                      <a:pt x="9389" y="25432"/>
                      <a:pt x="10151" y="12478"/>
                      <a:pt x="5579" y="857"/>
                    </a:cubicBezTo>
                    <a:close/>
                  </a:path>
                </a:pathLst>
              </a:custGeom>
              <a:grpFill/>
              <a:ln w="9525" cap="flat">
                <a:noFill/>
                <a:prstDash val="solid"/>
                <a:miter/>
              </a:ln>
            </p:spPr>
            <p:txBody>
              <a:bodyPr rtlCol="0" anchor="ctr"/>
              <a:lstStyle/>
              <a:p>
                <a:endParaRPr lang="en-US"/>
              </a:p>
            </p:txBody>
          </p:sp>
          <p:sp>
            <p:nvSpPr>
              <p:cNvPr id="1191" name="Freeform: Shape 1190">
                <a:extLst>
                  <a:ext uri="{FF2B5EF4-FFF2-40B4-BE49-F238E27FC236}">
                    <a16:creationId xmlns:a16="http://schemas.microsoft.com/office/drawing/2014/main" id="{8CDF2485-6DD0-C1EB-F7B0-88BB45490E6A}"/>
                  </a:ext>
                </a:extLst>
              </p:cNvPr>
              <p:cNvSpPr/>
              <p:nvPr/>
            </p:nvSpPr>
            <p:spPr>
              <a:xfrm>
                <a:off x="3970433" y="4649128"/>
                <a:ext cx="7252" cy="28789"/>
              </a:xfrm>
              <a:custGeom>
                <a:avLst/>
                <a:gdLst>
                  <a:gd name="connsiteX0" fmla="*/ 5111 w 7252"/>
                  <a:gd name="connsiteY0" fmla="*/ 1357 h 28789"/>
                  <a:gd name="connsiteX1" fmla="*/ 2253 w 7252"/>
                  <a:gd name="connsiteY1" fmla="*/ 1357 h 28789"/>
                  <a:gd name="connsiteX2" fmla="*/ 63 w 7252"/>
                  <a:gd name="connsiteY2" fmla="*/ 14502 h 28789"/>
                  <a:gd name="connsiteX3" fmla="*/ 2539 w 7252"/>
                  <a:gd name="connsiteY3" fmla="*/ 27932 h 28789"/>
                  <a:gd name="connsiteX4" fmla="*/ 4730 w 7252"/>
                  <a:gd name="connsiteY4" fmla="*/ 27932 h 28789"/>
                  <a:gd name="connsiteX5" fmla="*/ 7206 w 7252"/>
                  <a:gd name="connsiteY5" fmla="*/ 14502 h 28789"/>
                  <a:gd name="connsiteX6" fmla="*/ 5111 w 7252"/>
                  <a:gd name="connsiteY6" fmla="*/ 1357 h 2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52" h="28789">
                    <a:moveTo>
                      <a:pt x="5111" y="1357"/>
                    </a:moveTo>
                    <a:cubicBezTo>
                      <a:pt x="5015" y="-452"/>
                      <a:pt x="2444" y="-452"/>
                      <a:pt x="2253" y="1357"/>
                    </a:cubicBezTo>
                    <a:cubicBezTo>
                      <a:pt x="1872" y="5834"/>
                      <a:pt x="539" y="10025"/>
                      <a:pt x="63" y="14502"/>
                    </a:cubicBezTo>
                    <a:cubicBezTo>
                      <a:pt x="-414" y="18598"/>
                      <a:pt x="1968" y="23836"/>
                      <a:pt x="2539" y="27932"/>
                    </a:cubicBezTo>
                    <a:cubicBezTo>
                      <a:pt x="2730" y="29075"/>
                      <a:pt x="4635" y="29075"/>
                      <a:pt x="4730" y="27932"/>
                    </a:cubicBezTo>
                    <a:cubicBezTo>
                      <a:pt x="5397" y="23455"/>
                      <a:pt x="7016" y="18979"/>
                      <a:pt x="7206" y="14502"/>
                    </a:cubicBezTo>
                    <a:cubicBezTo>
                      <a:pt x="7587" y="10216"/>
                      <a:pt x="5492" y="5644"/>
                      <a:pt x="5111" y="1357"/>
                    </a:cubicBezTo>
                    <a:close/>
                  </a:path>
                </a:pathLst>
              </a:custGeom>
              <a:grpFill/>
              <a:ln w="9525" cap="flat">
                <a:noFill/>
                <a:prstDash val="solid"/>
                <a:miter/>
              </a:ln>
            </p:spPr>
            <p:txBody>
              <a:bodyPr rtlCol="0" anchor="ctr"/>
              <a:lstStyle/>
              <a:p>
                <a:endParaRPr lang="en-US"/>
              </a:p>
            </p:txBody>
          </p:sp>
          <p:sp>
            <p:nvSpPr>
              <p:cNvPr id="1192" name="Freeform: Shape 1191">
                <a:extLst>
                  <a:ext uri="{FF2B5EF4-FFF2-40B4-BE49-F238E27FC236}">
                    <a16:creationId xmlns:a16="http://schemas.microsoft.com/office/drawing/2014/main" id="{4EEF28AF-9666-D227-12B2-E876F164868A}"/>
                  </a:ext>
                </a:extLst>
              </p:cNvPr>
              <p:cNvSpPr/>
              <p:nvPr/>
            </p:nvSpPr>
            <p:spPr>
              <a:xfrm>
                <a:off x="3916468" y="4983508"/>
                <a:ext cx="27795" cy="28998"/>
              </a:xfrm>
              <a:custGeom>
                <a:avLst/>
                <a:gdLst>
                  <a:gd name="connsiteX0" fmla="*/ 26501 w 27795"/>
                  <a:gd name="connsiteY0" fmla="*/ 8925 h 28998"/>
                  <a:gd name="connsiteX1" fmla="*/ 20119 w 27795"/>
                  <a:gd name="connsiteY1" fmla="*/ 9687 h 28998"/>
                  <a:gd name="connsiteX2" fmla="*/ 15928 w 27795"/>
                  <a:gd name="connsiteY2" fmla="*/ 7210 h 28998"/>
                  <a:gd name="connsiteX3" fmla="*/ 15737 w 27795"/>
                  <a:gd name="connsiteY3" fmla="*/ 4448 h 28998"/>
                  <a:gd name="connsiteX4" fmla="*/ 14594 w 27795"/>
                  <a:gd name="connsiteY4" fmla="*/ 2448 h 28998"/>
                  <a:gd name="connsiteX5" fmla="*/ 14404 w 27795"/>
                  <a:gd name="connsiteY5" fmla="*/ 1495 h 28998"/>
                  <a:gd name="connsiteX6" fmla="*/ 11927 w 27795"/>
                  <a:gd name="connsiteY6" fmla="*/ 66 h 28998"/>
                  <a:gd name="connsiteX7" fmla="*/ 497 w 27795"/>
                  <a:gd name="connsiteY7" fmla="*/ 19688 h 28998"/>
                  <a:gd name="connsiteX8" fmla="*/ 2021 w 27795"/>
                  <a:gd name="connsiteY8" fmla="*/ 19879 h 28998"/>
                  <a:gd name="connsiteX9" fmla="*/ 10594 w 27795"/>
                  <a:gd name="connsiteY9" fmla="*/ 4924 h 28998"/>
                  <a:gd name="connsiteX10" fmla="*/ 10975 w 27795"/>
                  <a:gd name="connsiteY10" fmla="*/ 9496 h 28998"/>
                  <a:gd name="connsiteX11" fmla="*/ 11546 w 27795"/>
                  <a:gd name="connsiteY11" fmla="*/ 26641 h 28998"/>
                  <a:gd name="connsiteX12" fmla="*/ 16404 w 27795"/>
                  <a:gd name="connsiteY12" fmla="*/ 26641 h 28998"/>
                  <a:gd name="connsiteX13" fmla="*/ 16404 w 27795"/>
                  <a:gd name="connsiteY13" fmla="*/ 16735 h 28998"/>
                  <a:gd name="connsiteX14" fmla="*/ 16404 w 27795"/>
                  <a:gd name="connsiteY14" fmla="*/ 16069 h 28998"/>
                  <a:gd name="connsiteX15" fmla="*/ 16404 w 27795"/>
                  <a:gd name="connsiteY15" fmla="*/ 16069 h 28998"/>
                  <a:gd name="connsiteX16" fmla="*/ 27739 w 27795"/>
                  <a:gd name="connsiteY16" fmla="*/ 10258 h 28998"/>
                  <a:gd name="connsiteX17" fmla="*/ 26501 w 27795"/>
                  <a:gd name="connsiteY17" fmla="*/ 8925 h 2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95" h="28998">
                    <a:moveTo>
                      <a:pt x="26501" y="8925"/>
                    </a:moveTo>
                    <a:cubicBezTo>
                      <a:pt x="24405" y="9591"/>
                      <a:pt x="22310" y="9687"/>
                      <a:pt x="20119" y="9687"/>
                    </a:cubicBezTo>
                    <a:cubicBezTo>
                      <a:pt x="17642" y="9687"/>
                      <a:pt x="16404" y="8829"/>
                      <a:pt x="15928" y="7210"/>
                    </a:cubicBezTo>
                    <a:cubicBezTo>
                      <a:pt x="15832" y="6258"/>
                      <a:pt x="15832" y="5400"/>
                      <a:pt x="15737" y="4448"/>
                    </a:cubicBezTo>
                    <a:cubicBezTo>
                      <a:pt x="15642" y="3496"/>
                      <a:pt x="15166" y="2924"/>
                      <a:pt x="14594" y="2448"/>
                    </a:cubicBezTo>
                    <a:cubicBezTo>
                      <a:pt x="14499" y="2162"/>
                      <a:pt x="14499" y="1781"/>
                      <a:pt x="14404" y="1495"/>
                    </a:cubicBezTo>
                    <a:cubicBezTo>
                      <a:pt x="14118" y="447"/>
                      <a:pt x="12975" y="-219"/>
                      <a:pt x="11927" y="66"/>
                    </a:cubicBezTo>
                    <a:cubicBezTo>
                      <a:pt x="5260" y="2162"/>
                      <a:pt x="-1979" y="12449"/>
                      <a:pt x="497" y="19688"/>
                    </a:cubicBezTo>
                    <a:cubicBezTo>
                      <a:pt x="783" y="20450"/>
                      <a:pt x="1640" y="20545"/>
                      <a:pt x="2021" y="19879"/>
                    </a:cubicBezTo>
                    <a:cubicBezTo>
                      <a:pt x="5545" y="15021"/>
                      <a:pt x="5069" y="7877"/>
                      <a:pt x="10594" y="4924"/>
                    </a:cubicBezTo>
                    <a:cubicBezTo>
                      <a:pt x="10499" y="6448"/>
                      <a:pt x="10594" y="7972"/>
                      <a:pt x="10975" y="9496"/>
                    </a:cubicBezTo>
                    <a:cubicBezTo>
                      <a:pt x="11356" y="15211"/>
                      <a:pt x="11546" y="20926"/>
                      <a:pt x="11546" y="26641"/>
                    </a:cubicBezTo>
                    <a:cubicBezTo>
                      <a:pt x="11546" y="29784"/>
                      <a:pt x="16404" y="29784"/>
                      <a:pt x="16404" y="26641"/>
                    </a:cubicBezTo>
                    <a:cubicBezTo>
                      <a:pt x="16404" y="23307"/>
                      <a:pt x="16404" y="20069"/>
                      <a:pt x="16404" y="16735"/>
                    </a:cubicBezTo>
                    <a:cubicBezTo>
                      <a:pt x="16404" y="16545"/>
                      <a:pt x="16404" y="16259"/>
                      <a:pt x="16404" y="16069"/>
                    </a:cubicBezTo>
                    <a:cubicBezTo>
                      <a:pt x="16404" y="16069"/>
                      <a:pt x="16404" y="16069"/>
                      <a:pt x="16404" y="16069"/>
                    </a:cubicBezTo>
                    <a:cubicBezTo>
                      <a:pt x="21548" y="17688"/>
                      <a:pt x="25739" y="14925"/>
                      <a:pt x="27739" y="10258"/>
                    </a:cubicBezTo>
                    <a:cubicBezTo>
                      <a:pt x="28024" y="9401"/>
                      <a:pt x="27167" y="8734"/>
                      <a:pt x="26501" y="8925"/>
                    </a:cubicBezTo>
                    <a:close/>
                  </a:path>
                </a:pathLst>
              </a:custGeom>
              <a:grpFill/>
              <a:ln w="9525" cap="flat">
                <a:noFill/>
                <a:prstDash val="solid"/>
                <a:miter/>
              </a:ln>
            </p:spPr>
            <p:txBody>
              <a:bodyPr rtlCol="0" anchor="ctr"/>
              <a:lstStyle/>
              <a:p>
                <a:endParaRPr lang="en-US"/>
              </a:p>
            </p:txBody>
          </p:sp>
          <p:sp>
            <p:nvSpPr>
              <p:cNvPr id="1193" name="Freeform: Shape 1192">
                <a:extLst>
                  <a:ext uri="{FF2B5EF4-FFF2-40B4-BE49-F238E27FC236}">
                    <a16:creationId xmlns:a16="http://schemas.microsoft.com/office/drawing/2014/main" id="{37843FC6-E30C-86A7-B5D4-224E787E0774}"/>
                  </a:ext>
                </a:extLst>
              </p:cNvPr>
              <p:cNvSpPr/>
              <p:nvPr/>
            </p:nvSpPr>
            <p:spPr>
              <a:xfrm>
                <a:off x="3951684" y="5016610"/>
                <a:ext cx="292179" cy="138595"/>
              </a:xfrm>
              <a:custGeom>
                <a:avLst/>
                <a:gdLst>
                  <a:gd name="connsiteX0" fmla="*/ 291227 w 292179"/>
                  <a:gd name="connsiteY0" fmla="*/ 28496 h 138595"/>
                  <a:gd name="connsiteX1" fmla="*/ 288560 w 292179"/>
                  <a:gd name="connsiteY1" fmla="*/ 9255 h 138595"/>
                  <a:gd name="connsiteX2" fmla="*/ 289893 w 292179"/>
                  <a:gd name="connsiteY2" fmla="*/ 8398 h 138595"/>
                  <a:gd name="connsiteX3" fmla="*/ 287607 w 292179"/>
                  <a:gd name="connsiteY3" fmla="*/ 16 h 138595"/>
                  <a:gd name="connsiteX4" fmla="*/ 283416 w 292179"/>
                  <a:gd name="connsiteY4" fmla="*/ 873 h 138595"/>
                  <a:gd name="connsiteX5" fmla="*/ 281226 w 292179"/>
                  <a:gd name="connsiteY5" fmla="*/ 2874 h 138595"/>
                  <a:gd name="connsiteX6" fmla="*/ 241030 w 292179"/>
                  <a:gd name="connsiteY6" fmla="*/ 37449 h 138595"/>
                  <a:gd name="connsiteX7" fmla="*/ 241983 w 292179"/>
                  <a:gd name="connsiteY7" fmla="*/ 38402 h 138595"/>
                  <a:gd name="connsiteX8" fmla="*/ 274749 w 292179"/>
                  <a:gd name="connsiteY8" fmla="*/ 18685 h 138595"/>
                  <a:gd name="connsiteX9" fmla="*/ 270748 w 292179"/>
                  <a:gd name="connsiteY9" fmla="*/ 27448 h 138595"/>
                  <a:gd name="connsiteX10" fmla="*/ 244554 w 292179"/>
                  <a:gd name="connsiteY10" fmla="*/ 58976 h 138595"/>
                  <a:gd name="connsiteX11" fmla="*/ 181594 w 292179"/>
                  <a:gd name="connsiteY11" fmla="*/ 101934 h 138595"/>
                  <a:gd name="connsiteX12" fmla="*/ 429 w 292179"/>
                  <a:gd name="connsiteY12" fmla="*/ 134223 h 138595"/>
                  <a:gd name="connsiteX13" fmla="*/ 429 w 292179"/>
                  <a:gd name="connsiteY13" fmla="*/ 135081 h 138595"/>
                  <a:gd name="connsiteX14" fmla="*/ 191976 w 292179"/>
                  <a:gd name="connsiteY14" fmla="*/ 107172 h 138595"/>
                  <a:gd name="connsiteX15" fmla="*/ 260461 w 292179"/>
                  <a:gd name="connsiteY15" fmla="*/ 56976 h 138595"/>
                  <a:gd name="connsiteX16" fmla="*/ 282750 w 292179"/>
                  <a:gd name="connsiteY16" fmla="*/ 26877 h 138595"/>
                  <a:gd name="connsiteX17" fmla="*/ 289893 w 292179"/>
                  <a:gd name="connsiteY17" fmla="*/ 49546 h 138595"/>
                  <a:gd name="connsiteX18" fmla="*/ 292179 w 292179"/>
                  <a:gd name="connsiteY18" fmla="*/ 48879 h 138595"/>
                  <a:gd name="connsiteX19" fmla="*/ 291227 w 292179"/>
                  <a:gd name="connsiteY19" fmla="*/ 28496 h 13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2179" h="138595">
                    <a:moveTo>
                      <a:pt x="291227" y="28496"/>
                    </a:moveTo>
                    <a:cubicBezTo>
                      <a:pt x="290465" y="22114"/>
                      <a:pt x="289227" y="15732"/>
                      <a:pt x="288560" y="9255"/>
                    </a:cubicBezTo>
                    <a:cubicBezTo>
                      <a:pt x="288941" y="8970"/>
                      <a:pt x="289417" y="8684"/>
                      <a:pt x="289893" y="8398"/>
                    </a:cubicBezTo>
                    <a:cubicBezTo>
                      <a:pt x="293322" y="6112"/>
                      <a:pt x="292370" y="-365"/>
                      <a:pt x="287607" y="16"/>
                    </a:cubicBezTo>
                    <a:cubicBezTo>
                      <a:pt x="286083" y="111"/>
                      <a:pt x="284845" y="493"/>
                      <a:pt x="283416" y="873"/>
                    </a:cubicBezTo>
                    <a:cubicBezTo>
                      <a:pt x="282369" y="1159"/>
                      <a:pt x="281702" y="1921"/>
                      <a:pt x="281226" y="2874"/>
                    </a:cubicBezTo>
                    <a:cubicBezTo>
                      <a:pt x="265986" y="11351"/>
                      <a:pt x="249031" y="22210"/>
                      <a:pt x="241030" y="37449"/>
                    </a:cubicBezTo>
                    <a:cubicBezTo>
                      <a:pt x="240744" y="38021"/>
                      <a:pt x="241316" y="38688"/>
                      <a:pt x="241983" y="38402"/>
                    </a:cubicBezTo>
                    <a:cubicBezTo>
                      <a:pt x="253222" y="32877"/>
                      <a:pt x="264081" y="25829"/>
                      <a:pt x="274749" y="18685"/>
                    </a:cubicBezTo>
                    <a:cubicBezTo>
                      <a:pt x="273510" y="21638"/>
                      <a:pt x="272272" y="24686"/>
                      <a:pt x="270748" y="27448"/>
                    </a:cubicBezTo>
                    <a:cubicBezTo>
                      <a:pt x="264176" y="39450"/>
                      <a:pt x="254365" y="49546"/>
                      <a:pt x="244554" y="58976"/>
                    </a:cubicBezTo>
                    <a:cubicBezTo>
                      <a:pt x="226171" y="76597"/>
                      <a:pt x="203883" y="90027"/>
                      <a:pt x="181594" y="101934"/>
                    </a:cubicBezTo>
                    <a:cubicBezTo>
                      <a:pt x="124539" y="132128"/>
                      <a:pt x="63675" y="134700"/>
                      <a:pt x="429" y="134223"/>
                    </a:cubicBezTo>
                    <a:cubicBezTo>
                      <a:pt x="-143" y="134223"/>
                      <a:pt x="-143" y="135081"/>
                      <a:pt x="429" y="135081"/>
                    </a:cubicBezTo>
                    <a:cubicBezTo>
                      <a:pt x="68342" y="142891"/>
                      <a:pt x="130731" y="139367"/>
                      <a:pt x="191976" y="107172"/>
                    </a:cubicBezTo>
                    <a:cubicBezTo>
                      <a:pt x="217122" y="93933"/>
                      <a:pt x="240554" y="77264"/>
                      <a:pt x="260461" y="56976"/>
                    </a:cubicBezTo>
                    <a:cubicBezTo>
                      <a:pt x="268081" y="49165"/>
                      <a:pt x="277320" y="38402"/>
                      <a:pt x="282750" y="26877"/>
                    </a:cubicBezTo>
                    <a:cubicBezTo>
                      <a:pt x="284178" y="34306"/>
                      <a:pt x="286464" y="41640"/>
                      <a:pt x="289893" y="49546"/>
                    </a:cubicBezTo>
                    <a:cubicBezTo>
                      <a:pt x="290370" y="50689"/>
                      <a:pt x="292179" y="50118"/>
                      <a:pt x="292179" y="48879"/>
                    </a:cubicBezTo>
                    <a:cubicBezTo>
                      <a:pt x="291798" y="42212"/>
                      <a:pt x="292084" y="35354"/>
                      <a:pt x="291227" y="28496"/>
                    </a:cubicBezTo>
                    <a:close/>
                  </a:path>
                </a:pathLst>
              </a:custGeom>
              <a:grpFill/>
              <a:ln w="9525" cap="flat">
                <a:noFill/>
                <a:prstDash val="solid"/>
                <a:miter/>
              </a:ln>
            </p:spPr>
            <p:txBody>
              <a:bodyPr rtlCol="0" anchor="ctr"/>
              <a:lstStyle/>
              <a:p>
                <a:endParaRPr lang="en-US"/>
              </a:p>
            </p:txBody>
          </p:sp>
          <p:sp>
            <p:nvSpPr>
              <p:cNvPr id="1194" name="Freeform: Shape 1193">
                <a:extLst>
                  <a:ext uri="{FF2B5EF4-FFF2-40B4-BE49-F238E27FC236}">
                    <a16:creationId xmlns:a16="http://schemas.microsoft.com/office/drawing/2014/main" id="{3A38C223-A2B4-C21F-C468-B6CDB1E3EE59}"/>
                  </a:ext>
                </a:extLst>
              </p:cNvPr>
              <p:cNvSpPr/>
              <p:nvPr/>
            </p:nvSpPr>
            <p:spPr>
              <a:xfrm>
                <a:off x="4172491" y="5136843"/>
                <a:ext cx="47222" cy="42198"/>
              </a:xfrm>
              <a:custGeom>
                <a:avLst/>
                <a:gdLst>
                  <a:gd name="connsiteX0" fmla="*/ 45846 w 47222"/>
                  <a:gd name="connsiteY0" fmla="*/ 32469 h 42198"/>
                  <a:gd name="connsiteX1" fmla="*/ 16223 w 47222"/>
                  <a:gd name="connsiteY1" fmla="*/ 20944 h 42198"/>
                  <a:gd name="connsiteX2" fmla="*/ 19938 w 47222"/>
                  <a:gd name="connsiteY2" fmla="*/ 9799 h 42198"/>
                  <a:gd name="connsiteX3" fmla="*/ 30225 w 47222"/>
                  <a:gd name="connsiteY3" fmla="*/ 10371 h 42198"/>
                  <a:gd name="connsiteX4" fmla="*/ 32130 w 47222"/>
                  <a:gd name="connsiteY4" fmla="*/ 3322 h 42198"/>
                  <a:gd name="connsiteX5" fmla="*/ 7555 w 47222"/>
                  <a:gd name="connsiteY5" fmla="*/ 6847 h 42198"/>
                  <a:gd name="connsiteX6" fmla="*/ 983 w 47222"/>
                  <a:gd name="connsiteY6" fmla="*/ 33707 h 42198"/>
                  <a:gd name="connsiteX7" fmla="*/ 2317 w 47222"/>
                  <a:gd name="connsiteY7" fmla="*/ 33707 h 42198"/>
                  <a:gd name="connsiteX8" fmla="*/ 8413 w 47222"/>
                  <a:gd name="connsiteY8" fmla="*/ 18086 h 42198"/>
                  <a:gd name="connsiteX9" fmla="*/ 8317 w 47222"/>
                  <a:gd name="connsiteY9" fmla="*/ 21896 h 42198"/>
                  <a:gd name="connsiteX10" fmla="*/ 18318 w 47222"/>
                  <a:gd name="connsiteY10" fmla="*/ 39708 h 42198"/>
                  <a:gd name="connsiteX11" fmla="*/ 46703 w 47222"/>
                  <a:gd name="connsiteY11" fmla="*/ 34564 h 42198"/>
                  <a:gd name="connsiteX12" fmla="*/ 45846 w 47222"/>
                  <a:gd name="connsiteY12" fmla="*/ 32469 h 4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222" h="42198">
                    <a:moveTo>
                      <a:pt x="45846" y="32469"/>
                    </a:moveTo>
                    <a:cubicBezTo>
                      <a:pt x="36130" y="34088"/>
                      <a:pt x="17176" y="34660"/>
                      <a:pt x="16223" y="20944"/>
                    </a:cubicBezTo>
                    <a:cubicBezTo>
                      <a:pt x="15937" y="16943"/>
                      <a:pt x="17080" y="12657"/>
                      <a:pt x="19938" y="9799"/>
                    </a:cubicBezTo>
                    <a:cubicBezTo>
                      <a:pt x="22986" y="6847"/>
                      <a:pt x="26796" y="10561"/>
                      <a:pt x="30225" y="10371"/>
                    </a:cubicBezTo>
                    <a:cubicBezTo>
                      <a:pt x="33844" y="10085"/>
                      <a:pt x="35559" y="5323"/>
                      <a:pt x="32130" y="3322"/>
                    </a:cubicBezTo>
                    <a:cubicBezTo>
                      <a:pt x="23081" y="-1821"/>
                      <a:pt x="14509" y="-1249"/>
                      <a:pt x="7555" y="6847"/>
                    </a:cubicBezTo>
                    <a:cubicBezTo>
                      <a:pt x="1555" y="13800"/>
                      <a:pt x="-1779" y="24849"/>
                      <a:pt x="983" y="33707"/>
                    </a:cubicBezTo>
                    <a:cubicBezTo>
                      <a:pt x="1173" y="34374"/>
                      <a:pt x="2126" y="34374"/>
                      <a:pt x="2317" y="33707"/>
                    </a:cubicBezTo>
                    <a:cubicBezTo>
                      <a:pt x="3841" y="29707"/>
                      <a:pt x="5746" y="23515"/>
                      <a:pt x="8413" y="18086"/>
                    </a:cubicBezTo>
                    <a:cubicBezTo>
                      <a:pt x="8317" y="19420"/>
                      <a:pt x="8222" y="20753"/>
                      <a:pt x="8317" y="21896"/>
                    </a:cubicBezTo>
                    <a:cubicBezTo>
                      <a:pt x="8698" y="29326"/>
                      <a:pt x="11556" y="35898"/>
                      <a:pt x="18318" y="39708"/>
                    </a:cubicBezTo>
                    <a:cubicBezTo>
                      <a:pt x="28510" y="45423"/>
                      <a:pt x="38035" y="40279"/>
                      <a:pt x="46703" y="34564"/>
                    </a:cubicBezTo>
                    <a:cubicBezTo>
                      <a:pt x="47751" y="33803"/>
                      <a:pt x="47084" y="32278"/>
                      <a:pt x="45846" y="32469"/>
                    </a:cubicBezTo>
                    <a:close/>
                  </a:path>
                </a:pathLst>
              </a:custGeom>
              <a:grpFill/>
              <a:ln w="9525" cap="flat">
                <a:noFill/>
                <a:prstDash val="solid"/>
                <a:miter/>
              </a:ln>
            </p:spPr>
            <p:txBody>
              <a:bodyPr rtlCol="0" anchor="ctr"/>
              <a:lstStyle/>
              <a:p>
                <a:endParaRPr lang="en-US"/>
              </a:p>
            </p:txBody>
          </p:sp>
          <p:sp>
            <p:nvSpPr>
              <p:cNvPr id="1195" name="Freeform: Shape 1194">
                <a:extLst>
                  <a:ext uri="{FF2B5EF4-FFF2-40B4-BE49-F238E27FC236}">
                    <a16:creationId xmlns:a16="http://schemas.microsoft.com/office/drawing/2014/main" id="{98E51876-04DC-11EF-4E7A-1CD97D70733D}"/>
                  </a:ext>
                </a:extLst>
              </p:cNvPr>
              <p:cNvSpPr/>
              <p:nvPr/>
            </p:nvSpPr>
            <p:spPr>
              <a:xfrm>
                <a:off x="3960113" y="4072347"/>
                <a:ext cx="67741" cy="94436"/>
              </a:xfrm>
              <a:custGeom>
                <a:avLst/>
                <a:gdLst>
                  <a:gd name="connsiteX0" fmla="*/ 66770 w 67741"/>
                  <a:gd name="connsiteY0" fmla="*/ 49025 h 94436"/>
                  <a:gd name="connsiteX1" fmla="*/ 51625 w 67741"/>
                  <a:gd name="connsiteY1" fmla="*/ 43977 h 94436"/>
                  <a:gd name="connsiteX2" fmla="*/ 38767 w 67741"/>
                  <a:gd name="connsiteY2" fmla="*/ 3115 h 94436"/>
                  <a:gd name="connsiteX3" fmla="*/ 30956 w 67741"/>
                  <a:gd name="connsiteY3" fmla="*/ 2067 h 94436"/>
                  <a:gd name="connsiteX4" fmla="*/ 12287 w 67741"/>
                  <a:gd name="connsiteY4" fmla="*/ 42262 h 94436"/>
                  <a:gd name="connsiteX5" fmla="*/ 1905 w 67741"/>
                  <a:gd name="connsiteY5" fmla="*/ 45406 h 94436"/>
                  <a:gd name="connsiteX6" fmla="*/ 2381 w 67741"/>
                  <a:gd name="connsiteY6" fmla="*/ 49025 h 94436"/>
                  <a:gd name="connsiteX7" fmla="*/ 9239 w 67741"/>
                  <a:gd name="connsiteY7" fmla="*/ 50454 h 94436"/>
                  <a:gd name="connsiteX8" fmla="*/ 0 w 67741"/>
                  <a:gd name="connsiteY8" fmla="*/ 93126 h 94436"/>
                  <a:gd name="connsiteX9" fmla="*/ 2477 w 67741"/>
                  <a:gd name="connsiteY9" fmla="*/ 93793 h 94436"/>
                  <a:gd name="connsiteX10" fmla="*/ 20098 w 67741"/>
                  <a:gd name="connsiteY10" fmla="*/ 51311 h 94436"/>
                  <a:gd name="connsiteX11" fmla="*/ 30099 w 67741"/>
                  <a:gd name="connsiteY11" fmla="*/ 51787 h 94436"/>
                  <a:gd name="connsiteX12" fmla="*/ 44863 w 67741"/>
                  <a:gd name="connsiteY12" fmla="*/ 52359 h 94436"/>
                  <a:gd name="connsiteX13" fmla="*/ 46101 w 67741"/>
                  <a:gd name="connsiteY13" fmla="*/ 56264 h 94436"/>
                  <a:gd name="connsiteX14" fmla="*/ 55817 w 67741"/>
                  <a:gd name="connsiteY14" fmla="*/ 88649 h 94436"/>
                  <a:gd name="connsiteX15" fmla="*/ 58579 w 67741"/>
                  <a:gd name="connsiteY15" fmla="*/ 88268 h 94436"/>
                  <a:gd name="connsiteX16" fmla="*/ 56102 w 67741"/>
                  <a:gd name="connsiteY16" fmla="*/ 58550 h 94436"/>
                  <a:gd name="connsiteX17" fmla="*/ 54197 w 67741"/>
                  <a:gd name="connsiteY17" fmla="*/ 52264 h 94436"/>
                  <a:gd name="connsiteX18" fmla="*/ 66485 w 67741"/>
                  <a:gd name="connsiteY18" fmla="*/ 51502 h 94436"/>
                  <a:gd name="connsiteX19" fmla="*/ 66770 w 67741"/>
                  <a:gd name="connsiteY19" fmla="*/ 49025 h 94436"/>
                  <a:gd name="connsiteX20" fmla="*/ 23908 w 67741"/>
                  <a:gd name="connsiteY20" fmla="*/ 40929 h 94436"/>
                  <a:gd name="connsiteX21" fmla="*/ 33719 w 67741"/>
                  <a:gd name="connsiteY21" fmla="*/ 16069 h 94436"/>
                  <a:gd name="connsiteX22" fmla="*/ 41624 w 67741"/>
                  <a:gd name="connsiteY22" fmla="*/ 41977 h 94436"/>
                  <a:gd name="connsiteX23" fmla="*/ 23908 w 67741"/>
                  <a:gd name="connsiteY23" fmla="*/ 40929 h 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741" h="94436">
                    <a:moveTo>
                      <a:pt x="66770" y="49025"/>
                    </a:moveTo>
                    <a:cubicBezTo>
                      <a:pt x="62103" y="47025"/>
                      <a:pt x="56960" y="45406"/>
                      <a:pt x="51625" y="43977"/>
                    </a:cubicBezTo>
                    <a:cubicBezTo>
                      <a:pt x="47339" y="30356"/>
                      <a:pt x="42577" y="16831"/>
                      <a:pt x="38767" y="3115"/>
                    </a:cubicBezTo>
                    <a:cubicBezTo>
                      <a:pt x="37814" y="-314"/>
                      <a:pt x="32671" y="-1267"/>
                      <a:pt x="30956" y="2067"/>
                    </a:cubicBezTo>
                    <a:cubicBezTo>
                      <a:pt x="24670" y="14449"/>
                      <a:pt x="17907" y="28165"/>
                      <a:pt x="12287" y="42262"/>
                    </a:cubicBezTo>
                    <a:cubicBezTo>
                      <a:pt x="8668" y="43024"/>
                      <a:pt x="5144" y="43977"/>
                      <a:pt x="1905" y="45406"/>
                    </a:cubicBezTo>
                    <a:cubicBezTo>
                      <a:pt x="286" y="46168"/>
                      <a:pt x="857" y="48549"/>
                      <a:pt x="2381" y="49025"/>
                    </a:cubicBezTo>
                    <a:cubicBezTo>
                      <a:pt x="4667" y="49692"/>
                      <a:pt x="6858" y="50168"/>
                      <a:pt x="9239" y="50454"/>
                    </a:cubicBezTo>
                    <a:cubicBezTo>
                      <a:pt x="4191" y="64646"/>
                      <a:pt x="476" y="79124"/>
                      <a:pt x="0" y="93126"/>
                    </a:cubicBezTo>
                    <a:cubicBezTo>
                      <a:pt x="0" y="94459"/>
                      <a:pt x="1905" y="94936"/>
                      <a:pt x="2477" y="93793"/>
                    </a:cubicBezTo>
                    <a:cubicBezTo>
                      <a:pt x="9716" y="80362"/>
                      <a:pt x="14954" y="65884"/>
                      <a:pt x="20098" y="51311"/>
                    </a:cubicBezTo>
                    <a:cubicBezTo>
                      <a:pt x="23432" y="51502"/>
                      <a:pt x="26765" y="51597"/>
                      <a:pt x="30099" y="51787"/>
                    </a:cubicBezTo>
                    <a:cubicBezTo>
                      <a:pt x="35147" y="52073"/>
                      <a:pt x="40005" y="52264"/>
                      <a:pt x="44863" y="52359"/>
                    </a:cubicBezTo>
                    <a:cubicBezTo>
                      <a:pt x="45244" y="53692"/>
                      <a:pt x="45625" y="55026"/>
                      <a:pt x="46101" y="56264"/>
                    </a:cubicBezTo>
                    <a:cubicBezTo>
                      <a:pt x="48673" y="65027"/>
                      <a:pt x="48387" y="83220"/>
                      <a:pt x="55817" y="88649"/>
                    </a:cubicBezTo>
                    <a:cubicBezTo>
                      <a:pt x="56674" y="89316"/>
                      <a:pt x="57817" y="88935"/>
                      <a:pt x="58579" y="88268"/>
                    </a:cubicBezTo>
                    <a:cubicBezTo>
                      <a:pt x="65627" y="82172"/>
                      <a:pt x="58103" y="65789"/>
                      <a:pt x="56102" y="58550"/>
                    </a:cubicBezTo>
                    <a:cubicBezTo>
                      <a:pt x="55531" y="56455"/>
                      <a:pt x="54864" y="54359"/>
                      <a:pt x="54197" y="52264"/>
                    </a:cubicBezTo>
                    <a:cubicBezTo>
                      <a:pt x="58198" y="52168"/>
                      <a:pt x="62294" y="51978"/>
                      <a:pt x="66485" y="51502"/>
                    </a:cubicBezTo>
                    <a:cubicBezTo>
                      <a:pt x="68008" y="51502"/>
                      <a:pt x="68199" y="49597"/>
                      <a:pt x="66770" y="49025"/>
                    </a:cubicBezTo>
                    <a:close/>
                    <a:moveTo>
                      <a:pt x="23908" y="40929"/>
                    </a:moveTo>
                    <a:cubicBezTo>
                      <a:pt x="26956" y="32547"/>
                      <a:pt x="30099" y="24165"/>
                      <a:pt x="33719" y="16069"/>
                    </a:cubicBezTo>
                    <a:cubicBezTo>
                      <a:pt x="36290" y="24736"/>
                      <a:pt x="38957" y="33309"/>
                      <a:pt x="41624" y="41977"/>
                    </a:cubicBezTo>
                    <a:cubicBezTo>
                      <a:pt x="35719" y="41024"/>
                      <a:pt x="29813" y="40643"/>
                      <a:pt x="23908" y="40929"/>
                    </a:cubicBezTo>
                    <a:close/>
                  </a:path>
                </a:pathLst>
              </a:custGeom>
              <a:grpFill/>
              <a:ln w="9525" cap="flat">
                <a:noFill/>
                <a:prstDash val="solid"/>
                <a:miter/>
              </a:ln>
            </p:spPr>
            <p:txBody>
              <a:bodyPr rtlCol="0" anchor="ctr"/>
              <a:lstStyle/>
              <a:p>
                <a:endParaRPr lang="en-US"/>
              </a:p>
            </p:txBody>
          </p:sp>
          <p:sp>
            <p:nvSpPr>
              <p:cNvPr id="1196" name="Freeform: Shape 1195">
                <a:extLst>
                  <a:ext uri="{FF2B5EF4-FFF2-40B4-BE49-F238E27FC236}">
                    <a16:creationId xmlns:a16="http://schemas.microsoft.com/office/drawing/2014/main" id="{EA582803-A837-079C-453B-726618DA967F}"/>
                  </a:ext>
                </a:extLst>
              </p:cNvPr>
              <p:cNvSpPr/>
              <p:nvPr/>
            </p:nvSpPr>
            <p:spPr>
              <a:xfrm>
                <a:off x="4055622" y="4964535"/>
                <a:ext cx="31093" cy="32385"/>
              </a:xfrm>
              <a:custGeom>
                <a:avLst/>
                <a:gdLst>
                  <a:gd name="connsiteX0" fmla="*/ 30031 w 31093"/>
                  <a:gd name="connsiteY0" fmla="*/ 7610 h 32385"/>
                  <a:gd name="connsiteX1" fmla="*/ 23840 w 31093"/>
                  <a:gd name="connsiteY1" fmla="*/ 6086 h 32385"/>
                  <a:gd name="connsiteX2" fmla="*/ 17363 w 31093"/>
                  <a:gd name="connsiteY2" fmla="*/ 3800 h 32385"/>
                  <a:gd name="connsiteX3" fmla="*/ 14886 w 31093"/>
                  <a:gd name="connsiteY3" fmla="*/ 3038 h 32385"/>
                  <a:gd name="connsiteX4" fmla="*/ 14696 w 31093"/>
                  <a:gd name="connsiteY4" fmla="*/ 1895 h 32385"/>
                  <a:gd name="connsiteX5" fmla="*/ 10314 w 31093"/>
                  <a:gd name="connsiteY5" fmla="*/ 752 h 32385"/>
                  <a:gd name="connsiteX6" fmla="*/ 27 w 31093"/>
                  <a:gd name="connsiteY6" fmla="*/ 20088 h 32385"/>
                  <a:gd name="connsiteX7" fmla="*/ 2027 w 31093"/>
                  <a:gd name="connsiteY7" fmla="*/ 20659 h 32385"/>
                  <a:gd name="connsiteX8" fmla="*/ 10409 w 31093"/>
                  <a:gd name="connsiteY8" fmla="*/ 8658 h 32385"/>
                  <a:gd name="connsiteX9" fmla="*/ 11457 w 31093"/>
                  <a:gd name="connsiteY9" fmla="*/ 15706 h 32385"/>
                  <a:gd name="connsiteX10" fmla="*/ 12600 w 31093"/>
                  <a:gd name="connsiteY10" fmla="*/ 30375 h 32385"/>
                  <a:gd name="connsiteX11" fmla="*/ 18125 w 31093"/>
                  <a:gd name="connsiteY11" fmla="*/ 29613 h 32385"/>
                  <a:gd name="connsiteX12" fmla="*/ 16982 w 31093"/>
                  <a:gd name="connsiteY12" fmla="*/ 16373 h 32385"/>
                  <a:gd name="connsiteX13" fmla="*/ 17172 w 31093"/>
                  <a:gd name="connsiteY13" fmla="*/ 13230 h 32385"/>
                  <a:gd name="connsiteX14" fmla="*/ 20887 w 31093"/>
                  <a:gd name="connsiteY14" fmla="*/ 14468 h 32385"/>
                  <a:gd name="connsiteX15" fmla="*/ 25745 w 31093"/>
                  <a:gd name="connsiteY15" fmla="*/ 13420 h 32385"/>
                  <a:gd name="connsiteX16" fmla="*/ 29936 w 31093"/>
                  <a:gd name="connsiteY16" fmla="*/ 10372 h 32385"/>
                  <a:gd name="connsiteX17" fmla="*/ 30031 w 31093"/>
                  <a:gd name="connsiteY17" fmla="*/ 7610 h 3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093" h="32385">
                    <a:moveTo>
                      <a:pt x="30031" y="7610"/>
                    </a:moveTo>
                    <a:cubicBezTo>
                      <a:pt x="27840" y="7038"/>
                      <a:pt x="26126" y="6086"/>
                      <a:pt x="23840" y="6086"/>
                    </a:cubicBezTo>
                    <a:cubicBezTo>
                      <a:pt x="20792" y="6181"/>
                      <a:pt x="19744" y="6276"/>
                      <a:pt x="17363" y="3800"/>
                    </a:cubicBezTo>
                    <a:cubicBezTo>
                      <a:pt x="16696" y="3133"/>
                      <a:pt x="15743" y="2943"/>
                      <a:pt x="14886" y="3038"/>
                    </a:cubicBezTo>
                    <a:cubicBezTo>
                      <a:pt x="14791" y="2657"/>
                      <a:pt x="14791" y="2276"/>
                      <a:pt x="14696" y="1895"/>
                    </a:cubicBezTo>
                    <a:cubicBezTo>
                      <a:pt x="14315" y="-105"/>
                      <a:pt x="11552" y="-582"/>
                      <a:pt x="10314" y="752"/>
                    </a:cubicBezTo>
                    <a:cubicBezTo>
                      <a:pt x="5456" y="5895"/>
                      <a:pt x="-449" y="12563"/>
                      <a:pt x="27" y="20088"/>
                    </a:cubicBezTo>
                    <a:cubicBezTo>
                      <a:pt x="122" y="21231"/>
                      <a:pt x="1456" y="21516"/>
                      <a:pt x="2027" y="20659"/>
                    </a:cubicBezTo>
                    <a:cubicBezTo>
                      <a:pt x="4980" y="16659"/>
                      <a:pt x="7457" y="12563"/>
                      <a:pt x="10409" y="8658"/>
                    </a:cubicBezTo>
                    <a:cubicBezTo>
                      <a:pt x="10790" y="11039"/>
                      <a:pt x="11171" y="13325"/>
                      <a:pt x="11457" y="15706"/>
                    </a:cubicBezTo>
                    <a:cubicBezTo>
                      <a:pt x="11267" y="20659"/>
                      <a:pt x="11552" y="25517"/>
                      <a:pt x="12600" y="30375"/>
                    </a:cubicBezTo>
                    <a:cubicBezTo>
                      <a:pt x="13267" y="33518"/>
                      <a:pt x="18220" y="32756"/>
                      <a:pt x="18125" y="29613"/>
                    </a:cubicBezTo>
                    <a:cubicBezTo>
                      <a:pt x="18029" y="25231"/>
                      <a:pt x="17648" y="20754"/>
                      <a:pt x="16982" y="16373"/>
                    </a:cubicBezTo>
                    <a:cubicBezTo>
                      <a:pt x="16982" y="15325"/>
                      <a:pt x="17077" y="14277"/>
                      <a:pt x="17172" y="13230"/>
                    </a:cubicBezTo>
                    <a:cubicBezTo>
                      <a:pt x="18220" y="13992"/>
                      <a:pt x="19458" y="14563"/>
                      <a:pt x="20887" y="14468"/>
                    </a:cubicBezTo>
                    <a:cubicBezTo>
                      <a:pt x="22506" y="14373"/>
                      <a:pt x="24221" y="14182"/>
                      <a:pt x="25745" y="13420"/>
                    </a:cubicBezTo>
                    <a:cubicBezTo>
                      <a:pt x="27364" y="12563"/>
                      <a:pt x="28316" y="11039"/>
                      <a:pt x="29936" y="10372"/>
                    </a:cubicBezTo>
                    <a:cubicBezTo>
                      <a:pt x="31364" y="9896"/>
                      <a:pt x="31555" y="7991"/>
                      <a:pt x="30031" y="7610"/>
                    </a:cubicBezTo>
                    <a:close/>
                  </a:path>
                </a:pathLst>
              </a:custGeom>
              <a:grpFill/>
              <a:ln w="9525" cap="flat">
                <a:noFill/>
                <a:prstDash val="solid"/>
                <a:miter/>
              </a:ln>
            </p:spPr>
            <p:txBody>
              <a:bodyPr rtlCol="0" anchor="ctr"/>
              <a:lstStyle/>
              <a:p>
                <a:endParaRPr lang="en-US"/>
              </a:p>
            </p:txBody>
          </p:sp>
        </p:grpSp>
        <p:grpSp>
          <p:nvGrpSpPr>
            <p:cNvPr id="1197" name="Graphic 6">
              <a:extLst>
                <a:ext uri="{FF2B5EF4-FFF2-40B4-BE49-F238E27FC236}">
                  <a16:creationId xmlns:a16="http://schemas.microsoft.com/office/drawing/2014/main" id="{6FFBA9C9-FE37-7B06-90A8-B76B061E750A}"/>
                </a:ext>
              </a:extLst>
            </p:cNvPr>
            <p:cNvGrpSpPr/>
            <p:nvPr/>
          </p:nvGrpSpPr>
          <p:grpSpPr>
            <a:xfrm>
              <a:off x="4307550" y="4504052"/>
              <a:ext cx="1081158" cy="276881"/>
              <a:chOff x="4307550" y="4504052"/>
              <a:chExt cx="1081158" cy="276881"/>
            </a:xfrm>
            <a:grpFill/>
          </p:grpSpPr>
          <p:sp>
            <p:nvSpPr>
              <p:cNvPr id="1198" name="Freeform: Shape 1197">
                <a:extLst>
                  <a:ext uri="{FF2B5EF4-FFF2-40B4-BE49-F238E27FC236}">
                    <a16:creationId xmlns:a16="http://schemas.microsoft.com/office/drawing/2014/main" id="{9A145557-9108-8432-E4E4-8D5CF9105D5D}"/>
                  </a:ext>
                </a:extLst>
              </p:cNvPr>
              <p:cNvSpPr/>
              <p:nvPr/>
            </p:nvSpPr>
            <p:spPr>
              <a:xfrm>
                <a:off x="4307550" y="4640716"/>
                <a:ext cx="79768" cy="92786"/>
              </a:xfrm>
              <a:custGeom>
                <a:avLst/>
                <a:gdLst>
                  <a:gd name="connsiteX0" fmla="*/ 76616 w 79768"/>
                  <a:gd name="connsiteY0" fmla="*/ 61872 h 92786"/>
                  <a:gd name="connsiteX1" fmla="*/ 73759 w 79768"/>
                  <a:gd name="connsiteY1" fmla="*/ 61491 h 92786"/>
                  <a:gd name="connsiteX2" fmla="*/ 67663 w 79768"/>
                  <a:gd name="connsiteY2" fmla="*/ 71206 h 92786"/>
                  <a:gd name="connsiteX3" fmla="*/ 67377 w 79768"/>
                  <a:gd name="connsiteY3" fmla="*/ 71016 h 92786"/>
                  <a:gd name="connsiteX4" fmla="*/ 61186 w 79768"/>
                  <a:gd name="connsiteY4" fmla="*/ 63777 h 92786"/>
                  <a:gd name="connsiteX5" fmla="*/ 48994 w 79768"/>
                  <a:gd name="connsiteY5" fmla="*/ 44250 h 92786"/>
                  <a:gd name="connsiteX6" fmla="*/ 73473 w 79768"/>
                  <a:gd name="connsiteY6" fmla="*/ 3579 h 92786"/>
                  <a:gd name="connsiteX7" fmla="*/ 72044 w 79768"/>
                  <a:gd name="connsiteY7" fmla="*/ 2436 h 92786"/>
                  <a:gd name="connsiteX8" fmla="*/ 43469 w 79768"/>
                  <a:gd name="connsiteY8" fmla="*/ 33868 h 92786"/>
                  <a:gd name="connsiteX9" fmla="*/ 39659 w 79768"/>
                  <a:gd name="connsiteY9" fmla="*/ 26438 h 92786"/>
                  <a:gd name="connsiteX10" fmla="*/ 25181 w 79768"/>
                  <a:gd name="connsiteY10" fmla="*/ 1102 h 92786"/>
                  <a:gd name="connsiteX11" fmla="*/ 35 w 79768"/>
                  <a:gd name="connsiteY11" fmla="*/ 36249 h 92786"/>
                  <a:gd name="connsiteX12" fmla="*/ 1940 w 79768"/>
                  <a:gd name="connsiteY12" fmla="*/ 37392 h 92786"/>
                  <a:gd name="connsiteX13" fmla="*/ 18418 w 79768"/>
                  <a:gd name="connsiteY13" fmla="*/ 9008 h 92786"/>
                  <a:gd name="connsiteX14" fmla="*/ 25372 w 79768"/>
                  <a:gd name="connsiteY14" fmla="*/ 23867 h 92786"/>
                  <a:gd name="connsiteX15" fmla="*/ 35944 w 79768"/>
                  <a:gd name="connsiteY15" fmla="*/ 45870 h 92786"/>
                  <a:gd name="connsiteX16" fmla="*/ 18609 w 79768"/>
                  <a:gd name="connsiteY16" fmla="*/ 91304 h 92786"/>
                  <a:gd name="connsiteX17" fmla="*/ 21562 w 79768"/>
                  <a:gd name="connsiteY17" fmla="*/ 92066 h 92786"/>
                  <a:gd name="connsiteX18" fmla="*/ 42040 w 79768"/>
                  <a:gd name="connsiteY18" fmla="*/ 56633 h 92786"/>
                  <a:gd name="connsiteX19" fmla="*/ 47565 w 79768"/>
                  <a:gd name="connsiteY19" fmla="*/ 66444 h 92786"/>
                  <a:gd name="connsiteX20" fmla="*/ 69472 w 79768"/>
                  <a:gd name="connsiteY20" fmla="*/ 85684 h 92786"/>
                  <a:gd name="connsiteX21" fmla="*/ 76616 w 79768"/>
                  <a:gd name="connsiteY21" fmla="*/ 61872 h 92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9768" h="92786">
                    <a:moveTo>
                      <a:pt x="76616" y="61872"/>
                    </a:moveTo>
                    <a:cubicBezTo>
                      <a:pt x="76045" y="61014"/>
                      <a:pt x="74521" y="60538"/>
                      <a:pt x="73759" y="61491"/>
                    </a:cubicBezTo>
                    <a:cubicBezTo>
                      <a:pt x="71187" y="64634"/>
                      <a:pt x="69472" y="67777"/>
                      <a:pt x="67663" y="71206"/>
                    </a:cubicBezTo>
                    <a:cubicBezTo>
                      <a:pt x="67567" y="71111"/>
                      <a:pt x="67567" y="71111"/>
                      <a:pt x="67377" y="71016"/>
                    </a:cubicBezTo>
                    <a:cubicBezTo>
                      <a:pt x="64996" y="68920"/>
                      <a:pt x="63091" y="66348"/>
                      <a:pt x="61186" y="63777"/>
                    </a:cubicBezTo>
                    <a:cubicBezTo>
                      <a:pt x="56614" y="57585"/>
                      <a:pt x="52709" y="51013"/>
                      <a:pt x="48994" y="44250"/>
                    </a:cubicBezTo>
                    <a:cubicBezTo>
                      <a:pt x="56995" y="30725"/>
                      <a:pt x="67758" y="18152"/>
                      <a:pt x="73473" y="3579"/>
                    </a:cubicBezTo>
                    <a:cubicBezTo>
                      <a:pt x="73759" y="2721"/>
                      <a:pt x="72711" y="2150"/>
                      <a:pt x="72044" y="2436"/>
                    </a:cubicBezTo>
                    <a:cubicBezTo>
                      <a:pt x="59567" y="9294"/>
                      <a:pt x="51089" y="21867"/>
                      <a:pt x="43469" y="33868"/>
                    </a:cubicBezTo>
                    <a:cubicBezTo>
                      <a:pt x="42231" y="31392"/>
                      <a:pt x="40897" y="28915"/>
                      <a:pt x="39659" y="26438"/>
                    </a:cubicBezTo>
                    <a:cubicBezTo>
                      <a:pt x="36421" y="20057"/>
                      <a:pt x="31754" y="4912"/>
                      <a:pt x="25181" y="1102"/>
                    </a:cubicBezTo>
                    <a:cubicBezTo>
                      <a:pt x="11942" y="-6613"/>
                      <a:pt x="2321" y="28439"/>
                      <a:pt x="35" y="36249"/>
                    </a:cubicBezTo>
                    <a:cubicBezTo>
                      <a:pt x="-250" y="37297"/>
                      <a:pt x="1273" y="38345"/>
                      <a:pt x="1940" y="37392"/>
                    </a:cubicBezTo>
                    <a:cubicBezTo>
                      <a:pt x="7369" y="30344"/>
                      <a:pt x="22514" y="16818"/>
                      <a:pt x="18418" y="9008"/>
                    </a:cubicBezTo>
                    <a:cubicBezTo>
                      <a:pt x="20990" y="13866"/>
                      <a:pt x="23086" y="18914"/>
                      <a:pt x="25372" y="23867"/>
                    </a:cubicBezTo>
                    <a:cubicBezTo>
                      <a:pt x="28705" y="31296"/>
                      <a:pt x="32230" y="38630"/>
                      <a:pt x="35944" y="45870"/>
                    </a:cubicBezTo>
                    <a:cubicBezTo>
                      <a:pt x="27563" y="59967"/>
                      <a:pt x="20705" y="74921"/>
                      <a:pt x="18609" y="91304"/>
                    </a:cubicBezTo>
                    <a:cubicBezTo>
                      <a:pt x="18418" y="93018"/>
                      <a:pt x="20705" y="93209"/>
                      <a:pt x="21562" y="92066"/>
                    </a:cubicBezTo>
                    <a:cubicBezTo>
                      <a:pt x="29658" y="80922"/>
                      <a:pt x="35659" y="68730"/>
                      <a:pt x="42040" y="56633"/>
                    </a:cubicBezTo>
                    <a:cubicBezTo>
                      <a:pt x="43850" y="59871"/>
                      <a:pt x="45565" y="63300"/>
                      <a:pt x="47565" y="66444"/>
                    </a:cubicBezTo>
                    <a:cubicBezTo>
                      <a:pt x="51947" y="73492"/>
                      <a:pt x="59471" y="86637"/>
                      <a:pt x="69472" y="85684"/>
                    </a:cubicBezTo>
                    <a:cubicBezTo>
                      <a:pt x="81569" y="84446"/>
                      <a:pt x="81664" y="69682"/>
                      <a:pt x="76616" y="61872"/>
                    </a:cubicBezTo>
                    <a:close/>
                  </a:path>
                </a:pathLst>
              </a:custGeom>
              <a:grpFill/>
              <a:ln w="9525" cap="flat">
                <a:noFill/>
                <a:prstDash val="solid"/>
                <a:miter/>
              </a:ln>
            </p:spPr>
            <p:txBody>
              <a:bodyPr rtlCol="0" anchor="ctr"/>
              <a:lstStyle/>
              <a:p>
                <a:endParaRPr lang="en-US"/>
              </a:p>
            </p:txBody>
          </p:sp>
          <p:sp>
            <p:nvSpPr>
              <p:cNvPr id="1199" name="Freeform: Shape 1198">
                <a:extLst>
                  <a:ext uri="{FF2B5EF4-FFF2-40B4-BE49-F238E27FC236}">
                    <a16:creationId xmlns:a16="http://schemas.microsoft.com/office/drawing/2014/main" id="{51687305-9F12-9B96-A660-2C671EAC7A5A}"/>
                  </a:ext>
                </a:extLst>
              </p:cNvPr>
              <p:cNvSpPr/>
              <p:nvPr/>
            </p:nvSpPr>
            <p:spPr>
              <a:xfrm>
                <a:off x="4445691" y="4651997"/>
                <a:ext cx="93559" cy="14868"/>
              </a:xfrm>
              <a:custGeom>
                <a:avLst/>
                <a:gdLst>
                  <a:gd name="connsiteX0" fmla="*/ 92971 w 93559"/>
                  <a:gd name="connsiteY0" fmla="*/ 7347 h 14868"/>
                  <a:gd name="connsiteX1" fmla="*/ 53157 w 93559"/>
                  <a:gd name="connsiteY1" fmla="*/ 1155 h 14868"/>
                  <a:gd name="connsiteX2" fmla="*/ 864 w 93559"/>
                  <a:gd name="connsiteY2" fmla="*/ 7442 h 14868"/>
                  <a:gd name="connsiteX3" fmla="*/ 579 w 93559"/>
                  <a:gd name="connsiteY3" fmla="*/ 9728 h 14868"/>
                  <a:gd name="connsiteX4" fmla="*/ 41822 w 93559"/>
                  <a:gd name="connsiteY4" fmla="*/ 13633 h 14868"/>
                  <a:gd name="connsiteX5" fmla="*/ 92209 w 93559"/>
                  <a:gd name="connsiteY5" fmla="*/ 10490 h 14868"/>
                  <a:gd name="connsiteX6" fmla="*/ 92971 w 93559"/>
                  <a:gd name="connsiteY6" fmla="*/ 7347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559" h="14868">
                    <a:moveTo>
                      <a:pt x="92971" y="7347"/>
                    </a:moveTo>
                    <a:cubicBezTo>
                      <a:pt x="82589" y="-2654"/>
                      <a:pt x="66396" y="108"/>
                      <a:pt x="53157" y="1155"/>
                    </a:cubicBezTo>
                    <a:cubicBezTo>
                      <a:pt x="36488" y="2489"/>
                      <a:pt x="16866" y="2775"/>
                      <a:pt x="864" y="7442"/>
                    </a:cubicBezTo>
                    <a:cubicBezTo>
                      <a:pt x="-183" y="7728"/>
                      <a:pt x="-279" y="9061"/>
                      <a:pt x="579" y="9728"/>
                    </a:cubicBezTo>
                    <a:cubicBezTo>
                      <a:pt x="12104" y="17443"/>
                      <a:pt x="28773" y="14395"/>
                      <a:pt x="41822" y="13633"/>
                    </a:cubicBezTo>
                    <a:cubicBezTo>
                      <a:pt x="57443" y="12776"/>
                      <a:pt x="77636" y="15919"/>
                      <a:pt x="92209" y="10490"/>
                    </a:cubicBezTo>
                    <a:cubicBezTo>
                      <a:pt x="93447" y="9919"/>
                      <a:pt x="94114" y="8299"/>
                      <a:pt x="92971" y="7347"/>
                    </a:cubicBezTo>
                    <a:close/>
                  </a:path>
                </a:pathLst>
              </a:custGeom>
              <a:grpFill/>
              <a:ln w="9525" cap="flat">
                <a:noFill/>
                <a:prstDash val="solid"/>
                <a:miter/>
              </a:ln>
            </p:spPr>
            <p:txBody>
              <a:bodyPr rtlCol="0" anchor="ctr"/>
              <a:lstStyle/>
              <a:p>
                <a:endParaRPr lang="en-US"/>
              </a:p>
            </p:txBody>
          </p:sp>
          <p:sp>
            <p:nvSpPr>
              <p:cNvPr id="1200" name="Freeform: Shape 1199">
                <a:extLst>
                  <a:ext uri="{FF2B5EF4-FFF2-40B4-BE49-F238E27FC236}">
                    <a16:creationId xmlns:a16="http://schemas.microsoft.com/office/drawing/2014/main" id="{3F95FDE1-C302-ADFB-251C-8054233D1C34}"/>
                  </a:ext>
                </a:extLst>
              </p:cNvPr>
              <p:cNvSpPr/>
              <p:nvPr/>
            </p:nvSpPr>
            <p:spPr>
              <a:xfrm>
                <a:off x="4447935" y="4678886"/>
                <a:ext cx="88358" cy="9903"/>
              </a:xfrm>
              <a:custGeom>
                <a:avLst/>
                <a:gdLst>
                  <a:gd name="connsiteX0" fmla="*/ 87107 w 88358"/>
                  <a:gd name="connsiteY0" fmla="*/ 1889 h 9903"/>
                  <a:gd name="connsiteX1" fmla="*/ 1001 w 88358"/>
                  <a:gd name="connsiteY1" fmla="*/ 6556 h 9903"/>
                  <a:gd name="connsiteX2" fmla="*/ 1382 w 88358"/>
                  <a:gd name="connsiteY2" fmla="*/ 9319 h 9903"/>
                  <a:gd name="connsiteX3" fmla="*/ 87488 w 88358"/>
                  <a:gd name="connsiteY3" fmla="*/ 4365 h 9903"/>
                  <a:gd name="connsiteX4" fmla="*/ 87107 w 88358"/>
                  <a:gd name="connsiteY4" fmla="*/ 1889 h 9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58" h="9903">
                    <a:moveTo>
                      <a:pt x="87107" y="1889"/>
                    </a:moveTo>
                    <a:cubicBezTo>
                      <a:pt x="58247" y="460"/>
                      <a:pt x="28910" y="-3255"/>
                      <a:pt x="1001" y="6556"/>
                    </a:cubicBezTo>
                    <a:cubicBezTo>
                      <a:pt x="-523" y="7128"/>
                      <a:pt x="-237" y="9223"/>
                      <a:pt x="1382" y="9319"/>
                    </a:cubicBezTo>
                    <a:cubicBezTo>
                      <a:pt x="30338" y="10652"/>
                      <a:pt x="59009" y="9985"/>
                      <a:pt x="87488" y="4365"/>
                    </a:cubicBezTo>
                    <a:cubicBezTo>
                      <a:pt x="88917" y="4080"/>
                      <a:pt x="88441" y="1889"/>
                      <a:pt x="87107" y="1889"/>
                    </a:cubicBezTo>
                    <a:close/>
                  </a:path>
                </a:pathLst>
              </a:custGeom>
              <a:grpFill/>
              <a:ln w="9525" cap="flat">
                <a:noFill/>
                <a:prstDash val="solid"/>
                <a:miter/>
              </a:ln>
            </p:spPr>
            <p:txBody>
              <a:bodyPr rtlCol="0" anchor="ctr"/>
              <a:lstStyle/>
              <a:p>
                <a:endParaRPr lang="en-US"/>
              </a:p>
            </p:txBody>
          </p:sp>
          <p:sp>
            <p:nvSpPr>
              <p:cNvPr id="1201" name="Freeform: Shape 1200">
                <a:extLst>
                  <a:ext uri="{FF2B5EF4-FFF2-40B4-BE49-F238E27FC236}">
                    <a16:creationId xmlns:a16="http://schemas.microsoft.com/office/drawing/2014/main" id="{E1ED31A5-0AAB-8E89-1CD5-6A2ED2523087}"/>
                  </a:ext>
                </a:extLst>
              </p:cNvPr>
              <p:cNvSpPr/>
              <p:nvPr/>
            </p:nvSpPr>
            <p:spPr>
              <a:xfrm>
                <a:off x="4568633" y="4504052"/>
                <a:ext cx="220371" cy="276881"/>
              </a:xfrm>
              <a:custGeom>
                <a:avLst/>
                <a:gdLst>
                  <a:gd name="connsiteX0" fmla="*/ 218822 w 220371"/>
                  <a:gd name="connsiteY0" fmla="*/ 130 h 276881"/>
                  <a:gd name="connsiteX1" fmla="*/ 40896 w 220371"/>
                  <a:gd name="connsiteY1" fmla="*/ 9940 h 276881"/>
                  <a:gd name="connsiteX2" fmla="*/ 36324 w 220371"/>
                  <a:gd name="connsiteY2" fmla="*/ 16036 h 276881"/>
                  <a:gd name="connsiteX3" fmla="*/ 18702 w 220371"/>
                  <a:gd name="connsiteY3" fmla="*/ 242731 h 276881"/>
                  <a:gd name="connsiteX4" fmla="*/ 14130 w 220371"/>
                  <a:gd name="connsiteY4" fmla="*/ 199012 h 276881"/>
                  <a:gd name="connsiteX5" fmla="*/ 6701 w 220371"/>
                  <a:gd name="connsiteY5" fmla="*/ 155292 h 276881"/>
                  <a:gd name="connsiteX6" fmla="*/ 2224 w 220371"/>
                  <a:gd name="connsiteY6" fmla="*/ 155863 h 276881"/>
                  <a:gd name="connsiteX7" fmla="*/ 2891 w 220371"/>
                  <a:gd name="connsiteY7" fmla="*/ 203965 h 276881"/>
                  <a:gd name="connsiteX8" fmla="*/ 12892 w 220371"/>
                  <a:gd name="connsiteY8" fmla="*/ 272449 h 276881"/>
                  <a:gd name="connsiteX9" fmla="*/ 24798 w 220371"/>
                  <a:gd name="connsiteY9" fmla="*/ 272449 h 276881"/>
                  <a:gd name="connsiteX10" fmla="*/ 47658 w 220371"/>
                  <a:gd name="connsiteY10" fmla="*/ 64138 h 276881"/>
                  <a:gd name="connsiteX11" fmla="*/ 52516 w 220371"/>
                  <a:gd name="connsiteY11" fmla="*/ 20132 h 276881"/>
                  <a:gd name="connsiteX12" fmla="*/ 118048 w 220371"/>
                  <a:gd name="connsiteY12" fmla="*/ 12798 h 276881"/>
                  <a:gd name="connsiteX13" fmla="*/ 219299 w 220371"/>
                  <a:gd name="connsiteY13" fmla="*/ 3273 h 276881"/>
                  <a:gd name="connsiteX14" fmla="*/ 218822 w 220371"/>
                  <a:gd name="connsiteY14" fmla="*/ 130 h 276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0371" h="276881">
                    <a:moveTo>
                      <a:pt x="218822" y="130"/>
                    </a:moveTo>
                    <a:cubicBezTo>
                      <a:pt x="159291" y="891"/>
                      <a:pt x="99570" y="-3585"/>
                      <a:pt x="40896" y="9940"/>
                    </a:cubicBezTo>
                    <a:cubicBezTo>
                      <a:pt x="38133" y="10607"/>
                      <a:pt x="36324" y="13274"/>
                      <a:pt x="36324" y="16036"/>
                    </a:cubicBezTo>
                    <a:cubicBezTo>
                      <a:pt x="34133" y="91760"/>
                      <a:pt x="33561" y="168246"/>
                      <a:pt x="18702" y="242731"/>
                    </a:cubicBezTo>
                    <a:cubicBezTo>
                      <a:pt x="16512" y="228158"/>
                      <a:pt x="15654" y="213204"/>
                      <a:pt x="14130" y="199012"/>
                    </a:cubicBezTo>
                    <a:cubicBezTo>
                      <a:pt x="12606" y="184915"/>
                      <a:pt x="12987" y="168246"/>
                      <a:pt x="6701" y="155292"/>
                    </a:cubicBezTo>
                    <a:cubicBezTo>
                      <a:pt x="5748" y="153292"/>
                      <a:pt x="2796" y="153958"/>
                      <a:pt x="2224" y="155863"/>
                    </a:cubicBezTo>
                    <a:cubicBezTo>
                      <a:pt x="-2443" y="170722"/>
                      <a:pt x="1462" y="188820"/>
                      <a:pt x="2891" y="203965"/>
                    </a:cubicBezTo>
                    <a:cubicBezTo>
                      <a:pt x="4986" y="226253"/>
                      <a:pt x="5843" y="250923"/>
                      <a:pt x="12892" y="272449"/>
                    </a:cubicBezTo>
                    <a:cubicBezTo>
                      <a:pt x="14702" y="278069"/>
                      <a:pt x="23179" y="278641"/>
                      <a:pt x="24798" y="272449"/>
                    </a:cubicBezTo>
                    <a:cubicBezTo>
                      <a:pt x="42420" y="204346"/>
                      <a:pt x="45753" y="134146"/>
                      <a:pt x="47658" y="64138"/>
                    </a:cubicBezTo>
                    <a:cubicBezTo>
                      <a:pt x="47849" y="57280"/>
                      <a:pt x="44515" y="21942"/>
                      <a:pt x="52516" y="20132"/>
                    </a:cubicBezTo>
                    <a:cubicBezTo>
                      <a:pt x="73947" y="15179"/>
                      <a:pt x="96141" y="13846"/>
                      <a:pt x="118048" y="12798"/>
                    </a:cubicBezTo>
                    <a:cubicBezTo>
                      <a:pt x="152529" y="11083"/>
                      <a:pt x="185485" y="10512"/>
                      <a:pt x="219299" y="3273"/>
                    </a:cubicBezTo>
                    <a:cubicBezTo>
                      <a:pt x="221013" y="2892"/>
                      <a:pt x="220537" y="130"/>
                      <a:pt x="218822" y="130"/>
                    </a:cubicBezTo>
                    <a:close/>
                  </a:path>
                </a:pathLst>
              </a:custGeom>
              <a:grpFill/>
              <a:ln w="9525" cap="flat">
                <a:noFill/>
                <a:prstDash val="solid"/>
                <a:miter/>
              </a:ln>
            </p:spPr>
            <p:txBody>
              <a:bodyPr rtlCol="0" anchor="ctr"/>
              <a:lstStyle/>
              <a:p>
                <a:endParaRPr lang="en-US"/>
              </a:p>
            </p:txBody>
          </p:sp>
          <p:sp>
            <p:nvSpPr>
              <p:cNvPr id="1202" name="Freeform: Shape 1201">
                <a:extLst>
                  <a:ext uri="{FF2B5EF4-FFF2-40B4-BE49-F238E27FC236}">
                    <a16:creationId xmlns:a16="http://schemas.microsoft.com/office/drawing/2014/main" id="{7558434E-7761-04F8-9011-BEF8AF527874}"/>
                  </a:ext>
                </a:extLst>
              </p:cNvPr>
              <p:cNvSpPr/>
              <p:nvPr/>
            </p:nvSpPr>
            <p:spPr>
              <a:xfrm>
                <a:off x="4660444" y="4551097"/>
                <a:ext cx="66986" cy="96600"/>
              </a:xfrm>
              <a:custGeom>
                <a:avLst/>
                <a:gdLst>
                  <a:gd name="connsiteX0" fmla="*/ 65098 w 66986"/>
                  <a:gd name="connsiteY0" fmla="*/ 55193 h 96600"/>
                  <a:gd name="connsiteX1" fmla="*/ 56716 w 66986"/>
                  <a:gd name="connsiteY1" fmla="*/ 56336 h 96600"/>
                  <a:gd name="connsiteX2" fmla="*/ 54240 w 66986"/>
                  <a:gd name="connsiteY2" fmla="*/ 58432 h 96600"/>
                  <a:gd name="connsiteX3" fmla="*/ 48430 w 66986"/>
                  <a:gd name="connsiteY3" fmla="*/ 53574 h 96600"/>
                  <a:gd name="connsiteX4" fmla="*/ 46048 w 66986"/>
                  <a:gd name="connsiteY4" fmla="*/ 53479 h 96600"/>
                  <a:gd name="connsiteX5" fmla="*/ 39952 w 66986"/>
                  <a:gd name="connsiteY5" fmla="*/ 59574 h 96600"/>
                  <a:gd name="connsiteX6" fmla="*/ 42334 w 66986"/>
                  <a:gd name="connsiteY6" fmla="*/ 67099 h 96600"/>
                  <a:gd name="connsiteX7" fmla="*/ 29380 w 66986"/>
                  <a:gd name="connsiteY7" fmla="*/ 85197 h 96600"/>
                  <a:gd name="connsiteX8" fmla="*/ 17378 w 66986"/>
                  <a:gd name="connsiteY8" fmla="*/ 64718 h 96600"/>
                  <a:gd name="connsiteX9" fmla="*/ 25379 w 66986"/>
                  <a:gd name="connsiteY9" fmla="*/ 57193 h 96600"/>
                  <a:gd name="connsiteX10" fmla="*/ 47572 w 66986"/>
                  <a:gd name="connsiteY10" fmla="*/ 22237 h 96600"/>
                  <a:gd name="connsiteX11" fmla="*/ 39000 w 66986"/>
                  <a:gd name="connsiteY11" fmla="*/ 519 h 96600"/>
                  <a:gd name="connsiteX12" fmla="*/ 21855 w 66986"/>
                  <a:gd name="connsiteY12" fmla="*/ 12902 h 96600"/>
                  <a:gd name="connsiteX13" fmla="*/ 6424 w 66986"/>
                  <a:gd name="connsiteY13" fmla="*/ 60241 h 96600"/>
                  <a:gd name="connsiteX14" fmla="*/ 43 w 66986"/>
                  <a:gd name="connsiteY14" fmla="*/ 71195 h 96600"/>
                  <a:gd name="connsiteX15" fmla="*/ 900 w 66986"/>
                  <a:gd name="connsiteY15" fmla="*/ 72338 h 96600"/>
                  <a:gd name="connsiteX16" fmla="*/ 6996 w 66986"/>
                  <a:gd name="connsiteY16" fmla="*/ 71290 h 96600"/>
                  <a:gd name="connsiteX17" fmla="*/ 9472 w 66986"/>
                  <a:gd name="connsiteY17" fmla="*/ 80244 h 96600"/>
                  <a:gd name="connsiteX18" fmla="*/ 37571 w 66986"/>
                  <a:gd name="connsiteY18" fmla="*/ 95389 h 96600"/>
                  <a:gd name="connsiteX19" fmla="*/ 53383 w 66986"/>
                  <a:gd name="connsiteY19" fmla="*/ 73100 h 96600"/>
                  <a:gd name="connsiteX20" fmla="*/ 66527 w 66986"/>
                  <a:gd name="connsiteY20" fmla="*/ 58432 h 96600"/>
                  <a:gd name="connsiteX21" fmla="*/ 65098 w 66986"/>
                  <a:gd name="connsiteY21" fmla="*/ 55193 h 96600"/>
                  <a:gd name="connsiteX22" fmla="*/ 31666 w 66986"/>
                  <a:gd name="connsiteY22" fmla="*/ 18712 h 96600"/>
                  <a:gd name="connsiteX23" fmla="*/ 35476 w 66986"/>
                  <a:gd name="connsiteY23" fmla="*/ 13474 h 96600"/>
                  <a:gd name="connsiteX24" fmla="*/ 36142 w 66986"/>
                  <a:gd name="connsiteY24" fmla="*/ 16236 h 96600"/>
                  <a:gd name="connsiteX25" fmla="*/ 25189 w 66986"/>
                  <a:gd name="connsiteY25" fmla="*/ 40524 h 96600"/>
                  <a:gd name="connsiteX26" fmla="*/ 19950 w 66986"/>
                  <a:gd name="connsiteY26" fmla="*/ 46335 h 96600"/>
                  <a:gd name="connsiteX27" fmla="*/ 31666 w 66986"/>
                  <a:gd name="connsiteY27" fmla="*/ 18712 h 9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6986" h="96600">
                    <a:moveTo>
                      <a:pt x="65098" y="55193"/>
                    </a:moveTo>
                    <a:cubicBezTo>
                      <a:pt x="61574" y="54717"/>
                      <a:pt x="59860" y="54907"/>
                      <a:pt x="56716" y="56336"/>
                    </a:cubicBezTo>
                    <a:cubicBezTo>
                      <a:pt x="55859" y="56717"/>
                      <a:pt x="55002" y="57574"/>
                      <a:pt x="54240" y="58432"/>
                    </a:cubicBezTo>
                    <a:cubicBezTo>
                      <a:pt x="53668" y="55669"/>
                      <a:pt x="51382" y="53669"/>
                      <a:pt x="48430" y="53574"/>
                    </a:cubicBezTo>
                    <a:cubicBezTo>
                      <a:pt x="47668" y="53574"/>
                      <a:pt x="46810" y="53479"/>
                      <a:pt x="46048" y="53479"/>
                    </a:cubicBezTo>
                    <a:cubicBezTo>
                      <a:pt x="42619" y="53288"/>
                      <a:pt x="40048" y="56336"/>
                      <a:pt x="39952" y="59574"/>
                    </a:cubicBezTo>
                    <a:cubicBezTo>
                      <a:pt x="39857" y="62241"/>
                      <a:pt x="40714" y="64813"/>
                      <a:pt x="42334" y="67099"/>
                    </a:cubicBezTo>
                    <a:cubicBezTo>
                      <a:pt x="41572" y="75767"/>
                      <a:pt x="38524" y="86530"/>
                      <a:pt x="29380" y="85197"/>
                    </a:cubicBezTo>
                    <a:cubicBezTo>
                      <a:pt x="20902" y="83958"/>
                      <a:pt x="17473" y="72243"/>
                      <a:pt x="17378" y="64718"/>
                    </a:cubicBezTo>
                    <a:cubicBezTo>
                      <a:pt x="20426" y="62146"/>
                      <a:pt x="23188" y="59289"/>
                      <a:pt x="25379" y="57193"/>
                    </a:cubicBezTo>
                    <a:cubicBezTo>
                      <a:pt x="35190" y="47859"/>
                      <a:pt x="44715" y="35762"/>
                      <a:pt x="47572" y="22237"/>
                    </a:cubicBezTo>
                    <a:cubicBezTo>
                      <a:pt x="49287" y="14331"/>
                      <a:pt x="47096" y="3758"/>
                      <a:pt x="39000" y="519"/>
                    </a:cubicBezTo>
                    <a:cubicBezTo>
                      <a:pt x="31475" y="-2433"/>
                      <a:pt x="24903" y="7949"/>
                      <a:pt x="21855" y="12902"/>
                    </a:cubicBezTo>
                    <a:cubicBezTo>
                      <a:pt x="14140" y="25665"/>
                      <a:pt x="6996" y="43573"/>
                      <a:pt x="6424" y="60241"/>
                    </a:cubicBezTo>
                    <a:cubicBezTo>
                      <a:pt x="3472" y="63766"/>
                      <a:pt x="1090" y="67385"/>
                      <a:pt x="43" y="71195"/>
                    </a:cubicBezTo>
                    <a:cubicBezTo>
                      <a:pt x="-148" y="71862"/>
                      <a:pt x="329" y="72338"/>
                      <a:pt x="900" y="72338"/>
                    </a:cubicBezTo>
                    <a:cubicBezTo>
                      <a:pt x="2900" y="72529"/>
                      <a:pt x="4900" y="72052"/>
                      <a:pt x="6996" y="71290"/>
                    </a:cubicBezTo>
                    <a:cubicBezTo>
                      <a:pt x="7567" y="74433"/>
                      <a:pt x="8329" y="77386"/>
                      <a:pt x="9472" y="80244"/>
                    </a:cubicBezTo>
                    <a:cubicBezTo>
                      <a:pt x="14140" y="91293"/>
                      <a:pt x="25474" y="99865"/>
                      <a:pt x="37571" y="95389"/>
                    </a:cubicBezTo>
                    <a:cubicBezTo>
                      <a:pt x="47001" y="91959"/>
                      <a:pt x="51478" y="82720"/>
                      <a:pt x="53383" y="73100"/>
                    </a:cubicBezTo>
                    <a:cubicBezTo>
                      <a:pt x="62908" y="73005"/>
                      <a:pt x="62050" y="63861"/>
                      <a:pt x="66527" y="58432"/>
                    </a:cubicBezTo>
                    <a:cubicBezTo>
                      <a:pt x="67575" y="57098"/>
                      <a:pt x="66718" y="55383"/>
                      <a:pt x="65098" y="55193"/>
                    </a:cubicBezTo>
                    <a:close/>
                    <a:moveTo>
                      <a:pt x="31666" y="18712"/>
                    </a:moveTo>
                    <a:cubicBezTo>
                      <a:pt x="32713" y="16807"/>
                      <a:pt x="34047" y="15093"/>
                      <a:pt x="35476" y="13474"/>
                    </a:cubicBezTo>
                    <a:cubicBezTo>
                      <a:pt x="35666" y="13950"/>
                      <a:pt x="35952" y="14712"/>
                      <a:pt x="36142" y="16236"/>
                    </a:cubicBezTo>
                    <a:cubicBezTo>
                      <a:pt x="37190" y="24808"/>
                      <a:pt x="30142" y="34143"/>
                      <a:pt x="25189" y="40524"/>
                    </a:cubicBezTo>
                    <a:cubicBezTo>
                      <a:pt x="23665" y="42430"/>
                      <a:pt x="21855" y="44334"/>
                      <a:pt x="19950" y="46335"/>
                    </a:cubicBezTo>
                    <a:cubicBezTo>
                      <a:pt x="22617" y="36429"/>
                      <a:pt x="26903" y="26904"/>
                      <a:pt x="31666" y="18712"/>
                    </a:cubicBezTo>
                    <a:close/>
                  </a:path>
                </a:pathLst>
              </a:custGeom>
              <a:grpFill/>
              <a:ln w="9525" cap="flat">
                <a:noFill/>
                <a:prstDash val="solid"/>
                <a:miter/>
              </a:ln>
            </p:spPr>
            <p:txBody>
              <a:bodyPr rtlCol="0" anchor="ctr"/>
              <a:lstStyle/>
              <a:p>
                <a:endParaRPr lang="en-US"/>
              </a:p>
            </p:txBody>
          </p:sp>
          <p:sp>
            <p:nvSpPr>
              <p:cNvPr id="1203" name="Freeform: Shape 1202">
                <a:extLst>
                  <a:ext uri="{FF2B5EF4-FFF2-40B4-BE49-F238E27FC236}">
                    <a16:creationId xmlns:a16="http://schemas.microsoft.com/office/drawing/2014/main" id="{768ABAA0-295D-7834-1E0D-79C11AB1A41E}"/>
                  </a:ext>
                </a:extLst>
              </p:cNvPr>
              <p:cNvSpPr/>
              <p:nvPr/>
            </p:nvSpPr>
            <p:spPr>
              <a:xfrm>
                <a:off x="4741273" y="4543533"/>
                <a:ext cx="56838" cy="32986"/>
              </a:xfrm>
              <a:custGeom>
                <a:avLst/>
                <a:gdLst>
                  <a:gd name="connsiteX0" fmla="*/ 55993 w 56838"/>
                  <a:gd name="connsiteY0" fmla="*/ 25418 h 32986"/>
                  <a:gd name="connsiteX1" fmla="*/ 30942 w 56838"/>
                  <a:gd name="connsiteY1" fmla="*/ 20561 h 32986"/>
                  <a:gd name="connsiteX2" fmla="*/ 20750 w 56838"/>
                  <a:gd name="connsiteY2" fmla="*/ 21513 h 32986"/>
                  <a:gd name="connsiteX3" fmla="*/ 23513 w 56838"/>
                  <a:gd name="connsiteY3" fmla="*/ 4844 h 32986"/>
                  <a:gd name="connsiteX4" fmla="*/ 272 w 56838"/>
                  <a:gd name="connsiteY4" fmla="*/ 6845 h 32986"/>
                  <a:gd name="connsiteX5" fmla="*/ 1129 w 56838"/>
                  <a:gd name="connsiteY5" fmla="*/ 8369 h 32986"/>
                  <a:gd name="connsiteX6" fmla="*/ 17036 w 56838"/>
                  <a:gd name="connsiteY6" fmla="*/ 9988 h 32986"/>
                  <a:gd name="connsiteX7" fmla="*/ 5034 w 56838"/>
                  <a:gd name="connsiteY7" fmla="*/ 25990 h 32986"/>
                  <a:gd name="connsiteX8" fmla="*/ 9035 w 56838"/>
                  <a:gd name="connsiteY8" fmla="*/ 32848 h 32986"/>
                  <a:gd name="connsiteX9" fmla="*/ 34943 w 56838"/>
                  <a:gd name="connsiteY9" fmla="*/ 31419 h 32986"/>
                  <a:gd name="connsiteX10" fmla="*/ 55898 w 56838"/>
                  <a:gd name="connsiteY10" fmla="*/ 27704 h 32986"/>
                  <a:gd name="connsiteX11" fmla="*/ 55993 w 56838"/>
                  <a:gd name="connsiteY11" fmla="*/ 25418 h 3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838" h="32986">
                    <a:moveTo>
                      <a:pt x="55993" y="25418"/>
                    </a:moveTo>
                    <a:cubicBezTo>
                      <a:pt x="47135" y="23037"/>
                      <a:pt x="40181" y="20656"/>
                      <a:pt x="30942" y="20561"/>
                    </a:cubicBezTo>
                    <a:cubicBezTo>
                      <a:pt x="27418" y="20561"/>
                      <a:pt x="24084" y="20941"/>
                      <a:pt x="20750" y="21513"/>
                    </a:cubicBezTo>
                    <a:cubicBezTo>
                      <a:pt x="24465" y="16274"/>
                      <a:pt x="26751" y="10369"/>
                      <a:pt x="23513" y="4844"/>
                    </a:cubicBezTo>
                    <a:cubicBezTo>
                      <a:pt x="18179" y="-4300"/>
                      <a:pt x="5796" y="1320"/>
                      <a:pt x="272" y="6845"/>
                    </a:cubicBezTo>
                    <a:cubicBezTo>
                      <a:pt x="-395" y="7511"/>
                      <a:pt x="272" y="8464"/>
                      <a:pt x="1129" y="8369"/>
                    </a:cubicBezTo>
                    <a:cubicBezTo>
                      <a:pt x="3605" y="7988"/>
                      <a:pt x="16464" y="4082"/>
                      <a:pt x="17036" y="9988"/>
                    </a:cubicBezTo>
                    <a:cubicBezTo>
                      <a:pt x="17702" y="16370"/>
                      <a:pt x="9225" y="22561"/>
                      <a:pt x="5034" y="25990"/>
                    </a:cubicBezTo>
                    <a:cubicBezTo>
                      <a:pt x="1700" y="28752"/>
                      <a:pt x="5320" y="33896"/>
                      <a:pt x="9035" y="32848"/>
                    </a:cubicBezTo>
                    <a:cubicBezTo>
                      <a:pt x="17417" y="30562"/>
                      <a:pt x="26370" y="31229"/>
                      <a:pt x="34943" y="31419"/>
                    </a:cubicBezTo>
                    <a:cubicBezTo>
                      <a:pt x="42467" y="31514"/>
                      <a:pt x="48659" y="29514"/>
                      <a:pt x="55898" y="27704"/>
                    </a:cubicBezTo>
                    <a:cubicBezTo>
                      <a:pt x="57136" y="27514"/>
                      <a:pt x="57136" y="25704"/>
                      <a:pt x="55993" y="25418"/>
                    </a:cubicBezTo>
                    <a:close/>
                  </a:path>
                </a:pathLst>
              </a:custGeom>
              <a:grpFill/>
              <a:ln w="9525" cap="flat">
                <a:noFill/>
                <a:prstDash val="solid"/>
                <a:miter/>
              </a:ln>
            </p:spPr>
            <p:txBody>
              <a:bodyPr rtlCol="0" anchor="ctr"/>
              <a:lstStyle/>
              <a:p>
                <a:endParaRPr lang="en-US"/>
              </a:p>
            </p:txBody>
          </p:sp>
          <p:sp>
            <p:nvSpPr>
              <p:cNvPr id="1204" name="Freeform: Shape 1203">
                <a:extLst>
                  <a:ext uri="{FF2B5EF4-FFF2-40B4-BE49-F238E27FC236}">
                    <a16:creationId xmlns:a16="http://schemas.microsoft.com/office/drawing/2014/main" id="{897607F9-9598-1359-909A-46A16B9C3BCE}"/>
                  </a:ext>
                </a:extLst>
              </p:cNvPr>
              <p:cNvSpPr/>
              <p:nvPr/>
            </p:nvSpPr>
            <p:spPr>
              <a:xfrm>
                <a:off x="4638744" y="4666294"/>
                <a:ext cx="202519" cy="15315"/>
              </a:xfrm>
              <a:custGeom>
                <a:avLst/>
                <a:gdLst>
                  <a:gd name="connsiteX0" fmla="*/ 201098 w 202519"/>
                  <a:gd name="connsiteY0" fmla="*/ 2 h 15315"/>
                  <a:gd name="connsiteX1" fmla="*/ 101943 w 202519"/>
                  <a:gd name="connsiteY1" fmla="*/ 2003 h 15315"/>
                  <a:gd name="connsiteX2" fmla="*/ 787 w 202519"/>
                  <a:gd name="connsiteY2" fmla="*/ 9909 h 15315"/>
                  <a:gd name="connsiteX3" fmla="*/ 787 w 202519"/>
                  <a:gd name="connsiteY3" fmla="*/ 12004 h 15315"/>
                  <a:gd name="connsiteX4" fmla="*/ 101943 w 202519"/>
                  <a:gd name="connsiteY4" fmla="*/ 14004 h 15315"/>
                  <a:gd name="connsiteX5" fmla="*/ 201479 w 202519"/>
                  <a:gd name="connsiteY5" fmla="*/ 2860 h 15315"/>
                  <a:gd name="connsiteX6" fmla="*/ 201098 w 202519"/>
                  <a:gd name="connsiteY6" fmla="*/ 2 h 1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19" h="15315">
                    <a:moveTo>
                      <a:pt x="201098" y="2"/>
                    </a:moveTo>
                    <a:cubicBezTo>
                      <a:pt x="168046" y="2003"/>
                      <a:pt x="135090" y="1241"/>
                      <a:pt x="101943" y="2003"/>
                    </a:cubicBezTo>
                    <a:cubicBezTo>
                      <a:pt x="68891" y="2765"/>
                      <a:pt x="32601" y="-93"/>
                      <a:pt x="787" y="9909"/>
                    </a:cubicBezTo>
                    <a:cubicBezTo>
                      <a:pt x="-165" y="10194"/>
                      <a:pt x="-356" y="11814"/>
                      <a:pt x="787" y="12004"/>
                    </a:cubicBezTo>
                    <a:cubicBezTo>
                      <a:pt x="33553" y="17719"/>
                      <a:pt x="68891" y="14385"/>
                      <a:pt x="101943" y="14004"/>
                    </a:cubicBezTo>
                    <a:cubicBezTo>
                      <a:pt x="135471" y="13528"/>
                      <a:pt x="168713" y="9909"/>
                      <a:pt x="201479" y="2860"/>
                    </a:cubicBezTo>
                    <a:cubicBezTo>
                      <a:pt x="203098" y="2574"/>
                      <a:pt x="202717" y="-93"/>
                      <a:pt x="201098" y="2"/>
                    </a:cubicBezTo>
                    <a:close/>
                  </a:path>
                </a:pathLst>
              </a:custGeom>
              <a:grpFill/>
              <a:ln w="9525" cap="flat">
                <a:noFill/>
                <a:prstDash val="solid"/>
                <a:miter/>
              </a:ln>
            </p:spPr>
            <p:txBody>
              <a:bodyPr rtlCol="0" anchor="ctr"/>
              <a:lstStyle/>
              <a:p>
                <a:endParaRPr lang="en-US"/>
              </a:p>
            </p:txBody>
          </p:sp>
          <p:sp>
            <p:nvSpPr>
              <p:cNvPr id="1205" name="Freeform: Shape 1204">
                <a:extLst>
                  <a:ext uri="{FF2B5EF4-FFF2-40B4-BE49-F238E27FC236}">
                    <a16:creationId xmlns:a16="http://schemas.microsoft.com/office/drawing/2014/main" id="{ED3522B3-EC57-7337-00DA-135806E1FF4E}"/>
                  </a:ext>
                </a:extLst>
              </p:cNvPr>
              <p:cNvSpPr/>
              <p:nvPr/>
            </p:nvSpPr>
            <p:spPr>
              <a:xfrm>
                <a:off x="4667059" y="4713785"/>
                <a:ext cx="76455" cy="63615"/>
              </a:xfrm>
              <a:custGeom>
                <a:avLst/>
                <a:gdLst>
                  <a:gd name="connsiteX0" fmla="*/ 74486 w 76455"/>
                  <a:gd name="connsiteY0" fmla="*/ 50525 h 63615"/>
                  <a:gd name="connsiteX1" fmla="*/ 34767 w 76455"/>
                  <a:gd name="connsiteY1" fmla="*/ 38333 h 63615"/>
                  <a:gd name="connsiteX2" fmla="*/ 58484 w 76455"/>
                  <a:gd name="connsiteY2" fmla="*/ 11282 h 63615"/>
                  <a:gd name="connsiteX3" fmla="*/ 59817 w 76455"/>
                  <a:gd name="connsiteY3" fmla="*/ 1566 h 63615"/>
                  <a:gd name="connsiteX4" fmla="*/ 0 w 76455"/>
                  <a:gd name="connsiteY4" fmla="*/ 51572 h 63615"/>
                  <a:gd name="connsiteX5" fmla="*/ 2477 w 76455"/>
                  <a:gd name="connsiteY5" fmla="*/ 52239 h 63615"/>
                  <a:gd name="connsiteX6" fmla="*/ 24480 w 76455"/>
                  <a:gd name="connsiteY6" fmla="*/ 20807 h 63615"/>
                  <a:gd name="connsiteX7" fmla="*/ 24480 w 76455"/>
                  <a:gd name="connsiteY7" fmla="*/ 41095 h 63615"/>
                  <a:gd name="connsiteX8" fmla="*/ 44101 w 76455"/>
                  <a:gd name="connsiteY8" fmla="*/ 62526 h 63615"/>
                  <a:gd name="connsiteX9" fmla="*/ 76105 w 76455"/>
                  <a:gd name="connsiteY9" fmla="*/ 52334 h 63615"/>
                  <a:gd name="connsiteX10" fmla="*/ 74486 w 76455"/>
                  <a:gd name="connsiteY10" fmla="*/ 50525 h 6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55" h="63615">
                    <a:moveTo>
                      <a:pt x="74486" y="50525"/>
                    </a:moveTo>
                    <a:cubicBezTo>
                      <a:pt x="60008" y="56906"/>
                      <a:pt x="41148" y="54620"/>
                      <a:pt x="34767" y="38333"/>
                    </a:cubicBezTo>
                    <a:cubicBezTo>
                      <a:pt x="27909" y="20807"/>
                      <a:pt x="42196" y="10424"/>
                      <a:pt x="58484" y="11282"/>
                    </a:cubicBezTo>
                    <a:cubicBezTo>
                      <a:pt x="64199" y="11567"/>
                      <a:pt x="64961" y="3185"/>
                      <a:pt x="59817" y="1566"/>
                    </a:cubicBezTo>
                    <a:cubicBezTo>
                      <a:pt x="31433" y="-7387"/>
                      <a:pt x="-95" y="23759"/>
                      <a:pt x="0" y="51572"/>
                    </a:cubicBezTo>
                    <a:cubicBezTo>
                      <a:pt x="0" y="52811"/>
                      <a:pt x="1905" y="53477"/>
                      <a:pt x="2477" y="52239"/>
                    </a:cubicBezTo>
                    <a:cubicBezTo>
                      <a:pt x="7525" y="42524"/>
                      <a:pt x="14955" y="29855"/>
                      <a:pt x="24480" y="20807"/>
                    </a:cubicBezTo>
                    <a:cubicBezTo>
                      <a:pt x="22479" y="26617"/>
                      <a:pt x="22289" y="33570"/>
                      <a:pt x="24480" y="41095"/>
                    </a:cubicBezTo>
                    <a:cubicBezTo>
                      <a:pt x="27147" y="50239"/>
                      <a:pt x="34767" y="59669"/>
                      <a:pt x="44101" y="62526"/>
                    </a:cubicBezTo>
                    <a:cubicBezTo>
                      <a:pt x="56293" y="66241"/>
                      <a:pt x="66771" y="59859"/>
                      <a:pt x="76105" y="52334"/>
                    </a:cubicBezTo>
                    <a:cubicBezTo>
                      <a:pt x="77153" y="51477"/>
                      <a:pt x="75629" y="50049"/>
                      <a:pt x="74486" y="50525"/>
                    </a:cubicBezTo>
                    <a:close/>
                  </a:path>
                </a:pathLst>
              </a:custGeom>
              <a:grpFill/>
              <a:ln w="9525" cap="flat">
                <a:noFill/>
                <a:prstDash val="solid"/>
                <a:miter/>
              </a:ln>
            </p:spPr>
            <p:txBody>
              <a:bodyPr rtlCol="0" anchor="ctr"/>
              <a:lstStyle/>
              <a:p>
                <a:endParaRPr lang="en-US"/>
              </a:p>
            </p:txBody>
          </p:sp>
          <p:sp>
            <p:nvSpPr>
              <p:cNvPr id="1206" name="Freeform: Shape 1205">
                <a:extLst>
                  <a:ext uri="{FF2B5EF4-FFF2-40B4-BE49-F238E27FC236}">
                    <a16:creationId xmlns:a16="http://schemas.microsoft.com/office/drawing/2014/main" id="{55427D7E-B4B1-3906-68F9-685AA78D0569}"/>
                  </a:ext>
                </a:extLst>
              </p:cNvPr>
              <p:cNvSpPr/>
              <p:nvPr/>
            </p:nvSpPr>
            <p:spPr>
              <a:xfrm>
                <a:off x="4886434" y="4637972"/>
                <a:ext cx="81793" cy="64505"/>
              </a:xfrm>
              <a:custGeom>
                <a:avLst/>
                <a:gdLst>
                  <a:gd name="connsiteX0" fmla="*/ 78472 w 81793"/>
                  <a:gd name="connsiteY0" fmla="*/ 20515 h 64505"/>
                  <a:gd name="connsiteX1" fmla="*/ 42848 w 81793"/>
                  <a:gd name="connsiteY1" fmla="*/ 18610 h 64505"/>
                  <a:gd name="connsiteX2" fmla="*/ 37896 w 81793"/>
                  <a:gd name="connsiteY2" fmla="*/ 893 h 64505"/>
                  <a:gd name="connsiteX3" fmla="*/ 35514 w 81793"/>
                  <a:gd name="connsiteY3" fmla="*/ 893 h 64505"/>
                  <a:gd name="connsiteX4" fmla="*/ 34467 w 81793"/>
                  <a:gd name="connsiteY4" fmla="*/ 19467 h 64505"/>
                  <a:gd name="connsiteX5" fmla="*/ 272 w 81793"/>
                  <a:gd name="connsiteY5" fmla="*/ 31469 h 64505"/>
                  <a:gd name="connsiteX6" fmla="*/ 939 w 81793"/>
                  <a:gd name="connsiteY6" fmla="*/ 33088 h 64505"/>
                  <a:gd name="connsiteX7" fmla="*/ 36086 w 81793"/>
                  <a:gd name="connsiteY7" fmla="*/ 31088 h 64505"/>
                  <a:gd name="connsiteX8" fmla="*/ 39991 w 81793"/>
                  <a:gd name="connsiteY8" fmla="*/ 63091 h 64505"/>
                  <a:gd name="connsiteX9" fmla="*/ 42848 w 81793"/>
                  <a:gd name="connsiteY9" fmla="*/ 63473 h 64505"/>
                  <a:gd name="connsiteX10" fmla="*/ 45230 w 81793"/>
                  <a:gd name="connsiteY10" fmla="*/ 31088 h 64505"/>
                  <a:gd name="connsiteX11" fmla="*/ 78472 w 81793"/>
                  <a:gd name="connsiteY11" fmla="*/ 29468 h 64505"/>
                  <a:gd name="connsiteX12" fmla="*/ 78472 w 81793"/>
                  <a:gd name="connsiteY12" fmla="*/ 20515 h 64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793" h="64505">
                    <a:moveTo>
                      <a:pt x="78472" y="20515"/>
                    </a:moveTo>
                    <a:cubicBezTo>
                      <a:pt x="68756" y="16419"/>
                      <a:pt x="54660" y="17467"/>
                      <a:pt x="42848" y="18610"/>
                    </a:cubicBezTo>
                    <a:cubicBezTo>
                      <a:pt x="41420" y="12704"/>
                      <a:pt x="39705" y="6894"/>
                      <a:pt x="37896" y="893"/>
                    </a:cubicBezTo>
                    <a:cubicBezTo>
                      <a:pt x="37514" y="-250"/>
                      <a:pt x="35800" y="-345"/>
                      <a:pt x="35514" y="893"/>
                    </a:cubicBezTo>
                    <a:cubicBezTo>
                      <a:pt x="33990" y="7085"/>
                      <a:pt x="33990" y="13276"/>
                      <a:pt x="34467" y="19467"/>
                    </a:cubicBezTo>
                    <a:cubicBezTo>
                      <a:pt x="22084" y="20515"/>
                      <a:pt x="9511" y="22706"/>
                      <a:pt x="272" y="31469"/>
                    </a:cubicBezTo>
                    <a:cubicBezTo>
                      <a:pt x="-300" y="32040"/>
                      <a:pt x="81" y="33088"/>
                      <a:pt x="939" y="33088"/>
                    </a:cubicBezTo>
                    <a:cubicBezTo>
                      <a:pt x="12654" y="33088"/>
                      <a:pt x="24370" y="31564"/>
                      <a:pt x="36086" y="31088"/>
                    </a:cubicBezTo>
                    <a:cubicBezTo>
                      <a:pt x="37991" y="41660"/>
                      <a:pt x="40563" y="52328"/>
                      <a:pt x="39991" y="63091"/>
                    </a:cubicBezTo>
                    <a:cubicBezTo>
                      <a:pt x="39896" y="64806"/>
                      <a:pt x="42372" y="64997"/>
                      <a:pt x="42848" y="63473"/>
                    </a:cubicBezTo>
                    <a:cubicBezTo>
                      <a:pt x="46373" y="52424"/>
                      <a:pt x="46659" y="41756"/>
                      <a:pt x="45230" y="31088"/>
                    </a:cubicBezTo>
                    <a:cubicBezTo>
                      <a:pt x="56184" y="31659"/>
                      <a:pt x="69042" y="33374"/>
                      <a:pt x="78472" y="29468"/>
                    </a:cubicBezTo>
                    <a:cubicBezTo>
                      <a:pt x="82949" y="27658"/>
                      <a:pt x="82853" y="22324"/>
                      <a:pt x="78472" y="20515"/>
                    </a:cubicBezTo>
                    <a:close/>
                  </a:path>
                </a:pathLst>
              </a:custGeom>
              <a:grpFill/>
              <a:ln w="9525" cap="flat">
                <a:noFill/>
                <a:prstDash val="solid"/>
                <a:miter/>
              </a:ln>
            </p:spPr>
            <p:txBody>
              <a:bodyPr rtlCol="0" anchor="ctr"/>
              <a:lstStyle/>
              <a:p>
                <a:endParaRPr lang="en-US"/>
              </a:p>
            </p:txBody>
          </p:sp>
          <p:sp>
            <p:nvSpPr>
              <p:cNvPr id="1207" name="Freeform: Shape 1206">
                <a:extLst>
                  <a:ext uri="{FF2B5EF4-FFF2-40B4-BE49-F238E27FC236}">
                    <a16:creationId xmlns:a16="http://schemas.microsoft.com/office/drawing/2014/main" id="{EF10DAC5-BB05-B631-F975-177AC61B595A}"/>
                  </a:ext>
                </a:extLst>
              </p:cNvPr>
              <p:cNvSpPr/>
              <p:nvPr/>
            </p:nvSpPr>
            <p:spPr>
              <a:xfrm>
                <a:off x="5026540" y="4608203"/>
                <a:ext cx="98276" cy="101707"/>
              </a:xfrm>
              <a:custGeom>
                <a:avLst/>
                <a:gdLst>
                  <a:gd name="connsiteX0" fmla="*/ 96195 w 98276"/>
                  <a:gd name="connsiteY0" fmla="*/ 81716 h 101707"/>
                  <a:gd name="connsiteX1" fmla="*/ 46570 w 98276"/>
                  <a:gd name="connsiteY1" fmla="*/ 56951 h 101707"/>
                  <a:gd name="connsiteX2" fmla="*/ 73621 w 98276"/>
                  <a:gd name="connsiteY2" fmla="*/ 18374 h 101707"/>
                  <a:gd name="connsiteX3" fmla="*/ 81622 w 98276"/>
                  <a:gd name="connsiteY3" fmla="*/ 10373 h 101707"/>
                  <a:gd name="connsiteX4" fmla="*/ 29996 w 98276"/>
                  <a:gd name="connsiteY4" fmla="*/ 24280 h 101707"/>
                  <a:gd name="connsiteX5" fmla="*/ 11137 w 98276"/>
                  <a:gd name="connsiteY5" fmla="*/ 65523 h 101707"/>
                  <a:gd name="connsiteX6" fmla="*/ 4374 w 98276"/>
                  <a:gd name="connsiteY6" fmla="*/ 84954 h 101707"/>
                  <a:gd name="connsiteX7" fmla="*/ 374 w 98276"/>
                  <a:gd name="connsiteY7" fmla="*/ 99051 h 101707"/>
                  <a:gd name="connsiteX8" fmla="*/ 2183 w 98276"/>
                  <a:gd name="connsiteY8" fmla="*/ 101432 h 101707"/>
                  <a:gd name="connsiteX9" fmla="*/ 35330 w 98276"/>
                  <a:gd name="connsiteY9" fmla="*/ 35519 h 101707"/>
                  <a:gd name="connsiteX10" fmla="*/ 33235 w 98276"/>
                  <a:gd name="connsiteY10" fmla="*/ 52093 h 101707"/>
                  <a:gd name="connsiteX11" fmla="*/ 50475 w 98276"/>
                  <a:gd name="connsiteY11" fmla="*/ 96289 h 101707"/>
                  <a:gd name="connsiteX12" fmla="*/ 97814 w 98276"/>
                  <a:gd name="connsiteY12" fmla="*/ 84573 h 101707"/>
                  <a:gd name="connsiteX13" fmla="*/ 96195 w 98276"/>
                  <a:gd name="connsiteY13" fmla="*/ 81716 h 10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276" h="101707">
                    <a:moveTo>
                      <a:pt x="96195" y="81716"/>
                    </a:moveTo>
                    <a:cubicBezTo>
                      <a:pt x="69906" y="91907"/>
                      <a:pt x="49999" y="87716"/>
                      <a:pt x="46570" y="56951"/>
                    </a:cubicBezTo>
                    <a:cubicBezTo>
                      <a:pt x="44951" y="42187"/>
                      <a:pt x="50666" y="-676"/>
                      <a:pt x="73621" y="18374"/>
                    </a:cubicBezTo>
                    <a:cubicBezTo>
                      <a:pt x="79145" y="22946"/>
                      <a:pt x="86670" y="15803"/>
                      <a:pt x="81622" y="10373"/>
                    </a:cubicBezTo>
                    <a:cubicBezTo>
                      <a:pt x="61905" y="-10963"/>
                      <a:pt x="42474" y="4087"/>
                      <a:pt x="29996" y="24280"/>
                    </a:cubicBezTo>
                    <a:cubicBezTo>
                      <a:pt x="22091" y="37139"/>
                      <a:pt x="16471" y="51426"/>
                      <a:pt x="11137" y="65523"/>
                    </a:cubicBezTo>
                    <a:cubicBezTo>
                      <a:pt x="8660" y="71905"/>
                      <a:pt x="6469" y="78382"/>
                      <a:pt x="4374" y="84954"/>
                    </a:cubicBezTo>
                    <a:cubicBezTo>
                      <a:pt x="3231" y="88383"/>
                      <a:pt x="2564" y="96289"/>
                      <a:pt x="374" y="99051"/>
                    </a:cubicBezTo>
                    <a:cubicBezTo>
                      <a:pt x="-674" y="100289"/>
                      <a:pt x="659" y="102480"/>
                      <a:pt x="2183" y="101432"/>
                    </a:cubicBezTo>
                    <a:cubicBezTo>
                      <a:pt x="11613" y="94860"/>
                      <a:pt x="22376" y="60094"/>
                      <a:pt x="35330" y="35519"/>
                    </a:cubicBezTo>
                    <a:cubicBezTo>
                      <a:pt x="33997" y="41234"/>
                      <a:pt x="33330" y="46949"/>
                      <a:pt x="33235" y="52093"/>
                    </a:cubicBezTo>
                    <a:cubicBezTo>
                      <a:pt x="33044" y="67333"/>
                      <a:pt x="36950" y="87145"/>
                      <a:pt x="50475" y="96289"/>
                    </a:cubicBezTo>
                    <a:cubicBezTo>
                      <a:pt x="67239" y="107624"/>
                      <a:pt x="85527" y="97622"/>
                      <a:pt x="97814" y="84573"/>
                    </a:cubicBezTo>
                    <a:cubicBezTo>
                      <a:pt x="98957" y="83430"/>
                      <a:pt x="97814" y="81049"/>
                      <a:pt x="96195" y="81716"/>
                    </a:cubicBezTo>
                    <a:close/>
                  </a:path>
                </a:pathLst>
              </a:custGeom>
              <a:grpFill/>
              <a:ln w="9525" cap="flat">
                <a:noFill/>
                <a:prstDash val="solid"/>
                <a:miter/>
              </a:ln>
            </p:spPr>
            <p:txBody>
              <a:bodyPr rtlCol="0" anchor="ctr"/>
              <a:lstStyle/>
              <a:p>
                <a:endParaRPr lang="en-US"/>
              </a:p>
            </p:txBody>
          </p:sp>
          <p:sp>
            <p:nvSpPr>
              <p:cNvPr id="1208" name="Freeform: Shape 1207">
                <a:extLst>
                  <a:ext uri="{FF2B5EF4-FFF2-40B4-BE49-F238E27FC236}">
                    <a16:creationId xmlns:a16="http://schemas.microsoft.com/office/drawing/2014/main" id="{06B579A9-0877-F673-89BA-F6DE2551FF00}"/>
                  </a:ext>
                </a:extLst>
              </p:cNvPr>
              <p:cNvSpPr/>
              <p:nvPr/>
            </p:nvSpPr>
            <p:spPr>
              <a:xfrm>
                <a:off x="5172252" y="4619657"/>
                <a:ext cx="48187" cy="13344"/>
              </a:xfrm>
              <a:custGeom>
                <a:avLst/>
                <a:gdLst>
                  <a:gd name="connsiteX0" fmla="*/ 45066 w 48187"/>
                  <a:gd name="connsiteY0" fmla="*/ 1015 h 13344"/>
                  <a:gd name="connsiteX1" fmla="*/ 489 w 48187"/>
                  <a:gd name="connsiteY1" fmla="*/ 9111 h 13344"/>
                  <a:gd name="connsiteX2" fmla="*/ 775 w 48187"/>
                  <a:gd name="connsiteY2" fmla="*/ 10921 h 13344"/>
                  <a:gd name="connsiteX3" fmla="*/ 20587 w 48187"/>
                  <a:gd name="connsiteY3" fmla="*/ 13016 h 13344"/>
                  <a:gd name="connsiteX4" fmla="*/ 45162 w 48187"/>
                  <a:gd name="connsiteY4" fmla="*/ 9492 h 13344"/>
                  <a:gd name="connsiteX5" fmla="*/ 45066 w 48187"/>
                  <a:gd name="connsiteY5" fmla="*/ 1015 h 1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87" h="13344">
                    <a:moveTo>
                      <a:pt x="45066" y="1015"/>
                    </a:moveTo>
                    <a:cubicBezTo>
                      <a:pt x="30683" y="-2414"/>
                      <a:pt x="13443" y="3491"/>
                      <a:pt x="489" y="9111"/>
                    </a:cubicBezTo>
                    <a:cubicBezTo>
                      <a:pt x="-368" y="9492"/>
                      <a:pt x="13" y="10635"/>
                      <a:pt x="775" y="10921"/>
                    </a:cubicBezTo>
                    <a:cubicBezTo>
                      <a:pt x="7633" y="13493"/>
                      <a:pt x="13157" y="13683"/>
                      <a:pt x="20587" y="13016"/>
                    </a:cubicBezTo>
                    <a:cubicBezTo>
                      <a:pt x="28588" y="12255"/>
                      <a:pt x="37541" y="12064"/>
                      <a:pt x="45162" y="9492"/>
                    </a:cubicBezTo>
                    <a:cubicBezTo>
                      <a:pt x="48971" y="8159"/>
                      <a:pt x="49448" y="2063"/>
                      <a:pt x="45066" y="1015"/>
                    </a:cubicBezTo>
                    <a:close/>
                  </a:path>
                </a:pathLst>
              </a:custGeom>
              <a:grpFill/>
              <a:ln w="9525" cap="flat">
                <a:noFill/>
                <a:prstDash val="solid"/>
                <a:miter/>
              </a:ln>
            </p:spPr>
            <p:txBody>
              <a:bodyPr rtlCol="0" anchor="ctr"/>
              <a:lstStyle/>
              <a:p>
                <a:endParaRPr lang="en-US"/>
              </a:p>
            </p:txBody>
          </p:sp>
          <p:sp>
            <p:nvSpPr>
              <p:cNvPr id="1209" name="Freeform: Shape 1208">
                <a:extLst>
                  <a:ext uri="{FF2B5EF4-FFF2-40B4-BE49-F238E27FC236}">
                    <a16:creationId xmlns:a16="http://schemas.microsoft.com/office/drawing/2014/main" id="{9FC2AF5A-0D3F-C168-F049-BE08B3C968CF}"/>
                  </a:ext>
                </a:extLst>
              </p:cNvPr>
              <p:cNvSpPr/>
              <p:nvPr/>
            </p:nvSpPr>
            <p:spPr>
              <a:xfrm>
                <a:off x="5298131" y="4514883"/>
                <a:ext cx="76675" cy="92268"/>
              </a:xfrm>
              <a:custGeom>
                <a:avLst/>
                <a:gdLst>
                  <a:gd name="connsiteX0" fmla="*/ 76064 w 76675"/>
                  <a:gd name="connsiteY0" fmla="*/ 73119 h 92268"/>
                  <a:gd name="connsiteX1" fmla="*/ 65491 w 76675"/>
                  <a:gd name="connsiteY1" fmla="*/ 69880 h 92268"/>
                  <a:gd name="connsiteX2" fmla="*/ 56728 w 76675"/>
                  <a:gd name="connsiteY2" fmla="*/ 72262 h 92268"/>
                  <a:gd name="connsiteX3" fmla="*/ 31106 w 76675"/>
                  <a:gd name="connsiteY3" fmla="*/ 66070 h 92268"/>
                  <a:gd name="connsiteX4" fmla="*/ 41202 w 76675"/>
                  <a:gd name="connsiteY4" fmla="*/ 53593 h 92268"/>
                  <a:gd name="connsiteX5" fmla="*/ 59871 w 76675"/>
                  <a:gd name="connsiteY5" fmla="*/ 3396 h 92268"/>
                  <a:gd name="connsiteX6" fmla="*/ 54252 w 76675"/>
                  <a:gd name="connsiteY6" fmla="*/ 157 h 92268"/>
                  <a:gd name="connsiteX7" fmla="*/ 20724 w 76675"/>
                  <a:gd name="connsiteY7" fmla="*/ 65118 h 92268"/>
                  <a:gd name="connsiteX8" fmla="*/ 816 w 76675"/>
                  <a:gd name="connsiteY8" fmla="*/ 82549 h 92268"/>
                  <a:gd name="connsiteX9" fmla="*/ 2245 w 76675"/>
                  <a:gd name="connsiteY9" fmla="*/ 85882 h 92268"/>
                  <a:gd name="connsiteX10" fmla="*/ 23867 w 76675"/>
                  <a:gd name="connsiteY10" fmla="*/ 73690 h 92268"/>
                  <a:gd name="connsiteX11" fmla="*/ 24057 w 76675"/>
                  <a:gd name="connsiteY11" fmla="*/ 74071 h 92268"/>
                  <a:gd name="connsiteX12" fmla="*/ 65301 w 76675"/>
                  <a:gd name="connsiteY12" fmla="*/ 79786 h 92268"/>
                  <a:gd name="connsiteX13" fmla="*/ 76064 w 76675"/>
                  <a:gd name="connsiteY13" fmla="*/ 75310 h 92268"/>
                  <a:gd name="connsiteX14" fmla="*/ 76064 w 76675"/>
                  <a:gd name="connsiteY14" fmla="*/ 73119 h 92268"/>
                  <a:gd name="connsiteX15" fmla="*/ 51394 w 76675"/>
                  <a:gd name="connsiteY15" fmla="*/ 11397 h 92268"/>
                  <a:gd name="connsiteX16" fmla="*/ 28248 w 76675"/>
                  <a:gd name="connsiteY16" fmla="*/ 57212 h 92268"/>
                  <a:gd name="connsiteX17" fmla="*/ 51394 w 76675"/>
                  <a:gd name="connsiteY17" fmla="*/ 11397 h 9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675" h="92268">
                    <a:moveTo>
                      <a:pt x="76064" y="73119"/>
                    </a:moveTo>
                    <a:cubicBezTo>
                      <a:pt x="73207" y="71309"/>
                      <a:pt x="65586" y="70166"/>
                      <a:pt x="65491" y="69880"/>
                    </a:cubicBezTo>
                    <a:cubicBezTo>
                      <a:pt x="63586" y="65499"/>
                      <a:pt x="56633" y="67880"/>
                      <a:pt x="56728" y="72262"/>
                    </a:cubicBezTo>
                    <a:cubicBezTo>
                      <a:pt x="57204" y="95598"/>
                      <a:pt x="38059" y="78262"/>
                      <a:pt x="31106" y="66070"/>
                    </a:cubicBezTo>
                    <a:cubicBezTo>
                      <a:pt x="34821" y="61784"/>
                      <a:pt x="38154" y="57498"/>
                      <a:pt x="41202" y="53593"/>
                    </a:cubicBezTo>
                    <a:cubicBezTo>
                      <a:pt x="51966" y="39686"/>
                      <a:pt x="62919" y="21779"/>
                      <a:pt x="59871" y="3396"/>
                    </a:cubicBezTo>
                    <a:cubicBezTo>
                      <a:pt x="59490" y="1014"/>
                      <a:pt x="56442" y="-509"/>
                      <a:pt x="54252" y="157"/>
                    </a:cubicBezTo>
                    <a:cubicBezTo>
                      <a:pt x="27772" y="8539"/>
                      <a:pt x="13770" y="39114"/>
                      <a:pt x="20724" y="65118"/>
                    </a:cubicBezTo>
                    <a:cubicBezTo>
                      <a:pt x="13770" y="72166"/>
                      <a:pt x="6627" y="78167"/>
                      <a:pt x="816" y="82549"/>
                    </a:cubicBezTo>
                    <a:cubicBezTo>
                      <a:pt x="-803" y="83787"/>
                      <a:pt x="150" y="86168"/>
                      <a:pt x="2245" y="85882"/>
                    </a:cubicBezTo>
                    <a:cubicBezTo>
                      <a:pt x="10341" y="84453"/>
                      <a:pt x="17485" y="79596"/>
                      <a:pt x="23867" y="73690"/>
                    </a:cubicBezTo>
                    <a:cubicBezTo>
                      <a:pt x="23962" y="73786"/>
                      <a:pt x="23962" y="73976"/>
                      <a:pt x="24057" y="74071"/>
                    </a:cubicBezTo>
                    <a:cubicBezTo>
                      <a:pt x="33297" y="93026"/>
                      <a:pt x="60348" y="100646"/>
                      <a:pt x="65301" y="79786"/>
                    </a:cubicBezTo>
                    <a:cubicBezTo>
                      <a:pt x="68444" y="79310"/>
                      <a:pt x="71968" y="77119"/>
                      <a:pt x="76064" y="75310"/>
                    </a:cubicBezTo>
                    <a:cubicBezTo>
                      <a:pt x="77016" y="75024"/>
                      <a:pt x="76731" y="73595"/>
                      <a:pt x="76064" y="73119"/>
                    </a:cubicBezTo>
                    <a:close/>
                    <a:moveTo>
                      <a:pt x="51394" y="11397"/>
                    </a:moveTo>
                    <a:cubicBezTo>
                      <a:pt x="51108" y="26542"/>
                      <a:pt x="40631" y="43115"/>
                      <a:pt x="28248" y="57212"/>
                    </a:cubicBezTo>
                    <a:cubicBezTo>
                      <a:pt x="25391" y="39305"/>
                      <a:pt x="35392" y="19493"/>
                      <a:pt x="51394" y="11397"/>
                    </a:cubicBezTo>
                    <a:close/>
                  </a:path>
                </a:pathLst>
              </a:custGeom>
              <a:grpFill/>
              <a:ln w="9525" cap="flat">
                <a:noFill/>
                <a:prstDash val="solid"/>
                <a:miter/>
              </a:ln>
            </p:spPr>
            <p:txBody>
              <a:bodyPr rtlCol="0" anchor="ctr"/>
              <a:lstStyle/>
              <a:p>
                <a:endParaRPr lang="en-US"/>
              </a:p>
            </p:txBody>
          </p:sp>
          <p:sp>
            <p:nvSpPr>
              <p:cNvPr id="1210" name="Freeform: Shape 1209">
                <a:extLst>
                  <a:ext uri="{FF2B5EF4-FFF2-40B4-BE49-F238E27FC236}">
                    <a16:creationId xmlns:a16="http://schemas.microsoft.com/office/drawing/2014/main" id="{EB1CB8CF-AA75-D321-59A7-E1C5108C6E69}"/>
                  </a:ext>
                </a:extLst>
              </p:cNvPr>
              <p:cNvSpPr/>
              <p:nvPr/>
            </p:nvSpPr>
            <p:spPr>
              <a:xfrm>
                <a:off x="5288552" y="4641329"/>
                <a:ext cx="100157" cy="12082"/>
              </a:xfrm>
              <a:custGeom>
                <a:avLst/>
                <a:gdLst>
                  <a:gd name="connsiteX0" fmla="*/ 99549 w 100157"/>
                  <a:gd name="connsiteY0" fmla="*/ 4394 h 12082"/>
                  <a:gd name="connsiteX1" fmla="*/ 59354 w 100157"/>
                  <a:gd name="connsiteY1" fmla="*/ 1727 h 12082"/>
                  <a:gd name="connsiteX2" fmla="*/ 1442 w 100157"/>
                  <a:gd name="connsiteY2" fmla="*/ 108 h 12082"/>
                  <a:gd name="connsiteX3" fmla="*/ 680 w 100157"/>
                  <a:gd name="connsiteY3" fmla="*/ 2870 h 12082"/>
                  <a:gd name="connsiteX4" fmla="*/ 47067 w 100157"/>
                  <a:gd name="connsiteY4" fmla="*/ 11252 h 12082"/>
                  <a:gd name="connsiteX5" fmla="*/ 99549 w 100157"/>
                  <a:gd name="connsiteY5" fmla="*/ 6680 h 12082"/>
                  <a:gd name="connsiteX6" fmla="*/ 99549 w 100157"/>
                  <a:gd name="connsiteY6" fmla="*/ 4394 h 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57" h="12082">
                    <a:moveTo>
                      <a:pt x="99549" y="4394"/>
                    </a:moveTo>
                    <a:cubicBezTo>
                      <a:pt x="87548" y="-1798"/>
                      <a:pt x="72403" y="1441"/>
                      <a:pt x="59354" y="1727"/>
                    </a:cubicBezTo>
                    <a:cubicBezTo>
                      <a:pt x="40018" y="2108"/>
                      <a:pt x="20682" y="-559"/>
                      <a:pt x="1442" y="108"/>
                    </a:cubicBezTo>
                    <a:cubicBezTo>
                      <a:pt x="13" y="108"/>
                      <a:pt x="-558" y="2108"/>
                      <a:pt x="680" y="2870"/>
                    </a:cubicBezTo>
                    <a:cubicBezTo>
                      <a:pt x="14396" y="10871"/>
                      <a:pt x="31636" y="10776"/>
                      <a:pt x="47067" y="11252"/>
                    </a:cubicBezTo>
                    <a:cubicBezTo>
                      <a:pt x="62878" y="11728"/>
                      <a:pt x="85167" y="14395"/>
                      <a:pt x="99549" y="6680"/>
                    </a:cubicBezTo>
                    <a:cubicBezTo>
                      <a:pt x="100311" y="6203"/>
                      <a:pt x="100406" y="4870"/>
                      <a:pt x="99549" y="4394"/>
                    </a:cubicBezTo>
                    <a:close/>
                  </a:path>
                </a:pathLst>
              </a:custGeom>
              <a:grpFill/>
              <a:ln w="9525" cap="flat">
                <a:noFill/>
                <a:prstDash val="solid"/>
                <a:miter/>
              </a:ln>
            </p:spPr>
            <p:txBody>
              <a:bodyPr rtlCol="0" anchor="ctr"/>
              <a:lstStyle/>
              <a:p>
                <a:endParaRPr lang="en-US"/>
              </a:p>
            </p:txBody>
          </p:sp>
          <p:sp>
            <p:nvSpPr>
              <p:cNvPr id="1211" name="Freeform: Shape 1210">
                <a:extLst>
                  <a:ext uri="{FF2B5EF4-FFF2-40B4-BE49-F238E27FC236}">
                    <a16:creationId xmlns:a16="http://schemas.microsoft.com/office/drawing/2014/main" id="{F6B81B56-45FD-CA83-E670-DCEC585029EB}"/>
                  </a:ext>
                </a:extLst>
              </p:cNvPr>
              <p:cNvSpPr/>
              <p:nvPr/>
            </p:nvSpPr>
            <p:spPr>
              <a:xfrm>
                <a:off x="5308511" y="4679568"/>
                <a:ext cx="60540" cy="80360"/>
              </a:xfrm>
              <a:custGeom>
                <a:avLst/>
                <a:gdLst>
                  <a:gd name="connsiteX0" fmla="*/ 59778 w 60540"/>
                  <a:gd name="connsiteY0" fmla="*/ 77312 h 80360"/>
                  <a:gd name="connsiteX1" fmla="*/ 15297 w 60540"/>
                  <a:gd name="connsiteY1" fmla="*/ 65216 h 80360"/>
                  <a:gd name="connsiteX2" fmla="*/ 45205 w 60540"/>
                  <a:gd name="connsiteY2" fmla="*/ 17971 h 80360"/>
                  <a:gd name="connsiteX3" fmla="*/ 30346 w 60540"/>
                  <a:gd name="connsiteY3" fmla="*/ 255 h 80360"/>
                  <a:gd name="connsiteX4" fmla="*/ 6629 w 60540"/>
                  <a:gd name="connsiteY4" fmla="*/ 16543 h 80360"/>
                  <a:gd name="connsiteX5" fmla="*/ 7391 w 60540"/>
                  <a:gd name="connsiteY5" fmla="*/ 17591 h 80360"/>
                  <a:gd name="connsiteX6" fmla="*/ 31108 w 60540"/>
                  <a:gd name="connsiteY6" fmla="*/ 11399 h 80360"/>
                  <a:gd name="connsiteX7" fmla="*/ 28727 w 60540"/>
                  <a:gd name="connsiteY7" fmla="*/ 31021 h 80360"/>
                  <a:gd name="connsiteX8" fmla="*/ 1390 w 60540"/>
                  <a:gd name="connsiteY8" fmla="*/ 65120 h 80360"/>
                  <a:gd name="connsiteX9" fmla="*/ 3676 w 60540"/>
                  <a:gd name="connsiteY9" fmla="*/ 73788 h 80360"/>
                  <a:gd name="connsiteX10" fmla="*/ 58826 w 60540"/>
                  <a:gd name="connsiteY10" fmla="*/ 80360 h 80360"/>
                  <a:gd name="connsiteX11" fmla="*/ 59778 w 60540"/>
                  <a:gd name="connsiteY11" fmla="*/ 77312 h 80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540" h="80360">
                    <a:moveTo>
                      <a:pt x="59778" y="77312"/>
                    </a:moveTo>
                    <a:cubicBezTo>
                      <a:pt x="45777" y="68073"/>
                      <a:pt x="30918" y="67502"/>
                      <a:pt x="15297" y="65216"/>
                    </a:cubicBezTo>
                    <a:cubicBezTo>
                      <a:pt x="27965" y="51309"/>
                      <a:pt x="42729" y="36831"/>
                      <a:pt x="45205" y="17971"/>
                    </a:cubicBezTo>
                    <a:cubicBezTo>
                      <a:pt x="46443" y="8542"/>
                      <a:pt x="38633" y="2255"/>
                      <a:pt x="30346" y="255"/>
                    </a:cubicBezTo>
                    <a:cubicBezTo>
                      <a:pt x="21202" y="-1936"/>
                      <a:pt x="11582" y="10542"/>
                      <a:pt x="6629" y="16543"/>
                    </a:cubicBezTo>
                    <a:cubicBezTo>
                      <a:pt x="6153" y="17114"/>
                      <a:pt x="6724" y="17971"/>
                      <a:pt x="7391" y="17591"/>
                    </a:cubicBezTo>
                    <a:cubicBezTo>
                      <a:pt x="12058" y="15019"/>
                      <a:pt x="26536" y="9113"/>
                      <a:pt x="31108" y="11399"/>
                    </a:cubicBezTo>
                    <a:cubicBezTo>
                      <a:pt x="38728" y="15114"/>
                      <a:pt x="31394" y="26449"/>
                      <a:pt x="28727" y="31021"/>
                    </a:cubicBezTo>
                    <a:cubicBezTo>
                      <a:pt x="21393" y="43689"/>
                      <a:pt x="10534" y="53785"/>
                      <a:pt x="1390" y="65120"/>
                    </a:cubicBezTo>
                    <a:cubicBezTo>
                      <a:pt x="-896" y="67883"/>
                      <a:pt x="-515" y="73026"/>
                      <a:pt x="3676" y="73788"/>
                    </a:cubicBezTo>
                    <a:cubicBezTo>
                      <a:pt x="22155" y="77503"/>
                      <a:pt x="39871" y="80265"/>
                      <a:pt x="58826" y="80360"/>
                    </a:cubicBezTo>
                    <a:cubicBezTo>
                      <a:pt x="60636" y="80265"/>
                      <a:pt x="61112" y="78169"/>
                      <a:pt x="59778" y="77312"/>
                    </a:cubicBezTo>
                    <a:close/>
                  </a:path>
                </a:pathLst>
              </a:custGeom>
              <a:grpFill/>
              <a:ln w="9525" cap="flat">
                <a:noFill/>
                <a:prstDash val="solid"/>
                <a:miter/>
              </a:ln>
            </p:spPr>
            <p:txBody>
              <a:bodyPr rtlCol="0" anchor="ctr"/>
              <a:lstStyle/>
              <a:p>
                <a:endParaRPr lang="en-US"/>
              </a:p>
            </p:txBody>
          </p:sp>
        </p:grpSp>
        <p:grpSp>
          <p:nvGrpSpPr>
            <p:cNvPr id="1212" name="Graphic 6">
              <a:extLst>
                <a:ext uri="{FF2B5EF4-FFF2-40B4-BE49-F238E27FC236}">
                  <a16:creationId xmlns:a16="http://schemas.microsoft.com/office/drawing/2014/main" id="{85CFC86C-0251-05FC-1A3B-681550E1EA2F}"/>
                </a:ext>
              </a:extLst>
            </p:cNvPr>
            <p:cNvGrpSpPr/>
            <p:nvPr/>
          </p:nvGrpSpPr>
          <p:grpSpPr>
            <a:xfrm>
              <a:off x="5899508" y="4327574"/>
              <a:ext cx="557065" cy="750100"/>
              <a:chOff x="5899508" y="4327574"/>
              <a:chExt cx="557065" cy="750100"/>
            </a:xfrm>
            <a:grpFill/>
          </p:grpSpPr>
          <p:sp>
            <p:nvSpPr>
              <p:cNvPr id="1213" name="Freeform: Shape 1212">
                <a:extLst>
                  <a:ext uri="{FF2B5EF4-FFF2-40B4-BE49-F238E27FC236}">
                    <a16:creationId xmlns:a16="http://schemas.microsoft.com/office/drawing/2014/main" id="{28CA51A4-CC06-9F1D-1B8F-C85681884F36}"/>
                  </a:ext>
                </a:extLst>
              </p:cNvPr>
              <p:cNvSpPr/>
              <p:nvPr/>
            </p:nvSpPr>
            <p:spPr>
              <a:xfrm>
                <a:off x="6098154" y="4402569"/>
                <a:ext cx="358419" cy="675106"/>
              </a:xfrm>
              <a:custGeom>
                <a:avLst/>
                <a:gdLst>
                  <a:gd name="connsiteX0" fmla="*/ 317505 w 358419"/>
                  <a:gd name="connsiteY0" fmla="*/ 528142 h 675106"/>
                  <a:gd name="connsiteX1" fmla="*/ 226160 w 358419"/>
                  <a:gd name="connsiteY1" fmla="*/ 338785 h 675106"/>
                  <a:gd name="connsiteX2" fmla="*/ 220349 w 358419"/>
                  <a:gd name="connsiteY2" fmla="*/ 310591 h 675106"/>
                  <a:gd name="connsiteX3" fmla="*/ 220349 w 358419"/>
                  <a:gd name="connsiteY3" fmla="*/ 284398 h 675106"/>
                  <a:gd name="connsiteX4" fmla="*/ 221302 w 358419"/>
                  <a:gd name="connsiteY4" fmla="*/ 280969 h 675106"/>
                  <a:gd name="connsiteX5" fmla="*/ 221302 w 358419"/>
                  <a:gd name="connsiteY5" fmla="*/ 188100 h 675106"/>
                  <a:gd name="connsiteX6" fmla="*/ 229017 w 358419"/>
                  <a:gd name="connsiteY6" fmla="*/ 74276 h 675106"/>
                  <a:gd name="connsiteX7" fmla="*/ 247972 w 358419"/>
                  <a:gd name="connsiteY7" fmla="*/ 38843 h 675106"/>
                  <a:gd name="connsiteX8" fmla="*/ 242257 w 358419"/>
                  <a:gd name="connsiteY8" fmla="*/ 18555 h 675106"/>
                  <a:gd name="connsiteX9" fmla="*/ 135577 w 358419"/>
                  <a:gd name="connsiteY9" fmla="*/ 17698 h 675106"/>
                  <a:gd name="connsiteX10" fmla="*/ 125576 w 358419"/>
                  <a:gd name="connsiteY10" fmla="*/ 38748 h 675106"/>
                  <a:gd name="connsiteX11" fmla="*/ 126052 w 358419"/>
                  <a:gd name="connsiteY11" fmla="*/ 46463 h 675106"/>
                  <a:gd name="connsiteX12" fmla="*/ 146340 w 358419"/>
                  <a:gd name="connsiteY12" fmla="*/ 88183 h 675106"/>
                  <a:gd name="connsiteX13" fmla="*/ 148150 w 358419"/>
                  <a:gd name="connsiteY13" fmla="*/ 148762 h 675106"/>
                  <a:gd name="connsiteX14" fmla="*/ 147674 w 358419"/>
                  <a:gd name="connsiteY14" fmla="*/ 163621 h 675106"/>
                  <a:gd name="connsiteX15" fmla="*/ 147674 w 358419"/>
                  <a:gd name="connsiteY15" fmla="*/ 163716 h 675106"/>
                  <a:gd name="connsiteX16" fmla="*/ 147674 w 358419"/>
                  <a:gd name="connsiteY16" fmla="*/ 164002 h 675106"/>
                  <a:gd name="connsiteX17" fmla="*/ 147579 w 358419"/>
                  <a:gd name="connsiteY17" fmla="*/ 190767 h 675106"/>
                  <a:gd name="connsiteX18" fmla="*/ 147579 w 358419"/>
                  <a:gd name="connsiteY18" fmla="*/ 327927 h 675106"/>
                  <a:gd name="connsiteX19" fmla="*/ 125386 w 358419"/>
                  <a:gd name="connsiteY19" fmla="*/ 384315 h 675106"/>
                  <a:gd name="connsiteX20" fmla="*/ 82237 w 358419"/>
                  <a:gd name="connsiteY20" fmla="*/ 455276 h 675106"/>
                  <a:gd name="connsiteX21" fmla="*/ 2799 w 358419"/>
                  <a:gd name="connsiteY21" fmla="*/ 577006 h 675106"/>
                  <a:gd name="connsiteX22" fmla="*/ 38613 w 358419"/>
                  <a:gd name="connsiteY22" fmla="*/ 637490 h 675106"/>
                  <a:gd name="connsiteX23" fmla="*/ 102049 w 358419"/>
                  <a:gd name="connsiteY23" fmla="*/ 663397 h 675106"/>
                  <a:gd name="connsiteX24" fmla="*/ 199680 w 358419"/>
                  <a:gd name="connsiteY24" fmla="*/ 674542 h 675106"/>
                  <a:gd name="connsiteX25" fmla="*/ 254830 w 358419"/>
                  <a:gd name="connsiteY25" fmla="*/ 673494 h 675106"/>
                  <a:gd name="connsiteX26" fmla="*/ 326363 w 358419"/>
                  <a:gd name="connsiteY26" fmla="*/ 651586 h 675106"/>
                  <a:gd name="connsiteX27" fmla="*/ 338841 w 358419"/>
                  <a:gd name="connsiteY27" fmla="*/ 641204 h 675106"/>
                  <a:gd name="connsiteX28" fmla="*/ 358367 w 358419"/>
                  <a:gd name="connsiteY28" fmla="*/ 617011 h 675106"/>
                  <a:gd name="connsiteX29" fmla="*/ 317505 w 358419"/>
                  <a:gd name="connsiteY29" fmla="*/ 528142 h 675106"/>
                  <a:gd name="connsiteX30" fmla="*/ 140816 w 358419"/>
                  <a:gd name="connsiteY30" fmla="*/ 40939 h 675106"/>
                  <a:gd name="connsiteX31" fmla="*/ 153579 w 358419"/>
                  <a:gd name="connsiteY31" fmla="*/ 21698 h 675106"/>
                  <a:gd name="connsiteX32" fmla="*/ 234828 w 358419"/>
                  <a:gd name="connsiteY32" fmla="*/ 31604 h 675106"/>
                  <a:gd name="connsiteX33" fmla="*/ 194251 w 358419"/>
                  <a:gd name="connsiteY33" fmla="*/ 54559 h 675106"/>
                  <a:gd name="connsiteX34" fmla="*/ 171582 w 358419"/>
                  <a:gd name="connsiteY34" fmla="*/ 56274 h 675106"/>
                  <a:gd name="connsiteX35" fmla="*/ 158247 w 358419"/>
                  <a:gd name="connsiteY35" fmla="*/ 50273 h 675106"/>
                  <a:gd name="connsiteX36" fmla="*/ 140816 w 358419"/>
                  <a:gd name="connsiteY36" fmla="*/ 40939 h 675106"/>
                  <a:gd name="connsiteX37" fmla="*/ 159771 w 358419"/>
                  <a:gd name="connsiteY37" fmla="*/ 356311 h 675106"/>
                  <a:gd name="connsiteX38" fmla="*/ 161009 w 358419"/>
                  <a:gd name="connsiteY38" fmla="*/ 340119 h 675106"/>
                  <a:gd name="connsiteX39" fmla="*/ 161009 w 358419"/>
                  <a:gd name="connsiteY39" fmla="*/ 190767 h 675106"/>
                  <a:gd name="connsiteX40" fmla="*/ 161580 w 358419"/>
                  <a:gd name="connsiteY40" fmla="*/ 169145 h 675106"/>
                  <a:gd name="connsiteX41" fmla="*/ 161676 w 358419"/>
                  <a:gd name="connsiteY41" fmla="*/ 97993 h 675106"/>
                  <a:gd name="connsiteX42" fmla="*/ 156913 w 358419"/>
                  <a:gd name="connsiteY42" fmla="*/ 65894 h 675106"/>
                  <a:gd name="connsiteX43" fmla="*/ 208824 w 358419"/>
                  <a:gd name="connsiteY43" fmla="*/ 65037 h 675106"/>
                  <a:gd name="connsiteX44" fmla="*/ 222731 w 358419"/>
                  <a:gd name="connsiteY44" fmla="*/ 60179 h 675106"/>
                  <a:gd name="connsiteX45" fmla="*/ 213301 w 358419"/>
                  <a:gd name="connsiteY45" fmla="*/ 83420 h 675106"/>
                  <a:gd name="connsiteX46" fmla="*/ 207586 w 358419"/>
                  <a:gd name="connsiteY46" fmla="*/ 165621 h 675106"/>
                  <a:gd name="connsiteX47" fmla="*/ 207491 w 358419"/>
                  <a:gd name="connsiteY47" fmla="*/ 181528 h 675106"/>
                  <a:gd name="connsiteX48" fmla="*/ 201681 w 358419"/>
                  <a:gd name="connsiteY48" fmla="*/ 252489 h 675106"/>
                  <a:gd name="connsiteX49" fmla="*/ 216921 w 358419"/>
                  <a:gd name="connsiteY49" fmla="*/ 375933 h 675106"/>
                  <a:gd name="connsiteX50" fmla="*/ 229589 w 358419"/>
                  <a:gd name="connsiteY50" fmla="*/ 403746 h 675106"/>
                  <a:gd name="connsiteX51" fmla="*/ 197871 w 358419"/>
                  <a:gd name="connsiteY51" fmla="*/ 420319 h 675106"/>
                  <a:gd name="connsiteX52" fmla="*/ 129386 w 358419"/>
                  <a:gd name="connsiteY52" fmla="*/ 416700 h 675106"/>
                  <a:gd name="connsiteX53" fmla="*/ 125576 w 358419"/>
                  <a:gd name="connsiteY53" fmla="*/ 417367 h 675106"/>
                  <a:gd name="connsiteX54" fmla="*/ 129672 w 358419"/>
                  <a:gd name="connsiteY54" fmla="*/ 410699 h 675106"/>
                  <a:gd name="connsiteX55" fmla="*/ 159771 w 358419"/>
                  <a:gd name="connsiteY55" fmla="*/ 356311 h 675106"/>
                  <a:gd name="connsiteX56" fmla="*/ 220445 w 358419"/>
                  <a:gd name="connsiteY56" fmla="*/ 651396 h 675106"/>
                  <a:gd name="connsiteX57" fmla="*/ 141292 w 358419"/>
                  <a:gd name="connsiteY57" fmla="*/ 649967 h 675106"/>
                  <a:gd name="connsiteX58" fmla="*/ 122814 w 358419"/>
                  <a:gd name="connsiteY58" fmla="*/ 647300 h 675106"/>
                  <a:gd name="connsiteX59" fmla="*/ 101001 w 358419"/>
                  <a:gd name="connsiteY59" fmla="*/ 642728 h 675106"/>
                  <a:gd name="connsiteX60" fmla="*/ 20324 w 358419"/>
                  <a:gd name="connsiteY60" fmla="*/ 590055 h 675106"/>
                  <a:gd name="connsiteX61" fmla="*/ 25373 w 358419"/>
                  <a:gd name="connsiteY61" fmla="*/ 572624 h 675106"/>
                  <a:gd name="connsiteX62" fmla="*/ 63663 w 358419"/>
                  <a:gd name="connsiteY62" fmla="*/ 516332 h 675106"/>
                  <a:gd name="connsiteX63" fmla="*/ 107859 w 358419"/>
                  <a:gd name="connsiteY63" fmla="*/ 446799 h 675106"/>
                  <a:gd name="connsiteX64" fmla="*/ 147769 w 358419"/>
                  <a:gd name="connsiteY64" fmla="*/ 435655 h 675106"/>
                  <a:gd name="connsiteX65" fmla="*/ 178440 w 358419"/>
                  <a:gd name="connsiteY65" fmla="*/ 445561 h 675106"/>
                  <a:gd name="connsiteX66" fmla="*/ 199395 w 358419"/>
                  <a:gd name="connsiteY66" fmla="*/ 438036 h 675106"/>
                  <a:gd name="connsiteX67" fmla="*/ 211682 w 358419"/>
                  <a:gd name="connsiteY67" fmla="*/ 425368 h 675106"/>
                  <a:gd name="connsiteX68" fmla="*/ 239876 w 358419"/>
                  <a:gd name="connsiteY68" fmla="*/ 424034 h 675106"/>
                  <a:gd name="connsiteX69" fmla="*/ 275404 w 358419"/>
                  <a:gd name="connsiteY69" fmla="*/ 491566 h 675106"/>
                  <a:gd name="connsiteX70" fmla="*/ 305122 w 358419"/>
                  <a:gd name="connsiteY70" fmla="*/ 549193 h 675106"/>
                  <a:gd name="connsiteX71" fmla="*/ 325791 w 358419"/>
                  <a:gd name="connsiteY71" fmla="*/ 602818 h 675106"/>
                  <a:gd name="connsiteX72" fmla="*/ 220445 w 358419"/>
                  <a:gd name="connsiteY72" fmla="*/ 651396 h 67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58419" h="675106">
                    <a:moveTo>
                      <a:pt x="317505" y="528142"/>
                    </a:moveTo>
                    <a:cubicBezTo>
                      <a:pt x="284358" y="466611"/>
                      <a:pt x="251687" y="403841"/>
                      <a:pt x="226160" y="338785"/>
                    </a:cubicBezTo>
                    <a:cubicBezTo>
                      <a:pt x="223779" y="329546"/>
                      <a:pt x="221683" y="320212"/>
                      <a:pt x="220349" y="310591"/>
                    </a:cubicBezTo>
                    <a:cubicBezTo>
                      <a:pt x="220349" y="301828"/>
                      <a:pt x="220349" y="293161"/>
                      <a:pt x="220349" y="284398"/>
                    </a:cubicBezTo>
                    <a:cubicBezTo>
                      <a:pt x="220921" y="283445"/>
                      <a:pt x="221302" y="282397"/>
                      <a:pt x="221302" y="280969"/>
                    </a:cubicBezTo>
                    <a:cubicBezTo>
                      <a:pt x="221302" y="250012"/>
                      <a:pt x="221397" y="219056"/>
                      <a:pt x="221302" y="188100"/>
                    </a:cubicBezTo>
                    <a:cubicBezTo>
                      <a:pt x="228065" y="151333"/>
                      <a:pt x="213682" y="109233"/>
                      <a:pt x="229017" y="74276"/>
                    </a:cubicBezTo>
                    <a:cubicBezTo>
                      <a:pt x="234828" y="61036"/>
                      <a:pt x="246639" y="51511"/>
                      <a:pt x="247972" y="38843"/>
                    </a:cubicBezTo>
                    <a:cubicBezTo>
                      <a:pt x="250258" y="32652"/>
                      <a:pt x="249211" y="25794"/>
                      <a:pt x="242257" y="18555"/>
                    </a:cubicBezTo>
                    <a:cubicBezTo>
                      <a:pt x="217111" y="-7925"/>
                      <a:pt x="162342" y="-4115"/>
                      <a:pt x="135577" y="17698"/>
                    </a:cubicBezTo>
                    <a:cubicBezTo>
                      <a:pt x="128148" y="23699"/>
                      <a:pt x="124528" y="31128"/>
                      <a:pt x="125576" y="38748"/>
                    </a:cubicBezTo>
                    <a:cubicBezTo>
                      <a:pt x="125099" y="41415"/>
                      <a:pt x="125099" y="44082"/>
                      <a:pt x="126052" y="46463"/>
                    </a:cubicBezTo>
                    <a:cubicBezTo>
                      <a:pt x="132529" y="63322"/>
                      <a:pt x="144245" y="67037"/>
                      <a:pt x="146340" y="88183"/>
                    </a:cubicBezTo>
                    <a:cubicBezTo>
                      <a:pt x="148341" y="108280"/>
                      <a:pt x="148245" y="128569"/>
                      <a:pt x="148150" y="148762"/>
                    </a:cubicBezTo>
                    <a:cubicBezTo>
                      <a:pt x="148150" y="153619"/>
                      <a:pt x="147864" y="158668"/>
                      <a:pt x="147674" y="163621"/>
                    </a:cubicBezTo>
                    <a:cubicBezTo>
                      <a:pt x="147674" y="163621"/>
                      <a:pt x="147674" y="163621"/>
                      <a:pt x="147674" y="163716"/>
                    </a:cubicBezTo>
                    <a:lnTo>
                      <a:pt x="147674" y="164002"/>
                    </a:lnTo>
                    <a:cubicBezTo>
                      <a:pt x="147198" y="172955"/>
                      <a:pt x="146817" y="182004"/>
                      <a:pt x="147579" y="190767"/>
                    </a:cubicBezTo>
                    <a:cubicBezTo>
                      <a:pt x="147293" y="236487"/>
                      <a:pt x="147388" y="282207"/>
                      <a:pt x="147579" y="327927"/>
                    </a:cubicBezTo>
                    <a:cubicBezTo>
                      <a:pt x="142626" y="347739"/>
                      <a:pt x="136053" y="365646"/>
                      <a:pt x="125386" y="384315"/>
                    </a:cubicBezTo>
                    <a:cubicBezTo>
                      <a:pt x="111669" y="408318"/>
                      <a:pt x="96906" y="431749"/>
                      <a:pt x="82237" y="455276"/>
                    </a:cubicBezTo>
                    <a:cubicBezTo>
                      <a:pt x="57091" y="495567"/>
                      <a:pt x="23373" y="534334"/>
                      <a:pt x="2799" y="577006"/>
                    </a:cubicBezTo>
                    <a:cubicBezTo>
                      <a:pt x="-9489" y="602342"/>
                      <a:pt x="21658" y="624821"/>
                      <a:pt x="38613" y="637490"/>
                    </a:cubicBezTo>
                    <a:cubicBezTo>
                      <a:pt x="56234" y="650634"/>
                      <a:pt x="78999" y="660064"/>
                      <a:pt x="102049" y="663397"/>
                    </a:cubicBezTo>
                    <a:cubicBezTo>
                      <a:pt x="133196" y="672446"/>
                      <a:pt x="167200" y="675018"/>
                      <a:pt x="199680" y="674542"/>
                    </a:cubicBezTo>
                    <a:cubicBezTo>
                      <a:pt x="218064" y="675494"/>
                      <a:pt x="236542" y="675304"/>
                      <a:pt x="254830" y="673494"/>
                    </a:cubicBezTo>
                    <a:cubicBezTo>
                      <a:pt x="279786" y="671113"/>
                      <a:pt x="305027" y="665112"/>
                      <a:pt x="326363" y="651586"/>
                    </a:cubicBezTo>
                    <a:cubicBezTo>
                      <a:pt x="331030" y="648634"/>
                      <a:pt x="335126" y="645205"/>
                      <a:pt x="338841" y="641204"/>
                    </a:cubicBezTo>
                    <a:cubicBezTo>
                      <a:pt x="349128" y="636727"/>
                      <a:pt x="357795" y="629679"/>
                      <a:pt x="358367" y="617011"/>
                    </a:cubicBezTo>
                    <a:cubicBezTo>
                      <a:pt x="359796" y="585388"/>
                      <a:pt x="331697" y="554432"/>
                      <a:pt x="317505" y="528142"/>
                    </a:cubicBezTo>
                    <a:close/>
                    <a:moveTo>
                      <a:pt x="140816" y="40939"/>
                    </a:moveTo>
                    <a:cubicBezTo>
                      <a:pt x="132339" y="33700"/>
                      <a:pt x="149769" y="23699"/>
                      <a:pt x="153579" y="21698"/>
                    </a:cubicBezTo>
                    <a:cubicBezTo>
                      <a:pt x="172058" y="11697"/>
                      <a:pt x="224636" y="6553"/>
                      <a:pt x="234828" y="31604"/>
                    </a:cubicBezTo>
                    <a:cubicBezTo>
                      <a:pt x="240543" y="45796"/>
                      <a:pt x="201966" y="53226"/>
                      <a:pt x="194251" y="54559"/>
                    </a:cubicBezTo>
                    <a:cubicBezTo>
                      <a:pt x="187679" y="55702"/>
                      <a:pt x="179678" y="56369"/>
                      <a:pt x="171582" y="56274"/>
                    </a:cubicBezTo>
                    <a:cubicBezTo>
                      <a:pt x="167391" y="53988"/>
                      <a:pt x="163199" y="51892"/>
                      <a:pt x="158247" y="50273"/>
                    </a:cubicBezTo>
                    <a:cubicBezTo>
                      <a:pt x="151960" y="48082"/>
                      <a:pt x="145864" y="45225"/>
                      <a:pt x="140816" y="40939"/>
                    </a:cubicBezTo>
                    <a:close/>
                    <a:moveTo>
                      <a:pt x="159771" y="356311"/>
                    </a:moveTo>
                    <a:cubicBezTo>
                      <a:pt x="161866" y="352025"/>
                      <a:pt x="161866" y="346310"/>
                      <a:pt x="161009" y="340119"/>
                    </a:cubicBezTo>
                    <a:cubicBezTo>
                      <a:pt x="161295" y="290303"/>
                      <a:pt x="161390" y="240487"/>
                      <a:pt x="161009" y="190767"/>
                    </a:cubicBezTo>
                    <a:cubicBezTo>
                      <a:pt x="161580" y="183814"/>
                      <a:pt x="161390" y="176765"/>
                      <a:pt x="161580" y="169145"/>
                    </a:cubicBezTo>
                    <a:cubicBezTo>
                      <a:pt x="162152" y="145428"/>
                      <a:pt x="162438" y="121711"/>
                      <a:pt x="161676" y="97993"/>
                    </a:cubicBezTo>
                    <a:cubicBezTo>
                      <a:pt x="161295" y="86563"/>
                      <a:pt x="160628" y="76276"/>
                      <a:pt x="156913" y="65894"/>
                    </a:cubicBezTo>
                    <a:cubicBezTo>
                      <a:pt x="173391" y="70752"/>
                      <a:pt x="193965" y="68466"/>
                      <a:pt x="208824" y="65037"/>
                    </a:cubicBezTo>
                    <a:cubicBezTo>
                      <a:pt x="212920" y="64084"/>
                      <a:pt x="217778" y="62465"/>
                      <a:pt x="222731" y="60179"/>
                    </a:cubicBezTo>
                    <a:cubicBezTo>
                      <a:pt x="218159" y="67323"/>
                      <a:pt x="214254" y="74752"/>
                      <a:pt x="213301" y="83420"/>
                    </a:cubicBezTo>
                    <a:cubicBezTo>
                      <a:pt x="210634" y="107804"/>
                      <a:pt x="206253" y="138094"/>
                      <a:pt x="207586" y="165621"/>
                    </a:cubicBezTo>
                    <a:cubicBezTo>
                      <a:pt x="207586" y="170955"/>
                      <a:pt x="207586" y="176289"/>
                      <a:pt x="207491" y="181528"/>
                    </a:cubicBezTo>
                    <a:cubicBezTo>
                      <a:pt x="205776" y="205245"/>
                      <a:pt x="203967" y="228867"/>
                      <a:pt x="201681" y="252489"/>
                    </a:cubicBezTo>
                    <a:cubicBezTo>
                      <a:pt x="197394" y="296875"/>
                      <a:pt x="199490" y="334594"/>
                      <a:pt x="216921" y="375933"/>
                    </a:cubicBezTo>
                    <a:cubicBezTo>
                      <a:pt x="220826" y="385267"/>
                      <a:pt x="225112" y="394507"/>
                      <a:pt x="229589" y="403746"/>
                    </a:cubicBezTo>
                    <a:cubicBezTo>
                      <a:pt x="217302" y="403651"/>
                      <a:pt x="207491" y="411080"/>
                      <a:pt x="197871" y="420319"/>
                    </a:cubicBezTo>
                    <a:cubicBezTo>
                      <a:pt x="174534" y="442799"/>
                      <a:pt x="154246" y="415843"/>
                      <a:pt x="129386" y="416700"/>
                    </a:cubicBezTo>
                    <a:cubicBezTo>
                      <a:pt x="128053" y="416700"/>
                      <a:pt x="126814" y="417081"/>
                      <a:pt x="125576" y="417367"/>
                    </a:cubicBezTo>
                    <a:cubicBezTo>
                      <a:pt x="126909" y="415081"/>
                      <a:pt x="128338" y="412985"/>
                      <a:pt x="129672" y="410699"/>
                    </a:cubicBezTo>
                    <a:cubicBezTo>
                      <a:pt x="140149" y="392887"/>
                      <a:pt x="150531" y="374885"/>
                      <a:pt x="159771" y="356311"/>
                    </a:cubicBezTo>
                    <a:close/>
                    <a:moveTo>
                      <a:pt x="220445" y="651396"/>
                    </a:moveTo>
                    <a:cubicBezTo>
                      <a:pt x="194061" y="653110"/>
                      <a:pt x="167486" y="653015"/>
                      <a:pt x="141292" y="649967"/>
                    </a:cubicBezTo>
                    <a:cubicBezTo>
                      <a:pt x="135196" y="648729"/>
                      <a:pt x="128719" y="647586"/>
                      <a:pt x="122814" y="647300"/>
                    </a:cubicBezTo>
                    <a:cubicBezTo>
                      <a:pt x="115479" y="646062"/>
                      <a:pt x="108240" y="644538"/>
                      <a:pt x="101001" y="642728"/>
                    </a:cubicBezTo>
                    <a:cubicBezTo>
                      <a:pt x="74427" y="636061"/>
                      <a:pt x="32231" y="619011"/>
                      <a:pt x="20324" y="590055"/>
                    </a:cubicBezTo>
                    <a:cubicBezTo>
                      <a:pt x="19753" y="584721"/>
                      <a:pt x="21087" y="578911"/>
                      <a:pt x="25373" y="572624"/>
                    </a:cubicBezTo>
                    <a:cubicBezTo>
                      <a:pt x="37946" y="553765"/>
                      <a:pt x="51186" y="535286"/>
                      <a:pt x="63663" y="516332"/>
                    </a:cubicBezTo>
                    <a:cubicBezTo>
                      <a:pt x="78808" y="493471"/>
                      <a:pt x="93477" y="470230"/>
                      <a:pt x="107859" y="446799"/>
                    </a:cubicBezTo>
                    <a:cubicBezTo>
                      <a:pt x="119385" y="437179"/>
                      <a:pt x="131100" y="428225"/>
                      <a:pt x="147769" y="435655"/>
                    </a:cubicBezTo>
                    <a:cubicBezTo>
                      <a:pt x="156913" y="439750"/>
                      <a:pt x="168057" y="446323"/>
                      <a:pt x="178440" y="445561"/>
                    </a:cubicBezTo>
                    <a:cubicBezTo>
                      <a:pt x="186155" y="444989"/>
                      <a:pt x="193489" y="443751"/>
                      <a:pt x="199395" y="438036"/>
                    </a:cubicBezTo>
                    <a:cubicBezTo>
                      <a:pt x="203681" y="433940"/>
                      <a:pt x="207586" y="429559"/>
                      <a:pt x="211682" y="425368"/>
                    </a:cubicBezTo>
                    <a:cubicBezTo>
                      <a:pt x="221969" y="414890"/>
                      <a:pt x="231875" y="417748"/>
                      <a:pt x="239876" y="424034"/>
                    </a:cubicBezTo>
                    <a:cubicBezTo>
                      <a:pt x="251496" y="446704"/>
                      <a:pt x="263879" y="469183"/>
                      <a:pt x="275404" y="491566"/>
                    </a:cubicBezTo>
                    <a:cubicBezTo>
                      <a:pt x="285310" y="510712"/>
                      <a:pt x="294264" y="530524"/>
                      <a:pt x="305122" y="549193"/>
                    </a:cubicBezTo>
                    <a:cubicBezTo>
                      <a:pt x="315981" y="567957"/>
                      <a:pt x="325506" y="583292"/>
                      <a:pt x="325791" y="602818"/>
                    </a:cubicBezTo>
                    <a:cubicBezTo>
                      <a:pt x="324553" y="640061"/>
                      <a:pt x="246258" y="649682"/>
                      <a:pt x="220445" y="651396"/>
                    </a:cubicBezTo>
                    <a:close/>
                  </a:path>
                </a:pathLst>
              </a:custGeom>
              <a:grpFill/>
              <a:ln w="9525" cap="flat">
                <a:noFill/>
                <a:prstDash val="solid"/>
                <a:miter/>
              </a:ln>
            </p:spPr>
            <p:txBody>
              <a:bodyPr rtlCol="0" anchor="ctr"/>
              <a:lstStyle/>
              <a:p>
                <a:endParaRPr lang="en-US"/>
              </a:p>
            </p:txBody>
          </p:sp>
          <p:sp>
            <p:nvSpPr>
              <p:cNvPr id="1214" name="Freeform: Shape 1213">
                <a:extLst>
                  <a:ext uri="{FF2B5EF4-FFF2-40B4-BE49-F238E27FC236}">
                    <a16:creationId xmlns:a16="http://schemas.microsoft.com/office/drawing/2014/main" id="{63EABCE8-03A8-0426-D1D3-E69182100F31}"/>
                  </a:ext>
                </a:extLst>
              </p:cNvPr>
              <p:cNvSpPr/>
              <p:nvPr/>
            </p:nvSpPr>
            <p:spPr>
              <a:xfrm>
                <a:off x="6235892" y="4897616"/>
                <a:ext cx="21991" cy="23906"/>
              </a:xfrm>
              <a:custGeom>
                <a:avLst/>
                <a:gdLst>
                  <a:gd name="connsiteX0" fmla="*/ 20984 w 21991"/>
                  <a:gd name="connsiteY0" fmla="*/ 12045 h 23906"/>
                  <a:gd name="connsiteX1" fmla="*/ 18698 w 21991"/>
                  <a:gd name="connsiteY1" fmla="*/ 8520 h 23906"/>
                  <a:gd name="connsiteX2" fmla="*/ 18031 w 21991"/>
                  <a:gd name="connsiteY2" fmla="*/ 5949 h 23906"/>
                  <a:gd name="connsiteX3" fmla="*/ 4125 w 21991"/>
                  <a:gd name="connsiteY3" fmla="*/ 2329 h 23906"/>
                  <a:gd name="connsiteX4" fmla="*/ 3458 w 21991"/>
                  <a:gd name="connsiteY4" fmla="*/ 20141 h 23906"/>
                  <a:gd name="connsiteX5" fmla="*/ 19937 w 21991"/>
                  <a:gd name="connsiteY5" fmla="*/ 20807 h 23906"/>
                  <a:gd name="connsiteX6" fmla="*/ 20984 w 21991"/>
                  <a:gd name="connsiteY6" fmla="*/ 12045 h 2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91" h="23906">
                    <a:moveTo>
                      <a:pt x="20984" y="12045"/>
                    </a:moveTo>
                    <a:cubicBezTo>
                      <a:pt x="20318" y="10901"/>
                      <a:pt x="19555" y="9568"/>
                      <a:pt x="18698" y="8520"/>
                    </a:cubicBezTo>
                    <a:cubicBezTo>
                      <a:pt x="18412" y="7663"/>
                      <a:pt x="18317" y="6806"/>
                      <a:pt x="18031" y="5949"/>
                    </a:cubicBezTo>
                    <a:cubicBezTo>
                      <a:pt x="15650" y="-243"/>
                      <a:pt x="9269" y="-1862"/>
                      <a:pt x="4125" y="2329"/>
                    </a:cubicBezTo>
                    <a:cubicBezTo>
                      <a:pt x="-1209" y="6615"/>
                      <a:pt x="-1304" y="15378"/>
                      <a:pt x="3458" y="20141"/>
                    </a:cubicBezTo>
                    <a:cubicBezTo>
                      <a:pt x="8316" y="25094"/>
                      <a:pt x="14698" y="24999"/>
                      <a:pt x="19937" y="20807"/>
                    </a:cubicBezTo>
                    <a:cubicBezTo>
                      <a:pt x="22413" y="18807"/>
                      <a:pt x="22508" y="14616"/>
                      <a:pt x="20984" y="12045"/>
                    </a:cubicBezTo>
                    <a:close/>
                  </a:path>
                </a:pathLst>
              </a:custGeom>
              <a:grpFill/>
              <a:ln w="9525" cap="flat">
                <a:noFill/>
                <a:prstDash val="solid"/>
                <a:miter/>
              </a:ln>
            </p:spPr>
            <p:txBody>
              <a:bodyPr rtlCol="0" anchor="ctr"/>
              <a:lstStyle/>
              <a:p>
                <a:endParaRPr lang="en-US"/>
              </a:p>
            </p:txBody>
          </p:sp>
          <p:sp>
            <p:nvSpPr>
              <p:cNvPr id="1215" name="Freeform: Shape 1214">
                <a:extLst>
                  <a:ext uri="{FF2B5EF4-FFF2-40B4-BE49-F238E27FC236}">
                    <a16:creationId xmlns:a16="http://schemas.microsoft.com/office/drawing/2014/main" id="{518FF6D9-ADA3-4144-ECAE-2606BEC139FA}"/>
                  </a:ext>
                </a:extLst>
              </p:cNvPr>
              <p:cNvSpPr/>
              <p:nvPr/>
            </p:nvSpPr>
            <p:spPr>
              <a:xfrm>
                <a:off x="6281229" y="4897618"/>
                <a:ext cx="12006" cy="12327"/>
              </a:xfrm>
              <a:custGeom>
                <a:avLst/>
                <a:gdLst>
                  <a:gd name="connsiteX0" fmla="*/ 10318 w 12006"/>
                  <a:gd name="connsiteY0" fmla="*/ 2518 h 12327"/>
                  <a:gd name="connsiteX1" fmla="*/ 4413 w 12006"/>
                  <a:gd name="connsiteY1" fmla="*/ 41 h 12327"/>
                  <a:gd name="connsiteX2" fmla="*/ 412 w 12006"/>
                  <a:gd name="connsiteY2" fmla="*/ 3089 h 12327"/>
                  <a:gd name="connsiteX3" fmla="*/ 1365 w 12006"/>
                  <a:gd name="connsiteY3" fmla="*/ 9471 h 12327"/>
                  <a:gd name="connsiteX4" fmla="*/ 7842 w 12006"/>
                  <a:gd name="connsiteY4" fmla="*/ 12138 h 12327"/>
                  <a:gd name="connsiteX5" fmla="*/ 11271 w 12006"/>
                  <a:gd name="connsiteY5" fmla="*/ 9471 h 12327"/>
                  <a:gd name="connsiteX6" fmla="*/ 10318 w 12006"/>
                  <a:gd name="connsiteY6" fmla="*/ 2518 h 1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06" h="12327">
                    <a:moveTo>
                      <a:pt x="10318" y="2518"/>
                    </a:moveTo>
                    <a:cubicBezTo>
                      <a:pt x="8509" y="994"/>
                      <a:pt x="6985" y="-244"/>
                      <a:pt x="4413" y="41"/>
                    </a:cubicBezTo>
                    <a:cubicBezTo>
                      <a:pt x="2317" y="327"/>
                      <a:pt x="1079" y="1184"/>
                      <a:pt x="412" y="3089"/>
                    </a:cubicBezTo>
                    <a:cubicBezTo>
                      <a:pt x="-540" y="5471"/>
                      <a:pt x="317" y="7280"/>
                      <a:pt x="1365" y="9471"/>
                    </a:cubicBezTo>
                    <a:cubicBezTo>
                      <a:pt x="2413" y="11662"/>
                      <a:pt x="5556" y="12805"/>
                      <a:pt x="7842" y="12138"/>
                    </a:cubicBezTo>
                    <a:cubicBezTo>
                      <a:pt x="9461" y="11662"/>
                      <a:pt x="10509" y="10995"/>
                      <a:pt x="11271" y="9471"/>
                    </a:cubicBezTo>
                    <a:cubicBezTo>
                      <a:pt x="12414" y="7375"/>
                      <a:pt x="12319" y="4232"/>
                      <a:pt x="10318" y="2518"/>
                    </a:cubicBezTo>
                    <a:close/>
                  </a:path>
                </a:pathLst>
              </a:custGeom>
              <a:grpFill/>
              <a:ln w="9525" cap="flat">
                <a:noFill/>
                <a:prstDash val="solid"/>
                <a:miter/>
              </a:ln>
            </p:spPr>
            <p:txBody>
              <a:bodyPr rtlCol="0" anchor="ctr"/>
              <a:lstStyle/>
              <a:p>
                <a:endParaRPr lang="en-US"/>
              </a:p>
            </p:txBody>
          </p:sp>
          <p:sp>
            <p:nvSpPr>
              <p:cNvPr id="1216" name="Freeform: Shape 1215">
                <a:extLst>
                  <a:ext uri="{FF2B5EF4-FFF2-40B4-BE49-F238E27FC236}">
                    <a16:creationId xmlns:a16="http://schemas.microsoft.com/office/drawing/2014/main" id="{090B5212-97FC-29F5-3571-79E96AB10476}"/>
                  </a:ext>
                </a:extLst>
              </p:cNvPr>
              <p:cNvSpPr/>
              <p:nvPr/>
            </p:nvSpPr>
            <p:spPr>
              <a:xfrm>
                <a:off x="6303274" y="4874872"/>
                <a:ext cx="10155" cy="10315"/>
              </a:xfrm>
              <a:custGeom>
                <a:avLst/>
                <a:gdLst>
                  <a:gd name="connsiteX0" fmla="*/ 7705 w 10155"/>
                  <a:gd name="connsiteY0" fmla="*/ 689 h 10315"/>
                  <a:gd name="connsiteX1" fmla="*/ 751 w 10155"/>
                  <a:gd name="connsiteY1" fmla="*/ 7642 h 10315"/>
                  <a:gd name="connsiteX2" fmla="*/ 1228 w 10155"/>
                  <a:gd name="connsiteY2" fmla="*/ 8404 h 10315"/>
                  <a:gd name="connsiteX3" fmla="*/ 4466 w 10155"/>
                  <a:gd name="connsiteY3" fmla="*/ 10309 h 10315"/>
                  <a:gd name="connsiteX4" fmla="*/ 5133 w 10155"/>
                  <a:gd name="connsiteY4" fmla="*/ 10214 h 10315"/>
                  <a:gd name="connsiteX5" fmla="*/ 7705 w 10155"/>
                  <a:gd name="connsiteY5" fmla="*/ 689 h 1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5" h="10315">
                    <a:moveTo>
                      <a:pt x="7705" y="689"/>
                    </a:moveTo>
                    <a:cubicBezTo>
                      <a:pt x="3418" y="-1883"/>
                      <a:pt x="-2011" y="3261"/>
                      <a:pt x="751" y="7642"/>
                    </a:cubicBezTo>
                    <a:cubicBezTo>
                      <a:pt x="942" y="7833"/>
                      <a:pt x="1037" y="8118"/>
                      <a:pt x="1228" y="8404"/>
                    </a:cubicBezTo>
                    <a:cubicBezTo>
                      <a:pt x="1894" y="9452"/>
                      <a:pt x="3133" y="10404"/>
                      <a:pt x="4466" y="10309"/>
                    </a:cubicBezTo>
                    <a:lnTo>
                      <a:pt x="5133" y="10214"/>
                    </a:lnTo>
                    <a:cubicBezTo>
                      <a:pt x="9895" y="9738"/>
                      <a:pt x="12277" y="3356"/>
                      <a:pt x="7705" y="689"/>
                    </a:cubicBezTo>
                    <a:close/>
                  </a:path>
                </a:pathLst>
              </a:custGeom>
              <a:grpFill/>
              <a:ln w="9525" cap="flat">
                <a:noFill/>
                <a:prstDash val="solid"/>
                <a:miter/>
              </a:ln>
            </p:spPr>
            <p:txBody>
              <a:bodyPr rtlCol="0" anchor="ctr"/>
              <a:lstStyle/>
              <a:p>
                <a:endParaRPr lang="en-US"/>
              </a:p>
            </p:txBody>
          </p:sp>
          <p:sp>
            <p:nvSpPr>
              <p:cNvPr id="1217" name="Freeform: Shape 1216">
                <a:extLst>
                  <a:ext uri="{FF2B5EF4-FFF2-40B4-BE49-F238E27FC236}">
                    <a16:creationId xmlns:a16="http://schemas.microsoft.com/office/drawing/2014/main" id="{CFB01675-119C-2471-C61B-AC66C2F11656}"/>
                  </a:ext>
                </a:extLst>
              </p:cNvPr>
              <p:cNvSpPr/>
              <p:nvPr/>
            </p:nvSpPr>
            <p:spPr>
              <a:xfrm>
                <a:off x="6321247" y="4963731"/>
                <a:ext cx="18875" cy="22320"/>
              </a:xfrm>
              <a:custGeom>
                <a:avLst/>
                <a:gdLst>
                  <a:gd name="connsiteX0" fmla="*/ 16688 w 18875"/>
                  <a:gd name="connsiteY0" fmla="*/ 3937 h 22320"/>
                  <a:gd name="connsiteX1" fmla="*/ 2305 w 18875"/>
                  <a:gd name="connsiteY1" fmla="*/ 4127 h 22320"/>
                  <a:gd name="connsiteX2" fmla="*/ 2210 w 18875"/>
                  <a:gd name="connsiteY2" fmla="*/ 3937 h 22320"/>
                  <a:gd name="connsiteX3" fmla="*/ 876 w 18875"/>
                  <a:gd name="connsiteY3" fmla="*/ 16033 h 22320"/>
                  <a:gd name="connsiteX4" fmla="*/ 17926 w 18875"/>
                  <a:gd name="connsiteY4" fmla="*/ 16033 h 22320"/>
                  <a:gd name="connsiteX5" fmla="*/ 16688 w 18875"/>
                  <a:gd name="connsiteY5" fmla="*/ 3937 h 2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75" h="22320">
                    <a:moveTo>
                      <a:pt x="16688" y="3937"/>
                    </a:moveTo>
                    <a:cubicBezTo>
                      <a:pt x="12973" y="-2159"/>
                      <a:pt x="5353" y="-445"/>
                      <a:pt x="2305" y="4127"/>
                    </a:cubicBezTo>
                    <a:cubicBezTo>
                      <a:pt x="2305" y="4032"/>
                      <a:pt x="2210" y="4032"/>
                      <a:pt x="2210" y="3937"/>
                    </a:cubicBezTo>
                    <a:cubicBezTo>
                      <a:pt x="-171" y="7747"/>
                      <a:pt x="-648" y="11747"/>
                      <a:pt x="876" y="16033"/>
                    </a:cubicBezTo>
                    <a:cubicBezTo>
                      <a:pt x="3924" y="24416"/>
                      <a:pt x="14878" y="24416"/>
                      <a:pt x="17926" y="16033"/>
                    </a:cubicBezTo>
                    <a:cubicBezTo>
                      <a:pt x="19545" y="11842"/>
                      <a:pt x="19069" y="7747"/>
                      <a:pt x="16688" y="3937"/>
                    </a:cubicBezTo>
                    <a:close/>
                  </a:path>
                </a:pathLst>
              </a:custGeom>
              <a:grpFill/>
              <a:ln w="9525" cap="flat">
                <a:noFill/>
                <a:prstDash val="solid"/>
                <a:miter/>
              </a:ln>
            </p:spPr>
            <p:txBody>
              <a:bodyPr rtlCol="0" anchor="ctr"/>
              <a:lstStyle/>
              <a:p>
                <a:endParaRPr lang="en-US"/>
              </a:p>
            </p:txBody>
          </p:sp>
          <p:sp>
            <p:nvSpPr>
              <p:cNvPr id="1218" name="Freeform: Shape 1217">
                <a:extLst>
                  <a:ext uri="{FF2B5EF4-FFF2-40B4-BE49-F238E27FC236}">
                    <a16:creationId xmlns:a16="http://schemas.microsoft.com/office/drawing/2014/main" id="{041684A3-BE71-2086-31DB-C54D85ADD807}"/>
                  </a:ext>
                </a:extLst>
              </p:cNvPr>
              <p:cNvSpPr/>
              <p:nvPr/>
            </p:nvSpPr>
            <p:spPr>
              <a:xfrm>
                <a:off x="6303287" y="5000625"/>
                <a:ext cx="15001" cy="15621"/>
              </a:xfrm>
              <a:custGeom>
                <a:avLst/>
                <a:gdLst>
                  <a:gd name="connsiteX0" fmla="*/ 7501 w 15001"/>
                  <a:gd name="connsiteY0" fmla="*/ 0 h 15621"/>
                  <a:gd name="connsiteX1" fmla="*/ 7501 w 15001"/>
                  <a:gd name="connsiteY1" fmla="*/ 15621 h 15621"/>
                  <a:gd name="connsiteX2" fmla="*/ 7501 w 15001"/>
                  <a:gd name="connsiteY2" fmla="*/ 0 h 15621"/>
                </a:gdLst>
                <a:ahLst/>
                <a:cxnLst>
                  <a:cxn ang="0">
                    <a:pos x="connsiteX0" y="connsiteY0"/>
                  </a:cxn>
                  <a:cxn ang="0">
                    <a:pos x="connsiteX1" y="connsiteY1"/>
                  </a:cxn>
                  <a:cxn ang="0">
                    <a:pos x="connsiteX2" y="connsiteY2"/>
                  </a:cxn>
                </a:cxnLst>
                <a:rect l="l" t="t" r="r" b="b"/>
                <a:pathLst>
                  <a:path w="15001" h="15621">
                    <a:moveTo>
                      <a:pt x="7501" y="0"/>
                    </a:moveTo>
                    <a:cubicBezTo>
                      <a:pt x="-2500" y="0"/>
                      <a:pt x="-2500" y="15621"/>
                      <a:pt x="7501" y="15621"/>
                    </a:cubicBezTo>
                    <a:cubicBezTo>
                      <a:pt x="17502" y="15526"/>
                      <a:pt x="17502" y="0"/>
                      <a:pt x="7501" y="0"/>
                    </a:cubicBezTo>
                    <a:close/>
                  </a:path>
                </a:pathLst>
              </a:custGeom>
              <a:grpFill/>
              <a:ln w="9525" cap="flat">
                <a:noFill/>
                <a:prstDash val="solid"/>
                <a:miter/>
              </a:ln>
            </p:spPr>
            <p:txBody>
              <a:bodyPr rtlCol="0" anchor="ctr"/>
              <a:lstStyle/>
              <a:p>
                <a:endParaRPr lang="en-US"/>
              </a:p>
            </p:txBody>
          </p:sp>
          <p:sp>
            <p:nvSpPr>
              <p:cNvPr id="1219" name="Freeform: Shape 1218">
                <a:extLst>
                  <a:ext uri="{FF2B5EF4-FFF2-40B4-BE49-F238E27FC236}">
                    <a16:creationId xmlns:a16="http://schemas.microsoft.com/office/drawing/2014/main" id="{FB5E0CB5-40DF-21E3-C0F2-34AE5C5F0A5C}"/>
                  </a:ext>
                </a:extLst>
              </p:cNvPr>
              <p:cNvSpPr/>
              <p:nvPr/>
            </p:nvSpPr>
            <p:spPr>
              <a:xfrm>
                <a:off x="6294109" y="4971691"/>
                <a:ext cx="11170" cy="11718"/>
              </a:xfrm>
              <a:custGeom>
                <a:avLst/>
                <a:gdLst>
                  <a:gd name="connsiteX0" fmla="*/ 11060 w 11170"/>
                  <a:gd name="connsiteY0" fmla="*/ 4740 h 11718"/>
                  <a:gd name="connsiteX1" fmla="*/ 10965 w 11170"/>
                  <a:gd name="connsiteY1" fmla="*/ 3978 h 11718"/>
                  <a:gd name="connsiteX2" fmla="*/ 773 w 11170"/>
                  <a:gd name="connsiteY2" fmla="*/ 8264 h 11718"/>
                  <a:gd name="connsiteX3" fmla="*/ 1059 w 11170"/>
                  <a:gd name="connsiteY3" fmla="*/ 8931 h 11718"/>
                  <a:gd name="connsiteX4" fmla="*/ 11060 w 11170"/>
                  <a:gd name="connsiteY4" fmla="*/ 4740 h 1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0" h="11718">
                    <a:moveTo>
                      <a:pt x="11060" y="4740"/>
                    </a:moveTo>
                    <a:cubicBezTo>
                      <a:pt x="11060" y="4454"/>
                      <a:pt x="10965" y="4264"/>
                      <a:pt x="10965" y="3978"/>
                    </a:cubicBezTo>
                    <a:cubicBezTo>
                      <a:pt x="9536" y="-3642"/>
                      <a:pt x="-3228" y="740"/>
                      <a:pt x="773" y="8264"/>
                    </a:cubicBezTo>
                    <a:cubicBezTo>
                      <a:pt x="868" y="8455"/>
                      <a:pt x="963" y="8645"/>
                      <a:pt x="1059" y="8931"/>
                    </a:cubicBezTo>
                    <a:cubicBezTo>
                      <a:pt x="4202" y="14741"/>
                      <a:pt x="12203" y="10550"/>
                      <a:pt x="11060" y="4740"/>
                    </a:cubicBezTo>
                    <a:close/>
                  </a:path>
                </a:pathLst>
              </a:custGeom>
              <a:grpFill/>
              <a:ln w="9525" cap="flat">
                <a:noFill/>
                <a:prstDash val="solid"/>
                <a:miter/>
              </a:ln>
            </p:spPr>
            <p:txBody>
              <a:bodyPr rtlCol="0" anchor="ctr"/>
              <a:lstStyle/>
              <a:p>
                <a:endParaRPr lang="en-US"/>
              </a:p>
            </p:txBody>
          </p:sp>
          <p:sp>
            <p:nvSpPr>
              <p:cNvPr id="1220" name="Freeform: Shape 1219">
                <a:extLst>
                  <a:ext uri="{FF2B5EF4-FFF2-40B4-BE49-F238E27FC236}">
                    <a16:creationId xmlns:a16="http://schemas.microsoft.com/office/drawing/2014/main" id="{A780FCDC-0A0C-A6A2-2AEA-64C389FB832C}"/>
                  </a:ext>
                </a:extLst>
              </p:cNvPr>
              <p:cNvSpPr/>
              <p:nvPr/>
            </p:nvSpPr>
            <p:spPr>
              <a:xfrm>
                <a:off x="6183034" y="4973113"/>
                <a:ext cx="17854" cy="19492"/>
              </a:xfrm>
              <a:custGeom>
                <a:avLst/>
                <a:gdLst>
                  <a:gd name="connsiteX0" fmla="*/ 11263 w 17854"/>
                  <a:gd name="connsiteY0" fmla="*/ 365 h 19492"/>
                  <a:gd name="connsiteX1" fmla="*/ 119 w 17854"/>
                  <a:gd name="connsiteY1" fmla="*/ 11509 h 19492"/>
                  <a:gd name="connsiteX2" fmla="*/ 1738 w 17854"/>
                  <a:gd name="connsiteY2" fmla="*/ 15986 h 19492"/>
                  <a:gd name="connsiteX3" fmla="*/ 13073 w 17854"/>
                  <a:gd name="connsiteY3" fmla="*/ 17415 h 19492"/>
                  <a:gd name="connsiteX4" fmla="*/ 15169 w 17854"/>
                  <a:gd name="connsiteY4" fmla="*/ 15415 h 19492"/>
                  <a:gd name="connsiteX5" fmla="*/ 11263 w 17854"/>
                  <a:gd name="connsiteY5" fmla="*/ 365 h 19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54" h="19492">
                    <a:moveTo>
                      <a:pt x="11263" y="365"/>
                    </a:moveTo>
                    <a:cubicBezTo>
                      <a:pt x="4024" y="-1635"/>
                      <a:pt x="-833" y="4937"/>
                      <a:pt x="119" y="11509"/>
                    </a:cubicBezTo>
                    <a:cubicBezTo>
                      <a:pt x="405" y="13128"/>
                      <a:pt x="976" y="14557"/>
                      <a:pt x="1738" y="15986"/>
                    </a:cubicBezTo>
                    <a:cubicBezTo>
                      <a:pt x="3929" y="20177"/>
                      <a:pt x="9930" y="20558"/>
                      <a:pt x="13073" y="17415"/>
                    </a:cubicBezTo>
                    <a:cubicBezTo>
                      <a:pt x="13740" y="16748"/>
                      <a:pt x="14407" y="16081"/>
                      <a:pt x="15169" y="15415"/>
                    </a:cubicBezTo>
                    <a:cubicBezTo>
                      <a:pt x="20312" y="10747"/>
                      <a:pt x="17550" y="2079"/>
                      <a:pt x="11263" y="365"/>
                    </a:cubicBezTo>
                    <a:close/>
                  </a:path>
                </a:pathLst>
              </a:custGeom>
              <a:grpFill/>
              <a:ln w="9525" cap="flat">
                <a:noFill/>
                <a:prstDash val="solid"/>
                <a:miter/>
              </a:ln>
            </p:spPr>
            <p:txBody>
              <a:bodyPr rtlCol="0" anchor="ctr"/>
              <a:lstStyle/>
              <a:p>
                <a:endParaRPr lang="en-US"/>
              </a:p>
            </p:txBody>
          </p:sp>
          <p:sp>
            <p:nvSpPr>
              <p:cNvPr id="1221" name="Freeform: Shape 1220">
                <a:extLst>
                  <a:ext uri="{FF2B5EF4-FFF2-40B4-BE49-F238E27FC236}">
                    <a16:creationId xmlns:a16="http://schemas.microsoft.com/office/drawing/2014/main" id="{5EFEAFA3-2757-4B3F-4EF5-379C826A80AF}"/>
                  </a:ext>
                </a:extLst>
              </p:cNvPr>
              <p:cNvSpPr/>
              <p:nvPr/>
            </p:nvSpPr>
            <p:spPr>
              <a:xfrm>
                <a:off x="6213236" y="4997748"/>
                <a:ext cx="15678" cy="16508"/>
              </a:xfrm>
              <a:custGeom>
                <a:avLst/>
                <a:gdLst>
                  <a:gd name="connsiteX0" fmla="*/ 15256 w 15678"/>
                  <a:gd name="connsiteY0" fmla="*/ 4972 h 16508"/>
                  <a:gd name="connsiteX1" fmla="*/ 3540 w 15678"/>
                  <a:gd name="connsiteY1" fmla="*/ 2019 h 16508"/>
                  <a:gd name="connsiteX2" fmla="*/ 3540 w 15678"/>
                  <a:gd name="connsiteY2" fmla="*/ 1829 h 16508"/>
                  <a:gd name="connsiteX3" fmla="*/ 587 w 15678"/>
                  <a:gd name="connsiteY3" fmla="*/ 7353 h 16508"/>
                  <a:gd name="connsiteX4" fmla="*/ 587 w 15678"/>
                  <a:gd name="connsiteY4" fmla="*/ 8211 h 16508"/>
                  <a:gd name="connsiteX5" fmla="*/ 587 w 15678"/>
                  <a:gd name="connsiteY5" fmla="*/ 8211 h 16508"/>
                  <a:gd name="connsiteX6" fmla="*/ 873 w 15678"/>
                  <a:gd name="connsiteY6" fmla="*/ 11259 h 16508"/>
                  <a:gd name="connsiteX7" fmla="*/ 14018 w 15678"/>
                  <a:gd name="connsiteY7" fmla="*/ 13068 h 16508"/>
                  <a:gd name="connsiteX8" fmla="*/ 15256 w 15678"/>
                  <a:gd name="connsiteY8" fmla="*/ 4972 h 1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78" h="16508">
                    <a:moveTo>
                      <a:pt x="15256" y="4972"/>
                    </a:moveTo>
                    <a:cubicBezTo>
                      <a:pt x="13160" y="-648"/>
                      <a:pt x="6874" y="-1314"/>
                      <a:pt x="3540" y="2019"/>
                    </a:cubicBezTo>
                    <a:cubicBezTo>
                      <a:pt x="3540" y="1924"/>
                      <a:pt x="3540" y="1924"/>
                      <a:pt x="3540" y="1829"/>
                    </a:cubicBezTo>
                    <a:cubicBezTo>
                      <a:pt x="2016" y="3448"/>
                      <a:pt x="1064" y="5163"/>
                      <a:pt x="587" y="7353"/>
                    </a:cubicBezTo>
                    <a:cubicBezTo>
                      <a:pt x="492" y="7639"/>
                      <a:pt x="587" y="7925"/>
                      <a:pt x="587" y="8211"/>
                    </a:cubicBezTo>
                    <a:cubicBezTo>
                      <a:pt x="587" y="8211"/>
                      <a:pt x="587" y="8211"/>
                      <a:pt x="587" y="8211"/>
                    </a:cubicBezTo>
                    <a:cubicBezTo>
                      <a:pt x="-365" y="9258"/>
                      <a:pt x="-79" y="10592"/>
                      <a:pt x="873" y="11259"/>
                    </a:cubicBezTo>
                    <a:cubicBezTo>
                      <a:pt x="2588" y="16688"/>
                      <a:pt x="10303" y="18879"/>
                      <a:pt x="14018" y="13068"/>
                    </a:cubicBezTo>
                    <a:cubicBezTo>
                      <a:pt x="15446" y="10592"/>
                      <a:pt x="16209" y="7639"/>
                      <a:pt x="15256" y="4972"/>
                    </a:cubicBezTo>
                    <a:close/>
                  </a:path>
                </a:pathLst>
              </a:custGeom>
              <a:grpFill/>
              <a:ln w="9525" cap="flat">
                <a:noFill/>
                <a:prstDash val="solid"/>
                <a:miter/>
              </a:ln>
            </p:spPr>
            <p:txBody>
              <a:bodyPr rtlCol="0" anchor="ctr"/>
              <a:lstStyle/>
              <a:p>
                <a:endParaRPr lang="en-US"/>
              </a:p>
            </p:txBody>
          </p:sp>
          <p:sp>
            <p:nvSpPr>
              <p:cNvPr id="1222" name="Freeform: Shape 1221">
                <a:extLst>
                  <a:ext uri="{FF2B5EF4-FFF2-40B4-BE49-F238E27FC236}">
                    <a16:creationId xmlns:a16="http://schemas.microsoft.com/office/drawing/2014/main" id="{2D578B91-3DC6-3DA8-89B7-26DA7980C93B}"/>
                  </a:ext>
                </a:extLst>
              </p:cNvPr>
              <p:cNvSpPr/>
              <p:nvPr/>
            </p:nvSpPr>
            <p:spPr>
              <a:xfrm>
                <a:off x="6207944" y="4958494"/>
                <a:ext cx="16648" cy="18222"/>
              </a:xfrm>
              <a:custGeom>
                <a:avLst/>
                <a:gdLst>
                  <a:gd name="connsiteX0" fmla="*/ 15690 w 16648"/>
                  <a:gd name="connsiteY0" fmla="*/ 5364 h 18222"/>
                  <a:gd name="connsiteX1" fmla="*/ 14929 w 16648"/>
                  <a:gd name="connsiteY1" fmla="*/ 3840 h 18222"/>
                  <a:gd name="connsiteX2" fmla="*/ 450 w 16648"/>
                  <a:gd name="connsiteY2" fmla="*/ 5745 h 18222"/>
                  <a:gd name="connsiteX3" fmla="*/ 165 w 16648"/>
                  <a:gd name="connsiteY3" fmla="*/ 7459 h 18222"/>
                  <a:gd name="connsiteX4" fmla="*/ 8356 w 16648"/>
                  <a:gd name="connsiteY4" fmla="*/ 18223 h 18222"/>
                  <a:gd name="connsiteX5" fmla="*/ 15690 w 16648"/>
                  <a:gd name="connsiteY5" fmla="*/ 5364 h 1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48" h="18222">
                    <a:moveTo>
                      <a:pt x="15690" y="5364"/>
                    </a:moveTo>
                    <a:cubicBezTo>
                      <a:pt x="15405" y="4888"/>
                      <a:pt x="15214" y="4316"/>
                      <a:pt x="14929" y="3840"/>
                    </a:cubicBezTo>
                    <a:cubicBezTo>
                      <a:pt x="12071" y="-2161"/>
                      <a:pt x="1594" y="-827"/>
                      <a:pt x="450" y="5745"/>
                    </a:cubicBezTo>
                    <a:cubicBezTo>
                      <a:pt x="355" y="6316"/>
                      <a:pt x="260" y="6888"/>
                      <a:pt x="165" y="7459"/>
                    </a:cubicBezTo>
                    <a:cubicBezTo>
                      <a:pt x="-788" y="12794"/>
                      <a:pt x="2451" y="18223"/>
                      <a:pt x="8356" y="18223"/>
                    </a:cubicBezTo>
                    <a:cubicBezTo>
                      <a:pt x="15309" y="18128"/>
                      <a:pt x="18357" y="11079"/>
                      <a:pt x="15690" y="5364"/>
                    </a:cubicBezTo>
                    <a:close/>
                  </a:path>
                </a:pathLst>
              </a:custGeom>
              <a:grpFill/>
              <a:ln w="9525" cap="flat">
                <a:noFill/>
                <a:prstDash val="solid"/>
                <a:miter/>
              </a:ln>
            </p:spPr>
            <p:txBody>
              <a:bodyPr rtlCol="0" anchor="ctr"/>
              <a:lstStyle/>
              <a:p>
                <a:endParaRPr lang="en-US"/>
              </a:p>
            </p:txBody>
          </p:sp>
          <p:sp>
            <p:nvSpPr>
              <p:cNvPr id="1223" name="Freeform: Shape 1222">
                <a:extLst>
                  <a:ext uri="{FF2B5EF4-FFF2-40B4-BE49-F238E27FC236}">
                    <a16:creationId xmlns:a16="http://schemas.microsoft.com/office/drawing/2014/main" id="{20B85D2D-C127-AF56-27E0-F7D838E9AEDA}"/>
                  </a:ext>
                </a:extLst>
              </p:cNvPr>
              <p:cNvSpPr/>
              <p:nvPr/>
            </p:nvSpPr>
            <p:spPr>
              <a:xfrm>
                <a:off x="6212473" y="4351890"/>
                <a:ext cx="18998" cy="23816"/>
              </a:xfrm>
              <a:custGeom>
                <a:avLst/>
                <a:gdLst>
                  <a:gd name="connsiteX0" fmla="*/ 2684 w 18998"/>
                  <a:gd name="connsiteY0" fmla="*/ 368 h 23816"/>
                  <a:gd name="connsiteX1" fmla="*/ 17 w 18998"/>
                  <a:gd name="connsiteY1" fmla="*/ 3892 h 23816"/>
                  <a:gd name="connsiteX2" fmla="*/ 6208 w 18998"/>
                  <a:gd name="connsiteY2" fmla="*/ 18656 h 23816"/>
                  <a:gd name="connsiteX3" fmla="*/ 16876 w 18998"/>
                  <a:gd name="connsiteY3" fmla="*/ 22847 h 23816"/>
                  <a:gd name="connsiteX4" fmla="*/ 2684 w 18998"/>
                  <a:gd name="connsiteY4" fmla="*/ 368 h 23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98" h="23816">
                    <a:moveTo>
                      <a:pt x="2684" y="368"/>
                    </a:moveTo>
                    <a:cubicBezTo>
                      <a:pt x="1255" y="844"/>
                      <a:pt x="-173" y="2273"/>
                      <a:pt x="17" y="3892"/>
                    </a:cubicBezTo>
                    <a:cubicBezTo>
                      <a:pt x="493" y="8940"/>
                      <a:pt x="3446" y="14560"/>
                      <a:pt x="6208" y="18656"/>
                    </a:cubicBezTo>
                    <a:cubicBezTo>
                      <a:pt x="7637" y="20656"/>
                      <a:pt x="14209" y="25990"/>
                      <a:pt x="16876" y="22847"/>
                    </a:cubicBezTo>
                    <a:cubicBezTo>
                      <a:pt x="23639" y="15036"/>
                      <a:pt x="12971" y="-2775"/>
                      <a:pt x="2684" y="368"/>
                    </a:cubicBezTo>
                    <a:close/>
                  </a:path>
                </a:pathLst>
              </a:custGeom>
              <a:grpFill/>
              <a:ln w="9525" cap="flat">
                <a:noFill/>
                <a:prstDash val="solid"/>
                <a:miter/>
              </a:ln>
            </p:spPr>
            <p:txBody>
              <a:bodyPr rtlCol="0" anchor="ctr"/>
              <a:lstStyle/>
              <a:p>
                <a:endParaRPr lang="en-US"/>
              </a:p>
            </p:txBody>
          </p:sp>
          <p:sp>
            <p:nvSpPr>
              <p:cNvPr id="1224" name="Freeform: Shape 1223">
                <a:extLst>
                  <a:ext uri="{FF2B5EF4-FFF2-40B4-BE49-F238E27FC236}">
                    <a16:creationId xmlns:a16="http://schemas.microsoft.com/office/drawing/2014/main" id="{2A736BFE-4F16-3CBA-7337-B2B86CA4FFB2}"/>
                  </a:ext>
                </a:extLst>
              </p:cNvPr>
              <p:cNvSpPr/>
              <p:nvPr/>
            </p:nvSpPr>
            <p:spPr>
              <a:xfrm>
                <a:off x="6264845" y="4341978"/>
                <a:ext cx="12001" cy="20209"/>
              </a:xfrm>
              <a:custGeom>
                <a:avLst/>
                <a:gdLst>
                  <a:gd name="connsiteX0" fmla="*/ 7843 w 12001"/>
                  <a:gd name="connsiteY0" fmla="*/ 1135 h 20209"/>
                  <a:gd name="connsiteX1" fmla="*/ 890 w 12001"/>
                  <a:gd name="connsiteY1" fmla="*/ 2945 h 20209"/>
                  <a:gd name="connsiteX2" fmla="*/ 5557 w 12001"/>
                  <a:gd name="connsiteY2" fmla="*/ 19995 h 20209"/>
                  <a:gd name="connsiteX3" fmla="*/ 7081 w 12001"/>
                  <a:gd name="connsiteY3" fmla="*/ 19995 h 20209"/>
                  <a:gd name="connsiteX4" fmla="*/ 7843 w 12001"/>
                  <a:gd name="connsiteY4" fmla="*/ 1135 h 20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 h="20209">
                    <a:moveTo>
                      <a:pt x="7843" y="1135"/>
                    </a:moveTo>
                    <a:cubicBezTo>
                      <a:pt x="5462" y="-865"/>
                      <a:pt x="1842" y="-198"/>
                      <a:pt x="890" y="2945"/>
                    </a:cubicBezTo>
                    <a:cubicBezTo>
                      <a:pt x="-920" y="8755"/>
                      <a:pt x="-253" y="16566"/>
                      <a:pt x="5557" y="19995"/>
                    </a:cubicBezTo>
                    <a:cubicBezTo>
                      <a:pt x="6033" y="20281"/>
                      <a:pt x="6605" y="20281"/>
                      <a:pt x="7081" y="19995"/>
                    </a:cubicBezTo>
                    <a:cubicBezTo>
                      <a:pt x="13558" y="16090"/>
                      <a:pt x="13463" y="5707"/>
                      <a:pt x="7843" y="1135"/>
                    </a:cubicBezTo>
                    <a:close/>
                  </a:path>
                </a:pathLst>
              </a:custGeom>
              <a:grpFill/>
              <a:ln w="9525" cap="flat">
                <a:noFill/>
                <a:prstDash val="solid"/>
                <a:miter/>
              </a:ln>
            </p:spPr>
            <p:txBody>
              <a:bodyPr rtlCol="0" anchor="ctr"/>
              <a:lstStyle/>
              <a:p>
                <a:endParaRPr lang="en-US"/>
              </a:p>
            </p:txBody>
          </p:sp>
          <p:sp>
            <p:nvSpPr>
              <p:cNvPr id="1225" name="Freeform: Shape 1224">
                <a:extLst>
                  <a:ext uri="{FF2B5EF4-FFF2-40B4-BE49-F238E27FC236}">
                    <a16:creationId xmlns:a16="http://schemas.microsoft.com/office/drawing/2014/main" id="{00A75424-BCC1-0815-11CF-B22B00492538}"/>
                  </a:ext>
                </a:extLst>
              </p:cNvPr>
              <p:cNvSpPr/>
              <p:nvPr/>
            </p:nvSpPr>
            <p:spPr>
              <a:xfrm>
                <a:off x="6303402" y="4327574"/>
                <a:ext cx="18159" cy="37469"/>
              </a:xfrm>
              <a:custGeom>
                <a:avLst/>
                <a:gdLst>
                  <a:gd name="connsiteX0" fmla="*/ 17387 w 18159"/>
                  <a:gd name="connsiteY0" fmla="*/ 2395 h 37469"/>
                  <a:gd name="connsiteX1" fmla="*/ 11958 w 18159"/>
                  <a:gd name="connsiteY1" fmla="*/ 966 h 37469"/>
                  <a:gd name="connsiteX2" fmla="*/ 1957 w 18159"/>
                  <a:gd name="connsiteY2" fmla="*/ 35637 h 37469"/>
                  <a:gd name="connsiteX3" fmla="*/ 7862 w 18159"/>
                  <a:gd name="connsiteY3" fmla="*/ 36399 h 37469"/>
                  <a:gd name="connsiteX4" fmla="*/ 15768 w 18159"/>
                  <a:gd name="connsiteY4" fmla="*/ 20588 h 37469"/>
                  <a:gd name="connsiteX5" fmla="*/ 17387 w 18159"/>
                  <a:gd name="connsiteY5" fmla="*/ 2395 h 3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59" h="37469">
                    <a:moveTo>
                      <a:pt x="17387" y="2395"/>
                    </a:moveTo>
                    <a:cubicBezTo>
                      <a:pt x="16721" y="204"/>
                      <a:pt x="13673" y="-939"/>
                      <a:pt x="11958" y="966"/>
                    </a:cubicBezTo>
                    <a:cubicBezTo>
                      <a:pt x="4719" y="9157"/>
                      <a:pt x="-3949" y="25064"/>
                      <a:pt x="1957" y="35637"/>
                    </a:cubicBezTo>
                    <a:cubicBezTo>
                      <a:pt x="3195" y="37828"/>
                      <a:pt x="6148" y="38018"/>
                      <a:pt x="7862" y="36399"/>
                    </a:cubicBezTo>
                    <a:cubicBezTo>
                      <a:pt x="12625" y="32113"/>
                      <a:pt x="14054" y="26684"/>
                      <a:pt x="15768" y="20588"/>
                    </a:cubicBezTo>
                    <a:cubicBezTo>
                      <a:pt x="17483" y="14491"/>
                      <a:pt x="19197" y="8681"/>
                      <a:pt x="17387" y="2395"/>
                    </a:cubicBezTo>
                    <a:close/>
                  </a:path>
                </a:pathLst>
              </a:custGeom>
              <a:grpFill/>
              <a:ln w="9525" cap="flat">
                <a:noFill/>
                <a:prstDash val="solid"/>
                <a:miter/>
              </a:ln>
            </p:spPr>
            <p:txBody>
              <a:bodyPr rtlCol="0" anchor="ctr"/>
              <a:lstStyle/>
              <a:p>
                <a:endParaRPr lang="en-US"/>
              </a:p>
            </p:txBody>
          </p:sp>
          <p:sp>
            <p:nvSpPr>
              <p:cNvPr id="1226" name="Freeform: Shape 1225">
                <a:extLst>
                  <a:ext uri="{FF2B5EF4-FFF2-40B4-BE49-F238E27FC236}">
                    <a16:creationId xmlns:a16="http://schemas.microsoft.com/office/drawing/2014/main" id="{06602CAA-0B1E-E5A9-A5F3-1502DBD4F530}"/>
                  </a:ext>
                </a:extLst>
              </p:cNvPr>
              <p:cNvSpPr/>
              <p:nvPr/>
            </p:nvSpPr>
            <p:spPr>
              <a:xfrm>
                <a:off x="6354528" y="4346270"/>
                <a:ext cx="19170" cy="25893"/>
              </a:xfrm>
              <a:custGeom>
                <a:avLst/>
                <a:gdLst>
                  <a:gd name="connsiteX0" fmla="*/ 13696 w 19170"/>
                  <a:gd name="connsiteY0" fmla="*/ 272 h 25893"/>
                  <a:gd name="connsiteX1" fmla="*/ 4933 w 19170"/>
                  <a:gd name="connsiteY1" fmla="*/ 9797 h 25893"/>
                  <a:gd name="connsiteX2" fmla="*/ 75 w 19170"/>
                  <a:gd name="connsiteY2" fmla="*/ 24561 h 25893"/>
                  <a:gd name="connsiteX3" fmla="*/ 1694 w 19170"/>
                  <a:gd name="connsiteY3" fmla="*/ 25800 h 25893"/>
                  <a:gd name="connsiteX4" fmla="*/ 17506 w 19170"/>
                  <a:gd name="connsiteY4" fmla="*/ 13798 h 25893"/>
                  <a:gd name="connsiteX5" fmla="*/ 13696 w 19170"/>
                  <a:gd name="connsiteY5" fmla="*/ 272 h 2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70" h="25893">
                    <a:moveTo>
                      <a:pt x="13696" y="272"/>
                    </a:moveTo>
                    <a:cubicBezTo>
                      <a:pt x="9791" y="1416"/>
                      <a:pt x="7314" y="6845"/>
                      <a:pt x="4933" y="9797"/>
                    </a:cubicBezTo>
                    <a:cubicBezTo>
                      <a:pt x="1409" y="14179"/>
                      <a:pt x="-401" y="18942"/>
                      <a:pt x="75" y="24561"/>
                    </a:cubicBezTo>
                    <a:cubicBezTo>
                      <a:pt x="170" y="25323"/>
                      <a:pt x="837" y="26180"/>
                      <a:pt x="1694" y="25800"/>
                    </a:cubicBezTo>
                    <a:cubicBezTo>
                      <a:pt x="8647" y="23037"/>
                      <a:pt x="13601" y="20656"/>
                      <a:pt x="17506" y="13798"/>
                    </a:cubicBezTo>
                    <a:cubicBezTo>
                      <a:pt x="19316" y="10750"/>
                      <a:pt x="21316" y="-2013"/>
                      <a:pt x="13696" y="272"/>
                    </a:cubicBezTo>
                    <a:close/>
                  </a:path>
                </a:pathLst>
              </a:custGeom>
              <a:grpFill/>
              <a:ln w="9525" cap="flat">
                <a:noFill/>
                <a:prstDash val="solid"/>
                <a:miter/>
              </a:ln>
            </p:spPr>
            <p:txBody>
              <a:bodyPr rtlCol="0" anchor="ctr"/>
              <a:lstStyle/>
              <a:p>
                <a:endParaRPr lang="en-US"/>
              </a:p>
            </p:txBody>
          </p:sp>
          <p:sp>
            <p:nvSpPr>
              <p:cNvPr id="1227" name="Freeform: Shape 1226">
                <a:extLst>
                  <a:ext uri="{FF2B5EF4-FFF2-40B4-BE49-F238E27FC236}">
                    <a16:creationId xmlns:a16="http://schemas.microsoft.com/office/drawing/2014/main" id="{71BECCDC-D838-AA98-7C1B-139C71D360BB}"/>
                  </a:ext>
                </a:extLst>
              </p:cNvPr>
              <p:cNvSpPr/>
              <p:nvPr/>
            </p:nvSpPr>
            <p:spPr>
              <a:xfrm>
                <a:off x="6272400" y="4766973"/>
                <a:ext cx="13729" cy="13782"/>
              </a:xfrm>
              <a:custGeom>
                <a:avLst/>
                <a:gdLst>
                  <a:gd name="connsiteX0" fmla="*/ 10385 w 13729"/>
                  <a:gd name="connsiteY0" fmla="*/ 1051 h 13782"/>
                  <a:gd name="connsiteX1" fmla="*/ 9718 w 13729"/>
                  <a:gd name="connsiteY1" fmla="*/ 765 h 13782"/>
                  <a:gd name="connsiteX2" fmla="*/ 1336 w 13729"/>
                  <a:gd name="connsiteY2" fmla="*/ 2956 h 13782"/>
                  <a:gd name="connsiteX3" fmla="*/ 955 w 13729"/>
                  <a:gd name="connsiteY3" fmla="*/ 3528 h 13782"/>
                  <a:gd name="connsiteX4" fmla="*/ 8671 w 13729"/>
                  <a:gd name="connsiteY4" fmla="*/ 13529 h 13782"/>
                  <a:gd name="connsiteX5" fmla="*/ 10385 w 13729"/>
                  <a:gd name="connsiteY5" fmla="*/ 1051 h 13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9" h="13782">
                    <a:moveTo>
                      <a:pt x="10385" y="1051"/>
                    </a:moveTo>
                    <a:cubicBezTo>
                      <a:pt x="10195" y="956"/>
                      <a:pt x="9909" y="861"/>
                      <a:pt x="9718" y="765"/>
                    </a:cubicBezTo>
                    <a:cubicBezTo>
                      <a:pt x="6766" y="-758"/>
                      <a:pt x="3146" y="4"/>
                      <a:pt x="1336" y="2956"/>
                    </a:cubicBezTo>
                    <a:cubicBezTo>
                      <a:pt x="1241" y="3147"/>
                      <a:pt x="1146" y="3337"/>
                      <a:pt x="955" y="3528"/>
                    </a:cubicBezTo>
                    <a:cubicBezTo>
                      <a:pt x="-2188" y="8671"/>
                      <a:pt x="2955" y="15148"/>
                      <a:pt x="8671" y="13529"/>
                    </a:cubicBezTo>
                    <a:cubicBezTo>
                      <a:pt x="14195" y="12005"/>
                      <a:pt x="15814" y="3813"/>
                      <a:pt x="10385" y="1051"/>
                    </a:cubicBezTo>
                    <a:close/>
                  </a:path>
                </a:pathLst>
              </a:custGeom>
              <a:grpFill/>
              <a:ln w="9525" cap="flat">
                <a:noFill/>
                <a:prstDash val="solid"/>
                <a:miter/>
              </a:ln>
            </p:spPr>
            <p:txBody>
              <a:bodyPr rtlCol="0" anchor="ctr"/>
              <a:lstStyle/>
              <a:p>
                <a:endParaRPr lang="en-US"/>
              </a:p>
            </p:txBody>
          </p:sp>
          <p:sp>
            <p:nvSpPr>
              <p:cNvPr id="1228" name="Freeform: Shape 1227">
                <a:extLst>
                  <a:ext uri="{FF2B5EF4-FFF2-40B4-BE49-F238E27FC236}">
                    <a16:creationId xmlns:a16="http://schemas.microsoft.com/office/drawing/2014/main" id="{F1205957-DF76-FD2E-001A-D8A0AC20B6F0}"/>
                  </a:ext>
                </a:extLst>
              </p:cNvPr>
              <p:cNvSpPr/>
              <p:nvPr/>
            </p:nvSpPr>
            <p:spPr>
              <a:xfrm>
                <a:off x="6271734" y="4734357"/>
                <a:ext cx="11328" cy="11383"/>
              </a:xfrm>
              <a:custGeom>
                <a:avLst/>
                <a:gdLst>
                  <a:gd name="connsiteX0" fmla="*/ 2 w 11328"/>
                  <a:gd name="connsiteY0" fmla="*/ 5283 h 11383"/>
                  <a:gd name="connsiteX1" fmla="*/ 2 w 11328"/>
                  <a:gd name="connsiteY1" fmla="*/ 6521 h 11383"/>
                  <a:gd name="connsiteX2" fmla="*/ 6288 w 11328"/>
                  <a:gd name="connsiteY2" fmla="*/ 11283 h 11383"/>
                  <a:gd name="connsiteX3" fmla="*/ 8384 w 11328"/>
                  <a:gd name="connsiteY3" fmla="*/ 10235 h 11383"/>
                  <a:gd name="connsiteX4" fmla="*/ 8384 w 11328"/>
                  <a:gd name="connsiteY4" fmla="*/ 10140 h 11383"/>
                  <a:gd name="connsiteX5" fmla="*/ 2 w 11328"/>
                  <a:gd name="connsiteY5" fmla="*/ 5283 h 1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28" h="11383">
                    <a:moveTo>
                      <a:pt x="2" y="5283"/>
                    </a:moveTo>
                    <a:cubicBezTo>
                      <a:pt x="2" y="5664"/>
                      <a:pt x="2" y="6044"/>
                      <a:pt x="2" y="6521"/>
                    </a:cubicBezTo>
                    <a:cubicBezTo>
                      <a:pt x="-93" y="9950"/>
                      <a:pt x="3240" y="11855"/>
                      <a:pt x="6288" y="11283"/>
                    </a:cubicBezTo>
                    <a:cubicBezTo>
                      <a:pt x="7241" y="11093"/>
                      <a:pt x="7908" y="10998"/>
                      <a:pt x="8384" y="10235"/>
                    </a:cubicBezTo>
                    <a:cubicBezTo>
                      <a:pt x="8384" y="10235"/>
                      <a:pt x="8384" y="10140"/>
                      <a:pt x="8384" y="10140"/>
                    </a:cubicBezTo>
                    <a:cubicBezTo>
                      <a:pt x="18194" y="3187"/>
                      <a:pt x="383" y="-5957"/>
                      <a:pt x="2" y="5283"/>
                    </a:cubicBezTo>
                    <a:close/>
                  </a:path>
                </a:pathLst>
              </a:custGeom>
              <a:grpFill/>
              <a:ln w="9525" cap="flat">
                <a:noFill/>
                <a:prstDash val="solid"/>
                <a:miter/>
              </a:ln>
            </p:spPr>
            <p:txBody>
              <a:bodyPr rtlCol="0" anchor="ctr"/>
              <a:lstStyle/>
              <a:p>
                <a:endParaRPr lang="en-US"/>
              </a:p>
            </p:txBody>
          </p:sp>
          <p:sp>
            <p:nvSpPr>
              <p:cNvPr id="1229" name="Freeform: Shape 1228">
                <a:extLst>
                  <a:ext uri="{FF2B5EF4-FFF2-40B4-BE49-F238E27FC236}">
                    <a16:creationId xmlns:a16="http://schemas.microsoft.com/office/drawing/2014/main" id="{2F5E1FE3-9F86-ACC0-1D20-BB6049F44278}"/>
                  </a:ext>
                </a:extLst>
              </p:cNvPr>
              <p:cNvSpPr/>
              <p:nvPr/>
            </p:nvSpPr>
            <p:spPr>
              <a:xfrm>
                <a:off x="6278291" y="4667390"/>
                <a:ext cx="7534" cy="8011"/>
              </a:xfrm>
              <a:custGeom>
                <a:avLst/>
                <a:gdLst>
                  <a:gd name="connsiteX0" fmla="*/ 5637 w 7534"/>
                  <a:gd name="connsiteY0" fmla="*/ 526 h 8011"/>
                  <a:gd name="connsiteX1" fmla="*/ 969 w 7534"/>
                  <a:gd name="connsiteY1" fmla="*/ 1098 h 8011"/>
                  <a:gd name="connsiteX2" fmla="*/ 398 w 7534"/>
                  <a:gd name="connsiteY2" fmla="*/ 6336 h 8011"/>
                  <a:gd name="connsiteX3" fmla="*/ 2493 w 7534"/>
                  <a:gd name="connsiteY3" fmla="*/ 7956 h 8011"/>
                  <a:gd name="connsiteX4" fmla="*/ 6970 w 7534"/>
                  <a:gd name="connsiteY4" fmla="*/ 5765 h 8011"/>
                  <a:gd name="connsiteX5" fmla="*/ 5637 w 7534"/>
                  <a:gd name="connsiteY5" fmla="*/ 526 h 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34" h="8011">
                    <a:moveTo>
                      <a:pt x="5637" y="526"/>
                    </a:moveTo>
                    <a:cubicBezTo>
                      <a:pt x="4113" y="-331"/>
                      <a:pt x="2208" y="-141"/>
                      <a:pt x="969" y="1098"/>
                    </a:cubicBezTo>
                    <a:cubicBezTo>
                      <a:pt x="-936" y="3002"/>
                      <a:pt x="588" y="4336"/>
                      <a:pt x="398" y="6336"/>
                    </a:cubicBezTo>
                    <a:cubicBezTo>
                      <a:pt x="303" y="7384"/>
                      <a:pt x="1446" y="8241"/>
                      <a:pt x="2493" y="7956"/>
                    </a:cubicBezTo>
                    <a:cubicBezTo>
                      <a:pt x="4208" y="7384"/>
                      <a:pt x="5922" y="7574"/>
                      <a:pt x="6970" y="5765"/>
                    </a:cubicBezTo>
                    <a:cubicBezTo>
                      <a:pt x="8113" y="3955"/>
                      <a:pt x="7446" y="1574"/>
                      <a:pt x="5637" y="526"/>
                    </a:cubicBezTo>
                    <a:close/>
                  </a:path>
                </a:pathLst>
              </a:custGeom>
              <a:grpFill/>
              <a:ln w="9525" cap="flat">
                <a:noFill/>
                <a:prstDash val="solid"/>
                <a:miter/>
              </a:ln>
            </p:spPr>
            <p:txBody>
              <a:bodyPr rtlCol="0" anchor="ctr"/>
              <a:lstStyle/>
              <a:p>
                <a:endParaRPr lang="en-US"/>
              </a:p>
            </p:txBody>
          </p:sp>
          <p:sp>
            <p:nvSpPr>
              <p:cNvPr id="1230" name="Freeform: Shape 1229">
                <a:extLst>
                  <a:ext uri="{FF2B5EF4-FFF2-40B4-BE49-F238E27FC236}">
                    <a16:creationId xmlns:a16="http://schemas.microsoft.com/office/drawing/2014/main" id="{D21CEC03-3463-E318-0545-B0AA92D55181}"/>
                  </a:ext>
                </a:extLst>
              </p:cNvPr>
              <p:cNvSpPr/>
              <p:nvPr/>
            </p:nvSpPr>
            <p:spPr>
              <a:xfrm>
                <a:off x="6050772" y="4493439"/>
                <a:ext cx="64215" cy="349011"/>
              </a:xfrm>
              <a:custGeom>
                <a:avLst/>
                <a:gdLst>
                  <a:gd name="connsiteX0" fmla="*/ 49514 w 64215"/>
                  <a:gd name="connsiteY0" fmla="*/ 25697 h 349011"/>
                  <a:gd name="connsiteX1" fmla="*/ 35226 w 64215"/>
                  <a:gd name="connsiteY1" fmla="*/ 4742 h 349011"/>
                  <a:gd name="connsiteX2" fmla="*/ 35131 w 64215"/>
                  <a:gd name="connsiteY2" fmla="*/ 4456 h 349011"/>
                  <a:gd name="connsiteX3" fmla="*/ 23891 w 64215"/>
                  <a:gd name="connsiteY3" fmla="*/ 3027 h 349011"/>
                  <a:gd name="connsiteX4" fmla="*/ 79 w 64215"/>
                  <a:gd name="connsiteY4" fmla="*/ 56844 h 349011"/>
                  <a:gd name="connsiteX5" fmla="*/ 3698 w 64215"/>
                  <a:gd name="connsiteY5" fmla="*/ 58939 h 349011"/>
                  <a:gd name="connsiteX6" fmla="*/ 27416 w 64215"/>
                  <a:gd name="connsiteY6" fmla="*/ 23601 h 349011"/>
                  <a:gd name="connsiteX7" fmla="*/ 30273 w 64215"/>
                  <a:gd name="connsiteY7" fmla="*/ 84657 h 349011"/>
                  <a:gd name="connsiteX8" fmla="*/ 34178 w 64215"/>
                  <a:gd name="connsiteY8" fmla="*/ 165047 h 349011"/>
                  <a:gd name="connsiteX9" fmla="*/ 45989 w 64215"/>
                  <a:gd name="connsiteY9" fmla="*/ 348118 h 349011"/>
                  <a:gd name="connsiteX10" fmla="*/ 47799 w 64215"/>
                  <a:gd name="connsiteY10" fmla="*/ 348118 h 349011"/>
                  <a:gd name="connsiteX11" fmla="*/ 44084 w 64215"/>
                  <a:gd name="connsiteY11" fmla="*/ 165047 h 349011"/>
                  <a:gd name="connsiteX12" fmla="*/ 40274 w 64215"/>
                  <a:gd name="connsiteY12" fmla="*/ 33602 h 349011"/>
                  <a:gd name="connsiteX13" fmla="*/ 61706 w 64215"/>
                  <a:gd name="connsiteY13" fmla="*/ 55605 h 349011"/>
                  <a:gd name="connsiteX14" fmla="*/ 64182 w 64215"/>
                  <a:gd name="connsiteY14" fmla="*/ 54177 h 349011"/>
                  <a:gd name="connsiteX15" fmla="*/ 49514 w 64215"/>
                  <a:gd name="connsiteY15" fmla="*/ 25697 h 34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215" h="349011">
                    <a:moveTo>
                      <a:pt x="49514" y="25697"/>
                    </a:moveTo>
                    <a:cubicBezTo>
                      <a:pt x="45227" y="19982"/>
                      <a:pt x="41322" y="9695"/>
                      <a:pt x="35226" y="4742"/>
                    </a:cubicBezTo>
                    <a:cubicBezTo>
                      <a:pt x="35226" y="4646"/>
                      <a:pt x="35226" y="4551"/>
                      <a:pt x="35131" y="4456"/>
                    </a:cubicBezTo>
                    <a:cubicBezTo>
                      <a:pt x="33893" y="-592"/>
                      <a:pt x="26368" y="-1735"/>
                      <a:pt x="23891" y="3027"/>
                    </a:cubicBezTo>
                    <a:cubicBezTo>
                      <a:pt x="14652" y="20458"/>
                      <a:pt x="5127" y="37698"/>
                      <a:pt x="79" y="56844"/>
                    </a:cubicBezTo>
                    <a:cubicBezTo>
                      <a:pt x="-493" y="58939"/>
                      <a:pt x="2174" y="60653"/>
                      <a:pt x="3698" y="58939"/>
                    </a:cubicBezTo>
                    <a:cubicBezTo>
                      <a:pt x="13509" y="48366"/>
                      <a:pt x="20843" y="36269"/>
                      <a:pt x="27416" y="23601"/>
                    </a:cubicBezTo>
                    <a:cubicBezTo>
                      <a:pt x="30940" y="43413"/>
                      <a:pt x="29702" y="65226"/>
                      <a:pt x="30273" y="84657"/>
                    </a:cubicBezTo>
                    <a:cubicBezTo>
                      <a:pt x="31130" y="111517"/>
                      <a:pt x="32369" y="138282"/>
                      <a:pt x="34178" y="165047"/>
                    </a:cubicBezTo>
                    <a:cubicBezTo>
                      <a:pt x="38274" y="226008"/>
                      <a:pt x="39798" y="287349"/>
                      <a:pt x="45989" y="348118"/>
                    </a:cubicBezTo>
                    <a:cubicBezTo>
                      <a:pt x="46085" y="349261"/>
                      <a:pt x="47704" y="349356"/>
                      <a:pt x="47799" y="348118"/>
                    </a:cubicBezTo>
                    <a:cubicBezTo>
                      <a:pt x="51895" y="287253"/>
                      <a:pt x="46942" y="225817"/>
                      <a:pt x="44084" y="165047"/>
                    </a:cubicBezTo>
                    <a:cubicBezTo>
                      <a:pt x="42084" y="122852"/>
                      <a:pt x="45608" y="76655"/>
                      <a:pt x="40274" y="33602"/>
                    </a:cubicBezTo>
                    <a:cubicBezTo>
                      <a:pt x="46466" y="41985"/>
                      <a:pt x="53228" y="49033"/>
                      <a:pt x="61706" y="55605"/>
                    </a:cubicBezTo>
                    <a:cubicBezTo>
                      <a:pt x="62849" y="56558"/>
                      <a:pt x="64468" y="55701"/>
                      <a:pt x="64182" y="54177"/>
                    </a:cubicBezTo>
                    <a:cubicBezTo>
                      <a:pt x="62087" y="42746"/>
                      <a:pt x="56372" y="34841"/>
                      <a:pt x="49514" y="25697"/>
                    </a:cubicBezTo>
                    <a:close/>
                  </a:path>
                </a:pathLst>
              </a:custGeom>
              <a:grpFill/>
              <a:ln w="9525" cap="flat">
                <a:noFill/>
                <a:prstDash val="solid"/>
                <a:miter/>
              </a:ln>
            </p:spPr>
            <p:txBody>
              <a:bodyPr rtlCol="0" anchor="ctr"/>
              <a:lstStyle/>
              <a:p>
                <a:endParaRPr lang="en-US"/>
              </a:p>
            </p:txBody>
          </p:sp>
          <p:sp>
            <p:nvSpPr>
              <p:cNvPr id="1231" name="Freeform: Shape 1230">
                <a:extLst>
                  <a:ext uri="{FF2B5EF4-FFF2-40B4-BE49-F238E27FC236}">
                    <a16:creationId xmlns:a16="http://schemas.microsoft.com/office/drawing/2014/main" id="{DAE18FAA-4DD5-8029-AD84-26D8C9646FDC}"/>
                  </a:ext>
                </a:extLst>
              </p:cNvPr>
              <p:cNvSpPr/>
              <p:nvPr/>
            </p:nvSpPr>
            <p:spPr>
              <a:xfrm>
                <a:off x="5899508" y="4645687"/>
                <a:ext cx="52037" cy="73781"/>
              </a:xfrm>
              <a:custGeom>
                <a:avLst/>
                <a:gdLst>
                  <a:gd name="connsiteX0" fmla="*/ 42663 w 52037"/>
                  <a:gd name="connsiteY0" fmla="*/ 56710 h 73781"/>
                  <a:gd name="connsiteX1" fmla="*/ 11325 w 52037"/>
                  <a:gd name="connsiteY1" fmla="*/ 52328 h 73781"/>
                  <a:gd name="connsiteX2" fmla="*/ 41520 w 52037"/>
                  <a:gd name="connsiteY2" fmla="*/ 5560 h 73781"/>
                  <a:gd name="connsiteX3" fmla="*/ 42472 w 52037"/>
                  <a:gd name="connsiteY3" fmla="*/ 4322 h 73781"/>
                  <a:gd name="connsiteX4" fmla="*/ 23136 w 52037"/>
                  <a:gd name="connsiteY4" fmla="*/ 3274 h 73781"/>
                  <a:gd name="connsiteX5" fmla="*/ 3705 w 52037"/>
                  <a:gd name="connsiteY5" fmla="*/ 29182 h 73781"/>
                  <a:gd name="connsiteX6" fmla="*/ 30185 w 52037"/>
                  <a:gd name="connsiteY6" fmla="*/ 73664 h 73781"/>
                  <a:gd name="connsiteX7" fmla="*/ 51425 w 52037"/>
                  <a:gd name="connsiteY7" fmla="*/ 63949 h 73781"/>
                  <a:gd name="connsiteX8" fmla="*/ 42663 w 52037"/>
                  <a:gd name="connsiteY8" fmla="*/ 56710 h 7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037" h="73781">
                    <a:moveTo>
                      <a:pt x="42663" y="56710"/>
                    </a:moveTo>
                    <a:cubicBezTo>
                      <a:pt x="32661" y="57281"/>
                      <a:pt x="15897" y="66901"/>
                      <a:pt x="11325" y="52328"/>
                    </a:cubicBezTo>
                    <a:cubicBezTo>
                      <a:pt x="5896" y="35183"/>
                      <a:pt x="20946" y="1655"/>
                      <a:pt x="41520" y="5560"/>
                    </a:cubicBezTo>
                    <a:cubicBezTo>
                      <a:pt x="42186" y="5655"/>
                      <a:pt x="42948" y="4989"/>
                      <a:pt x="42472" y="4322"/>
                    </a:cubicBezTo>
                    <a:cubicBezTo>
                      <a:pt x="38091" y="-2346"/>
                      <a:pt x="28851" y="-155"/>
                      <a:pt x="23136" y="3274"/>
                    </a:cubicBezTo>
                    <a:cubicBezTo>
                      <a:pt x="13802" y="8989"/>
                      <a:pt x="7706" y="19371"/>
                      <a:pt x="3705" y="29182"/>
                    </a:cubicBezTo>
                    <a:cubicBezTo>
                      <a:pt x="-5725" y="51757"/>
                      <a:pt x="2753" y="75664"/>
                      <a:pt x="30185" y="73664"/>
                    </a:cubicBezTo>
                    <a:cubicBezTo>
                      <a:pt x="37805" y="73093"/>
                      <a:pt x="47711" y="71283"/>
                      <a:pt x="51425" y="63949"/>
                    </a:cubicBezTo>
                    <a:cubicBezTo>
                      <a:pt x="54188" y="58234"/>
                      <a:pt x="46949" y="56519"/>
                      <a:pt x="42663" y="56710"/>
                    </a:cubicBezTo>
                    <a:close/>
                  </a:path>
                </a:pathLst>
              </a:custGeom>
              <a:grpFill/>
              <a:ln w="9525" cap="flat">
                <a:noFill/>
                <a:prstDash val="solid"/>
                <a:miter/>
              </a:ln>
            </p:spPr>
            <p:txBody>
              <a:bodyPr rtlCol="0" anchor="ctr"/>
              <a:lstStyle/>
              <a:p>
                <a:endParaRPr lang="en-US"/>
              </a:p>
            </p:txBody>
          </p:sp>
          <p:sp>
            <p:nvSpPr>
              <p:cNvPr id="1232" name="Freeform: Shape 1231">
                <a:extLst>
                  <a:ext uri="{FF2B5EF4-FFF2-40B4-BE49-F238E27FC236}">
                    <a16:creationId xmlns:a16="http://schemas.microsoft.com/office/drawing/2014/main" id="{1B455062-28F0-AB45-321D-1EC9AE0FB05B}"/>
                  </a:ext>
                </a:extLst>
              </p:cNvPr>
              <p:cNvSpPr/>
              <p:nvPr/>
            </p:nvSpPr>
            <p:spPr>
              <a:xfrm>
                <a:off x="5961028" y="4644700"/>
                <a:ext cx="62335" cy="74486"/>
              </a:xfrm>
              <a:custGeom>
                <a:avLst/>
                <a:gdLst>
                  <a:gd name="connsiteX0" fmla="*/ 61057 w 62335"/>
                  <a:gd name="connsiteY0" fmla="*/ 24549 h 74486"/>
                  <a:gd name="connsiteX1" fmla="*/ 8861 w 62335"/>
                  <a:gd name="connsiteY1" fmla="*/ 11024 h 74486"/>
                  <a:gd name="connsiteX2" fmla="*/ 9146 w 62335"/>
                  <a:gd name="connsiteY2" fmla="*/ 63316 h 74486"/>
                  <a:gd name="connsiteX3" fmla="*/ 13147 w 62335"/>
                  <a:gd name="connsiteY3" fmla="*/ 69603 h 74486"/>
                  <a:gd name="connsiteX4" fmla="*/ 35245 w 62335"/>
                  <a:gd name="connsiteY4" fmla="*/ 73317 h 74486"/>
                  <a:gd name="connsiteX5" fmla="*/ 61057 w 62335"/>
                  <a:gd name="connsiteY5" fmla="*/ 24549 h 74486"/>
                  <a:gd name="connsiteX6" fmla="*/ 26768 w 62335"/>
                  <a:gd name="connsiteY6" fmla="*/ 62364 h 74486"/>
                  <a:gd name="connsiteX7" fmla="*/ 13147 w 62335"/>
                  <a:gd name="connsiteY7" fmla="*/ 45028 h 74486"/>
                  <a:gd name="connsiteX8" fmla="*/ 19243 w 62335"/>
                  <a:gd name="connsiteY8" fmla="*/ 18548 h 74486"/>
                  <a:gd name="connsiteX9" fmla="*/ 49532 w 62335"/>
                  <a:gd name="connsiteY9" fmla="*/ 34170 h 74486"/>
                  <a:gd name="connsiteX10" fmla="*/ 26768 w 62335"/>
                  <a:gd name="connsiteY10" fmla="*/ 62364 h 74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335" h="74486">
                    <a:moveTo>
                      <a:pt x="61057" y="24549"/>
                    </a:moveTo>
                    <a:cubicBezTo>
                      <a:pt x="55057" y="165"/>
                      <a:pt x="25339" y="-9169"/>
                      <a:pt x="8861" y="11024"/>
                    </a:cubicBezTo>
                    <a:cubicBezTo>
                      <a:pt x="-2474" y="24835"/>
                      <a:pt x="-3522" y="51791"/>
                      <a:pt x="9146" y="63316"/>
                    </a:cubicBezTo>
                    <a:cubicBezTo>
                      <a:pt x="9908" y="65602"/>
                      <a:pt x="11147" y="67698"/>
                      <a:pt x="13147" y="69603"/>
                    </a:cubicBezTo>
                    <a:cubicBezTo>
                      <a:pt x="18862" y="75318"/>
                      <a:pt x="27911" y="75222"/>
                      <a:pt x="35245" y="73317"/>
                    </a:cubicBezTo>
                    <a:cubicBezTo>
                      <a:pt x="56390" y="67698"/>
                      <a:pt x="66011" y="44647"/>
                      <a:pt x="61057" y="24549"/>
                    </a:cubicBezTo>
                    <a:close/>
                    <a:moveTo>
                      <a:pt x="26768" y="62364"/>
                    </a:moveTo>
                    <a:cubicBezTo>
                      <a:pt x="21338" y="57411"/>
                      <a:pt x="15242" y="51791"/>
                      <a:pt x="13147" y="45028"/>
                    </a:cubicBezTo>
                    <a:cubicBezTo>
                      <a:pt x="10575" y="36551"/>
                      <a:pt x="13813" y="25311"/>
                      <a:pt x="19243" y="18548"/>
                    </a:cubicBezTo>
                    <a:cubicBezTo>
                      <a:pt x="31911" y="3023"/>
                      <a:pt x="48104" y="19596"/>
                      <a:pt x="49532" y="34170"/>
                    </a:cubicBezTo>
                    <a:cubicBezTo>
                      <a:pt x="50961" y="48552"/>
                      <a:pt x="38102" y="61316"/>
                      <a:pt x="26768" y="62364"/>
                    </a:cubicBezTo>
                    <a:close/>
                  </a:path>
                </a:pathLst>
              </a:custGeom>
              <a:grpFill/>
              <a:ln w="9525" cap="flat">
                <a:noFill/>
                <a:prstDash val="solid"/>
                <a:miter/>
              </a:ln>
            </p:spPr>
            <p:txBody>
              <a:bodyPr rtlCol="0" anchor="ctr"/>
              <a:lstStyle/>
              <a:p>
                <a:endParaRPr lang="en-US"/>
              </a:p>
            </p:txBody>
          </p:sp>
          <p:sp>
            <p:nvSpPr>
              <p:cNvPr id="1233" name="Freeform: Shape 1232">
                <a:extLst>
                  <a:ext uri="{FF2B5EF4-FFF2-40B4-BE49-F238E27FC236}">
                    <a16:creationId xmlns:a16="http://schemas.microsoft.com/office/drawing/2014/main" id="{A26903A4-66B7-0C6A-5A24-2649DB9DE697}"/>
                  </a:ext>
                </a:extLst>
              </p:cNvPr>
              <p:cNvSpPr/>
              <p:nvPr/>
            </p:nvSpPr>
            <p:spPr>
              <a:xfrm>
                <a:off x="6025581" y="4699444"/>
                <a:ext cx="29985" cy="43532"/>
              </a:xfrm>
              <a:custGeom>
                <a:avLst/>
                <a:gdLst>
                  <a:gd name="connsiteX0" fmla="*/ 29175 w 29985"/>
                  <a:gd name="connsiteY0" fmla="*/ 36290 h 43532"/>
                  <a:gd name="connsiteX1" fmla="*/ 20412 w 29985"/>
                  <a:gd name="connsiteY1" fmla="*/ 32766 h 43532"/>
                  <a:gd name="connsiteX2" fmla="*/ 13840 w 29985"/>
                  <a:gd name="connsiteY2" fmla="*/ 32861 h 43532"/>
                  <a:gd name="connsiteX3" fmla="*/ 25746 w 29985"/>
                  <a:gd name="connsiteY3" fmla="*/ 10287 h 43532"/>
                  <a:gd name="connsiteX4" fmla="*/ 15268 w 29985"/>
                  <a:gd name="connsiteY4" fmla="*/ 0 h 43532"/>
                  <a:gd name="connsiteX5" fmla="*/ 6029 w 29985"/>
                  <a:gd name="connsiteY5" fmla="*/ 8763 h 43532"/>
                  <a:gd name="connsiteX6" fmla="*/ 15078 w 29985"/>
                  <a:gd name="connsiteY6" fmla="*/ 10287 h 43532"/>
                  <a:gd name="connsiteX7" fmla="*/ 13078 w 29985"/>
                  <a:gd name="connsiteY7" fmla="*/ 15621 h 43532"/>
                  <a:gd name="connsiteX8" fmla="*/ 695 w 29985"/>
                  <a:gd name="connsiteY8" fmla="*/ 33338 h 43532"/>
                  <a:gd name="connsiteX9" fmla="*/ 2505 w 29985"/>
                  <a:gd name="connsiteY9" fmla="*/ 40196 h 43532"/>
                  <a:gd name="connsiteX10" fmla="*/ 16316 w 29985"/>
                  <a:gd name="connsiteY10" fmla="*/ 43529 h 43532"/>
                  <a:gd name="connsiteX11" fmla="*/ 29080 w 29985"/>
                  <a:gd name="connsiteY11" fmla="*/ 39148 h 43532"/>
                  <a:gd name="connsiteX12" fmla="*/ 29175 w 29985"/>
                  <a:gd name="connsiteY12" fmla="*/ 36290 h 43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85" h="43532">
                    <a:moveTo>
                      <a:pt x="29175" y="36290"/>
                    </a:moveTo>
                    <a:cubicBezTo>
                      <a:pt x="26698" y="35052"/>
                      <a:pt x="23269" y="32766"/>
                      <a:pt x="20412" y="32766"/>
                    </a:cubicBezTo>
                    <a:cubicBezTo>
                      <a:pt x="18316" y="32766"/>
                      <a:pt x="16030" y="32956"/>
                      <a:pt x="13840" y="32861"/>
                    </a:cubicBezTo>
                    <a:cubicBezTo>
                      <a:pt x="19459" y="26194"/>
                      <a:pt x="25555" y="19145"/>
                      <a:pt x="25746" y="10287"/>
                    </a:cubicBezTo>
                    <a:cubicBezTo>
                      <a:pt x="25936" y="4763"/>
                      <a:pt x="20698" y="0"/>
                      <a:pt x="15268" y="0"/>
                    </a:cubicBezTo>
                    <a:cubicBezTo>
                      <a:pt x="12506" y="0"/>
                      <a:pt x="2219" y="4477"/>
                      <a:pt x="6029" y="8763"/>
                    </a:cubicBezTo>
                    <a:cubicBezTo>
                      <a:pt x="8029" y="10954"/>
                      <a:pt x="12506" y="9525"/>
                      <a:pt x="15078" y="10287"/>
                    </a:cubicBezTo>
                    <a:cubicBezTo>
                      <a:pt x="15840" y="10478"/>
                      <a:pt x="13744" y="14383"/>
                      <a:pt x="13078" y="15621"/>
                    </a:cubicBezTo>
                    <a:cubicBezTo>
                      <a:pt x="9553" y="21907"/>
                      <a:pt x="4600" y="27241"/>
                      <a:pt x="695" y="33338"/>
                    </a:cubicBezTo>
                    <a:cubicBezTo>
                      <a:pt x="-734" y="35433"/>
                      <a:pt x="124" y="39148"/>
                      <a:pt x="2505" y="40196"/>
                    </a:cubicBezTo>
                    <a:cubicBezTo>
                      <a:pt x="6982" y="42291"/>
                      <a:pt x="11363" y="43434"/>
                      <a:pt x="16316" y="43529"/>
                    </a:cubicBezTo>
                    <a:cubicBezTo>
                      <a:pt x="21555" y="43624"/>
                      <a:pt x="24698" y="41624"/>
                      <a:pt x="29080" y="39148"/>
                    </a:cubicBezTo>
                    <a:cubicBezTo>
                      <a:pt x="30223" y="38481"/>
                      <a:pt x="30318" y="36862"/>
                      <a:pt x="29175" y="36290"/>
                    </a:cubicBezTo>
                    <a:close/>
                  </a:path>
                </a:pathLst>
              </a:custGeom>
              <a:grpFill/>
              <a:ln w="9525" cap="flat">
                <a:noFill/>
                <a:prstDash val="solid"/>
                <a:miter/>
              </a:ln>
            </p:spPr>
            <p:txBody>
              <a:bodyPr rtlCol="0" anchor="ctr"/>
              <a:lstStyle/>
              <a:p>
                <a:endParaRPr lang="en-US"/>
              </a:p>
            </p:txBody>
          </p:sp>
        </p:grpSp>
        <p:sp>
          <p:nvSpPr>
            <p:cNvPr id="1234" name="Freeform: Shape 1233">
              <a:extLst>
                <a:ext uri="{FF2B5EF4-FFF2-40B4-BE49-F238E27FC236}">
                  <a16:creationId xmlns:a16="http://schemas.microsoft.com/office/drawing/2014/main" id="{7B72B4DC-C015-01B7-4217-925935BE65F0}"/>
                </a:ext>
              </a:extLst>
            </p:cNvPr>
            <p:cNvSpPr/>
            <p:nvPr/>
          </p:nvSpPr>
          <p:spPr>
            <a:xfrm>
              <a:off x="2770914" y="4743084"/>
              <a:ext cx="1273439" cy="780697"/>
            </a:xfrm>
            <a:custGeom>
              <a:avLst/>
              <a:gdLst>
                <a:gd name="connsiteX0" fmla="*/ 1270829 w 1273439"/>
                <a:gd name="connsiteY0" fmla="*/ 760842 h 780697"/>
                <a:gd name="connsiteX1" fmla="*/ 1093283 w 1273439"/>
                <a:gd name="connsiteY1" fmla="*/ 670068 h 780697"/>
                <a:gd name="connsiteX2" fmla="*/ 1104522 w 1273439"/>
                <a:gd name="connsiteY2" fmla="*/ 637112 h 780697"/>
                <a:gd name="connsiteX3" fmla="*/ 1110618 w 1273439"/>
                <a:gd name="connsiteY3" fmla="*/ 610823 h 780697"/>
                <a:gd name="connsiteX4" fmla="*/ 1146337 w 1273439"/>
                <a:gd name="connsiteY4" fmla="*/ 587106 h 780697"/>
                <a:gd name="connsiteX5" fmla="*/ 1142908 w 1273439"/>
                <a:gd name="connsiteY5" fmla="*/ 582629 h 780697"/>
                <a:gd name="connsiteX6" fmla="*/ 1058040 w 1273439"/>
                <a:gd name="connsiteY6" fmla="*/ 615014 h 780697"/>
                <a:gd name="connsiteX7" fmla="*/ 1057183 w 1273439"/>
                <a:gd name="connsiteY7" fmla="*/ 615300 h 780697"/>
                <a:gd name="connsiteX8" fmla="*/ 946121 w 1273439"/>
                <a:gd name="connsiteY8" fmla="*/ 456613 h 780697"/>
                <a:gd name="connsiteX9" fmla="*/ 906688 w 1273439"/>
                <a:gd name="connsiteY9" fmla="*/ 428133 h 780697"/>
                <a:gd name="connsiteX10" fmla="*/ 907736 w 1273439"/>
                <a:gd name="connsiteY10" fmla="*/ 424514 h 780697"/>
                <a:gd name="connsiteX11" fmla="*/ 906402 w 1273439"/>
                <a:gd name="connsiteY11" fmla="*/ 423752 h 780697"/>
                <a:gd name="connsiteX12" fmla="*/ 903735 w 1273439"/>
                <a:gd name="connsiteY12" fmla="*/ 426514 h 780697"/>
                <a:gd name="connsiteX13" fmla="*/ 644179 w 1273439"/>
                <a:gd name="connsiteY13" fmla="*/ 445469 h 780697"/>
                <a:gd name="connsiteX14" fmla="*/ 635035 w 1273439"/>
                <a:gd name="connsiteY14" fmla="*/ 403178 h 780697"/>
                <a:gd name="connsiteX15" fmla="*/ 623700 w 1273439"/>
                <a:gd name="connsiteY15" fmla="*/ 357363 h 780697"/>
                <a:gd name="connsiteX16" fmla="*/ 623700 w 1273439"/>
                <a:gd name="connsiteY16" fmla="*/ 357267 h 780697"/>
                <a:gd name="connsiteX17" fmla="*/ 623033 w 1273439"/>
                <a:gd name="connsiteY17" fmla="*/ 355267 h 780697"/>
                <a:gd name="connsiteX18" fmla="*/ 493493 w 1273439"/>
                <a:gd name="connsiteY18" fmla="*/ 203058 h 780697"/>
                <a:gd name="connsiteX19" fmla="*/ 468728 w 1273439"/>
                <a:gd name="connsiteY19" fmla="*/ 197438 h 780697"/>
                <a:gd name="connsiteX20" fmla="*/ 468728 w 1273439"/>
                <a:gd name="connsiteY20" fmla="*/ 196962 h 780697"/>
                <a:gd name="connsiteX21" fmla="*/ 466728 w 1273439"/>
                <a:gd name="connsiteY21" fmla="*/ 196104 h 780697"/>
                <a:gd name="connsiteX22" fmla="*/ 465871 w 1273439"/>
                <a:gd name="connsiteY22" fmla="*/ 196962 h 780697"/>
                <a:gd name="connsiteX23" fmla="*/ 361382 w 1273439"/>
                <a:gd name="connsiteY23" fmla="*/ 212583 h 780697"/>
                <a:gd name="connsiteX24" fmla="*/ 349856 w 1273439"/>
                <a:gd name="connsiteY24" fmla="*/ 128953 h 780697"/>
                <a:gd name="connsiteX25" fmla="*/ 215363 w 1273439"/>
                <a:gd name="connsiteY25" fmla="*/ 747 h 780697"/>
                <a:gd name="connsiteX26" fmla="*/ 18386 w 1273439"/>
                <a:gd name="connsiteY26" fmla="*/ 87996 h 780697"/>
                <a:gd name="connsiteX27" fmla="*/ 21530 w 1273439"/>
                <a:gd name="connsiteY27" fmla="*/ 92091 h 780697"/>
                <a:gd name="connsiteX28" fmla="*/ 62582 w 1273439"/>
                <a:gd name="connsiteY28" fmla="*/ 64564 h 780697"/>
                <a:gd name="connsiteX29" fmla="*/ 29340 w 1273439"/>
                <a:gd name="connsiteY29" fmla="*/ 271733 h 780697"/>
                <a:gd name="connsiteX30" fmla="*/ 2384 w 1273439"/>
                <a:gd name="connsiteY30" fmla="*/ 210201 h 780697"/>
                <a:gd name="connsiteX31" fmla="*/ 3 w 1273439"/>
                <a:gd name="connsiteY31" fmla="*/ 210487 h 780697"/>
                <a:gd name="connsiteX32" fmla="*/ 58868 w 1273439"/>
                <a:gd name="connsiteY32" fmla="*/ 312214 h 780697"/>
                <a:gd name="connsiteX33" fmla="*/ 192599 w 1273439"/>
                <a:gd name="connsiteY33" fmla="*/ 311071 h 780697"/>
                <a:gd name="connsiteX34" fmla="*/ 349094 w 1273439"/>
                <a:gd name="connsiteY34" fmla="*/ 234585 h 780697"/>
                <a:gd name="connsiteX35" fmla="*/ 349761 w 1273439"/>
                <a:gd name="connsiteY35" fmla="*/ 255064 h 780697"/>
                <a:gd name="connsiteX36" fmla="*/ 375860 w 1273439"/>
                <a:gd name="connsiteY36" fmla="*/ 455946 h 780697"/>
                <a:gd name="connsiteX37" fmla="*/ 525688 w 1273439"/>
                <a:gd name="connsiteY37" fmla="*/ 506715 h 780697"/>
                <a:gd name="connsiteX38" fmla="*/ 632082 w 1273439"/>
                <a:gd name="connsiteY38" fmla="*/ 466233 h 780697"/>
                <a:gd name="connsiteX39" fmla="*/ 663991 w 1273439"/>
                <a:gd name="connsiteY39" fmla="*/ 563579 h 780697"/>
                <a:gd name="connsiteX40" fmla="*/ 663610 w 1273439"/>
                <a:gd name="connsiteY40" fmla="*/ 564246 h 780697"/>
                <a:gd name="connsiteX41" fmla="*/ 668849 w 1273439"/>
                <a:gd name="connsiteY41" fmla="*/ 573009 h 780697"/>
                <a:gd name="connsiteX42" fmla="*/ 669706 w 1273439"/>
                <a:gd name="connsiteY42" fmla="*/ 574723 h 780697"/>
                <a:gd name="connsiteX43" fmla="*/ 779053 w 1273439"/>
                <a:gd name="connsiteY43" fmla="*/ 668830 h 780697"/>
                <a:gd name="connsiteX44" fmla="*/ 869636 w 1273439"/>
                <a:gd name="connsiteY44" fmla="*/ 682927 h 780697"/>
                <a:gd name="connsiteX45" fmla="*/ 873636 w 1273439"/>
                <a:gd name="connsiteY45" fmla="*/ 682737 h 780697"/>
                <a:gd name="connsiteX46" fmla="*/ 966695 w 1273439"/>
                <a:gd name="connsiteY46" fmla="*/ 665306 h 780697"/>
                <a:gd name="connsiteX47" fmla="*/ 1050801 w 1273439"/>
                <a:gd name="connsiteY47" fmla="*/ 635112 h 780697"/>
                <a:gd name="connsiteX48" fmla="*/ 1272257 w 1273439"/>
                <a:gd name="connsiteY48" fmla="*/ 764652 h 780697"/>
                <a:gd name="connsiteX49" fmla="*/ 1270829 w 1273439"/>
                <a:gd name="connsiteY49" fmla="*/ 760842 h 780697"/>
                <a:gd name="connsiteX50" fmla="*/ 39532 w 1273439"/>
                <a:gd name="connsiteY50" fmla="*/ 283639 h 780697"/>
                <a:gd name="connsiteX51" fmla="*/ 40580 w 1273439"/>
                <a:gd name="connsiteY51" fmla="*/ 282020 h 780697"/>
                <a:gd name="connsiteX52" fmla="*/ 53724 w 1273439"/>
                <a:gd name="connsiteY52" fmla="*/ 181626 h 780697"/>
                <a:gd name="connsiteX53" fmla="*/ 73822 w 1273439"/>
                <a:gd name="connsiteY53" fmla="*/ 57706 h 780697"/>
                <a:gd name="connsiteX54" fmla="*/ 110207 w 1273439"/>
                <a:gd name="connsiteY54" fmla="*/ 37608 h 780697"/>
                <a:gd name="connsiteX55" fmla="*/ 87919 w 1273439"/>
                <a:gd name="connsiteY55" fmla="*/ 169149 h 780697"/>
                <a:gd name="connsiteX56" fmla="*/ 71536 w 1273439"/>
                <a:gd name="connsiteY56" fmla="*/ 304975 h 780697"/>
                <a:gd name="connsiteX57" fmla="*/ 39532 w 1273439"/>
                <a:gd name="connsiteY57" fmla="*/ 283639 h 780697"/>
                <a:gd name="connsiteX58" fmla="*/ 133258 w 1273439"/>
                <a:gd name="connsiteY58" fmla="*/ 273162 h 780697"/>
                <a:gd name="connsiteX59" fmla="*/ 132020 w 1273439"/>
                <a:gd name="connsiteY59" fmla="*/ 300975 h 780697"/>
                <a:gd name="connsiteX60" fmla="*/ 130496 w 1273439"/>
                <a:gd name="connsiteY60" fmla="*/ 310595 h 780697"/>
                <a:gd name="connsiteX61" fmla="*/ 85347 w 1273439"/>
                <a:gd name="connsiteY61" fmla="*/ 308785 h 780697"/>
                <a:gd name="connsiteX62" fmla="*/ 83347 w 1273439"/>
                <a:gd name="connsiteY62" fmla="*/ 308214 h 780697"/>
                <a:gd name="connsiteX63" fmla="*/ 99920 w 1273439"/>
                <a:gd name="connsiteY63" fmla="*/ 172387 h 780697"/>
                <a:gd name="connsiteX64" fmla="*/ 116208 w 1273439"/>
                <a:gd name="connsiteY64" fmla="*/ 34751 h 780697"/>
                <a:gd name="connsiteX65" fmla="*/ 161833 w 1273439"/>
                <a:gd name="connsiteY65" fmla="*/ 18082 h 780697"/>
                <a:gd name="connsiteX66" fmla="*/ 150498 w 1273439"/>
                <a:gd name="connsiteY66" fmla="*/ 86757 h 780697"/>
                <a:gd name="connsiteX67" fmla="*/ 138401 w 1273439"/>
                <a:gd name="connsiteY67" fmla="*/ 174959 h 780697"/>
                <a:gd name="connsiteX68" fmla="*/ 133258 w 1273439"/>
                <a:gd name="connsiteY68" fmla="*/ 273162 h 780697"/>
                <a:gd name="connsiteX69" fmla="*/ 174596 w 1273439"/>
                <a:gd name="connsiteY69" fmla="*/ 301165 h 780697"/>
                <a:gd name="connsiteX70" fmla="*/ 142878 w 1273439"/>
                <a:gd name="connsiteY70" fmla="*/ 308976 h 780697"/>
                <a:gd name="connsiteX71" fmla="*/ 145259 w 1273439"/>
                <a:gd name="connsiteY71" fmla="*/ 264018 h 780697"/>
                <a:gd name="connsiteX72" fmla="*/ 150212 w 1273439"/>
                <a:gd name="connsiteY72" fmla="*/ 166291 h 780697"/>
                <a:gd name="connsiteX73" fmla="*/ 163166 w 1273439"/>
                <a:gd name="connsiteY73" fmla="*/ 72375 h 780697"/>
                <a:gd name="connsiteX74" fmla="*/ 169739 w 1273439"/>
                <a:gd name="connsiteY74" fmla="*/ 16177 h 780697"/>
                <a:gd name="connsiteX75" fmla="*/ 216030 w 1273439"/>
                <a:gd name="connsiteY75" fmla="*/ 13415 h 780697"/>
                <a:gd name="connsiteX76" fmla="*/ 207648 w 1273439"/>
                <a:gd name="connsiteY76" fmla="*/ 52943 h 780697"/>
                <a:gd name="connsiteX77" fmla="*/ 198123 w 1273439"/>
                <a:gd name="connsiteY77" fmla="*/ 122000 h 780697"/>
                <a:gd name="connsiteX78" fmla="*/ 184693 w 1273439"/>
                <a:gd name="connsiteY78" fmla="*/ 224108 h 780697"/>
                <a:gd name="connsiteX79" fmla="*/ 174596 w 1273439"/>
                <a:gd name="connsiteY79" fmla="*/ 301165 h 780697"/>
                <a:gd name="connsiteX80" fmla="*/ 220031 w 1273439"/>
                <a:gd name="connsiteY80" fmla="*/ 269923 h 780697"/>
                <a:gd name="connsiteX81" fmla="*/ 215173 w 1273439"/>
                <a:gd name="connsiteY81" fmla="*/ 285354 h 780697"/>
                <a:gd name="connsiteX82" fmla="*/ 187074 w 1273439"/>
                <a:gd name="connsiteY82" fmla="*/ 296974 h 780697"/>
                <a:gd name="connsiteX83" fmla="*/ 198504 w 1273439"/>
                <a:gd name="connsiteY83" fmla="*/ 210297 h 780697"/>
                <a:gd name="connsiteX84" fmla="*/ 210696 w 1273439"/>
                <a:gd name="connsiteY84" fmla="*/ 113237 h 780697"/>
                <a:gd name="connsiteX85" fmla="*/ 221650 w 1273439"/>
                <a:gd name="connsiteY85" fmla="*/ 34846 h 780697"/>
                <a:gd name="connsiteX86" fmla="*/ 223841 w 1273439"/>
                <a:gd name="connsiteY86" fmla="*/ 14272 h 780697"/>
                <a:gd name="connsiteX87" fmla="*/ 258131 w 1273439"/>
                <a:gd name="connsiteY87" fmla="*/ 25321 h 780697"/>
                <a:gd name="connsiteX88" fmla="*/ 232032 w 1273439"/>
                <a:gd name="connsiteY88" fmla="*/ 179817 h 780697"/>
                <a:gd name="connsiteX89" fmla="*/ 226031 w 1273439"/>
                <a:gd name="connsiteY89" fmla="*/ 235062 h 780697"/>
                <a:gd name="connsiteX90" fmla="*/ 220031 w 1273439"/>
                <a:gd name="connsiteY90" fmla="*/ 269923 h 780697"/>
                <a:gd name="connsiteX91" fmla="*/ 269084 w 1273439"/>
                <a:gd name="connsiteY91" fmla="*/ 227823 h 780697"/>
                <a:gd name="connsiteX92" fmla="*/ 260798 w 1273439"/>
                <a:gd name="connsiteY92" fmla="*/ 262303 h 780697"/>
                <a:gd name="connsiteX93" fmla="*/ 232032 w 1273439"/>
                <a:gd name="connsiteY93" fmla="*/ 277352 h 780697"/>
                <a:gd name="connsiteX94" fmla="*/ 236890 w 1273439"/>
                <a:gd name="connsiteY94" fmla="*/ 249635 h 780697"/>
                <a:gd name="connsiteX95" fmla="*/ 243843 w 1273439"/>
                <a:gd name="connsiteY95" fmla="*/ 183055 h 780697"/>
                <a:gd name="connsiteX96" fmla="*/ 257845 w 1273439"/>
                <a:gd name="connsiteY96" fmla="*/ 89901 h 780697"/>
                <a:gd name="connsiteX97" fmla="*/ 264893 w 1273439"/>
                <a:gd name="connsiteY97" fmla="*/ 28655 h 780697"/>
                <a:gd name="connsiteX98" fmla="*/ 275942 w 1273439"/>
                <a:gd name="connsiteY98" fmla="*/ 35418 h 780697"/>
                <a:gd name="connsiteX99" fmla="*/ 298326 w 1273439"/>
                <a:gd name="connsiteY99" fmla="*/ 54849 h 780697"/>
                <a:gd name="connsiteX100" fmla="*/ 297564 w 1273439"/>
                <a:gd name="connsiteY100" fmla="*/ 55896 h 780697"/>
                <a:gd name="connsiteX101" fmla="*/ 286420 w 1273439"/>
                <a:gd name="connsiteY101" fmla="*/ 120571 h 780697"/>
                <a:gd name="connsiteX102" fmla="*/ 274990 w 1273439"/>
                <a:gd name="connsiteY102" fmla="*/ 179055 h 780697"/>
                <a:gd name="connsiteX103" fmla="*/ 269084 w 1273439"/>
                <a:gd name="connsiteY103" fmla="*/ 227823 h 780697"/>
                <a:gd name="connsiteX104" fmla="*/ 306899 w 1273439"/>
                <a:gd name="connsiteY104" fmla="*/ 224679 h 780697"/>
                <a:gd name="connsiteX105" fmla="*/ 304232 w 1273439"/>
                <a:gd name="connsiteY105" fmla="*/ 239062 h 780697"/>
                <a:gd name="connsiteX106" fmla="*/ 277466 w 1273439"/>
                <a:gd name="connsiteY106" fmla="*/ 253254 h 780697"/>
                <a:gd name="connsiteX107" fmla="*/ 284991 w 1273439"/>
                <a:gd name="connsiteY107" fmla="*/ 191818 h 780697"/>
                <a:gd name="connsiteX108" fmla="*/ 302993 w 1273439"/>
                <a:gd name="connsiteY108" fmla="*/ 60087 h 780697"/>
                <a:gd name="connsiteX109" fmla="*/ 333759 w 1273439"/>
                <a:gd name="connsiteY109" fmla="*/ 118476 h 780697"/>
                <a:gd name="connsiteX110" fmla="*/ 315947 w 1273439"/>
                <a:gd name="connsiteY110" fmla="*/ 182865 h 780697"/>
                <a:gd name="connsiteX111" fmla="*/ 306899 w 1273439"/>
                <a:gd name="connsiteY111" fmla="*/ 224679 h 780697"/>
                <a:gd name="connsiteX112" fmla="*/ 317186 w 1273439"/>
                <a:gd name="connsiteY112" fmla="*/ 232490 h 780697"/>
                <a:gd name="connsiteX113" fmla="*/ 318043 w 1273439"/>
                <a:gd name="connsiteY113" fmla="*/ 227727 h 780697"/>
                <a:gd name="connsiteX114" fmla="*/ 327568 w 1273439"/>
                <a:gd name="connsiteY114" fmla="*/ 179245 h 780697"/>
                <a:gd name="connsiteX115" fmla="*/ 340046 w 1273439"/>
                <a:gd name="connsiteY115" fmla="*/ 142383 h 780697"/>
                <a:gd name="connsiteX116" fmla="*/ 348618 w 1273439"/>
                <a:gd name="connsiteY116" fmla="*/ 217821 h 780697"/>
                <a:gd name="connsiteX117" fmla="*/ 317186 w 1273439"/>
                <a:gd name="connsiteY117" fmla="*/ 232490 h 780697"/>
                <a:gd name="connsiteX118" fmla="*/ 362239 w 1273439"/>
                <a:gd name="connsiteY118" fmla="*/ 229156 h 780697"/>
                <a:gd name="connsiteX119" fmla="*/ 397577 w 1273439"/>
                <a:gd name="connsiteY119" fmla="*/ 217821 h 780697"/>
                <a:gd name="connsiteX120" fmla="*/ 381384 w 1273439"/>
                <a:gd name="connsiteY120" fmla="*/ 250683 h 780697"/>
                <a:gd name="connsiteX121" fmla="*/ 363668 w 1273439"/>
                <a:gd name="connsiteY121" fmla="*/ 283830 h 780697"/>
                <a:gd name="connsiteX122" fmla="*/ 362239 w 1273439"/>
                <a:gd name="connsiteY122" fmla="*/ 229156 h 780697"/>
                <a:gd name="connsiteX123" fmla="*/ 364334 w 1273439"/>
                <a:gd name="connsiteY123" fmla="*/ 303927 h 780697"/>
                <a:gd name="connsiteX124" fmla="*/ 390147 w 1273439"/>
                <a:gd name="connsiteY124" fmla="*/ 255731 h 780697"/>
                <a:gd name="connsiteX125" fmla="*/ 404911 w 1273439"/>
                <a:gd name="connsiteY125" fmla="*/ 216012 h 780697"/>
                <a:gd name="connsiteX126" fmla="*/ 453298 w 1273439"/>
                <a:gd name="connsiteY126" fmla="*/ 211916 h 780697"/>
                <a:gd name="connsiteX127" fmla="*/ 431771 w 1273439"/>
                <a:gd name="connsiteY127" fmla="*/ 242015 h 780697"/>
                <a:gd name="connsiteX128" fmla="*/ 401006 w 1273439"/>
                <a:gd name="connsiteY128" fmla="*/ 280877 h 780697"/>
                <a:gd name="connsiteX129" fmla="*/ 370526 w 1273439"/>
                <a:gd name="connsiteY129" fmla="*/ 325644 h 780697"/>
                <a:gd name="connsiteX130" fmla="*/ 365382 w 1273439"/>
                <a:gd name="connsiteY130" fmla="*/ 334026 h 780697"/>
                <a:gd name="connsiteX131" fmla="*/ 364334 w 1273439"/>
                <a:gd name="connsiteY131" fmla="*/ 303927 h 780697"/>
                <a:gd name="connsiteX132" fmla="*/ 366525 w 1273439"/>
                <a:gd name="connsiteY132" fmla="*/ 356124 h 780697"/>
                <a:gd name="connsiteX133" fmla="*/ 385004 w 1273439"/>
                <a:gd name="connsiteY133" fmla="*/ 326502 h 780697"/>
                <a:gd name="connsiteX134" fmla="*/ 415007 w 1273439"/>
                <a:gd name="connsiteY134" fmla="*/ 282115 h 780697"/>
                <a:gd name="connsiteX135" fmla="*/ 466061 w 1273439"/>
                <a:gd name="connsiteY135" fmla="*/ 213249 h 780697"/>
                <a:gd name="connsiteX136" fmla="*/ 483587 w 1273439"/>
                <a:gd name="connsiteY136" fmla="*/ 216488 h 780697"/>
                <a:gd name="connsiteX137" fmla="*/ 509781 w 1273439"/>
                <a:gd name="connsiteY137" fmla="*/ 225632 h 780697"/>
                <a:gd name="connsiteX138" fmla="*/ 432438 w 1273439"/>
                <a:gd name="connsiteY138" fmla="*/ 319453 h 780697"/>
                <a:gd name="connsiteX139" fmla="*/ 393576 w 1273439"/>
                <a:gd name="connsiteY139" fmla="*/ 367840 h 780697"/>
                <a:gd name="connsiteX140" fmla="*/ 371288 w 1273439"/>
                <a:gd name="connsiteY140" fmla="*/ 396225 h 780697"/>
                <a:gd name="connsiteX141" fmla="*/ 366525 w 1273439"/>
                <a:gd name="connsiteY141" fmla="*/ 356124 h 780697"/>
                <a:gd name="connsiteX142" fmla="*/ 374621 w 1273439"/>
                <a:gd name="connsiteY142" fmla="*/ 412703 h 780697"/>
                <a:gd name="connsiteX143" fmla="*/ 398529 w 1273439"/>
                <a:gd name="connsiteY143" fmla="*/ 382699 h 780697"/>
                <a:gd name="connsiteX144" fmla="*/ 446249 w 1273439"/>
                <a:gd name="connsiteY144" fmla="*/ 320691 h 780697"/>
                <a:gd name="connsiteX145" fmla="*/ 513972 w 1273439"/>
                <a:gd name="connsiteY145" fmla="*/ 227442 h 780697"/>
                <a:gd name="connsiteX146" fmla="*/ 557025 w 1273439"/>
                <a:gd name="connsiteY146" fmla="*/ 259636 h 780697"/>
                <a:gd name="connsiteX147" fmla="*/ 469776 w 1273439"/>
                <a:gd name="connsiteY147" fmla="*/ 354505 h 780697"/>
                <a:gd name="connsiteX148" fmla="*/ 419008 w 1273439"/>
                <a:gd name="connsiteY148" fmla="*/ 405273 h 780697"/>
                <a:gd name="connsiteX149" fmla="*/ 384813 w 1273439"/>
                <a:gd name="connsiteY149" fmla="*/ 443468 h 780697"/>
                <a:gd name="connsiteX150" fmla="*/ 374621 w 1273439"/>
                <a:gd name="connsiteY150" fmla="*/ 412703 h 780697"/>
                <a:gd name="connsiteX151" fmla="*/ 397386 w 1273439"/>
                <a:gd name="connsiteY151" fmla="*/ 466424 h 780697"/>
                <a:gd name="connsiteX152" fmla="*/ 391290 w 1273439"/>
                <a:gd name="connsiteY152" fmla="*/ 456423 h 780697"/>
                <a:gd name="connsiteX153" fmla="*/ 428342 w 1273439"/>
                <a:gd name="connsiteY153" fmla="*/ 414608 h 780697"/>
                <a:gd name="connsiteX154" fmla="*/ 478444 w 1273439"/>
                <a:gd name="connsiteY154" fmla="*/ 363173 h 780697"/>
                <a:gd name="connsiteX155" fmla="*/ 526164 w 1273439"/>
                <a:gd name="connsiteY155" fmla="*/ 306118 h 780697"/>
                <a:gd name="connsiteX156" fmla="*/ 561692 w 1273439"/>
                <a:gd name="connsiteY156" fmla="*/ 264875 h 780697"/>
                <a:gd name="connsiteX157" fmla="*/ 587981 w 1273439"/>
                <a:gd name="connsiteY157" fmla="*/ 306309 h 780697"/>
                <a:gd name="connsiteX158" fmla="*/ 541309 w 1273439"/>
                <a:gd name="connsiteY158" fmla="*/ 354029 h 780697"/>
                <a:gd name="connsiteX159" fmla="*/ 486064 w 1273439"/>
                <a:gd name="connsiteY159" fmla="*/ 406035 h 780697"/>
                <a:gd name="connsiteX160" fmla="*/ 435200 w 1273439"/>
                <a:gd name="connsiteY160" fmla="*/ 452422 h 780697"/>
                <a:gd name="connsiteX161" fmla="*/ 410816 w 1273439"/>
                <a:gd name="connsiteY161" fmla="*/ 481759 h 780697"/>
                <a:gd name="connsiteX162" fmla="*/ 397386 w 1273439"/>
                <a:gd name="connsiteY162" fmla="*/ 466424 h 780697"/>
                <a:gd name="connsiteX163" fmla="*/ 458251 w 1273439"/>
                <a:gd name="connsiteY163" fmla="*/ 500904 h 780697"/>
                <a:gd name="connsiteX164" fmla="*/ 458060 w 1273439"/>
                <a:gd name="connsiteY164" fmla="*/ 501571 h 780697"/>
                <a:gd name="connsiteX165" fmla="*/ 419008 w 1273439"/>
                <a:gd name="connsiteY165" fmla="*/ 488141 h 780697"/>
                <a:gd name="connsiteX166" fmla="*/ 449774 w 1273439"/>
                <a:gd name="connsiteY166" fmla="*/ 456042 h 780697"/>
                <a:gd name="connsiteX167" fmla="*/ 500351 w 1273439"/>
                <a:gd name="connsiteY167" fmla="*/ 408512 h 780697"/>
                <a:gd name="connsiteX168" fmla="*/ 591029 w 1273439"/>
                <a:gd name="connsiteY168" fmla="*/ 312690 h 780697"/>
                <a:gd name="connsiteX169" fmla="*/ 609413 w 1273439"/>
                <a:gd name="connsiteY169" fmla="*/ 365078 h 780697"/>
                <a:gd name="connsiteX170" fmla="*/ 541023 w 1273439"/>
                <a:gd name="connsiteY170" fmla="*/ 425371 h 780697"/>
                <a:gd name="connsiteX171" fmla="*/ 496732 w 1273439"/>
                <a:gd name="connsiteY171" fmla="*/ 465662 h 780697"/>
                <a:gd name="connsiteX172" fmla="*/ 458251 w 1273439"/>
                <a:gd name="connsiteY172" fmla="*/ 500904 h 780697"/>
                <a:gd name="connsiteX173" fmla="*/ 550834 w 1273439"/>
                <a:gd name="connsiteY173" fmla="*/ 484617 h 780697"/>
                <a:gd name="connsiteX174" fmla="*/ 474539 w 1273439"/>
                <a:gd name="connsiteY174" fmla="*/ 502047 h 780697"/>
                <a:gd name="connsiteX175" fmla="*/ 499685 w 1273439"/>
                <a:gd name="connsiteY175" fmla="*/ 480807 h 780697"/>
                <a:gd name="connsiteX176" fmla="*/ 543404 w 1273439"/>
                <a:gd name="connsiteY176" fmla="*/ 439182 h 780697"/>
                <a:gd name="connsiteX177" fmla="*/ 612080 w 1273439"/>
                <a:gd name="connsiteY177" fmla="*/ 374984 h 780697"/>
                <a:gd name="connsiteX178" fmla="*/ 622271 w 1273439"/>
                <a:gd name="connsiteY178" fmla="*/ 419275 h 780697"/>
                <a:gd name="connsiteX179" fmla="*/ 585410 w 1273439"/>
                <a:gd name="connsiteY179" fmla="*/ 455184 h 780697"/>
                <a:gd name="connsiteX180" fmla="*/ 559692 w 1273439"/>
                <a:gd name="connsiteY180" fmla="*/ 477663 h 780697"/>
                <a:gd name="connsiteX181" fmla="*/ 550834 w 1273439"/>
                <a:gd name="connsiteY181" fmla="*/ 484617 h 780697"/>
                <a:gd name="connsiteX182" fmla="*/ 628082 w 1273439"/>
                <a:gd name="connsiteY182" fmla="*/ 452041 h 780697"/>
                <a:gd name="connsiteX183" fmla="*/ 584552 w 1273439"/>
                <a:gd name="connsiteY183" fmla="*/ 470996 h 780697"/>
                <a:gd name="connsiteX184" fmla="*/ 589029 w 1273439"/>
                <a:gd name="connsiteY184" fmla="*/ 466138 h 780697"/>
                <a:gd name="connsiteX185" fmla="*/ 623319 w 1273439"/>
                <a:gd name="connsiteY185" fmla="*/ 424038 h 780697"/>
                <a:gd name="connsiteX186" fmla="*/ 628082 w 1273439"/>
                <a:gd name="connsiteY186" fmla="*/ 446517 h 780697"/>
                <a:gd name="connsiteX187" fmla="*/ 629225 w 1273439"/>
                <a:gd name="connsiteY187" fmla="*/ 451660 h 780697"/>
                <a:gd name="connsiteX188" fmla="*/ 628082 w 1273439"/>
                <a:gd name="connsiteY188" fmla="*/ 452041 h 780697"/>
                <a:gd name="connsiteX189" fmla="*/ 647513 w 1273439"/>
                <a:gd name="connsiteY189" fmla="*/ 459661 h 780697"/>
                <a:gd name="connsiteX190" fmla="*/ 701424 w 1273439"/>
                <a:gd name="connsiteY190" fmla="*/ 438801 h 780697"/>
                <a:gd name="connsiteX191" fmla="*/ 684184 w 1273439"/>
                <a:gd name="connsiteY191" fmla="*/ 468424 h 780697"/>
                <a:gd name="connsiteX192" fmla="*/ 659038 w 1273439"/>
                <a:gd name="connsiteY192" fmla="*/ 502619 h 780697"/>
                <a:gd name="connsiteX193" fmla="*/ 647513 w 1273439"/>
                <a:gd name="connsiteY193" fmla="*/ 459661 h 780697"/>
                <a:gd name="connsiteX194" fmla="*/ 663229 w 1273439"/>
                <a:gd name="connsiteY194" fmla="*/ 515573 h 780697"/>
                <a:gd name="connsiteX195" fmla="*/ 691804 w 1273439"/>
                <a:gd name="connsiteY195" fmla="*/ 472901 h 780697"/>
                <a:gd name="connsiteX196" fmla="*/ 711140 w 1273439"/>
                <a:gd name="connsiteY196" fmla="*/ 435468 h 780697"/>
                <a:gd name="connsiteX197" fmla="*/ 753431 w 1273439"/>
                <a:gd name="connsiteY197" fmla="*/ 423942 h 780697"/>
                <a:gd name="connsiteX198" fmla="*/ 717521 w 1273439"/>
                <a:gd name="connsiteY198" fmla="*/ 483664 h 780697"/>
                <a:gd name="connsiteX199" fmla="*/ 674945 w 1273439"/>
                <a:gd name="connsiteY199" fmla="*/ 545577 h 780697"/>
                <a:gd name="connsiteX200" fmla="*/ 663229 w 1273439"/>
                <a:gd name="connsiteY200" fmla="*/ 515573 h 780697"/>
                <a:gd name="connsiteX201" fmla="*/ 700853 w 1273439"/>
                <a:gd name="connsiteY201" fmla="*/ 591201 h 780697"/>
                <a:gd name="connsiteX202" fmla="*/ 681612 w 1273439"/>
                <a:gd name="connsiteY202" fmla="*/ 559769 h 780697"/>
                <a:gd name="connsiteX203" fmla="*/ 727237 w 1273439"/>
                <a:gd name="connsiteY203" fmla="*/ 489379 h 780697"/>
                <a:gd name="connsiteX204" fmla="*/ 761051 w 1273439"/>
                <a:gd name="connsiteY204" fmla="*/ 422418 h 780697"/>
                <a:gd name="connsiteX205" fmla="*/ 806675 w 1273439"/>
                <a:gd name="connsiteY205" fmla="*/ 417370 h 780697"/>
                <a:gd name="connsiteX206" fmla="*/ 783625 w 1273439"/>
                <a:gd name="connsiteY206" fmla="*/ 454708 h 780697"/>
                <a:gd name="connsiteX207" fmla="*/ 746287 w 1273439"/>
                <a:gd name="connsiteY207" fmla="*/ 517002 h 780697"/>
                <a:gd name="connsiteX208" fmla="*/ 712664 w 1273439"/>
                <a:gd name="connsiteY208" fmla="*/ 569484 h 780697"/>
                <a:gd name="connsiteX209" fmla="*/ 700853 w 1273439"/>
                <a:gd name="connsiteY209" fmla="*/ 591201 h 780697"/>
                <a:gd name="connsiteX210" fmla="*/ 710282 w 1273439"/>
                <a:gd name="connsiteY210" fmla="*/ 603012 h 780697"/>
                <a:gd name="connsiteX211" fmla="*/ 724570 w 1273439"/>
                <a:gd name="connsiteY211" fmla="*/ 576438 h 780697"/>
                <a:gd name="connsiteX212" fmla="*/ 757526 w 1273439"/>
                <a:gd name="connsiteY212" fmla="*/ 523574 h 780697"/>
                <a:gd name="connsiteX213" fmla="*/ 789626 w 1273439"/>
                <a:gd name="connsiteY213" fmla="*/ 467186 h 780697"/>
                <a:gd name="connsiteX214" fmla="*/ 813914 w 1273439"/>
                <a:gd name="connsiteY214" fmla="*/ 417370 h 780697"/>
                <a:gd name="connsiteX215" fmla="*/ 850967 w 1273439"/>
                <a:gd name="connsiteY215" fmla="*/ 421752 h 780697"/>
                <a:gd name="connsiteX216" fmla="*/ 791340 w 1273439"/>
                <a:gd name="connsiteY216" fmla="*/ 518907 h 780697"/>
                <a:gd name="connsiteX217" fmla="*/ 731618 w 1273439"/>
                <a:gd name="connsiteY217" fmla="*/ 623777 h 780697"/>
                <a:gd name="connsiteX218" fmla="*/ 710282 w 1273439"/>
                <a:gd name="connsiteY218" fmla="*/ 603012 h 780697"/>
                <a:gd name="connsiteX219" fmla="*/ 768861 w 1273439"/>
                <a:gd name="connsiteY219" fmla="*/ 647399 h 780697"/>
                <a:gd name="connsiteX220" fmla="*/ 741810 w 1273439"/>
                <a:gd name="connsiteY220" fmla="*/ 631778 h 780697"/>
                <a:gd name="connsiteX221" fmla="*/ 742001 w 1273439"/>
                <a:gd name="connsiteY221" fmla="*/ 631492 h 780697"/>
                <a:gd name="connsiteX222" fmla="*/ 743144 w 1273439"/>
                <a:gd name="connsiteY222" fmla="*/ 630063 h 780697"/>
                <a:gd name="connsiteX223" fmla="*/ 797341 w 1273439"/>
                <a:gd name="connsiteY223" fmla="*/ 532527 h 780697"/>
                <a:gd name="connsiteX224" fmla="*/ 858301 w 1273439"/>
                <a:gd name="connsiteY224" fmla="*/ 423752 h 780697"/>
                <a:gd name="connsiteX225" fmla="*/ 893734 w 1273439"/>
                <a:gd name="connsiteY225" fmla="*/ 438230 h 780697"/>
                <a:gd name="connsiteX226" fmla="*/ 873541 w 1273439"/>
                <a:gd name="connsiteY226" fmla="*/ 469281 h 780697"/>
                <a:gd name="connsiteX227" fmla="*/ 834298 w 1273439"/>
                <a:gd name="connsiteY227" fmla="*/ 533004 h 780697"/>
                <a:gd name="connsiteX228" fmla="*/ 796198 w 1273439"/>
                <a:gd name="connsiteY228" fmla="*/ 597488 h 780697"/>
                <a:gd name="connsiteX229" fmla="*/ 768861 w 1273439"/>
                <a:gd name="connsiteY229" fmla="*/ 647399 h 780697"/>
                <a:gd name="connsiteX230" fmla="*/ 807247 w 1273439"/>
                <a:gd name="connsiteY230" fmla="*/ 660734 h 780697"/>
                <a:gd name="connsiteX231" fmla="*/ 789911 w 1273439"/>
                <a:gd name="connsiteY231" fmla="*/ 655876 h 780697"/>
                <a:gd name="connsiteX232" fmla="*/ 780101 w 1273439"/>
                <a:gd name="connsiteY232" fmla="*/ 652257 h 780697"/>
                <a:gd name="connsiteX233" fmla="*/ 803246 w 1273439"/>
                <a:gd name="connsiteY233" fmla="*/ 612442 h 780697"/>
                <a:gd name="connsiteX234" fmla="*/ 840394 w 1273439"/>
                <a:gd name="connsiteY234" fmla="*/ 547386 h 780697"/>
                <a:gd name="connsiteX235" fmla="*/ 878113 w 1273439"/>
                <a:gd name="connsiteY235" fmla="*/ 482712 h 780697"/>
                <a:gd name="connsiteX236" fmla="*/ 901259 w 1273439"/>
                <a:gd name="connsiteY236" fmla="*/ 442516 h 780697"/>
                <a:gd name="connsiteX237" fmla="*/ 927071 w 1273439"/>
                <a:gd name="connsiteY237" fmla="*/ 461376 h 780697"/>
                <a:gd name="connsiteX238" fmla="*/ 886590 w 1273439"/>
                <a:gd name="connsiteY238" fmla="*/ 534623 h 780697"/>
                <a:gd name="connsiteX239" fmla="*/ 850490 w 1273439"/>
                <a:gd name="connsiteY239" fmla="*/ 590154 h 780697"/>
                <a:gd name="connsiteX240" fmla="*/ 819248 w 1273439"/>
                <a:gd name="connsiteY240" fmla="*/ 639588 h 780697"/>
                <a:gd name="connsiteX241" fmla="*/ 807247 w 1273439"/>
                <a:gd name="connsiteY241" fmla="*/ 660734 h 780697"/>
                <a:gd name="connsiteX242" fmla="*/ 869350 w 1273439"/>
                <a:gd name="connsiteY242" fmla="*/ 666354 h 780697"/>
                <a:gd name="connsiteX243" fmla="*/ 822011 w 1273439"/>
                <a:gd name="connsiteY243" fmla="*/ 663687 h 780697"/>
                <a:gd name="connsiteX244" fmla="*/ 833441 w 1273439"/>
                <a:gd name="connsiteY244" fmla="*/ 642541 h 780697"/>
                <a:gd name="connsiteX245" fmla="*/ 863730 w 1273439"/>
                <a:gd name="connsiteY245" fmla="*/ 593487 h 780697"/>
                <a:gd name="connsiteX246" fmla="*/ 900973 w 1273439"/>
                <a:gd name="connsiteY246" fmla="*/ 533385 h 780697"/>
                <a:gd name="connsiteX247" fmla="*/ 933263 w 1273439"/>
                <a:gd name="connsiteY247" fmla="*/ 466710 h 780697"/>
                <a:gd name="connsiteX248" fmla="*/ 959456 w 1273439"/>
                <a:gd name="connsiteY248" fmla="*/ 493856 h 780697"/>
                <a:gd name="connsiteX249" fmla="*/ 917165 w 1273439"/>
                <a:gd name="connsiteY249" fmla="*/ 579581 h 780697"/>
                <a:gd name="connsiteX250" fmla="*/ 869350 w 1273439"/>
                <a:gd name="connsiteY250" fmla="*/ 666354 h 780697"/>
                <a:gd name="connsiteX251" fmla="*/ 928024 w 1273439"/>
                <a:gd name="connsiteY251" fmla="*/ 658638 h 780697"/>
                <a:gd name="connsiteX252" fmla="*/ 887162 w 1273439"/>
                <a:gd name="connsiteY252" fmla="*/ 665115 h 780697"/>
                <a:gd name="connsiteX253" fmla="*/ 927357 w 1273439"/>
                <a:gd name="connsiteY253" fmla="*/ 585486 h 780697"/>
                <a:gd name="connsiteX254" fmla="*/ 965267 w 1273439"/>
                <a:gd name="connsiteY254" fmla="*/ 500904 h 780697"/>
                <a:gd name="connsiteX255" fmla="*/ 988508 w 1273439"/>
                <a:gd name="connsiteY255" fmla="*/ 532432 h 780697"/>
                <a:gd name="connsiteX256" fmla="*/ 976125 w 1273439"/>
                <a:gd name="connsiteY256" fmla="*/ 557864 h 780697"/>
                <a:gd name="connsiteX257" fmla="*/ 957361 w 1273439"/>
                <a:gd name="connsiteY257" fmla="*/ 595488 h 780697"/>
                <a:gd name="connsiteX258" fmla="*/ 938787 w 1273439"/>
                <a:gd name="connsiteY258" fmla="*/ 637112 h 780697"/>
                <a:gd name="connsiteX259" fmla="*/ 928024 w 1273439"/>
                <a:gd name="connsiteY259" fmla="*/ 658638 h 780697"/>
                <a:gd name="connsiteX260" fmla="*/ 992032 w 1273439"/>
                <a:gd name="connsiteY260" fmla="*/ 639874 h 780697"/>
                <a:gd name="connsiteX261" fmla="*/ 969458 w 1273439"/>
                <a:gd name="connsiteY261" fmla="*/ 647589 h 780697"/>
                <a:gd name="connsiteX262" fmla="*/ 946788 w 1273439"/>
                <a:gd name="connsiteY262" fmla="*/ 654162 h 780697"/>
                <a:gd name="connsiteX263" fmla="*/ 966124 w 1273439"/>
                <a:gd name="connsiteY263" fmla="*/ 607013 h 780697"/>
                <a:gd name="connsiteX264" fmla="*/ 994604 w 1273439"/>
                <a:gd name="connsiteY264" fmla="*/ 541481 h 780697"/>
                <a:gd name="connsiteX265" fmla="*/ 1003843 w 1273439"/>
                <a:gd name="connsiteY265" fmla="*/ 556054 h 780697"/>
                <a:gd name="connsiteX266" fmla="*/ 1016987 w 1273439"/>
                <a:gd name="connsiteY266" fmla="*/ 578057 h 780697"/>
                <a:gd name="connsiteX267" fmla="*/ 1008891 w 1273439"/>
                <a:gd name="connsiteY267" fmla="*/ 602441 h 780697"/>
                <a:gd name="connsiteX268" fmla="*/ 992032 w 1273439"/>
                <a:gd name="connsiteY268" fmla="*/ 639874 h 780697"/>
                <a:gd name="connsiteX269" fmla="*/ 1011653 w 1273439"/>
                <a:gd name="connsiteY269" fmla="*/ 632921 h 780697"/>
                <a:gd name="connsiteX270" fmla="*/ 1019464 w 1273439"/>
                <a:gd name="connsiteY270" fmla="*/ 610347 h 780697"/>
                <a:gd name="connsiteX271" fmla="*/ 1024512 w 1273439"/>
                <a:gd name="connsiteY271" fmla="*/ 590916 h 780697"/>
                <a:gd name="connsiteX272" fmla="*/ 1042419 w 1273439"/>
                <a:gd name="connsiteY272" fmla="*/ 621205 h 780697"/>
                <a:gd name="connsiteX273" fmla="*/ 1011653 w 1273439"/>
                <a:gd name="connsiteY273" fmla="*/ 632921 h 780697"/>
                <a:gd name="connsiteX274" fmla="*/ 1065851 w 1273439"/>
                <a:gd name="connsiteY274" fmla="*/ 629301 h 780697"/>
                <a:gd name="connsiteX275" fmla="*/ 1099379 w 1273439"/>
                <a:gd name="connsiteY275" fmla="*/ 615966 h 780697"/>
                <a:gd name="connsiteX276" fmla="*/ 1093092 w 1273439"/>
                <a:gd name="connsiteY276" fmla="*/ 633873 h 780697"/>
                <a:gd name="connsiteX277" fmla="*/ 1083662 w 1273439"/>
                <a:gd name="connsiteY277" fmla="*/ 656257 h 780697"/>
                <a:gd name="connsiteX278" fmla="*/ 1080234 w 1273439"/>
                <a:gd name="connsiteY278" fmla="*/ 651304 h 780697"/>
                <a:gd name="connsiteX279" fmla="*/ 1065851 w 1273439"/>
                <a:gd name="connsiteY279" fmla="*/ 629301 h 78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1273439" h="780697">
                  <a:moveTo>
                    <a:pt x="1270829" y="760842"/>
                  </a:moveTo>
                  <a:cubicBezTo>
                    <a:pt x="1192247" y="784464"/>
                    <a:pt x="1135955" y="728742"/>
                    <a:pt x="1093283" y="670068"/>
                  </a:cubicBezTo>
                  <a:cubicBezTo>
                    <a:pt x="1097188" y="659210"/>
                    <a:pt x="1100236" y="647875"/>
                    <a:pt x="1104522" y="637112"/>
                  </a:cubicBezTo>
                  <a:cubicBezTo>
                    <a:pt x="1107189" y="630444"/>
                    <a:pt x="1112714" y="619110"/>
                    <a:pt x="1110618" y="610823"/>
                  </a:cubicBezTo>
                  <a:cubicBezTo>
                    <a:pt x="1123668" y="604536"/>
                    <a:pt x="1135955" y="597107"/>
                    <a:pt x="1146337" y="587106"/>
                  </a:cubicBezTo>
                  <a:cubicBezTo>
                    <a:pt x="1148814" y="584724"/>
                    <a:pt x="1145670" y="581391"/>
                    <a:pt x="1142908" y="582629"/>
                  </a:cubicBezTo>
                  <a:cubicBezTo>
                    <a:pt x="1115476" y="594821"/>
                    <a:pt x="1085948" y="603679"/>
                    <a:pt x="1058040" y="615014"/>
                  </a:cubicBezTo>
                  <a:cubicBezTo>
                    <a:pt x="1057755" y="615109"/>
                    <a:pt x="1057469" y="615204"/>
                    <a:pt x="1057183" y="615300"/>
                  </a:cubicBezTo>
                  <a:cubicBezTo>
                    <a:pt x="1023750" y="559864"/>
                    <a:pt x="993461" y="500238"/>
                    <a:pt x="946121" y="456613"/>
                  </a:cubicBezTo>
                  <a:cubicBezTo>
                    <a:pt x="933453" y="444897"/>
                    <a:pt x="920213" y="435563"/>
                    <a:pt x="906688" y="428133"/>
                  </a:cubicBezTo>
                  <a:cubicBezTo>
                    <a:pt x="907069" y="426895"/>
                    <a:pt x="907450" y="425752"/>
                    <a:pt x="907736" y="424514"/>
                  </a:cubicBezTo>
                  <a:cubicBezTo>
                    <a:pt x="907926" y="423657"/>
                    <a:pt x="906974" y="423180"/>
                    <a:pt x="906402" y="423752"/>
                  </a:cubicBezTo>
                  <a:cubicBezTo>
                    <a:pt x="905450" y="424609"/>
                    <a:pt x="904688" y="425657"/>
                    <a:pt x="903735" y="426514"/>
                  </a:cubicBezTo>
                  <a:cubicBezTo>
                    <a:pt x="822773" y="383937"/>
                    <a:pt x="729237" y="411274"/>
                    <a:pt x="644179" y="445469"/>
                  </a:cubicBezTo>
                  <a:cubicBezTo>
                    <a:pt x="641036" y="431277"/>
                    <a:pt x="637988" y="417084"/>
                    <a:pt x="635035" y="403178"/>
                  </a:cubicBezTo>
                  <a:cubicBezTo>
                    <a:pt x="631701" y="387652"/>
                    <a:pt x="628082" y="372317"/>
                    <a:pt x="623700" y="357363"/>
                  </a:cubicBezTo>
                  <a:cubicBezTo>
                    <a:pt x="623700" y="357363"/>
                    <a:pt x="623700" y="357267"/>
                    <a:pt x="623700" y="357267"/>
                  </a:cubicBezTo>
                  <a:cubicBezTo>
                    <a:pt x="624176" y="356315"/>
                    <a:pt x="623795" y="355553"/>
                    <a:pt x="623033" y="355267"/>
                  </a:cubicBezTo>
                  <a:cubicBezTo>
                    <a:pt x="602936" y="286782"/>
                    <a:pt x="568741" y="227537"/>
                    <a:pt x="493493" y="203058"/>
                  </a:cubicBezTo>
                  <a:cubicBezTo>
                    <a:pt x="485207" y="200391"/>
                    <a:pt x="476920" y="198676"/>
                    <a:pt x="468728" y="197438"/>
                  </a:cubicBezTo>
                  <a:cubicBezTo>
                    <a:pt x="468728" y="197247"/>
                    <a:pt x="468728" y="197152"/>
                    <a:pt x="468728" y="196962"/>
                  </a:cubicBezTo>
                  <a:cubicBezTo>
                    <a:pt x="468728" y="195914"/>
                    <a:pt x="467490" y="195438"/>
                    <a:pt x="466728" y="196104"/>
                  </a:cubicBezTo>
                  <a:cubicBezTo>
                    <a:pt x="466442" y="196390"/>
                    <a:pt x="466157" y="196676"/>
                    <a:pt x="465871" y="196962"/>
                  </a:cubicBezTo>
                  <a:cubicBezTo>
                    <a:pt x="430343" y="192199"/>
                    <a:pt x="395386" y="199533"/>
                    <a:pt x="361382" y="212583"/>
                  </a:cubicBezTo>
                  <a:cubicBezTo>
                    <a:pt x="359858" y="184293"/>
                    <a:pt x="356905" y="156194"/>
                    <a:pt x="349856" y="128953"/>
                  </a:cubicBezTo>
                  <a:cubicBezTo>
                    <a:pt x="333092" y="63516"/>
                    <a:pt x="284610" y="7700"/>
                    <a:pt x="215363" y="747"/>
                  </a:cubicBezTo>
                  <a:cubicBezTo>
                    <a:pt x="144116" y="-6302"/>
                    <a:pt x="65535" y="37608"/>
                    <a:pt x="18386" y="87996"/>
                  </a:cubicBezTo>
                  <a:cubicBezTo>
                    <a:pt x="16481" y="90091"/>
                    <a:pt x="19053" y="93806"/>
                    <a:pt x="21530" y="92091"/>
                  </a:cubicBezTo>
                  <a:cubicBezTo>
                    <a:pt x="34388" y="83138"/>
                    <a:pt x="48104" y="73708"/>
                    <a:pt x="62582" y="64564"/>
                  </a:cubicBezTo>
                  <a:cubicBezTo>
                    <a:pt x="39151" y="131620"/>
                    <a:pt x="44104" y="203058"/>
                    <a:pt x="29340" y="271733"/>
                  </a:cubicBezTo>
                  <a:cubicBezTo>
                    <a:pt x="16577" y="253826"/>
                    <a:pt x="8290" y="231918"/>
                    <a:pt x="2384" y="210201"/>
                  </a:cubicBezTo>
                  <a:cubicBezTo>
                    <a:pt x="2003" y="208868"/>
                    <a:pt x="-92" y="209154"/>
                    <a:pt x="3" y="210487"/>
                  </a:cubicBezTo>
                  <a:cubicBezTo>
                    <a:pt x="2670" y="252683"/>
                    <a:pt x="20863" y="291450"/>
                    <a:pt x="58868" y="312214"/>
                  </a:cubicBezTo>
                  <a:cubicBezTo>
                    <a:pt x="99539" y="334502"/>
                    <a:pt x="151070" y="325549"/>
                    <a:pt x="192599" y="311071"/>
                  </a:cubicBezTo>
                  <a:cubicBezTo>
                    <a:pt x="244986" y="292783"/>
                    <a:pt x="295945" y="257731"/>
                    <a:pt x="349094" y="234585"/>
                  </a:cubicBezTo>
                  <a:cubicBezTo>
                    <a:pt x="349285" y="241539"/>
                    <a:pt x="349571" y="248397"/>
                    <a:pt x="349761" y="255064"/>
                  </a:cubicBezTo>
                  <a:cubicBezTo>
                    <a:pt x="351666" y="321263"/>
                    <a:pt x="348713" y="394034"/>
                    <a:pt x="375860" y="455946"/>
                  </a:cubicBezTo>
                  <a:cubicBezTo>
                    <a:pt x="403101" y="518144"/>
                    <a:pt x="466919" y="523669"/>
                    <a:pt x="525688" y="506715"/>
                  </a:cubicBezTo>
                  <a:cubicBezTo>
                    <a:pt x="561883" y="496332"/>
                    <a:pt x="596935" y="481092"/>
                    <a:pt x="632082" y="466233"/>
                  </a:cubicBezTo>
                  <a:cubicBezTo>
                    <a:pt x="639607" y="499666"/>
                    <a:pt x="648941" y="532718"/>
                    <a:pt x="663991" y="563579"/>
                  </a:cubicBezTo>
                  <a:cubicBezTo>
                    <a:pt x="663896" y="563769"/>
                    <a:pt x="663705" y="564055"/>
                    <a:pt x="663610" y="564246"/>
                  </a:cubicBezTo>
                  <a:cubicBezTo>
                    <a:pt x="660848" y="569008"/>
                    <a:pt x="664753" y="573009"/>
                    <a:pt x="668849" y="573009"/>
                  </a:cubicBezTo>
                  <a:cubicBezTo>
                    <a:pt x="669134" y="573580"/>
                    <a:pt x="669420" y="574152"/>
                    <a:pt x="669706" y="574723"/>
                  </a:cubicBezTo>
                  <a:cubicBezTo>
                    <a:pt x="693328" y="617967"/>
                    <a:pt x="733904" y="650352"/>
                    <a:pt x="779053" y="668830"/>
                  </a:cubicBezTo>
                  <a:cubicBezTo>
                    <a:pt x="808009" y="680736"/>
                    <a:pt x="838775" y="684356"/>
                    <a:pt x="869636" y="682927"/>
                  </a:cubicBezTo>
                  <a:cubicBezTo>
                    <a:pt x="870969" y="683499"/>
                    <a:pt x="872303" y="683499"/>
                    <a:pt x="873636" y="682737"/>
                  </a:cubicBezTo>
                  <a:cubicBezTo>
                    <a:pt x="905259" y="680927"/>
                    <a:pt x="936977" y="673974"/>
                    <a:pt x="966695" y="665306"/>
                  </a:cubicBezTo>
                  <a:cubicBezTo>
                    <a:pt x="995270" y="657019"/>
                    <a:pt x="1023179" y="646256"/>
                    <a:pt x="1050801" y="635112"/>
                  </a:cubicBezTo>
                  <a:cubicBezTo>
                    <a:pt x="1104522" y="721599"/>
                    <a:pt x="1181865" y="819897"/>
                    <a:pt x="1272257" y="764652"/>
                  </a:cubicBezTo>
                  <a:cubicBezTo>
                    <a:pt x="1274543" y="763509"/>
                    <a:pt x="1273210" y="760080"/>
                    <a:pt x="1270829" y="760842"/>
                  </a:cubicBezTo>
                  <a:close/>
                  <a:moveTo>
                    <a:pt x="39532" y="283639"/>
                  </a:moveTo>
                  <a:cubicBezTo>
                    <a:pt x="39913" y="283163"/>
                    <a:pt x="40294" y="282591"/>
                    <a:pt x="40580" y="282020"/>
                  </a:cubicBezTo>
                  <a:cubicBezTo>
                    <a:pt x="53343" y="251159"/>
                    <a:pt x="51152" y="214297"/>
                    <a:pt x="53724" y="181626"/>
                  </a:cubicBezTo>
                  <a:cubicBezTo>
                    <a:pt x="56963" y="139716"/>
                    <a:pt x="68393" y="99235"/>
                    <a:pt x="73822" y="57706"/>
                  </a:cubicBezTo>
                  <a:cubicBezTo>
                    <a:pt x="85633" y="50562"/>
                    <a:pt x="97825" y="43704"/>
                    <a:pt x="110207" y="37608"/>
                  </a:cubicBezTo>
                  <a:cubicBezTo>
                    <a:pt x="96587" y="78661"/>
                    <a:pt x="94396" y="126762"/>
                    <a:pt x="87919" y="169149"/>
                  </a:cubicBezTo>
                  <a:cubicBezTo>
                    <a:pt x="81156" y="213726"/>
                    <a:pt x="72488" y="259731"/>
                    <a:pt x="71536" y="304975"/>
                  </a:cubicBezTo>
                  <a:cubicBezTo>
                    <a:pt x="58868" y="300117"/>
                    <a:pt x="48390" y="292783"/>
                    <a:pt x="39532" y="283639"/>
                  </a:cubicBezTo>
                  <a:close/>
                  <a:moveTo>
                    <a:pt x="133258" y="273162"/>
                  </a:moveTo>
                  <a:cubicBezTo>
                    <a:pt x="132877" y="282401"/>
                    <a:pt x="132496" y="291735"/>
                    <a:pt x="132020" y="300975"/>
                  </a:cubicBezTo>
                  <a:cubicBezTo>
                    <a:pt x="131829" y="304308"/>
                    <a:pt x="130972" y="307452"/>
                    <a:pt x="130496" y="310595"/>
                  </a:cubicBezTo>
                  <a:cubicBezTo>
                    <a:pt x="115446" y="312119"/>
                    <a:pt x="100301" y="311738"/>
                    <a:pt x="85347" y="308785"/>
                  </a:cubicBezTo>
                  <a:cubicBezTo>
                    <a:pt x="84585" y="308690"/>
                    <a:pt x="84014" y="308404"/>
                    <a:pt x="83347" y="308214"/>
                  </a:cubicBezTo>
                  <a:cubicBezTo>
                    <a:pt x="90110" y="263160"/>
                    <a:pt x="93443" y="217535"/>
                    <a:pt x="99920" y="172387"/>
                  </a:cubicBezTo>
                  <a:cubicBezTo>
                    <a:pt x="106207" y="128572"/>
                    <a:pt x="119542" y="79328"/>
                    <a:pt x="116208" y="34751"/>
                  </a:cubicBezTo>
                  <a:cubicBezTo>
                    <a:pt x="131162" y="27798"/>
                    <a:pt x="146402" y="21987"/>
                    <a:pt x="161833" y="18082"/>
                  </a:cubicBezTo>
                  <a:cubicBezTo>
                    <a:pt x="156404" y="40275"/>
                    <a:pt x="153927" y="64564"/>
                    <a:pt x="150498" y="86757"/>
                  </a:cubicBezTo>
                  <a:cubicBezTo>
                    <a:pt x="146021" y="116094"/>
                    <a:pt x="141449" y="145431"/>
                    <a:pt x="138401" y="174959"/>
                  </a:cubicBezTo>
                  <a:cubicBezTo>
                    <a:pt x="135068" y="207630"/>
                    <a:pt x="134591" y="240396"/>
                    <a:pt x="133258" y="273162"/>
                  </a:cubicBezTo>
                  <a:close/>
                  <a:moveTo>
                    <a:pt x="174596" y="301165"/>
                  </a:moveTo>
                  <a:cubicBezTo>
                    <a:pt x="164214" y="304404"/>
                    <a:pt x="153641" y="307261"/>
                    <a:pt x="142878" y="308976"/>
                  </a:cubicBezTo>
                  <a:cubicBezTo>
                    <a:pt x="145259" y="294307"/>
                    <a:pt x="144783" y="278686"/>
                    <a:pt x="145259" y="264018"/>
                  </a:cubicBezTo>
                  <a:cubicBezTo>
                    <a:pt x="146498" y="231442"/>
                    <a:pt x="147355" y="198867"/>
                    <a:pt x="150212" y="166291"/>
                  </a:cubicBezTo>
                  <a:cubicBezTo>
                    <a:pt x="152975" y="134859"/>
                    <a:pt x="158594" y="103617"/>
                    <a:pt x="163166" y="72375"/>
                  </a:cubicBezTo>
                  <a:cubicBezTo>
                    <a:pt x="165643" y="55515"/>
                    <a:pt x="174215" y="33703"/>
                    <a:pt x="169739" y="16177"/>
                  </a:cubicBezTo>
                  <a:cubicBezTo>
                    <a:pt x="185169" y="12939"/>
                    <a:pt x="200695" y="11891"/>
                    <a:pt x="216030" y="13415"/>
                  </a:cubicBezTo>
                  <a:cubicBezTo>
                    <a:pt x="214792" y="26559"/>
                    <a:pt x="209934" y="41228"/>
                    <a:pt x="207648" y="52943"/>
                  </a:cubicBezTo>
                  <a:cubicBezTo>
                    <a:pt x="203076" y="75708"/>
                    <a:pt x="201171" y="98949"/>
                    <a:pt x="198123" y="122000"/>
                  </a:cubicBezTo>
                  <a:cubicBezTo>
                    <a:pt x="193646" y="156004"/>
                    <a:pt x="189551" y="190104"/>
                    <a:pt x="184693" y="224108"/>
                  </a:cubicBezTo>
                  <a:cubicBezTo>
                    <a:pt x="181359" y="249159"/>
                    <a:pt x="175073" y="275638"/>
                    <a:pt x="174596" y="301165"/>
                  </a:cubicBezTo>
                  <a:close/>
                  <a:moveTo>
                    <a:pt x="220031" y="269923"/>
                  </a:moveTo>
                  <a:cubicBezTo>
                    <a:pt x="218602" y="275543"/>
                    <a:pt x="216030" y="280115"/>
                    <a:pt x="215173" y="285354"/>
                  </a:cubicBezTo>
                  <a:cubicBezTo>
                    <a:pt x="206029" y="289544"/>
                    <a:pt x="196694" y="293450"/>
                    <a:pt x="187074" y="296974"/>
                  </a:cubicBezTo>
                  <a:cubicBezTo>
                    <a:pt x="192694" y="268590"/>
                    <a:pt x="194599" y="238776"/>
                    <a:pt x="198504" y="210297"/>
                  </a:cubicBezTo>
                  <a:cubicBezTo>
                    <a:pt x="202886" y="178007"/>
                    <a:pt x="206600" y="145622"/>
                    <a:pt x="210696" y="113237"/>
                  </a:cubicBezTo>
                  <a:cubicBezTo>
                    <a:pt x="214030" y="87043"/>
                    <a:pt x="217649" y="60944"/>
                    <a:pt x="221650" y="34846"/>
                  </a:cubicBezTo>
                  <a:cubicBezTo>
                    <a:pt x="222507" y="29512"/>
                    <a:pt x="224222" y="21511"/>
                    <a:pt x="223841" y="14272"/>
                  </a:cubicBezTo>
                  <a:cubicBezTo>
                    <a:pt x="235366" y="16177"/>
                    <a:pt x="246891" y="19797"/>
                    <a:pt x="258131" y="25321"/>
                  </a:cubicBezTo>
                  <a:cubicBezTo>
                    <a:pt x="248129" y="76566"/>
                    <a:pt x="241938" y="128477"/>
                    <a:pt x="232032" y="179817"/>
                  </a:cubicBezTo>
                  <a:cubicBezTo>
                    <a:pt x="228508" y="197914"/>
                    <a:pt x="228032" y="216678"/>
                    <a:pt x="226031" y="235062"/>
                  </a:cubicBezTo>
                  <a:cubicBezTo>
                    <a:pt x="224888" y="246873"/>
                    <a:pt x="222888" y="258398"/>
                    <a:pt x="220031" y="269923"/>
                  </a:cubicBezTo>
                  <a:close/>
                  <a:moveTo>
                    <a:pt x="269084" y="227823"/>
                  </a:moveTo>
                  <a:cubicBezTo>
                    <a:pt x="267465" y="238586"/>
                    <a:pt x="260512" y="251349"/>
                    <a:pt x="260798" y="262303"/>
                  </a:cubicBezTo>
                  <a:cubicBezTo>
                    <a:pt x="251082" y="267542"/>
                    <a:pt x="241462" y="272590"/>
                    <a:pt x="232032" y="277352"/>
                  </a:cubicBezTo>
                  <a:cubicBezTo>
                    <a:pt x="234985" y="268018"/>
                    <a:pt x="235747" y="256969"/>
                    <a:pt x="236890" y="249635"/>
                  </a:cubicBezTo>
                  <a:cubicBezTo>
                    <a:pt x="240128" y="227537"/>
                    <a:pt x="240700" y="205153"/>
                    <a:pt x="243843" y="183055"/>
                  </a:cubicBezTo>
                  <a:cubicBezTo>
                    <a:pt x="248225" y="152004"/>
                    <a:pt x="253844" y="121047"/>
                    <a:pt x="257845" y="89901"/>
                  </a:cubicBezTo>
                  <a:cubicBezTo>
                    <a:pt x="259940" y="73708"/>
                    <a:pt x="270513" y="46371"/>
                    <a:pt x="264893" y="28655"/>
                  </a:cubicBezTo>
                  <a:cubicBezTo>
                    <a:pt x="268608" y="30655"/>
                    <a:pt x="272228" y="32846"/>
                    <a:pt x="275942" y="35418"/>
                  </a:cubicBezTo>
                  <a:cubicBezTo>
                    <a:pt x="284420" y="41228"/>
                    <a:pt x="291754" y="47800"/>
                    <a:pt x="298326" y="54849"/>
                  </a:cubicBezTo>
                  <a:cubicBezTo>
                    <a:pt x="298040" y="55134"/>
                    <a:pt x="297755" y="55420"/>
                    <a:pt x="297564" y="55896"/>
                  </a:cubicBezTo>
                  <a:cubicBezTo>
                    <a:pt x="292040" y="76947"/>
                    <a:pt x="290992" y="99140"/>
                    <a:pt x="286420" y="120571"/>
                  </a:cubicBezTo>
                  <a:cubicBezTo>
                    <a:pt x="282324" y="140002"/>
                    <a:pt x="277847" y="159433"/>
                    <a:pt x="274990" y="179055"/>
                  </a:cubicBezTo>
                  <a:cubicBezTo>
                    <a:pt x="272609" y="195152"/>
                    <a:pt x="271466" y="211535"/>
                    <a:pt x="269084" y="227823"/>
                  </a:cubicBezTo>
                  <a:close/>
                  <a:moveTo>
                    <a:pt x="306899" y="224679"/>
                  </a:moveTo>
                  <a:cubicBezTo>
                    <a:pt x="305565" y="230490"/>
                    <a:pt x="303374" y="234585"/>
                    <a:pt x="304232" y="239062"/>
                  </a:cubicBezTo>
                  <a:cubicBezTo>
                    <a:pt x="295278" y="243729"/>
                    <a:pt x="286325" y="248492"/>
                    <a:pt x="277466" y="253254"/>
                  </a:cubicBezTo>
                  <a:cubicBezTo>
                    <a:pt x="284610" y="234681"/>
                    <a:pt x="283848" y="204201"/>
                    <a:pt x="284991" y="191818"/>
                  </a:cubicBezTo>
                  <a:cubicBezTo>
                    <a:pt x="288992" y="150099"/>
                    <a:pt x="309947" y="102188"/>
                    <a:pt x="302993" y="60087"/>
                  </a:cubicBezTo>
                  <a:cubicBezTo>
                    <a:pt x="317281" y="77137"/>
                    <a:pt x="326996" y="97044"/>
                    <a:pt x="333759" y="118476"/>
                  </a:cubicBezTo>
                  <a:cubicBezTo>
                    <a:pt x="327187" y="139431"/>
                    <a:pt x="320996" y="161719"/>
                    <a:pt x="315947" y="182865"/>
                  </a:cubicBezTo>
                  <a:cubicBezTo>
                    <a:pt x="312709" y="196676"/>
                    <a:pt x="310042" y="210773"/>
                    <a:pt x="306899" y="224679"/>
                  </a:cubicBezTo>
                  <a:close/>
                  <a:moveTo>
                    <a:pt x="317186" y="232490"/>
                  </a:moveTo>
                  <a:cubicBezTo>
                    <a:pt x="317471" y="231061"/>
                    <a:pt x="317662" y="229442"/>
                    <a:pt x="318043" y="227727"/>
                  </a:cubicBezTo>
                  <a:cubicBezTo>
                    <a:pt x="321377" y="211630"/>
                    <a:pt x="324044" y="195342"/>
                    <a:pt x="327568" y="179245"/>
                  </a:cubicBezTo>
                  <a:cubicBezTo>
                    <a:pt x="329759" y="169244"/>
                    <a:pt x="336426" y="155623"/>
                    <a:pt x="340046" y="142383"/>
                  </a:cubicBezTo>
                  <a:cubicBezTo>
                    <a:pt x="345284" y="167053"/>
                    <a:pt x="347475" y="192866"/>
                    <a:pt x="348618" y="217821"/>
                  </a:cubicBezTo>
                  <a:cubicBezTo>
                    <a:pt x="338045" y="222298"/>
                    <a:pt x="327568" y="227251"/>
                    <a:pt x="317186" y="232490"/>
                  </a:cubicBezTo>
                  <a:close/>
                  <a:moveTo>
                    <a:pt x="362239" y="229156"/>
                  </a:moveTo>
                  <a:cubicBezTo>
                    <a:pt x="373859" y="224584"/>
                    <a:pt x="385670" y="220774"/>
                    <a:pt x="397577" y="217821"/>
                  </a:cubicBezTo>
                  <a:cubicBezTo>
                    <a:pt x="391671" y="228489"/>
                    <a:pt x="386528" y="239538"/>
                    <a:pt x="381384" y="250683"/>
                  </a:cubicBezTo>
                  <a:cubicBezTo>
                    <a:pt x="376526" y="261351"/>
                    <a:pt x="369097" y="272495"/>
                    <a:pt x="363668" y="283830"/>
                  </a:cubicBezTo>
                  <a:cubicBezTo>
                    <a:pt x="363191" y="265637"/>
                    <a:pt x="362906" y="247444"/>
                    <a:pt x="362239" y="229156"/>
                  </a:cubicBezTo>
                  <a:close/>
                  <a:moveTo>
                    <a:pt x="364334" y="303927"/>
                  </a:moveTo>
                  <a:cubicBezTo>
                    <a:pt x="377384" y="292497"/>
                    <a:pt x="383480" y="271161"/>
                    <a:pt x="390147" y="255731"/>
                  </a:cubicBezTo>
                  <a:cubicBezTo>
                    <a:pt x="395767" y="242777"/>
                    <a:pt x="400815" y="229537"/>
                    <a:pt x="404911" y="216012"/>
                  </a:cubicBezTo>
                  <a:cubicBezTo>
                    <a:pt x="420722" y="212678"/>
                    <a:pt x="436820" y="211059"/>
                    <a:pt x="453298" y="211916"/>
                  </a:cubicBezTo>
                  <a:cubicBezTo>
                    <a:pt x="445964" y="221917"/>
                    <a:pt x="439391" y="232776"/>
                    <a:pt x="431771" y="242015"/>
                  </a:cubicBezTo>
                  <a:cubicBezTo>
                    <a:pt x="421199" y="254778"/>
                    <a:pt x="410626" y="267351"/>
                    <a:pt x="401006" y="280877"/>
                  </a:cubicBezTo>
                  <a:cubicBezTo>
                    <a:pt x="390528" y="295545"/>
                    <a:pt x="379955" y="310214"/>
                    <a:pt x="370526" y="325644"/>
                  </a:cubicBezTo>
                  <a:cubicBezTo>
                    <a:pt x="368906" y="328311"/>
                    <a:pt x="367097" y="331074"/>
                    <a:pt x="365382" y="334026"/>
                  </a:cubicBezTo>
                  <a:cubicBezTo>
                    <a:pt x="364906" y="323835"/>
                    <a:pt x="364620" y="313643"/>
                    <a:pt x="364334" y="303927"/>
                  </a:cubicBezTo>
                  <a:close/>
                  <a:moveTo>
                    <a:pt x="366525" y="356124"/>
                  </a:moveTo>
                  <a:cubicBezTo>
                    <a:pt x="375955" y="350409"/>
                    <a:pt x="379384" y="335646"/>
                    <a:pt x="385004" y="326502"/>
                  </a:cubicBezTo>
                  <a:cubicBezTo>
                    <a:pt x="394338" y="311262"/>
                    <a:pt x="404911" y="296784"/>
                    <a:pt x="415007" y="282115"/>
                  </a:cubicBezTo>
                  <a:cubicBezTo>
                    <a:pt x="428152" y="263065"/>
                    <a:pt x="456822" y="238300"/>
                    <a:pt x="466061" y="213249"/>
                  </a:cubicBezTo>
                  <a:cubicBezTo>
                    <a:pt x="471872" y="214011"/>
                    <a:pt x="477682" y="215059"/>
                    <a:pt x="483587" y="216488"/>
                  </a:cubicBezTo>
                  <a:cubicBezTo>
                    <a:pt x="493017" y="218774"/>
                    <a:pt x="501590" y="222012"/>
                    <a:pt x="509781" y="225632"/>
                  </a:cubicBezTo>
                  <a:cubicBezTo>
                    <a:pt x="482254" y="255064"/>
                    <a:pt x="458060" y="288402"/>
                    <a:pt x="432438" y="319453"/>
                  </a:cubicBezTo>
                  <a:cubicBezTo>
                    <a:pt x="419294" y="335455"/>
                    <a:pt x="406435" y="351648"/>
                    <a:pt x="393576" y="367840"/>
                  </a:cubicBezTo>
                  <a:cubicBezTo>
                    <a:pt x="386432" y="376793"/>
                    <a:pt x="377574" y="386033"/>
                    <a:pt x="371288" y="396225"/>
                  </a:cubicBezTo>
                  <a:cubicBezTo>
                    <a:pt x="368906" y="382890"/>
                    <a:pt x="367478" y="369459"/>
                    <a:pt x="366525" y="356124"/>
                  </a:cubicBezTo>
                  <a:close/>
                  <a:moveTo>
                    <a:pt x="374621" y="412703"/>
                  </a:moveTo>
                  <a:cubicBezTo>
                    <a:pt x="384337" y="404607"/>
                    <a:pt x="390814" y="393081"/>
                    <a:pt x="398529" y="382699"/>
                  </a:cubicBezTo>
                  <a:cubicBezTo>
                    <a:pt x="414150" y="361839"/>
                    <a:pt x="430343" y="341265"/>
                    <a:pt x="446249" y="320691"/>
                  </a:cubicBezTo>
                  <a:cubicBezTo>
                    <a:pt x="469395" y="290688"/>
                    <a:pt x="495398" y="260779"/>
                    <a:pt x="513972" y="227442"/>
                  </a:cubicBezTo>
                  <a:cubicBezTo>
                    <a:pt x="531022" y="235633"/>
                    <a:pt x="545024" y="246682"/>
                    <a:pt x="557025" y="259636"/>
                  </a:cubicBezTo>
                  <a:cubicBezTo>
                    <a:pt x="523592" y="285068"/>
                    <a:pt x="497684" y="324025"/>
                    <a:pt x="469776" y="354505"/>
                  </a:cubicBezTo>
                  <a:cubicBezTo>
                    <a:pt x="453584" y="372222"/>
                    <a:pt x="435962" y="388319"/>
                    <a:pt x="419008" y="405273"/>
                  </a:cubicBezTo>
                  <a:cubicBezTo>
                    <a:pt x="408054" y="416227"/>
                    <a:pt x="393386" y="428991"/>
                    <a:pt x="384813" y="443468"/>
                  </a:cubicBezTo>
                  <a:cubicBezTo>
                    <a:pt x="380622" y="433658"/>
                    <a:pt x="377193" y="423371"/>
                    <a:pt x="374621" y="412703"/>
                  </a:cubicBezTo>
                  <a:close/>
                  <a:moveTo>
                    <a:pt x="397386" y="466424"/>
                  </a:moveTo>
                  <a:cubicBezTo>
                    <a:pt x="395195" y="463185"/>
                    <a:pt x="393195" y="459852"/>
                    <a:pt x="391290" y="456423"/>
                  </a:cubicBezTo>
                  <a:cubicBezTo>
                    <a:pt x="404911" y="444326"/>
                    <a:pt x="415674" y="427562"/>
                    <a:pt x="428342" y="414608"/>
                  </a:cubicBezTo>
                  <a:cubicBezTo>
                    <a:pt x="445106" y="397463"/>
                    <a:pt x="462251" y="380889"/>
                    <a:pt x="478444" y="363173"/>
                  </a:cubicBezTo>
                  <a:cubicBezTo>
                    <a:pt x="495113" y="344885"/>
                    <a:pt x="510353" y="325073"/>
                    <a:pt x="526164" y="306118"/>
                  </a:cubicBezTo>
                  <a:cubicBezTo>
                    <a:pt x="537785" y="292212"/>
                    <a:pt x="550453" y="279067"/>
                    <a:pt x="561692" y="264875"/>
                  </a:cubicBezTo>
                  <a:cubicBezTo>
                    <a:pt x="572170" y="277257"/>
                    <a:pt x="580742" y="291259"/>
                    <a:pt x="587981" y="306309"/>
                  </a:cubicBezTo>
                  <a:cubicBezTo>
                    <a:pt x="571598" y="321168"/>
                    <a:pt x="557120" y="338598"/>
                    <a:pt x="541309" y="354029"/>
                  </a:cubicBezTo>
                  <a:cubicBezTo>
                    <a:pt x="523211" y="371650"/>
                    <a:pt x="504352" y="388509"/>
                    <a:pt x="486064" y="406035"/>
                  </a:cubicBezTo>
                  <a:cubicBezTo>
                    <a:pt x="469490" y="421942"/>
                    <a:pt x="452060" y="436801"/>
                    <a:pt x="435200" y="452422"/>
                  </a:cubicBezTo>
                  <a:cubicBezTo>
                    <a:pt x="426818" y="460233"/>
                    <a:pt x="414341" y="470043"/>
                    <a:pt x="410816" y="481759"/>
                  </a:cubicBezTo>
                  <a:cubicBezTo>
                    <a:pt x="406149" y="477377"/>
                    <a:pt x="401577" y="472425"/>
                    <a:pt x="397386" y="466424"/>
                  </a:cubicBezTo>
                  <a:close/>
                  <a:moveTo>
                    <a:pt x="458251" y="500904"/>
                  </a:moveTo>
                  <a:cubicBezTo>
                    <a:pt x="458060" y="501095"/>
                    <a:pt x="458156" y="501381"/>
                    <a:pt x="458060" y="501571"/>
                  </a:cubicBezTo>
                  <a:cubicBezTo>
                    <a:pt x="443963" y="500142"/>
                    <a:pt x="430628" y="496047"/>
                    <a:pt x="419008" y="488141"/>
                  </a:cubicBezTo>
                  <a:cubicBezTo>
                    <a:pt x="430724" y="480521"/>
                    <a:pt x="440153" y="465185"/>
                    <a:pt x="449774" y="456042"/>
                  </a:cubicBezTo>
                  <a:cubicBezTo>
                    <a:pt x="466538" y="440135"/>
                    <a:pt x="483778" y="424800"/>
                    <a:pt x="500351" y="408512"/>
                  </a:cubicBezTo>
                  <a:cubicBezTo>
                    <a:pt x="529879" y="379365"/>
                    <a:pt x="569693" y="349743"/>
                    <a:pt x="591029" y="312690"/>
                  </a:cubicBezTo>
                  <a:cubicBezTo>
                    <a:pt x="598459" y="329264"/>
                    <a:pt x="604364" y="347076"/>
                    <a:pt x="609413" y="365078"/>
                  </a:cubicBezTo>
                  <a:cubicBezTo>
                    <a:pt x="586076" y="384223"/>
                    <a:pt x="563502" y="405464"/>
                    <a:pt x="541023" y="425371"/>
                  </a:cubicBezTo>
                  <a:cubicBezTo>
                    <a:pt x="526069" y="438611"/>
                    <a:pt x="511496" y="452232"/>
                    <a:pt x="496732" y="465662"/>
                  </a:cubicBezTo>
                  <a:cubicBezTo>
                    <a:pt x="483873" y="477377"/>
                    <a:pt x="467490" y="485950"/>
                    <a:pt x="458251" y="500904"/>
                  </a:cubicBezTo>
                  <a:close/>
                  <a:moveTo>
                    <a:pt x="550834" y="484617"/>
                  </a:moveTo>
                  <a:cubicBezTo>
                    <a:pt x="525593" y="493951"/>
                    <a:pt x="499208" y="501285"/>
                    <a:pt x="474539" y="502047"/>
                  </a:cubicBezTo>
                  <a:cubicBezTo>
                    <a:pt x="483873" y="496618"/>
                    <a:pt x="491493" y="488427"/>
                    <a:pt x="499685" y="480807"/>
                  </a:cubicBezTo>
                  <a:cubicBezTo>
                    <a:pt x="514448" y="467186"/>
                    <a:pt x="528831" y="453089"/>
                    <a:pt x="543404" y="439182"/>
                  </a:cubicBezTo>
                  <a:cubicBezTo>
                    <a:pt x="564836" y="418704"/>
                    <a:pt x="593030" y="399177"/>
                    <a:pt x="612080" y="374984"/>
                  </a:cubicBezTo>
                  <a:cubicBezTo>
                    <a:pt x="615890" y="389748"/>
                    <a:pt x="619128" y="404607"/>
                    <a:pt x="622271" y="419275"/>
                  </a:cubicBezTo>
                  <a:cubicBezTo>
                    <a:pt x="609413" y="430705"/>
                    <a:pt x="597602" y="443088"/>
                    <a:pt x="585410" y="455184"/>
                  </a:cubicBezTo>
                  <a:cubicBezTo>
                    <a:pt x="577313" y="463185"/>
                    <a:pt x="568741" y="470805"/>
                    <a:pt x="559692" y="477663"/>
                  </a:cubicBezTo>
                  <a:cubicBezTo>
                    <a:pt x="555977" y="480616"/>
                    <a:pt x="552929" y="482045"/>
                    <a:pt x="550834" y="484617"/>
                  </a:cubicBezTo>
                  <a:close/>
                  <a:moveTo>
                    <a:pt x="628082" y="452041"/>
                  </a:moveTo>
                  <a:cubicBezTo>
                    <a:pt x="615413" y="457280"/>
                    <a:pt x="600554" y="464138"/>
                    <a:pt x="584552" y="470996"/>
                  </a:cubicBezTo>
                  <a:cubicBezTo>
                    <a:pt x="586172" y="469186"/>
                    <a:pt x="587696" y="467472"/>
                    <a:pt x="589029" y="466138"/>
                  </a:cubicBezTo>
                  <a:cubicBezTo>
                    <a:pt x="601697" y="452993"/>
                    <a:pt x="612937" y="438897"/>
                    <a:pt x="623319" y="424038"/>
                  </a:cubicBezTo>
                  <a:cubicBezTo>
                    <a:pt x="624938" y="431562"/>
                    <a:pt x="626462" y="439182"/>
                    <a:pt x="628082" y="446517"/>
                  </a:cubicBezTo>
                  <a:cubicBezTo>
                    <a:pt x="628463" y="448231"/>
                    <a:pt x="628844" y="449946"/>
                    <a:pt x="629225" y="451660"/>
                  </a:cubicBezTo>
                  <a:cubicBezTo>
                    <a:pt x="628748" y="451851"/>
                    <a:pt x="628463" y="451946"/>
                    <a:pt x="628082" y="452041"/>
                  </a:cubicBezTo>
                  <a:close/>
                  <a:moveTo>
                    <a:pt x="647513" y="459661"/>
                  </a:moveTo>
                  <a:cubicBezTo>
                    <a:pt x="665324" y="452232"/>
                    <a:pt x="683231" y="445088"/>
                    <a:pt x="701424" y="438801"/>
                  </a:cubicBezTo>
                  <a:cubicBezTo>
                    <a:pt x="695900" y="448802"/>
                    <a:pt x="690661" y="458899"/>
                    <a:pt x="684184" y="468424"/>
                  </a:cubicBezTo>
                  <a:cubicBezTo>
                    <a:pt x="676278" y="480044"/>
                    <a:pt x="667134" y="491093"/>
                    <a:pt x="659038" y="502619"/>
                  </a:cubicBezTo>
                  <a:cubicBezTo>
                    <a:pt x="654752" y="488522"/>
                    <a:pt x="650942" y="474139"/>
                    <a:pt x="647513" y="459661"/>
                  </a:cubicBezTo>
                  <a:close/>
                  <a:moveTo>
                    <a:pt x="663229" y="515573"/>
                  </a:moveTo>
                  <a:cubicBezTo>
                    <a:pt x="673135" y="501666"/>
                    <a:pt x="682660" y="487284"/>
                    <a:pt x="691804" y="472901"/>
                  </a:cubicBezTo>
                  <a:cubicBezTo>
                    <a:pt x="698948" y="461661"/>
                    <a:pt x="707520" y="448898"/>
                    <a:pt x="711140" y="435468"/>
                  </a:cubicBezTo>
                  <a:cubicBezTo>
                    <a:pt x="725046" y="430896"/>
                    <a:pt x="739143" y="426990"/>
                    <a:pt x="753431" y="423942"/>
                  </a:cubicBezTo>
                  <a:cubicBezTo>
                    <a:pt x="739905" y="442421"/>
                    <a:pt x="729999" y="464709"/>
                    <a:pt x="717521" y="483664"/>
                  </a:cubicBezTo>
                  <a:cubicBezTo>
                    <a:pt x="703805" y="504524"/>
                    <a:pt x="688565" y="524622"/>
                    <a:pt x="674945" y="545577"/>
                  </a:cubicBezTo>
                  <a:cubicBezTo>
                    <a:pt x="670658" y="535956"/>
                    <a:pt x="666753" y="525860"/>
                    <a:pt x="663229" y="515573"/>
                  </a:cubicBezTo>
                  <a:close/>
                  <a:moveTo>
                    <a:pt x="700853" y="591201"/>
                  </a:moveTo>
                  <a:cubicBezTo>
                    <a:pt x="693614" y="581295"/>
                    <a:pt x="687232" y="570818"/>
                    <a:pt x="681612" y="559769"/>
                  </a:cubicBezTo>
                  <a:cubicBezTo>
                    <a:pt x="697614" y="536909"/>
                    <a:pt x="712568" y="513001"/>
                    <a:pt x="727237" y="489379"/>
                  </a:cubicBezTo>
                  <a:cubicBezTo>
                    <a:pt x="739715" y="469281"/>
                    <a:pt x="756098" y="446326"/>
                    <a:pt x="761051" y="422418"/>
                  </a:cubicBezTo>
                  <a:cubicBezTo>
                    <a:pt x="776005" y="419561"/>
                    <a:pt x="791150" y="417751"/>
                    <a:pt x="806675" y="417370"/>
                  </a:cubicBezTo>
                  <a:cubicBezTo>
                    <a:pt x="796579" y="427562"/>
                    <a:pt x="790578" y="442611"/>
                    <a:pt x="783625" y="454708"/>
                  </a:cubicBezTo>
                  <a:cubicBezTo>
                    <a:pt x="771528" y="475663"/>
                    <a:pt x="759527" y="496713"/>
                    <a:pt x="746287" y="517002"/>
                  </a:cubicBezTo>
                  <a:cubicBezTo>
                    <a:pt x="734952" y="534432"/>
                    <a:pt x="723332" y="551577"/>
                    <a:pt x="712664" y="569484"/>
                  </a:cubicBezTo>
                  <a:cubicBezTo>
                    <a:pt x="709425" y="574914"/>
                    <a:pt x="703329" y="583200"/>
                    <a:pt x="700853" y="591201"/>
                  </a:cubicBezTo>
                  <a:close/>
                  <a:moveTo>
                    <a:pt x="710282" y="603012"/>
                  </a:moveTo>
                  <a:cubicBezTo>
                    <a:pt x="717140" y="596631"/>
                    <a:pt x="720284" y="584153"/>
                    <a:pt x="724570" y="576438"/>
                  </a:cubicBezTo>
                  <a:cubicBezTo>
                    <a:pt x="734666" y="558340"/>
                    <a:pt x="746477" y="541195"/>
                    <a:pt x="757526" y="523574"/>
                  </a:cubicBezTo>
                  <a:cubicBezTo>
                    <a:pt x="768956" y="505286"/>
                    <a:pt x="779243" y="486141"/>
                    <a:pt x="789626" y="467186"/>
                  </a:cubicBezTo>
                  <a:cubicBezTo>
                    <a:pt x="797912" y="452136"/>
                    <a:pt x="810962" y="434896"/>
                    <a:pt x="813914" y="417370"/>
                  </a:cubicBezTo>
                  <a:cubicBezTo>
                    <a:pt x="826964" y="417465"/>
                    <a:pt x="839251" y="419085"/>
                    <a:pt x="850967" y="421752"/>
                  </a:cubicBezTo>
                  <a:cubicBezTo>
                    <a:pt x="825154" y="447850"/>
                    <a:pt x="809152" y="487569"/>
                    <a:pt x="791340" y="518907"/>
                  </a:cubicBezTo>
                  <a:cubicBezTo>
                    <a:pt x="771909" y="553006"/>
                    <a:pt x="746001" y="587106"/>
                    <a:pt x="731618" y="623777"/>
                  </a:cubicBezTo>
                  <a:cubicBezTo>
                    <a:pt x="723808" y="617395"/>
                    <a:pt x="716664" y="610442"/>
                    <a:pt x="710282" y="603012"/>
                  </a:cubicBezTo>
                  <a:close/>
                  <a:moveTo>
                    <a:pt x="768861" y="647399"/>
                  </a:moveTo>
                  <a:cubicBezTo>
                    <a:pt x="759050" y="642827"/>
                    <a:pt x="750002" y="637588"/>
                    <a:pt x="741810" y="631778"/>
                  </a:cubicBezTo>
                  <a:cubicBezTo>
                    <a:pt x="741905" y="631683"/>
                    <a:pt x="741905" y="631587"/>
                    <a:pt x="742001" y="631492"/>
                  </a:cubicBezTo>
                  <a:cubicBezTo>
                    <a:pt x="742477" y="631016"/>
                    <a:pt x="742858" y="630540"/>
                    <a:pt x="743144" y="630063"/>
                  </a:cubicBezTo>
                  <a:cubicBezTo>
                    <a:pt x="759050" y="596726"/>
                    <a:pt x="779053" y="564627"/>
                    <a:pt x="797341" y="532527"/>
                  </a:cubicBezTo>
                  <a:cubicBezTo>
                    <a:pt x="817629" y="496809"/>
                    <a:pt x="840203" y="460518"/>
                    <a:pt x="858301" y="423752"/>
                  </a:cubicBezTo>
                  <a:cubicBezTo>
                    <a:pt x="870874" y="427276"/>
                    <a:pt x="882590" y="432134"/>
                    <a:pt x="893734" y="438230"/>
                  </a:cubicBezTo>
                  <a:cubicBezTo>
                    <a:pt x="886304" y="448041"/>
                    <a:pt x="880113" y="458899"/>
                    <a:pt x="873541" y="469281"/>
                  </a:cubicBezTo>
                  <a:cubicBezTo>
                    <a:pt x="860206" y="490332"/>
                    <a:pt x="847252" y="511668"/>
                    <a:pt x="834298" y="533004"/>
                  </a:cubicBezTo>
                  <a:cubicBezTo>
                    <a:pt x="821344" y="554340"/>
                    <a:pt x="808676" y="575866"/>
                    <a:pt x="796198" y="597488"/>
                  </a:cubicBezTo>
                  <a:cubicBezTo>
                    <a:pt x="786863" y="613204"/>
                    <a:pt x="775052" y="629777"/>
                    <a:pt x="768861" y="647399"/>
                  </a:cubicBezTo>
                  <a:close/>
                  <a:moveTo>
                    <a:pt x="807247" y="660734"/>
                  </a:moveTo>
                  <a:cubicBezTo>
                    <a:pt x="801437" y="659400"/>
                    <a:pt x="795626" y="657781"/>
                    <a:pt x="789911" y="655876"/>
                  </a:cubicBezTo>
                  <a:cubicBezTo>
                    <a:pt x="786482" y="654733"/>
                    <a:pt x="783339" y="653495"/>
                    <a:pt x="780101" y="652257"/>
                  </a:cubicBezTo>
                  <a:cubicBezTo>
                    <a:pt x="789340" y="640160"/>
                    <a:pt x="795912" y="625587"/>
                    <a:pt x="803246" y="612442"/>
                  </a:cubicBezTo>
                  <a:cubicBezTo>
                    <a:pt x="815438" y="590630"/>
                    <a:pt x="827916" y="569008"/>
                    <a:pt x="840394" y="547386"/>
                  </a:cubicBezTo>
                  <a:cubicBezTo>
                    <a:pt x="852872" y="525765"/>
                    <a:pt x="865445" y="504238"/>
                    <a:pt x="878113" y="482712"/>
                  </a:cubicBezTo>
                  <a:cubicBezTo>
                    <a:pt x="885733" y="469662"/>
                    <a:pt x="894782" y="456518"/>
                    <a:pt x="901259" y="442516"/>
                  </a:cubicBezTo>
                  <a:cubicBezTo>
                    <a:pt x="910307" y="448041"/>
                    <a:pt x="918880" y="454422"/>
                    <a:pt x="927071" y="461376"/>
                  </a:cubicBezTo>
                  <a:cubicBezTo>
                    <a:pt x="913546" y="485855"/>
                    <a:pt x="902211" y="511001"/>
                    <a:pt x="886590" y="534623"/>
                  </a:cubicBezTo>
                  <a:cubicBezTo>
                    <a:pt x="874493" y="553101"/>
                    <a:pt x="862587" y="571675"/>
                    <a:pt x="850490" y="590154"/>
                  </a:cubicBezTo>
                  <a:cubicBezTo>
                    <a:pt x="839822" y="606441"/>
                    <a:pt x="829345" y="622919"/>
                    <a:pt x="819248" y="639588"/>
                  </a:cubicBezTo>
                  <a:cubicBezTo>
                    <a:pt x="816200" y="644922"/>
                    <a:pt x="809152" y="653209"/>
                    <a:pt x="807247" y="660734"/>
                  </a:cubicBezTo>
                  <a:close/>
                  <a:moveTo>
                    <a:pt x="869350" y="666354"/>
                  </a:moveTo>
                  <a:cubicBezTo>
                    <a:pt x="853538" y="666925"/>
                    <a:pt x="837727" y="666258"/>
                    <a:pt x="822011" y="663687"/>
                  </a:cubicBezTo>
                  <a:cubicBezTo>
                    <a:pt x="826773" y="656829"/>
                    <a:pt x="830678" y="647018"/>
                    <a:pt x="833441" y="642541"/>
                  </a:cubicBezTo>
                  <a:cubicBezTo>
                    <a:pt x="843442" y="626158"/>
                    <a:pt x="853538" y="609775"/>
                    <a:pt x="863730" y="593487"/>
                  </a:cubicBezTo>
                  <a:cubicBezTo>
                    <a:pt x="876208" y="573485"/>
                    <a:pt x="888686" y="553482"/>
                    <a:pt x="900973" y="533385"/>
                  </a:cubicBezTo>
                  <a:cubicBezTo>
                    <a:pt x="913355" y="513192"/>
                    <a:pt x="928310" y="490617"/>
                    <a:pt x="933263" y="466710"/>
                  </a:cubicBezTo>
                  <a:cubicBezTo>
                    <a:pt x="942502" y="475092"/>
                    <a:pt x="951170" y="484235"/>
                    <a:pt x="959456" y="493856"/>
                  </a:cubicBezTo>
                  <a:cubicBezTo>
                    <a:pt x="943454" y="520812"/>
                    <a:pt x="932024" y="552149"/>
                    <a:pt x="917165" y="579581"/>
                  </a:cubicBezTo>
                  <a:cubicBezTo>
                    <a:pt x="902402" y="606727"/>
                    <a:pt x="879732" y="636255"/>
                    <a:pt x="869350" y="666354"/>
                  </a:cubicBezTo>
                  <a:close/>
                  <a:moveTo>
                    <a:pt x="928024" y="658638"/>
                  </a:moveTo>
                  <a:cubicBezTo>
                    <a:pt x="914498" y="661591"/>
                    <a:pt x="900878" y="663782"/>
                    <a:pt x="887162" y="665115"/>
                  </a:cubicBezTo>
                  <a:cubicBezTo>
                    <a:pt x="903068" y="640636"/>
                    <a:pt x="914689" y="610347"/>
                    <a:pt x="927357" y="585486"/>
                  </a:cubicBezTo>
                  <a:cubicBezTo>
                    <a:pt x="940311" y="559959"/>
                    <a:pt x="957551" y="530241"/>
                    <a:pt x="965267" y="500904"/>
                  </a:cubicBezTo>
                  <a:cubicBezTo>
                    <a:pt x="973458" y="511001"/>
                    <a:pt x="981078" y="521574"/>
                    <a:pt x="988508" y="532432"/>
                  </a:cubicBezTo>
                  <a:cubicBezTo>
                    <a:pt x="983269" y="540147"/>
                    <a:pt x="980221" y="549387"/>
                    <a:pt x="976125" y="557864"/>
                  </a:cubicBezTo>
                  <a:cubicBezTo>
                    <a:pt x="969934" y="570437"/>
                    <a:pt x="962981" y="582629"/>
                    <a:pt x="957361" y="595488"/>
                  </a:cubicBezTo>
                  <a:cubicBezTo>
                    <a:pt x="951265" y="609394"/>
                    <a:pt x="945455" y="623491"/>
                    <a:pt x="938787" y="637112"/>
                  </a:cubicBezTo>
                  <a:cubicBezTo>
                    <a:pt x="935072" y="644827"/>
                    <a:pt x="929738" y="650828"/>
                    <a:pt x="928024" y="658638"/>
                  </a:cubicBezTo>
                  <a:close/>
                  <a:moveTo>
                    <a:pt x="992032" y="639874"/>
                  </a:moveTo>
                  <a:cubicBezTo>
                    <a:pt x="984507" y="642446"/>
                    <a:pt x="977078" y="645208"/>
                    <a:pt x="969458" y="647589"/>
                  </a:cubicBezTo>
                  <a:cubicBezTo>
                    <a:pt x="961933" y="649971"/>
                    <a:pt x="954408" y="652161"/>
                    <a:pt x="946788" y="654162"/>
                  </a:cubicBezTo>
                  <a:cubicBezTo>
                    <a:pt x="956123" y="640255"/>
                    <a:pt x="961361" y="619110"/>
                    <a:pt x="966124" y="607013"/>
                  </a:cubicBezTo>
                  <a:cubicBezTo>
                    <a:pt x="972982" y="589868"/>
                    <a:pt x="991651" y="563293"/>
                    <a:pt x="994604" y="541481"/>
                  </a:cubicBezTo>
                  <a:cubicBezTo>
                    <a:pt x="997747" y="546339"/>
                    <a:pt x="1000890" y="551196"/>
                    <a:pt x="1003843" y="556054"/>
                  </a:cubicBezTo>
                  <a:cubicBezTo>
                    <a:pt x="1007843" y="562626"/>
                    <a:pt x="1012320" y="570056"/>
                    <a:pt x="1016987" y="578057"/>
                  </a:cubicBezTo>
                  <a:cubicBezTo>
                    <a:pt x="1012987" y="585486"/>
                    <a:pt x="1011463" y="594630"/>
                    <a:pt x="1008891" y="602441"/>
                  </a:cubicBezTo>
                  <a:cubicBezTo>
                    <a:pt x="1004605" y="615585"/>
                    <a:pt x="998414" y="627682"/>
                    <a:pt x="992032" y="639874"/>
                  </a:cubicBezTo>
                  <a:close/>
                  <a:moveTo>
                    <a:pt x="1011653" y="632921"/>
                  </a:moveTo>
                  <a:cubicBezTo>
                    <a:pt x="1014606" y="625491"/>
                    <a:pt x="1017178" y="617871"/>
                    <a:pt x="1019464" y="610347"/>
                  </a:cubicBezTo>
                  <a:cubicBezTo>
                    <a:pt x="1021178" y="604632"/>
                    <a:pt x="1023464" y="597774"/>
                    <a:pt x="1024512" y="590916"/>
                  </a:cubicBezTo>
                  <a:cubicBezTo>
                    <a:pt x="1030132" y="600441"/>
                    <a:pt x="1036037" y="610632"/>
                    <a:pt x="1042419" y="621205"/>
                  </a:cubicBezTo>
                  <a:cubicBezTo>
                    <a:pt x="1032227" y="625301"/>
                    <a:pt x="1021940" y="629111"/>
                    <a:pt x="1011653" y="632921"/>
                  </a:cubicBezTo>
                  <a:close/>
                  <a:moveTo>
                    <a:pt x="1065851" y="629301"/>
                  </a:moveTo>
                  <a:cubicBezTo>
                    <a:pt x="1076900" y="624920"/>
                    <a:pt x="1088234" y="620729"/>
                    <a:pt x="1099379" y="615966"/>
                  </a:cubicBezTo>
                  <a:cubicBezTo>
                    <a:pt x="1096807" y="621967"/>
                    <a:pt x="1095093" y="628825"/>
                    <a:pt x="1093092" y="633873"/>
                  </a:cubicBezTo>
                  <a:cubicBezTo>
                    <a:pt x="1090425" y="640541"/>
                    <a:pt x="1086425" y="648351"/>
                    <a:pt x="1083662" y="656257"/>
                  </a:cubicBezTo>
                  <a:cubicBezTo>
                    <a:pt x="1082519" y="654638"/>
                    <a:pt x="1081376" y="652923"/>
                    <a:pt x="1080234" y="651304"/>
                  </a:cubicBezTo>
                  <a:cubicBezTo>
                    <a:pt x="1075280" y="644065"/>
                    <a:pt x="1070518" y="636731"/>
                    <a:pt x="1065851" y="629301"/>
                  </a:cubicBezTo>
                  <a:close/>
                </a:path>
              </a:pathLst>
            </a:custGeom>
            <a:grpFill/>
            <a:ln w="9525" cap="flat">
              <a:noFill/>
              <a:prstDash val="solid"/>
              <a:miter/>
            </a:ln>
          </p:spPr>
          <p:txBody>
            <a:bodyPr rtlCol="0" anchor="ctr"/>
            <a:lstStyle/>
            <a:p>
              <a:endParaRPr lang="en-US"/>
            </a:p>
          </p:txBody>
        </p:sp>
        <p:grpSp>
          <p:nvGrpSpPr>
            <p:cNvPr id="1235" name="Graphic 6">
              <a:extLst>
                <a:ext uri="{FF2B5EF4-FFF2-40B4-BE49-F238E27FC236}">
                  <a16:creationId xmlns:a16="http://schemas.microsoft.com/office/drawing/2014/main" id="{4A239230-BF0F-3203-01D9-6E19744A73C5}"/>
                </a:ext>
              </a:extLst>
            </p:cNvPr>
            <p:cNvGrpSpPr/>
            <p:nvPr/>
          </p:nvGrpSpPr>
          <p:grpSpPr>
            <a:xfrm>
              <a:off x="2776557" y="5431809"/>
              <a:ext cx="585032" cy="139894"/>
              <a:chOff x="2776557" y="5431809"/>
              <a:chExt cx="585032" cy="139894"/>
            </a:xfrm>
            <a:grpFill/>
          </p:grpSpPr>
          <p:sp>
            <p:nvSpPr>
              <p:cNvPr id="1236" name="Freeform: Shape 1235">
                <a:extLst>
                  <a:ext uri="{FF2B5EF4-FFF2-40B4-BE49-F238E27FC236}">
                    <a16:creationId xmlns:a16="http://schemas.microsoft.com/office/drawing/2014/main" id="{08525504-C44A-4D33-88C1-C4EF858D99F8}"/>
                  </a:ext>
                </a:extLst>
              </p:cNvPr>
              <p:cNvSpPr/>
              <p:nvPr/>
            </p:nvSpPr>
            <p:spPr>
              <a:xfrm>
                <a:off x="2776557" y="5431809"/>
                <a:ext cx="62869" cy="126590"/>
              </a:xfrm>
              <a:custGeom>
                <a:avLst/>
                <a:gdLst>
                  <a:gd name="connsiteX0" fmla="*/ 61130 w 62869"/>
                  <a:gd name="connsiteY0" fmla="*/ 72498 h 126590"/>
                  <a:gd name="connsiteX1" fmla="*/ 59511 w 62869"/>
                  <a:gd name="connsiteY1" fmla="*/ 5060 h 126590"/>
                  <a:gd name="connsiteX2" fmla="*/ 57797 w 62869"/>
                  <a:gd name="connsiteY2" fmla="*/ 5060 h 126590"/>
                  <a:gd name="connsiteX3" fmla="*/ 57130 w 62869"/>
                  <a:gd name="connsiteY3" fmla="*/ 7347 h 126590"/>
                  <a:gd name="connsiteX4" fmla="*/ 57797 w 62869"/>
                  <a:gd name="connsiteY4" fmla="*/ 7727 h 126590"/>
                  <a:gd name="connsiteX5" fmla="*/ 56082 w 62869"/>
                  <a:gd name="connsiteY5" fmla="*/ 8394 h 126590"/>
                  <a:gd name="connsiteX6" fmla="*/ 55320 w 62869"/>
                  <a:gd name="connsiteY6" fmla="*/ 16395 h 126590"/>
                  <a:gd name="connsiteX7" fmla="*/ 51415 w 62869"/>
                  <a:gd name="connsiteY7" fmla="*/ 55733 h 126590"/>
                  <a:gd name="connsiteX8" fmla="*/ 50843 w 62869"/>
                  <a:gd name="connsiteY8" fmla="*/ 64877 h 126590"/>
                  <a:gd name="connsiteX9" fmla="*/ 35032 w 62869"/>
                  <a:gd name="connsiteY9" fmla="*/ 67068 h 126590"/>
                  <a:gd name="connsiteX10" fmla="*/ 19030 w 62869"/>
                  <a:gd name="connsiteY10" fmla="*/ 68592 h 126590"/>
                  <a:gd name="connsiteX11" fmla="*/ 13220 w 62869"/>
                  <a:gd name="connsiteY11" fmla="*/ 68402 h 126590"/>
                  <a:gd name="connsiteX12" fmla="*/ 13124 w 62869"/>
                  <a:gd name="connsiteY12" fmla="*/ 65354 h 126590"/>
                  <a:gd name="connsiteX13" fmla="*/ 10553 w 62869"/>
                  <a:gd name="connsiteY13" fmla="*/ 965 h 126590"/>
                  <a:gd name="connsiteX14" fmla="*/ 7886 w 62869"/>
                  <a:gd name="connsiteY14" fmla="*/ 965 h 126590"/>
                  <a:gd name="connsiteX15" fmla="*/ 2837 w 62869"/>
                  <a:gd name="connsiteY15" fmla="*/ 65354 h 126590"/>
                  <a:gd name="connsiteX16" fmla="*/ 5314 w 62869"/>
                  <a:gd name="connsiteY16" fmla="*/ 121647 h 126590"/>
                  <a:gd name="connsiteX17" fmla="*/ 10457 w 62869"/>
                  <a:gd name="connsiteY17" fmla="*/ 121647 h 126590"/>
                  <a:gd name="connsiteX18" fmla="*/ 13601 w 62869"/>
                  <a:gd name="connsiteY18" fmla="*/ 78213 h 126590"/>
                  <a:gd name="connsiteX19" fmla="*/ 27507 w 62869"/>
                  <a:gd name="connsiteY19" fmla="*/ 79260 h 126590"/>
                  <a:gd name="connsiteX20" fmla="*/ 45319 w 62869"/>
                  <a:gd name="connsiteY20" fmla="*/ 77355 h 126590"/>
                  <a:gd name="connsiteX21" fmla="*/ 50748 w 62869"/>
                  <a:gd name="connsiteY21" fmla="*/ 76784 h 126590"/>
                  <a:gd name="connsiteX22" fmla="*/ 51034 w 62869"/>
                  <a:gd name="connsiteY22" fmla="*/ 90690 h 126590"/>
                  <a:gd name="connsiteX23" fmla="*/ 50843 w 62869"/>
                  <a:gd name="connsiteY23" fmla="*/ 124504 h 126590"/>
                  <a:gd name="connsiteX24" fmla="*/ 55606 w 62869"/>
                  <a:gd name="connsiteY24" fmla="*/ 125742 h 126590"/>
                  <a:gd name="connsiteX25" fmla="*/ 61130 w 62869"/>
                  <a:gd name="connsiteY25" fmla="*/ 72498 h 12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869" h="126590">
                    <a:moveTo>
                      <a:pt x="61130" y="72498"/>
                    </a:moveTo>
                    <a:cubicBezTo>
                      <a:pt x="60464" y="49352"/>
                      <a:pt x="64369" y="27444"/>
                      <a:pt x="59511" y="5060"/>
                    </a:cubicBezTo>
                    <a:cubicBezTo>
                      <a:pt x="59321" y="4203"/>
                      <a:pt x="58082" y="4299"/>
                      <a:pt x="57797" y="5060"/>
                    </a:cubicBezTo>
                    <a:cubicBezTo>
                      <a:pt x="57606" y="5823"/>
                      <a:pt x="57320" y="6584"/>
                      <a:pt x="57130" y="7347"/>
                    </a:cubicBezTo>
                    <a:cubicBezTo>
                      <a:pt x="57035" y="7727"/>
                      <a:pt x="57511" y="8013"/>
                      <a:pt x="57797" y="7727"/>
                    </a:cubicBezTo>
                    <a:cubicBezTo>
                      <a:pt x="54939" y="11061"/>
                      <a:pt x="61130" y="-3036"/>
                      <a:pt x="56082" y="8394"/>
                    </a:cubicBezTo>
                    <a:cubicBezTo>
                      <a:pt x="55034" y="10680"/>
                      <a:pt x="55415" y="14681"/>
                      <a:pt x="55320" y="16395"/>
                    </a:cubicBezTo>
                    <a:cubicBezTo>
                      <a:pt x="54558" y="29540"/>
                      <a:pt x="52844" y="42589"/>
                      <a:pt x="51415" y="55733"/>
                    </a:cubicBezTo>
                    <a:cubicBezTo>
                      <a:pt x="51129" y="58782"/>
                      <a:pt x="50939" y="61830"/>
                      <a:pt x="50843" y="64877"/>
                    </a:cubicBezTo>
                    <a:cubicBezTo>
                      <a:pt x="45605" y="64782"/>
                      <a:pt x="39985" y="66306"/>
                      <a:pt x="35032" y="67068"/>
                    </a:cubicBezTo>
                    <a:cubicBezTo>
                      <a:pt x="29698" y="67830"/>
                      <a:pt x="24364" y="68497"/>
                      <a:pt x="19030" y="68592"/>
                    </a:cubicBezTo>
                    <a:cubicBezTo>
                      <a:pt x="17125" y="68688"/>
                      <a:pt x="15125" y="68497"/>
                      <a:pt x="13220" y="68402"/>
                    </a:cubicBezTo>
                    <a:cubicBezTo>
                      <a:pt x="13220" y="67354"/>
                      <a:pt x="13124" y="66306"/>
                      <a:pt x="13124" y="65354"/>
                    </a:cubicBezTo>
                    <a:cubicBezTo>
                      <a:pt x="13410" y="44304"/>
                      <a:pt x="15696" y="21539"/>
                      <a:pt x="10553" y="965"/>
                    </a:cubicBezTo>
                    <a:cubicBezTo>
                      <a:pt x="10267" y="-274"/>
                      <a:pt x="8171" y="-369"/>
                      <a:pt x="7886" y="965"/>
                    </a:cubicBezTo>
                    <a:cubicBezTo>
                      <a:pt x="3695" y="21824"/>
                      <a:pt x="4171" y="44208"/>
                      <a:pt x="2837" y="65354"/>
                    </a:cubicBezTo>
                    <a:cubicBezTo>
                      <a:pt x="1885" y="81356"/>
                      <a:pt x="-4306" y="107835"/>
                      <a:pt x="5314" y="121647"/>
                    </a:cubicBezTo>
                    <a:cubicBezTo>
                      <a:pt x="6552" y="123361"/>
                      <a:pt x="9314" y="123742"/>
                      <a:pt x="10457" y="121647"/>
                    </a:cubicBezTo>
                    <a:cubicBezTo>
                      <a:pt x="16458" y="110407"/>
                      <a:pt x="14648" y="93167"/>
                      <a:pt x="13601" y="78213"/>
                    </a:cubicBezTo>
                    <a:cubicBezTo>
                      <a:pt x="18173" y="79451"/>
                      <a:pt x="23411" y="79451"/>
                      <a:pt x="27507" y="79260"/>
                    </a:cubicBezTo>
                    <a:cubicBezTo>
                      <a:pt x="33508" y="79070"/>
                      <a:pt x="39413" y="78117"/>
                      <a:pt x="45319" y="77355"/>
                    </a:cubicBezTo>
                    <a:cubicBezTo>
                      <a:pt x="47224" y="77165"/>
                      <a:pt x="49034" y="76974"/>
                      <a:pt x="50748" y="76784"/>
                    </a:cubicBezTo>
                    <a:cubicBezTo>
                      <a:pt x="50843" y="81451"/>
                      <a:pt x="51034" y="86118"/>
                      <a:pt x="51034" y="90690"/>
                    </a:cubicBezTo>
                    <a:cubicBezTo>
                      <a:pt x="51129" y="101739"/>
                      <a:pt x="47224" y="114026"/>
                      <a:pt x="50843" y="124504"/>
                    </a:cubicBezTo>
                    <a:cubicBezTo>
                      <a:pt x="51510" y="126504"/>
                      <a:pt x="53987" y="127362"/>
                      <a:pt x="55606" y="125742"/>
                    </a:cubicBezTo>
                    <a:cubicBezTo>
                      <a:pt x="67226" y="113836"/>
                      <a:pt x="61511" y="87547"/>
                      <a:pt x="61130" y="72498"/>
                    </a:cubicBezTo>
                    <a:close/>
                  </a:path>
                </a:pathLst>
              </a:custGeom>
              <a:grpFill/>
              <a:ln w="9525" cap="flat">
                <a:noFill/>
                <a:prstDash val="solid"/>
                <a:miter/>
              </a:ln>
            </p:spPr>
            <p:txBody>
              <a:bodyPr rtlCol="0" anchor="ctr"/>
              <a:lstStyle/>
              <a:p>
                <a:endParaRPr lang="en-US"/>
              </a:p>
            </p:txBody>
          </p:sp>
          <p:sp>
            <p:nvSpPr>
              <p:cNvPr id="1237" name="Freeform: Shape 1236">
                <a:extLst>
                  <a:ext uri="{FF2B5EF4-FFF2-40B4-BE49-F238E27FC236}">
                    <a16:creationId xmlns:a16="http://schemas.microsoft.com/office/drawing/2014/main" id="{DF449F98-3585-A753-0682-05CA47CFB9AD}"/>
                  </a:ext>
                </a:extLst>
              </p:cNvPr>
              <p:cNvSpPr/>
              <p:nvPr/>
            </p:nvSpPr>
            <p:spPr>
              <a:xfrm>
                <a:off x="2851370" y="5521482"/>
                <a:ext cx="37035" cy="50222"/>
              </a:xfrm>
              <a:custGeom>
                <a:avLst/>
                <a:gdLst>
                  <a:gd name="connsiteX0" fmla="*/ 35943 w 37035"/>
                  <a:gd name="connsiteY0" fmla="*/ 42832 h 50222"/>
                  <a:gd name="connsiteX1" fmla="*/ 23561 w 37035"/>
                  <a:gd name="connsiteY1" fmla="*/ 37689 h 50222"/>
                  <a:gd name="connsiteX2" fmla="*/ 18036 w 37035"/>
                  <a:gd name="connsiteY2" fmla="*/ 36165 h 50222"/>
                  <a:gd name="connsiteX3" fmla="*/ 20417 w 37035"/>
                  <a:gd name="connsiteY3" fmla="*/ 9781 h 50222"/>
                  <a:gd name="connsiteX4" fmla="*/ 129 w 37035"/>
                  <a:gd name="connsiteY4" fmla="*/ 6161 h 50222"/>
                  <a:gd name="connsiteX5" fmla="*/ 1367 w 37035"/>
                  <a:gd name="connsiteY5" fmla="*/ 8256 h 50222"/>
                  <a:gd name="connsiteX6" fmla="*/ 8892 w 37035"/>
                  <a:gd name="connsiteY6" fmla="*/ 9400 h 50222"/>
                  <a:gd name="connsiteX7" fmla="*/ 10702 w 37035"/>
                  <a:gd name="connsiteY7" fmla="*/ 17401 h 50222"/>
                  <a:gd name="connsiteX8" fmla="*/ 5749 w 37035"/>
                  <a:gd name="connsiteY8" fmla="*/ 37784 h 50222"/>
                  <a:gd name="connsiteX9" fmla="*/ 10035 w 37035"/>
                  <a:gd name="connsiteY9" fmla="*/ 45309 h 50222"/>
                  <a:gd name="connsiteX10" fmla="*/ 24323 w 37035"/>
                  <a:gd name="connsiteY10" fmla="*/ 49881 h 50222"/>
                  <a:gd name="connsiteX11" fmla="*/ 36610 w 37035"/>
                  <a:gd name="connsiteY11" fmla="*/ 45023 h 50222"/>
                  <a:gd name="connsiteX12" fmla="*/ 35943 w 37035"/>
                  <a:gd name="connsiteY12" fmla="*/ 42832 h 50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35" h="50222">
                    <a:moveTo>
                      <a:pt x="35943" y="42832"/>
                    </a:moveTo>
                    <a:cubicBezTo>
                      <a:pt x="32228" y="42642"/>
                      <a:pt x="27085" y="39022"/>
                      <a:pt x="23561" y="37689"/>
                    </a:cubicBezTo>
                    <a:cubicBezTo>
                      <a:pt x="21656" y="37022"/>
                      <a:pt x="19846" y="36546"/>
                      <a:pt x="18036" y="36165"/>
                    </a:cubicBezTo>
                    <a:cubicBezTo>
                      <a:pt x="21656" y="27973"/>
                      <a:pt x="22418" y="18258"/>
                      <a:pt x="20417" y="9781"/>
                    </a:cubicBezTo>
                    <a:cubicBezTo>
                      <a:pt x="18036" y="-30"/>
                      <a:pt x="4701" y="-4507"/>
                      <a:pt x="129" y="6161"/>
                    </a:cubicBezTo>
                    <a:cubicBezTo>
                      <a:pt x="-252" y="7209"/>
                      <a:pt x="224" y="8256"/>
                      <a:pt x="1367" y="8256"/>
                    </a:cubicBezTo>
                    <a:cubicBezTo>
                      <a:pt x="3653" y="8352"/>
                      <a:pt x="7273" y="7590"/>
                      <a:pt x="8892" y="9400"/>
                    </a:cubicBezTo>
                    <a:cubicBezTo>
                      <a:pt x="10511" y="11305"/>
                      <a:pt x="10607" y="15019"/>
                      <a:pt x="10702" y="17401"/>
                    </a:cubicBezTo>
                    <a:cubicBezTo>
                      <a:pt x="10988" y="24068"/>
                      <a:pt x="9749" y="32260"/>
                      <a:pt x="5749" y="37784"/>
                    </a:cubicBezTo>
                    <a:cubicBezTo>
                      <a:pt x="3368" y="41118"/>
                      <a:pt x="6701" y="45023"/>
                      <a:pt x="10035" y="45309"/>
                    </a:cubicBezTo>
                    <a:cubicBezTo>
                      <a:pt x="14893" y="45690"/>
                      <a:pt x="19560" y="48643"/>
                      <a:pt x="24323" y="49881"/>
                    </a:cubicBezTo>
                    <a:cubicBezTo>
                      <a:pt x="29847" y="51310"/>
                      <a:pt x="32705" y="47976"/>
                      <a:pt x="36610" y="45023"/>
                    </a:cubicBezTo>
                    <a:cubicBezTo>
                      <a:pt x="37372" y="44261"/>
                      <a:pt x="37086" y="42832"/>
                      <a:pt x="35943" y="42832"/>
                    </a:cubicBezTo>
                    <a:close/>
                  </a:path>
                </a:pathLst>
              </a:custGeom>
              <a:grpFill/>
              <a:ln w="9525" cap="flat">
                <a:noFill/>
                <a:prstDash val="solid"/>
                <a:miter/>
              </a:ln>
            </p:spPr>
            <p:txBody>
              <a:bodyPr rtlCol="0" anchor="ctr"/>
              <a:lstStyle/>
              <a:p>
                <a:endParaRPr lang="en-US"/>
              </a:p>
            </p:txBody>
          </p:sp>
          <p:sp>
            <p:nvSpPr>
              <p:cNvPr id="1238" name="Freeform: Shape 1237">
                <a:extLst>
                  <a:ext uri="{FF2B5EF4-FFF2-40B4-BE49-F238E27FC236}">
                    <a16:creationId xmlns:a16="http://schemas.microsoft.com/office/drawing/2014/main" id="{C08868F2-3559-174C-1B9E-443C6B9016BA}"/>
                  </a:ext>
                </a:extLst>
              </p:cNvPr>
              <p:cNvSpPr/>
              <p:nvPr/>
            </p:nvSpPr>
            <p:spPr>
              <a:xfrm>
                <a:off x="2915618" y="5450365"/>
                <a:ext cx="79313" cy="102671"/>
              </a:xfrm>
              <a:custGeom>
                <a:avLst/>
                <a:gdLst>
                  <a:gd name="connsiteX0" fmla="*/ 77231 w 79313"/>
                  <a:gd name="connsiteY0" fmla="*/ 79564 h 102671"/>
                  <a:gd name="connsiteX1" fmla="*/ 15890 w 79313"/>
                  <a:gd name="connsiteY1" fmla="*/ 65562 h 102671"/>
                  <a:gd name="connsiteX2" fmla="*/ 47228 w 79313"/>
                  <a:gd name="connsiteY2" fmla="*/ 4888 h 102671"/>
                  <a:gd name="connsiteX3" fmla="*/ 47799 w 79313"/>
                  <a:gd name="connsiteY3" fmla="*/ 2602 h 102671"/>
                  <a:gd name="connsiteX4" fmla="*/ 10366 w 79313"/>
                  <a:gd name="connsiteY4" fmla="*/ 16127 h 102671"/>
                  <a:gd name="connsiteX5" fmla="*/ 3603 w 79313"/>
                  <a:gd name="connsiteY5" fmla="*/ 66800 h 102671"/>
                  <a:gd name="connsiteX6" fmla="*/ 79232 w 79313"/>
                  <a:gd name="connsiteY6" fmla="*/ 80707 h 102671"/>
                  <a:gd name="connsiteX7" fmla="*/ 77231 w 79313"/>
                  <a:gd name="connsiteY7" fmla="*/ 79564 h 10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313" h="102671">
                    <a:moveTo>
                      <a:pt x="77231" y="79564"/>
                    </a:moveTo>
                    <a:cubicBezTo>
                      <a:pt x="55133" y="98423"/>
                      <a:pt x="29511" y="88898"/>
                      <a:pt x="15890" y="65562"/>
                    </a:cubicBezTo>
                    <a:cubicBezTo>
                      <a:pt x="2270" y="42321"/>
                      <a:pt x="18748" y="4888"/>
                      <a:pt x="47228" y="4888"/>
                    </a:cubicBezTo>
                    <a:cubicBezTo>
                      <a:pt x="48371" y="4888"/>
                      <a:pt x="48942" y="3173"/>
                      <a:pt x="47799" y="2602"/>
                    </a:cubicBezTo>
                    <a:cubicBezTo>
                      <a:pt x="32654" y="-4542"/>
                      <a:pt x="19700" y="4031"/>
                      <a:pt x="10366" y="16127"/>
                    </a:cubicBezTo>
                    <a:cubicBezTo>
                      <a:pt x="-778" y="30605"/>
                      <a:pt x="-2779" y="50132"/>
                      <a:pt x="3603" y="66800"/>
                    </a:cubicBezTo>
                    <a:cubicBezTo>
                      <a:pt x="15890" y="98804"/>
                      <a:pt x="63515" y="121474"/>
                      <a:pt x="79232" y="80707"/>
                    </a:cubicBezTo>
                    <a:cubicBezTo>
                      <a:pt x="79708" y="79468"/>
                      <a:pt x="77993" y="78897"/>
                      <a:pt x="77231" y="79564"/>
                    </a:cubicBezTo>
                    <a:close/>
                  </a:path>
                </a:pathLst>
              </a:custGeom>
              <a:grpFill/>
              <a:ln w="9525" cap="flat">
                <a:noFill/>
                <a:prstDash val="solid"/>
                <a:miter/>
              </a:ln>
            </p:spPr>
            <p:txBody>
              <a:bodyPr rtlCol="0" anchor="ctr"/>
              <a:lstStyle/>
              <a:p>
                <a:endParaRPr lang="en-US"/>
              </a:p>
            </p:txBody>
          </p:sp>
          <p:sp>
            <p:nvSpPr>
              <p:cNvPr id="1239" name="Freeform: Shape 1238">
                <a:extLst>
                  <a:ext uri="{FF2B5EF4-FFF2-40B4-BE49-F238E27FC236}">
                    <a16:creationId xmlns:a16="http://schemas.microsoft.com/office/drawing/2014/main" id="{5A1ED791-F49C-C476-19FF-668EAE692F4D}"/>
                  </a:ext>
                </a:extLst>
              </p:cNvPr>
              <p:cNvSpPr/>
              <p:nvPr/>
            </p:nvSpPr>
            <p:spPr>
              <a:xfrm>
                <a:off x="2992497" y="5457811"/>
                <a:ext cx="69605" cy="81248"/>
              </a:xfrm>
              <a:custGeom>
                <a:avLst/>
                <a:gdLst>
                  <a:gd name="connsiteX0" fmla="*/ 69124 w 69605"/>
                  <a:gd name="connsiteY0" fmla="*/ 39161 h 81248"/>
                  <a:gd name="connsiteX1" fmla="*/ 16450 w 69605"/>
                  <a:gd name="connsiteY1" fmla="*/ 4205 h 81248"/>
                  <a:gd name="connsiteX2" fmla="*/ 5497 w 69605"/>
                  <a:gd name="connsiteY2" fmla="*/ 53449 h 81248"/>
                  <a:gd name="connsiteX3" fmla="*/ 28166 w 69605"/>
                  <a:gd name="connsiteY3" fmla="*/ 79548 h 81248"/>
                  <a:gd name="connsiteX4" fmla="*/ 69124 w 69605"/>
                  <a:gd name="connsiteY4" fmla="*/ 39161 h 81248"/>
                  <a:gd name="connsiteX5" fmla="*/ 31309 w 69605"/>
                  <a:gd name="connsiteY5" fmla="*/ 68308 h 81248"/>
                  <a:gd name="connsiteX6" fmla="*/ 22261 w 69605"/>
                  <a:gd name="connsiteY6" fmla="*/ 64403 h 81248"/>
                  <a:gd name="connsiteX7" fmla="*/ 23499 w 69605"/>
                  <a:gd name="connsiteY7" fmla="*/ 62307 h 81248"/>
                  <a:gd name="connsiteX8" fmla="*/ 20260 w 69605"/>
                  <a:gd name="connsiteY8" fmla="*/ 17349 h 81248"/>
                  <a:gd name="connsiteX9" fmla="*/ 56170 w 69605"/>
                  <a:gd name="connsiteY9" fmla="*/ 40209 h 81248"/>
                  <a:gd name="connsiteX10" fmla="*/ 31309 w 69605"/>
                  <a:gd name="connsiteY10" fmla="*/ 68308 h 8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05" h="81248">
                    <a:moveTo>
                      <a:pt x="69124" y="39161"/>
                    </a:moveTo>
                    <a:cubicBezTo>
                      <a:pt x="65028" y="13920"/>
                      <a:pt x="42644" y="-9892"/>
                      <a:pt x="16450" y="4205"/>
                    </a:cubicBezTo>
                    <a:cubicBezTo>
                      <a:pt x="-695" y="13349"/>
                      <a:pt x="-4600" y="38495"/>
                      <a:pt x="5497" y="53449"/>
                    </a:cubicBezTo>
                    <a:cubicBezTo>
                      <a:pt x="6925" y="64974"/>
                      <a:pt x="15784" y="75452"/>
                      <a:pt x="28166" y="79548"/>
                    </a:cubicBezTo>
                    <a:cubicBezTo>
                      <a:pt x="53693" y="88120"/>
                      <a:pt x="72934" y="62688"/>
                      <a:pt x="69124" y="39161"/>
                    </a:cubicBezTo>
                    <a:close/>
                    <a:moveTo>
                      <a:pt x="31309" y="68308"/>
                    </a:moveTo>
                    <a:cubicBezTo>
                      <a:pt x="27690" y="67546"/>
                      <a:pt x="24832" y="66117"/>
                      <a:pt x="22261" y="64403"/>
                    </a:cubicBezTo>
                    <a:cubicBezTo>
                      <a:pt x="23213" y="64307"/>
                      <a:pt x="24166" y="63355"/>
                      <a:pt x="23499" y="62307"/>
                    </a:cubicBezTo>
                    <a:cubicBezTo>
                      <a:pt x="14736" y="49639"/>
                      <a:pt x="7402" y="29636"/>
                      <a:pt x="20260" y="17349"/>
                    </a:cubicBezTo>
                    <a:cubicBezTo>
                      <a:pt x="37120" y="1347"/>
                      <a:pt x="52931" y="25826"/>
                      <a:pt x="56170" y="40209"/>
                    </a:cubicBezTo>
                    <a:cubicBezTo>
                      <a:pt x="59599" y="56211"/>
                      <a:pt x="48264" y="71927"/>
                      <a:pt x="31309" y="68308"/>
                    </a:cubicBezTo>
                    <a:close/>
                  </a:path>
                </a:pathLst>
              </a:custGeom>
              <a:grpFill/>
              <a:ln w="9525" cap="flat">
                <a:noFill/>
                <a:prstDash val="solid"/>
                <a:miter/>
              </a:ln>
            </p:spPr>
            <p:txBody>
              <a:bodyPr rtlCol="0" anchor="ctr"/>
              <a:lstStyle/>
              <a:p>
                <a:endParaRPr lang="en-US"/>
              </a:p>
            </p:txBody>
          </p:sp>
          <p:sp>
            <p:nvSpPr>
              <p:cNvPr id="1240" name="Freeform: Shape 1239">
                <a:extLst>
                  <a:ext uri="{FF2B5EF4-FFF2-40B4-BE49-F238E27FC236}">
                    <a16:creationId xmlns:a16="http://schemas.microsoft.com/office/drawing/2014/main" id="{C5F4A2FC-517D-3AE0-9C39-D81808A840BF}"/>
                  </a:ext>
                </a:extLst>
              </p:cNvPr>
              <p:cNvSpPr/>
              <p:nvPr/>
            </p:nvSpPr>
            <p:spPr>
              <a:xfrm>
                <a:off x="3097006" y="5471662"/>
                <a:ext cx="146550" cy="56825"/>
              </a:xfrm>
              <a:custGeom>
                <a:avLst/>
                <a:gdLst>
                  <a:gd name="connsiteX0" fmla="*/ 145113 w 146550"/>
                  <a:gd name="connsiteY0" fmla="*/ 25882 h 56825"/>
                  <a:gd name="connsiteX1" fmla="*/ 107585 w 146550"/>
                  <a:gd name="connsiteY1" fmla="*/ 69 h 56825"/>
                  <a:gd name="connsiteX2" fmla="*/ 105108 w 146550"/>
                  <a:gd name="connsiteY2" fmla="*/ 3307 h 56825"/>
                  <a:gd name="connsiteX3" fmla="*/ 125397 w 146550"/>
                  <a:gd name="connsiteY3" fmla="*/ 21405 h 56825"/>
                  <a:gd name="connsiteX4" fmla="*/ 74819 w 146550"/>
                  <a:gd name="connsiteY4" fmla="*/ 22548 h 56825"/>
                  <a:gd name="connsiteX5" fmla="*/ 33957 w 146550"/>
                  <a:gd name="connsiteY5" fmla="*/ 23024 h 56825"/>
                  <a:gd name="connsiteX6" fmla="*/ 429 w 146550"/>
                  <a:gd name="connsiteY6" fmla="*/ 26358 h 56825"/>
                  <a:gd name="connsiteX7" fmla="*/ 429 w 146550"/>
                  <a:gd name="connsiteY7" fmla="*/ 27596 h 56825"/>
                  <a:gd name="connsiteX8" fmla="*/ 33957 w 146550"/>
                  <a:gd name="connsiteY8" fmla="*/ 30930 h 56825"/>
                  <a:gd name="connsiteX9" fmla="*/ 74819 w 146550"/>
                  <a:gd name="connsiteY9" fmla="*/ 31406 h 56825"/>
                  <a:gd name="connsiteX10" fmla="*/ 128445 w 146550"/>
                  <a:gd name="connsiteY10" fmla="*/ 31978 h 56825"/>
                  <a:gd name="connsiteX11" fmla="*/ 109490 w 146550"/>
                  <a:gd name="connsiteY11" fmla="*/ 54742 h 56825"/>
                  <a:gd name="connsiteX12" fmla="*/ 111395 w 146550"/>
                  <a:gd name="connsiteY12" fmla="*/ 56647 h 56825"/>
                  <a:gd name="connsiteX13" fmla="*/ 144161 w 146550"/>
                  <a:gd name="connsiteY13" fmla="*/ 33787 h 56825"/>
                  <a:gd name="connsiteX14" fmla="*/ 145113 w 146550"/>
                  <a:gd name="connsiteY14" fmla="*/ 25882 h 5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550" h="56825">
                    <a:moveTo>
                      <a:pt x="145113" y="25882"/>
                    </a:moveTo>
                    <a:cubicBezTo>
                      <a:pt x="135779" y="15118"/>
                      <a:pt x="121682" y="3593"/>
                      <a:pt x="107585" y="69"/>
                    </a:cubicBezTo>
                    <a:cubicBezTo>
                      <a:pt x="105870" y="-407"/>
                      <a:pt x="103965" y="1688"/>
                      <a:pt x="105108" y="3307"/>
                    </a:cubicBezTo>
                    <a:cubicBezTo>
                      <a:pt x="110347" y="10642"/>
                      <a:pt x="118062" y="15880"/>
                      <a:pt x="125397" y="21405"/>
                    </a:cubicBezTo>
                    <a:cubicBezTo>
                      <a:pt x="108918" y="19309"/>
                      <a:pt x="89583" y="22357"/>
                      <a:pt x="74819" y="22548"/>
                    </a:cubicBezTo>
                    <a:cubicBezTo>
                      <a:pt x="61198" y="22643"/>
                      <a:pt x="47577" y="22834"/>
                      <a:pt x="33957" y="23024"/>
                    </a:cubicBezTo>
                    <a:cubicBezTo>
                      <a:pt x="22622" y="23215"/>
                      <a:pt x="11001" y="21976"/>
                      <a:pt x="429" y="26358"/>
                    </a:cubicBezTo>
                    <a:cubicBezTo>
                      <a:pt x="-143" y="26644"/>
                      <a:pt x="-143" y="27310"/>
                      <a:pt x="429" y="27596"/>
                    </a:cubicBezTo>
                    <a:cubicBezTo>
                      <a:pt x="11001" y="31978"/>
                      <a:pt x="22622" y="30644"/>
                      <a:pt x="33957" y="30930"/>
                    </a:cubicBezTo>
                    <a:cubicBezTo>
                      <a:pt x="47577" y="31216"/>
                      <a:pt x="61198" y="31216"/>
                      <a:pt x="74819" y="31406"/>
                    </a:cubicBezTo>
                    <a:cubicBezTo>
                      <a:pt x="90535" y="31596"/>
                      <a:pt x="111395" y="34930"/>
                      <a:pt x="128445" y="31978"/>
                    </a:cubicBezTo>
                    <a:cubicBezTo>
                      <a:pt x="120444" y="37978"/>
                      <a:pt x="113967" y="45408"/>
                      <a:pt x="109490" y="54742"/>
                    </a:cubicBezTo>
                    <a:cubicBezTo>
                      <a:pt x="108918" y="55980"/>
                      <a:pt x="110157" y="57314"/>
                      <a:pt x="111395" y="56647"/>
                    </a:cubicBezTo>
                    <a:cubicBezTo>
                      <a:pt x="123587" y="50742"/>
                      <a:pt x="132255" y="40360"/>
                      <a:pt x="144161" y="33787"/>
                    </a:cubicBezTo>
                    <a:cubicBezTo>
                      <a:pt x="147114" y="32073"/>
                      <a:pt x="147209" y="28263"/>
                      <a:pt x="145113" y="25882"/>
                    </a:cubicBezTo>
                    <a:close/>
                  </a:path>
                </a:pathLst>
              </a:custGeom>
              <a:grpFill/>
              <a:ln w="9525" cap="flat">
                <a:noFill/>
                <a:prstDash val="solid"/>
                <a:miter/>
              </a:ln>
            </p:spPr>
            <p:txBody>
              <a:bodyPr rtlCol="0" anchor="ctr"/>
              <a:lstStyle/>
              <a:p>
                <a:endParaRPr lang="en-US"/>
              </a:p>
            </p:txBody>
          </p:sp>
          <p:sp>
            <p:nvSpPr>
              <p:cNvPr id="1241" name="Freeform: Shape 1240">
                <a:extLst>
                  <a:ext uri="{FF2B5EF4-FFF2-40B4-BE49-F238E27FC236}">
                    <a16:creationId xmlns:a16="http://schemas.microsoft.com/office/drawing/2014/main" id="{521007EA-4812-8598-6531-D1417FE6B41C}"/>
                  </a:ext>
                </a:extLst>
              </p:cNvPr>
              <p:cNvSpPr/>
              <p:nvPr/>
            </p:nvSpPr>
            <p:spPr>
              <a:xfrm>
                <a:off x="3264598" y="5434889"/>
                <a:ext cx="96991" cy="123841"/>
              </a:xfrm>
              <a:custGeom>
                <a:avLst/>
                <a:gdLst>
                  <a:gd name="connsiteX0" fmla="*/ 92393 w 96991"/>
                  <a:gd name="connsiteY0" fmla="*/ 83324 h 123841"/>
                  <a:gd name="connsiteX1" fmla="*/ 88773 w 96991"/>
                  <a:gd name="connsiteY1" fmla="*/ 40938 h 123841"/>
                  <a:gd name="connsiteX2" fmla="*/ 67056 w 96991"/>
                  <a:gd name="connsiteY2" fmla="*/ 552 h 123841"/>
                  <a:gd name="connsiteX3" fmla="*/ 42005 w 96991"/>
                  <a:gd name="connsiteY3" fmla="*/ 29699 h 123841"/>
                  <a:gd name="connsiteX4" fmla="*/ 29432 w 96991"/>
                  <a:gd name="connsiteY4" fmla="*/ 2076 h 123841"/>
                  <a:gd name="connsiteX5" fmla="*/ 23431 w 96991"/>
                  <a:gd name="connsiteY5" fmla="*/ 1314 h 123841"/>
                  <a:gd name="connsiteX6" fmla="*/ 2572 w 96991"/>
                  <a:gd name="connsiteY6" fmla="*/ 48749 h 123841"/>
                  <a:gd name="connsiteX7" fmla="*/ 6001 w 96991"/>
                  <a:gd name="connsiteY7" fmla="*/ 107804 h 123841"/>
                  <a:gd name="connsiteX8" fmla="*/ 8953 w 96991"/>
                  <a:gd name="connsiteY8" fmla="*/ 107041 h 123841"/>
                  <a:gd name="connsiteX9" fmla="*/ 13811 w 96991"/>
                  <a:gd name="connsiteY9" fmla="*/ 37604 h 123841"/>
                  <a:gd name="connsiteX10" fmla="*/ 19431 w 96991"/>
                  <a:gd name="connsiteY10" fmla="*/ 20936 h 123841"/>
                  <a:gd name="connsiteX11" fmla="*/ 29623 w 96991"/>
                  <a:gd name="connsiteY11" fmla="*/ 22174 h 123841"/>
                  <a:gd name="connsiteX12" fmla="*/ 33909 w 96991"/>
                  <a:gd name="connsiteY12" fmla="*/ 68751 h 123841"/>
                  <a:gd name="connsiteX13" fmla="*/ 44768 w 96991"/>
                  <a:gd name="connsiteY13" fmla="*/ 70275 h 123841"/>
                  <a:gd name="connsiteX14" fmla="*/ 51435 w 96991"/>
                  <a:gd name="connsiteY14" fmla="*/ 40843 h 123841"/>
                  <a:gd name="connsiteX15" fmla="*/ 68485 w 96991"/>
                  <a:gd name="connsiteY15" fmla="*/ 17411 h 123841"/>
                  <a:gd name="connsiteX16" fmla="*/ 79439 w 96991"/>
                  <a:gd name="connsiteY16" fmla="*/ 77609 h 123841"/>
                  <a:gd name="connsiteX17" fmla="*/ 91535 w 96991"/>
                  <a:gd name="connsiteY17" fmla="*/ 122948 h 123841"/>
                  <a:gd name="connsiteX18" fmla="*/ 96964 w 96991"/>
                  <a:gd name="connsiteY18" fmla="*/ 120758 h 123841"/>
                  <a:gd name="connsiteX19" fmla="*/ 92393 w 96991"/>
                  <a:gd name="connsiteY19" fmla="*/ 83324 h 12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991" h="123841">
                    <a:moveTo>
                      <a:pt x="92393" y="83324"/>
                    </a:moveTo>
                    <a:cubicBezTo>
                      <a:pt x="91154" y="69132"/>
                      <a:pt x="90773" y="55035"/>
                      <a:pt x="88773" y="40938"/>
                    </a:cubicBezTo>
                    <a:cubicBezTo>
                      <a:pt x="86963" y="28175"/>
                      <a:pt x="81629" y="5029"/>
                      <a:pt x="67056" y="552"/>
                    </a:cubicBezTo>
                    <a:cubicBezTo>
                      <a:pt x="54959" y="-3163"/>
                      <a:pt x="47053" y="12458"/>
                      <a:pt x="42005" y="29699"/>
                    </a:cubicBezTo>
                    <a:cubicBezTo>
                      <a:pt x="40005" y="19697"/>
                      <a:pt x="36385" y="10172"/>
                      <a:pt x="29432" y="2076"/>
                    </a:cubicBezTo>
                    <a:cubicBezTo>
                      <a:pt x="28003" y="457"/>
                      <a:pt x="25241" y="171"/>
                      <a:pt x="23431" y="1314"/>
                    </a:cubicBezTo>
                    <a:cubicBezTo>
                      <a:pt x="8477" y="11030"/>
                      <a:pt x="4667" y="32461"/>
                      <a:pt x="2572" y="48749"/>
                    </a:cubicBezTo>
                    <a:cubicBezTo>
                      <a:pt x="286" y="67037"/>
                      <a:pt x="-3143" y="90849"/>
                      <a:pt x="6001" y="107804"/>
                    </a:cubicBezTo>
                    <a:cubicBezTo>
                      <a:pt x="6763" y="109232"/>
                      <a:pt x="9049" y="108566"/>
                      <a:pt x="8953" y="107041"/>
                    </a:cubicBezTo>
                    <a:cubicBezTo>
                      <a:pt x="8001" y="83801"/>
                      <a:pt x="8572" y="60369"/>
                      <a:pt x="13811" y="37604"/>
                    </a:cubicBezTo>
                    <a:cubicBezTo>
                      <a:pt x="15145" y="31889"/>
                      <a:pt x="17050" y="26270"/>
                      <a:pt x="19431" y="20936"/>
                    </a:cubicBezTo>
                    <a:cubicBezTo>
                      <a:pt x="23908" y="10934"/>
                      <a:pt x="25622" y="11030"/>
                      <a:pt x="29623" y="22174"/>
                    </a:cubicBezTo>
                    <a:cubicBezTo>
                      <a:pt x="34862" y="36461"/>
                      <a:pt x="34576" y="53702"/>
                      <a:pt x="33909" y="68751"/>
                    </a:cubicBezTo>
                    <a:cubicBezTo>
                      <a:pt x="33623" y="74942"/>
                      <a:pt x="43624" y="76371"/>
                      <a:pt x="44768" y="70275"/>
                    </a:cubicBezTo>
                    <a:cubicBezTo>
                      <a:pt x="46577" y="60369"/>
                      <a:pt x="48863" y="50558"/>
                      <a:pt x="51435" y="40843"/>
                    </a:cubicBezTo>
                    <a:cubicBezTo>
                      <a:pt x="53149" y="34556"/>
                      <a:pt x="60674" y="4743"/>
                      <a:pt x="68485" y="17411"/>
                    </a:cubicBezTo>
                    <a:cubicBezTo>
                      <a:pt x="79153" y="34747"/>
                      <a:pt x="78391" y="57988"/>
                      <a:pt x="79439" y="77609"/>
                    </a:cubicBezTo>
                    <a:cubicBezTo>
                      <a:pt x="80201" y="92659"/>
                      <a:pt x="80010" y="111899"/>
                      <a:pt x="91535" y="122948"/>
                    </a:cubicBezTo>
                    <a:cubicBezTo>
                      <a:pt x="93535" y="124853"/>
                      <a:pt x="96869" y="123520"/>
                      <a:pt x="96964" y="120758"/>
                    </a:cubicBezTo>
                    <a:cubicBezTo>
                      <a:pt x="97345" y="108185"/>
                      <a:pt x="93535" y="95707"/>
                      <a:pt x="92393" y="83324"/>
                    </a:cubicBezTo>
                    <a:close/>
                  </a:path>
                </a:pathLst>
              </a:custGeom>
              <a:grpFill/>
              <a:ln w="9525" cap="flat">
                <a:noFill/>
                <a:prstDash val="solid"/>
                <a:miter/>
              </a:ln>
            </p:spPr>
            <p:txBody>
              <a:bodyPr rtlCol="0" anchor="ctr"/>
              <a:lstStyle/>
              <a:p>
                <a:endParaRPr lang="en-US"/>
              </a:p>
            </p:txBody>
          </p:sp>
        </p:grpSp>
        <p:sp>
          <p:nvSpPr>
            <p:cNvPr id="1242" name="Freeform: Shape 1241">
              <a:extLst>
                <a:ext uri="{FF2B5EF4-FFF2-40B4-BE49-F238E27FC236}">
                  <a16:creationId xmlns:a16="http://schemas.microsoft.com/office/drawing/2014/main" id="{73BA2421-9B80-734D-7EE9-F11B6D5D7C5B}"/>
                </a:ext>
              </a:extLst>
            </p:cNvPr>
            <p:cNvSpPr/>
            <p:nvPr/>
          </p:nvSpPr>
          <p:spPr>
            <a:xfrm>
              <a:off x="6178065" y="5319750"/>
              <a:ext cx="74752" cy="71179"/>
            </a:xfrm>
            <a:custGeom>
              <a:avLst/>
              <a:gdLst>
                <a:gd name="connsiteX0" fmla="*/ 72334 w 74752"/>
                <a:gd name="connsiteY0" fmla="*/ 26823 h 71179"/>
                <a:gd name="connsiteX1" fmla="*/ 48332 w 74752"/>
                <a:gd name="connsiteY1" fmla="*/ 724 h 71179"/>
                <a:gd name="connsiteX2" fmla="*/ 32425 w 74752"/>
                <a:gd name="connsiteY2" fmla="*/ 12535 h 71179"/>
                <a:gd name="connsiteX3" fmla="*/ 23662 w 74752"/>
                <a:gd name="connsiteY3" fmla="*/ 1296 h 71179"/>
                <a:gd name="connsiteX4" fmla="*/ 3564 w 74752"/>
                <a:gd name="connsiteY4" fmla="*/ 60255 h 71179"/>
                <a:gd name="connsiteX5" fmla="*/ 5945 w 74752"/>
                <a:gd name="connsiteY5" fmla="*/ 59969 h 71179"/>
                <a:gd name="connsiteX6" fmla="*/ 9755 w 74752"/>
                <a:gd name="connsiteY6" fmla="*/ 28918 h 71179"/>
                <a:gd name="connsiteX7" fmla="*/ 22233 w 74752"/>
                <a:gd name="connsiteY7" fmla="*/ 13868 h 71179"/>
                <a:gd name="connsiteX8" fmla="*/ 27662 w 74752"/>
                <a:gd name="connsiteY8" fmla="*/ 32823 h 71179"/>
                <a:gd name="connsiteX9" fmla="*/ 28424 w 74752"/>
                <a:gd name="connsiteY9" fmla="*/ 62065 h 71179"/>
                <a:gd name="connsiteX10" fmla="*/ 38235 w 74752"/>
                <a:gd name="connsiteY10" fmla="*/ 60732 h 71179"/>
                <a:gd name="connsiteX11" fmla="*/ 37187 w 74752"/>
                <a:gd name="connsiteY11" fmla="*/ 36538 h 71179"/>
                <a:gd name="connsiteX12" fmla="*/ 46998 w 74752"/>
                <a:gd name="connsiteY12" fmla="*/ 11487 h 71179"/>
                <a:gd name="connsiteX13" fmla="*/ 57857 w 74752"/>
                <a:gd name="connsiteY13" fmla="*/ 18822 h 71179"/>
                <a:gd name="connsiteX14" fmla="*/ 62143 w 74752"/>
                <a:gd name="connsiteY14" fmla="*/ 36919 h 71179"/>
                <a:gd name="connsiteX15" fmla="*/ 61666 w 74752"/>
                <a:gd name="connsiteY15" fmla="*/ 53874 h 71179"/>
                <a:gd name="connsiteX16" fmla="*/ 61000 w 74752"/>
                <a:gd name="connsiteY16" fmla="*/ 67971 h 71179"/>
                <a:gd name="connsiteX17" fmla="*/ 68525 w 74752"/>
                <a:gd name="connsiteY17" fmla="*/ 69971 h 71179"/>
                <a:gd name="connsiteX18" fmla="*/ 72334 w 74752"/>
                <a:gd name="connsiteY18" fmla="*/ 26823 h 71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752" h="71179">
                  <a:moveTo>
                    <a:pt x="72334" y="26823"/>
                  </a:moveTo>
                  <a:cubicBezTo>
                    <a:pt x="70144" y="14631"/>
                    <a:pt x="61666" y="1581"/>
                    <a:pt x="48332" y="724"/>
                  </a:cubicBezTo>
                  <a:cubicBezTo>
                    <a:pt x="40712" y="248"/>
                    <a:pt x="35663" y="5201"/>
                    <a:pt x="32425" y="12535"/>
                  </a:cubicBezTo>
                  <a:cubicBezTo>
                    <a:pt x="30615" y="7677"/>
                    <a:pt x="27948" y="3391"/>
                    <a:pt x="23662" y="1296"/>
                  </a:cubicBezTo>
                  <a:cubicBezTo>
                    <a:pt x="1468" y="-9373"/>
                    <a:pt x="-4818" y="49016"/>
                    <a:pt x="3564" y="60255"/>
                  </a:cubicBezTo>
                  <a:cubicBezTo>
                    <a:pt x="4135" y="61017"/>
                    <a:pt x="5755" y="61208"/>
                    <a:pt x="5945" y="59969"/>
                  </a:cubicBezTo>
                  <a:cubicBezTo>
                    <a:pt x="7469" y="49587"/>
                    <a:pt x="7279" y="39300"/>
                    <a:pt x="9755" y="28918"/>
                  </a:cubicBezTo>
                  <a:cubicBezTo>
                    <a:pt x="10803" y="24441"/>
                    <a:pt x="16994" y="3677"/>
                    <a:pt x="22233" y="13868"/>
                  </a:cubicBezTo>
                  <a:cubicBezTo>
                    <a:pt x="24995" y="19298"/>
                    <a:pt x="26710" y="25965"/>
                    <a:pt x="27662" y="32823"/>
                  </a:cubicBezTo>
                  <a:cubicBezTo>
                    <a:pt x="26519" y="44634"/>
                    <a:pt x="27281" y="56445"/>
                    <a:pt x="28424" y="62065"/>
                  </a:cubicBezTo>
                  <a:cubicBezTo>
                    <a:pt x="29663" y="67780"/>
                    <a:pt x="37949" y="66161"/>
                    <a:pt x="38235" y="60732"/>
                  </a:cubicBezTo>
                  <a:cubicBezTo>
                    <a:pt x="38616" y="52635"/>
                    <a:pt x="38140" y="44539"/>
                    <a:pt x="37187" y="36538"/>
                  </a:cubicBezTo>
                  <a:cubicBezTo>
                    <a:pt x="38044" y="26060"/>
                    <a:pt x="40712" y="15678"/>
                    <a:pt x="46998" y="11487"/>
                  </a:cubicBezTo>
                  <a:cubicBezTo>
                    <a:pt x="50617" y="9106"/>
                    <a:pt x="56333" y="16440"/>
                    <a:pt x="57857" y="18822"/>
                  </a:cubicBezTo>
                  <a:cubicBezTo>
                    <a:pt x="61095" y="23965"/>
                    <a:pt x="61762" y="31014"/>
                    <a:pt x="62143" y="36919"/>
                  </a:cubicBezTo>
                  <a:cubicBezTo>
                    <a:pt x="62524" y="42539"/>
                    <a:pt x="62143" y="48254"/>
                    <a:pt x="61666" y="53874"/>
                  </a:cubicBezTo>
                  <a:cubicBezTo>
                    <a:pt x="61285" y="58541"/>
                    <a:pt x="59285" y="63399"/>
                    <a:pt x="61000" y="67971"/>
                  </a:cubicBezTo>
                  <a:cubicBezTo>
                    <a:pt x="62238" y="71304"/>
                    <a:pt x="65762" y="72161"/>
                    <a:pt x="68525" y="69971"/>
                  </a:cubicBezTo>
                  <a:cubicBezTo>
                    <a:pt x="78240" y="62160"/>
                    <a:pt x="74144" y="37205"/>
                    <a:pt x="72334" y="26823"/>
                  </a:cubicBezTo>
                  <a:close/>
                </a:path>
              </a:pathLst>
            </a:custGeom>
            <a:grpFill/>
            <a:ln w="9525" cap="flat">
              <a:noFill/>
              <a:prstDash val="solid"/>
              <a:miter/>
            </a:ln>
          </p:spPr>
          <p:txBody>
            <a:bodyPr rtlCol="0" anchor="ctr"/>
            <a:lstStyle/>
            <a:p>
              <a:endParaRPr lang="en-US"/>
            </a:p>
          </p:txBody>
        </p:sp>
        <p:sp>
          <p:nvSpPr>
            <p:cNvPr id="1243" name="Freeform: Shape 1242">
              <a:extLst>
                <a:ext uri="{FF2B5EF4-FFF2-40B4-BE49-F238E27FC236}">
                  <a16:creationId xmlns:a16="http://schemas.microsoft.com/office/drawing/2014/main" id="{43E33FC9-650B-24DF-79DC-052E7F82A4FA}"/>
                </a:ext>
              </a:extLst>
            </p:cNvPr>
            <p:cNvSpPr/>
            <p:nvPr/>
          </p:nvSpPr>
          <p:spPr>
            <a:xfrm>
              <a:off x="6245828" y="5259940"/>
              <a:ext cx="26860" cy="37036"/>
            </a:xfrm>
            <a:custGeom>
              <a:avLst/>
              <a:gdLst>
                <a:gd name="connsiteX0" fmla="*/ 15812 w 26860"/>
                <a:gd name="connsiteY0" fmla="*/ 12909 h 37036"/>
                <a:gd name="connsiteX1" fmla="*/ 17812 w 26860"/>
                <a:gd name="connsiteY1" fmla="*/ 8337 h 37036"/>
                <a:gd name="connsiteX2" fmla="*/ 16288 w 26860"/>
                <a:gd name="connsiteY2" fmla="*/ 2622 h 37036"/>
                <a:gd name="connsiteX3" fmla="*/ 0 w 26860"/>
                <a:gd name="connsiteY3" fmla="*/ 8623 h 37036"/>
                <a:gd name="connsiteX4" fmla="*/ 1429 w 26860"/>
                <a:gd name="connsiteY4" fmla="*/ 9671 h 37036"/>
                <a:gd name="connsiteX5" fmla="*/ 8477 w 26860"/>
                <a:gd name="connsiteY5" fmla="*/ 8242 h 37036"/>
                <a:gd name="connsiteX6" fmla="*/ 6096 w 26860"/>
                <a:gd name="connsiteY6" fmla="*/ 10814 h 37036"/>
                <a:gd name="connsiteX7" fmla="*/ 7144 w 26860"/>
                <a:gd name="connsiteY7" fmla="*/ 18624 h 37036"/>
                <a:gd name="connsiteX8" fmla="*/ 18193 w 26860"/>
                <a:gd name="connsiteY8" fmla="*/ 26530 h 37036"/>
                <a:gd name="connsiteX9" fmla="*/ 9811 w 26860"/>
                <a:gd name="connsiteY9" fmla="*/ 32054 h 37036"/>
                <a:gd name="connsiteX10" fmla="*/ 9811 w 26860"/>
                <a:gd name="connsiteY10" fmla="*/ 34912 h 37036"/>
                <a:gd name="connsiteX11" fmla="*/ 26860 w 26860"/>
                <a:gd name="connsiteY11" fmla="*/ 26911 h 37036"/>
                <a:gd name="connsiteX12" fmla="*/ 15812 w 26860"/>
                <a:gd name="connsiteY12" fmla="*/ 12909 h 3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60" h="37036">
                  <a:moveTo>
                    <a:pt x="15812" y="12909"/>
                  </a:moveTo>
                  <a:cubicBezTo>
                    <a:pt x="16669" y="11480"/>
                    <a:pt x="16859" y="9766"/>
                    <a:pt x="17812" y="8337"/>
                  </a:cubicBezTo>
                  <a:cubicBezTo>
                    <a:pt x="19240" y="6337"/>
                    <a:pt x="18097" y="3861"/>
                    <a:pt x="16288" y="2622"/>
                  </a:cubicBezTo>
                  <a:cubicBezTo>
                    <a:pt x="9811" y="-1950"/>
                    <a:pt x="95" y="-902"/>
                    <a:pt x="0" y="8623"/>
                  </a:cubicBezTo>
                  <a:cubicBezTo>
                    <a:pt x="0" y="9385"/>
                    <a:pt x="762" y="9861"/>
                    <a:pt x="1429" y="9671"/>
                  </a:cubicBezTo>
                  <a:cubicBezTo>
                    <a:pt x="4381" y="8909"/>
                    <a:pt x="6287" y="7956"/>
                    <a:pt x="8477" y="8242"/>
                  </a:cubicBezTo>
                  <a:cubicBezTo>
                    <a:pt x="8001" y="9195"/>
                    <a:pt x="7334" y="10147"/>
                    <a:pt x="6096" y="10814"/>
                  </a:cubicBezTo>
                  <a:cubicBezTo>
                    <a:pt x="2953" y="12719"/>
                    <a:pt x="3524" y="17672"/>
                    <a:pt x="7144" y="18624"/>
                  </a:cubicBezTo>
                  <a:cubicBezTo>
                    <a:pt x="11335" y="19767"/>
                    <a:pt x="16669" y="22053"/>
                    <a:pt x="18193" y="26530"/>
                  </a:cubicBezTo>
                  <a:cubicBezTo>
                    <a:pt x="18955" y="28911"/>
                    <a:pt x="11716" y="30911"/>
                    <a:pt x="9811" y="32054"/>
                  </a:cubicBezTo>
                  <a:cubicBezTo>
                    <a:pt x="8668" y="32721"/>
                    <a:pt x="8763" y="34245"/>
                    <a:pt x="9811" y="34912"/>
                  </a:cubicBezTo>
                  <a:cubicBezTo>
                    <a:pt x="16669" y="39770"/>
                    <a:pt x="26956" y="35960"/>
                    <a:pt x="26860" y="26911"/>
                  </a:cubicBezTo>
                  <a:cubicBezTo>
                    <a:pt x="26860" y="20625"/>
                    <a:pt x="21526" y="15767"/>
                    <a:pt x="15812" y="12909"/>
                  </a:cubicBezTo>
                  <a:close/>
                </a:path>
              </a:pathLst>
            </a:custGeom>
            <a:grpFill/>
            <a:ln w="9525" cap="flat">
              <a:noFill/>
              <a:prstDash val="solid"/>
              <a:miter/>
            </a:ln>
          </p:spPr>
          <p:txBody>
            <a:bodyPr rtlCol="0" anchor="ctr"/>
            <a:lstStyle/>
            <a:p>
              <a:endParaRPr lang="en-US"/>
            </a:p>
          </p:txBody>
        </p:sp>
        <p:grpSp>
          <p:nvGrpSpPr>
            <p:cNvPr id="1244" name="Graphic 6">
              <a:extLst>
                <a:ext uri="{FF2B5EF4-FFF2-40B4-BE49-F238E27FC236}">
                  <a16:creationId xmlns:a16="http://schemas.microsoft.com/office/drawing/2014/main" id="{7CF903EF-8735-AC13-29B0-37A92224CB4C}"/>
                </a:ext>
              </a:extLst>
            </p:cNvPr>
            <p:cNvGrpSpPr/>
            <p:nvPr/>
          </p:nvGrpSpPr>
          <p:grpSpPr>
            <a:xfrm>
              <a:off x="4404087" y="4082416"/>
              <a:ext cx="1696061" cy="1485377"/>
              <a:chOff x="4404087" y="4082416"/>
              <a:chExt cx="1696061" cy="1485377"/>
            </a:xfrm>
            <a:grpFill/>
          </p:grpSpPr>
          <p:sp>
            <p:nvSpPr>
              <p:cNvPr id="1245" name="Freeform: Shape 1244">
                <a:extLst>
                  <a:ext uri="{FF2B5EF4-FFF2-40B4-BE49-F238E27FC236}">
                    <a16:creationId xmlns:a16="http://schemas.microsoft.com/office/drawing/2014/main" id="{F1FA0FD4-20F9-0F16-8BB2-12DC6C85F618}"/>
                  </a:ext>
                </a:extLst>
              </p:cNvPr>
              <p:cNvSpPr/>
              <p:nvPr/>
            </p:nvSpPr>
            <p:spPr>
              <a:xfrm>
                <a:off x="4500481" y="4949194"/>
                <a:ext cx="549085" cy="586834"/>
              </a:xfrm>
              <a:custGeom>
                <a:avLst/>
                <a:gdLst>
                  <a:gd name="connsiteX0" fmla="*/ 530814 w 549085"/>
                  <a:gd name="connsiteY0" fmla="*/ 2853 h 586834"/>
                  <a:gd name="connsiteX1" fmla="*/ 523671 w 549085"/>
                  <a:gd name="connsiteY1" fmla="*/ 1900 h 586834"/>
                  <a:gd name="connsiteX2" fmla="*/ 507764 w 549085"/>
                  <a:gd name="connsiteY2" fmla="*/ 27523 h 586834"/>
                  <a:gd name="connsiteX3" fmla="*/ 495953 w 549085"/>
                  <a:gd name="connsiteY3" fmla="*/ 47906 h 586834"/>
                  <a:gd name="connsiteX4" fmla="*/ 498048 w 549085"/>
                  <a:gd name="connsiteY4" fmla="*/ 49145 h 586834"/>
                  <a:gd name="connsiteX5" fmla="*/ 517479 w 549085"/>
                  <a:gd name="connsiteY5" fmla="*/ 29142 h 586834"/>
                  <a:gd name="connsiteX6" fmla="*/ 520146 w 549085"/>
                  <a:gd name="connsiteY6" fmla="*/ 25713 h 586834"/>
                  <a:gd name="connsiteX7" fmla="*/ 493095 w 549085"/>
                  <a:gd name="connsiteY7" fmla="*/ 115058 h 586834"/>
                  <a:gd name="connsiteX8" fmla="*/ 457758 w 549085"/>
                  <a:gd name="connsiteY8" fmla="*/ 165159 h 586834"/>
                  <a:gd name="connsiteX9" fmla="*/ 423277 w 549085"/>
                  <a:gd name="connsiteY9" fmla="*/ 186495 h 586834"/>
                  <a:gd name="connsiteX10" fmla="*/ 280974 w 549085"/>
                  <a:gd name="connsiteY10" fmla="*/ 155348 h 586834"/>
                  <a:gd name="connsiteX11" fmla="*/ 168959 w 549085"/>
                  <a:gd name="connsiteY11" fmla="*/ 257552 h 586834"/>
                  <a:gd name="connsiteX12" fmla="*/ 142385 w 549085"/>
                  <a:gd name="connsiteY12" fmla="*/ 248027 h 586834"/>
                  <a:gd name="connsiteX13" fmla="*/ 93617 w 549085"/>
                  <a:gd name="connsiteY13" fmla="*/ 213641 h 586834"/>
                  <a:gd name="connsiteX14" fmla="*/ 19893 w 549085"/>
                  <a:gd name="connsiteY14" fmla="*/ 125821 h 586834"/>
                  <a:gd name="connsiteX15" fmla="*/ 17798 w 549085"/>
                  <a:gd name="connsiteY15" fmla="*/ 119534 h 586834"/>
                  <a:gd name="connsiteX16" fmla="*/ 83806 w 549085"/>
                  <a:gd name="connsiteY16" fmla="*/ 150681 h 586834"/>
                  <a:gd name="connsiteX17" fmla="*/ 85044 w 549085"/>
                  <a:gd name="connsiteY17" fmla="*/ 147728 h 586834"/>
                  <a:gd name="connsiteX18" fmla="*/ 12845 w 549085"/>
                  <a:gd name="connsiteY18" fmla="*/ 109152 h 586834"/>
                  <a:gd name="connsiteX19" fmla="*/ 11416 w 549085"/>
                  <a:gd name="connsiteY19" fmla="*/ 106675 h 586834"/>
                  <a:gd name="connsiteX20" fmla="*/ 7034 w 549085"/>
                  <a:gd name="connsiteY20" fmla="*/ 104866 h 586834"/>
                  <a:gd name="connsiteX21" fmla="*/ 5701 w 549085"/>
                  <a:gd name="connsiteY21" fmla="*/ 105533 h 586834"/>
                  <a:gd name="connsiteX22" fmla="*/ 4177 w 549085"/>
                  <a:gd name="connsiteY22" fmla="*/ 111248 h 586834"/>
                  <a:gd name="connsiteX23" fmla="*/ 5701 w 549085"/>
                  <a:gd name="connsiteY23" fmla="*/ 112105 h 586834"/>
                  <a:gd name="connsiteX24" fmla="*/ 5701 w 549085"/>
                  <a:gd name="connsiteY24" fmla="*/ 112676 h 586834"/>
                  <a:gd name="connsiteX25" fmla="*/ 11892 w 549085"/>
                  <a:gd name="connsiteY25" fmla="*/ 131917 h 586834"/>
                  <a:gd name="connsiteX26" fmla="*/ 19417 w 549085"/>
                  <a:gd name="connsiteY26" fmla="*/ 167350 h 586834"/>
                  <a:gd name="connsiteX27" fmla="*/ 23037 w 549085"/>
                  <a:gd name="connsiteY27" fmla="*/ 167350 h 586834"/>
                  <a:gd name="connsiteX28" fmla="*/ 22941 w 549085"/>
                  <a:gd name="connsiteY28" fmla="*/ 138489 h 586834"/>
                  <a:gd name="connsiteX29" fmla="*/ 92474 w 549085"/>
                  <a:gd name="connsiteY29" fmla="*/ 226596 h 586834"/>
                  <a:gd name="connsiteX30" fmla="*/ 165816 w 549085"/>
                  <a:gd name="connsiteY30" fmla="*/ 269172 h 586834"/>
                  <a:gd name="connsiteX31" fmla="*/ 162387 w 549085"/>
                  <a:gd name="connsiteY31" fmla="*/ 287365 h 586834"/>
                  <a:gd name="connsiteX32" fmla="*/ 194296 w 549085"/>
                  <a:gd name="connsiteY32" fmla="*/ 419572 h 586834"/>
                  <a:gd name="connsiteX33" fmla="*/ 124001 w 549085"/>
                  <a:gd name="connsiteY33" fmla="*/ 495010 h 586834"/>
                  <a:gd name="connsiteX34" fmla="*/ 12273 w 549085"/>
                  <a:gd name="connsiteY34" fmla="*/ 568638 h 586834"/>
                  <a:gd name="connsiteX35" fmla="*/ 32942 w 549085"/>
                  <a:gd name="connsiteY35" fmla="*/ 533681 h 586834"/>
                  <a:gd name="connsiteX36" fmla="*/ 31418 w 549085"/>
                  <a:gd name="connsiteY36" fmla="*/ 532824 h 586834"/>
                  <a:gd name="connsiteX37" fmla="*/ 558 w 549085"/>
                  <a:gd name="connsiteY37" fmla="*/ 573401 h 586834"/>
                  <a:gd name="connsiteX38" fmla="*/ 3510 w 549085"/>
                  <a:gd name="connsiteY38" fmla="*/ 578544 h 586834"/>
                  <a:gd name="connsiteX39" fmla="*/ 54755 w 549085"/>
                  <a:gd name="connsiteY39" fmla="*/ 586831 h 586834"/>
                  <a:gd name="connsiteX40" fmla="*/ 55041 w 549085"/>
                  <a:gd name="connsiteY40" fmla="*/ 585021 h 586834"/>
                  <a:gd name="connsiteX41" fmla="*/ 11607 w 549085"/>
                  <a:gd name="connsiteY41" fmla="*/ 572258 h 586834"/>
                  <a:gd name="connsiteX42" fmla="*/ 136193 w 549085"/>
                  <a:gd name="connsiteY42" fmla="*/ 495772 h 586834"/>
                  <a:gd name="connsiteX43" fmla="*/ 202297 w 549085"/>
                  <a:gd name="connsiteY43" fmla="*/ 429668 h 586834"/>
                  <a:gd name="connsiteX44" fmla="*/ 304691 w 549085"/>
                  <a:gd name="connsiteY44" fmla="*/ 482056 h 586834"/>
                  <a:gd name="connsiteX45" fmla="*/ 481856 w 549085"/>
                  <a:gd name="connsiteY45" fmla="*/ 269077 h 586834"/>
                  <a:gd name="connsiteX46" fmla="*/ 432421 w 549085"/>
                  <a:gd name="connsiteY46" fmla="*/ 194115 h 586834"/>
                  <a:gd name="connsiteX47" fmla="*/ 493571 w 549085"/>
                  <a:gd name="connsiteY47" fmla="*/ 135346 h 586834"/>
                  <a:gd name="connsiteX48" fmla="*/ 526909 w 549085"/>
                  <a:gd name="connsiteY48" fmla="*/ 18569 h 586834"/>
                  <a:gd name="connsiteX49" fmla="*/ 546816 w 549085"/>
                  <a:gd name="connsiteY49" fmla="*/ 54669 h 586834"/>
                  <a:gd name="connsiteX50" fmla="*/ 549007 w 549085"/>
                  <a:gd name="connsiteY50" fmla="*/ 53431 h 586834"/>
                  <a:gd name="connsiteX51" fmla="*/ 530814 w 549085"/>
                  <a:gd name="connsiteY51" fmla="*/ 2853 h 586834"/>
                  <a:gd name="connsiteX52" fmla="*/ 447375 w 549085"/>
                  <a:gd name="connsiteY52" fmla="*/ 248312 h 586834"/>
                  <a:gd name="connsiteX53" fmla="*/ 416229 w 549085"/>
                  <a:gd name="connsiteY53" fmla="*/ 307177 h 586834"/>
                  <a:gd name="connsiteX54" fmla="*/ 386415 w 549085"/>
                  <a:gd name="connsiteY54" fmla="*/ 367756 h 586834"/>
                  <a:gd name="connsiteX55" fmla="*/ 388796 w 549085"/>
                  <a:gd name="connsiteY55" fmla="*/ 369089 h 586834"/>
                  <a:gd name="connsiteX56" fmla="*/ 422991 w 549085"/>
                  <a:gd name="connsiteY56" fmla="*/ 311082 h 586834"/>
                  <a:gd name="connsiteX57" fmla="*/ 450328 w 549085"/>
                  <a:gd name="connsiteY57" fmla="*/ 253646 h 586834"/>
                  <a:gd name="connsiteX58" fmla="*/ 463187 w 549085"/>
                  <a:gd name="connsiteY58" fmla="*/ 283269 h 586834"/>
                  <a:gd name="connsiteX59" fmla="*/ 464330 w 549085"/>
                  <a:gd name="connsiteY59" fmla="*/ 287746 h 586834"/>
                  <a:gd name="connsiteX60" fmla="*/ 454614 w 549085"/>
                  <a:gd name="connsiteY60" fmla="*/ 303843 h 586834"/>
                  <a:gd name="connsiteX61" fmla="*/ 448328 w 549085"/>
                  <a:gd name="connsiteY61" fmla="*/ 327941 h 586834"/>
                  <a:gd name="connsiteX62" fmla="*/ 450614 w 549085"/>
                  <a:gd name="connsiteY62" fmla="*/ 328513 h 586834"/>
                  <a:gd name="connsiteX63" fmla="*/ 464425 w 549085"/>
                  <a:gd name="connsiteY63" fmla="*/ 306034 h 586834"/>
                  <a:gd name="connsiteX64" fmla="*/ 467187 w 549085"/>
                  <a:gd name="connsiteY64" fmla="*/ 301271 h 586834"/>
                  <a:gd name="connsiteX65" fmla="*/ 387844 w 549085"/>
                  <a:gd name="connsiteY65" fmla="*/ 437098 h 586834"/>
                  <a:gd name="connsiteX66" fmla="*/ 400417 w 549085"/>
                  <a:gd name="connsiteY66" fmla="*/ 415762 h 586834"/>
                  <a:gd name="connsiteX67" fmla="*/ 432802 w 549085"/>
                  <a:gd name="connsiteY67" fmla="*/ 350706 h 586834"/>
                  <a:gd name="connsiteX68" fmla="*/ 430897 w 549085"/>
                  <a:gd name="connsiteY68" fmla="*/ 349658 h 586834"/>
                  <a:gd name="connsiteX69" fmla="*/ 396417 w 549085"/>
                  <a:gd name="connsiteY69" fmla="*/ 405665 h 586834"/>
                  <a:gd name="connsiteX70" fmla="*/ 367556 w 549085"/>
                  <a:gd name="connsiteY70" fmla="*/ 446432 h 586834"/>
                  <a:gd name="connsiteX71" fmla="*/ 342981 w 549085"/>
                  <a:gd name="connsiteY71" fmla="*/ 453767 h 586834"/>
                  <a:gd name="connsiteX72" fmla="*/ 358793 w 549085"/>
                  <a:gd name="connsiteY72" fmla="*/ 418619 h 586834"/>
                  <a:gd name="connsiteX73" fmla="*/ 356983 w 549085"/>
                  <a:gd name="connsiteY73" fmla="*/ 417572 h 586834"/>
                  <a:gd name="connsiteX74" fmla="*/ 335361 w 549085"/>
                  <a:gd name="connsiteY74" fmla="*/ 455100 h 586834"/>
                  <a:gd name="connsiteX75" fmla="*/ 317073 w 549085"/>
                  <a:gd name="connsiteY75" fmla="*/ 457196 h 586834"/>
                  <a:gd name="connsiteX76" fmla="*/ 322788 w 549085"/>
                  <a:gd name="connsiteY76" fmla="*/ 441575 h 586834"/>
                  <a:gd name="connsiteX77" fmla="*/ 334980 w 549085"/>
                  <a:gd name="connsiteY77" fmla="*/ 410047 h 586834"/>
                  <a:gd name="connsiteX78" fmla="*/ 333171 w 549085"/>
                  <a:gd name="connsiteY78" fmla="*/ 409285 h 586834"/>
                  <a:gd name="connsiteX79" fmla="*/ 314311 w 549085"/>
                  <a:gd name="connsiteY79" fmla="*/ 441479 h 586834"/>
                  <a:gd name="connsiteX80" fmla="*/ 306977 w 549085"/>
                  <a:gd name="connsiteY80" fmla="*/ 457386 h 586834"/>
                  <a:gd name="connsiteX81" fmla="*/ 278116 w 549085"/>
                  <a:gd name="connsiteY81" fmla="*/ 453481 h 586834"/>
                  <a:gd name="connsiteX82" fmla="*/ 277925 w 549085"/>
                  <a:gd name="connsiteY82" fmla="*/ 453386 h 586834"/>
                  <a:gd name="connsiteX83" fmla="*/ 284403 w 549085"/>
                  <a:gd name="connsiteY83" fmla="*/ 436431 h 586834"/>
                  <a:gd name="connsiteX84" fmla="*/ 300690 w 549085"/>
                  <a:gd name="connsiteY84" fmla="*/ 397093 h 586834"/>
                  <a:gd name="connsiteX85" fmla="*/ 298404 w 549085"/>
                  <a:gd name="connsiteY85" fmla="*/ 396140 h 586834"/>
                  <a:gd name="connsiteX86" fmla="*/ 280688 w 549085"/>
                  <a:gd name="connsiteY86" fmla="*/ 429668 h 586834"/>
                  <a:gd name="connsiteX87" fmla="*/ 270782 w 549085"/>
                  <a:gd name="connsiteY87" fmla="*/ 451195 h 586834"/>
                  <a:gd name="connsiteX88" fmla="*/ 245541 w 549085"/>
                  <a:gd name="connsiteY88" fmla="*/ 439193 h 586834"/>
                  <a:gd name="connsiteX89" fmla="*/ 252303 w 549085"/>
                  <a:gd name="connsiteY89" fmla="*/ 423667 h 586834"/>
                  <a:gd name="connsiteX90" fmla="*/ 260304 w 549085"/>
                  <a:gd name="connsiteY90" fmla="*/ 399093 h 586834"/>
                  <a:gd name="connsiteX91" fmla="*/ 258018 w 549085"/>
                  <a:gd name="connsiteY91" fmla="*/ 398426 h 586834"/>
                  <a:gd name="connsiteX92" fmla="*/ 244017 w 549085"/>
                  <a:gd name="connsiteY92" fmla="*/ 426049 h 586834"/>
                  <a:gd name="connsiteX93" fmla="*/ 239540 w 549085"/>
                  <a:gd name="connsiteY93" fmla="*/ 435002 h 586834"/>
                  <a:gd name="connsiteX94" fmla="*/ 212775 w 549085"/>
                  <a:gd name="connsiteY94" fmla="*/ 407856 h 586834"/>
                  <a:gd name="connsiteX95" fmla="*/ 228681 w 549085"/>
                  <a:gd name="connsiteY95" fmla="*/ 379948 h 586834"/>
                  <a:gd name="connsiteX96" fmla="*/ 241064 w 549085"/>
                  <a:gd name="connsiteY96" fmla="*/ 348992 h 586834"/>
                  <a:gd name="connsiteX97" fmla="*/ 239445 w 549085"/>
                  <a:gd name="connsiteY97" fmla="*/ 348325 h 586834"/>
                  <a:gd name="connsiteX98" fmla="*/ 219347 w 549085"/>
                  <a:gd name="connsiteY98" fmla="*/ 379281 h 586834"/>
                  <a:gd name="connsiteX99" fmla="*/ 208393 w 549085"/>
                  <a:gd name="connsiteY99" fmla="*/ 401379 h 586834"/>
                  <a:gd name="connsiteX100" fmla="*/ 193915 w 549085"/>
                  <a:gd name="connsiteY100" fmla="*/ 372042 h 586834"/>
                  <a:gd name="connsiteX101" fmla="*/ 204964 w 549085"/>
                  <a:gd name="connsiteY101" fmla="*/ 349754 h 586834"/>
                  <a:gd name="connsiteX102" fmla="*/ 225538 w 549085"/>
                  <a:gd name="connsiteY102" fmla="*/ 307558 h 586834"/>
                  <a:gd name="connsiteX103" fmla="*/ 223919 w 549085"/>
                  <a:gd name="connsiteY103" fmla="*/ 306891 h 586834"/>
                  <a:gd name="connsiteX104" fmla="*/ 200678 w 549085"/>
                  <a:gd name="connsiteY104" fmla="*/ 347277 h 586834"/>
                  <a:gd name="connsiteX105" fmla="*/ 191153 w 549085"/>
                  <a:gd name="connsiteY105" fmla="*/ 363946 h 586834"/>
                  <a:gd name="connsiteX106" fmla="*/ 184771 w 549085"/>
                  <a:gd name="connsiteY106" fmla="*/ 283269 h 586834"/>
                  <a:gd name="connsiteX107" fmla="*/ 239254 w 549085"/>
                  <a:gd name="connsiteY107" fmla="*/ 190496 h 586834"/>
                  <a:gd name="connsiteX108" fmla="*/ 242874 w 549085"/>
                  <a:gd name="connsiteY108" fmla="*/ 193829 h 586834"/>
                  <a:gd name="connsiteX109" fmla="*/ 245636 w 549085"/>
                  <a:gd name="connsiteY109" fmla="*/ 192400 h 586834"/>
                  <a:gd name="connsiteX110" fmla="*/ 235254 w 549085"/>
                  <a:gd name="connsiteY110" fmla="*/ 209641 h 586834"/>
                  <a:gd name="connsiteX111" fmla="*/ 215251 w 549085"/>
                  <a:gd name="connsiteY111" fmla="*/ 257266 h 586834"/>
                  <a:gd name="connsiteX112" fmla="*/ 217346 w 549085"/>
                  <a:gd name="connsiteY112" fmla="*/ 257837 h 586834"/>
                  <a:gd name="connsiteX113" fmla="*/ 245350 w 549085"/>
                  <a:gd name="connsiteY113" fmla="*/ 208117 h 586834"/>
                  <a:gd name="connsiteX114" fmla="*/ 259923 w 549085"/>
                  <a:gd name="connsiteY114" fmla="*/ 184971 h 586834"/>
                  <a:gd name="connsiteX115" fmla="*/ 296975 w 549085"/>
                  <a:gd name="connsiteY115" fmla="*/ 172112 h 586834"/>
                  <a:gd name="connsiteX116" fmla="*/ 288975 w 549085"/>
                  <a:gd name="connsiteY116" fmla="*/ 183447 h 586834"/>
                  <a:gd name="connsiteX117" fmla="*/ 273639 w 549085"/>
                  <a:gd name="connsiteY117" fmla="*/ 217642 h 586834"/>
                  <a:gd name="connsiteX118" fmla="*/ 275449 w 549085"/>
                  <a:gd name="connsiteY118" fmla="*/ 218690 h 586834"/>
                  <a:gd name="connsiteX119" fmla="*/ 291832 w 549085"/>
                  <a:gd name="connsiteY119" fmla="*/ 193829 h 586834"/>
                  <a:gd name="connsiteX120" fmla="*/ 306977 w 549085"/>
                  <a:gd name="connsiteY120" fmla="*/ 170969 h 586834"/>
                  <a:gd name="connsiteX121" fmla="*/ 316883 w 549085"/>
                  <a:gd name="connsiteY121" fmla="*/ 170588 h 586834"/>
                  <a:gd name="connsiteX122" fmla="*/ 320026 w 549085"/>
                  <a:gd name="connsiteY122" fmla="*/ 168969 h 586834"/>
                  <a:gd name="connsiteX123" fmla="*/ 341553 w 549085"/>
                  <a:gd name="connsiteY123" fmla="*/ 170303 h 586834"/>
                  <a:gd name="connsiteX124" fmla="*/ 329742 w 549085"/>
                  <a:gd name="connsiteY124" fmla="*/ 195925 h 586834"/>
                  <a:gd name="connsiteX125" fmla="*/ 331456 w 549085"/>
                  <a:gd name="connsiteY125" fmla="*/ 197258 h 586834"/>
                  <a:gd name="connsiteX126" fmla="*/ 350792 w 549085"/>
                  <a:gd name="connsiteY126" fmla="*/ 172112 h 586834"/>
                  <a:gd name="connsiteX127" fmla="*/ 374033 w 549085"/>
                  <a:gd name="connsiteY127" fmla="*/ 179828 h 586834"/>
                  <a:gd name="connsiteX128" fmla="*/ 391083 w 549085"/>
                  <a:gd name="connsiteY128" fmla="*/ 189067 h 586834"/>
                  <a:gd name="connsiteX129" fmla="*/ 386415 w 549085"/>
                  <a:gd name="connsiteY129" fmla="*/ 196592 h 586834"/>
                  <a:gd name="connsiteX130" fmla="*/ 372128 w 549085"/>
                  <a:gd name="connsiteY130" fmla="*/ 238502 h 586834"/>
                  <a:gd name="connsiteX131" fmla="*/ 374604 w 549085"/>
                  <a:gd name="connsiteY131" fmla="*/ 239168 h 586834"/>
                  <a:gd name="connsiteX132" fmla="*/ 394702 w 549085"/>
                  <a:gd name="connsiteY132" fmla="*/ 199830 h 586834"/>
                  <a:gd name="connsiteX133" fmla="*/ 397750 w 549085"/>
                  <a:gd name="connsiteY133" fmla="*/ 193639 h 586834"/>
                  <a:gd name="connsiteX134" fmla="*/ 420610 w 549085"/>
                  <a:gd name="connsiteY134" fmla="*/ 213070 h 586834"/>
                  <a:gd name="connsiteX135" fmla="*/ 401179 w 549085"/>
                  <a:gd name="connsiteY135" fmla="*/ 252217 h 586834"/>
                  <a:gd name="connsiteX136" fmla="*/ 402798 w 549085"/>
                  <a:gd name="connsiteY136" fmla="*/ 253170 h 586834"/>
                  <a:gd name="connsiteX137" fmla="*/ 426420 w 549085"/>
                  <a:gd name="connsiteY137" fmla="*/ 219261 h 586834"/>
                  <a:gd name="connsiteX138" fmla="*/ 447375 w 549085"/>
                  <a:gd name="connsiteY138" fmla="*/ 248312 h 58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49085" h="586834">
                    <a:moveTo>
                      <a:pt x="530814" y="2853"/>
                    </a:moveTo>
                    <a:cubicBezTo>
                      <a:pt x="529862" y="91"/>
                      <a:pt x="525195" y="-1433"/>
                      <a:pt x="523671" y="1900"/>
                    </a:cubicBezTo>
                    <a:cubicBezTo>
                      <a:pt x="519479" y="11521"/>
                      <a:pt x="514527" y="19522"/>
                      <a:pt x="507764" y="27523"/>
                    </a:cubicBezTo>
                    <a:cubicBezTo>
                      <a:pt x="502715" y="33619"/>
                      <a:pt x="496715" y="39715"/>
                      <a:pt x="495953" y="47906"/>
                    </a:cubicBezTo>
                    <a:cubicBezTo>
                      <a:pt x="495857" y="48954"/>
                      <a:pt x="497191" y="49621"/>
                      <a:pt x="498048" y="49145"/>
                    </a:cubicBezTo>
                    <a:cubicBezTo>
                      <a:pt x="505763" y="44382"/>
                      <a:pt x="511669" y="36095"/>
                      <a:pt x="517479" y="29142"/>
                    </a:cubicBezTo>
                    <a:cubicBezTo>
                      <a:pt x="518432" y="27999"/>
                      <a:pt x="519289" y="26856"/>
                      <a:pt x="520146" y="25713"/>
                    </a:cubicBezTo>
                    <a:cubicBezTo>
                      <a:pt x="514146" y="56384"/>
                      <a:pt x="506526" y="86578"/>
                      <a:pt x="493095" y="115058"/>
                    </a:cubicBezTo>
                    <a:cubicBezTo>
                      <a:pt x="484237" y="133727"/>
                      <a:pt x="472426" y="150681"/>
                      <a:pt x="457758" y="165159"/>
                    </a:cubicBezTo>
                    <a:cubicBezTo>
                      <a:pt x="447280" y="175446"/>
                      <a:pt x="435374" y="180685"/>
                      <a:pt x="423277" y="186495"/>
                    </a:cubicBezTo>
                    <a:cubicBezTo>
                      <a:pt x="381367" y="151824"/>
                      <a:pt x="326217" y="134393"/>
                      <a:pt x="280974" y="155348"/>
                    </a:cubicBezTo>
                    <a:cubicBezTo>
                      <a:pt x="227253" y="155539"/>
                      <a:pt x="185438" y="205259"/>
                      <a:pt x="168959" y="257552"/>
                    </a:cubicBezTo>
                    <a:cubicBezTo>
                      <a:pt x="160482" y="253837"/>
                      <a:pt x="150671" y="252027"/>
                      <a:pt x="142385" y="248027"/>
                    </a:cubicBezTo>
                    <a:cubicBezTo>
                      <a:pt x="124478" y="239264"/>
                      <a:pt x="108571" y="226596"/>
                      <a:pt x="93617" y="213641"/>
                    </a:cubicBezTo>
                    <a:cubicBezTo>
                      <a:pt x="64470" y="188496"/>
                      <a:pt x="42182" y="156967"/>
                      <a:pt x="19893" y="125821"/>
                    </a:cubicBezTo>
                    <a:cubicBezTo>
                      <a:pt x="19226" y="123630"/>
                      <a:pt x="18560" y="121534"/>
                      <a:pt x="17798" y="119534"/>
                    </a:cubicBezTo>
                    <a:cubicBezTo>
                      <a:pt x="38943" y="131726"/>
                      <a:pt x="60660" y="141347"/>
                      <a:pt x="83806" y="150681"/>
                    </a:cubicBezTo>
                    <a:cubicBezTo>
                      <a:pt x="85616" y="151443"/>
                      <a:pt x="86378" y="148776"/>
                      <a:pt x="85044" y="147728"/>
                    </a:cubicBezTo>
                    <a:cubicBezTo>
                      <a:pt x="62661" y="131250"/>
                      <a:pt x="36657" y="122678"/>
                      <a:pt x="12845" y="109152"/>
                    </a:cubicBezTo>
                    <a:cubicBezTo>
                      <a:pt x="12368" y="108295"/>
                      <a:pt x="11892" y="107438"/>
                      <a:pt x="11416" y="106675"/>
                    </a:cubicBezTo>
                    <a:cubicBezTo>
                      <a:pt x="10559" y="105342"/>
                      <a:pt x="8749" y="104199"/>
                      <a:pt x="7034" y="104866"/>
                    </a:cubicBezTo>
                    <a:cubicBezTo>
                      <a:pt x="6558" y="105056"/>
                      <a:pt x="4367" y="105628"/>
                      <a:pt x="5701" y="105533"/>
                    </a:cubicBezTo>
                    <a:cubicBezTo>
                      <a:pt x="2748" y="105818"/>
                      <a:pt x="1415" y="109533"/>
                      <a:pt x="4177" y="111248"/>
                    </a:cubicBezTo>
                    <a:cubicBezTo>
                      <a:pt x="4653" y="111533"/>
                      <a:pt x="5129" y="111819"/>
                      <a:pt x="5701" y="112105"/>
                    </a:cubicBezTo>
                    <a:cubicBezTo>
                      <a:pt x="5606" y="112295"/>
                      <a:pt x="5606" y="112581"/>
                      <a:pt x="5701" y="112676"/>
                    </a:cubicBezTo>
                    <a:cubicBezTo>
                      <a:pt x="8178" y="119058"/>
                      <a:pt x="10273" y="125249"/>
                      <a:pt x="11892" y="131917"/>
                    </a:cubicBezTo>
                    <a:cubicBezTo>
                      <a:pt x="14750" y="143633"/>
                      <a:pt x="15036" y="156110"/>
                      <a:pt x="19417" y="167350"/>
                    </a:cubicBezTo>
                    <a:cubicBezTo>
                      <a:pt x="19988" y="168874"/>
                      <a:pt x="22560" y="169350"/>
                      <a:pt x="23037" y="167350"/>
                    </a:cubicBezTo>
                    <a:cubicBezTo>
                      <a:pt x="24751" y="159063"/>
                      <a:pt x="24561" y="148776"/>
                      <a:pt x="22941" y="138489"/>
                    </a:cubicBezTo>
                    <a:cubicBezTo>
                      <a:pt x="42849" y="170398"/>
                      <a:pt x="64756" y="200687"/>
                      <a:pt x="92474" y="226596"/>
                    </a:cubicBezTo>
                    <a:cubicBezTo>
                      <a:pt x="106666" y="239930"/>
                      <a:pt x="141146" y="269077"/>
                      <a:pt x="165816" y="269172"/>
                    </a:cubicBezTo>
                    <a:cubicBezTo>
                      <a:pt x="164388" y="275268"/>
                      <a:pt x="163149" y="281364"/>
                      <a:pt x="162387" y="287365"/>
                    </a:cubicBezTo>
                    <a:cubicBezTo>
                      <a:pt x="156291" y="336800"/>
                      <a:pt x="167912" y="383948"/>
                      <a:pt x="194296" y="419572"/>
                    </a:cubicBezTo>
                    <a:cubicBezTo>
                      <a:pt x="178580" y="450719"/>
                      <a:pt x="151053" y="472150"/>
                      <a:pt x="124001" y="495010"/>
                    </a:cubicBezTo>
                    <a:cubicBezTo>
                      <a:pt x="89807" y="523966"/>
                      <a:pt x="52754" y="549493"/>
                      <a:pt x="12273" y="568638"/>
                    </a:cubicBezTo>
                    <a:cubicBezTo>
                      <a:pt x="20465" y="557684"/>
                      <a:pt x="29895" y="546445"/>
                      <a:pt x="32942" y="533681"/>
                    </a:cubicBezTo>
                    <a:cubicBezTo>
                      <a:pt x="33133" y="532824"/>
                      <a:pt x="32085" y="532253"/>
                      <a:pt x="31418" y="532824"/>
                    </a:cubicBezTo>
                    <a:cubicBezTo>
                      <a:pt x="19131" y="543778"/>
                      <a:pt x="9892" y="559971"/>
                      <a:pt x="558" y="573401"/>
                    </a:cubicBezTo>
                    <a:cubicBezTo>
                      <a:pt x="-1062" y="575687"/>
                      <a:pt x="1129" y="578449"/>
                      <a:pt x="3510" y="578544"/>
                    </a:cubicBezTo>
                    <a:cubicBezTo>
                      <a:pt x="20655" y="579306"/>
                      <a:pt x="37514" y="585307"/>
                      <a:pt x="54755" y="586831"/>
                    </a:cubicBezTo>
                    <a:cubicBezTo>
                      <a:pt x="55898" y="586926"/>
                      <a:pt x="55898" y="585307"/>
                      <a:pt x="55041" y="585021"/>
                    </a:cubicBezTo>
                    <a:cubicBezTo>
                      <a:pt x="40086" y="579306"/>
                      <a:pt x="26942" y="573877"/>
                      <a:pt x="11607" y="572258"/>
                    </a:cubicBezTo>
                    <a:cubicBezTo>
                      <a:pt x="58184" y="555780"/>
                      <a:pt x="98475" y="527490"/>
                      <a:pt x="136193" y="495772"/>
                    </a:cubicBezTo>
                    <a:cubicBezTo>
                      <a:pt x="153720" y="481008"/>
                      <a:pt x="189438" y="456243"/>
                      <a:pt x="202297" y="429668"/>
                    </a:cubicBezTo>
                    <a:cubicBezTo>
                      <a:pt x="226776" y="457767"/>
                      <a:pt x="261447" y="477103"/>
                      <a:pt x="304691" y="482056"/>
                    </a:cubicBezTo>
                    <a:cubicBezTo>
                      <a:pt x="414419" y="494724"/>
                      <a:pt x="514717" y="373185"/>
                      <a:pt x="481856" y="269077"/>
                    </a:cubicBezTo>
                    <a:cubicBezTo>
                      <a:pt x="473188" y="241550"/>
                      <a:pt x="455281" y="215261"/>
                      <a:pt x="432421" y="194115"/>
                    </a:cubicBezTo>
                    <a:cubicBezTo>
                      <a:pt x="458520" y="184781"/>
                      <a:pt x="480903" y="155825"/>
                      <a:pt x="493571" y="135346"/>
                    </a:cubicBezTo>
                    <a:cubicBezTo>
                      <a:pt x="514431" y="101627"/>
                      <a:pt x="528052" y="58670"/>
                      <a:pt x="526909" y="18569"/>
                    </a:cubicBezTo>
                    <a:cubicBezTo>
                      <a:pt x="530338" y="32285"/>
                      <a:pt x="535291" y="45239"/>
                      <a:pt x="546816" y="54669"/>
                    </a:cubicBezTo>
                    <a:cubicBezTo>
                      <a:pt x="547673" y="55431"/>
                      <a:pt x="549483" y="54764"/>
                      <a:pt x="549007" y="53431"/>
                    </a:cubicBezTo>
                    <a:cubicBezTo>
                      <a:pt x="542435" y="36762"/>
                      <a:pt x="536720" y="19808"/>
                      <a:pt x="530814" y="2853"/>
                    </a:cubicBezTo>
                    <a:close/>
                    <a:moveTo>
                      <a:pt x="447375" y="248312"/>
                    </a:moveTo>
                    <a:cubicBezTo>
                      <a:pt x="437469" y="268220"/>
                      <a:pt x="427563" y="287936"/>
                      <a:pt x="416229" y="307177"/>
                    </a:cubicBezTo>
                    <a:cubicBezTo>
                      <a:pt x="404989" y="326227"/>
                      <a:pt x="390321" y="345753"/>
                      <a:pt x="386415" y="367756"/>
                    </a:cubicBezTo>
                    <a:cubicBezTo>
                      <a:pt x="386225" y="368994"/>
                      <a:pt x="387749" y="370328"/>
                      <a:pt x="388796" y="369089"/>
                    </a:cubicBezTo>
                    <a:cubicBezTo>
                      <a:pt x="402893" y="352040"/>
                      <a:pt x="412038" y="330323"/>
                      <a:pt x="422991" y="311082"/>
                    </a:cubicBezTo>
                    <a:cubicBezTo>
                      <a:pt x="433469" y="292794"/>
                      <a:pt x="444042" y="273934"/>
                      <a:pt x="450328" y="253646"/>
                    </a:cubicBezTo>
                    <a:cubicBezTo>
                      <a:pt x="455567" y="263171"/>
                      <a:pt x="459948" y="273077"/>
                      <a:pt x="463187" y="283269"/>
                    </a:cubicBezTo>
                    <a:cubicBezTo>
                      <a:pt x="463663" y="284793"/>
                      <a:pt x="463949" y="286222"/>
                      <a:pt x="464330" y="287746"/>
                    </a:cubicBezTo>
                    <a:cubicBezTo>
                      <a:pt x="460520" y="292699"/>
                      <a:pt x="457567" y="298414"/>
                      <a:pt x="454614" y="303843"/>
                    </a:cubicBezTo>
                    <a:cubicBezTo>
                      <a:pt x="450804" y="310987"/>
                      <a:pt x="446328" y="319750"/>
                      <a:pt x="448328" y="327941"/>
                    </a:cubicBezTo>
                    <a:cubicBezTo>
                      <a:pt x="448518" y="328894"/>
                      <a:pt x="449947" y="329275"/>
                      <a:pt x="450614" y="328513"/>
                    </a:cubicBezTo>
                    <a:cubicBezTo>
                      <a:pt x="456424" y="322226"/>
                      <a:pt x="460139" y="313463"/>
                      <a:pt x="464425" y="306034"/>
                    </a:cubicBezTo>
                    <a:cubicBezTo>
                      <a:pt x="465378" y="304415"/>
                      <a:pt x="466235" y="302891"/>
                      <a:pt x="467187" y="301271"/>
                    </a:cubicBezTo>
                    <a:cubicBezTo>
                      <a:pt x="475760" y="358993"/>
                      <a:pt x="438326" y="410142"/>
                      <a:pt x="387844" y="437098"/>
                    </a:cubicBezTo>
                    <a:cubicBezTo>
                      <a:pt x="392607" y="429859"/>
                      <a:pt x="396702" y="422048"/>
                      <a:pt x="400417" y="415762"/>
                    </a:cubicBezTo>
                    <a:cubicBezTo>
                      <a:pt x="412514" y="394902"/>
                      <a:pt x="423277" y="372899"/>
                      <a:pt x="432802" y="350706"/>
                    </a:cubicBezTo>
                    <a:cubicBezTo>
                      <a:pt x="433374" y="349468"/>
                      <a:pt x="431754" y="348515"/>
                      <a:pt x="430897" y="349658"/>
                    </a:cubicBezTo>
                    <a:cubicBezTo>
                      <a:pt x="418134" y="367375"/>
                      <a:pt x="407751" y="386901"/>
                      <a:pt x="396417" y="405665"/>
                    </a:cubicBezTo>
                    <a:cubicBezTo>
                      <a:pt x="388130" y="419286"/>
                      <a:pt x="375176" y="432145"/>
                      <a:pt x="367556" y="446432"/>
                    </a:cubicBezTo>
                    <a:cubicBezTo>
                      <a:pt x="359555" y="449480"/>
                      <a:pt x="351363" y="451957"/>
                      <a:pt x="342981" y="453767"/>
                    </a:cubicBezTo>
                    <a:cubicBezTo>
                      <a:pt x="348887" y="442337"/>
                      <a:pt x="353840" y="430240"/>
                      <a:pt x="358793" y="418619"/>
                    </a:cubicBezTo>
                    <a:cubicBezTo>
                      <a:pt x="359269" y="417381"/>
                      <a:pt x="357745" y="416429"/>
                      <a:pt x="356983" y="417572"/>
                    </a:cubicBezTo>
                    <a:cubicBezTo>
                      <a:pt x="349268" y="429478"/>
                      <a:pt x="340981" y="441860"/>
                      <a:pt x="335361" y="455100"/>
                    </a:cubicBezTo>
                    <a:cubicBezTo>
                      <a:pt x="329265" y="456148"/>
                      <a:pt x="323169" y="456910"/>
                      <a:pt x="317073" y="457196"/>
                    </a:cubicBezTo>
                    <a:cubicBezTo>
                      <a:pt x="319074" y="451957"/>
                      <a:pt x="320788" y="446432"/>
                      <a:pt x="322788" y="441575"/>
                    </a:cubicBezTo>
                    <a:cubicBezTo>
                      <a:pt x="327265" y="431097"/>
                      <a:pt x="332028" y="421096"/>
                      <a:pt x="334980" y="410047"/>
                    </a:cubicBezTo>
                    <a:cubicBezTo>
                      <a:pt x="335266" y="408999"/>
                      <a:pt x="333742" y="408332"/>
                      <a:pt x="333171" y="409285"/>
                    </a:cubicBezTo>
                    <a:cubicBezTo>
                      <a:pt x="326693" y="419858"/>
                      <a:pt x="320312" y="430526"/>
                      <a:pt x="314311" y="441479"/>
                    </a:cubicBezTo>
                    <a:cubicBezTo>
                      <a:pt x="311644" y="446432"/>
                      <a:pt x="308596" y="451766"/>
                      <a:pt x="306977" y="457386"/>
                    </a:cubicBezTo>
                    <a:cubicBezTo>
                      <a:pt x="297166" y="457100"/>
                      <a:pt x="287450" y="455862"/>
                      <a:pt x="278116" y="453481"/>
                    </a:cubicBezTo>
                    <a:cubicBezTo>
                      <a:pt x="278021" y="453481"/>
                      <a:pt x="278021" y="453481"/>
                      <a:pt x="277925" y="453386"/>
                    </a:cubicBezTo>
                    <a:cubicBezTo>
                      <a:pt x="280402" y="447861"/>
                      <a:pt x="282212" y="441956"/>
                      <a:pt x="284403" y="436431"/>
                    </a:cubicBezTo>
                    <a:cubicBezTo>
                      <a:pt x="289641" y="423287"/>
                      <a:pt x="295451" y="410237"/>
                      <a:pt x="300690" y="397093"/>
                    </a:cubicBezTo>
                    <a:cubicBezTo>
                      <a:pt x="301262" y="395759"/>
                      <a:pt x="299071" y="394807"/>
                      <a:pt x="298404" y="396140"/>
                    </a:cubicBezTo>
                    <a:cubicBezTo>
                      <a:pt x="292689" y="407380"/>
                      <a:pt x="286403" y="418429"/>
                      <a:pt x="280688" y="429668"/>
                    </a:cubicBezTo>
                    <a:cubicBezTo>
                      <a:pt x="277259" y="436336"/>
                      <a:pt x="272972" y="443670"/>
                      <a:pt x="270782" y="451195"/>
                    </a:cubicBezTo>
                    <a:cubicBezTo>
                      <a:pt x="261638" y="448147"/>
                      <a:pt x="253256" y="444051"/>
                      <a:pt x="245541" y="439193"/>
                    </a:cubicBezTo>
                    <a:cubicBezTo>
                      <a:pt x="247922" y="434050"/>
                      <a:pt x="249922" y="428525"/>
                      <a:pt x="252303" y="423667"/>
                    </a:cubicBezTo>
                    <a:cubicBezTo>
                      <a:pt x="256018" y="415952"/>
                      <a:pt x="260209" y="407856"/>
                      <a:pt x="260304" y="399093"/>
                    </a:cubicBezTo>
                    <a:cubicBezTo>
                      <a:pt x="260304" y="397855"/>
                      <a:pt x="258590" y="397379"/>
                      <a:pt x="258018" y="398426"/>
                    </a:cubicBezTo>
                    <a:cubicBezTo>
                      <a:pt x="253256" y="407571"/>
                      <a:pt x="248874" y="417000"/>
                      <a:pt x="244017" y="426049"/>
                    </a:cubicBezTo>
                    <a:cubicBezTo>
                      <a:pt x="242492" y="428906"/>
                      <a:pt x="240873" y="431859"/>
                      <a:pt x="239540" y="435002"/>
                    </a:cubicBezTo>
                    <a:cubicBezTo>
                      <a:pt x="229158" y="427382"/>
                      <a:pt x="220204" y="418238"/>
                      <a:pt x="212775" y="407856"/>
                    </a:cubicBezTo>
                    <a:cubicBezTo>
                      <a:pt x="218204" y="398617"/>
                      <a:pt x="223442" y="389378"/>
                      <a:pt x="228681" y="379948"/>
                    </a:cubicBezTo>
                    <a:cubicBezTo>
                      <a:pt x="234015" y="370423"/>
                      <a:pt x="240302" y="360136"/>
                      <a:pt x="241064" y="348992"/>
                    </a:cubicBezTo>
                    <a:cubicBezTo>
                      <a:pt x="241159" y="348230"/>
                      <a:pt x="239921" y="347658"/>
                      <a:pt x="239445" y="348325"/>
                    </a:cubicBezTo>
                    <a:cubicBezTo>
                      <a:pt x="231825" y="357755"/>
                      <a:pt x="225919" y="369089"/>
                      <a:pt x="219347" y="379281"/>
                    </a:cubicBezTo>
                    <a:cubicBezTo>
                      <a:pt x="214584" y="386711"/>
                      <a:pt x="210774" y="393664"/>
                      <a:pt x="208393" y="401379"/>
                    </a:cubicBezTo>
                    <a:cubicBezTo>
                      <a:pt x="202583" y="392235"/>
                      <a:pt x="197725" y="382424"/>
                      <a:pt x="193915" y="372042"/>
                    </a:cubicBezTo>
                    <a:cubicBezTo>
                      <a:pt x="197630" y="364613"/>
                      <a:pt x="201059" y="356992"/>
                      <a:pt x="204964" y="349754"/>
                    </a:cubicBezTo>
                    <a:cubicBezTo>
                      <a:pt x="212393" y="335942"/>
                      <a:pt x="220204" y="322322"/>
                      <a:pt x="225538" y="307558"/>
                    </a:cubicBezTo>
                    <a:cubicBezTo>
                      <a:pt x="225919" y="306605"/>
                      <a:pt x="224395" y="306034"/>
                      <a:pt x="223919" y="306891"/>
                    </a:cubicBezTo>
                    <a:cubicBezTo>
                      <a:pt x="215632" y="320036"/>
                      <a:pt x="208203" y="333752"/>
                      <a:pt x="200678" y="347277"/>
                    </a:cubicBezTo>
                    <a:cubicBezTo>
                      <a:pt x="197630" y="352706"/>
                      <a:pt x="194296" y="358231"/>
                      <a:pt x="191153" y="363946"/>
                    </a:cubicBezTo>
                    <a:cubicBezTo>
                      <a:pt x="183152" y="338038"/>
                      <a:pt x="181151" y="309749"/>
                      <a:pt x="184771" y="283269"/>
                    </a:cubicBezTo>
                    <a:cubicBezTo>
                      <a:pt x="190676" y="240311"/>
                      <a:pt x="210012" y="209069"/>
                      <a:pt x="239254" y="190496"/>
                    </a:cubicBezTo>
                    <a:cubicBezTo>
                      <a:pt x="238016" y="192686"/>
                      <a:pt x="240778" y="194972"/>
                      <a:pt x="242874" y="193829"/>
                    </a:cubicBezTo>
                    <a:cubicBezTo>
                      <a:pt x="243826" y="193353"/>
                      <a:pt x="244683" y="192877"/>
                      <a:pt x="245636" y="192400"/>
                    </a:cubicBezTo>
                    <a:cubicBezTo>
                      <a:pt x="242112" y="198211"/>
                      <a:pt x="238683" y="204116"/>
                      <a:pt x="235254" y="209641"/>
                    </a:cubicBezTo>
                    <a:cubicBezTo>
                      <a:pt x="226205" y="224405"/>
                      <a:pt x="216870" y="239740"/>
                      <a:pt x="215251" y="257266"/>
                    </a:cubicBezTo>
                    <a:cubicBezTo>
                      <a:pt x="215156" y="258504"/>
                      <a:pt x="216775" y="258599"/>
                      <a:pt x="217346" y="257837"/>
                    </a:cubicBezTo>
                    <a:cubicBezTo>
                      <a:pt x="228491" y="242502"/>
                      <a:pt x="235825" y="224500"/>
                      <a:pt x="245350" y="208117"/>
                    </a:cubicBezTo>
                    <a:cubicBezTo>
                      <a:pt x="249827" y="200402"/>
                      <a:pt x="255161" y="192877"/>
                      <a:pt x="259923" y="184971"/>
                    </a:cubicBezTo>
                    <a:cubicBezTo>
                      <a:pt x="272211" y="179256"/>
                      <a:pt x="284498" y="174875"/>
                      <a:pt x="296975" y="172112"/>
                    </a:cubicBezTo>
                    <a:cubicBezTo>
                      <a:pt x="294023" y="175827"/>
                      <a:pt x="291451" y="179732"/>
                      <a:pt x="288975" y="183447"/>
                    </a:cubicBezTo>
                    <a:cubicBezTo>
                      <a:pt x="281926" y="194020"/>
                      <a:pt x="276592" y="205259"/>
                      <a:pt x="273639" y="217642"/>
                    </a:cubicBezTo>
                    <a:cubicBezTo>
                      <a:pt x="273449" y="218594"/>
                      <a:pt x="274687" y="219547"/>
                      <a:pt x="275449" y="218690"/>
                    </a:cubicBezTo>
                    <a:cubicBezTo>
                      <a:pt x="281831" y="210974"/>
                      <a:pt x="286879" y="202592"/>
                      <a:pt x="291832" y="193829"/>
                    </a:cubicBezTo>
                    <a:cubicBezTo>
                      <a:pt x="296213" y="186019"/>
                      <a:pt x="302214" y="178684"/>
                      <a:pt x="306977" y="170969"/>
                    </a:cubicBezTo>
                    <a:cubicBezTo>
                      <a:pt x="310215" y="170779"/>
                      <a:pt x="313454" y="170588"/>
                      <a:pt x="316883" y="170588"/>
                    </a:cubicBezTo>
                    <a:cubicBezTo>
                      <a:pt x="318502" y="170588"/>
                      <a:pt x="319359" y="169922"/>
                      <a:pt x="320026" y="168969"/>
                    </a:cubicBezTo>
                    <a:cubicBezTo>
                      <a:pt x="327170" y="168683"/>
                      <a:pt x="334313" y="169255"/>
                      <a:pt x="341553" y="170303"/>
                    </a:cubicBezTo>
                    <a:cubicBezTo>
                      <a:pt x="336409" y="178208"/>
                      <a:pt x="333266" y="188305"/>
                      <a:pt x="329742" y="195925"/>
                    </a:cubicBezTo>
                    <a:cubicBezTo>
                      <a:pt x="329265" y="196973"/>
                      <a:pt x="330599" y="198211"/>
                      <a:pt x="331456" y="197258"/>
                    </a:cubicBezTo>
                    <a:cubicBezTo>
                      <a:pt x="337742" y="190400"/>
                      <a:pt x="346791" y="181637"/>
                      <a:pt x="350792" y="172112"/>
                    </a:cubicBezTo>
                    <a:cubicBezTo>
                      <a:pt x="358507" y="173922"/>
                      <a:pt x="366222" y="176303"/>
                      <a:pt x="374033" y="179828"/>
                    </a:cubicBezTo>
                    <a:cubicBezTo>
                      <a:pt x="379938" y="182495"/>
                      <a:pt x="385558" y="185638"/>
                      <a:pt x="391083" y="189067"/>
                    </a:cubicBezTo>
                    <a:cubicBezTo>
                      <a:pt x="389273" y="191543"/>
                      <a:pt x="387654" y="194306"/>
                      <a:pt x="386415" y="196592"/>
                    </a:cubicBezTo>
                    <a:cubicBezTo>
                      <a:pt x="379938" y="209069"/>
                      <a:pt x="370032" y="224024"/>
                      <a:pt x="372128" y="238502"/>
                    </a:cubicBezTo>
                    <a:cubicBezTo>
                      <a:pt x="372318" y="239645"/>
                      <a:pt x="373842" y="239835"/>
                      <a:pt x="374604" y="239168"/>
                    </a:cubicBezTo>
                    <a:cubicBezTo>
                      <a:pt x="385463" y="228881"/>
                      <a:pt x="387749" y="212594"/>
                      <a:pt x="394702" y="199830"/>
                    </a:cubicBezTo>
                    <a:cubicBezTo>
                      <a:pt x="395559" y="198306"/>
                      <a:pt x="396797" y="196020"/>
                      <a:pt x="397750" y="193639"/>
                    </a:cubicBezTo>
                    <a:cubicBezTo>
                      <a:pt x="405942" y="199354"/>
                      <a:pt x="413562" y="205926"/>
                      <a:pt x="420610" y="213070"/>
                    </a:cubicBezTo>
                    <a:cubicBezTo>
                      <a:pt x="413180" y="225738"/>
                      <a:pt x="405561" y="238121"/>
                      <a:pt x="401179" y="252217"/>
                    </a:cubicBezTo>
                    <a:cubicBezTo>
                      <a:pt x="400893" y="253170"/>
                      <a:pt x="402132" y="253932"/>
                      <a:pt x="402798" y="253170"/>
                    </a:cubicBezTo>
                    <a:cubicBezTo>
                      <a:pt x="410704" y="244312"/>
                      <a:pt x="423563" y="232406"/>
                      <a:pt x="426420" y="219261"/>
                    </a:cubicBezTo>
                    <a:cubicBezTo>
                      <a:pt x="434326" y="228405"/>
                      <a:pt x="441375" y="238121"/>
                      <a:pt x="447375" y="248312"/>
                    </a:cubicBezTo>
                    <a:close/>
                  </a:path>
                </a:pathLst>
              </a:custGeom>
              <a:grpFill/>
              <a:ln w="9525" cap="flat">
                <a:noFill/>
                <a:prstDash val="solid"/>
                <a:miter/>
              </a:ln>
            </p:spPr>
            <p:txBody>
              <a:bodyPr rtlCol="0" anchor="ctr"/>
              <a:lstStyle/>
              <a:p>
                <a:endParaRPr lang="en-US"/>
              </a:p>
            </p:txBody>
          </p:sp>
          <p:sp>
            <p:nvSpPr>
              <p:cNvPr id="1246" name="Freeform: Shape 1245">
                <a:extLst>
                  <a:ext uri="{FF2B5EF4-FFF2-40B4-BE49-F238E27FC236}">
                    <a16:creationId xmlns:a16="http://schemas.microsoft.com/office/drawing/2014/main" id="{BAFFD6A4-2A1F-36FB-E018-E277E7F4CA53}"/>
                  </a:ext>
                </a:extLst>
              </p:cNvPr>
              <p:cNvSpPr/>
              <p:nvPr/>
            </p:nvSpPr>
            <p:spPr>
              <a:xfrm>
                <a:off x="5424485" y="5010055"/>
                <a:ext cx="675662" cy="532695"/>
              </a:xfrm>
              <a:custGeom>
                <a:avLst/>
                <a:gdLst>
                  <a:gd name="connsiteX0" fmla="*/ 674562 w 675662"/>
                  <a:gd name="connsiteY0" fmla="*/ 297084 h 532695"/>
                  <a:gd name="connsiteX1" fmla="*/ 674181 w 675662"/>
                  <a:gd name="connsiteY1" fmla="*/ 296989 h 532695"/>
                  <a:gd name="connsiteX2" fmla="*/ 670371 w 675662"/>
                  <a:gd name="connsiteY2" fmla="*/ 278986 h 532695"/>
                  <a:gd name="connsiteX3" fmla="*/ 657322 w 675662"/>
                  <a:gd name="connsiteY3" fmla="*/ 258889 h 532695"/>
                  <a:gd name="connsiteX4" fmla="*/ 655703 w 675662"/>
                  <a:gd name="connsiteY4" fmla="*/ 260127 h 532695"/>
                  <a:gd name="connsiteX5" fmla="*/ 663609 w 675662"/>
                  <a:gd name="connsiteY5" fmla="*/ 280892 h 532695"/>
                  <a:gd name="connsiteX6" fmla="*/ 666085 w 675662"/>
                  <a:gd name="connsiteY6" fmla="*/ 293655 h 532695"/>
                  <a:gd name="connsiteX7" fmla="*/ 534164 w 675662"/>
                  <a:gd name="connsiteY7" fmla="*/ 238315 h 532695"/>
                  <a:gd name="connsiteX8" fmla="*/ 453296 w 675662"/>
                  <a:gd name="connsiteY8" fmla="*/ 235553 h 532695"/>
                  <a:gd name="connsiteX9" fmla="*/ 447962 w 675662"/>
                  <a:gd name="connsiteY9" fmla="*/ 209263 h 532695"/>
                  <a:gd name="connsiteX10" fmla="*/ 247461 w 675662"/>
                  <a:gd name="connsiteY10" fmla="*/ 95440 h 532695"/>
                  <a:gd name="connsiteX11" fmla="*/ 162022 w 675662"/>
                  <a:gd name="connsiteY11" fmla="*/ 144970 h 532695"/>
                  <a:gd name="connsiteX12" fmla="*/ 127922 w 675662"/>
                  <a:gd name="connsiteY12" fmla="*/ 130873 h 532695"/>
                  <a:gd name="connsiteX13" fmla="*/ 79440 w 675662"/>
                  <a:gd name="connsiteY13" fmla="*/ 94392 h 532695"/>
                  <a:gd name="connsiteX14" fmla="*/ 13718 w 675662"/>
                  <a:gd name="connsiteY14" fmla="*/ 15049 h 532695"/>
                  <a:gd name="connsiteX15" fmla="*/ 62771 w 675662"/>
                  <a:gd name="connsiteY15" fmla="*/ 32479 h 532695"/>
                  <a:gd name="connsiteX16" fmla="*/ 63724 w 675662"/>
                  <a:gd name="connsiteY16" fmla="*/ 30289 h 532695"/>
                  <a:gd name="connsiteX17" fmla="*/ 6574 w 675662"/>
                  <a:gd name="connsiteY17" fmla="*/ 571 h 532695"/>
                  <a:gd name="connsiteX18" fmla="*/ 2 w 675662"/>
                  <a:gd name="connsiteY18" fmla="*/ 4381 h 532695"/>
                  <a:gd name="connsiteX19" fmla="*/ 18576 w 675662"/>
                  <a:gd name="connsiteY19" fmla="*/ 85819 h 532695"/>
                  <a:gd name="connsiteX20" fmla="*/ 21909 w 675662"/>
                  <a:gd name="connsiteY20" fmla="*/ 85343 h 532695"/>
                  <a:gd name="connsiteX21" fmla="*/ 9622 w 675662"/>
                  <a:gd name="connsiteY21" fmla="*/ 14572 h 532695"/>
                  <a:gd name="connsiteX22" fmla="*/ 73154 w 675662"/>
                  <a:gd name="connsiteY22" fmla="*/ 100678 h 532695"/>
                  <a:gd name="connsiteX23" fmla="*/ 155069 w 675662"/>
                  <a:gd name="connsiteY23" fmla="*/ 155066 h 532695"/>
                  <a:gd name="connsiteX24" fmla="*/ 128589 w 675662"/>
                  <a:gd name="connsiteY24" fmla="*/ 227552 h 532695"/>
                  <a:gd name="connsiteX25" fmla="*/ 166213 w 675662"/>
                  <a:gd name="connsiteY25" fmla="*/ 367188 h 532695"/>
                  <a:gd name="connsiteX26" fmla="*/ 107825 w 675662"/>
                  <a:gd name="connsiteY26" fmla="*/ 429101 h 532695"/>
                  <a:gd name="connsiteX27" fmla="*/ 31529 w 675662"/>
                  <a:gd name="connsiteY27" fmla="*/ 499204 h 532695"/>
                  <a:gd name="connsiteX28" fmla="*/ 31815 w 675662"/>
                  <a:gd name="connsiteY28" fmla="*/ 489298 h 532695"/>
                  <a:gd name="connsiteX29" fmla="*/ 33815 w 675662"/>
                  <a:gd name="connsiteY29" fmla="*/ 462343 h 532695"/>
                  <a:gd name="connsiteX30" fmla="*/ 32292 w 675662"/>
                  <a:gd name="connsiteY30" fmla="*/ 461962 h 532695"/>
                  <a:gd name="connsiteX31" fmla="*/ 25243 w 675662"/>
                  <a:gd name="connsiteY31" fmla="*/ 512349 h 532695"/>
                  <a:gd name="connsiteX32" fmla="*/ 29053 w 675662"/>
                  <a:gd name="connsiteY32" fmla="*/ 515302 h 532695"/>
                  <a:gd name="connsiteX33" fmla="*/ 76487 w 675662"/>
                  <a:gd name="connsiteY33" fmla="*/ 506253 h 532695"/>
                  <a:gd name="connsiteX34" fmla="*/ 75916 w 675662"/>
                  <a:gd name="connsiteY34" fmla="*/ 504062 h 532695"/>
                  <a:gd name="connsiteX35" fmla="*/ 33720 w 675662"/>
                  <a:gd name="connsiteY35" fmla="*/ 507968 h 532695"/>
                  <a:gd name="connsiteX36" fmla="*/ 108872 w 675662"/>
                  <a:gd name="connsiteY36" fmla="*/ 442054 h 532695"/>
                  <a:gd name="connsiteX37" fmla="*/ 170309 w 675662"/>
                  <a:gd name="connsiteY37" fmla="*/ 371760 h 532695"/>
                  <a:gd name="connsiteX38" fmla="*/ 270893 w 675662"/>
                  <a:gd name="connsiteY38" fmla="*/ 422338 h 532695"/>
                  <a:gd name="connsiteX39" fmla="*/ 345378 w 675662"/>
                  <a:gd name="connsiteY39" fmla="*/ 410812 h 532695"/>
                  <a:gd name="connsiteX40" fmla="*/ 464822 w 675662"/>
                  <a:gd name="connsiteY40" fmla="*/ 507110 h 532695"/>
                  <a:gd name="connsiteX41" fmla="*/ 438056 w 675662"/>
                  <a:gd name="connsiteY41" fmla="*/ 531018 h 532695"/>
                  <a:gd name="connsiteX42" fmla="*/ 439580 w 675662"/>
                  <a:gd name="connsiteY42" fmla="*/ 532542 h 532695"/>
                  <a:gd name="connsiteX43" fmla="*/ 475490 w 675662"/>
                  <a:gd name="connsiteY43" fmla="*/ 509777 h 532695"/>
                  <a:gd name="connsiteX44" fmla="*/ 476823 w 675662"/>
                  <a:gd name="connsiteY44" fmla="*/ 504634 h 532695"/>
                  <a:gd name="connsiteX45" fmla="*/ 461107 w 675662"/>
                  <a:gd name="connsiteY45" fmla="*/ 479678 h 532695"/>
                  <a:gd name="connsiteX46" fmla="*/ 459488 w 675662"/>
                  <a:gd name="connsiteY46" fmla="*/ 480345 h 532695"/>
                  <a:gd name="connsiteX47" fmla="*/ 466346 w 675662"/>
                  <a:gd name="connsiteY47" fmla="*/ 500443 h 532695"/>
                  <a:gd name="connsiteX48" fmla="*/ 400719 w 675662"/>
                  <a:gd name="connsiteY48" fmla="*/ 471772 h 532695"/>
                  <a:gd name="connsiteX49" fmla="*/ 349950 w 675662"/>
                  <a:gd name="connsiteY49" fmla="*/ 408717 h 532695"/>
                  <a:gd name="connsiteX50" fmla="*/ 453963 w 675662"/>
                  <a:gd name="connsiteY50" fmla="*/ 245173 h 532695"/>
                  <a:gd name="connsiteX51" fmla="*/ 541117 w 675662"/>
                  <a:gd name="connsiteY51" fmla="*/ 249459 h 532695"/>
                  <a:gd name="connsiteX52" fmla="*/ 606173 w 675662"/>
                  <a:gd name="connsiteY52" fmla="*/ 266509 h 532695"/>
                  <a:gd name="connsiteX53" fmla="*/ 659513 w 675662"/>
                  <a:gd name="connsiteY53" fmla="*/ 299084 h 532695"/>
                  <a:gd name="connsiteX54" fmla="*/ 647702 w 675662"/>
                  <a:gd name="connsiteY54" fmla="*/ 308038 h 532695"/>
                  <a:gd name="connsiteX55" fmla="*/ 648464 w 675662"/>
                  <a:gd name="connsiteY55" fmla="*/ 309943 h 532695"/>
                  <a:gd name="connsiteX56" fmla="*/ 664085 w 675662"/>
                  <a:gd name="connsiteY56" fmla="*/ 307657 h 532695"/>
                  <a:gd name="connsiteX57" fmla="*/ 675420 w 675662"/>
                  <a:gd name="connsiteY57" fmla="*/ 300418 h 532695"/>
                  <a:gd name="connsiteX58" fmla="*/ 674562 w 675662"/>
                  <a:gd name="connsiteY58" fmla="*/ 297084 h 532695"/>
                  <a:gd name="connsiteX59" fmla="*/ 244794 w 675662"/>
                  <a:gd name="connsiteY59" fmla="*/ 393382 h 532695"/>
                  <a:gd name="connsiteX60" fmla="*/ 151259 w 675662"/>
                  <a:gd name="connsiteY60" fmla="*/ 223361 h 532695"/>
                  <a:gd name="connsiteX61" fmla="*/ 205742 w 675662"/>
                  <a:gd name="connsiteY61" fmla="*/ 130587 h 532695"/>
                  <a:gd name="connsiteX62" fmla="*/ 209361 w 675662"/>
                  <a:gd name="connsiteY62" fmla="*/ 133921 h 532695"/>
                  <a:gd name="connsiteX63" fmla="*/ 267559 w 675662"/>
                  <a:gd name="connsiteY63" fmla="*/ 111346 h 532695"/>
                  <a:gd name="connsiteX64" fmla="*/ 283370 w 675662"/>
                  <a:gd name="connsiteY64" fmla="*/ 110775 h 532695"/>
                  <a:gd name="connsiteX65" fmla="*/ 286514 w 675662"/>
                  <a:gd name="connsiteY65" fmla="*/ 109156 h 532695"/>
                  <a:gd name="connsiteX66" fmla="*/ 340520 w 675662"/>
                  <a:gd name="connsiteY66" fmla="*/ 120014 h 532695"/>
                  <a:gd name="connsiteX67" fmla="*/ 429674 w 675662"/>
                  <a:gd name="connsiteY67" fmla="*/ 223265 h 532695"/>
                  <a:gd name="connsiteX68" fmla="*/ 244794 w 675662"/>
                  <a:gd name="connsiteY68" fmla="*/ 393382 h 5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75662" h="532695">
                    <a:moveTo>
                      <a:pt x="674562" y="297084"/>
                    </a:moveTo>
                    <a:cubicBezTo>
                      <a:pt x="674467" y="296989"/>
                      <a:pt x="674277" y="296989"/>
                      <a:pt x="674181" y="296989"/>
                    </a:cubicBezTo>
                    <a:cubicBezTo>
                      <a:pt x="674753" y="290988"/>
                      <a:pt x="672086" y="284320"/>
                      <a:pt x="670371" y="278986"/>
                    </a:cubicBezTo>
                    <a:cubicBezTo>
                      <a:pt x="667895" y="271271"/>
                      <a:pt x="663799" y="263746"/>
                      <a:pt x="657322" y="258889"/>
                    </a:cubicBezTo>
                    <a:cubicBezTo>
                      <a:pt x="656560" y="258317"/>
                      <a:pt x="655417" y="259270"/>
                      <a:pt x="655703" y="260127"/>
                    </a:cubicBezTo>
                    <a:cubicBezTo>
                      <a:pt x="658274" y="267080"/>
                      <a:pt x="661322" y="273843"/>
                      <a:pt x="663609" y="280892"/>
                    </a:cubicBezTo>
                    <a:cubicBezTo>
                      <a:pt x="664847" y="284702"/>
                      <a:pt x="665228" y="289369"/>
                      <a:pt x="666085" y="293655"/>
                    </a:cubicBezTo>
                    <a:cubicBezTo>
                      <a:pt x="634748" y="258508"/>
                      <a:pt x="578741" y="243553"/>
                      <a:pt x="534164" y="238315"/>
                    </a:cubicBezTo>
                    <a:cubicBezTo>
                      <a:pt x="515495" y="236124"/>
                      <a:pt x="474728" y="224694"/>
                      <a:pt x="453296" y="235553"/>
                    </a:cubicBezTo>
                    <a:cubicBezTo>
                      <a:pt x="452344" y="226694"/>
                      <a:pt x="450629" y="217931"/>
                      <a:pt x="447962" y="209263"/>
                    </a:cubicBezTo>
                    <a:cubicBezTo>
                      <a:pt x="423007" y="130206"/>
                      <a:pt x="321852" y="61054"/>
                      <a:pt x="247461" y="95440"/>
                    </a:cubicBezTo>
                    <a:cubicBezTo>
                      <a:pt x="212790" y="95535"/>
                      <a:pt x="183263" y="116300"/>
                      <a:pt x="162022" y="144970"/>
                    </a:cubicBezTo>
                    <a:cubicBezTo>
                      <a:pt x="150973" y="139921"/>
                      <a:pt x="138876" y="136683"/>
                      <a:pt x="127922" y="130873"/>
                    </a:cubicBezTo>
                    <a:cubicBezTo>
                      <a:pt x="109920" y="121348"/>
                      <a:pt x="94204" y="108298"/>
                      <a:pt x="79440" y="94392"/>
                    </a:cubicBezTo>
                    <a:cubicBezTo>
                      <a:pt x="54389" y="70961"/>
                      <a:pt x="33530" y="43052"/>
                      <a:pt x="13718" y="15049"/>
                    </a:cubicBezTo>
                    <a:cubicBezTo>
                      <a:pt x="29053" y="23526"/>
                      <a:pt x="44579" y="29051"/>
                      <a:pt x="62771" y="32479"/>
                    </a:cubicBezTo>
                    <a:cubicBezTo>
                      <a:pt x="64010" y="32765"/>
                      <a:pt x="64962" y="30955"/>
                      <a:pt x="63724" y="30289"/>
                    </a:cubicBezTo>
                    <a:cubicBezTo>
                      <a:pt x="44388" y="21335"/>
                      <a:pt x="25053" y="11144"/>
                      <a:pt x="6574" y="571"/>
                    </a:cubicBezTo>
                    <a:cubicBezTo>
                      <a:pt x="3812" y="-1048"/>
                      <a:pt x="-94" y="952"/>
                      <a:pt x="2" y="4381"/>
                    </a:cubicBezTo>
                    <a:cubicBezTo>
                      <a:pt x="859" y="31051"/>
                      <a:pt x="9051" y="61054"/>
                      <a:pt x="18576" y="85819"/>
                    </a:cubicBezTo>
                    <a:cubicBezTo>
                      <a:pt x="19242" y="87629"/>
                      <a:pt x="21719" y="87344"/>
                      <a:pt x="21909" y="85343"/>
                    </a:cubicBezTo>
                    <a:cubicBezTo>
                      <a:pt x="24195" y="61531"/>
                      <a:pt x="13051" y="38194"/>
                      <a:pt x="9622" y="14572"/>
                    </a:cubicBezTo>
                    <a:cubicBezTo>
                      <a:pt x="27338" y="45910"/>
                      <a:pt x="48103" y="74675"/>
                      <a:pt x="73154" y="100678"/>
                    </a:cubicBezTo>
                    <a:cubicBezTo>
                      <a:pt x="92204" y="120491"/>
                      <a:pt x="124589" y="150018"/>
                      <a:pt x="155069" y="155066"/>
                    </a:cubicBezTo>
                    <a:cubicBezTo>
                      <a:pt x="140972" y="177355"/>
                      <a:pt x="131637" y="203168"/>
                      <a:pt x="128589" y="227552"/>
                    </a:cubicBezTo>
                    <a:cubicBezTo>
                      <a:pt x="122017" y="280415"/>
                      <a:pt x="135828" y="330803"/>
                      <a:pt x="166213" y="367188"/>
                    </a:cubicBezTo>
                    <a:cubicBezTo>
                      <a:pt x="145639" y="386428"/>
                      <a:pt x="127446" y="409193"/>
                      <a:pt x="107825" y="429101"/>
                    </a:cubicBezTo>
                    <a:cubicBezTo>
                      <a:pt x="83727" y="453580"/>
                      <a:pt x="55342" y="474630"/>
                      <a:pt x="31529" y="499204"/>
                    </a:cubicBezTo>
                    <a:cubicBezTo>
                      <a:pt x="31625" y="495871"/>
                      <a:pt x="31625" y="492632"/>
                      <a:pt x="31815" y="489298"/>
                    </a:cubicBezTo>
                    <a:cubicBezTo>
                      <a:pt x="32387" y="480345"/>
                      <a:pt x="34387" y="471296"/>
                      <a:pt x="33815" y="462343"/>
                    </a:cubicBezTo>
                    <a:cubicBezTo>
                      <a:pt x="33815" y="461581"/>
                      <a:pt x="32672" y="461104"/>
                      <a:pt x="32292" y="461962"/>
                    </a:cubicBezTo>
                    <a:cubicBezTo>
                      <a:pt x="24957" y="476535"/>
                      <a:pt x="25529" y="496442"/>
                      <a:pt x="25243" y="512349"/>
                    </a:cubicBezTo>
                    <a:cubicBezTo>
                      <a:pt x="25243" y="514540"/>
                      <a:pt x="27148" y="515587"/>
                      <a:pt x="29053" y="515302"/>
                    </a:cubicBezTo>
                    <a:cubicBezTo>
                      <a:pt x="45627" y="512825"/>
                      <a:pt x="60771" y="513206"/>
                      <a:pt x="76487" y="506253"/>
                    </a:cubicBezTo>
                    <a:cubicBezTo>
                      <a:pt x="77630" y="505777"/>
                      <a:pt x="76964" y="504062"/>
                      <a:pt x="75916" y="504062"/>
                    </a:cubicBezTo>
                    <a:cubicBezTo>
                      <a:pt x="61057" y="504158"/>
                      <a:pt x="47722" y="504538"/>
                      <a:pt x="33720" y="507968"/>
                    </a:cubicBezTo>
                    <a:cubicBezTo>
                      <a:pt x="61914" y="491870"/>
                      <a:pt x="86203" y="464914"/>
                      <a:pt x="108872" y="442054"/>
                    </a:cubicBezTo>
                    <a:cubicBezTo>
                      <a:pt x="130018" y="420719"/>
                      <a:pt x="153069" y="397287"/>
                      <a:pt x="170309" y="371760"/>
                    </a:cubicBezTo>
                    <a:cubicBezTo>
                      <a:pt x="194693" y="398811"/>
                      <a:pt x="228697" y="417480"/>
                      <a:pt x="270893" y="422338"/>
                    </a:cubicBezTo>
                    <a:cubicBezTo>
                      <a:pt x="296801" y="425291"/>
                      <a:pt x="322232" y="420719"/>
                      <a:pt x="345378" y="410812"/>
                    </a:cubicBezTo>
                    <a:cubicBezTo>
                      <a:pt x="367571" y="460914"/>
                      <a:pt x="410053" y="494442"/>
                      <a:pt x="464822" y="507110"/>
                    </a:cubicBezTo>
                    <a:cubicBezTo>
                      <a:pt x="454249" y="513206"/>
                      <a:pt x="445391" y="520731"/>
                      <a:pt x="438056" y="531018"/>
                    </a:cubicBezTo>
                    <a:cubicBezTo>
                      <a:pt x="437390" y="531970"/>
                      <a:pt x="438628" y="533113"/>
                      <a:pt x="439580" y="532542"/>
                    </a:cubicBezTo>
                    <a:cubicBezTo>
                      <a:pt x="451296" y="524731"/>
                      <a:pt x="463107" y="516540"/>
                      <a:pt x="475490" y="509777"/>
                    </a:cubicBezTo>
                    <a:cubicBezTo>
                      <a:pt x="477395" y="508729"/>
                      <a:pt x="477680" y="506444"/>
                      <a:pt x="476823" y="504634"/>
                    </a:cubicBezTo>
                    <a:cubicBezTo>
                      <a:pt x="472823" y="495776"/>
                      <a:pt x="467203" y="487203"/>
                      <a:pt x="461107" y="479678"/>
                    </a:cubicBezTo>
                    <a:cubicBezTo>
                      <a:pt x="460536" y="479011"/>
                      <a:pt x="459583" y="479583"/>
                      <a:pt x="459488" y="480345"/>
                    </a:cubicBezTo>
                    <a:cubicBezTo>
                      <a:pt x="458916" y="487775"/>
                      <a:pt x="462821" y="494061"/>
                      <a:pt x="466346" y="500443"/>
                    </a:cubicBezTo>
                    <a:cubicBezTo>
                      <a:pt x="447010" y="487394"/>
                      <a:pt x="420912" y="483298"/>
                      <a:pt x="400719" y="471772"/>
                    </a:cubicBezTo>
                    <a:cubicBezTo>
                      <a:pt x="375096" y="457199"/>
                      <a:pt x="363476" y="432529"/>
                      <a:pt x="349950" y="408717"/>
                    </a:cubicBezTo>
                    <a:cubicBezTo>
                      <a:pt x="411577" y="379952"/>
                      <a:pt x="456726" y="312514"/>
                      <a:pt x="453963" y="245173"/>
                    </a:cubicBezTo>
                    <a:cubicBezTo>
                      <a:pt x="482062" y="237648"/>
                      <a:pt x="512923" y="244792"/>
                      <a:pt x="541117" y="249459"/>
                    </a:cubicBezTo>
                    <a:cubicBezTo>
                      <a:pt x="563310" y="253174"/>
                      <a:pt x="585122" y="258698"/>
                      <a:pt x="606173" y="266509"/>
                    </a:cubicBezTo>
                    <a:cubicBezTo>
                      <a:pt x="625889" y="273843"/>
                      <a:pt x="640844" y="290988"/>
                      <a:pt x="659513" y="299084"/>
                    </a:cubicBezTo>
                    <a:cubicBezTo>
                      <a:pt x="654845" y="301180"/>
                      <a:pt x="651607" y="304323"/>
                      <a:pt x="647702" y="308038"/>
                    </a:cubicBezTo>
                    <a:cubicBezTo>
                      <a:pt x="647035" y="308704"/>
                      <a:pt x="647511" y="309943"/>
                      <a:pt x="648464" y="309943"/>
                    </a:cubicBezTo>
                    <a:cubicBezTo>
                      <a:pt x="653988" y="309657"/>
                      <a:pt x="658846" y="309847"/>
                      <a:pt x="664085" y="307657"/>
                    </a:cubicBezTo>
                    <a:cubicBezTo>
                      <a:pt x="668085" y="306037"/>
                      <a:pt x="673610" y="304704"/>
                      <a:pt x="675420" y="300418"/>
                    </a:cubicBezTo>
                    <a:cubicBezTo>
                      <a:pt x="675896" y="298989"/>
                      <a:pt x="675705" y="297846"/>
                      <a:pt x="674562" y="297084"/>
                    </a:cubicBezTo>
                    <a:close/>
                    <a:moveTo>
                      <a:pt x="244794" y="393382"/>
                    </a:moveTo>
                    <a:cubicBezTo>
                      <a:pt x="170499" y="374046"/>
                      <a:pt x="141734" y="292512"/>
                      <a:pt x="151259" y="223361"/>
                    </a:cubicBezTo>
                    <a:cubicBezTo>
                      <a:pt x="157164" y="180403"/>
                      <a:pt x="176500" y="149161"/>
                      <a:pt x="205742" y="130587"/>
                    </a:cubicBezTo>
                    <a:cubicBezTo>
                      <a:pt x="204503" y="132778"/>
                      <a:pt x="207266" y="135064"/>
                      <a:pt x="209361" y="133921"/>
                    </a:cubicBezTo>
                    <a:cubicBezTo>
                      <a:pt x="228602" y="122967"/>
                      <a:pt x="247937" y="115061"/>
                      <a:pt x="267559" y="111346"/>
                    </a:cubicBezTo>
                    <a:cubicBezTo>
                      <a:pt x="272703" y="110966"/>
                      <a:pt x="277941" y="110680"/>
                      <a:pt x="283370" y="110775"/>
                    </a:cubicBezTo>
                    <a:cubicBezTo>
                      <a:pt x="284990" y="110775"/>
                      <a:pt x="285847" y="110108"/>
                      <a:pt x="286514" y="109156"/>
                    </a:cubicBezTo>
                    <a:cubicBezTo>
                      <a:pt x="304135" y="108584"/>
                      <a:pt x="322042" y="111632"/>
                      <a:pt x="340520" y="120014"/>
                    </a:cubicBezTo>
                    <a:cubicBezTo>
                      <a:pt x="382812" y="139160"/>
                      <a:pt x="415959" y="179450"/>
                      <a:pt x="429674" y="223265"/>
                    </a:cubicBezTo>
                    <a:cubicBezTo>
                      <a:pt x="462536" y="327945"/>
                      <a:pt x="338330" y="417670"/>
                      <a:pt x="244794" y="393382"/>
                    </a:cubicBezTo>
                    <a:close/>
                  </a:path>
                </a:pathLst>
              </a:custGeom>
              <a:grpFill/>
              <a:ln w="9525" cap="flat">
                <a:noFill/>
                <a:prstDash val="solid"/>
                <a:miter/>
              </a:ln>
            </p:spPr>
            <p:txBody>
              <a:bodyPr rtlCol="0" anchor="ctr"/>
              <a:lstStyle/>
              <a:p>
                <a:endParaRPr lang="en-US"/>
              </a:p>
            </p:txBody>
          </p:sp>
          <p:sp>
            <p:nvSpPr>
              <p:cNvPr id="1247" name="Freeform: Shape 1246">
                <a:extLst>
                  <a:ext uri="{FF2B5EF4-FFF2-40B4-BE49-F238E27FC236}">
                    <a16:creationId xmlns:a16="http://schemas.microsoft.com/office/drawing/2014/main" id="{54DA1D1A-EDD5-B6EF-BDF3-05C9FCEA3975}"/>
                  </a:ext>
                </a:extLst>
              </p:cNvPr>
              <p:cNvSpPr/>
              <p:nvPr/>
            </p:nvSpPr>
            <p:spPr>
              <a:xfrm>
                <a:off x="5346057" y="4160981"/>
                <a:ext cx="644176" cy="421933"/>
              </a:xfrm>
              <a:custGeom>
                <a:avLst/>
                <a:gdLst>
                  <a:gd name="connsiteX0" fmla="*/ 643929 w 644176"/>
                  <a:gd name="connsiteY0" fmla="*/ 4015 h 421933"/>
                  <a:gd name="connsiteX1" fmla="*/ 643929 w 644176"/>
                  <a:gd name="connsiteY1" fmla="*/ 3920 h 421933"/>
                  <a:gd name="connsiteX2" fmla="*/ 638881 w 644176"/>
                  <a:gd name="connsiteY2" fmla="*/ 110 h 421933"/>
                  <a:gd name="connsiteX3" fmla="*/ 605067 w 644176"/>
                  <a:gd name="connsiteY3" fmla="*/ 9730 h 421933"/>
                  <a:gd name="connsiteX4" fmla="*/ 605067 w 644176"/>
                  <a:gd name="connsiteY4" fmla="*/ 12493 h 421933"/>
                  <a:gd name="connsiteX5" fmla="*/ 625736 w 644176"/>
                  <a:gd name="connsiteY5" fmla="*/ 11159 h 421933"/>
                  <a:gd name="connsiteX6" fmla="*/ 551727 w 644176"/>
                  <a:gd name="connsiteY6" fmla="*/ 74215 h 421933"/>
                  <a:gd name="connsiteX7" fmla="*/ 499720 w 644176"/>
                  <a:gd name="connsiteY7" fmla="*/ 158130 h 421933"/>
                  <a:gd name="connsiteX8" fmla="*/ 325889 w 644176"/>
                  <a:gd name="connsiteY8" fmla="*/ 94217 h 421933"/>
                  <a:gd name="connsiteX9" fmla="*/ 219209 w 644176"/>
                  <a:gd name="connsiteY9" fmla="*/ 181657 h 421933"/>
                  <a:gd name="connsiteX10" fmla="*/ 173775 w 644176"/>
                  <a:gd name="connsiteY10" fmla="*/ 166893 h 421933"/>
                  <a:gd name="connsiteX11" fmla="*/ 111577 w 644176"/>
                  <a:gd name="connsiteY11" fmla="*/ 136508 h 421933"/>
                  <a:gd name="connsiteX12" fmla="*/ 15850 w 644176"/>
                  <a:gd name="connsiteY12" fmla="*/ 51831 h 421933"/>
                  <a:gd name="connsiteX13" fmla="*/ 75763 w 644176"/>
                  <a:gd name="connsiteY13" fmla="*/ 66023 h 421933"/>
                  <a:gd name="connsiteX14" fmla="*/ 76144 w 644176"/>
                  <a:gd name="connsiteY14" fmla="*/ 63356 h 421933"/>
                  <a:gd name="connsiteX15" fmla="*/ 4325 w 644176"/>
                  <a:gd name="connsiteY15" fmla="*/ 41068 h 421933"/>
                  <a:gd name="connsiteX16" fmla="*/ 1087 w 644176"/>
                  <a:gd name="connsiteY16" fmla="*/ 48783 h 421933"/>
                  <a:gd name="connsiteX17" fmla="*/ 27185 w 644176"/>
                  <a:gd name="connsiteY17" fmla="*/ 106790 h 421933"/>
                  <a:gd name="connsiteX18" fmla="*/ 28995 w 644176"/>
                  <a:gd name="connsiteY18" fmla="*/ 106600 h 421933"/>
                  <a:gd name="connsiteX19" fmla="*/ 20422 w 644176"/>
                  <a:gd name="connsiteY19" fmla="*/ 64023 h 421933"/>
                  <a:gd name="connsiteX20" fmla="*/ 106814 w 644176"/>
                  <a:gd name="connsiteY20" fmla="*/ 144509 h 421933"/>
                  <a:gd name="connsiteX21" fmla="*/ 164345 w 644176"/>
                  <a:gd name="connsiteY21" fmla="*/ 174036 h 421933"/>
                  <a:gd name="connsiteX22" fmla="*/ 215780 w 644176"/>
                  <a:gd name="connsiteY22" fmla="*/ 190229 h 421933"/>
                  <a:gd name="connsiteX23" fmla="*/ 207017 w 644176"/>
                  <a:gd name="connsiteY23" fmla="*/ 226329 h 421933"/>
                  <a:gd name="connsiteX24" fmla="*/ 205588 w 644176"/>
                  <a:gd name="connsiteY24" fmla="*/ 247760 h 421933"/>
                  <a:gd name="connsiteX25" fmla="*/ 166441 w 644176"/>
                  <a:gd name="connsiteY25" fmla="*/ 249951 h 421933"/>
                  <a:gd name="connsiteX26" fmla="*/ 166060 w 644176"/>
                  <a:gd name="connsiteY26" fmla="*/ 252903 h 421933"/>
                  <a:gd name="connsiteX27" fmla="*/ 205588 w 644176"/>
                  <a:gd name="connsiteY27" fmla="*/ 254809 h 421933"/>
                  <a:gd name="connsiteX28" fmla="*/ 349130 w 644176"/>
                  <a:gd name="connsiteY28" fmla="*/ 421020 h 421933"/>
                  <a:gd name="connsiteX29" fmla="*/ 526295 w 644176"/>
                  <a:gd name="connsiteY29" fmla="*/ 208041 h 421933"/>
                  <a:gd name="connsiteX30" fmla="*/ 504959 w 644176"/>
                  <a:gd name="connsiteY30" fmla="*/ 165274 h 421933"/>
                  <a:gd name="connsiteX31" fmla="*/ 569062 w 644176"/>
                  <a:gd name="connsiteY31" fmla="*/ 69547 h 421933"/>
                  <a:gd name="connsiteX32" fmla="*/ 615925 w 644176"/>
                  <a:gd name="connsiteY32" fmla="*/ 30495 h 421933"/>
                  <a:gd name="connsiteX33" fmla="*/ 632975 w 644176"/>
                  <a:gd name="connsiteY33" fmla="*/ 19351 h 421933"/>
                  <a:gd name="connsiteX34" fmla="*/ 635261 w 644176"/>
                  <a:gd name="connsiteY34" fmla="*/ 35257 h 421933"/>
                  <a:gd name="connsiteX35" fmla="*/ 637738 w 644176"/>
                  <a:gd name="connsiteY35" fmla="*/ 35257 h 421933"/>
                  <a:gd name="connsiteX36" fmla="*/ 643738 w 644176"/>
                  <a:gd name="connsiteY36" fmla="*/ 6682 h 421933"/>
                  <a:gd name="connsiteX37" fmla="*/ 644120 w 644176"/>
                  <a:gd name="connsiteY37" fmla="*/ 5920 h 421933"/>
                  <a:gd name="connsiteX38" fmla="*/ 643929 w 644176"/>
                  <a:gd name="connsiteY38" fmla="*/ 4015 h 421933"/>
                  <a:gd name="connsiteX39" fmla="*/ 508102 w 644176"/>
                  <a:gd name="connsiteY39" fmla="*/ 222233 h 421933"/>
                  <a:gd name="connsiteX40" fmla="*/ 323317 w 644176"/>
                  <a:gd name="connsiteY40" fmla="*/ 392350 h 421933"/>
                  <a:gd name="connsiteX41" fmla="*/ 229782 w 644176"/>
                  <a:gd name="connsiteY41" fmla="*/ 222328 h 421933"/>
                  <a:gd name="connsiteX42" fmla="*/ 284265 w 644176"/>
                  <a:gd name="connsiteY42" fmla="*/ 129555 h 421933"/>
                  <a:gd name="connsiteX43" fmla="*/ 287884 w 644176"/>
                  <a:gd name="connsiteY43" fmla="*/ 132888 h 421933"/>
                  <a:gd name="connsiteX44" fmla="*/ 346082 w 644176"/>
                  <a:gd name="connsiteY44" fmla="*/ 110314 h 421933"/>
                  <a:gd name="connsiteX45" fmla="*/ 361894 w 644176"/>
                  <a:gd name="connsiteY45" fmla="*/ 109743 h 421933"/>
                  <a:gd name="connsiteX46" fmla="*/ 365037 w 644176"/>
                  <a:gd name="connsiteY46" fmla="*/ 108124 h 421933"/>
                  <a:gd name="connsiteX47" fmla="*/ 419044 w 644176"/>
                  <a:gd name="connsiteY47" fmla="*/ 118982 h 421933"/>
                  <a:gd name="connsiteX48" fmla="*/ 508102 w 644176"/>
                  <a:gd name="connsiteY48" fmla="*/ 222233 h 4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44176" h="421933">
                    <a:moveTo>
                      <a:pt x="643929" y="4015"/>
                    </a:moveTo>
                    <a:cubicBezTo>
                      <a:pt x="643929" y="3920"/>
                      <a:pt x="643929" y="3920"/>
                      <a:pt x="643929" y="3920"/>
                    </a:cubicBezTo>
                    <a:cubicBezTo>
                      <a:pt x="643929" y="1253"/>
                      <a:pt x="641452" y="-462"/>
                      <a:pt x="638881" y="110"/>
                    </a:cubicBezTo>
                    <a:cubicBezTo>
                      <a:pt x="627641" y="2682"/>
                      <a:pt x="615640" y="5349"/>
                      <a:pt x="605067" y="9730"/>
                    </a:cubicBezTo>
                    <a:cubicBezTo>
                      <a:pt x="603924" y="10207"/>
                      <a:pt x="603448" y="12302"/>
                      <a:pt x="605067" y="12493"/>
                    </a:cubicBezTo>
                    <a:cubicBezTo>
                      <a:pt x="611830" y="13636"/>
                      <a:pt x="618878" y="12588"/>
                      <a:pt x="625736" y="11159"/>
                    </a:cubicBezTo>
                    <a:cubicBezTo>
                      <a:pt x="598399" y="28590"/>
                      <a:pt x="572587" y="50021"/>
                      <a:pt x="551727" y="74215"/>
                    </a:cubicBezTo>
                    <a:cubicBezTo>
                      <a:pt x="530772" y="98599"/>
                      <a:pt x="508674" y="126602"/>
                      <a:pt x="499720" y="158130"/>
                    </a:cubicBezTo>
                    <a:cubicBezTo>
                      <a:pt x="458001" y="103552"/>
                      <a:pt x="383801" y="67452"/>
                      <a:pt x="325889" y="94217"/>
                    </a:cubicBezTo>
                    <a:cubicBezTo>
                      <a:pt x="277216" y="94408"/>
                      <a:pt x="238450" y="135079"/>
                      <a:pt x="219209" y="181657"/>
                    </a:cubicBezTo>
                    <a:cubicBezTo>
                      <a:pt x="205112" y="174894"/>
                      <a:pt x="188158" y="172132"/>
                      <a:pt x="173775" y="166893"/>
                    </a:cubicBezTo>
                    <a:cubicBezTo>
                      <a:pt x="152058" y="158987"/>
                      <a:pt x="131389" y="148414"/>
                      <a:pt x="111577" y="136508"/>
                    </a:cubicBezTo>
                    <a:cubicBezTo>
                      <a:pt x="74048" y="113838"/>
                      <a:pt x="45187" y="83549"/>
                      <a:pt x="15850" y="51831"/>
                    </a:cubicBezTo>
                    <a:cubicBezTo>
                      <a:pt x="35948" y="56022"/>
                      <a:pt x="54236" y="66785"/>
                      <a:pt x="75763" y="66023"/>
                    </a:cubicBezTo>
                    <a:cubicBezTo>
                      <a:pt x="77287" y="66023"/>
                      <a:pt x="77572" y="63832"/>
                      <a:pt x="76144" y="63356"/>
                    </a:cubicBezTo>
                    <a:cubicBezTo>
                      <a:pt x="51664" y="56022"/>
                      <a:pt x="30614" y="41925"/>
                      <a:pt x="4325" y="41068"/>
                    </a:cubicBezTo>
                    <a:cubicBezTo>
                      <a:pt x="39" y="40972"/>
                      <a:pt x="-1104" y="45925"/>
                      <a:pt x="1087" y="48783"/>
                    </a:cubicBezTo>
                    <a:cubicBezTo>
                      <a:pt x="14803" y="66118"/>
                      <a:pt x="15470" y="88978"/>
                      <a:pt x="27185" y="106790"/>
                    </a:cubicBezTo>
                    <a:cubicBezTo>
                      <a:pt x="27661" y="107457"/>
                      <a:pt x="28900" y="107457"/>
                      <a:pt x="28995" y="106600"/>
                    </a:cubicBezTo>
                    <a:cubicBezTo>
                      <a:pt x="31186" y="93741"/>
                      <a:pt x="26899" y="77929"/>
                      <a:pt x="20422" y="64023"/>
                    </a:cubicBezTo>
                    <a:cubicBezTo>
                      <a:pt x="43092" y="96312"/>
                      <a:pt x="74143" y="123268"/>
                      <a:pt x="106814" y="144509"/>
                    </a:cubicBezTo>
                    <a:cubicBezTo>
                      <a:pt x="124912" y="156320"/>
                      <a:pt x="144438" y="165750"/>
                      <a:pt x="164345" y="174036"/>
                    </a:cubicBezTo>
                    <a:cubicBezTo>
                      <a:pt x="179680" y="180513"/>
                      <a:pt x="198254" y="188991"/>
                      <a:pt x="215780" y="190229"/>
                    </a:cubicBezTo>
                    <a:cubicBezTo>
                      <a:pt x="211494" y="202230"/>
                      <a:pt x="208541" y="214422"/>
                      <a:pt x="207017" y="226329"/>
                    </a:cubicBezTo>
                    <a:cubicBezTo>
                      <a:pt x="206160" y="233568"/>
                      <a:pt x="205683" y="240711"/>
                      <a:pt x="205588" y="247760"/>
                    </a:cubicBezTo>
                    <a:cubicBezTo>
                      <a:pt x="192444" y="246998"/>
                      <a:pt x="178918" y="246998"/>
                      <a:pt x="166441" y="249951"/>
                    </a:cubicBezTo>
                    <a:cubicBezTo>
                      <a:pt x="165012" y="250332"/>
                      <a:pt x="164916" y="252142"/>
                      <a:pt x="166060" y="252903"/>
                    </a:cubicBezTo>
                    <a:cubicBezTo>
                      <a:pt x="178061" y="260238"/>
                      <a:pt x="192349" y="258237"/>
                      <a:pt x="205588" y="254809"/>
                    </a:cubicBezTo>
                    <a:cubicBezTo>
                      <a:pt x="206636" y="338819"/>
                      <a:pt x="259500" y="410733"/>
                      <a:pt x="349130" y="421020"/>
                    </a:cubicBezTo>
                    <a:cubicBezTo>
                      <a:pt x="458858" y="433688"/>
                      <a:pt x="559156" y="312149"/>
                      <a:pt x="526295" y="208041"/>
                    </a:cubicBezTo>
                    <a:cubicBezTo>
                      <a:pt x="521628" y="193277"/>
                      <a:pt x="514294" y="178799"/>
                      <a:pt x="504959" y="165274"/>
                    </a:cubicBezTo>
                    <a:cubicBezTo>
                      <a:pt x="520675" y="129555"/>
                      <a:pt x="541630" y="97836"/>
                      <a:pt x="569062" y="69547"/>
                    </a:cubicBezTo>
                    <a:cubicBezTo>
                      <a:pt x="583255" y="54974"/>
                      <a:pt x="599352" y="42211"/>
                      <a:pt x="615925" y="30495"/>
                    </a:cubicBezTo>
                    <a:cubicBezTo>
                      <a:pt x="621736" y="26399"/>
                      <a:pt x="627737" y="23256"/>
                      <a:pt x="632975" y="19351"/>
                    </a:cubicBezTo>
                    <a:cubicBezTo>
                      <a:pt x="633166" y="24685"/>
                      <a:pt x="634118" y="30019"/>
                      <a:pt x="635261" y="35257"/>
                    </a:cubicBezTo>
                    <a:cubicBezTo>
                      <a:pt x="635547" y="36495"/>
                      <a:pt x="637357" y="36400"/>
                      <a:pt x="637738" y="35257"/>
                    </a:cubicBezTo>
                    <a:cubicBezTo>
                      <a:pt x="640309" y="25732"/>
                      <a:pt x="644786" y="16684"/>
                      <a:pt x="643738" y="6682"/>
                    </a:cubicBezTo>
                    <a:cubicBezTo>
                      <a:pt x="643834" y="6396"/>
                      <a:pt x="644024" y="6206"/>
                      <a:pt x="644120" y="5920"/>
                    </a:cubicBezTo>
                    <a:cubicBezTo>
                      <a:pt x="644215" y="5158"/>
                      <a:pt x="644215" y="4587"/>
                      <a:pt x="643929" y="4015"/>
                    </a:cubicBezTo>
                    <a:close/>
                    <a:moveTo>
                      <a:pt x="508102" y="222233"/>
                    </a:moveTo>
                    <a:cubicBezTo>
                      <a:pt x="540964" y="327008"/>
                      <a:pt x="416853" y="416734"/>
                      <a:pt x="323317" y="392350"/>
                    </a:cubicBezTo>
                    <a:cubicBezTo>
                      <a:pt x="249022" y="373014"/>
                      <a:pt x="220257" y="291480"/>
                      <a:pt x="229782" y="222328"/>
                    </a:cubicBezTo>
                    <a:cubicBezTo>
                      <a:pt x="235687" y="179370"/>
                      <a:pt x="255023" y="148128"/>
                      <a:pt x="284265" y="129555"/>
                    </a:cubicBezTo>
                    <a:cubicBezTo>
                      <a:pt x="283027" y="131745"/>
                      <a:pt x="285789" y="134032"/>
                      <a:pt x="287884" y="132888"/>
                    </a:cubicBezTo>
                    <a:cubicBezTo>
                      <a:pt x="307125" y="121935"/>
                      <a:pt x="326461" y="114029"/>
                      <a:pt x="346082" y="110314"/>
                    </a:cubicBezTo>
                    <a:cubicBezTo>
                      <a:pt x="351226" y="109933"/>
                      <a:pt x="356464" y="109647"/>
                      <a:pt x="361894" y="109743"/>
                    </a:cubicBezTo>
                    <a:cubicBezTo>
                      <a:pt x="363513" y="109743"/>
                      <a:pt x="364370" y="109076"/>
                      <a:pt x="365037" y="108124"/>
                    </a:cubicBezTo>
                    <a:cubicBezTo>
                      <a:pt x="382658" y="107552"/>
                      <a:pt x="400565" y="110600"/>
                      <a:pt x="419044" y="118982"/>
                    </a:cubicBezTo>
                    <a:cubicBezTo>
                      <a:pt x="461239" y="138032"/>
                      <a:pt x="494291" y="178418"/>
                      <a:pt x="508102" y="222233"/>
                    </a:cubicBezTo>
                    <a:close/>
                  </a:path>
                </a:pathLst>
              </a:custGeom>
              <a:grpFill/>
              <a:ln w="9525" cap="flat">
                <a:noFill/>
                <a:prstDash val="solid"/>
                <a:miter/>
              </a:ln>
            </p:spPr>
            <p:txBody>
              <a:bodyPr rtlCol="0" anchor="ctr"/>
              <a:lstStyle/>
              <a:p>
                <a:endParaRPr lang="en-US"/>
              </a:p>
            </p:txBody>
          </p:sp>
          <p:sp>
            <p:nvSpPr>
              <p:cNvPr id="1248" name="Freeform: Shape 1247">
                <a:extLst>
                  <a:ext uri="{FF2B5EF4-FFF2-40B4-BE49-F238E27FC236}">
                    <a16:creationId xmlns:a16="http://schemas.microsoft.com/office/drawing/2014/main" id="{636AD273-61EC-ACA7-3642-5CA8106DEB09}"/>
                  </a:ext>
                </a:extLst>
              </p:cNvPr>
              <p:cNvSpPr/>
              <p:nvPr/>
            </p:nvSpPr>
            <p:spPr>
              <a:xfrm>
                <a:off x="4765548" y="5193935"/>
                <a:ext cx="93748" cy="107458"/>
              </a:xfrm>
              <a:custGeom>
                <a:avLst/>
                <a:gdLst>
                  <a:gd name="connsiteX0" fmla="*/ 92773 w 93748"/>
                  <a:gd name="connsiteY0" fmla="*/ 97488 h 107458"/>
                  <a:gd name="connsiteX1" fmla="*/ 54197 w 93748"/>
                  <a:gd name="connsiteY1" fmla="*/ 5000 h 107458"/>
                  <a:gd name="connsiteX2" fmla="*/ 41814 w 93748"/>
                  <a:gd name="connsiteY2" fmla="*/ 3381 h 107458"/>
                  <a:gd name="connsiteX3" fmla="*/ 476 w 93748"/>
                  <a:gd name="connsiteY3" fmla="*/ 96631 h 107458"/>
                  <a:gd name="connsiteX4" fmla="*/ 5048 w 93748"/>
                  <a:gd name="connsiteY4" fmla="*/ 102631 h 107458"/>
                  <a:gd name="connsiteX5" fmla="*/ 28765 w 93748"/>
                  <a:gd name="connsiteY5" fmla="*/ 70437 h 107458"/>
                  <a:gd name="connsiteX6" fmla="*/ 49244 w 93748"/>
                  <a:gd name="connsiteY6" fmla="*/ 72532 h 107458"/>
                  <a:gd name="connsiteX7" fmla="*/ 65531 w 93748"/>
                  <a:gd name="connsiteY7" fmla="*/ 72628 h 107458"/>
                  <a:gd name="connsiteX8" fmla="*/ 81057 w 93748"/>
                  <a:gd name="connsiteY8" fmla="*/ 104155 h 107458"/>
                  <a:gd name="connsiteX9" fmla="*/ 92773 w 93748"/>
                  <a:gd name="connsiteY9" fmla="*/ 97488 h 107458"/>
                  <a:gd name="connsiteX10" fmla="*/ 53244 w 93748"/>
                  <a:gd name="connsiteY10" fmla="*/ 60626 h 107458"/>
                  <a:gd name="connsiteX11" fmla="*/ 32861 w 93748"/>
                  <a:gd name="connsiteY11" fmla="*/ 60912 h 107458"/>
                  <a:gd name="connsiteX12" fmla="*/ 47339 w 93748"/>
                  <a:gd name="connsiteY12" fmla="*/ 24812 h 107458"/>
                  <a:gd name="connsiteX13" fmla="*/ 60864 w 93748"/>
                  <a:gd name="connsiteY13" fmla="*/ 61102 h 107458"/>
                  <a:gd name="connsiteX14" fmla="*/ 53244 w 93748"/>
                  <a:gd name="connsiteY14" fmla="*/ 60626 h 10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748" h="107458">
                    <a:moveTo>
                      <a:pt x="92773" y="97488"/>
                    </a:moveTo>
                    <a:cubicBezTo>
                      <a:pt x="76009" y="68341"/>
                      <a:pt x="66293" y="36147"/>
                      <a:pt x="54197" y="5000"/>
                    </a:cubicBezTo>
                    <a:cubicBezTo>
                      <a:pt x="52292" y="142"/>
                      <a:pt x="44576" y="-2525"/>
                      <a:pt x="41814" y="3381"/>
                    </a:cubicBezTo>
                    <a:cubicBezTo>
                      <a:pt x="27527" y="34337"/>
                      <a:pt x="17811" y="67008"/>
                      <a:pt x="476" y="96631"/>
                    </a:cubicBezTo>
                    <a:cubicBezTo>
                      <a:pt x="-1144" y="99393"/>
                      <a:pt x="1619" y="104060"/>
                      <a:pt x="5048" y="102631"/>
                    </a:cubicBezTo>
                    <a:cubicBezTo>
                      <a:pt x="16954" y="97678"/>
                      <a:pt x="23621" y="82438"/>
                      <a:pt x="28765" y="70437"/>
                    </a:cubicBezTo>
                    <a:cubicBezTo>
                      <a:pt x="34956" y="73009"/>
                      <a:pt x="42671" y="72247"/>
                      <a:pt x="49244" y="72532"/>
                    </a:cubicBezTo>
                    <a:cubicBezTo>
                      <a:pt x="55244" y="72818"/>
                      <a:pt x="60388" y="73104"/>
                      <a:pt x="65531" y="72628"/>
                    </a:cubicBezTo>
                    <a:cubicBezTo>
                      <a:pt x="70103" y="83391"/>
                      <a:pt x="75056" y="94059"/>
                      <a:pt x="81057" y="104155"/>
                    </a:cubicBezTo>
                    <a:cubicBezTo>
                      <a:pt x="85629" y="111680"/>
                      <a:pt x="97154" y="105013"/>
                      <a:pt x="92773" y="97488"/>
                    </a:cubicBezTo>
                    <a:close/>
                    <a:moveTo>
                      <a:pt x="53244" y="60626"/>
                    </a:moveTo>
                    <a:cubicBezTo>
                      <a:pt x="47053" y="60436"/>
                      <a:pt x="39433" y="59578"/>
                      <a:pt x="32861" y="60912"/>
                    </a:cubicBezTo>
                    <a:cubicBezTo>
                      <a:pt x="38004" y="49006"/>
                      <a:pt x="42481" y="36814"/>
                      <a:pt x="47339" y="24812"/>
                    </a:cubicBezTo>
                    <a:cubicBezTo>
                      <a:pt x="51815" y="36909"/>
                      <a:pt x="56197" y="49101"/>
                      <a:pt x="60864" y="61102"/>
                    </a:cubicBezTo>
                    <a:cubicBezTo>
                      <a:pt x="58578" y="60912"/>
                      <a:pt x="56006" y="60721"/>
                      <a:pt x="53244" y="60626"/>
                    </a:cubicBezTo>
                    <a:close/>
                  </a:path>
                </a:pathLst>
              </a:custGeom>
              <a:grpFill/>
              <a:ln w="9525" cap="flat">
                <a:noFill/>
                <a:prstDash val="solid"/>
                <a:miter/>
              </a:ln>
            </p:spPr>
            <p:txBody>
              <a:bodyPr rtlCol="0" anchor="ctr"/>
              <a:lstStyle/>
              <a:p>
                <a:endParaRPr lang="en-US"/>
              </a:p>
            </p:txBody>
          </p:sp>
          <p:sp>
            <p:nvSpPr>
              <p:cNvPr id="1249" name="Freeform: Shape 1248">
                <a:extLst>
                  <a:ext uri="{FF2B5EF4-FFF2-40B4-BE49-F238E27FC236}">
                    <a16:creationId xmlns:a16="http://schemas.microsoft.com/office/drawing/2014/main" id="{192D37DE-8252-3B33-1036-9D83603DEB43}"/>
                  </a:ext>
                </a:extLst>
              </p:cNvPr>
              <p:cNvSpPr/>
              <p:nvPr/>
            </p:nvSpPr>
            <p:spPr>
              <a:xfrm>
                <a:off x="4753792" y="5191322"/>
                <a:ext cx="12816" cy="21178"/>
              </a:xfrm>
              <a:custGeom>
                <a:avLst/>
                <a:gdLst>
                  <a:gd name="connsiteX0" fmla="*/ 11660 w 12816"/>
                  <a:gd name="connsiteY0" fmla="*/ 755 h 21178"/>
                  <a:gd name="connsiteX1" fmla="*/ 9945 w 12816"/>
                  <a:gd name="connsiteY1" fmla="*/ 279 h 21178"/>
                  <a:gd name="connsiteX2" fmla="*/ 3468 w 12816"/>
                  <a:gd name="connsiteY2" fmla="*/ 8566 h 21178"/>
                  <a:gd name="connsiteX3" fmla="*/ 39 w 12816"/>
                  <a:gd name="connsiteY3" fmla="*/ 19805 h 21178"/>
                  <a:gd name="connsiteX4" fmla="*/ 1944 w 12816"/>
                  <a:gd name="connsiteY4" fmla="*/ 20853 h 21178"/>
                  <a:gd name="connsiteX5" fmla="*/ 11184 w 12816"/>
                  <a:gd name="connsiteY5" fmla="*/ 11709 h 21178"/>
                  <a:gd name="connsiteX6" fmla="*/ 11660 w 12816"/>
                  <a:gd name="connsiteY6" fmla="*/ 755 h 2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6" h="21178">
                    <a:moveTo>
                      <a:pt x="11660" y="755"/>
                    </a:moveTo>
                    <a:cubicBezTo>
                      <a:pt x="11469" y="88"/>
                      <a:pt x="10422" y="-293"/>
                      <a:pt x="9945" y="279"/>
                    </a:cubicBezTo>
                    <a:cubicBezTo>
                      <a:pt x="7564" y="3041"/>
                      <a:pt x="4992" y="4946"/>
                      <a:pt x="3468" y="8566"/>
                    </a:cubicBezTo>
                    <a:cubicBezTo>
                      <a:pt x="1944" y="12185"/>
                      <a:pt x="1087" y="15995"/>
                      <a:pt x="39" y="19805"/>
                    </a:cubicBezTo>
                    <a:cubicBezTo>
                      <a:pt x="-246" y="20948"/>
                      <a:pt x="1087" y="21615"/>
                      <a:pt x="1944" y="20853"/>
                    </a:cubicBezTo>
                    <a:cubicBezTo>
                      <a:pt x="5183" y="17900"/>
                      <a:pt x="8612" y="15424"/>
                      <a:pt x="11184" y="11709"/>
                    </a:cubicBezTo>
                    <a:cubicBezTo>
                      <a:pt x="13660" y="8280"/>
                      <a:pt x="12898" y="4470"/>
                      <a:pt x="11660" y="755"/>
                    </a:cubicBezTo>
                    <a:close/>
                  </a:path>
                </a:pathLst>
              </a:custGeom>
              <a:grpFill/>
              <a:ln w="9525" cap="flat">
                <a:noFill/>
                <a:prstDash val="solid"/>
                <a:miter/>
              </a:ln>
            </p:spPr>
            <p:txBody>
              <a:bodyPr rtlCol="0" anchor="ctr"/>
              <a:lstStyle/>
              <a:p>
                <a:endParaRPr lang="en-US"/>
              </a:p>
            </p:txBody>
          </p:sp>
          <p:sp>
            <p:nvSpPr>
              <p:cNvPr id="1250" name="Freeform: Shape 1249">
                <a:extLst>
                  <a:ext uri="{FF2B5EF4-FFF2-40B4-BE49-F238E27FC236}">
                    <a16:creationId xmlns:a16="http://schemas.microsoft.com/office/drawing/2014/main" id="{2F505A74-A3BB-7B24-7FBF-DA02B5BDFDE9}"/>
                  </a:ext>
                </a:extLst>
              </p:cNvPr>
              <p:cNvSpPr/>
              <p:nvPr/>
            </p:nvSpPr>
            <p:spPr>
              <a:xfrm>
                <a:off x="5679093" y="5219028"/>
                <a:ext cx="73756" cy="103940"/>
              </a:xfrm>
              <a:custGeom>
                <a:avLst/>
                <a:gdLst>
                  <a:gd name="connsiteX0" fmla="*/ 46860 w 73756"/>
                  <a:gd name="connsiteY0" fmla="*/ 55631 h 103940"/>
                  <a:gd name="connsiteX1" fmla="*/ 57052 w 73756"/>
                  <a:gd name="connsiteY1" fmla="*/ 26294 h 103940"/>
                  <a:gd name="connsiteX2" fmla="*/ 6379 w 73756"/>
                  <a:gd name="connsiteY2" fmla="*/ 3149 h 103940"/>
                  <a:gd name="connsiteX3" fmla="*/ 2188 w 73756"/>
                  <a:gd name="connsiteY3" fmla="*/ 10578 h 103940"/>
                  <a:gd name="connsiteX4" fmla="*/ 2664 w 73756"/>
                  <a:gd name="connsiteY4" fmla="*/ 92684 h 103940"/>
                  <a:gd name="connsiteX5" fmla="*/ 1998 w 73756"/>
                  <a:gd name="connsiteY5" fmla="*/ 92684 h 103940"/>
                  <a:gd name="connsiteX6" fmla="*/ 950 w 73756"/>
                  <a:gd name="connsiteY6" fmla="*/ 96493 h 103940"/>
                  <a:gd name="connsiteX7" fmla="*/ 3045 w 73756"/>
                  <a:gd name="connsiteY7" fmla="*/ 97541 h 103940"/>
                  <a:gd name="connsiteX8" fmla="*/ 3236 w 73756"/>
                  <a:gd name="connsiteY8" fmla="*/ 99256 h 103940"/>
                  <a:gd name="connsiteX9" fmla="*/ 3331 w 73756"/>
                  <a:gd name="connsiteY9" fmla="*/ 99160 h 103940"/>
                  <a:gd name="connsiteX10" fmla="*/ 9617 w 73756"/>
                  <a:gd name="connsiteY10" fmla="*/ 100208 h 103940"/>
                  <a:gd name="connsiteX11" fmla="*/ 73149 w 73756"/>
                  <a:gd name="connsiteY11" fmla="*/ 79158 h 103940"/>
                  <a:gd name="connsiteX12" fmla="*/ 46860 w 73756"/>
                  <a:gd name="connsiteY12" fmla="*/ 55631 h 103940"/>
                  <a:gd name="connsiteX13" fmla="*/ 21238 w 73756"/>
                  <a:gd name="connsiteY13" fmla="*/ 53536 h 103940"/>
                  <a:gd name="connsiteX14" fmla="*/ 17047 w 73756"/>
                  <a:gd name="connsiteY14" fmla="*/ 55917 h 103940"/>
                  <a:gd name="connsiteX15" fmla="*/ 14666 w 73756"/>
                  <a:gd name="connsiteY15" fmla="*/ 13340 h 103940"/>
                  <a:gd name="connsiteX16" fmla="*/ 21238 w 73756"/>
                  <a:gd name="connsiteY16" fmla="*/ 53536 h 103940"/>
                  <a:gd name="connsiteX17" fmla="*/ 61243 w 73756"/>
                  <a:gd name="connsiteY17" fmla="*/ 80492 h 103940"/>
                  <a:gd name="connsiteX18" fmla="*/ 12094 w 73756"/>
                  <a:gd name="connsiteY18" fmla="*/ 93160 h 103940"/>
                  <a:gd name="connsiteX19" fmla="*/ 16761 w 73756"/>
                  <a:gd name="connsiteY19" fmla="*/ 62299 h 103940"/>
                  <a:gd name="connsiteX20" fmla="*/ 21238 w 73756"/>
                  <a:gd name="connsiteY20" fmla="*/ 64585 h 103940"/>
                  <a:gd name="connsiteX21" fmla="*/ 61243 w 73756"/>
                  <a:gd name="connsiteY21" fmla="*/ 80492 h 10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3756" h="103940">
                    <a:moveTo>
                      <a:pt x="46860" y="55631"/>
                    </a:moveTo>
                    <a:cubicBezTo>
                      <a:pt x="55147" y="49345"/>
                      <a:pt x="59814" y="39725"/>
                      <a:pt x="57052" y="26294"/>
                    </a:cubicBezTo>
                    <a:cubicBezTo>
                      <a:pt x="52385" y="3053"/>
                      <a:pt x="26191" y="-5138"/>
                      <a:pt x="6379" y="3149"/>
                    </a:cubicBezTo>
                    <a:cubicBezTo>
                      <a:pt x="3045" y="4577"/>
                      <a:pt x="1616" y="6959"/>
                      <a:pt x="2188" y="10578"/>
                    </a:cubicBezTo>
                    <a:cubicBezTo>
                      <a:pt x="6284" y="38010"/>
                      <a:pt x="283" y="65633"/>
                      <a:pt x="2664" y="92684"/>
                    </a:cubicBezTo>
                    <a:cubicBezTo>
                      <a:pt x="2474" y="92684"/>
                      <a:pt x="2188" y="92684"/>
                      <a:pt x="1998" y="92684"/>
                    </a:cubicBezTo>
                    <a:cubicBezTo>
                      <a:pt x="-3" y="92588"/>
                      <a:pt x="-765" y="95541"/>
                      <a:pt x="950" y="96493"/>
                    </a:cubicBezTo>
                    <a:cubicBezTo>
                      <a:pt x="1616" y="96875"/>
                      <a:pt x="2379" y="97160"/>
                      <a:pt x="3045" y="97541"/>
                    </a:cubicBezTo>
                    <a:cubicBezTo>
                      <a:pt x="3140" y="98113"/>
                      <a:pt x="3140" y="98684"/>
                      <a:pt x="3236" y="99256"/>
                    </a:cubicBezTo>
                    <a:cubicBezTo>
                      <a:pt x="3236" y="99256"/>
                      <a:pt x="3331" y="99160"/>
                      <a:pt x="3331" y="99160"/>
                    </a:cubicBezTo>
                    <a:cubicBezTo>
                      <a:pt x="4188" y="101923"/>
                      <a:pt x="7903" y="102780"/>
                      <a:pt x="9617" y="100208"/>
                    </a:cubicBezTo>
                    <a:cubicBezTo>
                      <a:pt x="32287" y="107828"/>
                      <a:pt x="66767" y="105161"/>
                      <a:pt x="73149" y="79158"/>
                    </a:cubicBezTo>
                    <a:cubicBezTo>
                      <a:pt x="76959" y="64680"/>
                      <a:pt x="62196" y="58393"/>
                      <a:pt x="46860" y="55631"/>
                    </a:cubicBezTo>
                    <a:close/>
                    <a:moveTo>
                      <a:pt x="21238" y="53536"/>
                    </a:moveTo>
                    <a:cubicBezTo>
                      <a:pt x="19333" y="53726"/>
                      <a:pt x="17904" y="54679"/>
                      <a:pt x="17047" y="55917"/>
                    </a:cubicBezTo>
                    <a:cubicBezTo>
                      <a:pt x="17428" y="41439"/>
                      <a:pt x="16380" y="26866"/>
                      <a:pt x="14666" y="13340"/>
                    </a:cubicBezTo>
                    <a:cubicBezTo>
                      <a:pt x="44670" y="6101"/>
                      <a:pt x="59719" y="49535"/>
                      <a:pt x="21238" y="53536"/>
                    </a:cubicBezTo>
                    <a:close/>
                    <a:moveTo>
                      <a:pt x="61243" y="80492"/>
                    </a:moveTo>
                    <a:cubicBezTo>
                      <a:pt x="55242" y="93826"/>
                      <a:pt x="29525" y="93826"/>
                      <a:pt x="12094" y="93160"/>
                    </a:cubicBezTo>
                    <a:cubicBezTo>
                      <a:pt x="14666" y="83349"/>
                      <a:pt x="16190" y="72967"/>
                      <a:pt x="16761" y="62299"/>
                    </a:cubicBezTo>
                    <a:cubicBezTo>
                      <a:pt x="17618" y="63632"/>
                      <a:pt x="19047" y="64585"/>
                      <a:pt x="21238" y="64585"/>
                    </a:cubicBezTo>
                    <a:cubicBezTo>
                      <a:pt x="29525" y="64680"/>
                      <a:pt x="68101" y="65156"/>
                      <a:pt x="61243" y="80492"/>
                    </a:cubicBezTo>
                    <a:close/>
                  </a:path>
                </a:pathLst>
              </a:custGeom>
              <a:grpFill/>
              <a:ln w="9525" cap="flat">
                <a:noFill/>
                <a:prstDash val="solid"/>
                <a:miter/>
              </a:ln>
            </p:spPr>
            <p:txBody>
              <a:bodyPr rtlCol="0" anchor="ctr"/>
              <a:lstStyle/>
              <a:p>
                <a:endParaRPr lang="en-US"/>
              </a:p>
            </p:txBody>
          </p:sp>
          <p:sp>
            <p:nvSpPr>
              <p:cNvPr id="1251" name="Freeform: Shape 1250">
                <a:extLst>
                  <a:ext uri="{FF2B5EF4-FFF2-40B4-BE49-F238E27FC236}">
                    <a16:creationId xmlns:a16="http://schemas.microsoft.com/office/drawing/2014/main" id="{8985B2B5-9951-0B0D-05EA-37703790CD1A}"/>
                  </a:ext>
                </a:extLst>
              </p:cNvPr>
              <p:cNvSpPr/>
              <p:nvPr/>
            </p:nvSpPr>
            <p:spPr>
              <a:xfrm>
                <a:off x="5011680" y="5250333"/>
                <a:ext cx="483482" cy="71383"/>
              </a:xfrm>
              <a:custGeom>
                <a:avLst/>
                <a:gdLst>
                  <a:gd name="connsiteX0" fmla="*/ 482625 w 483482"/>
                  <a:gd name="connsiteY0" fmla="*/ 18611 h 71383"/>
                  <a:gd name="connsiteX1" fmla="*/ 249739 w 483482"/>
                  <a:gd name="connsiteY1" fmla="*/ 17468 h 71383"/>
                  <a:gd name="connsiteX2" fmla="*/ 14757 w 483482"/>
                  <a:gd name="connsiteY2" fmla="*/ 25374 h 71383"/>
                  <a:gd name="connsiteX3" fmla="*/ 17138 w 483482"/>
                  <a:gd name="connsiteY3" fmla="*/ 22325 h 71383"/>
                  <a:gd name="connsiteX4" fmla="*/ 32759 w 483482"/>
                  <a:gd name="connsiteY4" fmla="*/ 1942 h 71383"/>
                  <a:gd name="connsiteX5" fmla="*/ 30473 w 483482"/>
                  <a:gd name="connsiteY5" fmla="*/ 132 h 71383"/>
                  <a:gd name="connsiteX6" fmla="*/ 850 w 483482"/>
                  <a:gd name="connsiteY6" fmla="*/ 32898 h 71383"/>
                  <a:gd name="connsiteX7" fmla="*/ 9232 w 483482"/>
                  <a:gd name="connsiteY7" fmla="*/ 55092 h 71383"/>
                  <a:gd name="connsiteX8" fmla="*/ 31711 w 483482"/>
                  <a:gd name="connsiteY8" fmla="*/ 70427 h 71383"/>
                  <a:gd name="connsiteX9" fmla="*/ 23234 w 483482"/>
                  <a:gd name="connsiteY9" fmla="*/ 51853 h 71383"/>
                  <a:gd name="connsiteX10" fmla="*/ 12566 w 483482"/>
                  <a:gd name="connsiteY10" fmla="*/ 38899 h 71383"/>
                  <a:gd name="connsiteX11" fmla="*/ 240404 w 483482"/>
                  <a:gd name="connsiteY11" fmla="*/ 25659 h 71383"/>
                  <a:gd name="connsiteX12" fmla="*/ 482625 w 483482"/>
                  <a:gd name="connsiteY12" fmla="*/ 20325 h 71383"/>
                  <a:gd name="connsiteX13" fmla="*/ 482625 w 483482"/>
                  <a:gd name="connsiteY13" fmla="*/ 18611 h 7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3482" h="71383">
                    <a:moveTo>
                      <a:pt x="482625" y="18611"/>
                    </a:moveTo>
                    <a:cubicBezTo>
                      <a:pt x="405663" y="12705"/>
                      <a:pt x="326891" y="16134"/>
                      <a:pt x="249739" y="17468"/>
                    </a:cubicBezTo>
                    <a:cubicBezTo>
                      <a:pt x="171538" y="18897"/>
                      <a:pt x="92862" y="20420"/>
                      <a:pt x="14757" y="25374"/>
                    </a:cubicBezTo>
                    <a:cubicBezTo>
                      <a:pt x="15805" y="24040"/>
                      <a:pt x="16662" y="22897"/>
                      <a:pt x="17138" y="22325"/>
                    </a:cubicBezTo>
                    <a:cubicBezTo>
                      <a:pt x="22663" y="16134"/>
                      <a:pt x="30187" y="10133"/>
                      <a:pt x="32759" y="1942"/>
                    </a:cubicBezTo>
                    <a:cubicBezTo>
                      <a:pt x="33235" y="513"/>
                      <a:pt x="31616" y="-344"/>
                      <a:pt x="30473" y="132"/>
                    </a:cubicBezTo>
                    <a:cubicBezTo>
                      <a:pt x="24091" y="2990"/>
                      <a:pt x="-5341" y="23754"/>
                      <a:pt x="850" y="32898"/>
                    </a:cubicBezTo>
                    <a:cubicBezTo>
                      <a:pt x="-1721" y="39566"/>
                      <a:pt x="4660" y="49091"/>
                      <a:pt x="9232" y="55092"/>
                    </a:cubicBezTo>
                    <a:cubicBezTo>
                      <a:pt x="13233" y="60330"/>
                      <a:pt x="23329" y="75284"/>
                      <a:pt x="31711" y="70427"/>
                    </a:cubicBezTo>
                    <a:cubicBezTo>
                      <a:pt x="40665" y="65188"/>
                      <a:pt x="26758" y="55473"/>
                      <a:pt x="23234" y="51853"/>
                    </a:cubicBezTo>
                    <a:cubicBezTo>
                      <a:pt x="19615" y="48043"/>
                      <a:pt x="16281" y="43185"/>
                      <a:pt x="12566" y="38899"/>
                    </a:cubicBezTo>
                    <a:cubicBezTo>
                      <a:pt x="88576" y="32708"/>
                      <a:pt x="164204" y="27755"/>
                      <a:pt x="240404" y="25659"/>
                    </a:cubicBezTo>
                    <a:cubicBezTo>
                      <a:pt x="320890" y="23468"/>
                      <a:pt x="402329" y="26517"/>
                      <a:pt x="482625" y="20325"/>
                    </a:cubicBezTo>
                    <a:cubicBezTo>
                      <a:pt x="483768" y="20230"/>
                      <a:pt x="483768" y="18706"/>
                      <a:pt x="482625" y="18611"/>
                    </a:cubicBezTo>
                    <a:close/>
                  </a:path>
                </a:pathLst>
              </a:custGeom>
              <a:grpFill/>
              <a:ln w="9525" cap="flat">
                <a:noFill/>
                <a:prstDash val="solid"/>
                <a:miter/>
              </a:ln>
            </p:spPr>
            <p:txBody>
              <a:bodyPr rtlCol="0" anchor="ctr"/>
              <a:lstStyle/>
              <a:p>
                <a:endParaRPr lang="en-US"/>
              </a:p>
            </p:txBody>
          </p:sp>
          <p:sp>
            <p:nvSpPr>
              <p:cNvPr id="1252" name="Freeform: Shape 1251">
                <a:extLst>
                  <a:ext uri="{FF2B5EF4-FFF2-40B4-BE49-F238E27FC236}">
                    <a16:creationId xmlns:a16="http://schemas.microsoft.com/office/drawing/2014/main" id="{D9BFF5E4-F259-9F4A-91B8-DE0A8085AB31}"/>
                  </a:ext>
                </a:extLst>
              </p:cNvPr>
              <p:cNvSpPr/>
              <p:nvPr/>
            </p:nvSpPr>
            <p:spPr>
              <a:xfrm>
                <a:off x="5003245" y="4846824"/>
                <a:ext cx="51578" cy="56112"/>
              </a:xfrm>
              <a:custGeom>
                <a:avLst/>
                <a:gdLst>
                  <a:gd name="connsiteX0" fmla="*/ 50909 w 51578"/>
                  <a:gd name="connsiteY0" fmla="*/ 22450 h 56112"/>
                  <a:gd name="connsiteX1" fmla="*/ 12333 w 51578"/>
                  <a:gd name="connsiteY1" fmla="*/ 3591 h 56112"/>
                  <a:gd name="connsiteX2" fmla="*/ 5285 w 51578"/>
                  <a:gd name="connsiteY2" fmla="*/ 41786 h 56112"/>
                  <a:gd name="connsiteX3" fmla="*/ 22525 w 51578"/>
                  <a:gd name="connsiteY3" fmla="*/ 55597 h 56112"/>
                  <a:gd name="connsiteX4" fmla="*/ 50909 w 51578"/>
                  <a:gd name="connsiteY4" fmla="*/ 22450 h 56112"/>
                  <a:gd name="connsiteX5" fmla="*/ 25192 w 51578"/>
                  <a:gd name="connsiteY5" fmla="*/ 46739 h 56112"/>
                  <a:gd name="connsiteX6" fmla="*/ 10047 w 51578"/>
                  <a:gd name="connsiteY6" fmla="*/ 31213 h 56112"/>
                  <a:gd name="connsiteX7" fmla="*/ 14619 w 51578"/>
                  <a:gd name="connsiteY7" fmla="*/ 13878 h 56112"/>
                  <a:gd name="connsiteX8" fmla="*/ 40623 w 51578"/>
                  <a:gd name="connsiteY8" fmla="*/ 21974 h 56112"/>
                  <a:gd name="connsiteX9" fmla="*/ 25192 w 51578"/>
                  <a:gd name="connsiteY9" fmla="*/ 46739 h 56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78" h="56112">
                    <a:moveTo>
                      <a:pt x="50909" y="22450"/>
                    </a:moveTo>
                    <a:cubicBezTo>
                      <a:pt x="47004" y="5115"/>
                      <a:pt x="28240" y="-6125"/>
                      <a:pt x="12333" y="3591"/>
                    </a:cubicBezTo>
                    <a:cubicBezTo>
                      <a:pt x="2808" y="9401"/>
                      <a:pt x="-5955" y="34738"/>
                      <a:pt x="5285" y="41786"/>
                    </a:cubicBezTo>
                    <a:cubicBezTo>
                      <a:pt x="8428" y="48454"/>
                      <a:pt x="15191" y="53978"/>
                      <a:pt x="22525" y="55597"/>
                    </a:cubicBezTo>
                    <a:cubicBezTo>
                      <a:pt x="41861" y="59598"/>
                      <a:pt x="54719" y="39500"/>
                      <a:pt x="50909" y="22450"/>
                    </a:cubicBezTo>
                    <a:close/>
                    <a:moveTo>
                      <a:pt x="25192" y="46739"/>
                    </a:moveTo>
                    <a:cubicBezTo>
                      <a:pt x="15572" y="46739"/>
                      <a:pt x="11285" y="39214"/>
                      <a:pt x="10047" y="31213"/>
                    </a:cubicBezTo>
                    <a:cubicBezTo>
                      <a:pt x="9666" y="25117"/>
                      <a:pt x="10428" y="19021"/>
                      <a:pt x="14619" y="13878"/>
                    </a:cubicBezTo>
                    <a:cubicBezTo>
                      <a:pt x="23192" y="3305"/>
                      <a:pt x="36527" y="12259"/>
                      <a:pt x="40623" y="21974"/>
                    </a:cubicBezTo>
                    <a:cubicBezTo>
                      <a:pt x="45385" y="33404"/>
                      <a:pt x="38241" y="46834"/>
                      <a:pt x="25192" y="46739"/>
                    </a:cubicBezTo>
                    <a:close/>
                  </a:path>
                </a:pathLst>
              </a:custGeom>
              <a:grpFill/>
              <a:ln w="9525" cap="flat">
                <a:noFill/>
                <a:prstDash val="solid"/>
                <a:miter/>
              </a:ln>
            </p:spPr>
            <p:txBody>
              <a:bodyPr rtlCol="0" anchor="ctr"/>
              <a:lstStyle/>
              <a:p>
                <a:endParaRPr lang="en-US"/>
              </a:p>
            </p:txBody>
          </p:sp>
          <p:sp>
            <p:nvSpPr>
              <p:cNvPr id="1253" name="Freeform: Shape 1252">
                <a:extLst>
                  <a:ext uri="{FF2B5EF4-FFF2-40B4-BE49-F238E27FC236}">
                    <a16:creationId xmlns:a16="http://schemas.microsoft.com/office/drawing/2014/main" id="{DD8B859A-8CEE-60D6-3EF5-B9D0BC5AA549}"/>
                  </a:ext>
                </a:extLst>
              </p:cNvPr>
              <p:cNvSpPr/>
              <p:nvPr/>
            </p:nvSpPr>
            <p:spPr>
              <a:xfrm>
                <a:off x="4440483" y="4969592"/>
                <a:ext cx="54308" cy="63192"/>
              </a:xfrm>
              <a:custGeom>
                <a:avLst/>
                <a:gdLst>
                  <a:gd name="connsiteX0" fmla="*/ 25884 w 54308"/>
                  <a:gd name="connsiteY0" fmla="*/ 267 h 63192"/>
                  <a:gd name="connsiteX1" fmla="*/ 357 w 54308"/>
                  <a:gd name="connsiteY1" fmla="*/ 32747 h 63192"/>
                  <a:gd name="connsiteX2" fmla="*/ 5310 w 54308"/>
                  <a:gd name="connsiteY2" fmla="*/ 53893 h 63192"/>
                  <a:gd name="connsiteX3" fmla="*/ 18455 w 54308"/>
                  <a:gd name="connsiteY3" fmla="*/ 59418 h 63192"/>
                  <a:gd name="connsiteX4" fmla="*/ 31504 w 54308"/>
                  <a:gd name="connsiteY4" fmla="*/ 63037 h 63192"/>
                  <a:gd name="connsiteX5" fmla="*/ 53126 w 54308"/>
                  <a:gd name="connsiteY5" fmla="*/ 41892 h 63192"/>
                  <a:gd name="connsiteX6" fmla="*/ 25884 w 54308"/>
                  <a:gd name="connsiteY6" fmla="*/ 267 h 63192"/>
                  <a:gd name="connsiteX7" fmla="*/ 33504 w 54308"/>
                  <a:gd name="connsiteY7" fmla="*/ 51321 h 63192"/>
                  <a:gd name="connsiteX8" fmla="*/ 22932 w 54308"/>
                  <a:gd name="connsiteY8" fmla="*/ 53417 h 63192"/>
                  <a:gd name="connsiteX9" fmla="*/ 11692 w 54308"/>
                  <a:gd name="connsiteY9" fmla="*/ 36176 h 63192"/>
                  <a:gd name="connsiteX10" fmla="*/ 24646 w 54308"/>
                  <a:gd name="connsiteY10" fmla="*/ 13031 h 63192"/>
                  <a:gd name="connsiteX11" fmla="*/ 42934 w 54308"/>
                  <a:gd name="connsiteY11" fmla="*/ 31033 h 63192"/>
                  <a:gd name="connsiteX12" fmla="*/ 33504 w 54308"/>
                  <a:gd name="connsiteY12" fmla="*/ 51321 h 6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08" h="63192">
                    <a:moveTo>
                      <a:pt x="25884" y="267"/>
                    </a:moveTo>
                    <a:cubicBezTo>
                      <a:pt x="11501" y="2648"/>
                      <a:pt x="2167" y="19603"/>
                      <a:pt x="357" y="32747"/>
                    </a:cubicBezTo>
                    <a:cubicBezTo>
                      <a:pt x="-691" y="40368"/>
                      <a:pt x="453" y="47702"/>
                      <a:pt x="5310" y="53893"/>
                    </a:cubicBezTo>
                    <a:cubicBezTo>
                      <a:pt x="9025" y="58655"/>
                      <a:pt x="13597" y="59894"/>
                      <a:pt x="18455" y="59418"/>
                    </a:cubicBezTo>
                    <a:cubicBezTo>
                      <a:pt x="21884" y="62180"/>
                      <a:pt x="26265" y="63704"/>
                      <a:pt x="31504" y="63037"/>
                    </a:cubicBezTo>
                    <a:cubicBezTo>
                      <a:pt x="42362" y="61608"/>
                      <a:pt x="49983" y="51607"/>
                      <a:pt x="53126" y="41892"/>
                    </a:cubicBezTo>
                    <a:cubicBezTo>
                      <a:pt x="58269" y="25604"/>
                      <a:pt x="46172" y="-3066"/>
                      <a:pt x="25884" y="267"/>
                    </a:cubicBezTo>
                    <a:close/>
                    <a:moveTo>
                      <a:pt x="33504" y="51321"/>
                    </a:moveTo>
                    <a:cubicBezTo>
                      <a:pt x="29885" y="53798"/>
                      <a:pt x="26265" y="54274"/>
                      <a:pt x="22932" y="53417"/>
                    </a:cubicBezTo>
                    <a:cubicBezTo>
                      <a:pt x="16169" y="49797"/>
                      <a:pt x="11311" y="44368"/>
                      <a:pt x="11692" y="36176"/>
                    </a:cubicBezTo>
                    <a:cubicBezTo>
                      <a:pt x="12073" y="27604"/>
                      <a:pt x="17217" y="17603"/>
                      <a:pt x="24646" y="13031"/>
                    </a:cubicBezTo>
                    <a:cubicBezTo>
                      <a:pt x="34362" y="7125"/>
                      <a:pt x="41982" y="23318"/>
                      <a:pt x="42934" y="31033"/>
                    </a:cubicBezTo>
                    <a:cubicBezTo>
                      <a:pt x="43887" y="38939"/>
                      <a:pt x="39981" y="46844"/>
                      <a:pt x="33504" y="51321"/>
                    </a:cubicBezTo>
                    <a:close/>
                  </a:path>
                </a:pathLst>
              </a:custGeom>
              <a:grpFill/>
              <a:ln w="9525" cap="flat">
                <a:noFill/>
                <a:prstDash val="solid"/>
                <a:miter/>
              </a:ln>
            </p:spPr>
            <p:txBody>
              <a:bodyPr rtlCol="0" anchor="ctr"/>
              <a:lstStyle/>
              <a:p>
                <a:endParaRPr lang="en-US"/>
              </a:p>
            </p:txBody>
          </p:sp>
          <p:sp>
            <p:nvSpPr>
              <p:cNvPr id="1254" name="Freeform: Shape 1253">
                <a:extLst>
                  <a:ext uri="{FF2B5EF4-FFF2-40B4-BE49-F238E27FC236}">
                    <a16:creationId xmlns:a16="http://schemas.microsoft.com/office/drawing/2014/main" id="{69468F3F-E8A8-3830-779D-7C1F6B9005EE}"/>
                  </a:ext>
                </a:extLst>
              </p:cNvPr>
              <p:cNvSpPr/>
              <p:nvPr/>
            </p:nvSpPr>
            <p:spPr>
              <a:xfrm>
                <a:off x="4404087" y="5508057"/>
                <a:ext cx="53143" cy="49590"/>
              </a:xfrm>
              <a:custGeom>
                <a:avLst/>
                <a:gdLst>
                  <a:gd name="connsiteX0" fmla="*/ 47707 w 53143"/>
                  <a:gd name="connsiteY0" fmla="*/ 6441 h 49590"/>
                  <a:gd name="connsiteX1" fmla="*/ 10655 w 53143"/>
                  <a:gd name="connsiteY1" fmla="*/ 6441 h 49590"/>
                  <a:gd name="connsiteX2" fmla="*/ 10560 w 53143"/>
                  <a:gd name="connsiteY2" fmla="*/ 44350 h 49590"/>
                  <a:gd name="connsiteX3" fmla="*/ 11989 w 53143"/>
                  <a:gd name="connsiteY3" fmla="*/ 44446 h 49590"/>
                  <a:gd name="connsiteX4" fmla="*/ 35515 w 53143"/>
                  <a:gd name="connsiteY4" fmla="*/ 48160 h 49590"/>
                  <a:gd name="connsiteX5" fmla="*/ 47707 w 53143"/>
                  <a:gd name="connsiteY5" fmla="*/ 6441 h 49590"/>
                  <a:gd name="connsiteX6" fmla="*/ 36563 w 53143"/>
                  <a:gd name="connsiteY6" fmla="*/ 35778 h 49590"/>
                  <a:gd name="connsiteX7" fmla="*/ 19132 w 53143"/>
                  <a:gd name="connsiteY7" fmla="*/ 38350 h 49590"/>
                  <a:gd name="connsiteX8" fmla="*/ 10845 w 53143"/>
                  <a:gd name="connsiteY8" fmla="*/ 29015 h 49590"/>
                  <a:gd name="connsiteX9" fmla="*/ 14656 w 53143"/>
                  <a:gd name="connsiteY9" fmla="*/ 16633 h 49590"/>
                  <a:gd name="connsiteX10" fmla="*/ 37039 w 53143"/>
                  <a:gd name="connsiteY10" fmla="*/ 11870 h 49590"/>
                  <a:gd name="connsiteX11" fmla="*/ 36563 w 53143"/>
                  <a:gd name="connsiteY11" fmla="*/ 35778 h 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3" h="49590">
                    <a:moveTo>
                      <a:pt x="47707" y="6441"/>
                    </a:moveTo>
                    <a:cubicBezTo>
                      <a:pt x="38468" y="-3560"/>
                      <a:pt x="20561" y="-608"/>
                      <a:pt x="10655" y="6441"/>
                    </a:cubicBezTo>
                    <a:cubicBezTo>
                      <a:pt x="-1918" y="15299"/>
                      <a:pt x="-5061" y="36921"/>
                      <a:pt x="10560" y="44350"/>
                    </a:cubicBezTo>
                    <a:cubicBezTo>
                      <a:pt x="11036" y="44541"/>
                      <a:pt x="11512" y="44541"/>
                      <a:pt x="11989" y="44446"/>
                    </a:cubicBezTo>
                    <a:cubicBezTo>
                      <a:pt x="18656" y="49684"/>
                      <a:pt x="27610" y="50923"/>
                      <a:pt x="35515" y="48160"/>
                    </a:cubicBezTo>
                    <a:cubicBezTo>
                      <a:pt x="50946" y="43017"/>
                      <a:pt x="59328" y="19014"/>
                      <a:pt x="47707" y="6441"/>
                    </a:cubicBezTo>
                    <a:close/>
                    <a:moveTo>
                      <a:pt x="36563" y="35778"/>
                    </a:moveTo>
                    <a:cubicBezTo>
                      <a:pt x="32182" y="40445"/>
                      <a:pt x="24657" y="40826"/>
                      <a:pt x="19132" y="38350"/>
                    </a:cubicBezTo>
                    <a:cubicBezTo>
                      <a:pt x="14465" y="36254"/>
                      <a:pt x="12751" y="32730"/>
                      <a:pt x="10845" y="29015"/>
                    </a:cubicBezTo>
                    <a:cubicBezTo>
                      <a:pt x="10369" y="24634"/>
                      <a:pt x="10845" y="20443"/>
                      <a:pt x="14656" y="16633"/>
                    </a:cubicBezTo>
                    <a:cubicBezTo>
                      <a:pt x="19894" y="11299"/>
                      <a:pt x="30086" y="8822"/>
                      <a:pt x="37039" y="11870"/>
                    </a:cubicBezTo>
                    <a:cubicBezTo>
                      <a:pt x="46660" y="16061"/>
                      <a:pt x="41897" y="29968"/>
                      <a:pt x="36563" y="35778"/>
                    </a:cubicBezTo>
                    <a:close/>
                  </a:path>
                </a:pathLst>
              </a:custGeom>
              <a:grpFill/>
              <a:ln w="9525" cap="flat">
                <a:noFill/>
                <a:prstDash val="solid"/>
                <a:miter/>
              </a:ln>
            </p:spPr>
            <p:txBody>
              <a:bodyPr rtlCol="0" anchor="ctr"/>
              <a:lstStyle/>
              <a:p>
                <a:endParaRPr lang="en-US"/>
              </a:p>
            </p:txBody>
          </p:sp>
          <p:sp>
            <p:nvSpPr>
              <p:cNvPr id="1255" name="Freeform: Shape 1254">
                <a:extLst>
                  <a:ext uri="{FF2B5EF4-FFF2-40B4-BE49-F238E27FC236}">
                    <a16:creationId xmlns:a16="http://schemas.microsoft.com/office/drawing/2014/main" id="{981C2E7A-5D88-99C5-E1D6-732A52A2FED6}"/>
                  </a:ext>
                </a:extLst>
              </p:cNvPr>
              <p:cNvSpPr/>
              <p:nvPr/>
            </p:nvSpPr>
            <p:spPr>
              <a:xfrm>
                <a:off x="5689159" y="4591483"/>
                <a:ext cx="123596" cy="475763"/>
              </a:xfrm>
              <a:custGeom>
                <a:avLst/>
                <a:gdLst>
                  <a:gd name="connsiteX0" fmla="*/ 92230 w 123596"/>
                  <a:gd name="connsiteY0" fmla="*/ 257218 h 475763"/>
                  <a:gd name="connsiteX1" fmla="*/ 113185 w 123596"/>
                  <a:gd name="connsiteY1" fmla="*/ 614 h 475763"/>
                  <a:gd name="connsiteX2" fmla="*/ 111565 w 123596"/>
                  <a:gd name="connsiteY2" fmla="*/ 1091 h 475763"/>
                  <a:gd name="connsiteX3" fmla="*/ 85276 w 123596"/>
                  <a:gd name="connsiteY3" fmla="*/ 246074 h 475763"/>
                  <a:gd name="connsiteX4" fmla="*/ 9553 w 123596"/>
                  <a:gd name="connsiteY4" fmla="*/ 449242 h 475763"/>
                  <a:gd name="connsiteX5" fmla="*/ 6314 w 123596"/>
                  <a:gd name="connsiteY5" fmla="*/ 411332 h 475763"/>
                  <a:gd name="connsiteX6" fmla="*/ 4219 w 123596"/>
                  <a:gd name="connsiteY6" fmla="*/ 411332 h 475763"/>
                  <a:gd name="connsiteX7" fmla="*/ 694 w 123596"/>
                  <a:gd name="connsiteY7" fmla="*/ 471149 h 475763"/>
                  <a:gd name="connsiteX8" fmla="*/ 6505 w 123596"/>
                  <a:gd name="connsiteY8" fmla="*/ 475531 h 475763"/>
                  <a:gd name="connsiteX9" fmla="*/ 61845 w 123596"/>
                  <a:gd name="connsiteY9" fmla="*/ 451814 h 475763"/>
                  <a:gd name="connsiteX10" fmla="*/ 60988 w 123596"/>
                  <a:gd name="connsiteY10" fmla="*/ 449813 h 475763"/>
                  <a:gd name="connsiteX11" fmla="*/ 17744 w 123596"/>
                  <a:gd name="connsiteY11" fmla="*/ 461910 h 475763"/>
                  <a:gd name="connsiteX12" fmla="*/ 45176 w 123596"/>
                  <a:gd name="connsiteY12" fmla="*/ 397521 h 475763"/>
                  <a:gd name="connsiteX13" fmla="*/ 92230 w 123596"/>
                  <a:gd name="connsiteY13" fmla="*/ 257218 h 47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596" h="475763">
                    <a:moveTo>
                      <a:pt x="92230" y="257218"/>
                    </a:moveTo>
                    <a:cubicBezTo>
                      <a:pt x="111661" y="177875"/>
                      <a:pt x="138712" y="81196"/>
                      <a:pt x="113185" y="614"/>
                    </a:cubicBezTo>
                    <a:cubicBezTo>
                      <a:pt x="112804" y="-433"/>
                      <a:pt x="111375" y="-52"/>
                      <a:pt x="111565" y="1091"/>
                    </a:cubicBezTo>
                    <a:cubicBezTo>
                      <a:pt x="125663" y="85196"/>
                      <a:pt x="103850" y="164635"/>
                      <a:pt x="85276" y="246074"/>
                    </a:cubicBezTo>
                    <a:cubicBezTo>
                      <a:pt x="69179" y="316559"/>
                      <a:pt x="41462" y="384758"/>
                      <a:pt x="9553" y="449242"/>
                    </a:cubicBezTo>
                    <a:cubicBezTo>
                      <a:pt x="9648" y="436383"/>
                      <a:pt x="9648" y="423334"/>
                      <a:pt x="6314" y="411332"/>
                    </a:cubicBezTo>
                    <a:cubicBezTo>
                      <a:pt x="6029" y="410284"/>
                      <a:pt x="4505" y="410284"/>
                      <a:pt x="4219" y="411332"/>
                    </a:cubicBezTo>
                    <a:cubicBezTo>
                      <a:pt x="-1210" y="430097"/>
                      <a:pt x="-163" y="451814"/>
                      <a:pt x="694" y="471149"/>
                    </a:cubicBezTo>
                    <a:cubicBezTo>
                      <a:pt x="790" y="473911"/>
                      <a:pt x="3552" y="476578"/>
                      <a:pt x="6505" y="475531"/>
                    </a:cubicBezTo>
                    <a:cubicBezTo>
                      <a:pt x="25745" y="468673"/>
                      <a:pt x="43652" y="461529"/>
                      <a:pt x="61845" y="451814"/>
                    </a:cubicBezTo>
                    <a:cubicBezTo>
                      <a:pt x="62988" y="451242"/>
                      <a:pt x="62226" y="449432"/>
                      <a:pt x="60988" y="449813"/>
                    </a:cubicBezTo>
                    <a:cubicBezTo>
                      <a:pt x="46319" y="453718"/>
                      <a:pt x="31937" y="457338"/>
                      <a:pt x="17744" y="461910"/>
                    </a:cubicBezTo>
                    <a:cubicBezTo>
                      <a:pt x="32508" y="446194"/>
                      <a:pt x="38032" y="415428"/>
                      <a:pt x="45176" y="397521"/>
                    </a:cubicBezTo>
                    <a:cubicBezTo>
                      <a:pt x="63655" y="351706"/>
                      <a:pt x="80514" y="305414"/>
                      <a:pt x="92230" y="257218"/>
                    </a:cubicBezTo>
                    <a:close/>
                  </a:path>
                </a:pathLst>
              </a:custGeom>
              <a:grpFill/>
              <a:ln w="9525" cap="flat">
                <a:noFill/>
                <a:prstDash val="solid"/>
                <a:miter/>
              </a:ln>
            </p:spPr>
            <p:txBody>
              <a:bodyPr rtlCol="0" anchor="ctr"/>
              <a:lstStyle/>
              <a:p>
                <a:endParaRPr lang="en-US"/>
              </a:p>
            </p:txBody>
          </p:sp>
          <p:sp>
            <p:nvSpPr>
              <p:cNvPr id="1256" name="Freeform: Shape 1255">
                <a:extLst>
                  <a:ext uri="{FF2B5EF4-FFF2-40B4-BE49-F238E27FC236}">
                    <a16:creationId xmlns:a16="http://schemas.microsoft.com/office/drawing/2014/main" id="{AF28E8EB-B7D6-E78F-C94E-4DC3E97CE36E}"/>
                  </a:ext>
                </a:extLst>
              </p:cNvPr>
              <p:cNvSpPr/>
              <p:nvPr/>
            </p:nvSpPr>
            <p:spPr>
              <a:xfrm>
                <a:off x="5325751" y="5501921"/>
                <a:ext cx="78302" cy="65872"/>
              </a:xfrm>
              <a:custGeom>
                <a:avLst/>
                <a:gdLst>
                  <a:gd name="connsiteX0" fmla="*/ 77115 w 78302"/>
                  <a:gd name="connsiteY0" fmla="*/ 28103 h 65872"/>
                  <a:gd name="connsiteX1" fmla="*/ 58446 w 78302"/>
                  <a:gd name="connsiteY1" fmla="*/ 100 h 65872"/>
                  <a:gd name="connsiteX2" fmla="*/ 39396 w 78302"/>
                  <a:gd name="connsiteY2" fmla="*/ 16387 h 65872"/>
                  <a:gd name="connsiteX3" fmla="*/ 30537 w 78302"/>
                  <a:gd name="connsiteY3" fmla="*/ 6100 h 65872"/>
                  <a:gd name="connsiteX4" fmla="*/ 9202 w 78302"/>
                  <a:gd name="connsiteY4" fmla="*/ 16006 h 65872"/>
                  <a:gd name="connsiteX5" fmla="*/ 2725 w 78302"/>
                  <a:gd name="connsiteY5" fmla="*/ 59917 h 65872"/>
                  <a:gd name="connsiteX6" fmla="*/ 5772 w 78302"/>
                  <a:gd name="connsiteY6" fmla="*/ 59917 h 65872"/>
                  <a:gd name="connsiteX7" fmla="*/ 12250 w 78302"/>
                  <a:gd name="connsiteY7" fmla="*/ 30865 h 65872"/>
                  <a:gd name="connsiteX8" fmla="*/ 29490 w 78302"/>
                  <a:gd name="connsiteY8" fmla="*/ 21150 h 65872"/>
                  <a:gd name="connsiteX9" fmla="*/ 34347 w 78302"/>
                  <a:gd name="connsiteY9" fmla="*/ 55916 h 65872"/>
                  <a:gd name="connsiteX10" fmla="*/ 34538 w 78302"/>
                  <a:gd name="connsiteY10" fmla="*/ 59536 h 65872"/>
                  <a:gd name="connsiteX11" fmla="*/ 45206 w 78302"/>
                  <a:gd name="connsiteY11" fmla="*/ 59536 h 65872"/>
                  <a:gd name="connsiteX12" fmla="*/ 59303 w 78302"/>
                  <a:gd name="connsiteY12" fmla="*/ 11434 h 65872"/>
                  <a:gd name="connsiteX13" fmla="*/ 67018 w 78302"/>
                  <a:gd name="connsiteY13" fmla="*/ 42772 h 65872"/>
                  <a:gd name="connsiteX14" fmla="*/ 69685 w 78302"/>
                  <a:gd name="connsiteY14" fmla="*/ 65441 h 65872"/>
                  <a:gd name="connsiteX15" fmla="*/ 71876 w 78302"/>
                  <a:gd name="connsiteY15" fmla="*/ 65441 h 65872"/>
                  <a:gd name="connsiteX16" fmla="*/ 77115 w 78302"/>
                  <a:gd name="connsiteY16" fmla="*/ 28103 h 65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302" h="65872">
                    <a:moveTo>
                      <a:pt x="77115" y="28103"/>
                    </a:moveTo>
                    <a:cubicBezTo>
                      <a:pt x="76067" y="17054"/>
                      <a:pt x="71686" y="1528"/>
                      <a:pt x="58446" y="100"/>
                    </a:cubicBezTo>
                    <a:cubicBezTo>
                      <a:pt x="48921" y="-948"/>
                      <a:pt x="43015" y="6386"/>
                      <a:pt x="39396" y="16387"/>
                    </a:cubicBezTo>
                    <a:cubicBezTo>
                      <a:pt x="37300" y="12006"/>
                      <a:pt x="34538" y="8291"/>
                      <a:pt x="30537" y="6100"/>
                    </a:cubicBezTo>
                    <a:cubicBezTo>
                      <a:pt x="22251" y="1528"/>
                      <a:pt x="13773" y="10196"/>
                      <a:pt x="9202" y="16006"/>
                    </a:cubicBezTo>
                    <a:cubicBezTo>
                      <a:pt x="248" y="27627"/>
                      <a:pt x="-2705" y="46391"/>
                      <a:pt x="2725" y="59917"/>
                    </a:cubicBezTo>
                    <a:cubicBezTo>
                      <a:pt x="3296" y="61250"/>
                      <a:pt x="5392" y="61536"/>
                      <a:pt x="5772" y="59917"/>
                    </a:cubicBezTo>
                    <a:cubicBezTo>
                      <a:pt x="8249" y="50296"/>
                      <a:pt x="9106" y="40390"/>
                      <a:pt x="12250" y="30865"/>
                    </a:cubicBezTo>
                    <a:cubicBezTo>
                      <a:pt x="14726" y="23531"/>
                      <a:pt x="24632" y="7910"/>
                      <a:pt x="29490" y="21150"/>
                    </a:cubicBezTo>
                    <a:cubicBezTo>
                      <a:pt x="33490" y="32008"/>
                      <a:pt x="33681" y="44296"/>
                      <a:pt x="34347" y="55916"/>
                    </a:cubicBezTo>
                    <a:cubicBezTo>
                      <a:pt x="34443" y="57250"/>
                      <a:pt x="34443" y="58488"/>
                      <a:pt x="34538" y="59536"/>
                    </a:cubicBezTo>
                    <a:cubicBezTo>
                      <a:pt x="35110" y="66298"/>
                      <a:pt x="45778" y="66489"/>
                      <a:pt x="45206" y="59536"/>
                    </a:cubicBezTo>
                    <a:cubicBezTo>
                      <a:pt x="44539" y="51915"/>
                      <a:pt x="46825" y="5719"/>
                      <a:pt x="59303" y="11434"/>
                    </a:cubicBezTo>
                    <a:cubicBezTo>
                      <a:pt x="68447" y="15625"/>
                      <a:pt x="67113" y="34771"/>
                      <a:pt x="67018" y="42772"/>
                    </a:cubicBezTo>
                    <a:cubicBezTo>
                      <a:pt x="66923" y="49630"/>
                      <a:pt x="64637" y="59726"/>
                      <a:pt x="69685" y="65441"/>
                    </a:cubicBezTo>
                    <a:cubicBezTo>
                      <a:pt x="70257" y="66108"/>
                      <a:pt x="71209" y="65917"/>
                      <a:pt x="71876" y="65441"/>
                    </a:cubicBezTo>
                    <a:cubicBezTo>
                      <a:pt x="80925" y="58393"/>
                      <a:pt x="78067" y="37723"/>
                      <a:pt x="77115" y="28103"/>
                    </a:cubicBezTo>
                    <a:close/>
                  </a:path>
                </a:pathLst>
              </a:custGeom>
              <a:grpFill/>
              <a:ln w="9525" cap="flat">
                <a:noFill/>
                <a:prstDash val="solid"/>
                <a:miter/>
              </a:ln>
            </p:spPr>
            <p:txBody>
              <a:bodyPr rtlCol="0" anchor="ctr"/>
              <a:lstStyle/>
              <a:p>
                <a:endParaRPr lang="en-US"/>
              </a:p>
            </p:txBody>
          </p:sp>
          <p:sp>
            <p:nvSpPr>
              <p:cNvPr id="1257" name="Freeform: Shape 1256">
                <a:extLst>
                  <a:ext uri="{FF2B5EF4-FFF2-40B4-BE49-F238E27FC236}">
                    <a16:creationId xmlns:a16="http://schemas.microsoft.com/office/drawing/2014/main" id="{A8178BE3-A2CE-3BEB-EE53-16FA712A60FB}"/>
                  </a:ext>
                </a:extLst>
              </p:cNvPr>
              <p:cNvSpPr/>
              <p:nvPr/>
            </p:nvSpPr>
            <p:spPr>
              <a:xfrm>
                <a:off x="5402462" y="5451257"/>
                <a:ext cx="22277" cy="37918"/>
              </a:xfrm>
              <a:custGeom>
                <a:avLst/>
                <a:gdLst>
                  <a:gd name="connsiteX0" fmla="*/ 14120 w 22277"/>
                  <a:gd name="connsiteY0" fmla="*/ 853 h 37918"/>
                  <a:gd name="connsiteX1" fmla="*/ 23 w 22277"/>
                  <a:gd name="connsiteY1" fmla="*/ 20665 h 37918"/>
                  <a:gd name="connsiteX2" fmla="*/ 2023 w 22277"/>
                  <a:gd name="connsiteY2" fmla="*/ 22189 h 37918"/>
                  <a:gd name="connsiteX3" fmla="*/ 10405 w 22277"/>
                  <a:gd name="connsiteY3" fmla="*/ 15617 h 37918"/>
                  <a:gd name="connsiteX4" fmla="*/ 10690 w 22277"/>
                  <a:gd name="connsiteY4" fmla="*/ 36857 h 37918"/>
                  <a:gd name="connsiteX5" fmla="*/ 13262 w 22277"/>
                  <a:gd name="connsiteY5" fmla="*/ 37238 h 37918"/>
                  <a:gd name="connsiteX6" fmla="*/ 22216 w 22277"/>
                  <a:gd name="connsiteY6" fmla="*/ 5520 h 37918"/>
                  <a:gd name="connsiteX7" fmla="*/ 14120 w 22277"/>
                  <a:gd name="connsiteY7" fmla="*/ 853 h 3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77" h="37918">
                    <a:moveTo>
                      <a:pt x="14120" y="853"/>
                    </a:moveTo>
                    <a:cubicBezTo>
                      <a:pt x="7071" y="5615"/>
                      <a:pt x="1356" y="11997"/>
                      <a:pt x="23" y="20665"/>
                    </a:cubicBezTo>
                    <a:cubicBezTo>
                      <a:pt x="-168" y="21713"/>
                      <a:pt x="880" y="22951"/>
                      <a:pt x="2023" y="22189"/>
                    </a:cubicBezTo>
                    <a:cubicBezTo>
                      <a:pt x="4975" y="20188"/>
                      <a:pt x="7642" y="17807"/>
                      <a:pt x="10405" y="15617"/>
                    </a:cubicBezTo>
                    <a:cubicBezTo>
                      <a:pt x="9738" y="22760"/>
                      <a:pt x="9452" y="29999"/>
                      <a:pt x="10690" y="36857"/>
                    </a:cubicBezTo>
                    <a:cubicBezTo>
                      <a:pt x="10881" y="38096"/>
                      <a:pt x="12786" y="38286"/>
                      <a:pt x="13262" y="37238"/>
                    </a:cubicBezTo>
                    <a:cubicBezTo>
                      <a:pt x="18025" y="27332"/>
                      <a:pt x="22882" y="16760"/>
                      <a:pt x="22216" y="5520"/>
                    </a:cubicBezTo>
                    <a:cubicBezTo>
                      <a:pt x="22025" y="1710"/>
                      <a:pt x="17739" y="-1624"/>
                      <a:pt x="14120" y="853"/>
                    </a:cubicBezTo>
                    <a:close/>
                  </a:path>
                </a:pathLst>
              </a:custGeom>
              <a:grpFill/>
              <a:ln w="9525" cap="flat">
                <a:noFill/>
                <a:prstDash val="solid"/>
                <a:miter/>
              </a:ln>
            </p:spPr>
            <p:txBody>
              <a:bodyPr rtlCol="0" anchor="ctr"/>
              <a:lstStyle/>
              <a:p>
                <a:endParaRPr lang="en-US"/>
              </a:p>
            </p:txBody>
          </p:sp>
          <p:sp>
            <p:nvSpPr>
              <p:cNvPr id="1258" name="Freeform: Shape 1257">
                <a:extLst>
                  <a:ext uri="{FF2B5EF4-FFF2-40B4-BE49-F238E27FC236}">
                    <a16:creationId xmlns:a16="http://schemas.microsoft.com/office/drawing/2014/main" id="{484AA69B-BF95-2D2E-5BD7-55C9384FABBB}"/>
                  </a:ext>
                </a:extLst>
              </p:cNvPr>
              <p:cNvSpPr/>
              <p:nvPr/>
            </p:nvSpPr>
            <p:spPr>
              <a:xfrm>
                <a:off x="5923652" y="5497538"/>
                <a:ext cx="94350" cy="60670"/>
              </a:xfrm>
              <a:custGeom>
                <a:avLst/>
                <a:gdLst>
                  <a:gd name="connsiteX0" fmla="*/ 68335 w 94350"/>
                  <a:gd name="connsiteY0" fmla="*/ 196 h 60670"/>
                  <a:gd name="connsiteX1" fmla="*/ 39474 w 94350"/>
                  <a:gd name="connsiteY1" fmla="*/ 16865 h 60670"/>
                  <a:gd name="connsiteX2" fmla="*/ 26425 w 94350"/>
                  <a:gd name="connsiteY2" fmla="*/ 2959 h 60670"/>
                  <a:gd name="connsiteX3" fmla="*/ 1469 w 94350"/>
                  <a:gd name="connsiteY3" fmla="*/ 59632 h 60670"/>
                  <a:gd name="connsiteX4" fmla="*/ 4232 w 94350"/>
                  <a:gd name="connsiteY4" fmla="*/ 59632 h 60670"/>
                  <a:gd name="connsiteX5" fmla="*/ 9089 w 94350"/>
                  <a:gd name="connsiteY5" fmla="*/ 34105 h 60670"/>
                  <a:gd name="connsiteX6" fmla="*/ 28520 w 94350"/>
                  <a:gd name="connsiteY6" fmla="*/ 15912 h 60670"/>
                  <a:gd name="connsiteX7" fmla="*/ 33093 w 94350"/>
                  <a:gd name="connsiteY7" fmla="*/ 37058 h 60670"/>
                  <a:gd name="connsiteX8" fmla="*/ 32616 w 94350"/>
                  <a:gd name="connsiteY8" fmla="*/ 53251 h 60670"/>
                  <a:gd name="connsiteX9" fmla="*/ 42236 w 94350"/>
                  <a:gd name="connsiteY9" fmla="*/ 53251 h 60670"/>
                  <a:gd name="connsiteX10" fmla="*/ 42618 w 94350"/>
                  <a:gd name="connsiteY10" fmla="*/ 39820 h 60670"/>
                  <a:gd name="connsiteX11" fmla="*/ 64811 w 94350"/>
                  <a:gd name="connsiteY11" fmla="*/ 10578 h 60670"/>
                  <a:gd name="connsiteX12" fmla="*/ 84909 w 94350"/>
                  <a:gd name="connsiteY12" fmla="*/ 55251 h 60670"/>
                  <a:gd name="connsiteX13" fmla="*/ 87480 w 94350"/>
                  <a:gd name="connsiteY13" fmla="*/ 55536 h 60670"/>
                  <a:gd name="connsiteX14" fmla="*/ 68335 w 94350"/>
                  <a:gd name="connsiteY14" fmla="*/ 196 h 6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350" h="60670">
                    <a:moveTo>
                      <a:pt x="68335" y="196"/>
                    </a:moveTo>
                    <a:cubicBezTo>
                      <a:pt x="54619" y="-1328"/>
                      <a:pt x="45189" y="6197"/>
                      <a:pt x="39474" y="16865"/>
                    </a:cubicBezTo>
                    <a:cubicBezTo>
                      <a:pt x="37093" y="9817"/>
                      <a:pt x="33188" y="4387"/>
                      <a:pt x="26425" y="2959"/>
                    </a:cubicBezTo>
                    <a:cubicBezTo>
                      <a:pt x="2041" y="-2280"/>
                      <a:pt x="-3007" y="45726"/>
                      <a:pt x="1469" y="59632"/>
                    </a:cubicBezTo>
                    <a:cubicBezTo>
                      <a:pt x="1851" y="60870"/>
                      <a:pt x="3946" y="61156"/>
                      <a:pt x="4232" y="59632"/>
                    </a:cubicBezTo>
                    <a:cubicBezTo>
                      <a:pt x="5946" y="51155"/>
                      <a:pt x="7185" y="42583"/>
                      <a:pt x="9089" y="34105"/>
                    </a:cubicBezTo>
                    <a:cubicBezTo>
                      <a:pt x="10233" y="29152"/>
                      <a:pt x="20996" y="2673"/>
                      <a:pt x="28520" y="15912"/>
                    </a:cubicBezTo>
                    <a:cubicBezTo>
                      <a:pt x="31854" y="21723"/>
                      <a:pt x="32902" y="29438"/>
                      <a:pt x="33093" y="37058"/>
                    </a:cubicBezTo>
                    <a:cubicBezTo>
                      <a:pt x="32235" y="42678"/>
                      <a:pt x="32140" y="48297"/>
                      <a:pt x="32616" y="53251"/>
                    </a:cubicBezTo>
                    <a:cubicBezTo>
                      <a:pt x="33188" y="59346"/>
                      <a:pt x="41855" y="59537"/>
                      <a:pt x="42236" y="53251"/>
                    </a:cubicBezTo>
                    <a:cubicBezTo>
                      <a:pt x="42427" y="49821"/>
                      <a:pt x="42618" y="45059"/>
                      <a:pt x="42618" y="39820"/>
                    </a:cubicBezTo>
                    <a:cubicBezTo>
                      <a:pt x="44332" y="26009"/>
                      <a:pt x="50619" y="11150"/>
                      <a:pt x="64811" y="10578"/>
                    </a:cubicBezTo>
                    <a:cubicBezTo>
                      <a:pt x="87576" y="9721"/>
                      <a:pt x="77193" y="44106"/>
                      <a:pt x="84909" y="55251"/>
                    </a:cubicBezTo>
                    <a:cubicBezTo>
                      <a:pt x="85575" y="56108"/>
                      <a:pt x="86623" y="56298"/>
                      <a:pt x="87480" y="55536"/>
                    </a:cubicBezTo>
                    <a:cubicBezTo>
                      <a:pt x="103577" y="41630"/>
                      <a:pt x="89004" y="2387"/>
                      <a:pt x="68335" y="196"/>
                    </a:cubicBezTo>
                    <a:close/>
                  </a:path>
                </a:pathLst>
              </a:custGeom>
              <a:grpFill/>
              <a:ln w="9525" cap="flat">
                <a:noFill/>
                <a:prstDash val="solid"/>
                <a:miter/>
              </a:ln>
            </p:spPr>
            <p:txBody>
              <a:bodyPr rtlCol="0" anchor="ctr"/>
              <a:lstStyle/>
              <a:p>
                <a:endParaRPr lang="en-US"/>
              </a:p>
            </p:txBody>
          </p:sp>
          <p:sp>
            <p:nvSpPr>
              <p:cNvPr id="1259" name="Freeform: Shape 1258">
                <a:extLst>
                  <a:ext uri="{FF2B5EF4-FFF2-40B4-BE49-F238E27FC236}">
                    <a16:creationId xmlns:a16="http://schemas.microsoft.com/office/drawing/2014/main" id="{E51B3429-C810-BB8C-8D48-96E2CB1ACAED}"/>
                  </a:ext>
                </a:extLst>
              </p:cNvPr>
              <p:cNvSpPr/>
              <p:nvPr/>
            </p:nvSpPr>
            <p:spPr>
              <a:xfrm>
                <a:off x="6011083" y="5456774"/>
                <a:ext cx="24933" cy="29734"/>
              </a:xfrm>
              <a:custGeom>
                <a:avLst/>
                <a:gdLst>
                  <a:gd name="connsiteX0" fmla="*/ 24052 w 24933"/>
                  <a:gd name="connsiteY0" fmla="*/ 23815 h 29734"/>
                  <a:gd name="connsiteX1" fmla="*/ 10241 w 24933"/>
                  <a:gd name="connsiteY1" fmla="*/ 20100 h 29734"/>
                  <a:gd name="connsiteX2" fmla="*/ 11574 w 24933"/>
                  <a:gd name="connsiteY2" fmla="*/ 5241 h 29734"/>
                  <a:gd name="connsiteX3" fmla="*/ 49 w 24933"/>
                  <a:gd name="connsiteY3" fmla="*/ 4384 h 29734"/>
                  <a:gd name="connsiteX4" fmla="*/ 906 w 24933"/>
                  <a:gd name="connsiteY4" fmla="*/ 5813 h 29734"/>
                  <a:gd name="connsiteX5" fmla="*/ 3859 w 24933"/>
                  <a:gd name="connsiteY5" fmla="*/ 5908 h 29734"/>
                  <a:gd name="connsiteX6" fmla="*/ 3764 w 24933"/>
                  <a:gd name="connsiteY6" fmla="*/ 10099 h 29734"/>
                  <a:gd name="connsiteX7" fmla="*/ 811 w 24933"/>
                  <a:gd name="connsiteY7" fmla="*/ 21434 h 29734"/>
                  <a:gd name="connsiteX8" fmla="*/ 3573 w 24933"/>
                  <a:gd name="connsiteY8" fmla="*/ 28197 h 29734"/>
                  <a:gd name="connsiteX9" fmla="*/ 24433 w 24933"/>
                  <a:gd name="connsiteY9" fmla="*/ 26006 h 29734"/>
                  <a:gd name="connsiteX10" fmla="*/ 24052 w 24933"/>
                  <a:gd name="connsiteY10" fmla="*/ 23815 h 2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3" h="29734">
                    <a:moveTo>
                      <a:pt x="24052" y="23815"/>
                    </a:moveTo>
                    <a:cubicBezTo>
                      <a:pt x="19670" y="22101"/>
                      <a:pt x="14908" y="20862"/>
                      <a:pt x="10241" y="20100"/>
                    </a:cubicBezTo>
                    <a:cubicBezTo>
                      <a:pt x="11384" y="15243"/>
                      <a:pt x="12527" y="10194"/>
                      <a:pt x="11574" y="5241"/>
                    </a:cubicBezTo>
                    <a:cubicBezTo>
                      <a:pt x="10336" y="-1045"/>
                      <a:pt x="1668" y="-2093"/>
                      <a:pt x="49" y="4384"/>
                    </a:cubicBezTo>
                    <a:cubicBezTo>
                      <a:pt x="-141" y="4956"/>
                      <a:pt x="239" y="5718"/>
                      <a:pt x="906" y="5813"/>
                    </a:cubicBezTo>
                    <a:cubicBezTo>
                      <a:pt x="1668" y="6003"/>
                      <a:pt x="4050" y="6289"/>
                      <a:pt x="3859" y="5908"/>
                    </a:cubicBezTo>
                    <a:cubicBezTo>
                      <a:pt x="4335" y="6670"/>
                      <a:pt x="3859" y="9147"/>
                      <a:pt x="3764" y="10099"/>
                    </a:cubicBezTo>
                    <a:cubicBezTo>
                      <a:pt x="3478" y="13719"/>
                      <a:pt x="2430" y="18100"/>
                      <a:pt x="811" y="21434"/>
                    </a:cubicBezTo>
                    <a:cubicBezTo>
                      <a:pt x="-522" y="24196"/>
                      <a:pt x="620" y="27149"/>
                      <a:pt x="3573" y="28197"/>
                    </a:cubicBezTo>
                    <a:cubicBezTo>
                      <a:pt x="10431" y="30483"/>
                      <a:pt x="18432" y="30578"/>
                      <a:pt x="24433" y="26006"/>
                    </a:cubicBezTo>
                    <a:cubicBezTo>
                      <a:pt x="25195" y="25339"/>
                      <a:pt x="25100" y="24196"/>
                      <a:pt x="24052" y="23815"/>
                    </a:cubicBezTo>
                    <a:close/>
                  </a:path>
                </a:pathLst>
              </a:custGeom>
              <a:grpFill/>
              <a:ln w="9525" cap="flat">
                <a:noFill/>
                <a:prstDash val="solid"/>
                <a:miter/>
              </a:ln>
            </p:spPr>
            <p:txBody>
              <a:bodyPr rtlCol="0" anchor="ctr"/>
              <a:lstStyle/>
              <a:p>
                <a:endParaRPr lang="en-US"/>
              </a:p>
            </p:txBody>
          </p:sp>
          <p:sp>
            <p:nvSpPr>
              <p:cNvPr id="1260" name="Freeform: Shape 1259">
                <a:extLst>
                  <a:ext uri="{FF2B5EF4-FFF2-40B4-BE49-F238E27FC236}">
                    <a16:creationId xmlns:a16="http://schemas.microsoft.com/office/drawing/2014/main" id="{739FD084-6AB9-1C69-811F-87C27C6AFCF3}"/>
                  </a:ext>
                </a:extLst>
              </p:cNvPr>
              <p:cNvSpPr/>
              <p:nvPr/>
            </p:nvSpPr>
            <p:spPr>
              <a:xfrm>
                <a:off x="5674175" y="4368948"/>
                <a:ext cx="64557" cy="95379"/>
              </a:xfrm>
              <a:custGeom>
                <a:avLst/>
                <a:gdLst>
                  <a:gd name="connsiteX0" fmla="*/ 61684 w 64557"/>
                  <a:gd name="connsiteY0" fmla="*/ 75512 h 95379"/>
                  <a:gd name="connsiteX1" fmla="*/ 47587 w 64557"/>
                  <a:gd name="connsiteY1" fmla="*/ 78846 h 95379"/>
                  <a:gd name="connsiteX2" fmla="*/ 27108 w 64557"/>
                  <a:gd name="connsiteY2" fmla="*/ 78084 h 95379"/>
                  <a:gd name="connsiteX3" fmla="*/ 11963 w 64557"/>
                  <a:gd name="connsiteY3" fmla="*/ 38365 h 95379"/>
                  <a:gd name="connsiteX4" fmla="*/ 33776 w 64557"/>
                  <a:gd name="connsiteY4" fmla="*/ 14933 h 95379"/>
                  <a:gd name="connsiteX5" fmla="*/ 57207 w 64557"/>
                  <a:gd name="connsiteY5" fmla="*/ 17981 h 95379"/>
                  <a:gd name="connsiteX6" fmla="*/ 59398 w 64557"/>
                  <a:gd name="connsiteY6" fmla="*/ 17696 h 95379"/>
                  <a:gd name="connsiteX7" fmla="*/ 40253 w 64557"/>
                  <a:gd name="connsiteY7" fmla="*/ 931 h 95379"/>
                  <a:gd name="connsiteX8" fmla="*/ 3867 w 64557"/>
                  <a:gd name="connsiteY8" fmla="*/ 31507 h 95379"/>
                  <a:gd name="connsiteX9" fmla="*/ 16345 w 64557"/>
                  <a:gd name="connsiteY9" fmla="*/ 87514 h 95379"/>
                  <a:gd name="connsiteX10" fmla="*/ 64541 w 64557"/>
                  <a:gd name="connsiteY10" fmla="*/ 79227 h 95379"/>
                  <a:gd name="connsiteX11" fmla="*/ 61684 w 64557"/>
                  <a:gd name="connsiteY11" fmla="*/ 75512 h 95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57" h="95379">
                    <a:moveTo>
                      <a:pt x="61684" y="75512"/>
                    </a:moveTo>
                    <a:cubicBezTo>
                      <a:pt x="55969" y="74655"/>
                      <a:pt x="52826" y="76179"/>
                      <a:pt x="47587" y="78846"/>
                    </a:cubicBezTo>
                    <a:cubicBezTo>
                      <a:pt x="40824" y="82275"/>
                      <a:pt x="33585" y="81227"/>
                      <a:pt x="27108" y="78084"/>
                    </a:cubicBezTo>
                    <a:cubicBezTo>
                      <a:pt x="12630" y="71036"/>
                      <a:pt x="8058" y="52843"/>
                      <a:pt x="11963" y="38365"/>
                    </a:cubicBezTo>
                    <a:cubicBezTo>
                      <a:pt x="14726" y="28268"/>
                      <a:pt x="25489" y="20363"/>
                      <a:pt x="33776" y="14933"/>
                    </a:cubicBezTo>
                    <a:cubicBezTo>
                      <a:pt x="43587" y="8456"/>
                      <a:pt x="51778" y="6170"/>
                      <a:pt x="57207" y="17981"/>
                    </a:cubicBezTo>
                    <a:cubicBezTo>
                      <a:pt x="57683" y="19029"/>
                      <a:pt x="59112" y="18553"/>
                      <a:pt x="59398" y="17696"/>
                    </a:cubicBezTo>
                    <a:cubicBezTo>
                      <a:pt x="64351" y="4075"/>
                      <a:pt x="52349" y="-2593"/>
                      <a:pt x="40253" y="931"/>
                    </a:cubicBezTo>
                    <a:cubicBezTo>
                      <a:pt x="26251" y="5027"/>
                      <a:pt x="9868" y="18076"/>
                      <a:pt x="3867" y="31507"/>
                    </a:cubicBezTo>
                    <a:cubicBezTo>
                      <a:pt x="-4420" y="50176"/>
                      <a:pt x="1010" y="74179"/>
                      <a:pt x="16345" y="87514"/>
                    </a:cubicBezTo>
                    <a:cubicBezTo>
                      <a:pt x="28632" y="98182"/>
                      <a:pt x="61874" y="100277"/>
                      <a:pt x="64541" y="79227"/>
                    </a:cubicBezTo>
                    <a:cubicBezTo>
                      <a:pt x="64732" y="77798"/>
                      <a:pt x="63208" y="75798"/>
                      <a:pt x="61684" y="75512"/>
                    </a:cubicBezTo>
                    <a:close/>
                  </a:path>
                </a:pathLst>
              </a:custGeom>
              <a:grpFill/>
              <a:ln w="9525" cap="flat">
                <a:noFill/>
                <a:prstDash val="solid"/>
                <a:miter/>
              </a:ln>
            </p:spPr>
            <p:txBody>
              <a:bodyPr rtlCol="0" anchor="ctr"/>
              <a:lstStyle/>
              <a:p>
                <a:endParaRPr lang="en-US"/>
              </a:p>
            </p:txBody>
          </p:sp>
          <p:sp>
            <p:nvSpPr>
              <p:cNvPr id="1261" name="Freeform: Shape 1260">
                <a:extLst>
                  <a:ext uri="{FF2B5EF4-FFF2-40B4-BE49-F238E27FC236}">
                    <a16:creationId xmlns:a16="http://schemas.microsoft.com/office/drawing/2014/main" id="{CBB0B0D5-1BBF-21F7-7D12-465E71A312B2}"/>
                  </a:ext>
                </a:extLst>
              </p:cNvPr>
              <p:cNvSpPr/>
              <p:nvPr/>
            </p:nvSpPr>
            <p:spPr>
              <a:xfrm>
                <a:off x="6032097" y="4082416"/>
                <a:ext cx="53832" cy="72870"/>
              </a:xfrm>
              <a:custGeom>
                <a:avLst/>
                <a:gdLst>
                  <a:gd name="connsiteX0" fmla="*/ 29613 w 53832"/>
                  <a:gd name="connsiteY0" fmla="*/ 285 h 72870"/>
                  <a:gd name="connsiteX1" fmla="*/ 3038 w 53832"/>
                  <a:gd name="connsiteY1" fmla="*/ 29050 h 72870"/>
                  <a:gd name="connsiteX2" fmla="*/ 13420 w 53832"/>
                  <a:gd name="connsiteY2" fmla="*/ 68674 h 72870"/>
                  <a:gd name="connsiteX3" fmla="*/ 52854 w 53832"/>
                  <a:gd name="connsiteY3" fmla="*/ 45433 h 72870"/>
                  <a:gd name="connsiteX4" fmla="*/ 29613 w 53832"/>
                  <a:gd name="connsiteY4" fmla="*/ 285 h 72870"/>
                  <a:gd name="connsiteX5" fmla="*/ 40186 w 53832"/>
                  <a:gd name="connsiteY5" fmla="*/ 44385 h 72870"/>
                  <a:gd name="connsiteX6" fmla="*/ 17040 w 53832"/>
                  <a:gd name="connsiteY6" fmla="*/ 58292 h 72870"/>
                  <a:gd name="connsiteX7" fmla="*/ 6181 w 53832"/>
                  <a:gd name="connsiteY7" fmla="*/ 33146 h 72870"/>
                  <a:gd name="connsiteX8" fmla="*/ 6467 w 53832"/>
                  <a:gd name="connsiteY8" fmla="*/ 33431 h 72870"/>
                  <a:gd name="connsiteX9" fmla="*/ 9039 w 53832"/>
                  <a:gd name="connsiteY9" fmla="*/ 32384 h 72870"/>
                  <a:gd name="connsiteX10" fmla="*/ 31423 w 53832"/>
                  <a:gd name="connsiteY10" fmla="*/ 13524 h 72870"/>
                  <a:gd name="connsiteX11" fmla="*/ 40186 w 53832"/>
                  <a:gd name="connsiteY11" fmla="*/ 44385 h 7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832" h="72870">
                    <a:moveTo>
                      <a:pt x="29613" y="285"/>
                    </a:moveTo>
                    <a:cubicBezTo>
                      <a:pt x="13039" y="-2382"/>
                      <a:pt x="-6011" y="14191"/>
                      <a:pt x="3038" y="29050"/>
                    </a:cubicBezTo>
                    <a:cubicBezTo>
                      <a:pt x="-3915" y="42099"/>
                      <a:pt x="1705" y="60006"/>
                      <a:pt x="13420" y="68674"/>
                    </a:cubicBezTo>
                    <a:cubicBezTo>
                      <a:pt x="31137" y="81723"/>
                      <a:pt x="49425" y="61626"/>
                      <a:pt x="52854" y="45433"/>
                    </a:cubicBezTo>
                    <a:cubicBezTo>
                      <a:pt x="56569" y="27812"/>
                      <a:pt x="49901" y="3618"/>
                      <a:pt x="29613" y="285"/>
                    </a:cubicBezTo>
                    <a:close/>
                    <a:moveTo>
                      <a:pt x="40186" y="44385"/>
                    </a:moveTo>
                    <a:cubicBezTo>
                      <a:pt x="37900" y="55053"/>
                      <a:pt x="28089" y="64674"/>
                      <a:pt x="17040" y="58292"/>
                    </a:cubicBezTo>
                    <a:cubicBezTo>
                      <a:pt x="9229" y="53910"/>
                      <a:pt x="6086" y="42671"/>
                      <a:pt x="6181" y="33146"/>
                    </a:cubicBezTo>
                    <a:cubicBezTo>
                      <a:pt x="6277" y="33241"/>
                      <a:pt x="6372" y="33336"/>
                      <a:pt x="6467" y="33431"/>
                    </a:cubicBezTo>
                    <a:cubicBezTo>
                      <a:pt x="7420" y="34289"/>
                      <a:pt x="9039" y="33718"/>
                      <a:pt x="9039" y="32384"/>
                    </a:cubicBezTo>
                    <a:cubicBezTo>
                      <a:pt x="9039" y="20954"/>
                      <a:pt x="18850" y="8000"/>
                      <a:pt x="31423" y="13524"/>
                    </a:cubicBezTo>
                    <a:cubicBezTo>
                      <a:pt x="41900" y="18382"/>
                      <a:pt x="42186" y="35051"/>
                      <a:pt x="40186" y="44385"/>
                    </a:cubicBezTo>
                    <a:close/>
                  </a:path>
                </a:pathLst>
              </a:custGeom>
              <a:grpFill/>
              <a:ln w="9525" cap="flat">
                <a:noFill/>
                <a:prstDash val="solid"/>
                <a:miter/>
              </a:ln>
            </p:spPr>
            <p:txBody>
              <a:bodyPr rtlCol="0" anchor="ctr"/>
              <a:lstStyle/>
              <a:p>
                <a:endParaRPr lang="en-US"/>
              </a:p>
            </p:txBody>
          </p:sp>
          <p:sp>
            <p:nvSpPr>
              <p:cNvPr id="1262" name="Freeform: Shape 1261">
                <a:extLst>
                  <a:ext uri="{FF2B5EF4-FFF2-40B4-BE49-F238E27FC236}">
                    <a16:creationId xmlns:a16="http://schemas.microsoft.com/office/drawing/2014/main" id="{E68CA88C-3CFB-5E5E-7DB9-120249C23F97}"/>
                  </a:ext>
                </a:extLst>
              </p:cNvPr>
              <p:cNvSpPr/>
              <p:nvPr/>
            </p:nvSpPr>
            <p:spPr>
              <a:xfrm>
                <a:off x="5217270" y="4116276"/>
                <a:ext cx="72337" cy="89216"/>
              </a:xfrm>
              <a:custGeom>
                <a:avLst/>
                <a:gdLst>
                  <a:gd name="connsiteX0" fmla="*/ 23194 w 72337"/>
                  <a:gd name="connsiteY0" fmla="*/ 1858 h 89216"/>
                  <a:gd name="connsiteX1" fmla="*/ 11097 w 72337"/>
                  <a:gd name="connsiteY1" fmla="*/ 68437 h 89216"/>
                  <a:gd name="connsiteX2" fmla="*/ 12145 w 72337"/>
                  <a:gd name="connsiteY2" fmla="*/ 68723 h 89216"/>
                  <a:gd name="connsiteX3" fmla="*/ 31766 w 72337"/>
                  <a:gd name="connsiteY3" fmla="*/ 87202 h 89216"/>
                  <a:gd name="connsiteX4" fmla="*/ 72152 w 72337"/>
                  <a:gd name="connsiteY4" fmla="*/ 47483 h 89216"/>
                  <a:gd name="connsiteX5" fmla="*/ 23194 w 72337"/>
                  <a:gd name="connsiteY5" fmla="*/ 1858 h 89216"/>
                  <a:gd name="connsiteX6" fmla="*/ 59960 w 72337"/>
                  <a:gd name="connsiteY6" fmla="*/ 51769 h 89216"/>
                  <a:gd name="connsiteX7" fmla="*/ 30814 w 72337"/>
                  <a:gd name="connsiteY7" fmla="*/ 75200 h 89216"/>
                  <a:gd name="connsiteX8" fmla="*/ 11287 w 72337"/>
                  <a:gd name="connsiteY8" fmla="*/ 48721 h 89216"/>
                  <a:gd name="connsiteX9" fmla="*/ 22051 w 72337"/>
                  <a:gd name="connsiteY9" fmla="*/ 15383 h 89216"/>
                  <a:gd name="connsiteX10" fmla="*/ 59960 w 72337"/>
                  <a:gd name="connsiteY10" fmla="*/ 51769 h 8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337" h="89216">
                    <a:moveTo>
                      <a:pt x="23194" y="1858"/>
                    </a:moveTo>
                    <a:cubicBezTo>
                      <a:pt x="-3095" y="11287"/>
                      <a:pt x="-6905" y="50054"/>
                      <a:pt x="11097" y="68437"/>
                    </a:cubicBezTo>
                    <a:cubicBezTo>
                      <a:pt x="11383" y="68723"/>
                      <a:pt x="11764" y="68723"/>
                      <a:pt x="12145" y="68723"/>
                    </a:cubicBezTo>
                    <a:cubicBezTo>
                      <a:pt x="16431" y="76915"/>
                      <a:pt x="22813" y="83678"/>
                      <a:pt x="31766" y="87202"/>
                    </a:cubicBezTo>
                    <a:cubicBezTo>
                      <a:pt x="57008" y="97203"/>
                      <a:pt x="70152" y="67771"/>
                      <a:pt x="72152" y="47483"/>
                    </a:cubicBezTo>
                    <a:cubicBezTo>
                      <a:pt x="74724" y="21860"/>
                      <a:pt x="50149" y="-7763"/>
                      <a:pt x="23194" y="1858"/>
                    </a:cubicBezTo>
                    <a:close/>
                    <a:moveTo>
                      <a:pt x="59960" y="51769"/>
                    </a:moveTo>
                    <a:cubicBezTo>
                      <a:pt x="57293" y="66628"/>
                      <a:pt x="47863" y="84725"/>
                      <a:pt x="30814" y="75200"/>
                    </a:cubicBezTo>
                    <a:cubicBezTo>
                      <a:pt x="21384" y="69866"/>
                      <a:pt x="15002" y="59484"/>
                      <a:pt x="11287" y="48721"/>
                    </a:cubicBezTo>
                    <a:cubicBezTo>
                      <a:pt x="10430" y="35957"/>
                      <a:pt x="11668" y="23003"/>
                      <a:pt x="22051" y="15383"/>
                    </a:cubicBezTo>
                    <a:cubicBezTo>
                      <a:pt x="44339" y="-1190"/>
                      <a:pt x="63484" y="32719"/>
                      <a:pt x="59960" y="51769"/>
                    </a:cubicBezTo>
                    <a:close/>
                  </a:path>
                </a:pathLst>
              </a:custGeom>
              <a:grpFill/>
              <a:ln w="9525" cap="flat">
                <a:noFill/>
                <a:prstDash val="solid"/>
                <a:miter/>
              </a:ln>
            </p:spPr>
            <p:txBody>
              <a:bodyPr rtlCol="0" anchor="ctr"/>
              <a:lstStyle/>
              <a:p>
                <a:endParaRPr lang="en-US"/>
              </a:p>
            </p:txBody>
          </p:sp>
          <p:sp>
            <p:nvSpPr>
              <p:cNvPr id="1263" name="Freeform: Shape 1262">
                <a:extLst>
                  <a:ext uri="{FF2B5EF4-FFF2-40B4-BE49-F238E27FC236}">
                    <a16:creationId xmlns:a16="http://schemas.microsoft.com/office/drawing/2014/main" id="{4786A34E-1A02-ACF6-F2A0-B8FF518A2E21}"/>
                  </a:ext>
                </a:extLst>
              </p:cNvPr>
              <p:cNvSpPr/>
              <p:nvPr/>
            </p:nvSpPr>
            <p:spPr>
              <a:xfrm>
                <a:off x="5085076" y="4333814"/>
                <a:ext cx="65161" cy="25605"/>
              </a:xfrm>
              <a:custGeom>
                <a:avLst/>
                <a:gdLst>
                  <a:gd name="connsiteX0" fmla="*/ 64805 w 65161"/>
                  <a:gd name="connsiteY0" fmla="*/ 24063 h 25605"/>
                  <a:gd name="connsiteX1" fmla="*/ 1178 w 65161"/>
                  <a:gd name="connsiteY1" fmla="*/ 60 h 25605"/>
                  <a:gd name="connsiteX2" fmla="*/ 416 w 65161"/>
                  <a:gd name="connsiteY2" fmla="*/ 1775 h 25605"/>
                  <a:gd name="connsiteX3" fmla="*/ 64139 w 65161"/>
                  <a:gd name="connsiteY3" fmla="*/ 25587 h 25605"/>
                  <a:gd name="connsiteX4" fmla="*/ 64805 w 65161"/>
                  <a:gd name="connsiteY4" fmla="*/ 24063 h 25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61" h="25605">
                    <a:moveTo>
                      <a:pt x="64805" y="24063"/>
                    </a:moveTo>
                    <a:cubicBezTo>
                      <a:pt x="44326" y="13872"/>
                      <a:pt x="22705" y="7680"/>
                      <a:pt x="1178" y="60"/>
                    </a:cubicBezTo>
                    <a:cubicBezTo>
                      <a:pt x="131" y="-321"/>
                      <a:pt x="-441" y="1203"/>
                      <a:pt x="416" y="1775"/>
                    </a:cubicBezTo>
                    <a:cubicBezTo>
                      <a:pt x="20133" y="14158"/>
                      <a:pt x="41945" y="19682"/>
                      <a:pt x="64139" y="25587"/>
                    </a:cubicBezTo>
                    <a:cubicBezTo>
                      <a:pt x="64996" y="25778"/>
                      <a:pt x="65567" y="24444"/>
                      <a:pt x="64805" y="24063"/>
                    </a:cubicBezTo>
                    <a:close/>
                  </a:path>
                </a:pathLst>
              </a:custGeom>
              <a:grpFill/>
              <a:ln w="9525" cap="flat">
                <a:noFill/>
                <a:prstDash val="solid"/>
                <a:miter/>
              </a:ln>
            </p:spPr>
            <p:txBody>
              <a:bodyPr rtlCol="0" anchor="ctr"/>
              <a:lstStyle/>
              <a:p>
                <a:endParaRPr lang="en-US"/>
              </a:p>
            </p:txBody>
          </p:sp>
          <p:sp>
            <p:nvSpPr>
              <p:cNvPr id="1264" name="Freeform: Shape 1263">
                <a:extLst>
                  <a:ext uri="{FF2B5EF4-FFF2-40B4-BE49-F238E27FC236}">
                    <a16:creationId xmlns:a16="http://schemas.microsoft.com/office/drawing/2014/main" id="{4A6B3186-AD3F-4895-D0BC-EAD78632680D}"/>
                  </a:ext>
                </a:extLst>
              </p:cNvPr>
              <p:cNvSpPr/>
              <p:nvPr/>
            </p:nvSpPr>
            <p:spPr>
              <a:xfrm>
                <a:off x="5222883" y="4373026"/>
                <a:ext cx="54842" cy="12201"/>
              </a:xfrm>
              <a:custGeom>
                <a:avLst/>
                <a:gdLst>
                  <a:gd name="connsiteX0" fmla="*/ 54157 w 54842"/>
                  <a:gd name="connsiteY0" fmla="*/ 9807 h 12201"/>
                  <a:gd name="connsiteX1" fmla="*/ 1103 w 54842"/>
                  <a:gd name="connsiteY1" fmla="*/ 282 h 12201"/>
                  <a:gd name="connsiteX2" fmla="*/ 532 w 54842"/>
                  <a:gd name="connsiteY2" fmla="*/ 2282 h 12201"/>
                  <a:gd name="connsiteX3" fmla="*/ 53491 w 54842"/>
                  <a:gd name="connsiteY3" fmla="*/ 12188 h 12201"/>
                  <a:gd name="connsiteX4" fmla="*/ 54157 w 54842"/>
                  <a:gd name="connsiteY4" fmla="*/ 9807 h 12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2" h="12201">
                    <a:moveTo>
                      <a:pt x="54157" y="9807"/>
                    </a:moveTo>
                    <a:cubicBezTo>
                      <a:pt x="38155" y="2377"/>
                      <a:pt x="18629" y="-1051"/>
                      <a:pt x="1103" y="282"/>
                    </a:cubicBezTo>
                    <a:cubicBezTo>
                      <a:pt x="151" y="377"/>
                      <a:pt x="-516" y="1806"/>
                      <a:pt x="532" y="2282"/>
                    </a:cubicBezTo>
                    <a:cubicBezTo>
                      <a:pt x="16629" y="9617"/>
                      <a:pt x="36060" y="10950"/>
                      <a:pt x="53491" y="12188"/>
                    </a:cubicBezTo>
                    <a:cubicBezTo>
                      <a:pt x="54824" y="12379"/>
                      <a:pt x="55396" y="10379"/>
                      <a:pt x="54157" y="9807"/>
                    </a:cubicBezTo>
                    <a:close/>
                  </a:path>
                </a:pathLst>
              </a:custGeom>
              <a:grpFill/>
              <a:ln w="9525" cap="flat">
                <a:noFill/>
                <a:prstDash val="solid"/>
                <a:miter/>
              </a:ln>
            </p:spPr>
            <p:txBody>
              <a:bodyPr rtlCol="0" anchor="ctr"/>
              <a:lstStyle/>
              <a:p>
                <a:endParaRPr lang="en-US"/>
              </a:p>
            </p:txBody>
          </p:sp>
          <p:sp>
            <p:nvSpPr>
              <p:cNvPr id="1265" name="Freeform: Shape 1264">
                <a:extLst>
                  <a:ext uri="{FF2B5EF4-FFF2-40B4-BE49-F238E27FC236}">
                    <a16:creationId xmlns:a16="http://schemas.microsoft.com/office/drawing/2014/main" id="{9C5BEFCC-5091-1611-BB90-2E31893948E1}"/>
                  </a:ext>
                </a:extLst>
              </p:cNvPr>
              <p:cNvSpPr/>
              <p:nvPr/>
            </p:nvSpPr>
            <p:spPr>
              <a:xfrm>
                <a:off x="5378435" y="4397164"/>
                <a:ext cx="38670" cy="7714"/>
              </a:xfrm>
              <a:custGeom>
                <a:avLst/>
                <a:gdLst>
                  <a:gd name="connsiteX0" fmla="*/ 37956 w 38670"/>
                  <a:gd name="connsiteY0" fmla="*/ 3290 h 7714"/>
                  <a:gd name="connsiteX1" fmla="*/ 904 w 38670"/>
                  <a:gd name="connsiteY1" fmla="*/ 1480 h 7714"/>
                  <a:gd name="connsiteX2" fmla="*/ 618 w 38670"/>
                  <a:gd name="connsiteY2" fmla="*/ 3766 h 7714"/>
                  <a:gd name="connsiteX3" fmla="*/ 37956 w 38670"/>
                  <a:gd name="connsiteY3" fmla="*/ 5195 h 7714"/>
                  <a:gd name="connsiteX4" fmla="*/ 37956 w 38670"/>
                  <a:gd name="connsiteY4" fmla="*/ 3290 h 7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70" h="7714">
                    <a:moveTo>
                      <a:pt x="37956" y="3290"/>
                    </a:moveTo>
                    <a:cubicBezTo>
                      <a:pt x="26335" y="1194"/>
                      <a:pt x="12429" y="-1853"/>
                      <a:pt x="904" y="1480"/>
                    </a:cubicBezTo>
                    <a:cubicBezTo>
                      <a:pt x="-144" y="1766"/>
                      <a:pt x="-335" y="3195"/>
                      <a:pt x="618" y="3766"/>
                    </a:cubicBezTo>
                    <a:cubicBezTo>
                      <a:pt x="11381" y="10148"/>
                      <a:pt x="26431" y="7386"/>
                      <a:pt x="37956" y="5195"/>
                    </a:cubicBezTo>
                    <a:cubicBezTo>
                      <a:pt x="38908" y="5005"/>
                      <a:pt x="38908" y="3481"/>
                      <a:pt x="37956" y="3290"/>
                    </a:cubicBezTo>
                    <a:close/>
                  </a:path>
                </a:pathLst>
              </a:custGeom>
              <a:grpFill/>
              <a:ln w="9525" cap="flat">
                <a:noFill/>
                <a:prstDash val="solid"/>
                <a:miter/>
              </a:ln>
            </p:spPr>
            <p:txBody>
              <a:bodyPr rtlCol="0" anchor="ctr"/>
              <a:lstStyle/>
              <a:p>
                <a:endParaRPr lang="en-US"/>
              </a:p>
            </p:txBody>
          </p:sp>
          <p:sp>
            <p:nvSpPr>
              <p:cNvPr id="1266" name="Freeform: Shape 1265">
                <a:extLst>
                  <a:ext uri="{FF2B5EF4-FFF2-40B4-BE49-F238E27FC236}">
                    <a16:creationId xmlns:a16="http://schemas.microsoft.com/office/drawing/2014/main" id="{F6185F43-5765-04AD-8A83-37ED3C416BEF}"/>
                  </a:ext>
                </a:extLst>
              </p:cNvPr>
              <p:cNvSpPr/>
              <p:nvPr/>
            </p:nvSpPr>
            <p:spPr>
              <a:xfrm>
                <a:off x="4964334" y="4278588"/>
                <a:ext cx="62106" cy="64989"/>
              </a:xfrm>
              <a:custGeom>
                <a:avLst/>
                <a:gdLst>
                  <a:gd name="connsiteX0" fmla="*/ 53340 w 62106"/>
                  <a:gd name="connsiteY0" fmla="*/ 4518 h 64989"/>
                  <a:gd name="connsiteX1" fmla="*/ 9811 w 62106"/>
                  <a:gd name="connsiteY1" fmla="*/ 12328 h 64989"/>
                  <a:gd name="connsiteX2" fmla="*/ 0 w 62106"/>
                  <a:gd name="connsiteY2" fmla="*/ 32998 h 64989"/>
                  <a:gd name="connsiteX3" fmla="*/ 9430 w 62106"/>
                  <a:gd name="connsiteY3" fmla="*/ 50905 h 64989"/>
                  <a:gd name="connsiteX4" fmla="*/ 15145 w 62106"/>
                  <a:gd name="connsiteY4" fmla="*/ 58906 h 64989"/>
                  <a:gd name="connsiteX5" fmla="*/ 44387 w 62106"/>
                  <a:gd name="connsiteY5" fmla="*/ 61192 h 64989"/>
                  <a:gd name="connsiteX6" fmla="*/ 53340 w 62106"/>
                  <a:gd name="connsiteY6" fmla="*/ 4518 h 64989"/>
                  <a:gd name="connsiteX7" fmla="*/ 44577 w 62106"/>
                  <a:gd name="connsiteY7" fmla="*/ 46999 h 64989"/>
                  <a:gd name="connsiteX8" fmla="*/ 22765 w 62106"/>
                  <a:gd name="connsiteY8" fmla="*/ 53953 h 64989"/>
                  <a:gd name="connsiteX9" fmla="*/ 16002 w 62106"/>
                  <a:gd name="connsiteY9" fmla="*/ 49285 h 64989"/>
                  <a:gd name="connsiteX10" fmla="*/ 16002 w 62106"/>
                  <a:gd name="connsiteY10" fmla="*/ 49095 h 64989"/>
                  <a:gd name="connsiteX11" fmla="*/ 11335 w 62106"/>
                  <a:gd name="connsiteY11" fmla="*/ 38808 h 64989"/>
                  <a:gd name="connsiteX12" fmla="*/ 11335 w 62106"/>
                  <a:gd name="connsiteY12" fmla="*/ 29378 h 64989"/>
                  <a:gd name="connsiteX13" fmla="*/ 10763 w 62106"/>
                  <a:gd name="connsiteY13" fmla="*/ 28426 h 64989"/>
                  <a:gd name="connsiteX14" fmla="*/ 15621 w 62106"/>
                  <a:gd name="connsiteY14" fmla="*/ 20996 h 64989"/>
                  <a:gd name="connsiteX15" fmla="*/ 44005 w 62106"/>
                  <a:gd name="connsiteY15" fmla="*/ 11376 h 64989"/>
                  <a:gd name="connsiteX16" fmla="*/ 44577 w 62106"/>
                  <a:gd name="connsiteY16" fmla="*/ 46999 h 64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106" h="64989">
                    <a:moveTo>
                      <a:pt x="53340" y="4518"/>
                    </a:moveTo>
                    <a:cubicBezTo>
                      <a:pt x="40196" y="-5293"/>
                      <a:pt x="20574" y="2518"/>
                      <a:pt x="9811" y="12328"/>
                    </a:cubicBezTo>
                    <a:cubicBezTo>
                      <a:pt x="4000" y="17662"/>
                      <a:pt x="95" y="24997"/>
                      <a:pt x="0" y="32998"/>
                    </a:cubicBezTo>
                    <a:cubicBezTo>
                      <a:pt x="0" y="39570"/>
                      <a:pt x="3429" y="47666"/>
                      <a:pt x="9430" y="50905"/>
                    </a:cubicBezTo>
                    <a:cubicBezTo>
                      <a:pt x="10763" y="53762"/>
                      <a:pt x="12573" y="56524"/>
                      <a:pt x="15145" y="58906"/>
                    </a:cubicBezTo>
                    <a:cubicBezTo>
                      <a:pt x="23336" y="66431"/>
                      <a:pt x="35147" y="66716"/>
                      <a:pt x="44387" y="61192"/>
                    </a:cubicBezTo>
                    <a:cubicBezTo>
                      <a:pt x="60103" y="51667"/>
                      <a:pt x="70295" y="17186"/>
                      <a:pt x="53340" y="4518"/>
                    </a:cubicBezTo>
                    <a:close/>
                    <a:moveTo>
                      <a:pt x="44577" y="46999"/>
                    </a:moveTo>
                    <a:cubicBezTo>
                      <a:pt x="39814" y="54619"/>
                      <a:pt x="30861" y="56715"/>
                      <a:pt x="22765" y="53953"/>
                    </a:cubicBezTo>
                    <a:cubicBezTo>
                      <a:pt x="20003" y="53000"/>
                      <a:pt x="17716" y="51381"/>
                      <a:pt x="16002" y="49285"/>
                    </a:cubicBezTo>
                    <a:cubicBezTo>
                      <a:pt x="16002" y="49190"/>
                      <a:pt x="16002" y="49190"/>
                      <a:pt x="16002" y="49095"/>
                    </a:cubicBezTo>
                    <a:cubicBezTo>
                      <a:pt x="15335" y="45190"/>
                      <a:pt x="12954" y="42142"/>
                      <a:pt x="11335" y="38808"/>
                    </a:cubicBezTo>
                    <a:cubicBezTo>
                      <a:pt x="10858" y="35665"/>
                      <a:pt x="10763" y="32426"/>
                      <a:pt x="11335" y="29378"/>
                    </a:cubicBezTo>
                    <a:cubicBezTo>
                      <a:pt x="11430" y="28902"/>
                      <a:pt x="11144" y="28521"/>
                      <a:pt x="10763" y="28426"/>
                    </a:cubicBezTo>
                    <a:cubicBezTo>
                      <a:pt x="11811" y="25664"/>
                      <a:pt x="13525" y="23092"/>
                      <a:pt x="15621" y="20996"/>
                    </a:cubicBezTo>
                    <a:cubicBezTo>
                      <a:pt x="22288" y="14043"/>
                      <a:pt x="34290" y="8804"/>
                      <a:pt x="44005" y="11376"/>
                    </a:cubicBezTo>
                    <a:cubicBezTo>
                      <a:pt x="58293" y="15186"/>
                      <a:pt x="49244" y="39475"/>
                      <a:pt x="44577" y="46999"/>
                    </a:cubicBezTo>
                    <a:close/>
                  </a:path>
                </a:pathLst>
              </a:custGeom>
              <a:grpFill/>
              <a:ln w="9525" cap="flat">
                <a:noFill/>
                <a:prstDash val="solid"/>
                <a:miter/>
              </a:ln>
            </p:spPr>
            <p:txBody>
              <a:bodyPr rtlCol="0" anchor="ctr"/>
              <a:lstStyle/>
              <a:p>
                <a:endParaRPr lang="en-US"/>
              </a:p>
            </p:txBody>
          </p:sp>
          <p:sp>
            <p:nvSpPr>
              <p:cNvPr id="1267" name="Freeform: Shape 1266">
                <a:extLst>
                  <a:ext uri="{FF2B5EF4-FFF2-40B4-BE49-F238E27FC236}">
                    <a16:creationId xmlns:a16="http://schemas.microsoft.com/office/drawing/2014/main" id="{B3ACEE3F-E117-4516-1F3A-495767E0D626}"/>
                  </a:ext>
                </a:extLst>
              </p:cNvPr>
              <p:cNvSpPr/>
              <p:nvPr/>
            </p:nvSpPr>
            <p:spPr>
              <a:xfrm>
                <a:off x="5319177" y="4885445"/>
                <a:ext cx="52748" cy="72509"/>
              </a:xfrm>
              <a:custGeom>
                <a:avLst/>
                <a:gdLst>
                  <a:gd name="connsiteX0" fmla="*/ 50922 w 52748"/>
                  <a:gd name="connsiteY0" fmla="*/ 58791 h 72509"/>
                  <a:gd name="connsiteX1" fmla="*/ 23871 w 52748"/>
                  <a:gd name="connsiteY1" fmla="*/ 58696 h 72509"/>
                  <a:gd name="connsiteX2" fmla="*/ 10536 w 52748"/>
                  <a:gd name="connsiteY2" fmla="*/ 41170 h 72509"/>
                  <a:gd name="connsiteX3" fmla="*/ 31967 w 52748"/>
                  <a:gd name="connsiteY3" fmla="*/ 2403 h 72509"/>
                  <a:gd name="connsiteX4" fmla="*/ 32158 w 52748"/>
                  <a:gd name="connsiteY4" fmla="*/ 1070 h 72509"/>
                  <a:gd name="connsiteX5" fmla="*/ 535 w 52748"/>
                  <a:gd name="connsiteY5" fmla="*/ 42122 h 72509"/>
                  <a:gd name="connsiteX6" fmla="*/ 52541 w 52748"/>
                  <a:gd name="connsiteY6" fmla="*/ 61268 h 72509"/>
                  <a:gd name="connsiteX7" fmla="*/ 50922 w 52748"/>
                  <a:gd name="connsiteY7" fmla="*/ 58791 h 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748" h="72509">
                    <a:moveTo>
                      <a:pt x="50922" y="58791"/>
                    </a:moveTo>
                    <a:cubicBezTo>
                      <a:pt x="41969" y="58220"/>
                      <a:pt x="32539" y="61553"/>
                      <a:pt x="23871" y="58696"/>
                    </a:cubicBezTo>
                    <a:cubicBezTo>
                      <a:pt x="16537" y="56315"/>
                      <a:pt x="12441" y="48028"/>
                      <a:pt x="10536" y="41170"/>
                    </a:cubicBezTo>
                    <a:cubicBezTo>
                      <a:pt x="5678" y="24120"/>
                      <a:pt x="12822" y="4594"/>
                      <a:pt x="31967" y="2403"/>
                    </a:cubicBezTo>
                    <a:cubicBezTo>
                      <a:pt x="32729" y="2308"/>
                      <a:pt x="32920" y="1260"/>
                      <a:pt x="32158" y="1070"/>
                    </a:cubicBezTo>
                    <a:cubicBezTo>
                      <a:pt x="7393" y="-5883"/>
                      <a:pt x="-2513" y="22596"/>
                      <a:pt x="535" y="42122"/>
                    </a:cubicBezTo>
                    <a:cubicBezTo>
                      <a:pt x="4154" y="65459"/>
                      <a:pt x="36730" y="86033"/>
                      <a:pt x="52541" y="61268"/>
                    </a:cubicBezTo>
                    <a:cubicBezTo>
                      <a:pt x="53208" y="60220"/>
                      <a:pt x="52160" y="58791"/>
                      <a:pt x="50922" y="58791"/>
                    </a:cubicBezTo>
                    <a:close/>
                  </a:path>
                </a:pathLst>
              </a:custGeom>
              <a:grpFill/>
              <a:ln w="9525" cap="flat">
                <a:noFill/>
                <a:prstDash val="solid"/>
                <a:miter/>
              </a:ln>
            </p:spPr>
            <p:txBody>
              <a:bodyPr rtlCol="0" anchor="ctr"/>
              <a:lstStyle/>
              <a:p>
                <a:endParaRPr lang="en-US"/>
              </a:p>
            </p:txBody>
          </p:sp>
          <p:sp>
            <p:nvSpPr>
              <p:cNvPr id="1268" name="Freeform: Shape 1267">
                <a:extLst>
                  <a:ext uri="{FF2B5EF4-FFF2-40B4-BE49-F238E27FC236}">
                    <a16:creationId xmlns:a16="http://schemas.microsoft.com/office/drawing/2014/main" id="{4783F283-7B75-3A2E-DB25-1441FBB1B7F2}"/>
                  </a:ext>
                </a:extLst>
              </p:cNvPr>
              <p:cNvSpPr/>
              <p:nvPr/>
            </p:nvSpPr>
            <p:spPr>
              <a:xfrm>
                <a:off x="5374532" y="4892514"/>
                <a:ext cx="55429" cy="57240"/>
              </a:xfrm>
              <a:custGeom>
                <a:avLst/>
                <a:gdLst>
                  <a:gd name="connsiteX0" fmla="*/ 51193 w 55429"/>
                  <a:gd name="connsiteY0" fmla="*/ 22005 h 57240"/>
                  <a:gd name="connsiteX1" fmla="*/ 18046 w 55429"/>
                  <a:gd name="connsiteY1" fmla="*/ 2 h 57240"/>
                  <a:gd name="connsiteX2" fmla="*/ 2615 w 55429"/>
                  <a:gd name="connsiteY2" fmla="*/ 9336 h 57240"/>
                  <a:gd name="connsiteX3" fmla="*/ 44 w 55429"/>
                  <a:gd name="connsiteY3" fmla="*/ 20671 h 57240"/>
                  <a:gd name="connsiteX4" fmla="*/ 4425 w 55429"/>
                  <a:gd name="connsiteY4" fmla="*/ 32863 h 57240"/>
                  <a:gd name="connsiteX5" fmla="*/ 10616 w 55429"/>
                  <a:gd name="connsiteY5" fmla="*/ 49913 h 57240"/>
                  <a:gd name="connsiteX6" fmla="*/ 41287 w 55429"/>
                  <a:gd name="connsiteY6" fmla="*/ 55056 h 57240"/>
                  <a:gd name="connsiteX7" fmla="*/ 51193 w 55429"/>
                  <a:gd name="connsiteY7" fmla="*/ 22005 h 57240"/>
                  <a:gd name="connsiteX8" fmla="*/ 40715 w 55429"/>
                  <a:gd name="connsiteY8" fmla="*/ 42579 h 57240"/>
                  <a:gd name="connsiteX9" fmla="*/ 19189 w 55429"/>
                  <a:gd name="connsiteY9" fmla="*/ 45341 h 57240"/>
                  <a:gd name="connsiteX10" fmla="*/ 9092 w 55429"/>
                  <a:gd name="connsiteY10" fmla="*/ 30387 h 57240"/>
                  <a:gd name="connsiteX11" fmla="*/ 10807 w 55429"/>
                  <a:gd name="connsiteY11" fmla="*/ 24195 h 57240"/>
                  <a:gd name="connsiteX12" fmla="*/ 12902 w 55429"/>
                  <a:gd name="connsiteY12" fmla="*/ 16194 h 57240"/>
                  <a:gd name="connsiteX13" fmla="*/ 18046 w 55429"/>
                  <a:gd name="connsiteY13" fmla="*/ 12289 h 57240"/>
                  <a:gd name="connsiteX14" fmla="*/ 39096 w 55429"/>
                  <a:gd name="connsiteY14" fmla="*/ 25434 h 57240"/>
                  <a:gd name="connsiteX15" fmla="*/ 40715 w 55429"/>
                  <a:gd name="connsiteY15" fmla="*/ 42579 h 5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429" h="57240">
                    <a:moveTo>
                      <a:pt x="51193" y="22005"/>
                    </a:moveTo>
                    <a:cubicBezTo>
                      <a:pt x="44525" y="10860"/>
                      <a:pt x="31476" y="288"/>
                      <a:pt x="18046" y="2"/>
                    </a:cubicBezTo>
                    <a:cubicBezTo>
                      <a:pt x="11474" y="-93"/>
                      <a:pt x="5568" y="3621"/>
                      <a:pt x="2615" y="9336"/>
                    </a:cubicBezTo>
                    <a:cubicBezTo>
                      <a:pt x="901" y="12670"/>
                      <a:pt x="-242" y="16861"/>
                      <a:pt x="44" y="20671"/>
                    </a:cubicBezTo>
                    <a:cubicBezTo>
                      <a:pt x="425" y="25529"/>
                      <a:pt x="2330" y="28958"/>
                      <a:pt x="4425" y="32863"/>
                    </a:cubicBezTo>
                    <a:cubicBezTo>
                      <a:pt x="4521" y="39054"/>
                      <a:pt x="6045" y="45055"/>
                      <a:pt x="10616" y="49913"/>
                    </a:cubicBezTo>
                    <a:cubicBezTo>
                      <a:pt x="18617" y="58485"/>
                      <a:pt x="30809" y="58580"/>
                      <a:pt x="41287" y="55056"/>
                    </a:cubicBezTo>
                    <a:cubicBezTo>
                      <a:pt x="56527" y="49818"/>
                      <a:pt x="58813" y="34673"/>
                      <a:pt x="51193" y="22005"/>
                    </a:cubicBezTo>
                    <a:close/>
                    <a:moveTo>
                      <a:pt x="40715" y="42579"/>
                    </a:moveTo>
                    <a:cubicBezTo>
                      <a:pt x="35096" y="46293"/>
                      <a:pt x="25285" y="48294"/>
                      <a:pt x="19189" y="45341"/>
                    </a:cubicBezTo>
                    <a:cubicBezTo>
                      <a:pt x="13950" y="42864"/>
                      <a:pt x="10902" y="36768"/>
                      <a:pt x="9092" y="30387"/>
                    </a:cubicBezTo>
                    <a:cubicBezTo>
                      <a:pt x="9759" y="28386"/>
                      <a:pt x="10521" y="26291"/>
                      <a:pt x="10807" y="24195"/>
                    </a:cubicBezTo>
                    <a:cubicBezTo>
                      <a:pt x="11188" y="21624"/>
                      <a:pt x="12045" y="18671"/>
                      <a:pt x="12902" y="16194"/>
                    </a:cubicBezTo>
                    <a:cubicBezTo>
                      <a:pt x="13950" y="12956"/>
                      <a:pt x="15760" y="12289"/>
                      <a:pt x="18046" y="12289"/>
                    </a:cubicBezTo>
                    <a:cubicBezTo>
                      <a:pt x="25285" y="12099"/>
                      <a:pt x="33953" y="19242"/>
                      <a:pt x="39096" y="25434"/>
                    </a:cubicBezTo>
                    <a:cubicBezTo>
                      <a:pt x="43954" y="31339"/>
                      <a:pt x="46716" y="38673"/>
                      <a:pt x="40715" y="42579"/>
                    </a:cubicBezTo>
                    <a:close/>
                  </a:path>
                </a:pathLst>
              </a:custGeom>
              <a:grpFill/>
              <a:ln w="9525" cap="flat">
                <a:noFill/>
                <a:prstDash val="solid"/>
                <a:miter/>
              </a:ln>
            </p:spPr>
            <p:txBody>
              <a:bodyPr rtlCol="0" anchor="ctr"/>
              <a:lstStyle/>
              <a:p>
                <a:endParaRPr lang="en-US"/>
              </a:p>
            </p:txBody>
          </p:sp>
          <p:sp>
            <p:nvSpPr>
              <p:cNvPr id="1269" name="Freeform: Shape 1268">
                <a:extLst>
                  <a:ext uri="{FF2B5EF4-FFF2-40B4-BE49-F238E27FC236}">
                    <a16:creationId xmlns:a16="http://schemas.microsoft.com/office/drawing/2014/main" id="{C66CAAB6-3825-BAD9-D353-6C5FE727E0BB}"/>
                  </a:ext>
                </a:extLst>
              </p:cNvPr>
              <p:cNvSpPr/>
              <p:nvPr/>
            </p:nvSpPr>
            <p:spPr>
              <a:xfrm>
                <a:off x="5446393" y="4883165"/>
                <a:ext cx="23337" cy="40328"/>
              </a:xfrm>
              <a:custGeom>
                <a:avLst/>
                <a:gdLst>
                  <a:gd name="connsiteX0" fmla="*/ 22766 w 23337"/>
                  <a:gd name="connsiteY0" fmla="*/ 34783 h 40328"/>
                  <a:gd name="connsiteX1" fmla="*/ 14193 w 23337"/>
                  <a:gd name="connsiteY1" fmla="*/ 31068 h 40328"/>
                  <a:gd name="connsiteX2" fmla="*/ 18194 w 23337"/>
                  <a:gd name="connsiteY2" fmla="*/ 11065 h 40328"/>
                  <a:gd name="connsiteX3" fmla="*/ 763 w 23337"/>
                  <a:gd name="connsiteY3" fmla="*/ 1064 h 40328"/>
                  <a:gd name="connsiteX4" fmla="*/ 477 w 23337"/>
                  <a:gd name="connsiteY4" fmla="*/ 3541 h 40328"/>
                  <a:gd name="connsiteX5" fmla="*/ 9526 w 23337"/>
                  <a:gd name="connsiteY5" fmla="*/ 14685 h 40328"/>
                  <a:gd name="connsiteX6" fmla="*/ 2763 w 23337"/>
                  <a:gd name="connsiteY6" fmla="*/ 30592 h 40328"/>
                  <a:gd name="connsiteX7" fmla="*/ 4954 w 23337"/>
                  <a:gd name="connsiteY7" fmla="*/ 39069 h 40328"/>
                  <a:gd name="connsiteX8" fmla="*/ 22766 w 23337"/>
                  <a:gd name="connsiteY8" fmla="*/ 36878 h 40328"/>
                  <a:gd name="connsiteX9" fmla="*/ 22766 w 23337"/>
                  <a:gd name="connsiteY9" fmla="*/ 34783 h 4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37" h="40328">
                    <a:moveTo>
                      <a:pt x="22766" y="34783"/>
                    </a:moveTo>
                    <a:cubicBezTo>
                      <a:pt x="19909" y="33068"/>
                      <a:pt x="17051" y="32020"/>
                      <a:pt x="14193" y="31068"/>
                    </a:cubicBezTo>
                    <a:cubicBezTo>
                      <a:pt x="17432" y="24972"/>
                      <a:pt x="19242" y="18209"/>
                      <a:pt x="18194" y="11065"/>
                    </a:cubicBezTo>
                    <a:cubicBezTo>
                      <a:pt x="16955" y="3255"/>
                      <a:pt x="8097" y="-2460"/>
                      <a:pt x="763" y="1064"/>
                    </a:cubicBezTo>
                    <a:cubicBezTo>
                      <a:pt x="-94" y="1445"/>
                      <a:pt x="-285" y="2874"/>
                      <a:pt x="477" y="3541"/>
                    </a:cubicBezTo>
                    <a:cubicBezTo>
                      <a:pt x="4573" y="6970"/>
                      <a:pt x="9145" y="8684"/>
                      <a:pt x="9526" y="14685"/>
                    </a:cubicBezTo>
                    <a:cubicBezTo>
                      <a:pt x="9812" y="20495"/>
                      <a:pt x="6573" y="26496"/>
                      <a:pt x="2763" y="30592"/>
                    </a:cubicBezTo>
                    <a:cubicBezTo>
                      <a:pt x="1" y="33545"/>
                      <a:pt x="1430" y="37736"/>
                      <a:pt x="4954" y="39069"/>
                    </a:cubicBezTo>
                    <a:cubicBezTo>
                      <a:pt x="11526" y="41450"/>
                      <a:pt x="16860" y="40307"/>
                      <a:pt x="22766" y="36878"/>
                    </a:cubicBezTo>
                    <a:cubicBezTo>
                      <a:pt x="23528" y="36402"/>
                      <a:pt x="23528" y="35164"/>
                      <a:pt x="22766" y="34783"/>
                    </a:cubicBezTo>
                    <a:close/>
                  </a:path>
                </a:pathLst>
              </a:custGeom>
              <a:grpFill/>
              <a:ln w="9525" cap="flat">
                <a:noFill/>
                <a:prstDash val="solid"/>
                <a:miter/>
              </a:ln>
            </p:spPr>
            <p:txBody>
              <a:bodyPr rtlCol="0" anchor="ctr"/>
              <a:lstStyle/>
              <a:p>
                <a:endParaRPr lang="en-US"/>
              </a:p>
            </p:txBody>
          </p:sp>
        </p:grpSp>
        <p:grpSp>
          <p:nvGrpSpPr>
            <p:cNvPr id="1270" name="Graphic 6">
              <a:extLst>
                <a:ext uri="{FF2B5EF4-FFF2-40B4-BE49-F238E27FC236}">
                  <a16:creationId xmlns:a16="http://schemas.microsoft.com/office/drawing/2014/main" id="{ACB47D80-1C3F-DF31-9FA2-165DAB37CEDE}"/>
                </a:ext>
              </a:extLst>
            </p:cNvPr>
            <p:cNvGrpSpPr/>
            <p:nvPr/>
          </p:nvGrpSpPr>
          <p:grpSpPr>
            <a:xfrm>
              <a:off x="6523611" y="3888410"/>
              <a:ext cx="1840710" cy="875466"/>
              <a:chOff x="6523611" y="3888410"/>
              <a:chExt cx="1840710" cy="875466"/>
            </a:xfrm>
            <a:grpFill/>
          </p:grpSpPr>
          <p:sp>
            <p:nvSpPr>
              <p:cNvPr id="1271" name="Freeform: Shape 1270">
                <a:extLst>
                  <a:ext uri="{FF2B5EF4-FFF2-40B4-BE49-F238E27FC236}">
                    <a16:creationId xmlns:a16="http://schemas.microsoft.com/office/drawing/2014/main" id="{C225436A-0931-D221-6022-290C0370D581}"/>
                  </a:ext>
                </a:extLst>
              </p:cNvPr>
              <p:cNvSpPr/>
              <p:nvPr/>
            </p:nvSpPr>
            <p:spPr>
              <a:xfrm>
                <a:off x="6643062" y="3935825"/>
                <a:ext cx="1470202" cy="614757"/>
              </a:xfrm>
              <a:custGeom>
                <a:avLst/>
                <a:gdLst>
                  <a:gd name="connsiteX0" fmla="*/ 1469665 w 1470202"/>
                  <a:gd name="connsiteY0" fmla="*/ 540258 h 614757"/>
                  <a:gd name="connsiteX1" fmla="*/ 1469761 w 1470202"/>
                  <a:gd name="connsiteY1" fmla="*/ 464058 h 614757"/>
                  <a:gd name="connsiteX2" fmla="*/ 1469761 w 1470202"/>
                  <a:gd name="connsiteY2" fmla="*/ 311658 h 614757"/>
                  <a:gd name="connsiteX3" fmla="*/ 1469570 w 1470202"/>
                  <a:gd name="connsiteY3" fmla="*/ 6858 h 614757"/>
                  <a:gd name="connsiteX4" fmla="*/ 1462426 w 1470202"/>
                  <a:gd name="connsiteY4" fmla="*/ 0 h 614757"/>
                  <a:gd name="connsiteX5" fmla="*/ 1455282 w 1470202"/>
                  <a:gd name="connsiteY5" fmla="*/ 6858 h 614757"/>
                  <a:gd name="connsiteX6" fmla="*/ 1455282 w 1470202"/>
                  <a:gd name="connsiteY6" fmla="*/ 13716 h 614757"/>
                  <a:gd name="connsiteX7" fmla="*/ 1449663 w 1470202"/>
                  <a:gd name="connsiteY7" fmla="*/ 14002 h 614757"/>
                  <a:gd name="connsiteX8" fmla="*/ 1304883 w 1470202"/>
                  <a:gd name="connsiteY8" fmla="*/ 74486 h 614757"/>
                  <a:gd name="connsiteX9" fmla="*/ 1124289 w 1470202"/>
                  <a:gd name="connsiteY9" fmla="*/ 151352 h 614757"/>
                  <a:gd name="connsiteX10" fmla="*/ 911691 w 1470202"/>
                  <a:gd name="connsiteY10" fmla="*/ 240411 h 614757"/>
                  <a:gd name="connsiteX11" fmla="*/ 884735 w 1470202"/>
                  <a:gd name="connsiteY11" fmla="*/ 169450 h 614757"/>
                  <a:gd name="connsiteX12" fmla="*/ 994368 w 1470202"/>
                  <a:gd name="connsiteY12" fmla="*/ 120587 h 614757"/>
                  <a:gd name="connsiteX13" fmla="*/ 1054756 w 1470202"/>
                  <a:gd name="connsiteY13" fmla="*/ 96679 h 614757"/>
                  <a:gd name="connsiteX14" fmla="*/ 1087808 w 1470202"/>
                  <a:gd name="connsiteY14" fmla="*/ 82010 h 614757"/>
                  <a:gd name="connsiteX15" fmla="*/ 1076664 w 1470202"/>
                  <a:gd name="connsiteY15" fmla="*/ 116777 h 614757"/>
                  <a:gd name="connsiteX16" fmla="*/ 1078950 w 1470202"/>
                  <a:gd name="connsiteY16" fmla="*/ 117729 h 614757"/>
                  <a:gd name="connsiteX17" fmla="*/ 1108097 w 1470202"/>
                  <a:gd name="connsiteY17" fmla="*/ 65913 h 614757"/>
                  <a:gd name="connsiteX18" fmla="*/ 1104001 w 1470202"/>
                  <a:gd name="connsiteY18" fmla="*/ 58865 h 614757"/>
                  <a:gd name="connsiteX19" fmla="*/ 1065806 w 1470202"/>
                  <a:gd name="connsiteY19" fmla="*/ 59436 h 614757"/>
                  <a:gd name="connsiteX20" fmla="*/ 1032087 w 1470202"/>
                  <a:gd name="connsiteY20" fmla="*/ 60865 h 614757"/>
                  <a:gd name="connsiteX21" fmla="*/ 1031706 w 1470202"/>
                  <a:gd name="connsiteY21" fmla="*/ 63627 h 614757"/>
                  <a:gd name="connsiteX22" fmla="*/ 1079426 w 1470202"/>
                  <a:gd name="connsiteY22" fmla="*/ 68675 h 614757"/>
                  <a:gd name="connsiteX23" fmla="*/ 1043041 w 1470202"/>
                  <a:gd name="connsiteY23" fmla="*/ 85058 h 614757"/>
                  <a:gd name="connsiteX24" fmla="*/ 982938 w 1470202"/>
                  <a:gd name="connsiteY24" fmla="*/ 109252 h 614757"/>
                  <a:gd name="connsiteX25" fmla="*/ 880258 w 1470202"/>
                  <a:gd name="connsiteY25" fmla="*/ 157829 h 614757"/>
                  <a:gd name="connsiteX26" fmla="*/ 858922 w 1470202"/>
                  <a:gd name="connsiteY26" fmla="*/ 86868 h 614757"/>
                  <a:gd name="connsiteX27" fmla="*/ 849493 w 1470202"/>
                  <a:gd name="connsiteY27" fmla="*/ 82963 h 614757"/>
                  <a:gd name="connsiteX28" fmla="*/ 759386 w 1470202"/>
                  <a:gd name="connsiteY28" fmla="*/ 124016 h 614757"/>
                  <a:gd name="connsiteX29" fmla="*/ 759386 w 1470202"/>
                  <a:gd name="connsiteY29" fmla="*/ 121825 h 614757"/>
                  <a:gd name="connsiteX30" fmla="*/ 757957 w 1470202"/>
                  <a:gd name="connsiteY30" fmla="*/ 121634 h 614757"/>
                  <a:gd name="connsiteX31" fmla="*/ 757291 w 1470202"/>
                  <a:gd name="connsiteY31" fmla="*/ 124873 h 614757"/>
                  <a:gd name="connsiteX32" fmla="*/ 675852 w 1470202"/>
                  <a:gd name="connsiteY32" fmla="*/ 159449 h 614757"/>
                  <a:gd name="connsiteX33" fmla="*/ 672709 w 1470202"/>
                  <a:gd name="connsiteY33" fmla="*/ 160877 h 614757"/>
                  <a:gd name="connsiteX34" fmla="*/ 672804 w 1470202"/>
                  <a:gd name="connsiteY34" fmla="*/ 159925 h 614757"/>
                  <a:gd name="connsiteX35" fmla="*/ 670803 w 1470202"/>
                  <a:gd name="connsiteY35" fmla="*/ 159639 h 614757"/>
                  <a:gd name="connsiteX36" fmla="*/ 670423 w 1470202"/>
                  <a:gd name="connsiteY36" fmla="*/ 162020 h 614757"/>
                  <a:gd name="connsiteX37" fmla="*/ 631370 w 1470202"/>
                  <a:gd name="connsiteY37" fmla="*/ 180975 h 614757"/>
                  <a:gd name="connsiteX38" fmla="*/ 631370 w 1470202"/>
                  <a:gd name="connsiteY38" fmla="*/ 180213 h 614757"/>
                  <a:gd name="connsiteX39" fmla="*/ 628989 w 1470202"/>
                  <a:gd name="connsiteY39" fmla="*/ 180213 h 614757"/>
                  <a:gd name="connsiteX40" fmla="*/ 628703 w 1470202"/>
                  <a:gd name="connsiteY40" fmla="*/ 182404 h 614757"/>
                  <a:gd name="connsiteX41" fmla="*/ 587174 w 1470202"/>
                  <a:gd name="connsiteY41" fmla="*/ 203454 h 614757"/>
                  <a:gd name="connsiteX42" fmla="*/ 587269 w 1470202"/>
                  <a:gd name="connsiteY42" fmla="*/ 201644 h 614757"/>
                  <a:gd name="connsiteX43" fmla="*/ 585174 w 1470202"/>
                  <a:gd name="connsiteY43" fmla="*/ 201359 h 614757"/>
                  <a:gd name="connsiteX44" fmla="*/ 584412 w 1470202"/>
                  <a:gd name="connsiteY44" fmla="*/ 204788 h 614757"/>
                  <a:gd name="connsiteX45" fmla="*/ 555170 w 1470202"/>
                  <a:gd name="connsiteY45" fmla="*/ 218789 h 614757"/>
                  <a:gd name="connsiteX46" fmla="*/ 552694 w 1470202"/>
                  <a:gd name="connsiteY46" fmla="*/ 219075 h 614757"/>
                  <a:gd name="connsiteX47" fmla="*/ 552503 w 1470202"/>
                  <a:gd name="connsiteY47" fmla="*/ 220028 h 614757"/>
                  <a:gd name="connsiteX48" fmla="*/ 523738 w 1470202"/>
                  <a:gd name="connsiteY48" fmla="*/ 232315 h 614757"/>
                  <a:gd name="connsiteX49" fmla="*/ 521833 w 1470202"/>
                  <a:gd name="connsiteY49" fmla="*/ 232886 h 614757"/>
                  <a:gd name="connsiteX50" fmla="*/ 521737 w 1470202"/>
                  <a:gd name="connsiteY50" fmla="*/ 233077 h 614757"/>
                  <a:gd name="connsiteX51" fmla="*/ 489352 w 1470202"/>
                  <a:gd name="connsiteY51" fmla="*/ 244316 h 614757"/>
                  <a:gd name="connsiteX52" fmla="*/ 485066 w 1470202"/>
                  <a:gd name="connsiteY52" fmla="*/ 251936 h 614757"/>
                  <a:gd name="connsiteX53" fmla="*/ 501830 w 1470202"/>
                  <a:gd name="connsiteY53" fmla="*/ 292322 h 614757"/>
                  <a:gd name="connsiteX54" fmla="*/ 488209 w 1470202"/>
                  <a:gd name="connsiteY54" fmla="*/ 287941 h 614757"/>
                  <a:gd name="connsiteX55" fmla="*/ 487161 w 1470202"/>
                  <a:gd name="connsiteY55" fmla="*/ 290322 h 614757"/>
                  <a:gd name="connsiteX56" fmla="*/ 504783 w 1470202"/>
                  <a:gd name="connsiteY56" fmla="*/ 299276 h 614757"/>
                  <a:gd name="connsiteX57" fmla="*/ 538787 w 1470202"/>
                  <a:gd name="connsiteY57" fmla="*/ 390906 h 614757"/>
                  <a:gd name="connsiteX58" fmla="*/ 345906 w 1470202"/>
                  <a:gd name="connsiteY58" fmla="*/ 468821 h 614757"/>
                  <a:gd name="connsiteX59" fmla="*/ 155977 w 1470202"/>
                  <a:gd name="connsiteY59" fmla="*/ 543306 h 614757"/>
                  <a:gd name="connsiteX60" fmla="*/ 2625 w 1470202"/>
                  <a:gd name="connsiteY60" fmla="*/ 598837 h 614757"/>
                  <a:gd name="connsiteX61" fmla="*/ 6625 w 1470202"/>
                  <a:gd name="connsiteY61" fmla="*/ 608552 h 614757"/>
                  <a:gd name="connsiteX62" fmla="*/ 11674 w 1470202"/>
                  <a:gd name="connsiteY62" fmla="*/ 612267 h 614757"/>
                  <a:gd name="connsiteX63" fmla="*/ 191410 w 1470202"/>
                  <a:gd name="connsiteY63" fmla="*/ 613601 h 614757"/>
                  <a:gd name="connsiteX64" fmla="*/ 371433 w 1470202"/>
                  <a:gd name="connsiteY64" fmla="*/ 613601 h 614757"/>
                  <a:gd name="connsiteX65" fmla="*/ 741384 w 1470202"/>
                  <a:gd name="connsiteY65" fmla="*/ 613791 h 614757"/>
                  <a:gd name="connsiteX66" fmla="*/ 1459473 w 1470202"/>
                  <a:gd name="connsiteY66" fmla="*/ 608171 h 614757"/>
                  <a:gd name="connsiteX67" fmla="*/ 1460807 w 1470202"/>
                  <a:gd name="connsiteY67" fmla="*/ 606933 h 614757"/>
                  <a:gd name="connsiteX68" fmla="*/ 1460807 w 1470202"/>
                  <a:gd name="connsiteY68" fmla="*/ 606933 h 614757"/>
                  <a:gd name="connsiteX69" fmla="*/ 1460902 w 1470202"/>
                  <a:gd name="connsiteY69" fmla="*/ 607219 h 614757"/>
                  <a:gd name="connsiteX70" fmla="*/ 1464331 w 1470202"/>
                  <a:gd name="connsiteY70" fmla="*/ 607219 h 614757"/>
                  <a:gd name="connsiteX71" fmla="*/ 1464427 w 1470202"/>
                  <a:gd name="connsiteY71" fmla="*/ 606933 h 614757"/>
                  <a:gd name="connsiteX72" fmla="*/ 1469761 w 1470202"/>
                  <a:gd name="connsiteY72" fmla="*/ 600361 h 614757"/>
                  <a:gd name="connsiteX73" fmla="*/ 1469761 w 1470202"/>
                  <a:gd name="connsiteY73" fmla="*/ 582835 h 614757"/>
                  <a:gd name="connsiteX74" fmla="*/ 1469665 w 1470202"/>
                  <a:gd name="connsiteY74" fmla="*/ 540258 h 614757"/>
                  <a:gd name="connsiteX75" fmla="*/ 874829 w 1470202"/>
                  <a:gd name="connsiteY75" fmla="*/ 220790 h 614757"/>
                  <a:gd name="connsiteX76" fmla="*/ 875782 w 1470202"/>
                  <a:gd name="connsiteY76" fmla="*/ 218313 h 614757"/>
                  <a:gd name="connsiteX77" fmla="*/ 875210 w 1470202"/>
                  <a:gd name="connsiteY77" fmla="*/ 217932 h 614757"/>
                  <a:gd name="connsiteX78" fmla="*/ 876353 w 1470202"/>
                  <a:gd name="connsiteY78" fmla="*/ 183547 h 614757"/>
                  <a:gd name="connsiteX79" fmla="*/ 899880 w 1470202"/>
                  <a:gd name="connsiteY79" fmla="*/ 245174 h 614757"/>
                  <a:gd name="connsiteX80" fmla="*/ 869114 w 1470202"/>
                  <a:gd name="connsiteY80" fmla="*/ 257746 h 614757"/>
                  <a:gd name="connsiteX81" fmla="*/ 873686 w 1470202"/>
                  <a:gd name="connsiteY81" fmla="*/ 229838 h 614757"/>
                  <a:gd name="connsiteX82" fmla="*/ 874829 w 1470202"/>
                  <a:gd name="connsiteY82" fmla="*/ 220790 h 614757"/>
                  <a:gd name="connsiteX83" fmla="*/ 848350 w 1470202"/>
                  <a:gd name="connsiteY83" fmla="*/ 97917 h 614757"/>
                  <a:gd name="connsiteX84" fmla="*/ 869114 w 1470202"/>
                  <a:gd name="connsiteY84" fmla="*/ 164973 h 614757"/>
                  <a:gd name="connsiteX85" fmla="*/ 872067 w 1470202"/>
                  <a:gd name="connsiteY85" fmla="*/ 172784 h 614757"/>
                  <a:gd name="connsiteX86" fmla="*/ 873114 w 1470202"/>
                  <a:gd name="connsiteY86" fmla="*/ 175641 h 614757"/>
                  <a:gd name="connsiteX87" fmla="*/ 872734 w 1470202"/>
                  <a:gd name="connsiteY87" fmla="*/ 176213 h 614757"/>
                  <a:gd name="connsiteX88" fmla="*/ 866447 w 1470202"/>
                  <a:gd name="connsiteY88" fmla="*/ 213170 h 614757"/>
                  <a:gd name="connsiteX89" fmla="*/ 839777 w 1470202"/>
                  <a:gd name="connsiteY89" fmla="*/ 198977 h 614757"/>
                  <a:gd name="connsiteX90" fmla="*/ 841015 w 1470202"/>
                  <a:gd name="connsiteY90" fmla="*/ 192215 h 614757"/>
                  <a:gd name="connsiteX91" fmla="*/ 847969 w 1470202"/>
                  <a:gd name="connsiteY91" fmla="*/ 162878 h 614757"/>
                  <a:gd name="connsiteX92" fmla="*/ 861685 w 1470202"/>
                  <a:gd name="connsiteY92" fmla="*/ 169926 h 614757"/>
                  <a:gd name="connsiteX93" fmla="*/ 863495 w 1470202"/>
                  <a:gd name="connsiteY93" fmla="*/ 167545 h 614757"/>
                  <a:gd name="connsiteX94" fmla="*/ 849493 w 1470202"/>
                  <a:gd name="connsiteY94" fmla="*/ 155638 h 614757"/>
                  <a:gd name="connsiteX95" fmla="*/ 848159 w 1470202"/>
                  <a:gd name="connsiteY95" fmla="*/ 107156 h 614757"/>
                  <a:gd name="connsiteX96" fmla="*/ 845778 w 1470202"/>
                  <a:gd name="connsiteY96" fmla="*/ 107442 h 614757"/>
                  <a:gd name="connsiteX97" fmla="*/ 842349 w 1470202"/>
                  <a:gd name="connsiteY97" fmla="*/ 150400 h 614757"/>
                  <a:gd name="connsiteX98" fmla="*/ 805011 w 1470202"/>
                  <a:gd name="connsiteY98" fmla="*/ 130397 h 614757"/>
                  <a:gd name="connsiteX99" fmla="*/ 805392 w 1470202"/>
                  <a:gd name="connsiteY99" fmla="*/ 117443 h 614757"/>
                  <a:gd name="connsiteX100" fmla="*/ 848350 w 1470202"/>
                  <a:gd name="connsiteY100" fmla="*/ 97917 h 614757"/>
                  <a:gd name="connsiteX101" fmla="*/ 789676 w 1470202"/>
                  <a:gd name="connsiteY101" fmla="*/ 268986 h 614757"/>
                  <a:gd name="connsiteX102" fmla="*/ 783008 w 1470202"/>
                  <a:gd name="connsiteY102" fmla="*/ 266319 h 614757"/>
                  <a:gd name="connsiteX103" fmla="*/ 783294 w 1470202"/>
                  <a:gd name="connsiteY103" fmla="*/ 263271 h 614757"/>
                  <a:gd name="connsiteX104" fmla="*/ 787771 w 1470202"/>
                  <a:gd name="connsiteY104" fmla="*/ 233458 h 614757"/>
                  <a:gd name="connsiteX105" fmla="*/ 820632 w 1470202"/>
                  <a:gd name="connsiteY105" fmla="*/ 246507 h 614757"/>
                  <a:gd name="connsiteX106" fmla="*/ 817489 w 1470202"/>
                  <a:gd name="connsiteY106" fmla="*/ 278797 h 614757"/>
                  <a:gd name="connsiteX107" fmla="*/ 780912 w 1470202"/>
                  <a:gd name="connsiteY107" fmla="*/ 293656 h 614757"/>
                  <a:gd name="connsiteX108" fmla="*/ 782722 w 1470202"/>
                  <a:gd name="connsiteY108" fmla="*/ 270701 h 614757"/>
                  <a:gd name="connsiteX109" fmla="*/ 789390 w 1470202"/>
                  <a:gd name="connsiteY109" fmla="*/ 271653 h 614757"/>
                  <a:gd name="connsiteX110" fmla="*/ 789676 w 1470202"/>
                  <a:gd name="connsiteY110" fmla="*/ 268986 h 614757"/>
                  <a:gd name="connsiteX111" fmla="*/ 789295 w 1470202"/>
                  <a:gd name="connsiteY111" fmla="*/ 225743 h 614757"/>
                  <a:gd name="connsiteX112" fmla="*/ 793390 w 1470202"/>
                  <a:gd name="connsiteY112" fmla="*/ 204788 h 614757"/>
                  <a:gd name="connsiteX113" fmla="*/ 796724 w 1470202"/>
                  <a:gd name="connsiteY113" fmla="*/ 187928 h 614757"/>
                  <a:gd name="connsiteX114" fmla="*/ 798629 w 1470202"/>
                  <a:gd name="connsiteY114" fmla="*/ 188976 h 614757"/>
                  <a:gd name="connsiteX115" fmla="*/ 829680 w 1470202"/>
                  <a:gd name="connsiteY115" fmla="*/ 205454 h 614757"/>
                  <a:gd name="connsiteX116" fmla="*/ 821870 w 1470202"/>
                  <a:gd name="connsiteY116" fmla="*/ 239649 h 614757"/>
                  <a:gd name="connsiteX117" fmla="*/ 789295 w 1470202"/>
                  <a:gd name="connsiteY117" fmla="*/ 225743 h 614757"/>
                  <a:gd name="connsiteX118" fmla="*/ 804153 w 1470202"/>
                  <a:gd name="connsiteY118" fmla="*/ 140113 h 614757"/>
                  <a:gd name="connsiteX119" fmla="*/ 840539 w 1470202"/>
                  <a:gd name="connsiteY119" fmla="*/ 159258 h 614757"/>
                  <a:gd name="connsiteX120" fmla="*/ 832062 w 1470202"/>
                  <a:gd name="connsiteY120" fmla="*/ 195167 h 614757"/>
                  <a:gd name="connsiteX121" fmla="*/ 798439 w 1470202"/>
                  <a:gd name="connsiteY121" fmla="*/ 178499 h 614757"/>
                  <a:gd name="connsiteX122" fmla="*/ 804153 w 1470202"/>
                  <a:gd name="connsiteY122" fmla="*/ 140113 h 614757"/>
                  <a:gd name="connsiteX123" fmla="*/ 831872 w 1470202"/>
                  <a:gd name="connsiteY123" fmla="*/ 249650 h 614757"/>
                  <a:gd name="connsiteX124" fmla="*/ 846445 w 1470202"/>
                  <a:gd name="connsiteY124" fmla="*/ 252413 h 614757"/>
                  <a:gd name="connsiteX125" fmla="*/ 847016 w 1470202"/>
                  <a:gd name="connsiteY125" fmla="*/ 250222 h 614757"/>
                  <a:gd name="connsiteX126" fmla="*/ 832443 w 1470202"/>
                  <a:gd name="connsiteY126" fmla="*/ 243935 h 614757"/>
                  <a:gd name="connsiteX127" fmla="*/ 832824 w 1470202"/>
                  <a:gd name="connsiteY127" fmla="*/ 240221 h 614757"/>
                  <a:gd name="connsiteX128" fmla="*/ 837872 w 1470202"/>
                  <a:gd name="connsiteY128" fmla="*/ 209074 h 614757"/>
                  <a:gd name="connsiteX129" fmla="*/ 865590 w 1470202"/>
                  <a:gd name="connsiteY129" fmla="*/ 218789 h 614757"/>
                  <a:gd name="connsiteX130" fmla="*/ 864256 w 1470202"/>
                  <a:gd name="connsiteY130" fmla="*/ 227267 h 614757"/>
                  <a:gd name="connsiteX131" fmla="*/ 858827 w 1470202"/>
                  <a:gd name="connsiteY131" fmla="*/ 261938 h 614757"/>
                  <a:gd name="connsiteX132" fmla="*/ 829490 w 1470202"/>
                  <a:gd name="connsiteY132" fmla="*/ 273844 h 614757"/>
                  <a:gd name="connsiteX133" fmla="*/ 831872 w 1470202"/>
                  <a:gd name="connsiteY133" fmla="*/ 249650 h 614757"/>
                  <a:gd name="connsiteX134" fmla="*/ 799201 w 1470202"/>
                  <a:gd name="connsiteY134" fmla="*/ 128492 h 614757"/>
                  <a:gd name="connsiteX135" fmla="*/ 787485 w 1470202"/>
                  <a:gd name="connsiteY135" fmla="*/ 125063 h 614757"/>
                  <a:gd name="connsiteX136" fmla="*/ 801011 w 1470202"/>
                  <a:gd name="connsiteY136" fmla="*/ 119444 h 614757"/>
                  <a:gd name="connsiteX137" fmla="*/ 799201 w 1470202"/>
                  <a:gd name="connsiteY137" fmla="*/ 128492 h 614757"/>
                  <a:gd name="connsiteX138" fmla="*/ 759196 w 1470202"/>
                  <a:gd name="connsiteY138" fmla="*/ 136874 h 614757"/>
                  <a:gd name="connsiteX139" fmla="*/ 783770 w 1470202"/>
                  <a:gd name="connsiteY139" fmla="*/ 126587 h 614757"/>
                  <a:gd name="connsiteX140" fmla="*/ 784818 w 1470202"/>
                  <a:gd name="connsiteY140" fmla="*/ 129635 h 614757"/>
                  <a:gd name="connsiteX141" fmla="*/ 797581 w 1470202"/>
                  <a:gd name="connsiteY141" fmla="*/ 136493 h 614757"/>
                  <a:gd name="connsiteX142" fmla="*/ 790152 w 1470202"/>
                  <a:gd name="connsiteY142" fmla="*/ 174212 h 614757"/>
                  <a:gd name="connsiteX143" fmla="*/ 757100 w 1470202"/>
                  <a:gd name="connsiteY143" fmla="*/ 158401 h 614757"/>
                  <a:gd name="connsiteX144" fmla="*/ 759196 w 1470202"/>
                  <a:gd name="connsiteY144" fmla="*/ 136874 h 614757"/>
                  <a:gd name="connsiteX145" fmla="*/ 788247 w 1470202"/>
                  <a:gd name="connsiteY145" fmla="*/ 183356 h 614757"/>
                  <a:gd name="connsiteX146" fmla="*/ 782437 w 1470202"/>
                  <a:gd name="connsiteY146" fmla="*/ 210693 h 614757"/>
                  <a:gd name="connsiteX147" fmla="*/ 779865 w 1470202"/>
                  <a:gd name="connsiteY147" fmla="*/ 221456 h 614757"/>
                  <a:gd name="connsiteX148" fmla="*/ 763768 w 1470202"/>
                  <a:gd name="connsiteY148" fmla="*/ 213741 h 614757"/>
                  <a:gd name="connsiteX149" fmla="*/ 748909 w 1470202"/>
                  <a:gd name="connsiteY149" fmla="*/ 205835 h 614757"/>
                  <a:gd name="connsiteX150" fmla="*/ 755957 w 1470202"/>
                  <a:gd name="connsiteY150" fmla="*/ 166211 h 614757"/>
                  <a:gd name="connsiteX151" fmla="*/ 788247 w 1470202"/>
                  <a:gd name="connsiteY151" fmla="*/ 183356 h 614757"/>
                  <a:gd name="connsiteX152" fmla="*/ 610987 w 1470202"/>
                  <a:gd name="connsiteY152" fmla="*/ 334709 h 614757"/>
                  <a:gd name="connsiteX153" fmla="*/ 611272 w 1470202"/>
                  <a:gd name="connsiteY153" fmla="*/ 331756 h 614757"/>
                  <a:gd name="connsiteX154" fmla="*/ 615082 w 1470202"/>
                  <a:gd name="connsiteY154" fmla="*/ 306419 h 614757"/>
                  <a:gd name="connsiteX155" fmla="*/ 642133 w 1470202"/>
                  <a:gd name="connsiteY155" fmla="*/ 319278 h 614757"/>
                  <a:gd name="connsiteX156" fmla="*/ 639657 w 1470202"/>
                  <a:gd name="connsiteY156" fmla="*/ 348329 h 614757"/>
                  <a:gd name="connsiteX157" fmla="*/ 610987 w 1470202"/>
                  <a:gd name="connsiteY157" fmla="*/ 334709 h 614757"/>
                  <a:gd name="connsiteX158" fmla="*/ 633085 w 1470202"/>
                  <a:gd name="connsiteY158" fmla="*/ 353282 h 614757"/>
                  <a:gd name="connsiteX159" fmla="*/ 607939 w 1470202"/>
                  <a:gd name="connsiteY159" fmla="*/ 363379 h 614757"/>
                  <a:gd name="connsiteX160" fmla="*/ 610034 w 1470202"/>
                  <a:gd name="connsiteY160" fmla="*/ 345281 h 614757"/>
                  <a:gd name="connsiteX161" fmla="*/ 633085 w 1470202"/>
                  <a:gd name="connsiteY161" fmla="*/ 353282 h 614757"/>
                  <a:gd name="connsiteX162" fmla="*/ 616892 w 1470202"/>
                  <a:gd name="connsiteY162" fmla="*/ 296132 h 614757"/>
                  <a:gd name="connsiteX163" fmla="*/ 621178 w 1470202"/>
                  <a:gd name="connsiteY163" fmla="*/ 273749 h 614757"/>
                  <a:gd name="connsiteX164" fmla="*/ 623560 w 1470202"/>
                  <a:gd name="connsiteY164" fmla="*/ 261176 h 614757"/>
                  <a:gd name="connsiteX165" fmla="*/ 647467 w 1470202"/>
                  <a:gd name="connsiteY165" fmla="*/ 273749 h 614757"/>
                  <a:gd name="connsiteX166" fmla="*/ 650706 w 1470202"/>
                  <a:gd name="connsiteY166" fmla="*/ 275463 h 614757"/>
                  <a:gd name="connsiteX167" fmla="*/ 643848 w 1470202"/>
                  <a:gd name="connsiteY167" fmla="*/ 308991 h 614757"/>
                  <a:gd name="connsiteX168" fmla="*/ 616892 w 1470202"/>
                  <a:gd name="connsiteY168" fmla="*/ 296132 h 614757"/>
                  <a:gd name="connsiteX169" fmla="*/ 653849 w 1470202"/>
                  <a:gd name="connsiteY169" fmla="*/ 324041 h 614757"/>
                  <a:gd name="connsiteX170" fmla="*/ 677281 w 1470202"/>
                  <a:gd name="connsiteY170" fmla="*/ 330899 h 614757"/>
                  <a:gd name="connsiteX171" fmla="*/ 677281 w 1470202"/>
                  <a:gd name="connsiteY171" fmla="*/ 335471 h 614757"/>
                  <a:gd name="connsiteX172" fmla="*/ 648420 w 1470202"/>
                  <a:gd name="connsiteY172" fmla="*/ 346996 h 614757"/>
                  <a:gd name="connsiteX173" fmla="*/ 653849 w 1470202"/>
                  <a:gd name="connsiteY173" fmla="*/ 324041 h 614757"/>
                  <a:gd name="connsiteX174" fmla="*/ 677281 w 1470202"/>
                  <a:gd name="connsiteY174" fmla="*/ 326993 h 614757"/>
                  <a:gd name="connsiteX175" fmla="*/ 655468 w 1470202"/>
                  <a:gd name="connsiteY175" fmla="*/ 314801 h 614757"/>
                  <a:gd name="connsiteX176" fmla="*/ 659469 w 1470202"/>
                  <a:gd name="connsiteY176" fmla="*/ 280035 h 614757"/>
                  <a:gd name="connsiteX177" fmla="*/ 681186 w 1470202"/>
                  <a:gd name="connsiteY177" fmla="*/ 290513 h 614757"/>
                  <a:gd name="connsiteX178" fmla="*/ 677281 w 1470202"/>
                  <a:gd name="connsiteY178" fmla="*/ 326993 h 614757"/>
                  <a:gd name="connsiteX179" fmla="*/ 660612 w 1470202"/>
                  <a:gd name="connsiteY179" fmla="*/ 269177 h 614757"/>
                  <a:gd name="connsiteX180" fmla="*/ 661755 w 1470202"/>
                  <a:gd name="connsiteY180" fmla="*/ 259842 h 614757"/>
                  <a:gd name="connsiteX181" fmla="*/ 666327 w 1470202"/>
                  <a:gd name="connsiteY181" fmla="*/ 225171 h 614757"/>
                  <a:gd name="connsiteX182" fmla="*/ 690616 w 1470202"/>
                  <a:gd name="connsiteY182" fmla="*/ 236601 h 614757"/>
                  <a:gd name="connsiteX183" fmla="*/ 687568 w 1470202"/>
                  <a:gd name="connsiteY183" fmla="*/ 254318 h 614757"/>
                  <a:gd name="connsiteX184" fmla="*/ 683186 w 1470202"/>
                  <a:gd name="connsiteY184" fmla="*/ 278987 h 614757"/>
                  <a:gd name="connsiteX185" fmla="*/ 660612 w 1470202"/>
                  <a:gd name="connsiteY185" fmla="*/ 269177 h 614757"/>
                  <a:gd name="connsiteX186" fmla="*/ 692711 w 1470202"/>
                  <a:gd name="connsiteY186" fmla="*/ 295180 h 614757"/>
                  <a:gd name="connsiteX187" fmla="*/ 725668 w 1470202"/>
                  <a:gd name="connsiteY187" fmla="*/ 303371 h 614757"/>
                  <a:gd name="connsiteX188" fmla="*/ 723477 w 1470202"/>
                  <a:gd name="connsiteY188" fmla="*/ 316992 h 614757"/>
                  <a:gd name="connsiteX189" fmla="*/ 688330 w 1470202"/>
                  <a:gd name="connsiteY189" fmla="*/ 331089 h 614757"/>
                  <a:gd name="connsiteX190" fmla="*/ 692711 w 1470202"/>
                  <a:gd name="connsiteY190" fmla="*/ 295180 h 614757"/>
                  <a:gd name="connsiteX191" fmla="*/ 693759 w 1470202"/>
                  <a:gd name="connsiteY191" fmla="*/ 283274 h 614757"/>
                  <a:gd name="connsiteX192" fmla="*/ 697378 w 1470202"/>
                  <a:gd name="connsiteY192" fmla="*/ 248126 h 614757"/>
                  <a:gd name="connsiteX193" fmla="*/ 698521 w 1470202"/>
                  <a:gd name="connsiteY193" fmla="*/ 240602 h 614757"/>
                  <a:gd name="connsiteX194" fmla="*/ 731954 w 1470202"/>
                  <a:gd name="connsiteY194" fmla="*/ 255937 h 614757"/>
                  <a:gd name="connsiteX195" fmla="*/ 729478 w 1470202"/>
                  <a:gd name="connsiteY195" fmla="*/ 283369 h 614757"/>
                  <a:gd name="connsiteX196" fmla="*/ 727477 w 1470202"/>
                  <a:gd name="connsiteY196" fmla="*/ 294894 h 614757"/>
                  <a:gd name="connsiteX197" fmla="*/ 693759 w 1470202"/>
                  <a:gd name="connsiteY197" fmla="*/ 283274 h 614757"/>
                  <a:gd name="connsiteX198" fmla="*/ 700045 w 1470202"/>
                  <a:gd name="connsiteY198" fmla="*/ 230696 h 614757"/>
                  <a:gd name="connsiteX199" fmla="*/ 706522 w 1470202"/>
                  <a:gd name="connsiteY199" fmla="*/ 189357 h 614757"/>
                  <a:gd name="connsiteX200" fmla="*/ 739574 w 1470202"/>
                  <a:gd name="connsiteY200" fmla="*/ 208217 h 614757"/>
                  <a:gd name="connsiteX201" fmla="*/ 733192 w 1470202"/>
                  <a:gd name="connsiteY201" fmla="*/ 243935 h 614757"/>
                  <a:gd name="connsiteX202" fmla="*/ 733002 w 1470202"/>
                  <a:gd name="connsiteY202" fmla="*/ 245459 h 614757"/>
                  <a:gd name="connsiteX203" fmla="*/ 700045 w 1470202"/>
                  <a:gd name="connsiteY203" fmla="*/ 230696 h 614757"/>
                  <a:gd name="connsiteX204" fmla="*/ 738336 w 1470202"/>
                  <a:gd name="connsiteY204" fmla="*/ 303943 h 614757"/>
                  <a:gd name="connsiteX205" fmla="*/ 748147 w 1470202"/>
                  <a:gd name="connsiteY205" fmla="*/ 303467 h 614757"/>
                  <a:gd name="connsiteX206" fmla="*/ 748528 w 1470202"/>
                  <a:gd name="connsiteY206" fmla="*/ 300800 h 614757"/>
                  <a:gd name="connsiteX207" fmla="*/ 739574 w 1470202"/>
                  <a:gd name="connsiteY207" fmla="*/ 298323 h 614757"/>
                  <a:gd name="connsiteX208" fmla="*/ 741670 w 1470202"/>
                  <a:gd name="connsiteY208" fmla="*/ 259747 h 614757"/>
                  <a:gd name="connsiteX209" fmla="*/ 770721 w 1470202"/>
                  <a:gd name="connsiteY209" fmla="*/ 268605 h 614757"/>
                  <a:gd name="connsiteX210" fmla="*/ 771007 w 1470202"/>
                  <a:gd name="connsiteY210" fmla="*/ 297942 h 614757"/>
                  <a:gd name="connsiteX211" fmla="*/ 736050 w 1470202"/>
                  <a:gd name="connsiteY211" fmla="*/ 312230 h 614757"/>
                  <a:gd name="connsiteX212" fmla="*/ 738336 w 1470202"/>
                  <a:gd name="connsiteY212" fmla="*/ 303943 h 614757"/>
                  <a:gd name="connsiteX213" fmla="*/ 742336 w 1470202"/>
                  <a:gd name="connsiteY213" fmla="*/ 249365 h 614757"/>
                  <a:gd name="connsiteX214" fmla="*/ 747766 w 1470202"/>
                  <a:gd name="connsiteY214" fmla="*/ 212598 h 614757"/>
                  <a:gd name="connsiteX215" fmla="*/ 760434 w 1470202"/>
                  <a:gd name="connsiteY215" fmla="*/ 219551 h 614757"/>
                  <a:gd name="connsiteX216" fmla="*/ 778246 w 1470202"/>
                  <a:gd name="connsiteY216" fmla="*/ 228695 h 614757"/>
                  <a:gd name="connsiteX217" fmla="*/ 771483 w 1470202"/>
                  <a:gd name="connsiteY217" fmla="*/ 261461 h 614757"/>
                  <a:gd name="connsiteX218" fmla="*/ 742336 w 1470202"/>
                  <a:gd name="connsiteY218" fmla="*/ 249365 h 614757"/>
                  <a:gd name="connsiteX219" fmla="*/ 754624 w 1470202"/>
                  <a:gd name="connsiteY219" fmla="*/ 138875 h 614757"/>
                  <a:gd name="connsiteX220" fmla="*/ 750909 w 1470202"/>
                  <a:gd name="connsiteY220" fmla="*/ 155924 h 614757"/>
                  <a:gd name="connsiteX221" fmla="*/ 731002 w 1470202"/>
                  <a:gd name="connsiteY221" fmla="*/ 148780 h 614757"/>
                  <a:gd name="connsiteX222" fmla="*/ 754624 w 1470202"/>
                  <a:gd name="connsiteY222" fmla="*/ 138875 h 614757"/>
                  <a:gd name="connsiteX223" fmla="*/ 710809 w 1470202"/>
                  <a:gd name="connsiteY223" fmla="*/ 157163 h 614757"/>
                  <a:gd name="connsiteX224" fmla="*/ 725953 w 1470202"/>
                  <a:gd name="connsiteY224" fmla="*/ 150781 h 614757"/>
                  <a:gd name="connsiteX225" fmla="*/ 749385 w 1470202"/>
                  <a:gd name="connsiteY225" fmla="*/ 162782 h 614757"/>
                  <a:gd name="connsiteX226" fmla="*/ 741003 w 1470202"/>
                  <a:gd name="connsiteY226" fmla="*/ 201549 h 614757"/>
                  <a:gd name="connsiteX227" fmla="*/ 707475 w 1470202"/>
                  <a:gd name="connsiteY227" fmla="*/ 183261 h 614757"/>
                  <a:gd name="connsiteX228" fmla="*/ 710809 w 1470202"/>
                  <a:gd name="connsiteY228" fmla="*/ 157163 h 614757"/>
                  <a:gd name="connsiteX229" fmla="*/ 706713 w 1470202"/>
                  <a:gd name="connsiteY229" fmla="*/ 159068 h 614757"/>
                  <a:gd name="connsiteX230" fmla="*/ 701760 w 1470202"/>
                  <a:gd name="connsiteY230" fmla="*/ 180308 h 614757"/>
                  <a:gd name="connsiteX231" fmla="*/ 681757 w 1470202"/>
                  <a:gd name="connsiteY231" fmla="*/ 170402 h 614757"/>
                  <a:gd name="connsiteX232" fmla="*/ 706713 w 1470202"/>
                  <a:gd name="connsiteY232" fmla="*/ 159068 h 614757"/>
                  <a:gd name="connsiteX233" fmla="*/ 671661 w 1470202"/>
                  <a:gd name="connsiteY233" fmla="*/ 174974 h 614757"/>
                  <a:gd name="connsiteX234" fmla="*/ 677947 w 1470202"/>
                  <a:gd name="connsiteY234" fmla="*/ 172117 h 614757"/>
                  <a:gd name="connsiteX235" fmla="*/ 700522 w 1470202"/>
                  <a:gd name="connsiteY235" fmla="*/ 185738 h 614757"/>
                  <a:gd name="connsiteX236" fmla="*/ 692235 w 1470202"/>
                  <a:gd name="connsiteY236" fmla="*/ 227171 h 614757"/>
                  <a:gd name="connsiteX237" fmla="*/ 667375 w 1470202"/>
                  <a:gd name="connsiteY237" fmla="*/ 216408 h 614757"/>
                  <a:gd name="connsiteX238" fmla="*/ 671661 w 1470202"/>
                  <a:gd name="connsiteY238" fmla="*/ 174974 h 614757"/>
                  <a:gd name="connsiteX239" fmla="*/ 631561 w 1470202"/>
                  <a:gd name="connsiteY239" fmla="*/ 195072 h 614757"/>
                  <a:gd name="connsiteX240" fmla="*/ 667279 w 1470202"/>
                  <a:gd name="connsiteY240" fmla="*/ 177070 h 614757"/>
                  <a:gd name="connsiteX241" fmla="*/ 667851 w 1470202"/>
                  <a:gd name="connsiteY241" fmla="*/ 176784 h 614757"/>
                  <a:gd name="connsiteX242" fmla="*/ 661469 w 1470202"/>
                  <a:gd name="connsiteY242" fmla="*/ 214217 h 614757"/>
                  <a:gd name="connsiteX243" fmla="*/ 631084 w 1470202"/>
                  <a:gd name="connsiteY243" fmla="*/ 206597 h 614757"/>
                  <a:gd name="connsiteX244" fmla="*/ 631561 w 1470202"/>
                  <a:gd name="connsiteY244" fmla="*/ 195072 h 614757"/>
                  <a:gd name="connsiteX245" fmla="*/ 630703 w 1470202"/>
                  <a:gd name="connsiteY245" fmla="*/ 211360 h 614757"/>
                  <a:gd name="connsiteX246" fmla="*/ 660040 w 1470202"/>
                  <a:gd name="connsiteY246" fmla="*/ 222504 h 614757"/>
                  <a:gd name="connsiteX247" fmla="*/ 654040 w 1470202"/>
                  <a:gd name="connsiteY247" fmla="*/ 257842 h 614757"/>
                  <a:gd name="connsiteX248" fmla="*/ 652611 w 1470202"/>
                  <a:gd name="connsiteY248" fmla="*/ 265462 h 614757"/>
                  <a:gd name="connsiteX249" fmla="*/ 639943 w 1470202"/>
                  <a:gd name="connsiteY249" fmla="*/ 258985 h 614757"/>
                  <a:gd name="connsiteX250" fmla="*/ 625369 w 1470202"/>
                  <a:gd name="connsiteY250" fmla="*/ 251365 h 614757"/>
                  <a:gd name="connsiteX251" fmla="*/ 630703 w 1470202"/>
                  <a:gd name="connsiteY251" fmla="*/ 211360 h 614757"/>
                  <a:gd name="connsiteX252" fmla="*/ 586507 w 1470202"/>
                  <a:gd name="connsiteY252" fmla="*/ 217837 h 614757"/>
                  <a:gd name="connsiteX253" fmla="*/ 626512 w 1470202"/>
                  <a:gd name="connsiteY253" fmla="*/ 197644 h 614757"/>
                  <a:gd name="connsiteX254" fmla="*/ 625084 w 1470202"/>
                  <a:gd name="connsiteY254" fmla="*/ 206216 h 614757"/>
                  <a:gd name="connsiteX255" fmla="*/ 617845 w 1470202"/>
                  <a:gd name="connsiteY255" fmla="*/ 206026 h 614757"/>
                  <a:gd name="connsiteX256" fmla="*/ 617654 w 1470202"/>
                  <a:gd name="connsiteY256" fmla="*/ 207645 h 614757"/>
                  <a:gd name="connsiteX257" fmla="*/ 624512 w 1470202"/>
                  <a:gd name="connsiteY257" fmla="*/ 209550 h 614757"/>
                  <a:gd name="connsiteX258" fmla="*/ 617654 w 1470202"/>
                  <a:gd name="connsiteY258" fmla="*/ 247555 h 614757"/>
                  <a:gd name="connsiteX259" fmla="*/ 584698 w 1470202"/>
                  <a:gd name="connsiteY259" fmla="*/ 233458 h 614757"/>
                  <a:gd name="connsiteX260" fmla="*/ 586507 w 1470202"/>
                  <a:gd name="connsiteY260" fmla="*/ 217837 h 614757"/>
                  <a:gd name="connsiteX261" fmla="*/ 615749 w 1470202"/>
                  <a:gd name="connsiteY261" fmla="*/ 257270 h 614757"/>
                  <a:gd name="connsiteX262" fmla="*/ 609367 w 1470202"/>
                  <a:gd name="connsiteY262" fmla="*/ 288227 h 614757"/>
                  <a:gd name="connsiteX263" fmla="*/ 608510 w 1470202"/>
                  <a:gd name="connsiteY263" fmla="*/ 292322 h 614757"/>
                  <a:gd name="connsiteX264" fmla="*/ 585555 w 1470202"/>
                  <a:gd name="connsiteY264" fmla="*/ 281940 h 614757"/>
                  <a:gd name="connsiteX265" fmla="*/ 577078 w 1470202"/>
                  <a:gd name="connsiteY265" fmla="*/ 278130 h 614757"/>
                  <a:gd name="connsiteX266" fmla="*/ 583364 w 1470202"/>
                  <a:gd name="connsiteY266" fmla="*/ 242030 h 614757"/>
                  <a:gd name="connsiteX267" fmla="*/ 615749 w 1470202"/>
                  <a:gd name="connsiteY267" fmla="*/ 257270 h 614757"/>
                  <a:gd name="connsiteX268" fmla="*/ 582412 w 1470202"/>
                  <a:gd name="connsiteY268" fmla="*/ 356426 h 614757"/>
                  <a:gd name="connsiteX269" fmla="*/ 566600 w 1470202"/>
                  <a:gd name="connsiteY269" fmla="*/ 351092 h 614757"/>
                  <a:gd name="connsiteX270" fmla="*/ 566791 w 1470202"/>
                  <a:gd name="connsiteY270" fmla="*/ 348044 h 614757"/>
                  <a:gd name="connsiteX271" fmla="*/ 569077 w 1470202"/>
                  <a:gd name="connsiteY271" fmla="*/ 327851 h 614757"/>
                  <a:gd name="connsiteX272" fmla="*/ 600128 w 1470202"/>
                  <a:gd name="connsiteY272" fmla="*/ 341281 h 614757"/>
                  <a:gd name="connsiteX273" fmla="*/ 600319 w 1470202"/>
                  <a:gd name="connsiteY273" fmla="*/ 362045 h 614757"/>
                  <a:gd name="connsiteX274" fmla="*/ 582412 w 1470202"/>
                  <a:gd name="connsiteY274" fmla="*/ 356426 h 614757"/>
                  <a:gd name="connsiteX275" fmla="*/ 591460 w 1470202"/>
                  <a:gd name="connsiteY275" fmla="*/ 369951 h 614757"/>
                  <a:gd name="connsiteX276" fmla="*/ 562790 w 1470202"/>
                  <a:gd name="connsiteY276" fmla="*/ 381476 h 614757"/>
                  <a:gd name="connsiteX277" fmla="*/ 565933 w 1470202"/>
                  <a:gd name="connsiteY277" fmla="*/ 360236 h 614757"/>
                  <a:gd name="connsiteX278" fmla="*/ 573744 w 1470202"/>
                  <a:gd name="connsiteY278" fmla="*/ 363379 h 614757"/>
                  <a:gd name="connsiteX279" fmla="*/ 591460 w 1470202"/>
                  <a:gd name="connsiteY279" fmla="*/ 369951 h 614757"/>
                  <a:gd name="connsiteX280" fmla="*/ 574125 w 1470202"/>
                  <a:gd name="connsiteY280" fmla="*/ 320040 h 614757"/>
                  <a:gd name="connsiteX281" fmla="*/ 570410 w 1470202"/>
                  <a:gd name="connsiteY281" fmla="*/ 318516 h 614757"/>
                  <a:gd name="connsiteX282" fmla="*/ 575268 w 1470202"/>
                  <a:gd name="connsiteY282" fmla="*/ 288798 h 614757"/>
                  <a:gd name="connsiteX283" fmla="*/ 575553 w 1470202"/>
                  <a:gd name="connsiteY283" fmla="*/ 287369 h 614757"/>
                  <a:gd name="connsiteX284" fmla="*/ 596128 w 1470202"/>
                  <a:gd name="connsiteY284" fmla="*/ 296990 h 614757"/>
                  <a:gd name="connsiteX285" fmla="*/ 606510 w 1470202"/>
                  <a:gd name="connsiteY285" fmla="*/ 302133 h 614757"/>
                  <a:gd name="connsiteX286" fmla="*/ 601271 w 1470202"/>
                  <a:gd name="connsiteY286" fmla="*/ 330708 h 614757"/>
                  <a:gd name="connsiteX287" fmla="*/ 574125 w 1470202"/>
                  <a:gd name="connsiteY287" fmla="*/ 320040 h 614757"/>
                  <a:gd name="connsiteX288" fmla="*/ 581173 w 1470202"/>
                  <a:gd name="connsiteY288" fmla="*/ 220409 h 614757"/>
                  <a:gd name="connsiteX289" fmla="*/ 578983 w 1470202"/>
                  <a:gd name="connsiteY289" fmla="*/ 231458 h 614757"/>
                  <a:gd name="connsiteX290" fmla="*/ 565171 w 1470202"/>
                  <a:gd name="connsiteY290" fmla="*/ 227838 h 614757"/>
                  <a:gd name="connsiteX291" fmla="*/ 581173 w 1470202"/>
                  <a:gd name="connsiteY291" fmla="*/ 220409 h 614757"/>
                  <a:gd name="connsiteX292" fmla="*/ 554884 w 1470202"/>
                  <a:gd name="connsiteY292" fmla="*/ 232696 h 614757"/>
                  <a:gd name="connsiteX293" fmla="*/ 556885 w 1470202"/>
                  <a:gd name="connsiteY293" fmla="*/ 231743 h 614757"/>
                  <a:gd name="connsiteX294" fmla="*/ 577459 w 1470202"/>
                  <a:gd name="connsiteY294" fmla="*/ 239649 h 614757"/>
                  <a:gd name="connsiteX295" fmla="*/ 570505 w 1470202"/>
                  <a:gd name="connsiteY295" fmla="*/ 275368 h 614757"/>
                  <a:gd name="connsiteX296" fmla="*/ 552027 w 1470202"/>
                  <a:gd name="connsiteY296" fmla="*/ 268034 h 614757"/>
                  <a:gd name="connsiteX297" fmla="*/ 554884 w 1470202"/>
                  <a:gd name="connsiteY297" fmla="*/ 232696 h 614757"/>
                  <a:gd name="connsiteX298" fmla="*/ 568696 w 1470202"/>
                  <a:gd name="connsiteY298" fmla="*/ 284417 h 614757"/>
                  <a:gd name="connsiteX299" fmla="*/ 566505 w 1470202"/>
                  <a:gd name="connsiteY299" fmla="*/ 295466 h 614757"/>
                  <a:gd name="connsiteX300" fmla="*/ 562314 w 1470202"/>
                  <a:gd name="connsiteY300" fmla="*/ 315278 h 614757"/>
                  <a:gd name="connsiteX301" fmla="*/ 547741 w 1470202"/>
                  <a:gd name="connsiteY301" fmla="*/ 309467 h 614757"/>
                  <a:gd name="connsiteX302" fmla="*/ 548407 w 1470202"/>
                  <a:gd name="connsiteY302" fmla="*/ 302419 h 614757"/>
                  <a:gd name="connsiteX303" fmla="*/ 551074 w 1470202"/>
                  <a:gd name="connsiteY303" fmla="*/ 276987 h 614757"/>
                  <a:gd name="connsiteX304" fmla="*/ 568696 w 1470202"/>
                  <a:gd name="connsiteY304" fmla="*/ 284417 h 614757"/>
                  <a:gd name="connsiteX305" fmla="*/ 557170 w 1470202"/>
                  <a:gd name="connsiteY305" fmla="*/ 347948 h 614757"/>
                  <a:gd name="connsiteX306" fmla="*/ 544216 w 1470202"/>
                  <a:gd name="connsiteY306" fmla="*/ 344234 h 614757"/>
                  <a:gd name="connsiteX307" fmla="*/ 547074 w 1470202"/>
                  <a:gd name="connsiteY307" fmla="*/ 318516 h 614757"/>
                  <a:gd name="connsiteX308" fmla="*/ 560599 w 1470202"/>
                  <a:gd name="connsiteY308" fmla="*/ 324231 h 614757"/>
                  <a:gd name="connsiteX309" fmla="*/ 557170 w 1470202"/>
                  <a:gd name="connsiteY309" fmla="*/ 347948 h 614757"/>
                  <a:gd name="connsiteX310" fmla="*/ 559837 w 1470202"/>
                  <a:gd name="connsiteY310" fmla="*/ 382619 h 614757"/>
                  <a:gd name="connsiteX311" fmla="*/ 546598 w 1470202"/>
                  <a:gd name="connsiteY311" fmla="*/ 387858 h 614757"/>
                  <a:gd name="connsiteX312" fmla="*/ 541835 w 1470202"/>
                  <a:gd name="connsiteY312" fmla="*/ 355759 h 614757"/>
                  <a:gd name="connsiteX313" fmla="*/ 542883 w 1470202"/>
                  <a:gd name="connsiteY313" fmla="*/ 350425 h 614757"/>
                  <a:gd name="connsiteX314" fmla="*/ 556694 w 1470202"/>
                  <a:gd name="connsiteY314" fmla="*/ 356521 h 614757"/>
                  <a:gd name="connsiteX315" fmla="*/ 559837 w 1470202"/>
                  <a:gd name="connsiteY315" fmla="*/ 382619 h 614757"/>
                  <a:gd name="connsiteX316" fmla="*/ 524214 w 1470202"/>
                  <a:gd name="connsiteY316" fmla="*/ 245459 h 614757"/>
                  <a:gd name="connsiteX317" fmla="*/ 549074 w 1470202"/>
                  <a:gd name="connsiteY317" fmla="*/ 235268 h 614757"/>
                  <a:gd name="connsiteX318" fmla="*/ 544978 w 1470202"/>
                  <a:gd name="connsiteY318" fmla="*/ 265462 h 614757"/>
                  <a:gd name="connsiteX319" fmla="*/ 522976 w 1470202"/>
                  <a:gd name="connsiteY319" fmla="*/ 259366 h 614757"/>
                  <a:gd name="connsiteX320" fmla="*/ 524214 w 1470202"/>
                  <a:gd name="connsiteY320" fmla="*/ 245459 h 614757"/>
                  <a:gd name="connsiteX321" fmla="*/ 513069 w 1470202"/>
                  <a:gd name="connsiteY321" fmla="*/ 284702 h 614757"/>
                  <a:gd name="connsiteX322" fmla="*/ 501449 w 1470202"/>
                  <a:gd name="connsiteY322" fmla="*/ 259461 h 614757"/>
                  <a:gd name="connsiteX323" fmla="*/ 513736 w 1470202"/>
                  <a:gd name="connsiteY323" fmla="*/ 263462 h 614757"/>
                  <a:gd name="connsiteX324" fmla="*/ 513069 w 1470202"/>
                  <a:gd name="connsiteY324" fmla="*/ 284702 h 614757"/>
                  <a:gd name="connsiteX325" fmla="*/ 514498 w 1470202"/>
                  <a:gd name="connsiteY325" fmla="*/ 257937 h 614757"/>
                  <a:gd name="connsiteX326" fmla="*/ 500497 w 1470202"/>
                  <a:gd name="connsiteY326" fmla="*/ 256222 h 614757"/>
                  <a:gd name="connsiteX327" fmla="*/ 500116 w 1470202"/>
                  <a:gd name="connsiteY327" fmla="*/ 256318 h 614757"/>
                  <a:gd name="connsiteX328" fmla="*/ 499258 w 1470202"/>
                  <a:gd name="connsiteY328" fmla="*/ 254318 h 614757"/>
                  <a:gd name="connsiteX329" fmla="*/ 516499 w 1470202"/>
                  <a:gd name="connsiteY329" fmla="*/ 248317 h 614757"/>
                  <a:gd name="connsiteX330" fmla="*/ 514498 w 1470202"/>
                  <a:gd name="connsiteY330" fmla="*/ 257937 h 614757"/>
                  <a:gd name="connsiteX331" fmla="*/ 519166 w 1470202"/>
                  <a:gd name="connsiteY331" fmla="*/ 297371 h 614757"/>
                  <a:gd name="connsiteX332" fmla="*/ 521928 w 1470202"/>
                  <a:gd name="connsiteY332" fmla="*/ 272034 h 614757"/>
                  <a:gd name="connsiteX333" fmla="*/ 522404 w 1470202"/>
                  <a:gd name="connsiteY333" fmla="*/ 266224 h 614757"/>
                  <a:gd name="connsiteX334" fmla="*/ 544121 w 1470202"/>
                  <a:gd name="connsiteY334" fmla="*/ 274225 h 614757"/>
                  <a:gd name="connsiteX335" fmla="*/ 543169 w 1470202"/>
                  <a:gd name="connsiteY335" fmla="*/ 284036 h 614757"/>
                  <a:gd name="connsiteX336" fmla="*/ 540311 w 1470202"/>
                  <a:gd name="connsiteY336" fmla="*/ 306515 h 614757"/>
                  <a:gd name="connsiteX337" fmla="*/ 519928 w 1470202"/>
                  <a:gd name="connsiteY337" fmla="*/ 298799 h 614757"/>
                  <a:gd name="connsiteX338" fmla="*/ 519166 w 1470202"/>
                  <a:gd name="connsiteY338" fmla="*/ 297371 h 614757"/>
                  <a:gd name="connsiteX339" fmla="*/ 536311 w 1470202"/>
                  <a:gd name="connsiteY339" fmla="*/ 337947 h 614757"/>
                  <a:gd name="connsiteX340" fmla="*/ 524214 w 1470202"/>
                  <a:gd name="connsiteY340" fmla="*/ 308610 h 614757"/>
                  <a:gd name="connsiteX341" fmla="*/ 538978 w 1470202"/>
                  <a:gd name="connsiteY341" fmla="*/ 315087 h 614757"/>
                  <a:gd name="connsiteX342" fmla="*/ 536311 w 1470202"/>
                  <a:gd name="connsiteY342" fmla="*/ 337947 h 614757"/>
                  <a:gd name="connsiteX343" fmla="*/ 1408515 w 1470202"/>
                  <a:gd name="connsiteY343" fmla="*/ 603695 h 614757"/>
                  <a:gd name="connsiteX344" fmla="*/ 741193 w 1470202"/>
                  <a:gd name="connsiteY344" fmla="*/ 599789 h 614757"/>
                  <a:gd name="connsiteX345" fmla="*/ 380767 w 1470202"/>
                  <a:gd name="connsiteY345" fmla="*/ 599980 h 614757"/>
                  <a:gd name="connsiteX346" fmla="*/ 200745 w 1470202"/>
                  <a:gd name="connsiteY346" fmla="*/ 599980 h 614757"/>
                  <a:gd name="connsiteX347" fmla="*/ 23770 w 1470202"/>
                  <a:gd name="connsiteY347" fmla="*/ 600647 h 614757"/>
                  <a:gd name="connsiteX348" fmla="*/ 168074 w 1470202"/>
                  <a:gd name="connsiteY348" fmla="*/ 552736 h 614757"/>
                  <a:gd name="connsiteX349" fmla="*/ 357907 w 1470202"/>
                  <a:gd name="connsiteY349" fmla="*/ 477965 h 614757"/>
                  <a:gd name="connsiteX350" fmla="*/ 616607 w 1470202"/>
                  <a:gd name="connsiteY350" fmla="*/ 373761 h 614757"/>
                  <a:gd name="connsiteX351" fmla="*/ 618035 w 1470202"/>
                  <a:gd name="connsiteY351" fmla="*/ 373666 h 614757"/>
                  <a:gd name="connsiteX352" fmla="*/ 619464 w 1470202"/>
                  <a:gd name="connsiteY352" fmla="*/ 372618 h 614757"/>
                  <a:gd name="connsiteX353" fmla="*/ 678614 w 1470202"/>
                  <a:gd name="connsiteY353" fmla="*/ 348901 h 614757"/>
                  <a:gd name="connsiteX354" fmla="*/ 678614 w 1470202"/>
                  <a:gd name="connsiteY354" fmla="*/ 348996 h 614757"/>
                  <a:gd name="connsiteX355" fmla="*/ 684329 w 1470202"/>
                  <a:gd name="connsiteY355" fmla="*/ 348996 h 614757"/>
                  <a:gd name="connsiteX356" fmla="*/ 684996 w 1470202"/>
                  <a:gd name="connsiteY356" fmla="*/ 346329 h 614757"/>
                  <a:gd name="connsiteX357" fmla="*/ 746051 w 1470202"/>
                  <a:gd name="connsiteY357" fmla="*/ 321850 h 614757"/>
                  <a:gd name="connsiteX358" fmla="*/ 818727 w 1470202"/>
                  <a:gd name="connsiteY358" fmla="*/ 292418 h 614757"/>
                  <a:gd name="connsiteX359" fmla="*/ 819394 w 1470202"/>
                  <a:gd name="connsiteY359" fmla="*/ 296513 h 614757"/>
                  <a:gd name="connsiteX360" fmla="*/ 824728 w 1470202"/>
                  <a:gd name="connsiteY360" fmla="*/ 296513 h 614757"/>
                  <a:gd name="connsiteX361" fmla="*/ 827014 w 1470202"/>
                  <a:gd name="connsiteY361" fmla="*/ 289084 h 614757"/>
                  <a:gd name="connsiteX362" fmla="*/ 1122289 w 1470202"/>
                  <a:gd name="connsiteY362" fmla="*/ 166021 h 614757"/>
                  <a:gd name="connsiteX363" fmla="*/ 1314789 w 1470202"/>
                  <a:gd name="connsiteY363" fmla="*/ 84296 h 614757"/>
                  <a:gd name="connsiteX364" fmla="*/ 1455568 w 1470202"/>
                  <a:gd name="connsiteY364" fmla="*/ 25432 h 614757"/>
                  <a:gd name="connsiteX365" fmla="*/ 1455378 w 1470202"/>
                  <a:gd name="connsiteY365" fmla="*/ 311563 h 614757"/>
                  <a:gd name="connsiteX366" fmla="*/ 1455378 w 1470202"/>
                  <a:gd name="connsiteY366" fmla="*/ 463963 h 614757"/>
                  <a:gd name="connsiteX367" fmla="*/ 1455473 w 1470202"/>
                  <a:gd name="connsiteY367" fmla="*/ 540163 h 614757"/>
                  <a:gd name="connsiteX368" fmla="*/ 1455378 w 1470202"/>
                  <a:gd name="connsiteY368" fmla="*/ 545592 h 614757"/>
                  <a:gd name="connsiteX369" fmla="*/ 1409086 w 1470202"/>
                  <a:gd name="connsiteY369" fmla="*/ 548450 h 614757"/>
                  <a:gd name="connsiteX370" fmla="*/ 1405753 w 1470202"/>
                  <a:gd name="connsiteY370" fmla="*/ 552831 h 614757"/>
                  <a:gd name="connsiteX371" fmla="*/ 1408515 w 1470202"/>
                  <a:gd name="connsiteY371" fmla="*/ 603695 h 614757"/>
                  <a:gd name="connsiteX372" fmla="*/ 1412992 w 1470202"/>
                  <a:gd name="connsiteY372" fmla="*/ 603790 h 614757"/>
                  <a:gd name="connsiteX373" fmla="*/ 1414325 w 1470202"/>
                  <a:gd name="connsiteY373" fmla="*/ 557213 h 614757"/>
                  <a:gd name="connsiteX374" fmla="*/ 1439471 w 1470202"/>
                  <a:gd name="connsiteY374" fmla="*/ 556165 h 614757"/>
                  <a:gd name="connsiteX375" fmla="*/ 1454997 w 1470202"/>
                  <a:gd name="connsiteY375" fmla="*/ 555212 h 614757"/>
                  <a:gd name="connsiteX376" fmla="*/ 1455378 w 1470202"/>
                  <a:gd name="connsiteY376" fmla="*/ 582835 h 614757"/>
                  <a:gd name="connsiteX377" fmla="*/ 1455378 w 1470202"/>
                  <a:gd name="connsiteY377" fmla="*/ 600361 h 614757"/>
                  <a:gd name="connsiteX378" fmla="*/ 1457283 w 1470202"/>
                  <a:gd name="connsiteY378" fmla="*/ 605123 h 614757"/>
                  <a:gd name="connsiteX379" fmla="*/ 1412992 w 1470202"/>
                  <a:gd name="connsiteY379" fmla="*/ 603790 h 614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1470202" h="614757">
                    <a:moveTo>
                      <a:pt x="1469665" y="540258"/>
                    </a:moveTo>
                    <a:cubicBezTo>
                      <a:pt x="1469761" y="514826"/>
                      <a:pt x="1469761" y="489490"/>
                      <a:pt x="1469761" y="464058"/>
                    </a:cubicBezTo>
                    <a:cubicBezTo>
                      <a:pt x="1469761" y="413290"/>
                      <a:pt x="1469761" y="362426"/>
                      <a:pt x="1469761" y="311658"/>
                    </a:cubicBezTo>
                    <a:cubicBezTo>
                      <a:pt x="1469761" y="210026"/>
                      <a:pt x="1469665" y="108490"/>
                      <a:pt x="1469570" y="6858"/>
                    </a:cubicBezTo>
                    <a:cubicBezTo>
                      <a:pt x="1469570" y="2286"/>
                      <a:pt x="1466046" y="0"/>
                      <a:pt x="1462426" y="0"/>
                    </a:cubicBezTo>
                    <a:cubicBezTo>
                      <a:pt x="1458902" y="0"/>
                      <a:pt x="1455282" y="2286"/>
                      <a:pt x="1455282" y="6858"/>
                    </a:cubicBezTo>
                    <a:cubicBezTo>
                      <a:pt x="1455282" y="9144"/>
                      <a:pt x="1455282" y="11430"/>
                      <a:pt x="1455282" y="13716"/>
                    </a:cubicBezTo>
                    <a:cubicBezTo>
                      <a:pt x="1453663" y="12954"/>
                      <a:pt x="1451663" y="12763"/>
                      <a:pt x="1449663" y="14002"/>
                    </a:cubicBezTo>
                    <a:cubicBezTo>
                      <a:pt x="1405181" y="41148"/>
                      <a:pt x="1353175" y="55721"/>
                      <a:pt x="1304883" y="74486"/>
                    </a:cubicBezTo>
                    <a:cubicBezTo>
                      <a:pt x="1243923" y="98108"/>
                      <a:pt x="1184392" y="125825"/>
                      <a:pt x="1124289" y="151352"/>
                    </a:cubicBezTo>
                    <a:cubicBezTo>
                      <a:pt x="1053613" y="181356"/>
                      <a:pt x="982747" y="211074"/>
                      <a:pt x="911691" y="240411"/>
                    </a:cubicBezTo>
                    <a:cubicBezTo>
                      <a:pt x="903595" y="216503"/>
                      <a:pt x="893879" y="193072"/>
                      <a:pt x="884735" y="169450"/>
                    </a:cubicBezTo>
                    <a:cubicBezTo>
                      <a:pt x="922549" y="158210"/>
                      <a:pt x="958173" y="135446"/>
                      <a:pt x="994368" y="120587"/>
                    </a:cubicBezTo>
                    <a:cubicBezTo>
                      <a:pt x="1014370" y="112300"/>
                      <a:pt x="1034754" y="104870"/>
                      <a:pt x="1054756" y="96679"/>
                    </a:cubicBezTo>
                    <a:cubicBezTo>
                      <a:pt x="1065615" y="92202"/>
                      <a:pt x="1077521" y="88202"/>
                      <a:pt x="1087808" y="82010"/>
                    </a:cubicBezTo>
                    <a:cubicBezTo>
                      <a:pt x="1082570" y="92774"/>
                      <a:pt x="1078759" y="103918"/>
                      <a:pt x="1076664" y="116777"/>
                    </a:cubicBezTo>
                    <a:cubicBezTo>
                      <a:pt x="1076474" y="118110"/>
                      <a:pt x="1078283" y="119158"/>
                      <a:pt x="1078950" y="117729"/>
                    </a:cubicBezTo>
                    <a:cubicBezTo>
                      <a:pt x="1087808" y="100203"/>
                      <a:pt x="1096952" y="82010"/>
                      <a:pt x="1108097" y="65913"/>
                    </a:cubicBezTo>
                    <a:cubicBezTo>
                      <a:pt x="1110383" y="62675"/>
                      <a:pt x="1107239" y="59246"/>
                      <a:pt x="1104001" y="58865"/>
                    </a:cubicBezTo>
                    <a:cubicBezTo>
                      <a:pt x="1091237" y="57341"/>
                      <a:pt x="1078569" y="58388"/>
                      <a:pt x="1065806" y="59436"/>
                    </a:cubicBezTo>
                    <a:cubicBezTo>
                      <a:pt x="1054566" y="60388"/>
                      <a:pt x="1043231" y="59341"/>
                      <a:pt x="1032087" y="60865"/>
                    </a:cubicBezTo>
                    <a:cubicBezTo>
                      <a:pt x="1030658" y="61055"/>
                      <a:pt x="1030754" y="63055"/>
                      <a:pt x="1031706" y="63627"/>
                    </a:cubicBezTo>
                    <a:cubicBezTo>
                      <a:pt x="1044850" y="72104"/>
                      <a:pt x="1062567" y="70104"/>
                      <a:pt x="1079426" y="68675"/>
                    </a:cubicBezTo>
                    <a:cubicBezTo>
                      <a:pt x="1067044" y="73343"/>
                      <a:pt x="1054947" y="80201"/>
                      <a:pt x="1043041" y="85058"/>
                    </a:cubicBezTo>
                    <a:cubicBezTo>
                      <a:pt x="1023038" y="93250"/>
                      <a:pt x="1002845" y="100870"/>
                      <a:pt x="982938" y="109252"/>
                    </a:cubicBezTo>
                    <a:cubicBezTo>
                      <a:pt x="949124" y="123539"/>
                      <a:pt x="912263" y="138779"/>
                      <a:pt x="880258" y="157829"/>
                    </a:cubicBezTo>
                    <a:cubicBezTo>
                      <a:pt x="871591" y="134684"/>
                      <a:pt x="863780" y="111252"/>
                      <a:pt x="858922" y="86868"/>
                    </a:cubicBezTo>
                    <a:cubicBezTo>
                      <a:pt x="858065" y="82582"/>
                      <a:pt x="852921" y="81248"/>
                      <a:pt x="849493" y="82963"/>
                    </a:cubicBezTo>
                    <a:cubicBezTo>
                      <a:pt x="820251" y="98298"/>
                      <a:pt x="789866" y="111347"/>
                      <a:pt x="759386" y="124016"/>
                    </a:cubicBezTo>
                    <a:cubicBezTo>
                      <a:pt x="759386" y="123254"/>
                      <a:pt x="759481" y="122587"/>
                      <a:pt x="759386" y="121825"/>
                    </a:cubicBezTo>
                    <a:cubicBezTo>
                      <a:pt x="759386" y="121063"/>
                      <a:pt x="758053" y="120777"/>
                      <a:pt x="757957" y="121634"/>
                    </a:cubicBezTo>
                    <a:cubicBezTo>
                      <a:pt x="757767" y="122682"/>
                      <a:pt x="757481" y="123825"/>
                      <a:pt x="757291" y="124873"/>
                    </a:cubicBezTo>
                    <a:cubicBezTo>
                      <a:pt x="730049" y="136208"/>
                      <a:pt x="702712" y="147257"/>
                      <a:pt x="675852" y="159449"/>
                    </a:cubicBezTo>
                    <a:cubicBezTo>
                      <a:pt x="674804" y="159925"/>
                      <a:pt x="673757" y="160401"/>
                      <a:pt x="672709" y="160877"/>
                    </a:cubicBezTo>
                    <a:cubicBezTo>
                      <a:pt x="672709" y="160592"/>
                      <a:pt x="672804" y="160211"/>
                      <a:pt x="672804" y="159925"/>
                    </a:cubicBezTo>
                    <a:cubicBezTo>
                      <a:pt x="672899" y="158782"/>
                      <a:pt x="670994" y="158496"/>
                      <a:pt x="670803" y="159639"/>
                    </a:cubicBezTo>
                    <a:cubicBezTo>
                      <a:pt x="670613" y="160401"/>
                      <a:pt x="670518" y="161163"/>
                      <a:pt x="670423" y="162020"/>
                    </a:cubicBezTo>
                    <a:cubicBezTo>
                      <a:pt x="657278" y="168116"/>
                      <a:pt x="644324" y="174498"/>
                      <a:pt x="631370" y="180975"/>
                    </a:cubicBezTo>
                    <a:cubicBezTo>
                      <a:pt x="631370" y="180689"/>
                      <a:pt x="631370" y="180499"/>
                      <a:pt x="631370" y="180213"/>
                    </a:cubicBezTo>
                    <a:cubicBezTo>
                      <a:pt x="631275" y="178689"/>
                      <a:pt x="629179" y="178689"/>
                      <a:pt x="628989" y="180213"/>
                    </a:cubicBezTo>
                    <a:cubicBezTo>
                      <a:pt x="628894" y="180975"/>
                      <a:pt x="628798" y="181642"/>
                      <a:pt x="628703" y="182404"/>
                    </a:cubicBezTo>
                    <a:cubicBezTo>
                      <a:pt x="614892" y="189452"/>
                      <a:pt x="601081" y="196501"/>
                      <a:pt x="587174" y="203454"/>
                    </a:cubicBezTo>
                    <a:cubicBezTo>
                      <a:pt x="587174" y="202883"/>
                      <a:pt x="587269" y="202311"/>
                      <a:pt x="587269" y="201644"/>
                    </a:cubicBezTo>
                    <a:cubicBezTo>
                      <a:pt x="587269" y="200406"/>
                      <a:pt x="585460" y="200120"/>
                      <a:pt x="585174" y="201359"/>
                    </a:cubicBezTo>
                    <a:cubicBezTo>
                      <a:pt x="584888" y="202502"/>
                      <a:pt x="584698" y="203645"/>
                      <a:pt x="584412" y="204788"/>
                    </a:cubicBezTo>
                    <a:cubicBezTo>
                      <a:pt x="574696" y="209645"/>
                      <a:pt x="564981" y="214313"/>
                      <a:pt x="555170" y="218789"/>
                    </a:cubicBezTo>
                    <a:cubicBezTo>
                      <a:pt x="554599" y="217837"/>
                      <a:pt x="552979" y="217837"/>
                      <a:pt x="552694" y="219075"/>
                    </a:cubicBezTo>
                    <a:cubicBezTo>
                      <a:pt x="552598" y="219361"/>
                      <a:pt x="552598" y="219742"/>
                      <a:pt x="552503" y="220028"/>
                    </a:cubicBezTo>
                    <a:cubicBezTo>
                      <a:pt x="542978" y="224314"/>
                      <a:pt x="533453" y="228505"/>
                      <a:pt x="523738" y="232315"/>
                    </a:cubicBezTo>
                    <a:cubicBezTo>
                      <a:pt x="523071" y="232029"/>
                      <a:pt x="522214" y="232029"/>
                      <a:pt x="521833" y="232886"/>
                    </a:cubicBezTo>
                    <a:cubicBezTo>
                      <a:pt x="521833" y="232982"/>
                      <a:pt x="521737" y="233077"/>
                      <a:pt x="521737" y="233077"/>
                    </a:cubicBezTo>
                    <a:cubicBezTo>
                      <a:pt x="511165" y="237172"/>
                      <a:pt x="500401" y="241078"/>
                      <a:pt x="489352" y="244316"/>
                    </a:cubicBezTo>
                    <a:cubicBezTo>
                      <a:pt x="486400" y="245174"/>
                      <a:pt x="483733" y="248793"/>
                      <a:pt x="485066" y="251936"/>
                    </a:cubicBezTo>
                    <a:cubicBezTo>
                      <a:pt x="490400" y="265462"/>
                      <a:pt x="496115" y="278892"/>
                      <a:pt x="501830" y="292322"/>
                    </a:cubicBezTo>
                    <a:cubicBezTo>
                      <a:pt x="497353" y="290798"/>
                      <a:pt x="492781" y="289274"/>
                      <a:pt x="488209" y="287941"/>
                    </a:cubicBezTo>
                    <a:cubicBezTo>
                      <a:pt x="486781" y="287560"/>
                      <a:pt x="485923" y="289655"/>
                      <a:pt x="487161" y="290322"/>
                    </a:cubicBezTo>
                    <a:cubicBezTo>
                      <a:pt x="492972" y="293465"/>
                      <a:pt x="498782" y="296418"/>
                      <a:pt x="504783" y="299276"/>
                    </a:cubicBezTo>
                    <a:cubicBezTo>
                      <a:pt x="517546" y="329279"/>
                      <a:pt x="530024" y="359283"/>
                      <a:pt x="538787" y="390906"/>
                    </a:cubicBezTo>
                    <a:cubicBezTo>
                      <a:pt x="474398" y="416719"/>
                      <a:pt x="410104" y="442627"/>
                      <a:pt x="345906" y="468821"/>
                    </a:cubicBezTo>
                    <a:cubicBezTo>
                      <a:pt x="282946" y="494443"/>
                      <a:pt x="219700" y="519589"/>
                      <a:pt x="155977" y="543306"/>
                    </a:cubicBezTo>
                    <a:cubicBezTo>
                      <a:pt x="105400" y="562166"/>
                      <a:pt x="48726" y="569690"/>
                      <a:pt x="2625" y="598837"/>
                    </a:cubicBezTo>
                    <a:cubicBezTo>
                      <a:pt x="-2995" y="602456"/>
                      <a:pt x="1386" y="609791"/>
                      <a:pt x="6625" y="608552"/>
                    </a:cubicBezTo>
                    <a:cubicBezTo>
                      <a:pt x="7292" y="610457"/>
                      <a:pt x="8911" y="612077"/>
                      <a:pt x="11674" y="612267"/>
                    </a:cubicBezTo>
                    <a:cubicBezTo>
                      <a:pt x="71205" y="616553"/>
                      <a:pt x="131784" y="613601"/>
                      <a:pt x="191410" y="613601"/>
                    </a:cubicBezTo>
                    <a:cubicBezTo>
                      <a:pt x="251418" y="613601"/>
                      <a:pt x="311425" y="613601"/>
                      <a:pt x="371433" y="613601"/>
                    </a:cubicBezTo>
                    <a:cubicBezTo>
                      <a:pt x="494782" y="613601"/>
                      <a:pt x="618035" y="613696"/>
                      <a:pt x="741384" y="613791"/>
                    </a:cubicBezTo>
                    <a:cubicBezTo>
                      <a:pt x="980747" y="613982"/>
                      <a:pt x="1220301" y="617982"/>
                      <a:pt x="1459473" y="608171"/>
                    </a:cubicBezTo>
                    <a:cubicBezTo>
                      <a:pt x="1460331" y="608171"/>
                      <a:pt x="1460712" y="607505"/>
                      <a:pt x="1460807" y="606933"/>
                    </a:cubicBezTo>
                    <a:lnTo>
                      <a:pt x="1460807" y="606933"/>
                    </a:lnTo>
                    <a:cubicBezTo>
                      <a:pt x="1460807" y="607028"/>
                      <a:pt x="1460902" y="607124"/>
                      <a:pt x="1460902" y="607219"/>
                    </a:cubicBezTo>
                    <a:cubicBezTo>
                      <a:pt x="1461569" y="608934"/>
                      <a:pt x="1463664" y="608934"/>
                      <a:pt x="1464331" y="607219"/>
                    </a:cubicBezTo>
                    <a:cubicBezTo>
                      <a:pt x="1464331" y="607124"/>
                      <a:pt x="1464331" y="607028"/>
                      <a:pt x="1464427" y="606933"/>
                    </a:cubicBezTo>
                    <a:cubicBezTo>
                      <a:pt x="1467284" y="606266"/>
                      <a:pt x="1469761" y="604171"/>
                      <a:pt x="1469761" y="600361"/>
                    </a:cubicBezTo>
                    <a:lnTo>
                      <a:pt x="1469761" y="582835"/>
                    </a:lnTo>
                    <a:cubicBezTo>
                      <a:pt x="1470808" y="568833"/>
                      <a:pt x="1469665" y="554165"/>
                      <a:pt x="1469665" y="540258"/>
                    </a:cubicBezTo>
                    <a:close/>
                    <a:moveTo>
                      <a:pt x="874829" y="220790"/>
                    </a:moveTo>
                    <a:cubicBezTo>
                      <a:pt x="876258" y="220980"/>
                      <a:pt x="877115" y="219170"/>
                      <a:pt x="875782" y="218313"/>
                    </a:cubicBezTo>
                    <a:cubicBezTo>
                      <a:pt x="875591" y="218218"/>
                      <a:pt x="875401" y="218122"/>
                      <a:pt x="875210" y="217932"/>
                    </a:cubicBezTo>
                    <a:cubicBezTo>
                      <a:pt x="876448" y="206502"/>
                      <a:pt x="877115" y="195072"/>
                      <a:pt x="876353" y="183547"/>
                    </a:cubicBezTo>
                    <a:cubicBezTo>
                      <a:pt x="884449" y="204026"/>
                      <a:pt x="892736" y="224409"/>
                      <a:pt x="899880" y="245174"/>
                    </a:cubicBezTo>
                    <a:cubicBezTo>
                      <a:pt x="889593" y="249365"/>
                      <a:pt x="879401" y="253555"/>
                      <a:pt x="869114" y="257746"/>
                    </a:cubicBezTo>
                    <a:cubicBezTo>
                      <a:pt x="871495" y="248698"/>
                      <a:pt x="872353" y="239173"/>
                      <a:pt x="873686" y="229838"/>
                    </a:cubicBezTo>
                    <a:cubicBezTo>
                      <a:pt x="874067" y="226886"/>
                      <a:pt x="874448" y="223838"/>
                      <a:pt x="874829" y="220790"/>
                    </a:cubicBezTo>
                    <a:close/>
                    <a:moveTo>
                      <a:pt x="848350" y="97917"/>
                    </a:moveTo>
                    <a:cubicBezTo>
                      <a:pt x="853207" y="120968"/>
                      <a:pt x="860827" y="143066"/>
                      <a:pt x="869114" y="164973"/>
                    </a:cubicBezTo>
                    <a:cubicBezTo>
                      <a:pt x="865876" y="167830"/>
                      <a:pt x="868352" y="172974"/>
                      <a:pt x="872067" y="172784"/>
                    </a:cubicBezTo>
                    <a:cubicBezTo>
                      <a:pt x="872448" y="173736"/>
                      <a:pt x="872734" y="174688"/>
                      <a:pt x="873114" y="175641"/>
                    </a:cubicBezTo>
                    <a:cubicBezTo>
                      <a:pt x="872924" y="175832"/>
                      <a:pt x="872829" y="175927"/>
                      <a:pt x="872734" y="176213"/>
                    </a:cubicBezTo>
                    <a:cubicBezTo>
                      <a:pt x="870067" y="188404"/>
                      <a:pt x="868257" y="200787"/>
                      <a:pt x="866447" y="213170"/>
                    </a:cubicBezTo>
                    <a:cubicBezTo>
                      <a:pt x="857684" y="208217"/>
                      <a:pt x="848730" y="203549"/>
                      <a:pt x="839777" y="198977"/>
                    </a:cubicBezTo>
                    <a:cubicBezTo>
                      <a:pt x="840158" y="196787"/>
                      <a:pt x="840539" y="194501"/>
                      <a:pt x="841015" y="192215"/>
                    </a:cubicBezTo>
                    <a:cubicBezTo>
                      <a:pt x="842920" y="183071"/>
                      <a:pt x="845682" y="173165"/>
                      <a:pt x="847969" y="162878"/>
                    </a:cubicBezTo>
                    <a:cubicBezTo>
                      <a:pt x="852541" y="165163"/>
                      <a:pt x="857112" y="167545"/>
                      <a:pt x="861685" y="169926"/>
                    </a:cubicBezTo>
                    <a:cubicBezTo>
                      <a:pt x="863113" y="170688"/>
                      <a:pt x="864732" y="168783"/>
                      <a:pt x="863495" y="167545"/>
                    </a:cubicBezTo>
                    <a:cubicBezTo>
                      <a:pt x="859113" y="163354"/>
                      <a:pt x="854350" y="159449"/>
                      <a:pt x="849493" y="155638"/>
                    </a:cubicBezTo>
                    <a:cubicBezTo>
                      <a:pt x="852731" y="138970"/>
                      <a:pt x="854160" y="121920"/>
                      <a:pt x="848159" y="107156"/>
                    </a:cubicBezTo>
                    <a:cubicBezTo>
                      <a:pt x="847683" y="105918"/>
                      <a:pt x="845682" y="106013"/>
                      <a:pt x="845778" y="107442"/>
                    </a:cubicBezTo>
                    <a:cubicBezTo>
                      <a:pt x="846540" y="122206"/>
                      <a:pt x="844921" y="136398"/>
                      <a:pt x="842349" y="150400"/>
                    </a:cubicBezTo>
                    <a:cubicBezTo>
                      <a:pt x="830729" y="142304"/>
                      <a:pt x="818156" y="135350"/>
                      <a:pt x="805011" y="130397"/>
                    </a:cubicBezTo>
                    <a:cubicBezTo>
                      <a:pt x="805296" y="126111"/>
                      <a:pt x="805487" y="121729"/>
                      <a:pt x="805392" y="117443"/>
                    </a:cubicBezTo>
                    <a:cubicBezTo>
                      <a:pt x="819775" y="111347"/>
                      <a:pt x="834157" y="104870"/>
                      <a:pt x="848350" y="97917"/>
                    </a:cubicBezTo>
                    <a:close/>
                    <a:moveTo>
                      <a:pt x="789676" y="268986"/>
                    </a:moveTo>
                    <a:cubicBezTo>
                      <a:pt x="787485" y="268129"/>
                      <a:pt x="785294" y="267176"/>
                      <a:pt x="783008" y="266319"/>
                    </a:cubicBezTo>
                    <a:cubicBezTo>
                      <a:pt x="783104" y="265271"/>
                      <a:pt x="783198" y="264319"/>
                      <a:pt x="783294" y="263271"/>
                    </a:cubicBezTo>
                    <a:cubicBezTo>
                      <a:pt x="784342" y="253365"/>
                      <a:pt x="785961" y="243364"/>
                      <a:pt x="787771" y="233458"/>
                    </a:cubicBezTo>
                    <a:cubicBezTo>
                      <a:pt x="798439" y="238506"/>
                      <a:pt x="809392" y="243078"/>
                      <a:pt x="820632" y="246507"/>
                    </a:cubicBezTo>
                    <a:cubicBezTo>
                      <a:pt x="818727" y="257461"/>
                      <a:pt x="817393" y="268415"/>
                      <a:pt x="817489" y="278797"/>
                    </a:cubicBezTo>
                    <a:cubicBezTo>
                      <a:pt x="805296" y="283750"/>
                      <a:pt x="793105" y="288798"/>
                      <a:pt x="780912" y="293656"/>
                    </a:cubicBezTo>
                    <a:cubicBezTo>
                      <a:pt x="781961" y="286131"/>
                      <a:pt x="782246" y="278416"/>
                      <a:pt x="782722" y="270701"/>
                    </a:cubicBezTo>
                    <a:cubicBezTo>
                      <a:pt x="784913" y="271082"/>
                      <a:pt x="787104" y="271463"/>
                      <a:pt x="789390" y="271653"/>
                    </a:cubicBezTo>
                    <a:cubicBezTo>
                      <a:pt x="791104" y="271939"/>
                      <a:pt x="791104" y="269462"/>
                      <a:pt x="789676" y="268986"/>
                    </a:cubicBezTo>
                    <a:close/>
                    <a:moveTo>
                      <a:pt x="789295" y="225743"/>
                    </a:moveTo>
                    <a:cubicBezTo>
                      <a:pt x="790628" y="218694"/>
                      <a:pt x="791962" y="211741"/>
                      <a:pt x="793390" y="204788"/>
                    </a:cubicBezTo>
                    <a:cubicBezTo>
                      <a:pt x="794438" y="199168"/>
                      <a:pt x="795581" y="193548"/>
                      <a:pt x="796724" y="187928"/>
                    </a:cubicBezTo>
                    <a:cubicBezTo>
                      <a:pt x="797391" y="188309"/>
                      <a:pt x="798057" y="188595"/>
                      <a:pt x="798629" y="188976"/>
                    </a:cubicBezTo>
                    <a:cubicBezTo>
                      <a:pt x="808916" y="194691"/>
                      <a:pt x="819203" y="200311"/>
                      <a:pt x="829680" y="205454"/>
                    </a:cubicBezTo>
                    <a:cubicBezTo>
                      <a:pt x="827299" y="215741"/>
                      <a:pt x="824346" y="227552"/>
                      <a:pt x="821870" y="239649"/>
                    </a:cubicBezTo>
                    <a:cubicBezTo>
                      <a:pt x="811012" y="234982"/>
                      <a:pt x="800058" y="230505"/>
                      <a:pt x="789295" y="225743"/>
                    </a:cubicBezTo>
                    <a:close/>
                    <a:moveTo>
                      <a:pt x="804153" y="140113"/>
                    </a:moveTo>
                    <a:cubicBezTo>
                      <a:pt x="816250" y="146590"/>
                      <a:pt x="828347" y="152971"/>
                      <a:pt x="840539" y="159258"/>
                    </a:cubicBezTo>
                    <a:cubicBezTo>
                      <a:pt x="838062" y="171164"/>
                      <a:pt x="835014" y="183071"/>
                      <a:pt x="832062" y="195167"/>
                    </a:cubicBezTo>
                    <a:cubicBezTo>
                      <a:pt x="820822" y="189643"/>
                      <a:pt x="809583" y="184118"/>
                      <a:pt x="798439" y="178499"/>
                    </a:cubicBezTo>
                    <a:cubicBezTo>
                      <a:pt x="800915" y="165830"/>
                      <a:pt x="802915" y="152971"/>
                      <a:pt x="804153" y="140113"/>
                    </a:cubicBezTo>
                    <a:close/>
                    <a:moveTo>
                      <a:pt x="831872" y="249650"/>
                    </a:moveTo>
                    <a:cubicBezTo>
                      <a:pt x="836729" y="250793"/>
                      <a:pt x="841587" y="251841"/>
                      <a:pt x="846445" y="252413"/>
                    </a:cubicBezTo>
                    <a:cubicBezTo>
                      <a:pt x="847587" y="252603"/>
                      <a:pt x="848064" y="250698"/>
                      <a:pt x="847016" y="250222"/>
                    </a:cubicBezTo>
                    <a:cubicBezTo>
                      <a:pt x="842158" y="248031"/>
                      <a:pt x="837301" y="246031"/>
                      <a:pt x="832443" y="243935"/>
                    </a:cubicBezTo>
                    <a:cubicBezTo>
                      <a:pt x="832633" y="242697"/>
                      <a:pt x="832633" y="241459"/>
                      <a:pt x="832824" y="240221"/>
                    </a:cubicBezTo>
                    <a:cubicBezTo>
                      <a:pt x="834348" y="229838"/>
                      <a:pt x="835967" y="219456"/>
                      <a:pt x="837872" y="209074"/>
                    </a:cubicBezTo>
                    <a:cubicBezTo>
                      <a:pt x="846826" y="213074"/>
                      <a:pt x="855970" y="216408"/>
                      <a:pt x="865590" y="218789"/>
                    </a:cubicBezTo>
                    <a:cubicBezTo>
                      <a:pt x="865114" y="221647"/>
                      <a:pt x="864732" y="224409"/>
                      <a:pt x="864256" y="227267"/>
                    </a:cubicBezTo>
                    <a:cubicBezTo>
                      <a:pt x="862351" y="238887"/>
                      <a:pt x="859208" y="250317"/>
                      <a:pt x="858827" y="261938"/>
                    </a:cubicBezTo>
                    <a:cubicBezTo>
                      <a:pt x="849016" y="265938"/>
                      <a:pt x="839301" y="269938"/>
                      <a:pt x="829490" y="273844"/>
                    </a:cubicBezTo>
                    <a:cubicBezTo>
                      <a:pt x="830538" y="265843"/>
                      <a:pt x="831109" y="257651"/>
                      <a:pt x="831872" y="249650"/>
                    </a:cubicBezTo>
                    <a:close/>
                    <a:moveTo>
                      <a:pt x="799201" y="128492"/>
                    </a:moveTo>
                    <a:cubicBezTo>
                      <a:pt x="795295" y="127159"/>
                      <a:pt x="791390" y="126016"/>
                      <a:pt x="787485" y="125063"/>
                    </a:cubicBezTo>
                    <a:cubicBezTo>
                      <a:pt x="791962" y="123158"/>
                      <a:pt x="796534" y="121349"/>
                      <a:pt x="801011" y="119444"/>
                    </a:cubicBezTo>
                    <a:cubicBezTo>
                      <a:pt x="800439" y="122492"/>
                      <a:pt x="799772" y="125444"/>
                      <a:pt x="799201" y="128492"/>
                    </a:cubicBezTo>
                    <a:close/>
                    <a:moveTo>
                      <a:pt x="759196" y="136874"/>
                    </a:moveTo>
                    <a:cubicBezTo>
                      <a:pt x="767387" y="133445"/>
                      <a:pt x="775578" y="130016"/>
                      <a:pt x="783770" y="126587"/>
                    </a:cubicBezTo>
                    <a:cubicBezTo>
                      <a:pt x="783389" y="127635"/>
                      <a:pt x="783580" y="128969"/>
                      <a:pt x="784818" y="129635"/>
                    </a:cubicBezTo>
                    <a:cubicBezTo>
                      <a:pt x="789009" y="132017"/>
                      <a:pt x="793390" y="134207"/>
                      <a:pt x="797581" y="136493"/>
                    </a:cubicBezTo>
                    <a:cubicBezTo>
                      <a:pt x="795105" y="149066"/>
                      <a:pt x="792723" y="161639"/>
                      <a:pt x="790152" y="174212"/>
                    </a:cubicBezTo>
                    <a:cubicBezTo>
                      <a:pt x="779293" y="168688"/>
                      <a:pt x="768245" y="163259"/>
                      <a:pt x="757100" y="158401"/>
                    </a:cubicBezTo>
                    <a:cubicBezTo>
                      <a:pt x="758053" y="151352"/>
                      <a:pt x="758814" y="144113"/>
                      <a:pt x="759196" y="136874"/>
                    </a:cubicBezTo>
                    <a:close/>
                    <a:moveTo>
                      <a:pt x="788247" y="183356"/>
                    </a:moveTo>
                    <a:cubicBezTo>
                      <a:pt x="786342" y="192500"/>
                      <a:pt x="784532" y="201644"/>
                      <a:pt x="782437" y="210693"/>
                    </a:cubicBezTo>
                    <a:cubicBezTo>
                      <a:pt x="781675" y="214122"/>
                      <a:pt x="780817" y="217742"/>
                      <a:pt x="779865" y="221456"/>
                    </a:cubicBezTo>
                    <a:cubicBezTo>
                      <a:pt x="774436" y="218980"/>
                      <a:pt x="769102" y="216503"/>
                      <a:pt x="763768" y="213741"/>
                    </a:cubicBezTo>
                    <a:cubicBezTo>
                      <a:pt x="758814" y="211169"/>
                      <a:pt x="753862" y="208502"/>
                      <a:pt x="748909" y="205835"/>
                    </a:cubicBezTo>
                    <a:cubicBezTo>
                      <a:pt x="751385" y="192596"/>
                      <a:pt x="753957" y="179451"/>
                      <a:pt x="755957" y="166211"/>
                    </a:cubicBezTo>
                    <a:cubicBezTo>
                      <a:pt x="766816" y="171831"/>
                      <a:pt x="777579" y="177546"/>
                      <a:pt x="788247" y="183356"/>
                    </a:cubicBezTo>
                    <a:close/>
                    <a:moveTo>
                      <a:pt x="610987" y="334709"/>
                    </a:moveTo>
                    <a:cubicBezTo>
                      <a:pt x="611082" y="333756"/>
                      <a:pt x="611177" y="332708"/>
                      <a:pt x="611272" y="331756"/>
                    </a:cubicBezTo>
                    <a:cubicBezTo>
                      <a:pt x="612225" y="323279"/>
                      <a:pt x="613558" y="314801"/>
                      <a:pt x="615082" y="306419"/>
                    </a:cubicBezTo>
                    <a:cubicBezTo>
                      <a:pt x="624036" y="310896"/>
                      <a:pt x="632990" y="315278"/>
                      <a:pt x="642133" y="319278"/>
                    </a:cubicBezTo>
                    <a:cubicBezTo>
                      <a:pt x="640609" y="329089"/>
                      <a:pt x="639562" y="338804"/>
                      <a:pt x="639657" y="348329"/>
                    </a:cubicBezTo>
                    <a:cubicBezTo>
                      <a:pt x="630418" y="343186"/>
                      <a:pt x="620797" y="338804"/>
                      <a:pt x="610987" y="334709"/>
                    </a:cubicBezTo>
                    <a:close/>
                    <a:moveTo>
                      <a:pt x="633085" y="353282"/>
                    </a:moveTo>
                    <a:cubicBezTo>
                      <a:pt x="624703" y="356616"/>
                      <a:pt x="616321" y="360045"/>
                      <a:pt x="607939" y="363379"/>
                    </a:cubicBezTo>
                    <a:cubicBezTo>
                      <a:pt x="608986" y="357378"/>
                      <a:pt x="609558" y="351377"/>
                      <a:pt x="610034" y="345281"/>
                    </a:cubicBezTo>
                    <a:cubicBezTo>
                      <a:pt x="617559" y="348234"/>
                      <a:pt x="625274" y="350996"/>
                      <a:pt x="633085" y="353282"/>
                    </a:cubicBezTo>
                    <a:close/>
                    <a:moveTo>
                      <a:pt x="616892" y="296132"/>
                    </a:moveTo>
                    <a:cubicBezTo>
                      <a:pt x="618321" y="288608"/>
                      <a:pt x="619750" y="281178"/>
                      <a:pt x="621178" y="273749"/>
                    </a:cubicBezTo>
                    <a:cubicBezTo>
                      <a:pt x="621940" y="269558"/>
                      <a:pt x="622798" y="265367"/>
                      <a:pt x="623560" y="261176"/>
                    </a:cubicBezTo>
                    <a:cubicBezTo>
                      <a:pt x="631465" y="265271"/>
                      <a:pt x="639466" y="269462"/>
                      <a:pt x="647467" y="273749"/>
                    </a:cubicBezTo>
                    <a:cubicBezTo>
                      <a:pt x="648515" y="274320"/>
                      <a:pt x="649563" y="274892"/>
                      <a:pt x="650706" y="275463"/>
                    </a:cubicBezTo>
                    <a:cubicBezTo>
                      <a:pt x="648420" y="286417"/>
                      <a:pt x="645943" y="297656"/>
                      <a:pt x="643848" y="308991"/>
                    </a:cubicBezTo>
                    <a:cubicBezTo>
                      <a:pt x="634894" y="304610"/>
                      <a:pt x="625941" y="300323"/>
                      <a:pt x="616892" y="296132"/>
                    </a:cubicBezTo>
                    <a:close/>
                    <a:moveTo>
                      <a:pt x="653849" y="324041"/>
                    </a:moveTo>
                    <a:cubicBezTo>
                      <a:pt x="661469" y="326898"/>
                      <a:pt x="669280" y="329279"/>
                      <a:pt x="677281" y="330899"/>
                    </a:cubicBezTo>
                    <a:cubicBezTo>
                      <a:pt x="677281" y="332422"/>
                      <a:pt x="677281" y="333946"/>
                      <a:pt x="677281" y="335471"/>
                    </a:cubicBezTo>
                    <a:cubicBezTo>
                      <a:pt x="667660" y="339280"/>
                      <a:pt x="658040" y="343186"/>
                      <a:pt x="648420" y="346996"/>
                    </a:cubicBezTo>
                    <a:cubicBezTo>
                      <a:pt x="650801" y="339757"/>
                      <a:pt x="652516" y="331946"/>
                      <a:pt x="653849" y="324041"/>
                    </a:cubicBezTo>
                    <a:close/>
                    <a:moveTo>
                      <a:pt x="677281" y="326993"/>
                    </a:moveTo>
                    <a:cubicBezTo>
                      <a:pt x="670137" y="322707"/>
                      <a:pt x="662898" y="318707"/>
                      <a:pt x="655468" y="314801"/>
                    </a:cubicBezTo>
                    <a:cubicBezTo>
                      <a:pt x="657088" y="303276"/>
                      <a:pt x="658231" y="291465"/>
                      <a:pt x="659469" y="280035"/>
                    </a:cubicBezTo>
                    <a:cubicBezTo>
                      <a:pt x="666517" y="283750"/>
                      <a:pt x="673757" y="287274"/>
                      <a:pt x="681186" y="290513"/>
                    </a:cubicBezTo>
                    <a:cubicBezTo>
                      <a:pt x="679090" y="302705"/>
                      <a:pt x="677566" y="314992"/>
                      <a:pt x="677281" y="326993"/>
                    </a:cubicBezTo>
                    <a:close/>
                    <a:moveTo>
                      <a:pt x="660612" y="269177"/>
                    </a:moveTo>
                    <a:cubicBezTo>
                      <a:pt x="660993" y="266033"/>
                      <a:pt x="661374" y="262890"/>
                      <a:pt x="661755" y="259842"/>
                    </a:cubicBezTo>
                    <a:cubicBezTo>
                      <a:pt x="663374" y="248317"/>
                      <a:pt x="664898" y="236792"/>
                      <a:pt x="666327" y="225171"/>
                    </a:cubicBezTo>
                    <a:cubicBezTo>
                      <a:pt x="674423" y="228886"/>
                      <a:pt x="682519" y="232696"/>
                      <a:pt x="690616" y="236601"/>
                    </a:cubicBezTo>
                    <a:cubicBezTo>
                      <a:pt x="689568" y="242507"/>
                      <a:pt x="688520" y="248412"/>
                      <a:pt x="687568" y="254318"/>
                    </a:cubicBezTo>
                    <a:cubicBezTo>
                      <a:pt x="686234" y="262223"/>
                      <a:pt x="684710" y="270510"/>
                      <a:pt x="683186" y="278987"/>
                    </a:cubicBezTo>
                    <a:cubicBezTo>
                      <a:pt x="675566" y="275939"/>
                      <a:pt x="668041" y="272701"/>
                      <a:pt x="660612" y="269177"/>
                    </a:cubicBezTo>
                    <a:close/>
                    <a:moveTo>
                      <a:pt x="692711" y="295180"/>
                    </a:moveTo>
                    <a:cubicBezTo>
                      <a:pt x="703474" y="299180"/>
                      <a:pt x="714523" y="302133"/>
                      <a:pt x="725668" y="303371"/>
                    </a:cubicBezTo>
                    <a:cubicBezTo>
                      <a:pt x="724620" y="307943"/>
                      <a:pt x="723763" y="312515"/>
                      <a:pt x="723477" y="316992"/>
                    </a:cubicBezTo>
                    <a:cubicBezTo>
                      <a:pt x="711761" y="321659"/>
                      <a:pt x="700045" y="326422"/>
                      <a:pt x="688330" y="331089"/>
                    </a:cubicBezTo>
                    <a:cubicBezTo>
                      <a:pt x="690520" y="319469"/>
                      <a:pt x="691663" y="307372"/>
                      <a:pt x="692711" y="295180"/>
                    </a:cubicBezTo>
                    <a:close/>
                    <a:moveTo>
                      <a:pt x="693759" y="283274"/>
                    </a:moveTo>
                    <a:cubicBezTo>
                      <a:pt x="694711" y="271272"/>
                      <a:pt x="695664" y="259461"/>
                      <a:pt x="697378" y="248126"/>
                    </a:cubicBezTo>
                    <a:cubicBezTo>
                      <a:pt x="697759" y="245650"/>
                      <a:pt x="698140" y="243078"/>
                      <a:pt x="698521" y="240602"/>
                    </a:cubicBezTo>
                    <a:cubicBezTo>
                      <a:pt x="709570" y="245936"/>
                      <a:pt x="720715" y="251270"/>
                      <a:pt x="731954" y="255937"/>
                    </a:cubicBezTo>
                    <a:cubicBezTo>
                      <a:pt x="731097" y="265081"/>
                      <a:pt x="730335" y="274225"/>
                      <a:pt x="729478" y="283369"/>
                    </a:cubicBezTo>
                    <a:cubicBezTo>
                      <a:pt x="729097" y="287179"/>
                      <a:pt x="728335" y="290989"/>
                      <a:pt x="727477" y="294894"/>
                    </a:cubicBezTo>
                    <a:cubicBezTo>
                      <a:pt x="716047" y="291275"/>
                      <a:pt x="704808" y="287465"/>
                      <a:pt x="693759" y="283274"/>
                    </a:cubicBezTo>
                    <a:close/>
                    <a:moveTo>
                      <a:pt x="700045" y="230696"/>
                    </a:moveTo>
                    <a:cubicBezTo>
                      <a:pt x="702236" y="216884"/>
                      <a:pt x="704427" y="203168"/>
                      <a:pt x="706522" y="189357"/>
                    </a:cubicBezTo>
                    <a:cubicBezTo>
                      <a:pt x="717476" y="195834"/>
                      <a:pt x="728525" y="202025"/>
                      <a:pt x="739574" y="208217"/>
                    </a:cubicBezTo>
                    <a:cubicBezTo>
                      <a:pt x="737193" y="220123"/>
                      <a:pt x="734907" y="231934"/>
                      <a:pt x="733192" y="243935"/>
                    </a:cubicBezTo>
                    <a:cubicBezTo>
                      <a:pt x="733097" y="244412"/>
                      <a:pt x="733097" y="244983"/>
                      <a:pt x="733002" y="245459"/>
                    </a:cubicBezTo>
                    <a:cubicBezTo>
                      <a:pt x="722048" y="240506"/>
                      <a:pt x="711094" y="235649"/>
                      <a:pt x="700045" y="230696"/>
                    </a:cubicBezTo>
                    <a:close/>
                    <a:moveTo>
                      <a:pt x="738336" y="303943"/>
                    </a:moveTo>
                    <a:cubicBezTo>
                      <a:pt x="741574" y="303847"/>
                      <a:pt x="744813" y="303847"/>
                      <a:pt x="748147" y="303467"/>
                    </a:cubicBezTo>
                    <a:cubicBezTo>
                      <a:pt x="749575" y="303276"/>
                      <a:pt x="750147" y="301180"/>
                      <a:pt x="748528" y="300800"/>
                    </a:cubicBezTo>
                    <a:cubicBezTo>
                      <a:pt x="745480" y="300038"/>
                      <a:pt x="742527" y="299180"/>
                      <a:pt x="739574" y="298323"/>
                    </a:cubicBezTo>
                    <a:cubicBezTo>
                      <a:pt x="741670" y="284893"/>
                      <a:pt x="741193" y="269938"/>
                      <a:pt x="741670" y="259747"/>
                    </a:cubicBezTo>
                    <a:cubicBezTo>
                      <a:pt x="751195" y="263366"/>
                      <a:pt x="760910" y="266414"/>
                      <a:pt x="770721" y="268605"/>
                    </a:cubicBezTo>
                    <a:cubicBezTo>
                      <a:pt x="769578" y="278797"/>
                      <a:pt x="769388" y="288798"/>
                      <a:pt x="771007" y="297942"/>
                    </a:cubicBezTo>
                    <a:cubicBezTo>
                      <a:pt x="759291" y="302705"/>
                      <a:pt x="747670" y="307467"/>
                      <a:pt x="736050" y="312230"/>
                    </a:cubicBezTo>
                    <a:cubicBezTo>
                      <a:pt x="736907" y="309563"/>
                      <a:pt x="737669" y="306800"/>
                      <a:pt x="738336" y="303943"/>
                    </a:cubicBezTo>
                    <a:close/>
                    <a:moveTo>
                      <a:pt x="742336" y="249365"/>
                    </a:moveTo>
                    <a:cubicBezTo>
                      <a:pt x="743479" y="237077"/>
                      <a:pt x="745480" y="224790"/>
                      <a:pt x="747766" y="212598"/>
                    </a:cubicBezTo>
                    <a:cubicBezTo>
                      <a:pt x="751957" y="214884"/>
                      <a:pt x="756148" y="217361"/>
                      <a:pt x="760434" y="219551"/>
                    </a:cubicBezTo>
                    <a:cubicBezTo>
                      <a:pt x="766244" y="222599"/>
                      <a:pt x="772245" y="225743"/>
                      <a:pt x="778246" y="228695"/>
                    </a:cubicBezTo>
                    <a:cubicBezTo>
                      <a:pt x="775769" y="239173"/>
                      <a:pt x="773197" y="250317"/>
                      <a:pt x="771483" y="261461"/>
                    </a:cubicBezTo>
                    <a:cubicBezTo>
                      <a:pt x="761767" y="257651"/>
                      <a:pt x="752052" y="253555"/>
                      <a:pt x="742336" y="249365"/>
                    </a:cubicBezTo>
                    <a:close/>
                    <a:moveTo>
                      <a:pt x="754624" y="138875"/>
                    </a:moveTo>
                    <a:cubicBezTo>
                      <a:pt x="753481" y="144590"/>
                      <a:pt x="752147" y="150304"/>
                      <a:pt x="750909" y="155924"/>
                    </a:cubicBezTo>
                    <a:cubicBezTo>
                      <a:pt x="744337" y="153257"/>
                      <a:pt x="737765" y="150876"/>
                      <a:pt x="731002" y="148780"/>
                    </a:cubicBezTo>
                    <a:cubicBezTo>
                      <a:pt x="738812" y="145447"/>
                      <a:pt x="746718" y="142113"/>
                      <a:pt x="754624" y="138875"/>
                    </a:cubicBezTo>
                    <a:close/>
                    <a:moveTo>
                      <a:pt x="710809" y="157163"/>
                    </a:moveTo>
                    <a:cubicBezTo>
                      <a:pt x="715857" y="154972"/>
                      <a:pt x="720905" y="152971"/>
                      <a:pt x="725953" y="150781"/>
                    </a:cubicBezTo>
                    <a:cubicBezTo>
                      <a:pt x="733764" y="154781"/>
                      <a:pt x="741574" y="158782"/>
                      <a:pt x="749385" y="162782"/>
                    </a:cubicBezTo>
                    <a:cubicBezTo>
                      <a:pt x="746527" y="175641"/>
                      <a:pt x="743670" y="188595"/>
                      <a:pt x="741003" y="201549"/>
                    </a:cubicBezTo>
                    <a:cubicBezTo>
                      <a:pt x="729859" y="195453"/>
                      <a:pt x="718715" y="189262"/>
                      <a:pt x="707475" y="183261"/>
                    </a:cubicBezTo>
                    <a:cubicBezTo>
                      <a:pt x="708713" y="174593"/>
                      <a:pt x="709856" y="165926"/>
                      <a:pt x="710809" y="157163"/>
                    </a:cubicBezTo>
                    <a:close/>
                    <a:moveTo>
                      <a:pt x="706713" y="159068"/>
                    </a:moveTo>
                    <a:cubicBezTo>
                      <a:pt x="704903" y="166116"/>
                      <a:pt x="703379" y="173260"/>
                      <a:pt x="701760" y="180308"/>
                    </a:cubicBezTo>
                    <a:cubicBezTo>
                      <a:pt x="695188" y="176879"/>
                      <a:pt x="688425" y="173641"/>
                      <a:pt x="681757" y="170402"/>
                    </a:cubicBezTo>
                    <a:cubicBezTo>
                      <a:pt x="690044" y="166592"/>
                      <a:pt x="698331" y="162687"/>
                      <a:pt x="706713" y="159068"/>
                    </a:cubicBezTo>
                    <a:close/>
                    <a:moveTo>
                      <a:pt x="671661" y="174974"/>
                    </a:moveTo>
                    <a:cubicBezTo>
                      <a:pt x="673757" y="173927"/>
                      <a:pt x="675852" y="173069"/>
                      <a:pt x="677947" y="172117"/>
                    </a:cubicBezTo>
                    <a:cubicBezTo>
                      <a:pt x="685377" y="176784"/>
                      <a:pt x="692997" y="181166"/>
                      <a:pt x="700522" y="185738"/>
                    </a:cubicBezTo>
                    <a:cubicBezTo>
                      <a:pt x="697474" y="199549"/>
                      <a:pt x="694711" y="213360"/>
                      <a:pt x="692235" y="227171"/>
                    </a:cubicBezTo>
                    <a:cubicBezTo>
                      <a:pt x="684139" y="223552"/>
                      <a:pt x="675852" y="219742"/>
                      <a:pt x="667375" y="216408"/>
                    </a:cubicBezTo>
                    <a:cubicBezTo>
                      <a:pt x="668994" y="202692"/>
                      <a:pt x="670423" y="188881"/>
                      <a:pt x="671661" y="174974"/>
                    </a:cubicBezTo>
                    <a:close/>
                    <a:moveTo>
                      <a:pt x="631561" y="195072"/>
                    </a:moveTo>
                    <a:cubicBezTo>
                      <a:pt x="643467" y="188976"/>
                      <a:pt x="655278" y="182975"/>
                      <a:pt x="667279" y="177070"/>
                    </a:cubicBezTo>
                    <a:cubicBezTo>
                      <a:pt x="667470" y="176975"/>
                      <a:pt x="667660" y="176879"/>
                      <a:pt x="667851" y="176784"/>
                    </a:cubicBezTo>
                    <a:cubicBezTo>
                      <a:pt x="665660" y="189262"/>
                      <a:pt x="663565" y="201740"/>
                      <a:pt x="661469" y="214217"/>
                    </a:cubicBezTo>
                    <a:cubicBezTo>
                      <a:pt x="651563" y="210598"/>
                      <a:pt x="641371" y="207836"/>
                      <a:pt x="631084" y="206597"/>
                    </a:cubicBezTo>
                    <a:cubicBezTo>
                      <a:pt x="631275" y="202787"/>
                      <a:pt x="631561" y="198977"/>
                      <a:pt x="631561" y="195072"/>
                    </a:cubicBezTo>
                    <a:close/>
                    <a:moveTo>
                      <a:pt x="630703" y="211360"/>
                    </a:moveTo>
                    <a:cubicBezTo>
                      <a:pt x="640609" y="214503"/>
                      <a:pt x="650420" y="218313"/>
                      <a:pt x="660040" y="222504"/>
                    </a:cubicBezTo>
                    <a:cubicBezTo>
                      <a:pt x="658040" y="234315"/>
                      <a:pt x="655945" y="246031"/>
                      <a:pt x="654040" y="257842"/>
                    </a:cubicBezTo>
                    <a:cubicBezTo>
                      <a:pt x="653659" y="260318"/>
                      <a:pt x="653087" y="262985"/>
                      <a:pt x="652611" y="265462"/>
                    </a:cubicBezTo>
                    <a:cubicBezTo>
                      <a:pt x="648420" y="263366"/>
                      <a:pt x="644134" y="261271"/>
                      <a:pt x="639943" y="258985"/>
                    </a:cubicBezTo>
                    <a:cubicBezTo>
                      <a:pt x="635180" y="256508"/>
                      <a:pt x="630227" y="253937"/>
                      <a:pt x="625369" y="251365"/>
                    </a:cubicBezTo>
                    <a:cubicBezTo>
                      <a:pt x="627655" y="238125"/>
                      <a:pt x="629656" y="224695"/>
                      <a:pt x="630703" y="211360"/>
                    </a:cubicBezTo>
                    <a:close/>
                    <a:moveTo>
                      <a:pt x="586507" y="217837"/>
                    </a:moveTo>
                    <a:cubicBezTo>
                      <a:pt x="599938" y="211265"/>
                      <a:pt x="613273" y="204502"/>
                      <a:pt x="626512" y="197644"/>
                    </a:cubicBezTo>
                    <a:cubicBezTo>
                      <a:pt x="626132" y="200501"/>
                      <a:pt x="625560" y="203359"/>
                      <a:pt x="625084" y="206216"/>
                    </a:cubicBezTo>
                    <a:cubicBezTo>
                      <a:pt x="622702" y="206121"/>
                      <a:pt x="620321" y="205930"/>
                      <a:pt x="617845" y="206026"/>
                    </a:cubicBezTo>
                    <a:cubicBezTo>
                      <a:pt x="616987" y="206026"/>
                      <a:pt x="616702" y="207454"/>
                      <a:pt x="617654" y="207645"/>
                    </a:cubicBezTo>
                    <a:cubicBezTo>
                      <a:pt x="619940" y="208217"/>
                      <a:pt x="622226" y="208883"/>
                      <a:pt x="624512" y="209550"/>
                    </a:cubicBezTo>
                    <a:cubicBezTo>
                      <a:pt x="622417" y="222313"/>
                      <a:pt x="620131" y="234982"/>
                      <a:pt x="617654" y="247555"/>
                    </a:cubicBezTo>
                    <a:cubicBezTo>
                      <a:pt x="606986" y="242221"/>
                      <a:pt x="595937" y="237363"/>
                      <a:pt x="584698" y="233458"/>
                    </a:cubicBezTo>
                    <a:cubicBezTo>
                      <a:pt x="585460" y="228219"/>
                      <a:pt x="586031" y="223076"/>
                      <a:pt x="586507" y="217837"/>
                    </a:cubicBezTo>
                    <a:close/>
                    <a:moveTo>
                      <a:pt x="615749" y="257270"/>
                    </a:moveTo>
                    <a:cubicBezTo>
                      <a:pt x="613653" y="267557"/>
                      <a:pt x="611558" y="277940"/>
                      <a:pt x="609367" y="288227"/>
                    </a:cubicBezTo>
                    <a:cubicBezTo>
                      <a:pt x="609082" y="289560"/>
                      <a:pt x="608796" y="290989"/>
                      <a:pt x="608510" y="292322"/>
                    </a:cubicBezTo>
                    <a:cubicBezTo>
                      <a:pt x="600795" y="288893"/>
                      <a:pt x="593175" y="285369"/>
                      <a:pt x="585555" y="281940"/>
                    </a:cubicBezTo>
                    <a:cubicBezTo>
                      <a:pt x="582697" y="280702"/>
                      <a:pt x="579935" y="279368"/>
                      <a:pt x="577078" y="278130"/>
                    </a:cubicBezTo>
                    <a:cubicBezTo>
                      <a:pt x="579268" y="266129"/>
                      <a:pt x="581554" y="254127"/>
                      <a:pt x="583364" y="242030"/>
                    </a:cubicBezTo>
                    <a:cubicBezTo>
                      <a:pt x="594413" y="246793"/>
                      <a:pt x="605081" y="251936"/>
                      <a:pt x="615749" y="257270"/>
                    </a:cubicBezTo>
                    <a:close/>
                    <a:moveTo>
                      <a:pt x="582412" y="356426"/>
                    </a:moveTo>
                    <a:cubicBezTo>
                      <a:pt x="577078" y="354616"/>
                      <a:pt x="571839" y="352806"/>
                      <a:pt x="566600" y="351092"/>
                    </a:cubicBezTo>
                    <a:cubicBezTo>
                      <a:pt x="566695" y="350044"/>
                      <a:pt x="566695" y="349091"/>
                      <a:pt x="566791" y="348044"/>
                    </a:cubicBezTo>
                    <a:cubicBezTo>
                      <a:pt x="567362" y="341281"/>
                      <a:pt x="568219" y="334518"/>
                      <a:pt x="569077" y="327851"/>
                    </a:cubicBezTo>
                    <a:cubicBezTo>
                      <a:pt x="579364" y="332232"/>
                      <a:pt x="589651" y="336899"/>
                      <a:pt x="600128" y="341281"/>
                    </a:cubicBezTo>
                    <a:cubicBezTo>
                      <a:pt x="599652" y="348329"/>
                      <a:pt x="599557" y="355378"/>
                      <a:pt x="600319" y="362045"/>
                    </a:cubicBezTo>
                    <a:cubicBezTo>
                      <a:pt x="594413" y="360045"/>
                      <a:pt x="588317" y="358426"/>
                      <a:pt x="582412" y="356426"/>
                    </a:cubicBezTo>
                    <a:close/>
                    <a:moveTo>
                      <a:pt x="591460" y="369951"/>
                    </a:moveTo>
                    <a:cubicBezTo>
                      <a:pt x="581935" y="373761"/>
                      <a:pt x="572315" y="377571"/>
                      <a:pt x="562790" y="381476"/>
                    </a:cubicBezTo>
                    <a:cubicBezTo>
                      <a:pt x="564790" y="374428"/>
                      <a:pt x="565457" y="367379"/>
                      <a:pt x="565933" y="360236"/>
                    </a:cubicBezTo>
                    <a:cubicBezTo>
                      <a:pt x="568600" y="361283"/>
                      <a:pt x="571077" y="362331"/>
                      <a:pt x="573744" y="363379"/>
                    </a:cubicBezTo>
                    <a:cubicBezTo>
                      <a:pt x="579459" y="365474"/>
                      <a:pt x="585460" y="367951"/>
                      <a:pt x="591460" y="369951"/>
                    </a:cubicBezTo>
                    <a:close/>
                    <a:moveTo>
                      <a:pt x="574125" y="320040"/>
                    </a:moveTo>
                    <a:cubicBezTo>
                      <a:pt x="572887" y="319564"/>
                      <a:pt x="571648" y="318992"/>
                      <a:pt x="570410" y="318516"/>
                    </a:cubicBezTo>
                    <a:cubicBezTo>
                      <a:pt x="571934" y="308610"/>
                      <a:pt x="573553" y="298704"/>
                      <a:pt x="575268" y="288798"/>
                    </a:cubicBezTo>
                    <a:cubicBezTo>
                      <a:pt x="575363" y="288322"/>
                      <a:pt x="575458" y="287846"/>
                      <a:pt x="575553" y="287369"/>
                    </a:cubicBezTo>
                    <a:cubicBezTo>
                      <a:pt x="582412" y="290513"/>
                      <a:pt x="589270" y="293656"/>
                      <a:pt x="596128" y="296990"/>
                    </a:cubicBezTo>
                    <a:cubicBezTo>
                      <a:pt x="599557" y="298704"/>
                      <a:pt x="603081" y="300419"/>
                      <a:pt x="606510" y="302133"/>
                    </a:cubicBezTo>
                    <a:cubicBezTo>
                      <a:pt x="604510" y="311372"/>
                      <a:pt x="602509" y="320993"/>
                      <a:pt x="601271" y="330708"/>
                    </a:cubicBezTo>
                    <a:cubicBezTo>
                      <a:pt x="592222" y="327184"/>
                      <a:pt x="583078" y="323660"/>
                      <a:pt x="574125" y="320040"/>
                    </a:cubicBezTo>
                    <a:close/>
                    <a:moveTo>
                      <a:pt x="581173" y="220409"/>
                    </a:moveTo>
                    <a:cubicBezTo>
                      <a:pt x="580411" y="224123"/>
                      <a:pt x="579745" y="227838"/>
                      <a:pt x="578983" y="231458"/>
                    </a:cubicBezTo>
                    <a:cubicBezTo>
                      <a:pt x="574411" y="230029"/>
                      <a:pt x="569839" y="228886"/>
                      <a:pt x="565171" y="227838"/>
                    </a:cubicBezTo>
                    <a:cubicBezTo>
                      <a:pt x="570505" y="225362"/>
                      <a:pt x="575840" y="222980"/>
                      <a:pt x="581173" y="220409"/>
                    </a:cubicBezTo>
                    <a:close/>
                    <a:moveTo>
                      <a:pt x="554884" y="232696"/>
                    </a:moveTo>
                    <a:cubicBezTo>
                      <a:pt x="555551" y="232410"/>
                      <a:pt x="556218" y="232029"/>
                      <a:pt x="556885" y="231743"/>
                    </a:cubicBezTo>
                    <a:cubicBezTo>
                      <a:pt x="563838" y="234125"/>
                      <a:pt x="570696" y="236792"/>
                      <a:pt x="577459" y="239649"/>
                    </a:cubicBezTo>
                    <a:cubicBezTo>
                      <a:pt x="575173" y="251555"/>
                      <a:pt x="572887" y="263462"/>
                      <a:pt x="570505" y="275368"/>
                    </a:cubicBezTo>
                    <a:cubicBezTo>
                      <a:pt x="564409" y="272796"/>
                      <a:pt x="558313" y="270320"/>
                      <a:pt x="552027" y="268034"/>
                    </a:cubicBezTo>
                    <a:cubicBezTo>
                      <a:pt x="553265" y="256222"/>
                      <a:pt x="554313" y="244412"/>
                      <a:pt x="554884" y="232696"/>
                    </a:cubicBezTo>
                    <a:close/>
                    <a:moveTo>
                      <a:pt x="568696" y="284417"/>
                    </a:moveTo>
                    <a:cubicBezTo>
                      <a:pt x="567934" y="288131"/>
                      <a:pt x="567267" y="291846"/>
                      <a:pt x="566505" y="295466"/>
                    </a:cubicBezTo>
                    <a:cubicBezTo>
                      <a:pt x="565267" y="301657"/>
                      <a:pt x="563743" y="308324"/>
                      <a:pt x="562314" y="315278"/>
                    </a:cubicBezTo>
                    <a:cubicBezTo>
                      <a:pt x="557456" y="313277"/>
                      <a:pt x="552598" y="311372"/>
                      <a:pt x="547741" y="309467"/>
                    </a:cubicBezTo>
                    <a:cubicBezTo>
                      <a:pt x="547931" y="307086"/>
                      <a:pt x="548122" y="304705"/>
                      <a:pt x="548407" y="302419"/>
                    </a:cubicBezTo>
                    <a:cubicBezTo>
                      <a:pt x="549265" y="293942"/>
                      <a:pt x="550217" y="285464"/>
                      <a:pt x="551074" y="276987"/>
                    </a:cubicBezTo>
                    <a:cubicBezTo>
                      <a:pt x="556980" y="279368"/>
                      <a:pt x="562885" y="281845"/>
                      <a:pt x="568696" y="284417"/>
                    </a:cubicBezTo>
                    <a:close/>
                    <a:moveTo>
                      <a:pt x="557170" y="347948"/>
                    </a:moveTo>
                    <a:cubicBezTo>
                      <a:pt x="552884" y="346615"/>
                      <a:pt x="548598" y="345377"/>
                      <a:pt x="544216" y="344234"/>
                    </a:cubicBezTo>
                    <a:cubicBezTo>
                      <a:pt x="545645" y="335756"/>
                      <a:pt x="546312" y="327088"/>
                      <a:pt x="547074" y="318516"/>
                    </a:cubicBezTo>
                    <a:cubicBezTo>
                      <a:pt x="551551" y="320421"/>
                      <a:pt x="556123" y="322326"/>
                      <a:pt x="560599" y="324231"/>
                    </a:cubicBezTo>
                    <a:cubicBezTo>
                      <a:pt x="559075" y="332042"/>
                      <a:pt x="557837" y="340043"/>
                      <a:pt x="557170" y="347948"/>
                    </a:cubicBezTo>
                    <a:close/>
                    <a:moveTo>
                      <a:pt x="559837" y="382619"/>
                    </a:moveTo>
                    <a:cubicBezTo>
                      <a:pt x="555456" y="384334"/>
                      <a:pt x="551074" y="386144"/>
                      <a:pt x="546598" y="387858"/>
                    </a:cubicBezTo>
                    <a:cubicBezTo>
                      <a:pt x="546502" y="377285"/>
                      <a:pt x="544693" y="366522"/>
                      <a:pt x="541835" y="355759"/>
                    </a:cubicBezTo>
                    <a:cubicBezTo>
                      <a:pt x="542311" y="354044"/>
                      <a:pt x="542502" y="352139"/>
                      <a:pt x="542883" y="350425"/>
                    </a:cubicBezTo>
                    <a:cubicBezTo>
                      <a:pt x="547455" y="352520"/>
                      <a:pt x="552027" y="354616"/>
                      <a:pt x="556694" y="356521"/>
                    </a:cubicBezTo>
                    <a:cubicBezTo>
                      <a:pt x="556599" y="365760"/>
                      <a:pt x="557266" y="374618"/>
                      <a:pt x="559837" y="382619"/>
                    </a:cubicBezTo>
                    <a:close/>
                    <a:moveTo>
                      <a:pt x="524214" y="245459"/>
                    </a:moveTo>
                    <a:cubicBezTo>
                      <a:pt x="532596" y="242316"/>
                      <a:pt x="540787" y="238792"/>
                      <a:pt x="549074" y="235268"/>
                    </a:cubicBezTo>
                    <a:cubicBezTo>
                      <a:pt x="547265" y="245269"/>
                      <a:pt x="546026" y="255365"/>
                      <a:pt x="544978" y="265462"/>
                    </a:cubicBezTo>
                    <a:cubicBezTo>
                      <a:pt x="537740" y="263080"/>
                      <a:pt x="530405" y="260985"/>
                      <a:pt x="522976" y="259366"/>
                    </a:cubicBezTo>
                    <a:cubicBezTo>
                      <a:pt x="523357" y="254794"/>
                      <a:pt x="523833" y="250127"/>
                      <a:pt x="524214" y="245459"/>
                    </a:cubicBezTo>
                    <a:close/>
                    <a:moveTo>
                      <a:pt x="513069" y="284702"/>
                    </a:moveTo>
                    <a:cubicBezTo>
                      <a:pt x="508974" y="276035"/>
                      <a:pt x="504973" y="267653"/>
                      <a:pt x="501449" y="259461"/>
                    </a:cubicBezTo>
                    <a:cubicBezTo>
                      <a:pt x="505640" y="260699"/>
                      <a:pt x="509641" y="262128"/>
                      <a:pt x="513736" y="263462"/>
                    </a:cubicBezTo>
                    <a:cubicBezTo>
                      <a:pt x="512879" y="270605"/>
                      <a:pt x="512593" y="277844"/>
                      <a:pt x="513069" y="284702"/>
                    </a:cubicBezTo>
                    <a:close/>
                    <a:moveTo>
                      <a:pt x="514498" y="257937"/>
                    </a:moveTo>
                    <a:cubicBezTo>
                      <a:pt x="509831" y="257175"/>
                      <a:pt x="505164" y="256604"/>
                      <a:pt x="500497" y="256222"/>
                    </a:cubicBezTo>
                    <a:cubicBezTo>
                      <a:pt x="500306" y="256222"/>
                      <a:pt x="500306" y="256318"/>
                      <a:pt x="500116" y="256318"/>
                    </a:cubicBezTo>
                    <a:cubicBezTo>
                      <a:pt x="499830" y="255651"/>
                      <a:pt x="499449" y="254984"/>
                      <a:pt x="499258" y="254318"/>
                    </a:cubicBezTo>
                    <a:cubicBezTo>
                      <a:pt x="505069" y="252508"/>
                      <a:pt x="510784" y="250412"/>
                      <a:pt x="516499" y="248317"/>
                    </a:cubicBezTo>
                    <a:cubicBezTo>
                      <a:pt x="515641" y="251460"/>
                      <a:pt x="514975" y="254603"/>
                      <a:pt x="514498" y="257937"/>
                    </a:cubicBezTo>
                    <a:close/>
                    <a:moveTo>
                      <a:pt x="519166" y="297371"/>
                    </a:moveTo>
                    <a:cubicBezTo>
                      <a:pt x="521166" y="288988"/>
                      <a:pt x="521547" y="280702"/>
                      <a:pt x="521928" y="272034"/>
                    </a:cubicBezTo>
                    <a:cubicBezTo>
                      <a:pt x="522023" y="270129"/>
                      <a:pt x="522214" y="268129"/>
                      <a:pt x="522404" y="266224"/>
                    </a:cubicBezTo>
                    <a:cubicBezTo>
                      <a:pt x="529738" y="268700"/>
                      <a:pt x="536882" y="271463"/>
                      <a:pt x="544121" y="274225"/>
                    </a:cubicBezTo>
                    <a:cubicBezTo>
                      <a:pt x="543835" y="277463"/>
                      <a:pt x="543454" y="280797"/>
                      <a:pt x="543169" y="284036"/>
                    </a:cubicBezTo>
                    <a:cubicBezTo>
                      <a:pt x="542407" y="291370"/>
                      <a:pt x="541359" y="298895"/>
                      <a:pt x="540311" y="306515"/>
                    </a:cubicBezTo>
                    <a:cubicBezTo>
                      <a:pt x="533548" y="303847"/>
                      <a:pt x="526690" y="301276"/>
                      <a:pt x="519928" y="298799"/>
                    </a:cubicBezTo>
                    <a:cubicBezTo>
                      <a:pt x="519547" y="298323"/>
                      <a:pt x="519356" y="297847"/>
                      <a:pt x="519166" y="297371"/>
                    </a:cubicBezTo>
                    <a:close/>
                    <a:moveTo>
                      <a:pt x="536311" y="337947"/>
                    </a:moveTo>
                    <a:cubicBezTo>
                      <a:pt x="532786" y="328136"/>
                      <a:pt x="528595" y="318326"/>
                      <a:pt x="524214" y="308610"/>
                    </a:cubicBezTo>
                    <a:cubicBezTo>
                      <a:pt x="529072" y="310801"/>
                      <a:pt x="534025" y="312896"/>
                      <a:pt x="538978" y="315087"/>
                    </a:cubicBezTo>
                    <a:cubicBezTo>
                      <a:pt x="537930" y="322707"/>
                      <a:pt x="536977" y="330327"/>
                      <a:pt x="536311" y="337947"/>
                    </a:cubicBezTo>
                    <a:close/>
                    <a:moveTo>
                      <a:pt x="1408515" y="603695"/>
                    </a:moveTo>
                    <a:cubicBezTo>
                      <a:pt x="1186201" y="596265"/>
                      <a:pt x="963602" y="599599"/>
                      <a:pt x="741193" y="599789"/>
                    </a:cubicBezTo>
                    <a:cubicBezTo>
                      <a:pt x="620988" y="599885"/>
                      <a:pt x="500878" y="599980"/>
                      <a:pt x="380767" y="599980"/>
                    </a:cubicBezTo>
                    <a:cubicBezTo>
                      <a:pt x="320760" y="599980"/>
                      <a:pt x="260752" y="599980"/>
                      <a:pt x="200745" y="599980"/>
                    </a:cubicBezTo>
                    <a:cubicBezTo>
                      <a:pt x="141976" y="599980"/>
                      <a:pt x="82444" y="597313"/>
                      <a:pt x="23770" y="600647"/>
                    </a:cubicBezTo>
                    <a:cubicBezTo>
                      <a:pt x="69681" y="579692"/>
                      <a:pt x="120830" y="570357"/>
                      <a:pt x="168074" y="552736"/>
                    </a:cubicBezTo>
                    <a:cubicBezTo>
                      <a:pt x="231796" y="528923"/>
                      <a:pt x="294947" y="503587"/>
                      <a:pt x="357907" y="477965"/>
                    </a:cubicBezTo>
                    <a:cubicBezTo>
                      <a:pt x="444013" y="442913"/>
                      <a:pt x="530310" y="408242"/>
                      <a:pt x="616607" y="373761"/>
                    </a:cubicBezTo>
                    <a:cubicBezTo>
                      <a:pt x="617083" y="373761"/>
                      <a:pt x="617559" y="373761"/>
                      <a:pt x="618035" y="373666"/>
                    </a:cubicBezTo>
                    <a:cubicBezTo>
                      <a:pt x="618797" y="373571"/>
                      <a:pt x="619273" y="373094"/>
                      <a:pt x="619464" y="372618"/>
                    </a:cubicBezTo>
                    <a:cubicBezTo>
                      <a:pt x="639181" y="364712"/>
                      <a:pt x="658897" y="356807"/>
                      <a:pt x="678614" y="348901"/>
                    </a:cubicBezTo>
                    <a:cubicBezTo>
                      <a:pt x="678614" y="348901"/>
                      <a:pt x="678614" y="348996"/>
                      <a:pt x="678614" y="348996"/>
                    </a:cubicBezTo>
                    <a:cubicBezTo>
                      <a:pt x="679090" y="352044"/>
                      <a:pt x="683567" y="351663"/>
                      <a:pt x="684329" y="348996"/>
                    </a:cubicBezTo>
                    <a:cubicBezTo>
                      <a:pt x="684615" y="348139"/>
                      <a:pt x="684710" y="347186"/>
                      <a:pt x="684996" y="346329"/>
                    </a:cubicBezTo>
                    <a:cubicBezTo>
                      <a:pt x="705379" y="338138"/>
                      <a:pt x="725668" y="330041"/>
                      <a:pt x="746051" y="321850"/>
                    </a:cubicBezTo>
                    <a:cubicBezTo>
                      <a:pt x="770340" y="312134"/>
                      <a:pt x="794533" y="302228"/>
                      <a:pt x="818727" y="292418"/>
                    </a:cubicBezTo>
                    <a:cubicBezTo>
                      <a:pt x="818917" y="293751"/>
                      <a:pt x="819012" y="295180"/>
                      <a:pt x="819394" y="296513"/>
                    </a:cubicBezTo>
                    <a:cubicBezTo>
                      <a:pt x="820061" y="299371"/>
                      <a:pt x="823775" y="298895"/>
                      <a:pt x="824728" y="296513"/>
                    </a:cubicBezTo>
                    <a:cubicBezTo>
                      <a:pt x="825585" y="294132"/>
                      <a:pt x="826347" y="291655"/>
                      <a:pt x="827014" y="289084"/>
                    </a:cubicBezTo>
                    <a:cubicBezTo>
                      <a:pt x="925693" y="248793"/>
                      <a:pt x="1024086" y="207645"/>
                      <a:pt x="1122289" y="166021"/>
                    </a:cubicBezTo>
                    <a:cubicBezTo>
                      <a:pt x="1186392" y="138875"/>
                      <a:pt x="1249923" y="109442"/>
                      <a:pt x="1314789" y="84296"/>
                    </a:cubicBezTo>
                    <a:cubicBezTo>
                      <a:pt x="1361842" y="66104"/>
                      <a:pt x="1412230" y="51816"/>
                      <a:pt x="1455568" y="25432"/>
                    </a:cubicBezTo>
                    <a:cubicBezTo>
                      <a:pt x="1455473" y="120777"/>
                      <a:pt x="1455473" y="216218"/>
                      <a:pt x="1455378" y="311563"/>
                    </a:cubicBezTo>
                    <a:cubicBezTo>
                      <a:pt x="1455378" y="362331"/>
                      <a:pt x="1455378" y="413195"/>
                      <a:pt x="1455378" y="463963"/>
                    </a:cubicBezTo>
                    <a:cubicBezTo>
                      <a:pt x="1455378" y="489395"/>
                      <a:pt x="1455378" y="514731"/>
                      <a:pt x="1455473" y="540163"/>
                    </a:cubicBezTo>
                    <a:cubicBezTo>
                      <a:pt x="1455473" y="541972"/>
                      <a:pt x="1455473" y="543782"/>
                      <a:pt x="1455378" y="545592"/>
                    </a:cubicBezTo>
                    <a:cubicBezTo>
                      <a:pt x="1440519" y="542639"/>
                      <a:pt x="1422802" y="545878"/>
                      <a:pt x="1409086" y="548450"/>
                    </a:cubicBezTo>
                    <a:cubicBezTo>
                      <a:pt x="1407086" y="548830"/>
                      <a:pt x="1405848" y="550926"/>
                      <a:pt x="1405753" y="552831"/>
                    </a:cubicBezTo>
                    <a:cubicBezTo>
                      <a:pt x="1404610" y="569881"/>
                      <a:pt x="1407753" y="586740"/>
                      <a:pt x="1408515" y="603695"/>
                    </a:cubicBezTo>
                    <a:close/>
                    <a:moveTo>
                      <a:pt x="1412992" y="603790"/>
                    </a:moveTo>
                    <a:cubicBezTo>
                      <a:pt x="1418135" y="589121"/>
                      <a:pt x="1413563" y="572738"/>
                      <a:pt x="1414325" y="557213"/>
                    </a:cubicBezTo>
                    <a:cubicBezTo>
                      <a:pt x="1422707" y="556832"/>
                      <a:pt x="1431089" y="556355"/>
                      <a:pt x="1439471" y="556165"/>
                    </a:cubicBezTo>
                    <a:cubicBezTo>
                      <a:pt x="1444996" y="556070"/>
                      <a:pt x="1450044" y="556070"/>
                      <a:pt x="1454997" y="555212"/>
                    </a:cubicBezTo>
                    <a:cubicBezTo>
                      <a:pt x="1454806" y="564452"/>
                      <a:pt x="1454521" y="573786"/>
                      <a:pt x="1455378" y="582835"/>
                    </a:cubicBezTo>
                    <a:lnTo>
                      <a:pt x="1455378" y="600361"/>
                    </a:lnTo>
                    <a:cubicBezTo>
                      <a:pt x="1455378" y="602456"/>
                      <a:pt x="1456140" y="603980"/>
                      <a:pt x="1457283" y="605123"/>
                    </a:cubicBezTo>
                    <a:cubicBezTo>
                      <a:pt x="1442519" y="604742"/>
                      <a:pt x="1427756" y="604361"/>
                      <a:pt x="1412992" y="603790"/>
                    </a:cubicBezTo>
                    <a:close/>
                  </a:path>
                </a:pathLst>
              </a:custGeom>
              <a:grpFill/>
              <a:ln w="9525" cap="flat">
                <a:noFill/>
                <a:prstDash val="solid"/>
                <a:miter/>
              </a:ln>
            </p:spPr>
            <p:txBody>
              <a:bodyPr rtlCol="0" anchor="ctr"/>
              <a:lstStyle/>
              <a:p>
                <a:endParaRPr lang="en-US"/>
              </a:p>
            </p:txBody>
          </p:sp>
          <p:sp>
            <p:nvSpPr>
              <p:cNvPr id="1272" name="Freeform: Shape 1271">
                <a:extLst>
                  <a:ext uri="{FF2B5EF4-FFF2-40B4-BE49-F238E27FC236}">
                    <a16:creationId xmlns:a16="http://schemas.microsoft.com/office/drawing/2014/main" id="{5A70AD6D-2C2D-CB35-80F5-BB5712F66705}"/>
                  </a:ext>
                </a:extLst>
              </p:cNvPr>
              <p:cNvSpPr/>
              <p:nvPr/>
            </p:nvSpPr>
            <p:spPr>
              <a:xfrm>
                <a:off x="6638281" y="4626149"/>
                <a:ext cx="1470453" cy="57066"/>
              </a:xfrm>
              <a:custGeom>
                <a:avLst/>
                <a:gdLst>
                  <a:gd name="connsiteX0" fmla="*/ 1469208 w 1470453"/>
                  <a:gd name="connsiteY0" fmla="*/ 9858 h 57066"/>
                  <a:gd name="connsiteX1" fmla="*/ 1465589 w 1470453"/>
                  <a:gd name="connsiteY1" fmla="*/ 714 h 57066"/>
                  <a:gd name="connsiteX2" fmla="*/ 1464160 w 1470453"/>
                  <a:gd name="connsiteY2" fmla="*/ 714 h 57066"/>
                  <a:gd name="connsiteX3" fmla="*/ 1460921 w 1470453"/>
                  <a:gd name="connsiteY3" fmla="*/ 7953 h 57066"/>
                  <a:gd name="connsiteX4" fmla="*/ 1459398 w 1470453"/>
                  <a:gd name="connsiteY4" fmla="*/ 22622 h 57066"/>
                  <a:gd name="connsiteX5" fmla="*/ 745689 w 1470453"/>
                  <a:gd name="connsiteY5" fmla="*/ 19764 h 57066"/>
                  <a:gd name="connsiteX6" fmla="*/ 383739 w 1470453"/>
                  <a:gd name="connsiteY6" fmla="*/ 19764 h 57066"/>
                  <a:gd name="connsiteX7" fmla="*/ 13788 w 1470453"/>
                  <a:gd name="connsiteY7" fmla="*/ 20431 h 57066"/>
                  <a:gd name="connsiteX8" fmla="*/ 12550 w 1470453"/>
                  <a:gd name="connsiteY8" fmla="*/ 4810 h 57066"/>
                  <a:gd name="connsiteX9" fmla="*/ 7978 w 1470453"/>
                  <a:gd name="connsiteY9" fmla="*/ 3572 h 57066"/>
                  <a:gd name="connsiteX10" fmla="*/ 6073 w 1470453"/>
                  <a:gd name="connsiteY10" fmla="*/ 55959 h 57066"/>
                  <a:gd name="connsiteX11" fmla="*/ 9121 w 1470453"/>
                  <a:gd name="connsiteY11" fmla="*/ 55959 h 57066"/>
                  <a:gd name="connsiteX12" fmla="*/ 13597 w 1470453"/>
                  <a:gd name="connsiteY12" fmla="*/ 30528 h 57066"/>
                  <a:gd name="connsiteX13" fmla="*/ 13597 w 1470453"/>
                  <a:gd name="connsiteY13" fmla="*/ 28718 h 57066"/>
                  <a:gd name="connsiteX14" fmla="*/ 374309 w 1470453"/>
                  <a:gd name="connsiteY14" fmla="*/ 29384 h 57066"/>
                  <a:gd name="connsiteX15" fmla="*/ 736260 w 1470453"/>
                  <a:gd name="connsiteY15" fmla="*/ 29384 h 57066"/>
                  <a:gd name="connsiteX16" fmla="*/ 1459398 w 1470453"/>
                  <a:gd name="connsiteY16" fmla="*/ 26527 h 57066"/>
                  <a:gd name="connsiteX17" fmla="*/ 1463779 w 1470453"/>
                  <a:gd name="connsiteY17" fmla="*/ 55959 h 57066"/>
                  <a:gd name="connsiteX18" fmla="*/ 1466065 w 1470453"/>
                  <a:gd name="connsiteY18" fmla="*/ 55959 h 57066"/>
                  <a:gd name="connsiteX19" fmla="*/ 1470446 w 1470453"/>
                  <a:gd name="connsiteY19" fmla="*/ 25479 h 57066"/>
                  <a:gd name="connsiteX20" fmla="*/ 1469208 w 1470453"/>
                  <a:gd name="connsiteY20" fmla="*/ 9858 h 57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70453" h="57066">
                    <a:moveTo>
                      <a:pt x="1469208" y="9858"/>
                    </a:moveTo>
                    <a:cubicBezTo>
                      <a:pt x="1468732" y="6715"/>
                      <a:pt x="1465875" y="3572"/>
                      <a:pt x="1465589" y="714"/>
                    </a:cubicBezTo>
                    <a:cubicBezTo>
                      <a:pt x="1465493" y="-238"/>
                      <a:pt x="1464255" y="-238"/>
                      <a:pt x="1464160" y="714"/>
                    </a:cubicBezTo>
                    <a:cubicBezTo>
                      <a:pt x="1463969" y="2810"/>
                      <a:pt x="1461588" y="5858"/>
                      <a:pt x="1460921" y="7953"/>
                    </a:cubicBezTo>
                    <a:cubicBezTo>
                      <a:pt x="1459588" y="12621"/>
                      <a:pt x="1459683" y="17764"/>
                      <a:pt x="1459398" y="22622"/>
                    </a:cubicBezTo>
                    <a:cubicBezTo>
                      <a:pt x="1221653" y="17192"/>
                      <a:pt x="983624" y="19764"/>
                      <a:pt x="745689" y="19764"/>
                    </a:cubicBezTo>
                    <a:cubicBezTo>
                      <a:pt x="625007" y="19764"/>
                      <a:pt x="504421" y="19764"/>
                      <a:pt x="383739" y="19764"/>
                    </a:cubicBezTo>
                    <a:cubicBezTo>
                      <a:pt x="260486" y="19764"/>
                      <a:pt x="136946" y="17002"/>
                      <a:pt x="13788" y="20431"/>
                    </a:cubicBezTo>
                    <a:cubicBezTo>
                      <a:pt x="13979" y="15097"/>
                      <a:pt x="14074" y="9668"/>
                      <a:pt x="12550" y="4810"/>
                    </a:cubicBezTo>
                    <a:cubicBezTo>
                      <a:pt x="11978" y="2810"/>
                      <a:pt x="9502" y="2143"/>
                      <a:pt x="7978" y="3572"/>
                    </a:cubicBezTo>
                    <a:cubicBezTo>
                      <a:pt x="-6024" y="17097"/>
                      <a:pt x="1787" y="40338"/>
                      <a:pt x="6073" y="55959"/>
                    </a:cubicBezTo>
                    <a:cubicBezTo>
                      <a:pt x="6454" y="57388"/>
                      <a:pt x="8740" y="57483"/>
                      <a:pt x="9121" y="55959"/>
                    </a:cubicBezTo>
                    <a:cubicBezTo>
                      <a:pt x="11312" y="47196"/>
                      <a:pt x="13788" y="39672"/>
                      <a:pt x="13597" y="30528"/>
                    </a:cubicBezTo>
                    <a:cubicBezTo>
                      <a:pt x="13597" y="29956"/>
                      <a:pt x="13597" y="29289"/>
                      <a:pt x="13597" y="28718"/>
                    </a:cubicBezTo>
                    <a:cubicBezTo>
                      <a:pt x="133708" y="32051"/>
                      <a:pt x="254104" y="29384"/>
                      <a:pt x="374309" y="29384"/>
                    </a:cubicBezTo>
                    <a:cubicBezTo>
                      <a:pt x="494991" y="29384"/>
                      <a:pt x="615578" y="29289"/>
                      <a:pt x="736260" y="29384"/>
                    </a:cubicBezTo>
                    <a:cubicBezTo>
                      <a:pt x="977242" y="29384"/>
                      <a:pt x="1218510" y="32051"/>
                      <a:pt x="1459398" y="26527"/>
                    </a:cubicBezTo>
                    <a:cubicBezTo>
                      <a:pt x="1459112" y="36719"/>
                      <a:pt x="1460350" y="46149"/>
                      <a:pt x="1463779" y="55959"/>
                    </a:cubicBezTo>
                    <a:cubicBezTo>
                      <a:pt x="1464160" y="57102"/>
                      <a:pt x="1465684" y="57102"/>
                      <a:pt x="1466065" y="55959"/>
                    </a:cubicBezTo>
                    <a:cubicBezTo>
                      <a:pt x="1469684" y="45577"/>
                      <a:pt x="1470542" y="36528"/>
                      <a:pt x="1470446" y="25479"/>
                    </a:cubicBezTo>
                    <a:cubicBezTo>
                      <a:pt x="1470351" y="20145"/>
                      <a:pt x="1470066" y="14907"/>
                      <a:pt x="1469208" y="9858"/>
                    </a:cubicBezTo>
                    <a:close/>
                  </a:path>
                </a:pathLst>
              </a:custGeom>
              <a:grpFill/>
              <a:ln w="9525" cap="flat">
                <a:noFill/>
                <a:prstDash val="solid"/>
                <a:miter/>
              </a:ln>
            </p:spPr>
            <p:txBody>
              <a:bodyPr rtlCol="0" anchor="ctr"/>
              <a:lstStyle/>
              <a:p>
                <a:endParaRPr lang="en-US"/>
              </a:p>
            </p:txBody>
          </p:sp>
          <p:sp>
            <p:nvSpPr>
              <p:cNvPr id="1273" name="Freeform: Shape 1272">
                <a:extLst>
                  <a:ext uri="{FF2B5EF4-FFF2-40B4-BE49-F238E27FC236}">
                    <a16:creationId xmlns:a16="http://schemas.microsoft.com/office/drawing/2014/main" id="{3EA9B2E3-58E2-987F-24CE-408D6C1219E8}"/>
                  </a:ext>
                </a:extLst>
              </p:cNvPr>
              <p:cNvSpPr/>
              <p:nvPr/>
            </p:nvSpPr>
            <p:spPr>
              <a:xfrm>
                <a:off x="6523611" y="4568676"/>
                <a:ext cx="66271" cy="85540"/>
              </a:xfrm>
              <a:custGeom>
                <a:avLst/>
                <a:gdLst>
                  <a:gd name="connsiteX0" fmla="*/ 65402 w 66271"/>
                  <a:gd name="connsiteY0" fmla="*/ 42662 h 85540"/>
                  <a:gd name="connsiteX1" fmla="*/ 44543 w 66271"/>
                  <a:gd name="connsiteY1" fmla="*/ 39233 h 85540"/>
                  <a:gd name="connsiteX2" fmla="*/ 32731 w 66271"/>
                  <a:gd name="connsiteY2" fmla="*/ 4181 h 85540"/>
                  <a:gd name="connsiteX3" fmla="*/ 21397 w 66271"/>
                  <a:gd name="connsiteY3" fmla="*/ 4181 h 85540"/>
                  <a:gd name="connsiteX4" fmla="*/ 10252 w 66271"/>
                  <a:gd name="connsiteY4" fmla="*/ 40376 h 85540"/>
                  <a:gd name="connsiteX5" fmla="*/ 346 w 66271"/>
                  <a:gd name="connsiteY5" fmla="*/ 45710 h 85540"/>
                  <a:gd name="connsiteX6" fmla="*/ 727 w 66271"/>
                  <a:gd name="connsiteY6" fmla="*/ 46948 h 85540"/>
                  <a:gd name="connsiteX7" fmla="*/ 7681 w 66271"/>
                  <a:gd name="connsiteY7" fmla="*/ 48186 h 85540"/>
                  <a:gd name="connsiteX8" fmla="*/ 4061 w 66271"/>
                  <a:gd name="connsiteY8" fmla="*/ 58950 h 85540"/>
                  <a:gd name="connsiteX9" fmla="*/ 251 w 66271"/>
                  <a:gd name="connsiteY9" fmla="*/ 69523 h 85540"/>
                  <a:gd name="connsiteX10" fmla="*/ 251 w 66271"/>
                  <a:gd name="connsiteY10" fmla="*/ 70761 h 85540"/>
                  <a:gd name="connsiteX11" fmla="*/ 18253 w 66271"/>
                  <a:gd name="connsiteY11" fmla="*/ 48663 h 85540"/>
                  <a:gd name="connsiteX12" fmla="*/ 33017 w 66271"/>
                  <a:gd name="connsiteY12" fmla="*/ 48091 h 85540"/>
                  <a:gd name="connsiteX13" fmla="*/ 34827 w 66271"/>
                  <a:gd name="connsiteY13" fmla="*/ 47996 h 85540"/>
                  <a:gd name="connsiteX14" fmla="*/ 34922 w 66271"/>
                  <a:gd name="connsiteY14" fmla="*/ 48186 h 85540"/>
                  <a:gd name="connsiteX15" fmla="*/ 48543 w 66271"/>
                  <a:gd name="connsiteY15" fmla="*/ 84477 h 85540"/>
                  <a:gd name="connsiteX16" fmla="*/ 54258 w 66271"/>
                  <a:gd name="connsiteY16" fmla="*/ 82095 h 85540"/>
                  <a:gd name="connsiteX17" fmla="*/ 47114 w 66271"/>
                  <a:gd name="connsiteY17" fmla="*/ 47329 h 85540"/>
                  <a:gd name="connsiteX18" fmla="*/ 65497 w 66271"/>
                  <a:gd name="connsiteY18" fmla="*/ 45234 h 85540"/>
                  <a:gd name="connsiteX19" fmla="*/ 65402 w 66271"/>
                  <a:gd name="connsiteY19" fmla="*/ 42662 h 85540"/>
                  <a:gd name="connsiteX20" fmla="*/ 22349 w 66271"/>
                  <a:gd name="connsiteY20" fmla="*/ 37900 h 85540"/>
                  <a:gd name="connsiteX21" fmla="*/ 27207 w 66271"/>
                  <a:gd name="connsiteY21" fmla="*/ 24088 h 85540"/>
                  <a:gd name="connsiteX22" fmla="*/ 31588 w 66271"/>
                  <a:gd name="connsiteY22" fmla="*/ 37900 h 85540"/>
                  <a:gd name="connsiteX23" fmla="*/ 22349 w 66271"/>
                  <a:gd name="connsiteY23" fmla="*/ 37900 h 8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271" h="85540">
                    <a:moveTo>
                      <a:pt x="65402" y="42662"/>
                    </a:moveTo>
                    <a:cubicBezTo>
                      <a:pt x="59211" y="41709"/>
                      <a:pt x="51972" y="40281"/>
                      <a:pt x="44543" y="39233"/>
                    </a:cubicBezTo>
                    <a:cubicBezTo>
                      <a:pt x="41018" y="27422"/>
                      <a:pt x="37208" y="15706"/>
                      <a:pt x="32731" y="4181"/>
                    </a:cubicBezTo>
                    <a:cubicBezTo>
                      <a:pt x="30636" y="-1153"/>
                      <a:pt x="23302" y="-1629"/>
                      <a:pt x="21397" y="4181"/>
                    </a:cubicBezTo>
                    <a:cubicBezTo>
                      <a:pt x="17492" y="16183"/>
                      <a:pt x="14158" y="28375"/>
                      <a:pt x="10252" y="40376"/>
                    </a:cubicBezTo>
                    <a:cubicBezTo>
                      <a:pt x="6633" y="41614"/>
                      <a:pt x="3204" y="43233"/>
                      <a:pt x="346" y="45710"/>
                    </a:cubicBezTo>
                    <a:cubicBezTo>
                      <a:pt x="-130" y="46091"/>
                      <a:pt x="156" y="46853"/>
                      <a:pt x="727" y="46948"/>
                    </a:cubicBezTo>
                    <a:cubicBezTo>
                      <a:pt x="3013" y="47615"/>
                      <a:pt x="5395" y="47901"/>
                      <a:pt x="7681" y="48186"/>
                    </a:cubicBezTo>
                    <a:cubicBezTo>
                      <a:pt x="6443" y="51806"/>
                      <a:pt x="5300" y="55330"/>
                      <a:pt x="4061" y="58950"/>
                    </a:cubicBezTo>
                    <a:cubicBezTo>
                      <a:pt x="3013" y="61998"/>
                      <a:pt x="3013" y="67332"/>
                      <a:pt x="251" y="69523"/>
                    </a:cubicBezTo>
                    <a:cubicBezTo>
                      <a:pt x="-130" y="69808"/>
                      <a:pt x="-34" y="70475"/>
                      <a:pt x="251" y="70761"/>
                    </a:cubicBezTo>
                    <a:cubicBezTo>
                      <a:pt x="5109" y="75618"/>
                      <a:pt x="12062" y="63522"/>
                      <a:pt x="18253" y="48663"/>
                    </a:cubicBezTo>
                    <a:cubicBezTo>
                      <a:pt x="23206" y="48472"/>
                      <a:pt x="28160" y="48186"/>
                      <a:pt x="33017" y="48091"/>
                    </a:cubicBezTo>
                    <a:cubicBezTo>
                      <a:pt x="33589" y="48091"/>
                      <a:pt x="34255" y="47996"/>
                      <a:pt x="34827" y="47996"/>
                    </a:cubicBezTo>
                    <a:cubicBezTo>
                      <a:pt x="34827" y="48091"/>
                      <a:pt x="34827" y="48091"/>
                      <a:pt x="34922" y="48186"/>
                    </a:cubicBezTo>
                    <a:cubicBezTo>
                      <a:pt x="38446" y="60283"/>
                      <a:pt x="40161" y="74666"/>
                      <a:pt x="48543" y="84477"/>
                    </a:cubicBezTo>
                    <a:cubicBezTo>
                      <a:pt x="50638" y="86953"/>
                      <a:pt x="53877" y="84667"/>
                      <a:pt x="54258" y="82095"/>
                    </a:cubicBezTo>
                    <a:cubicBezTo>
                      <a:pt x="55782" y="70666"/>
                      <a:pt x="50543" y="58378"/>
                      <a:pt x="47114" y="47329"/>
                    </a:cubicBezTo>
                    <a:cubicBezTo>
                      <a:pt x="53305" y="46758"/>
                      <a:pt x="59497" y="45996"/>
                      <a:pt x="65497" y="45234"/>
                    </a:cubicBezTo>
                    <a:cubicBezTo>
                      <a:pt x="66545" y="44948"/>
                      <a:pt x="66545" y="42852"/>
                      <a:pt x="65402" y="42662"/>
                    </a:cubicBezTo>
                    <a:close/>
                    <a:moveTo>
                      <a:pt x="22349" y="37900"/>
                    </a:moveTo>
                    <a:cubicBezTo>
                      <a:pt x="24159" y="33137"/>
                      <a:pt x="25778" y="28375"/>
                      <a:pt x="27207" y="24088"/>
                    </a:cubicBezTo>
                    <a:cubicBezTo>
                      <a:pt x="28731" y="28660"/>
                      <a:pt x="30160" y="33232"/>
                      <a:pt x="31588" y="37900"/>
                    </a:cubicBezTo>
                    <a:cubicBezTo>
                      <a:pt x="28445" y="37709"/>
                      <a:pt x="25302" y="37709"/>
                      <a:pt x="22349" y="37900"/>
                    </a:cubicBezTo>
                    <a:close/>
                  </a:path>
                </a:pathLst>
              </a:custGeom>
              <a:grpFill/>
              <a:ln w="9525" cap="flat">
                <a:noFill/>
                <a:prstDash val="solid"/>
                <a:miter/>
              </a:ln>
            </p:spPr>
            <p:txBody>
              <a:bodyPr rtlCol="0" anchor="ctr"/>
              <a:lstStyle/>
              <a:p>
                <a:endParaRPr lang="en-US"/>
              </a:p>
            </p:txBody>
          </p:sp>
          <p:sp>
            <p:nvSpPr>
              <p:cNvPr id="1274" name="Freeform: Shape 1273">
                <a:extLst>
                  <a:ext uri="{FF2B5EF4-FFF2-40B4-BE49-F238E27FC236}">
                    <a16:creationId xmlns:a16="http://schemas.microsoft.com/office/drawing/2014/main" id="{4549986A-6020-CAC2-B827-7EF440140E86}"/>
                  </a:ext>
                </a:extLst>
              </p:cNvPr>
              <p:cNvSpPr/>
              <p:nvPr/>
            </p:nvSpPr>
            <p:spPr>
              <a:xfrm>
                <a:off x="8154343" y="4539882"/>
                <a:ext cx="47119" cy="69936"/>
              </a:xfrm>
              <a:custGeom>
                <a:avLst/>
                <a:gdLst>
                  <a:gd name="connsiteX0" fmla="*/ 36109 w 47119"/>
                  <a:gd name="connsiteY0" fmla="*/ 34403 h 69936"/>
                  <a:gd name="connsiteX1" fmla="*/ 38394 w 47119"/>
                  <a:gd name="connsiteY1" fmla="*/ 18211 h 69936"/>
                  <a:gd name="connsiteX2" fmla="*/ 6009 w 47119"/>
                  <a:gd name="connsiteY2" fmla="*/ 18 h 69936"/>
                  <a:gd name="connsiteX3" fmla="*/ 8 w 47119"/>
                  <a:gd name="connsiteY3" fmla="*/ 6019 h 69936"/>
                  <a:gd name="connsiteX4" fmla="*/ 2485 w 47119"/>
                  <a:gd name="connsiteY4" fmla="*/ 59359 h 69936"/>
                  <a:gd name="connsiteX5" fmla="*/ 9439 w 47119"/>
                  <a:gd name="connsiteY5" fmla="*/ 59359 h 69936"/>
                  <a:gd name="connsiteX6" fmla="*/ 11629 w 47119"/>
                  <a:gd name="connsiteY6" fmla="*/ 13734 h 69936"/>
                  <a:gd name="connsiteX7" fmla="*/ 23726 w 47119"/>
                  <a:gd name="connsiteY7" fmla="*/ 19925 h 69936"/>
                  <a:gd name="connsiteX8" fmla="*/ 14773 w 47119"/>
                  <a:gd name="connsiteY8" fmla="*/ 34117 h 69936"/>
                  <a:gd name="connsiteX9" fmla="*/ 19440 w 47119"/>
                  <a:gd name="connsiteY9" fmla="*/ 45167 h 69936"/>
                  <a:gd name="connsiteX10" fmla="*/ 33632 w 47119"/>
                  <a:gd name="connsiteY10" fmla="*/ 52691 h 69936"/>
                  <a:gd name="connsiteX11" fmla="*/ 10676 w 47119"/>
                  <a:gd name="connsiteY11" fmla="*/ 59073 h 69936"/>
                  <a:gd name="connsiteX12" fmla="*/ 9248 w 47119"/>
                  <a:gd name="connsiteY12" fmla="*/ 61550 h 69936"/>
                  <a:gd name="connsiteX13" fmla="*/ 45538 w 47119"/>
                  <a:gd name="connsiteY13" fmla="*/ 54882 h 69936"/>
                  <a:gd name="connsiteX14" fmla="*/ 36109 w 47119"/>
                  <a:gd name="connsiteY14" fmla="*/ 34403 h 69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119" h="69936">
                    <a:moveTo>
                      <a:pt x="36109" y="34403"/>
                    </a:moveTo>
                    <a:cubicBezTo>
                      <a:pt x="39728" y="30117"/>
                      <a:pt x="41443" y="24783"/>
                      <a:pt x="38394" y="18211"/>
                    </a:cubicBezTo>
                    <a:cubicBezTo>
                      <a:pt x="32870" y="6305"/>
                      <a:pt x="18202" y="971"/>
                      <a:pt x="6009" y="18"/>
                    </a:cubicBezTo>
                    <a:cubicBezTo>
                      <a:pt x="2866" y="-268"/>
                      <a:pt x="-182" y="2875"/>
                      <a:pt x="8" y="6019"/>
                    </a:cubicBezTo>
                    <a:cubicBezTo>
                      <a:pt x="1151" y="23735"/>
                      <a:pt x="-182" y="41833"/>
                      <a:pt x="2485" y="59359"/>
                    </a:cubicBezTo>
                    <a:cubicBezTo>
                      <a:pt x="3057" y="62788"/>
                      <a:pt x="8962" y="62788"/>
                      <a:pt x="9439" y="59359"/>
                    </a:cubicBezTo>
                    <a:cubicBezTo>
                      <a:pt x="11725" y="44309"/>
                      <a:pt x="11153" y="28974"/>
                      <a:pt x="11629" y="13734"/>
                    </a:cubicBezTo>
                    <a:cubicBezTo>
                      <a:pt x="16011" y="15067"/>
                      <a:pt x="20201" y="16973"/>
                      <a:pt x="23726" y="19925"/>
                    </a:cubicBezTo>
                    <a:cubicBezTo>
                      <a:pt x="31632" y="26593"/>
                      <a:pt x="20487" y="31641"/>
                      <a:pt x="14773" y="34117"/>
                    </a:cubicBezTo>
                    <a:cubicBezTo>
                      <a:pt x="8200" y="36975"/>
                      <a:pt x="13058" y="46500"/>
                      <a:pt x="19440" y="45167"/>
                    </a:cubicBezTo>
                    <a:cubicBezTo>
                      <a:pt x="25726" y="43833"/>
                      <a:pt x="39442" y="42595"/>
                      <a:pt x="33632" y="52691"/>
                    </a:cubicBezTo>
                    <a:cubicBezTo>
                      <a:pt x="29250" y="60216"/>
                      <a:pt x="18011" y="58692"/>
                      <a:pt x="10676" y="59073"/>
                    </a:cubicBezTo>
                    <a:cubicBezTo>
                      <a:pt x="9439" y="59168"/>
                      <a:pt x="8581" y="60407"/>
                      <a:pt x="9248" y="61550"/>
                    </a:cubicBezTo>
                    <a:cubicBezTo>
                      <a:pt x="18297" y="76790"/>
                      <a:pt x="40014" y="69265"/>
                      <a:pt x="45538" y="54882"/>
                    </a:cubicBezTo>
                    <a:cubicBezTo>
                      <a:pt x="50015" y="43452"/>
                      <a:pt x="44395" y="37166"/>
                      <a:pt x="36109" y="34403"/>
                    </a:cubicBezTo>
                    <a:close/>
                  </a:path>
                </a:pathLst>
              </a:custGeom>
              <a:grpFill/>
              <a:ln w="9525" cap="flat">
                <a:noFill/>
                <a:prstDash val="solid"/>
                <a:miter/>
              </a:ln>
            </p:spPr>
            <p:txBody>
              <a:bodyPr rtlCol="0" anchor="ctr"/>
              <a:lstStyle/>
              <a:p>
                <a:endParaRPr lang="en-US"/>
              </a:p>
            </p:txBody>
          </p:sp>
          <p:sp>
            <p:nvSpPr>
              <p:cNvPr id="1275" name="Freeform: Shape 1274">
                <a:extLst>
                  <a:ext uri="{FF2B5EF4-FFF2-40B4-BE49-F238E27FC236}">
                    <a16:creationId xmlns:a16="http://schemas.microsoft.com/office/drawing/2014/main" id="{AE87AA0A-6DB8-CEEB-3CDD-08065CDBB26E}"/>
                  </a:ext>
                </a:extLst>
              </p:cNvPr>
              <p:cNvSpPr/>
              <p:nvPr/>
            </p:nvSpPr>
            <p:spPr>
              <a:xfrm>
                <a:off x="8147946" y="3888410"/>
                <a:ext cx="51629" cy="58535"/>
              </a:xfrm>
              <a:custGeom>
                <a:avLst/>
                <a:gdLst>
                  <a:gd name="connsiteX0" fmla="*/ 50411 w 51629"/>
                  <a:gd name="connsiteY0" fmla="*/ 49034 h 58535"/>
                  <a:gd name="connsiteX1" fmla="*/ 9835 w 51629"/>
                  <a:gd name="connsiteY1" fmla="*/ 29889 h 58535"/>
                  <a:gd name="connsiteX2" fmla="*/ 28980 w 51629"/>
                  <a:gd name="connsiteY2" fmla="*/ 6076 h 58535"/>
                  <a:gd name="connsiteX3" fmla="*/ 29837 w 51629"/>
                  <a:gd name="connsiteY3" fmla="*/ 4076 h 58535"/>
                  <a:gd name="connsiteX4" fmla="*/ 24 w 51629"/>
                  <a:gd name="connsiteY4" fmla="*/ 28746 h 58535"/>
                  <a:gd name="connsiteX5" fmla="*/ 12025 w 51629"/>
                  <a:gd name="connsiteY5" fmla="*/ 53415 h 58535"/>
                  <a:gd name="connsiteX6" fmla="*/ 51078 w 51629"/>
                  <a:gd name="connsiteY6" fmla="*/ 51129 h 58535"/>
                  <a:gd name="connsiteX7" fmla="*/ 50411 w 51629"/>
                  <a:gd name="connsiteY7" fmla="*/ 49034 h 5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29" h="58535">
                    <a:moveTo>
                      <a:pt x="50411" y="49034"/>
                    </a:moveTo>
                    <a:cubicBezTo>
                      <a:pt x="36409" y="47224"/>
                      <a:pt x="11930" y="48939"/>
                      <a:pt x="9835" y="29889"/>
                    </a:cubicBezTo>
                    <a:cubicBezTo>
                      <a:pt x="8597" y="18840"/>
                      <a:pt x="16788" y="5314"/>
                      <a:pt x="28980" y="6076"/>
                    </a:cubicBezTo>
                    <a:cubicBezTo>
                      <a:pt x="29932" y="6171"/>
                      <a:pt x="30504" y="4743"/>
                      <a:pt x="29837" y="4076"/>
                    </a:cubicBezTo>
                    <a:cubicBezTo>
                      <a:pt x="14026" y="-9830"/>
                      <a:pt x="500" y="15220"/>
                      <a:pt x="24" y="28746"/>
                    </a:cubicBezTo>
                    <a:cubicBezTo>
                      <a:pt x="-357" y="38652"/>
                      <a:pt x="3834" y="47700"/>
                      <a:pt x="12025" y="53415"/>
                    </a:cubicBezTo>
                    <a:cubicBezTo>
                      <a:pt x="24122" y="61893"/>
                      <a:pt x="39648" y="58940"/>
                      <a:pt x="51078" y="51129"/>
                    </a:cubicBezTo>
                    <a:cubicBezTo>
                      <a:pt x="52126" y="50558"/>
                      <a:pt x="51554" y="49224"/>
                      <a:pt x="50411" y="49034"/>
                    </a:cubicBezTo>
                    <a:close/>
                  </a:path>
                </a:pathLst>
              </a:custGeom>
              <a:grpFill/>
              <a:ln w="9525" cap="flat">
                <a:noFill/>
                <a:prstDash val="solid"/>
                <a:miter/>
              </a:ln>
            </p:spPr>
            <p:txBody>
              <a:bodyPr rtlCol="0" anchor="ctr"/>
              <a:lstStyle/>
              <a:p>
                <a:endParaRPr lang="en-US"/>
              </a:p>
            </p:txBody>
          </p:sp>
          <p:sp>
            <p:nvSpPr>
              <p:cNvPr id="1276" name="Freeform: Shape 1275">
                <a:extLst>
                  <a:ext uri="{FF2B5EF4-FFF2-40B4-BE49-F238E27FC236}">
                    <a16:creationId xmlns:a16="http://schemas.microsoft.com/office/drawing/2014/main" id="{52C9F565-8AEF-7566-624C-0667BF945373}"/>
                  </a:ext>
                </a:extLst>
              </p:cNvPr>
              <p:cNvSpPr/>
              <p:nvPr/>
            </p:nvSpPr>
            <p:spPr>
              <a:xfrm>
                <a:off x="7346437" y="4711413"/>
                <a:ext cx="76910" cy="52463"/>
              </a:xfrm>
              <a:custGeom>
                <a:avLst/>
                <a:gdLst>
                  <a:gd name="connsiteX0" fmla="*/ 75061 w 76910"/>
                  <a:gd name="connsiteY0" fmla="*/ 40514 h 52463"/>
                  <a:gd name="connsiteX1" fmla="*/ 46962 w 76910"/>
                  <a:gd name="connsiteY1" fmla="*/ 10605 h 52463"/>
                  <a:gd name="connsiteX2" fmla="*/ 43724 w 76910"/>
                  <a:gd name="connsiteY2" fmla="*/ 6319 h 52463"/>
                  <a:gd name="connsiteX3" fmla="*/ 48868 w 76910"/>
                  <a:gd name="connsiteY3" fmla="*/ 6795 h 52463"/>
                  <a:gd name="connsiteX4" fmla="*/ 50487 w 76910"/>
                  <a:gd name="connsiteY4" fmla="*/ 5176 h 52463"/>
                  <a:gd name="connsiteX5" fmla="*/ 26293 w 76910"/>
                  <a:gd name="connsiteY5" fmla="*/ 4890 h 52463"/>
                  <a:gd name="connsiteX6" fmla="*/ 4 w 76910"/>
                  <a:gd name="connsiteY6" fmla="*/ 39085 h 52463"/>
                  <a:gd name="connsiteX7" fmla="*/ 3147 w 76910"/>
                  <a:gd name="connsiteY7" fmla="*/ 43276 h 52463"/>
                  <a:gd name="connsiteX8" fmla="*/ 37533 w 76910"/>
                  <a:gd name="connsiteY8" fmla="*/ 30512 h 52463"/>
                  <a:gd name="connsiteX9" fmla="*/ 46010 w 76910"/>
                  <a:gd name="connsiteY9" fmla="*/ 47372 h 52463"/>
                  <a:gd name="connsiteX10" fmla="*/ 76585 w 76910"/>
                  <a:gd name="connsiteY10" fmla="*/ 42323 h 52463"/>
                  <a:gd name="connsiteX11" fmla="*/ 75061 w 76910"/>
                  <a:gd name="connsiteY11" fmla="*/ 40514 h 52463"/>
                  <a:gd name="connsiteX12" fmla="*/ 9148 w 76910"/>
                  <a:gd name="connsiteY12" fmla="*/ 35465 h 52463"/>
                  <a:gd name="connsiteX13" fmla="*/ 27532 w 76910"/>
                  <a:gd name="connsiteY13" fmla="*/ 13653 h 52463"/>
                  <a:gd name="connsiteX14" fmla="*/ 39152 w 76910"/>
                  <a:gd name="connsiteY14" fmla="*/ 7652 h 52463"/>
                  <a:gd name="connsiteX15" fmla="*/ 38009 w 76910"/>
                  <a:gd name="connsiteY15" fmla="*/ 9558 h 52463"/>
                  <a:gd name="connsiteX16" fmla="*/ 37819 w 76910"/>
                  <a:gd name="connsiteY16" fmla="*/ 9462 h 52463"/>
                  <a:gd name="connsiteX17" fmla="*/ 37437 w 76910"/>
                  <a:gd name="connsiteY17" fmla="*/ 11558 h 52463"/>
                  <a:gd name="connsiteX18" fmla="*/ 9148 w 76910"/>
                  <a:gd name="connsiteY18" fmla="*/ 35465 h 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910" h="52463">
                    <a:moveTo>
                      <a:pt x="75061" y="40514"/>
                    </a:moveTo>
                    <a:cubicBezTo>
                      <a:pt x="56582" y="52229"/>
                      <a:pt x="48010" y="24417"/>
                      <a:pt x="46962" y="10605"/>
                    </a:cubicBezTo>
                    <a:cubicBezTo>
                      <a:pt x="46772" y="8224"/>
                      <a:pt x="45343" y="6795"/>
                      <a:pt x="43724" y="6319"/>
                    </a:cubicBezTo>
                    <a:cubicBezTo>
                      <a:pt x="45629" y="6033"/>
                      <a:pt x="47439" y="6128"/>
                      <a:pt x="48868" y="6795"/>
                    </a:cubicBezTo>
                    <a:cubicBezTo>
                      <a:pt x="49915" y="7271"/>
                      <a:pt x="50963" y="6319"/>
                      <a:pt x="50487" y="5176"/>
                    </a:cubicBezTo>
                    <a:cubicBezTo>
                      <a:pt x="46010" y="-4349"/>
                      <a:pt x="33056" y="1556"/>
                      <a:pt x="26293" y="4890"/>
                    </a:cubicBezTo>
                    <a:cubicBezTo>
                      <a:pt x="13053" y="11462"/>
                      <a:pt x="1147" y="23940"/>
                      <a:pt x="4" y="39085"/>
                    </a:cubicBezTo>
                    <a:cubicBezTo>
                      <a:pt x="-91" y="40895"/>
                      <a:pt x="1433" y="42895"/>
                      <a:pt x="3147" y="43276"/>
                    </a:cubicBezTo>
                    <a:cubicBezTo>
                      <a:pt x="17435" y="46324"/>
                      <a:pt x="29436" y="40514"/>
                      <a:pt x="37533" y="30512"/>
                    </a:cubicBezTo>
                    <a:cubicBezTo>
                      <a:pt x="38866" y="36513"/>
                      <a:pt x="41533" y="42228"/>
                      <a:pt x="46010" y="47372"/>
                    </a:cubicBezTo>
                    <a:cubicBezTo>
                      <a:pt x="55249" y="57849"/>
                      <a:pt x="68679" y="50134"/>
                      <a:pt x="76585" y="42323"/>
                    </a:cubicBezTo>
                    <a:cubicBezTo>
                      <a:pt x="77538" y="41561"/>
                      <a:pt x="76205" y="39752"/>
                      <a:pt x="75061" y="40514"/>
                    </a:cubicBezTo>
                    <a:close/>
                    <a:moveTo>
                      <a:pt x="9148" y="35465"/>
                    </a:moveTo>
                    <a:cubicBezTo>
                      <a:pt x="11529" y="26036"/>
                      <a:pt x="19721" y="18892"/>
                      <a:pt x="27532" y="13653"/>
                    </a:cubicBezTo>
                    <a:cubicBezTo>
                      <a:pt x="30103" y="11939"/>
                      <a:pt x="34580" y="9272"/>
                      <a:pt x="39152" y="7652"/>
                    </a:cubicBezTo>
                    <a:cubicBezTo>
                      <a:pt x="38676" y="8129"/>
                      <a:pt x="38295" y="8795"/>
                      <a:pt x="38009" y="9558"/>
                    </a:cubicBezTo>
                    <a:lnTo>
                      <a:pt x="37819" y="9462"/>
                    </a:lnTo>
                    <a:cubicBezTo>
                      <a:pt x="37628" y="10129"/>
                      <a:pt x="37628" y="10796"/>
                      <a:pt x="37437" y="11558"/>
                    </a:cubicBezTo>
                    <a:cubicBezTo>
                      <a:pt x="35342" y="25369"/>
                      <a:pt x="22960" y="36132"/>
                      <a:pt x="9148" y="35465"/>
                    </a:cubicBezTo>
                    <a:close/>
                  </a:path>
                </a:pathLst>
              </a:custGeom>
              <a:grpFill/>
              <a:ln w="9525" cap="flat">
                <a:noFill/>
                <a:prstDash val="solid"/>
                <a:miter/>
              </a:ln>
            </p:spPr>
            <p:txBody>
              <a:bodyPr rtlCol="0" anchor="ctr"/>
              <a:lstStyle/>
              <a:p>
                <a:endParaRPr lang="en-US"/>
              </a:p>
            </p:txBody>
          </p:sp>
          <p:sp>
            <p:nvSpPr>
              <p:cNvPr id="1277" name="Freeform: Shape 1276">
                <a:extLst>
                  <a:ext uri="{FF2B5EF4-FFF2-40B4-BE49-F238E27FC236}">
                    <a16:creationId xmlns:a16="http://schemas.microsoft.com/office/drawing/2014/main" id="{0354E07B-6655-9039-F7EE-31CF274DC8CD}"/>
                  </a:ext>
                </a:extLst>
              </p:cNvPr>
              <p:cNvSpPr/>
              <p:nvPr/>
            </p:nvSpPr>
            <p:spPr>
              <a:xfrm>
                <a:off x="8223599" y="3955668"/>
                <a:ext cx="59793" cy="589185"/>
              </a:xfrm>
              <a:custGeom>
                <a:avLst/>
                <a:gdLst>
                  <a:gd name="connsiteX0" fmla="*/ 58579 w 59793"/>
                  <a:gd name="connsiteY0" fmla="*/ 5208 h 589185"/>
                  <a:gd name="connsiteX1" fmla="*/ 6096 w 59793"/>
                  <a:gd name="connsiteY1" fmla="*/ 2255 h 589185"/>
                  <a:gd name="connsiteX2" fmla="*/ 6096 w 59793"/>
                  <a:gd name="connsiteY2" fmla="*/ 11494 h 589185"/>
                  <a:gd name="connsiteX3" fmla="*/ 20002 w 59793"/>
                  <a:gd name="connsiteY3" fmla="*/ 13685 h 589185"/>
                  <a:gd name="connsiteX4" fmla="*/ 16955 w 59793"/>
                  <a:gd name="connsiteY4" fmla="*/ 298102 h 589185"/>
                  <a:gd name="connsiteX5" fmla="*/ 17050 w 59793"/>
                  <a:gd name="connsiteY5" fmla="*/ 443834 h 589185"/>
                  <a:gd name="connsiteX6" fmla="*/ 19145 w 59793"/>
                  <a:gd name="connsiteY6" fmla="*/ 575755 h 589185"/>
                  <a:gd name="connsiteX7" fmla="*/ 286 w 59793"/>
                  <a:gd name="connsiteY7" fmla="*/ 580232 h 589185"/>
                  <a:gd name="connsiteX8" fmla="*/ 286 w 59793"/>
                  <a:gd name="connsiteY8" fmla="*/ 581470 h 589185"/>
                  <a:gd name="connsiteX9" fmla="*/ 20764 w 59793"/>
                  <a:gd name="connsiteY9" fmla="*/ 585852 h 589185"/>
                  <a:gd name="connsiteX10" fmla="*/ 21146 w 59793"/>
                  <a:gd name="connsiteY10" fmla="*/ 588328 h 589185"/>
                  <a:gd name="connsiteX11" fmla="*/ 23527 w 59793"/>
                  <a:gd name="connsiteY11" fmla="*/ 588328 h 589185"/>
                  <a:gd name="connsiteX12" fmla="*/ 23908 w 59793"/>
                  <a:gd name="connsiteY12" fmla="*/ 585757 h 589185"/>
                  <a:gd name="connsiteX13" fmla="*/ 55626 w 59793"/>
                  <a:gd name="connsiteY13" fmla="*/ 582328 h 589185"/>
                  <a:gd name="connsiteX14" fmla="*/ 55626 w 59793"/>
                  <a:gd name="connsiteY14" fmla="*/ 579280 h 589185"/>
                  <a:gd name="connsiteX15" fmla="*/ 25527 w 59793"/>
                  <a:gd name="connsiteY15" fmla="*/ 575755 h 589185"/>
                  <a:gd name="connsiteX16" fmla="*/ 27623 w 59793"/>
                  <a:gd name="connsiteY16" fmla="*/ 452978 h 589185"/>
                  <a:gd name="connsiteX17" fmla="*/ 27813 w 59793"/>
                  <a:gd name="connsiteY17" fmla="*/ 298197 h 589185"/>
                  <a:gd name="connsiteX18" fmla="*/ 24765 w 59793"/>
                  <a:gd name="connsiteY18" fmla="*/ 13780 h 589185"/>
                  <a:gd name="connsiteX19" fmla="*/ 58579 w 59793"/>
                  <a:gd name="connsiteY19" fmla="*/ 8637 h 589185"/>
                  <a:gd name="connsiteX20" fmla="*/ 58579 w 59793"/>
                  <a:gd name="connsiteY20" fmla="*/ 5208 h 589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793" h="589185">
                    <a:moveTo>
                      <a:pt x="58579" y="5208"/>
                    </a:moveTo>
                    <a:cubicBezTo>
                      <a:pt x="41148" y="2351"/>
                      <a:pt x="23813" y="-3079"/>
                      <a:pt x="6096" y="2255"/>
                    </a:cubicBezTo>
                    <a:cubicBezTo>
                      <a:pt x="1524" y="3589"/>
                      <a:pt x="1524" y="10066"/>
                      <a:pt x="6096" y="11494"/>
                    </a:cubicBezTo>
                    <a:cubicBezTo>
                      <a:pt x="10763" y="12923"/>
                      <a:pt x="15430" y="13495"/>
                      <a:pt x="20002" y="13685"/>
                    </a:cubicBezTo>
                    <a:cubicBezTo>
                      <a:pt x="14192" y="108173"/>
                      <a:pt x="16955" y="203328"/>
                      <a:pt x="16955" y="298102"/>
                    </a:cubicBezTo>
                    <a:cubicBezTo>
                      <a:pt x="16955" y="346679"/>
                      <a:pt x="16859" y="395257"/>
                      <a:pt x="17050" y="443834"/>
                    </a:cubicBezTo>
                    <a:cubicBezTo>
                      <a:pt x="17240" y="486602"/>
                      <a:pt x="12954" y="532988"/>
                      <a:pt x="19145" y="575755"/>
                    </a:cubicBezTo>
                    <a:cubicBezTo>
                      <a:pt x="12478" y="575755"/>
                      <a:pt x="5525" y="576041"/>
                      <a:pt x="286" y="580232"/>
                    </a:cubicBezTo>
                    <a:cubicBezTo>
                      <a:pt x="-95" y="580518"/>
                      <a:pt x="-95" y="581185"/>
                      <a:pt x="286" y="581470"/>
                    </a:cubicBezTo>
                    <a:cubicBezTo>
                      <a:pt x="6001" y="586138"/>
                      <a:pt x="13525" y="585661"/>
                      <a:pt x="20764" y="585852"/>
                    </a:cubicBezTo>
                    <a:cubicBezTo>
                      <a:pt x="20955" y="586709"/>
                      <a:pt x="21050" y="587471"/>
                      <a:pt x="21146" y="588328"/>
                    </a:cubicBezTo>
                    <a:cubicBezTo>
                      <a:pt x="21336" y="589471"/>
                      <a:pt x="23241" y="589471"/>
                      <a:pt x="23527" y="588328"/>
                    </a:cubicBezTo>
                    <a:cubicBezTo>
                      <a:pt x="23717" y="587471"/>
                      <a:pt x="23813" y="586614"/>
                      <a:pt x="23908" y="585757"/>
                    </a:cubicBezTo>
                    <a:cubicBezTo>
                      <a:pt x="34862" y="585661"/>
                      <a:pt x="44672" y="583756"/>
                      <a:pt x="55626" y="582328"/>
                    </a:cubicBezTo>
                    <a:cubicBezTo>
                      <a:pt x="57626" y="582042"/>
                      <a:pt x="57626" y="579566"/>
                      <a:pt x="55626" y="579280"/>
                    </a:cubicBezTo>
                    <a:cubicBezTo>
                      <a:pt x="45244" y="577946"/>
                      <a:pt x="36005" y="575565"/>
                      <a:pt x="25527" y="575755"/>
                    </a:cubicBezTo>
                    <a:cubicBezTo>
                      <a:pt x="31147" y="535846"/>
                      <a:pt x="27432" y="492793"/>
                      <a:pt x="27623" y="452978"/>
                    </a:cubicBezTo>
                    <a:cubicBezTo>
                      <a:pt x="27813" y="401353"/>
                      <a:pt x="27813" y="349822"/>
                      <a:pt x="27813" y="298197"/>
                    </a:cubicBezTo>
                    <a:cubicBezTo>
                      <a:pt x="27813" y="203423"/>
                      <a:pt x="30480" y="108268"/>
                      <a:pt x="24765" y="13780"/>
                    </a:cubicBezTo>
                    <a:cubicBezTo>
                      <a:pt x="36100" y="13400"/>
                      <a:pt x="47340" y="10542"/>
                      <a:pt x="58579" y="8637"/>
                    </a:cubicBezTo>
                    <a:cubicBezTo>
                      <a:pt x="60198" y="8161"/>
                      <a:pt x="60198" y="5398"/>
                      <a:pt x="58579" y="5208"/>
                    </a:cubicBezTo>
                    <a:close/>
                  </a:path>
                </a:pathLst>
              </a:custGeom>
              <a:grpFill/>
              <a:ln w="9525" cap="flat">
                <a:noFill/>
                <a:prstDash val="solid"/>
                <a:miter/>
              </a:ln>
            </p:spPr>
            <p:txBody>
              <a:bodyPr rtlCol="0" anchor="ctr"/>
              <a:lstStyle/>
              <a:p>
                <a:endParaRPr lang="en-US"/>
              </a:p>
            </p:txBody>
          </p:sp>
          <p:sp>
            <p:nvSpPr>
              <p:cNvPr id="1278" name="Freeform: Shape 1277">
                <a:extLst>
                  <a:ext uri="{FF2B5EF4-FFF2-40B4-BE49-F238E27FC236}">
                    <a16:creationId xmlns:a16="http://schemas.microsoft.com/office/drawing/2014/main" id="{392F0801-FDC5-B44E-2616-DF8F0B79B6D2}"/>
                  </a:ext>
                </a:extLst>
              </p:cNvPr>
              <p:cNvSpPr/>
              <p:nvPr/>
            </p:nvSpPr>
            <p:spPr>
              <a:xfrm>
                <a:off x="8292124" y="4141698"/>
                <a:ext cx="72196" cy="117342"/>
              </a:xfrm>
              <a:custGeom>
                <a:avLst/>
                <a:gdLst>
                  <a:gd name="connsiteX0" fmla="*/ 71016 w 72196"/>
                  <a:gd name="connsiteY0" fmla="*/ 85878 h 117342"/>
                  <a:gd name="connsiteX1" fmla="*/ 55204 w 72196"/>
                  <a:gd name="connsiteY1" fmla="*/ 83782 h 117342"/>
                  <a:gd name="connsiteX2" fmla="*/ 46155 w 72196"/>
                  <a:gd name="connsiteY2" fmla="*/ 87497 h 117342"/>
                  <a:gd name="connsiteX3" fmla="*/ 21105 w 72196"/>
                  <a:gd name="connsiteY3" fmla="*/ 85402 h 117342"/>
                  <a:gd name="connsiteX4" fmla="*/ 34059 w 72196"/>
                  <a:gd name="connsiteY4" fmla="*/ 3010 h 117342"/>
                  <a:gd name="connsiteX5" fmla="*/ 27867 w 72196"/>
                  <a:gd name="connsiteY5" fmla="*/ 534 h 117342"/>
                  <a:gd name="connsiteX6" fmla="*/ 11675 w 72196"/>
                  <a:gd name="connsiteY6" fmla="*/ 83401 h 117342"/>
                  <a:gd name="connsiteX7" fmla="*/ 11675 w 72196"/>
                  <a:gd name="connsiteY7" fmla="*/ 83497 h 117342"/>
                  <a:gd name="connsiteX8" fmla="*/ 54 w 72196"/>
                  <a:gd name="connsiteY8" fmla="*/ 115691 h 117342"/>
                  <a:gd name="connsiteX9" fmla="*/ 2245 w 72196"/>
                  <a:gd name="connsiteY9" fmla="*/ 116929 h 117342"/>
                  <a:gd name="connsiteX10" fmla="*/ 15866 w 72196"/>
                  <a:gd name="connsiteY10" fmla="*/ 95974 h 117342"/>
                  <a:gd name="connsiteX11" fmla="*/ 33677 w 72196"/>
                  <a:gd name="connsiteY11" fmla="*/ 114357 h 117342"/>
                  <a:gd name="connsiteX12" fmla="*/ 54347 w 72196"/>
                  <a:gd name="connsiteY12" fmla="*/ 97213 h 117342"/>
                  <a:gd name="connsiteX13" fmla="*/ 71301 w 72196"/>
                  <a:gd name="connsiteY13" fmla="*/ 88926 h 117342"/>
                  <a:gd name="connsiteX14" fmla="*/ 71016 w 72196"/>
                  <a:gd name="connsiteY14" fmla="*/ 85878 h 117342"/>
                  <a:gd name="connsiteX15" fmla="*/ 17295 w 72196"/>
                  <a:gd name="connsiteY15" fmla="*/ 58351 h 117342"/>
                  <a:gd name="connsiteX16" fmla="*/ 26915 w 72196"/>
                  <a:gd name="connsiteY16" fmla="*/ 12249 h 117342"/>
                  <a:gd name="connsiteX17" fmla="*/ 17866 w 72196"/>
                  <a:gd name="connsiteY17" fmla="*/ 67304 h 117342"/>
                  <a:gd name="connsiteX18" fmla="*/ 17295 w 72196"/>
                  <a:gd name="connsiteY18" fmla="*/ 58351 h 11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196" h="117342">
                    <a:moveTo>
                      <a:pt x="71016" y="85878"/>
                    </a:moveTo>
                    <a:cubicBezTo>
                      <a:pt x="65491" y="85021"/>
                      <a:pt x="58919" y="87688"/>
                      <a:pt x="55204" y="83782"/>
                    </a:cubicBezTo>
                    <a:cubicBezTo>
                      <a:pt x="51966" y="80258"/>
                      <a:pt x="46346" y="83115"/>
                      <a:pt x="46155" y="87497"/>
                    </a:cubicBezTo>
                    <a:cubicBezTo>
                      <a:pt x="45203" y="116644"/>
                      <a:pt x="26153" y="100546"/>
                      <a:pt x="21105" y="85402"/>
                    </a:cubicBezTo>
                    <a:cubicBezTo>
                      <a:pt x="32725" y="59303"/>
                      <a:pt x="38345" y="29014"/>
                      <a:pt x="34059" y="3010"/>
                    </a:cubicBezTo>
                    <a:cubicBezTo>
                      <a:pt x="33583" y="248"/>
                      <a:pt x="30058" y="-704"/>
                      <a:pt x="27867" y="534"/>
                    </a:cubicBezTo>
                    <a:cubicBezTo>
                      <a:pt x="2912" y="14917"/>
                      <a:pt x="6912" y="59970"/>
                      <a:pt x="11675" y="83401"/>
                    </a:cubicBezTo>
                    <a:cubicBezTo>
                      <a:pt x="11675" y="83401"/>
                      <a:pt x="11675" y="83497"/>
                      <a:pt x="11675" y="83497"/>
                    </a:cubicBezTo>
                    <a:cubicBezTo>
                      <a:pt x="7579" y="94164"/>
                      <a:pt x="3388" y="104832"/>
                      <a:pt x="54" y="115691"/>
                    </a:cubicBezTo>
                    <a:cubicBezTo>
                      <a:pt x="-326" y="116834"/>
                      <a:pt x="1388" y="117977"/>
                      <a:pt x="2245" y="116929"/>
                    </a:cubicBezTo>
                    <a:cubicBezTo>
                      <a:pt x="7293" y="110643"/>
                      <a:pt x="11770" y="103499"/>
                      <a:pt x="15866" y="95974"/>
                    </a:cubicBezTo>
                    <a:cubicBezTo>
                      <a:pt x="19676" y="104356"/>
                      <a:pt x="25677" y="112453"/>
                      <a:pt x="33677" y="114357"/>
                    </a:cubicBezTo>
                    <a:cubicBezTo>
                      <a:pt x="46536" y="117406"/>
                      <a:pt x="51299" y="107595"/>
                      <a:pt x="54347" y="97213"/>
                    </a:cubicBezTo>
                    <a:cubicBezTo>
                      <a:pt x="59490" y="98832"/>
                      <a:pt x="64062" y="93403"/>
                      <a:pt x="71301" y="88926"/>
                    </a:cubicBezTo>
                    <a:cubicBezTo>
                      <a:pt x="72539" y="88259"/>
                      <a:pt x="72539" y="86164"/>
                      <a:pt x="71016" y="85878"/>
                    </a:cubicBezTo>
                    <a:close/>
                    <a:moveTo>
                      <a:pt x="17295" y="58351"/>
                    </a:moveTo>
                    <a:cubicBezTo>
                      <a:pt x="16723" y="45301"/>
                      <a:pt x="17104" y="23489"/>
                      <a:pt x="26915" y="12249"/>
                    </a:cubicBezTo>
                    <a:cubicBezTo>
                      <a:pt x="28629" y="31585"/>
                      <a:pt x="24058" y="49588"/>
                      <a:pt x="17866" y="67304"/>
                    </a:cubicBezTo>
                    <a:cubicBezTo>
                      <a:pt x="17580" y="64256"/>
                      <a:pt x="17390" y="61303"/>
                      <a:pt x="17295" y="58351"/>
                    </a:cubicBezTo>
                    <a:close/>
                  </a:path>
                </a:pathLst>
              </a:custGeom>
              <a:grpFill/>
              <a:ln w="9525" cap="flat">
                <a:noFill/>
                <a:prstDash val="solid"/>
                <a:miter/>
              </a:ln>
            </p:spPr>
            <p:txBody>
              <a:bodyPr rtlCol="0" anchor="ctr"/>
              <a:lstStyle/>
              <a:p>
                <a:endParaRPr lang="en-US"/>
              </a:p>
            </p:txBody>
          </p:sp>
          <p:sp>
            <p:nvSpPr>
              <p:cNvPr id="1279" name="Freeform: Shape 1278">
                <a:extLst>
                  <a:ext uri="{FF2B5EF4-FFF2-40B4-BE49-F238E27FC236}">
                    <a16:creationId xmlns:a16="http://schemas.microsoft.com/office/drawing/2014/main" id="{54420001-09E3-FC76-94CC-82DCAD6D0B4A}"/>
                  </a:ext>
                </a:extLst>
              </p:cNvPr>
              <p:cNvSpPr/>
              <p:nvPr/>
            </p:nvSpPr>
            <p:spPr>
              <a:xfrm>
                <a:off x="7555829" y="3892748"/>
                <a:ext cx="57080" cy="82438"/>
              </a:xfrm>
              <a:custGeom>
                <a:avLst/>
                <a:gdLst>
                  <a:gd name="connsiteX0" fmla="*/ 10831 w 57080"/>
                  <a:gd name="connsiteY0" fmla="*/ 10882 h 82438"/>
                  <a:gd name="connsiteX1" fmla="*/ 56360 w 57080"/>
                  <a:gd name="connsiteY1" fmla="*/ 5548 h 82438"/>
                  <a:gd name="connsiteX2" fmla="*/ 55979 w 57080"/>
                  <a:gd name="connsiteY2" fmla="*/ 2786 h 82438"/>
                  <a:gd name="connsiteX3" fmla="*/ 5592 w 57080"/>
                  <a:gd name="connsiteY3" fmla="*/ 119 h 82438"/>
                  <a:gd name="connsiteX4" fmla="*/ 258 w 57080"/>
                  <a:gd name="connsiteY4" fmla="*/ 5453 h 82438"/>
                  <a:gd name="connsiteX5" fmla="*/ 735 w 57080"/>
                  <a:gd name="connsiteY5" fmla="*/ 49935 h 82438"/>
                  <a:gd name="connsiteX6" fmla="*/ 6259 w 57080"/>
                  <a:gd name="connsiteY6" fmla="*/ 82225 h 82438"/>
                  <a:gd name="connsiteX7" fmla="*/ 7402 w 57080"/>
                  <a:gd name="connsiteY7" fmla="*/ 82225 h 82438"/>
                  <a:gd name="connsiteX8" fmla="*/ 11307 w 57080"/>
                  <a:gd name="connsiteY8" fmla="*/ 54983 h 82438"/>
                  <a:gd name="connsiteX9" fmla="*/ 11212 w 57080"/>
                  <a:gd name="connsiteY9" fmla="*/ 48411 h 82438"/>
                  <a:gd name="connsiteX10" fmla="*/ 35882 w 57080"/>
                  <a:gd name="connsiteY10" fmla="*/ 46220 h 82438"/>
                  <a:gd name="connsiteX11" fmla="*/ 36263 w 57080"/>
                  <a:gd name="connsiteY11" fmla="*/ 43553 h 82438"/>
                  <a:gd name="connsiteX12" fmla="*/ 11021 w 57080"/>
                  <a:gd name="connsiteY12" fmla="*/ 38505 h 82438"/>
                  <a:gd name="connsiteX13" fmla="*/ 10831 w 57080"/>
                  <a:gd name="connsiteY13" fmla="*/ 10882 h 8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80" h="82438">
                    <a:moveTo>
                      <a:pt x="10831" y="10882"/>
                    </a:moveTo>
                    <a:cubicBezTo>
                      <a:pt x="26357" y="11358"/>
                      <a:pt x="42168" y="12978"/>
                      <a:pt x="56360" y="5548"/>
                    </a:cubicBezTo>
                    <a:cubicBezTo>
                      <a:pt x="57503" y="4977"/>
                      <a:pt x="57218" y="3072"/>
                      <a:pt x="55979" y="2786"/>
                    </a:cubicBezTo>
                    <a:cubicBezTo>
                      <a:pt x="39501" y="-1024"/>
                      <a:pt x="22356" y="214"/>
                      <a:pt x="5592" y="119"/>
                    </a:cubicBezTo>
                    <a:cubicBezTo>
                      <a:pt x="2544" y="119"/>
                      <a:pt x="353" y="2595"/>
                      <a:pt x="258" y="5453"/>
                    </a:cubicBezTo>
                    <a:cubicBezTo>
                      <a:pt x="-314" y="20312"/>
                      <a:pt x="163" y="35076"/>
                      <a:pt x="735" y="49935"/>
                    </a:cubicBezTo>
                    <a:cubicBezTo>
                      <a:pt x="1115" y="58984"/>
                      <a:pt x="-1266" y="75557"/>
                      <a:pt x="6259" y="82225"/>
                    </a:cubicBezTo>
                    <a:cubicBezTo>
                      <a:pt x="6545" y="82510"/>
                      <a:pt x="7021" y="82510"/>
                      <a:pt x="7402" y="82225"/>
                    </a:cubicBezTo>
                    <a:cubicBezTo>
                      <a:pt x="14069" y="76224"/>
                      <a:pt x="11593" y="63079"/>
                      <a:pt x="11307" y="54983"/>
                    </a:cubicBezTo>
                    <a:cubicBezTo>
                      <a:pt x="11212" y="52792"/>
                      <a:pt x="11212" y="50601"/>
                      <a:pt x="11212" y="48411"/>
                    </a:cubicBezTo>
                    <a:cubicBezTo>
                      <a:pt x="19118" y="49935"/>
                      <a:pt x="29119" y="47268"/>
                      <a:pt x="35882" y="46220"/>
                    </a:cubicBezTo>
                    <a:cubicBezTo>
                      <a:pt x="37215" y="46029"/>
                      <a:pt x="37120" y="44220"/>
                      <a:pt x="36263" y="43553"/>
                    </a:cubicBezTo>
                    <a:cubicBezTo>
                      <a:pt x="30071" y="39457"/>
                      <a:pt x="19403" y="36504"/>
                      <a:pt x="11021" y="38505"/>
                    </a:cubicBezTo>
                    <a:cubicBezTo>
                      <a:pt x="10736" y="29266"/>
                      <a:pt x="10640" y="20121"/>
                      <a:pt x="10831" y="10882"/>
                    </a:cubicBezTo>
                    <a:close/>
                  </a:path>
                </a:pathLst>
              </a:custGeom>
              <a:grpFill/>
              <a:ln w="9525" cap="flat">
                <a:noFill/>
                <a:prstDash val="solid"/>
                <a:miter/>
              </a:ln>
            </p:spPr>
            <p:txBody>
              <a:bodyPr rtlCol="0" anchor="ctr"/>
              <a:lstStyle/>
              <a:p>
                <a:endParaRPr lang="en-US"/>
              </a:p>
            </p:txBody>
          </p:sp>
        </p:grpSp>
        <p:grpSp>
          <p:nvGrpSpPr>
            <p:cNvPr id="1280" name="Graphic 6">
              <a:extLst>
                <a:ext uri="{FF2B5EF4-FFF2-40B4-BE49-F238E27FC236}">
                  <a16:creationId xmlns:a16="http://schemas.microsoft.com/office/drawing/2014/main" id="{91AE40FA-0E09-3419-F71A-3DBD3F5BEE76}"/>
                </a:ext>
              </a:extLst>
            </p:cNvPr>
            <p:cNvGrpSpPr/>
            <p:nvPr/>
          </p:nvGrpSpPr>
          <p:grpSpPr>
            <a:xfrm>
              <a:off x="6560894" y="4917601"/>
              <a:ext cx="718026" cy="649775"/>
              <a:chOff x="6560894" y="4917601"/>
              <a:chExt cx="718026" cy="649775"/>
            </a:xfrm>
            <a:grpFill/>
          </p:grpSpPr>
          <p:sp>
            <p:nvSpPr>
              <p:cNvPr id="1281" name="Freeform: Shape 1280">
                <a:extLst>
                  <a:ext uri="{FF2B5EF4-FFF2-40B4-BE49-F238E27FC236}">
                    <a16:creationId xmlns:a16="http://schemas.microsoft.com/office/drawing/2014/main" id="{381494C0-ACCA-7F4C-603E-58EFB2D0BFC6}"/>
                  </a:ext>
                </a:extLst>
              </p:cNvPr>
              <p:cNvSpPr/>
              <p:nvPr/>
            </p:nvSpPr>
            <p:spPr>
              <a:xfrm>
                <a:off x="6560894" y="4917601"/>
                <a:ext cx="718026" cy="649775"/>
              </a:xfrm>
              <a:custGeom>
                <a:avLst/>
                <a:gdLst>
                  <a:gd name="connsiteX0" fmla="*/ 714872 w 718026"/>
                  <a:gd name="connsiteY0" fmla="*/ 275048 h 649775"/>
                  <a:gd name="connsiteX1" fmla="*/ 713348 w 718026"/>
                  <a:gd name="connsiteY1" fmla="*/ 277715 h 649775"/>
                  <a:gd name="connsiteX2" fmla="*/ 649245 w 718026"/>
                  <a:gd name="connsiteY2" fmla="*/ 245139 h 649775"/>
                  <a:gd name="connsiteX3" fmla="*/ 615431 w 718026"/>
                  <a:gd name="connsiteY3" fmla="*/ 229614 h 649775"/>
                  <a:gd name="connsiteX4" fmla="*/ 614955 w 718026"/>
                  <a:gd name="connsiteY4" fmla="*/ 228852 h 649775"/>
                  <a:gd name="connsiteX5" fmla="*/ 613336 w 718026"/>
                  <a:gd name="connsiteY5" fmla="*/ 228471 h 649775"/>
                  <a:gd name="connsiteX6" fmla="*/ 605049 w 718026"/>
                  <a:gd name="connsiteY6" fmla="*/ 223994 h 649775"/>
                  <a:gd name="connsiteX7" fmla="*/ 584094 w 718026"/>
                  <a:gd name="connsiteY7" fmla="*/ 211611 h 649775"/>
                  <a:gd name="connsiteX8" fmla="*/ 579427 w 718026"/>
                  <a:gd name="connsiteY8" fmla="*/ 216279 h 649775"/>
                  <a:gd name="connsiteX9" fmla="*/ 577903 w 718026"/>
                  <a:gd name="connsiteY9" fmla="*/ 225328 h 649775"/>
                  <a:gd name="connsiteX10" fmla="*/ 502465 w 718026"/>
                  <a:gd name="connsiteY10" fmla="*/ 360868 h 649775"/>
                  <a:gd name="connsiteX11" fmla="*/ 435314 w 718026"/>
                  <a:gd name="connsiteY11" fmla="*/ 429544 h 649775"/>
                  <a:gd name="connsiteX12" fmla="*/ 259863 w 718026"/>
                  <a:gd name="connsiteY12" fmla="*/ 450213 h 649775"/>
                  <a:gd name="connsiteX13" fmla="*/ 168137 w 718026"/>
                  <a:gd name="connsiteY13" fmla="*/ 292479 h 649775"/>
                  <a:gd name="connsiteX14" fmla="*/ 253481 w 718026"/>
                  <a:gd name="connsiteY14" fmla="*/ 78643 h 649775"/>
                  <a:gd name="connsiteX15" fmla="*/ 254910 w 718026"/>
                  <a:gd name="connsiteY15" fmla="*/ 76928 h 649775"/>
                  <a:gd name="connsiteX16" fmla="*/ 254910 w 718026"/>
                  <a:gd name="connsiteY16" fmla="*/ 76642 h 649775"/>
                  <a:gd name="connsiteX17" fmla="*/ 256053 w 718026"/>
                  <a:gd name="connsiteY17" fmla="*/ 75023 h 649775"/>
                  <a:gd name="connsiteX18" fmla="*/ 255482 w 718026"/>
                  <a:gd name="connsiteY18" fmla="*/ 74452 h 649775"/>
                  <a:gd name="connsiteX19" fmla="*/ 254719 w 718026"/>
                  <a:gd name="connsiteY19" fmla="*/ 75118 h 649775"/>
                  <a:gd name="connsiteX20" fmla="*/ 217572 w 718026"/>
                  <a:gd name="connsiteY20" fmla="*/ 47019 h 649775"/>
                  <a:gd name="connsiteX21" fmla="*/ 138610 w 718026"/>
                  <a:gd name="connsiteY21" fmla="*/ 537 h 649775"/>
                  <a:gd name="connsiteX22" fmla="*/ 133466 w 718026"/>
                  <a:gd name="connsiteY22" fmla="*/ 1204 h 649775"/>
                  <a:gd name="connsiteX23" fmla="*/ 114797 w 718026"/>
                  <a:gd name="connsiteY23" fmla="*/ 26541 h 649775"/>
                  <a:gd name="connsiteX24" fmla="*/ 42502 w 718026"/>
                  <a:gd name="connsiteY24" fmla="*/ 142555 h 649775"/>
                  <a:gd name="connsiteX25" fmla="*/ 1450 w 718026"/>
                  <a:gd name="connsiteY25" fmla="*/ 305814 h 649775"/>
                  <a:gd name="connsiteX26" fmla="*/ 132228 w 718026"/>
                  <a:gd name="connsiteY26" fmla="*/ 595469 h 649775"/>
                  <a:gd name="connsiteX27" fmla="*/ 445505 w 718026"/>
                  <a:gd name="connsiteY27" fmla="*/ 616519 h 649775"/>
                  <a:gd name="connsiteX28" fmla="*/ 691250 w 718026"/>
                  <a:gd name="connsiteY28" fmla="*/ 351915 h 649775"/>
                  <a:gd name="connsiteX29" fmla="*/ 715634 w 718026"/>
                  <a:gd name="connsiteY29" fmla="*/ 286954 h 649775"/>
                  <a:gd name="connsiteX30" fmla="*/ 716301 w 718026"/>
                  <a:gd name="connsiteY30" fmla="*/ 284383 h 649775"/>
                  <a:gd name="connsiteX31" fmla="*/ 716396 w 718026"/>
                  <a:gd name="connsiteY31" fmla="*/ 283525 h 649775"/>
                  <a:gd name="connsiteX32" fmla="*/ 718016 w 718026"/>
                  <a:gd name="connsiteY32" fmla="*/ 276001 h 649775"/>
                  <a:gd name="connsiteX33" fmla="*/ 714872 w 718026"/>
                  <a:gd name="connsiteY33" fmla="*/ 275048 h 649775"/>
                  <a:gd name="connsiteX34" fmla="*/ 569807 w 718026"/>
                  <a:gd name="connsiteY34" fmla="*/ 259046 h 649775"/>
                  <a:gd name="connsiteX35" fmla="*/ 577522 w 718026"/>
                  <a:gd name="connsiteY35" fmla="*/ 241996 h 649775"/>
                  <a:gd name="connsiteX36" fmla="*/ 577903 w 718026"/>
                  <a:gd name="connsiteY36" fmla="*/ 241901 h 649775"/>
                  <a:gd name="connsiteX37" fmla="*/ 582094 w 718026"/>
                  <a:gd name="connsiteY37" fmla="*/ 234376 h 649775"/>
                  <a:gd name="connsiteX38" fmla="*/ 607907 w 718026"/>
                  <a:gd name="connsiteY38" fmla="*/ 302289 h 649775"/>
                  <a:gd name="connsiteX39" fmla="*/ 626766 w 718026"/>
                  <a:gd name="connsiteY39" fmla="*/ 363154 h 649775"/>
                  <a:gd name="connsiteX40" fmla="*/ 618289 w 718026"/>
                  <a:gd name="connsiteY40" fmla="*/ 359154 h 649775"/>
                  <a:gd name="connsiteX41" fmla="*/ 603811 w 718026"/>
                  <a:gd name="connsiteY41" fmla="*/ 351534 h 649775"/>
                  <a:gd name="connsiteX42" fmla="*/ 589523 w 718026"/>
                  <a:gd name="connsiteY42" fmla="*/ 311910 h 649775"/>
                  <a:gd name="connsiteX43" fmla="*/ 568568 w 718026"/>
                  <a:gd name="connsiteY43" fmla="*/ 261332 h 649775"/>
                  <a:gd name="connsiteX44" fmla="*/ 569807 w 718026"/>
                  <a:gd name="connsiteY44" fmla="*/ 259046 h 649775"/>
                  <a:gd name="connsiteX45" fmla="*/ 565901 w 718026"/>
                  <a:gd name="connsiteY45" fmla="*/ 266285 h 649775"/>
                  <a:gd name="connsiteX46" fmla="*/ 581903 w 718026"/>
                  <a:gd name="connsiteY46" fmla="*/ 314005 h 649775"/>
                  <a:gd name="connsiteX47" fmla="*/ 591714 w 718026"/>
                  <a:gd name="connsiteY47" fmla="*/ 344866 h 649775"/>
                  <a:gd name="connsiteX48" fmla="*/ 579903 w 718026"/>
                  <a:gd name="connsiteY48" fmla="*/ 338294 h 649775"/>
                  <a:gd name="connsiteX49" fmla="*/ 572283 w 718026"/>
                  <a:gd name="connsiteY49" fmla="*/ 333436 h 649775"/>
                  <a:gd name="connsiteX50" fmla="*/ 563806 w 718026"/>
                  <a:gd name="connsiteY50" fmla="*/ 310957 h 649775"/>
                  <a:gd name="connsiteX51" fmla="*/ 552090 w 718026"/>
                  <a:gd name="connsiteY51" fmla="*/ 290764 h 649775"/>
                  <a:gd name="connsiteX52" fmla="*/ 565901 w 718026"/>
                  <a:gd name="connsiteY52" fmla="*/ 266285 h 649775"/>
                  <a:gd name="connsiteX53" fmla="*/ 548566 w 718026"/>
                  <a:gd name="connsiteY53" fmla="*/ 296575 h 649775"/>
                  <a:gd name="connsiteX54" fmla="*/ 556281 w 718026"/>
                  <a:gd name="connsiteY54" fmla="*/ 314101 h 649775"/>
                  <a:gd name="connsiteX55" fmla="*/ 560663 w 718026"/>
                  <a:gd name="connsiteY55" fmla="*/ 325816 h 649775"/>
                  <a:gd name="connsiteX56" fmla="*/ 537898 w 718026"/>
                  <a:gd name="connsiteY56" fmla="*/ 313815 h 649775"/>
                  <a:gd name="connsiteX57" fmla="*/ 548566 w 718026"/>
                  <a:gd name="connsiteY57" fmla="*/ 296575 h 649775"/>
                  <a:gd name="connsiteX58" fmla="*/ 229669 w 718026"/>
                  <a:gd name="connsiteY58" fmla="*/ 64545 h 649775"/>
                  <a:gd name="connsiteX59" fmla="*/ 251195 w 718026"/>
                  <a:gd name="connsiteY59" fmla="*/ 78452 h 649775"/>
                  <a:gd name="connsiteX60" fmla="*/ 234241 w 718026"/>
                  <a:gd name="connsiteY60" fmla="*/ 99597 h 649775"/>
                  <a:gd name="connsiteX61" fmla="*/ 229478 w 718026"/>
                  <a:gd name="connsiteY61" fmla="*/ 76642 h 649775"/>
                  <a:gd name="connsiteX62" fmla="*/ 222525 w 718026"/>
                  <a:gd name="connsiteY62" fmla="*/ 60545 h 649775"/>
                  <a:gd name="connsiteX63" fmla="*/ 229669 w 718026"/>
                  <a:gd name="connsiteY63" fmla="*/ 64545 h 649775"/>
                  <a:gd name="connsiteX64" fmla="*/ 189473 w 718026"/>
                  <a:gd name="connsiteY64" fmla="*/ 41686 h 649775"/>
                  <a:gd name="connsiteX65" fmla="*/ 217382 w 718026"/>
                  <a:gd name="connsiteY65" fmla="*/ 57592 h 649775"/>
                  <a:gd name="connsiteX66" fmla="*/ 223668 w 718026"/>
                  <a:gd name="connsiteY66" fmla="*/ 81690 h 649775"/>
                  <a:gd name="connsiteX67" fmla="*/ 232241 w 718026"/>
                  <a:gd name="connsiteY67" fmla="*/ 100836 h 649775"/>
                  <a:gd name="connsiteX68" fmla="*/ 233574 w 718026"/>
                  <a:gd name="connsiteY68" fmla="*/ 100740 h 649775"/>
                  <a:gd name="connsiteX69" fmla="*/ 216905 w 718026"/>
                  <a:gd name="connsiteY69" fmla="*/ 128077 h 649775"/>
                  <a:gd name="connsiteX70" fmla="*/ 217001 w 718026"/>
                  <a:gd name="connsiteY70" fmla="*/ 126268 h 649775"/>
                  <a:gd name="connsiteX71" fmla="*/ 201284 w 718026"/>
                  <a:gd name="connsiteY71" fmla="*/ 73689 h 649775"/>
                  <a:gd name="connsiteX72" fmla="*/ 186616 w 718026"/>
                  <a:gd name="connsiteY72" fmla="*/ 39876 h 649775"/>
                  <a:gd name="connsiteX73" fmla="*/ 189473 w 718026"/>
                  <a:gd name="connsiteY73" fmla="*/ 41686 h 649775"/>
                  <a:gd name="connsiteX74" fmla="*/ 133276 w 718026"/>
                  <a:gd name="connsiteY74" fmla="*/ 13396 h 649775"/>
                  <a:gd name="connsiteX75" fmla="*/ 140991 w 718026"/>
                  <a:gd name="connsiteY75" fmla="*/ 11682 h 649775"/>
                  <a:gd name="connsiteX76" fmla="*/ 177091 w 718026"/>
                  <a:gd name="connsiteY76" fmla="*/ 33685 h 649775"/>
                  <a:gd name="connsiteX77" fmla="*/ 194807 w 718026"/>
                  <a:gd name="connsiteY77" fmla="*/ 81310 h 649775"/>
                  <a:gd name="connsiteX78" fmla="*/ 211095 w 718026"/>
                  <a:gd name="connsiteY78" fmla="*/ 128649 h 649775"/>
                  <a:gd name="connsiteX79" fmla="*/ 216334 w 718026"/>
                  <a:gd name="connsiteY79" fmla="*/ 128935 h 649775"/>
                  <a:gd name="connsiteX80" fmla="*/ 201189 w 718026"/>
                  <a:gd name="connsiteY80" fmla="*/ 157414 h 649775"/>
                  <a:gd name="connsiteX81" fmla="*/ 172709 w 718026"/>
                  <a:gd name="connsiteY81" fmla="*/ 79976 h 649775"/>
                  <a:gd name="connsiteX82" fmla="*/ 142991 w 718026"/>
                  <a:gd name="connsiteY82" fmla="*/ 13396 h 649775"/>
                  <a:gd name="connsiteX83" fmla="*/ 141753 w 718026"/>
                  <a:gd name="connsiteY83" fmla="*/ 14158 h 649775"/>
                  <a:gd name="connsiteX84" fmla="*/ 166804 w 718026"/>
                  <a:gd name="connsiteY84" fmla="*/ 88929 h 649775"/>
                  <a:gd name="connsiteX85" fmla="*/ 198427 w 718026"/>
                  <a:gd name="connsiteY85" fmla="*/ 162939 h 649775"/>
                  <a:gd name="connsiteX86" fmla="*/ 194712 w 718026"/>
                  <a:gd name="connsiteY86" fmla="*/ 170559 h 649775"/>
                  <a:gd name="connsiteX87" fmla="*/ 180234 w 718026"/>
                  <a:gd name="connsiteY87" fmla="*/ 160843 h 649775"/>
                  <a:gd name="connsiteX88" fmla="*/ 153945 w 718026"/>
                  <a:gd name="connsiteY88" fmla="*/ 92454 h 649775"/>
                  <a:gd name="connsiteX89" fmla="*/ 120131 w 718026"/>
                  <a:gd name="connsiteY89" fmla="*/ 32065 h 649775"/>
                  <a:gd name="connsiteX90" fmla="*/ 133276 w 718026"/>
                  <a:gd name="connsiteY90" fmla="*/ 13396 h 649775"/>
                  <a:gd name="connsiteX91" fmla="*/ 118607 w 718026"/>
                  <a:gd name="connsiteY91" fmla="*/ 33970 h 649775"/>
                  <a:gd name="connsiteX92" fmla="*/ 150802 w 718026"/>
                  <a:gd name="connsiteY92" fmla="*/ 108170 h 649775"/>
                  <a:gd name="connsiteX93" fmla="*/ 165851 w 718026"/>
                  <a:gd name="connsiteY93" fmla="*/ 151128 h 649775"/>
                  <a:gd name="connsiteX94" fmla="*/ 148516 w 718026"/>
                  <a:gd name="connsiteY94" fmla="*/ 139507 h 649775"/>
                  <a:gd name="connsiteX95" fmla="*/ 127847 w 718026"/>
                  <a:gd name="connsiteY95" fmla="*/ 94168 h 649775"/>
                  <a:gd name="connsiteX96" fmla="*/ 107273 w 718026"/>
                  <a:gd name="connsiteY96" fmla="*/ 50925 h 649775"/>
                  <a:gd name="connsiteX97" fmla="*/ 118607 w 718026"/>
                  <a:gd name="connsiteY97" fmla="*/ 33970 h 649775"/>
                  <a:gd name="connsiteX98" fmla="*/ 104129 w 718026"/>
                  <a:gd name="connsiteY98" fmla="*/ 55687 h 649775"/>
                  <a:gd name="connsiteX99" fmla="*/ 138038 w 718026"/>
                  <a:gd name="connsiteY99" fmla="*/ 132459 h 649775"/>
                  <a:gd name="connsiteX100" fmla="*/ 118036 w 718026"/>
                  <a:gd name="connsiteY100" fmla="*/ 118933 h 649775"/>
                  <a:gd name="connsiteX101" fmla="*/ 116321 w 718026"/>
                  <a:gd name="connsiteY101" fmla="*/ 117695 h 649775"/>
                  <a:gd name="connsiteX102" fmla="*/ 104796 w 718026"/>
                  <a:gd name="connsiteY102" fmla="*/ 88834 h 649775"/>
                  <a:gd name="connsiteX103" fmla="*/ 94033 w 718026"/>
                  <a:gd name="connsiteY103" fmla="*/ 71213 h 649775"/>
                  <a:gd name="connsiteX104" fmla="*/ 104129 w 718026"/>
                  <a:gd name="connsiteY104" fmla="*/ 55687 h 649775"/>
                  <a:gd name="connsiteX105" fmla="*/ 89651 w 718026"/>
                  <a:gd name="connsiteY105" fmla="*/ 78928 h 649775"/>
                  <a:gd name="connsiteX106" fmla="*/ 99748 w 718026"/>
                  <a:gd name="connsiteY106" fmla="*/ 100455 h 649775"/>
                  <a:gd name="connsiteX107" fmla="*/ 102319 w 718026"/>
                  <a:gd name="connsiteY107" fmla="*/ 106932 h 649775"/>
                  <a:gd name="connsiteX108" fmla="*/ 80507 w 718026"/>
                  <a:gd name="connsiteY108" fmla="*/ 94644 h 649775"/>
                  <a:gd name="connsiteX109" fmla="*/ 89651 w 718026"/>
                  <a:gd name="connsiteY109" fmla="*/ 78928 h 649775"/>
                  <a:gd name="connsiteX110" fmla="*/ 618098 w 718026"/>
                  <a:gd name="connsiteY110" fmla="*/ 443545 h 649775"/>
                  <a:gd name="connsiteX111" fmla="*/ 496940 w 718026"/>
                  <a:gd name="connsiteY111" fmla="*/ 567465 h 649775"/>
                  <a:gd name="connsiteX112" fmla="*/ 180139 w 718026"/>
                  <a:gd name="connsiteY112" fmla="*/ 604803 h 649775"/>
                  <a:gd name="connsiteX113" fmla="*/ 14499 w 718026"/>
                  <a:gd name="connsiteY113" fmla="*/ 320101 h 649775"/>
                  <a:gd name="connsiteX114" fmla="*/ 75459 w 718026"/>
                  <a:gd name="connsiteY114" fmla="*/ 103693 h 649775"/>
                  <a:gd name="connsiteX115" fmla="*/ 85936 w 718026"/>
                  <a:gd name="connsiteY115" fmla="*/ 109408 h 649775"/>
                  <a:gd name="connsiteX116" fmla="*/ 117750 w 718026"/>
                  <a:gd name="connsiteY116" fmla="*/ 130935 h 649775"/>
                  <a:gd name="connsiteX117" fmla="*/ 180425 w 718026"/>
                  <a:gd name="connsiteY117" fmla="*/ 172845 h 649775"/>
                  <a:gd name="connsiteX118" fmla="*/ 180710 w 718026"/>
                  <a:gd name="connsiteY118" fmla="*/ 173226 h 649775"/>
                  <a:gd name="connsiteX119" fmla="*/ 181663 w 718026"/>
                  <a:gd name="connsiteY119" fmla="*/ 173607 h 649775"/>
                  <a:gd name="connsiteX120" fmla="*/ 190997 w 718026"/>
                  <a:gd name="connsiteY120" fmla="*/ 177988 h 649775"/>
                  <a:gd name="connsiteX121" fmla="*/ 183568 w 718026"/>
                  <a:gd name="connsiteY121" fmla="*/ 194371 h 649775"/>
                  <a:gd name="connsiteX122" fmla="*/ 160803 w 718026"/>
                  <a:gd name="connsiteY122" fmla="*/ 284859 h 649775"/>
                  <a:gd name="connsiteX123" fmla="*/ 233288 w 718026"/>
                  <a:gd name="connsiteY123" fmla="*/ 445260 h 649775"/>
                  <a:gd name="connsiteX124" fmla="*/ 406739 w 718026"/>
                  <a:gd name="connsiteY124" fmla="*/ 456880 h 649775"/>
                  <a:gd name="connsiteX125" fmla="*/ 534755 w 718026"/>
                  <a:gd name="connsiteY125" fmla="*/ 318863 h 649775"/>
                  <a:gd name="connsiteX126" fmla="*/ 596953 w 718026"/>
                  <a:gd name="connsiteY126" fmla="*/ 358582 h 649775"/>
                  <a:gd name="connsiteX127" fmla="*/ 597810 w 718026"/>
                  <a:gd name="connsiteY127" fmla="*/ 359059 h 649775"/>
                  <a:gd name="connsiteX128" fmla="*/ 604287 w 718026"/>
                  <a:gd name="connsiteY128" fmla="*/ 369441 h 649775"/>
                  <a:gd name="connsiteX129" fmla="*/ 606859 w 718026"/>
                  <a:gd name="connsiteY129" fmla="*/ 368774 h 649775"/>
                  <a:gd name="connsiteX130" fmla="*/ 606192 w 718026"/>
                  <a:gd name="connsiteY130" fmla="*/ 363440 h 649775"/>
                  <a:gd name="connsiteX131" fmla="*/ 636196 w 718026"/>
                  <a:gd name="connsiteY131" fmla="*/ 379537 h 649775"/>
                  <a:gd name="connsiteX132" fmla="*/ 650960 w 718026"/>
                  <a:gd name="connsiteY132" fmla="*/ 390681 h 649775"/>
                  <a:gd name="connsiteX133" fmla="*/ 618098 w 718026"/>
                  <a:gd name="connsiteY133" fmla="*/ 443545 h 649775"/>
                  <a:gd name="connsiteX134" fmla="*/ 656103 w 718026"/>
                  <a:gd name="connsiteY134" fmla="*/ 381823 h 649775"/>
                  <a:gd name="connsiteX135" fmla="*/ 636577 w 718026"/>
                  <a:gd name="connsiteY135" fmla="*/ 367917 h 649775"/>
                  <a:gd name="connsiteX136" fmla="*/ 614098 w 718026"/>
                  <a:gd name="connsiteY136" fmla="*/ 292479 h 649775"/>
                  <a:gd name="connsiteX137" fmla="*/ 585523 w 718026"/>
                  <a:gd name="connsiteY137" fmla="*/ 228185 h 649775"/>
                  <a:gd name="connsiteX138" fmla="*/ 588190 w 718026"/>
                  <a:gd name="connsiteY138" fmla="*/ 225137 h 649775"/>
                  <a:gd name="connsiteX139" fmla="*/ 617146 w 718026"/>
                  <a:gd name="connsiteY139" fmla="*/ 242187 h 649775"/>
                  <a:gd name="connsiteX140" fmla="*/ 638577 w 718026"/>
                  <a:gd name="connsiteY140" fmla="*/ 303718 h 649775"/>
                  <a:gd name="connsiteX141" fmla="*/ 660770 w 718026"/>
                  <a:gd name="connsiteY141" fmla="*/ 373536 h 649775"/>
                  <a:gd name="connsiteX142" fmla="*/ 656103 w 718026"/>
                  <a:gd name="connsiteY142" fmla="*/ 381823 h 649775"/>
                  <a:gd name="connsiteX143" fmla="*/ 666485 w 718026"/>
                  <a:gd name="connsiteY143" fmla="*/ 363154 h 649775"/>
                  <a:gd name="connsiteX144" fmla="*/ 646959 w 718026"/>
                  <a:gd name="connsiteY144" fmla="*/ 301432 h 649775"/>
                  <a:gd name="connsiteX145" fmla="*/ 625433 w 718026"/>
                  <a:gd name="connsiteY145" fmla="*/ 246092 h 649775"/>
                  <a:gd name="connsiteX146" fmla="*/ 650960 w 718026"/>
                  <a:gd name="connsiteY146" fmla="*/ 257236 h 649775"/>
                  <a:gd name="connsiteX147" fmla="*/ 650674 w 718026"/>
                  <a:gd name="connsiteY147" fmla="*/ 258475 h 649775"/>
                  <a:gd name="connsiteX148" fmla="*/ 667057 w 718026"/>
                  <a:gd name="connsiteY148" fmla="*/ 307338 h 649775"/>
                  <a:gd name="connsiteX149" fmla="*/ 676772 w 718026"/>
                  <a:gd name="connsiteY149" fmla="*/ 344485 h 649775"/>
                  <a:gd name="connsiteX150" fmla="*/ 666485 w 718026"/>
                  <a:gd name="connsiteY150" fmla="*/ 363154 h 649775"/>
                  <a:gd name="connsiteX151" fmla="*/ 683440 w 718026"/>
                  <a:gd name="connsiteY151" fmla="*/ 332103 h 649775"/>
                  <a:gd name="connsiteX152" fmla="*/ 675344 w 718026"/>
                  <a:gd name="connsiteY152" fmla="*/ 304861 h 649775"/>
                  <a:gd name="connsiteX153" fmla="*/ 654008 w 718026"/>
                  <a:gd name="connsiteY153" fmla="*/ 258379 h 649775"/>
                  <a:gd name="connsiteX154" fmla="*/ 665152 w 718026"/>
                  <a:gd name="connsiteY154" fmla="*/ 263142 h 649775"/>
                  <a:gd name="connsiteX155" fmla="*/ 681059 w 718026"/>
                  <a:gd name="connsiteY155" fmla="*/ 270286 h 649775"/>
                  <a:gd name="connsiteX156" fmla="*/ 692774 w 718026"/>
                  <a:gd name="connsiteY156" fmla="*/ 314958 h 649775"/>
                  <a:gd name="connsiteX157" fmla="*/ 683440 w 718026"/>
                  <a:gd name="connsiteY157" fmla="*/ 332103 h 649775"/>
                  <a:gd name="connsiteX158" fmla="*/ 698108 w 718026"/>
                  <a:gd name="connsiteY158" fmla="*/ 305242 h 649775"/>
                  <a:gd name="connsiteX159" fmla="*/ 686678 w 718026"/>
                  <a:gd name="connsiteY159" fmla="*/ 273143 h 649775"/>
                  <a:gd name="connsiteX160" fmla="*/ 704014 w 718026"/>
                  <a:gd name="connsiteY160" fmla="*/ 284383 h 649775"/>
                  <a:gd name="connsiteX161" fmla="*/ 706205 w 718026"/>
                  <a:gd name="connsiteY161" fmla="*/ 290574 h 649775"/>
                  <a:gd name="connsiteX162" fmla="*/ 698108 w 718026"/>
                  <a:gd name="connsiteY162" fmla="*/ 305242 h 64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718026" h="649775">
                    <a:moveTo>
                      <a:pt x="714872" y="275048"/>
                    </a:moveTo>
                    <a:cubicBezTo>
                      <a:pt x="714396" y="275905"/>
                      <a:pt x="713920" y="276858"/>
                      <a:pt x="713348" y="277715"/>
                    </a:cubicBezTo>
                    <a:cubicBezTo>
                      <a:pt x="693346" y="263999"/>
                      <a:pt x="671534" y="254474"/>
                      <a:pt x="649245" y="245139"/>
                    </a:cubicBezTo>
                    <a:cubicBezTo>
                      <a:pt x="637720" y="240377"/>
                      <a:pt x="626480" y="235329"/>
                      <a:pt x="615431" y="229614"/>
                    </a:cubicBezTo>
                    <a:cubicBezTo>
                      <a:pt x="615241" y="229328"/>
                      <a:pt x="615050" y="229137"/>
                      <a:pt x="614955" y="228852"/>
                    </a:cubicBezTo>
                    <a:cubicBezTo>
                      <a:pt x="614574" y="228280"/>
                      <a:pt x="613907" y="228280"/>
                      <a:pt x="613336" y="228471"/>
                    </a:cubicBezTo>
                    <a:cubicBezTo>
                      <a:pt x="610574" y="227042"/>
                      <a:pt x="607811" y="225518"/>
                      <a:pt x="605049" y="223994"/>
                    </a:cubicBezTo>
                    <a:cubicBezTo>
                      <a:pt x="599334" y="220660"/>
                      <a:pt x="591047" y="210850"/>
                      <a:pt x="584094" y="211611"/>
                    </a:cubicBezTo>
                    <a:cubicBezTo>
                      <a:pt x="581332" y="211897"/>
                      <a:pt x="579713" y="213517"/>
                      <a:pt x="579427" y="216279"/>
                    </a:cubicBezTo>
                    <a:cubicBezTo>
                      <a:pt x="579046" y="219422"/>
                      <a:pt x="578474" y="222375"/>
                      <a:pt x="577903" y="225328"/>
                    </a:cubicBezTo>
                    <a:cubicBezTo>
                      <a:pt x="558186" y="261427"/>
                      <a:pt x="521134" y="333341"/>
                      <a:pt x="502465" y="360868"/>
                    </a:cubicBezTo>
                    <a:cubicBezTo>
                      <a:pt x="484463" y="387443"/>
                      <a:pt x="461412" y="410779"/>
                      <a:pt x="435314" y="429544"/>
                    </a:cubicBezTo>
                    <a:cubicBezTo>
                      <a:pt x="383688" y="466596"/>
                      <a:pt x="318251" y="478788"/>
                      <a:pt x="259863" y="450213"/>
                    </a:cubicBezTo>
                    <a:cubicBezTo>
                      <a:pt x="200046" y="420876"/>
                      <a:pt x="166423" y="358011"/>
                      <a:pt x="168137" y="292479"/>
                    </a:cubicBezTo>
                    <a:cubicBezTo>
                      <a:pt x="169852" y="229614"/>
                      <a:pt x="215858" y="129887"/>
                      <a:pt x="253481" y="78643"/>
                    </a:cubicBezTo>
                    <a:cubicBezTo>
                      <a:pt x="254243" y="78452"/>
                      <a:pt x="254910" y="77785"/>
                      <a:pt x="254910" y="76928"/>
                    </a:cubicBezTo>
                    <a:cubicBezTo>
                      <a:pt x="254910" y="76833"/>
                      <a:pt x="254910" y="76737"/>
                      <a:pt x="254910" y="76642"/>
                    </a:cubicBezTo>
                    <a:cubicBezTo>
                      <a:pt x="255291" y="76166"/>
                      <a:pt x="255672" y="75594"/>
                      <a:pt x="256053" y="75023"/>
                    </a:cubicBezTo>
                    <a:cubicBezTo>
                      <a:pt x="256244" y="74737"/>
                      <a:pt x="255863" y="74261"/>
                      <a:pt x="255482" y="74452"/>
                    </a:cubicBezTo>
                    <a:cubicBezTo>
                      <a:pt x="255196" y="74642"/>
                      <a:pt x="255005" y="74928"/>
                      <a:pt x="254719" y="75118"/>
                    </a:cubicBezTo>
                    <a:cubicBezTo>
                      <a:pt x="252529" y="61878"/>
                      <a:pt x="227478" y="52353"/>
                      <a:pt x="217572" y="47019"/>
                    </a:cubicBezTo>
                    <a:cubicBezTo>
                      <a:pt x="190807" y="32446"/>
                      <a:pt x="166423" y="13206"/>
                      <a:pt x="138610" y="537"/>
                    </a:cubicBezTo>
                    <a:cubicBezTo>
                      <a:pt x="136895" y="-224"/>
                      <a:pt x="134895" y="-320"/>
                      <a:pt x="133466" y="1204"/>
                    </a:cubicBezTo>
                    <a:cubicBezTo>
                      <a:pt x="126227" y="9015"/>
                      <a:pt x="118417" y="16730"/>
                      <a:pt x="114797" y="26541"/>
                    </a:cubicBezTo>
                    <a:cubicBezTo>
                      <a:pt x="82984" y="59116"/>
                      <a:pt x="60124" y="101979"/>
                      <a:pt x="42502" y="142555"/>
                    </a:cubicBezTo>
                    <a:cubicBezTo>
                      <a:pt x="20119" y="194276"/>
                      <a:pt x="6784" y="249807"/>
                      <a:pt x="1450" y="305814"/>
                    </a:cubicBezTo>
                    <a:cubicBezTo>
                      <a:pt x="-9314" y="418876"/>
                      <a:pt x="40407" y="529175"/>
                      <a:pt x="132228" y="595469"/>
                    </a:cubicBezTo>
                    <a:cubicBezTo>
                      <a:pt x="225764" y="663001"/>
                      <a:pt x="343397" y="664620"/>
                      <a:pt x="445505" y="616519"/>
                    </a:cubicBezTo>
                    <a:cubicBezTo>
                      <a:pt x="557805" y="563560"/>
                      <a:pt x="634862" y="458976"/>
                      <a:pt x="691250" y="351915"/>
                    </a:cubicBezTo>
                    <a:cubicBezTo>
                      <a:pt x="702204" y="331150"/>
                      <a:pt x="710681" y="309719"/>
                      <a:pt x="715634" y="286954"/>
                    </a:cubicBezTo>
                    <a:cubicBezTo>
                      <a:pt x="715825" y="286097"/>
                      <a:pt x="716111" y="285240"/>
                      <a:pt x="716301" y="284383"/>
                    </a:cubicBezTo>
                    <a:cubicBezTo>
                      <a:pt x="716396" y="284097"/>
                      <a:pt x="716301" y="283811"/>
                      <a:pt x="716396" y="283525"/>
                    </a:cubicBezTo>
                    <a:cubicBezTo>
                      <a:pt x="716873" y="281049"/>
                      <a:pt x="717635" y="278572"/>
                      <a:pt x="718016" y="276001"/>
                    </a:cubicBezTo>
                    <a:cubicBezTo>
                      <a:pt x="718206" y="274477"/>
                      <a:pt x="715825" y="273238"/>
                      <a:pt x="714872" y="275048"/>
                    </a:cubicBezTo>
                    <a:close/>
                    <a:moveTo>
                      <a:pt x="569807" y="259046"/>
                    </a:moveTo>
                    <a:cubicBezTo>
                      <a:pt x="572759" y="253426"/>
                      <a:pt x="575331" y="247806"/>
                      <a:pt x="577522" y="241996"/>
                    </a:cubicBezTo>
                    <a:cubicBezTo>
                      <a:pt x="577617" y="241901"/>
                      <a:pt x="577808" y="241996"/>
                      <a:pt x="577903" y="241901"/>
                    </a:cubicBezTo>
                    <a:cubicBezTo>
                      <a:pt x="578760" y="240758"/>
                      <a:pt x="580379" y="237615"/>
                      <a:pt x="582094" y="234376"/>
                    </a:cubicBezTo>
                    <a:cubicBezTo>
                      <a:pt x="590761" y="256951"/>
                      <a:pt x="600477" y="279048"/>
                      <a:pt x="607907" y="302289"/>
                    </a:cubicBezTo>
                    <a:cubicBezTo>
                      <a:pt x="613812" y="320863"/>
                      <a:pt x="617146" y="344866"/>
                      <a:pt x="626766" y="363154"/>
                    </a:cubicBezTo>
                    <a:cubicBezTo>
                      <a:pt x="623337" y="361535"/>
                      <a:pt x="620384" y="360202"/>
                      <a:pt x="618289" y="359154"/>
                    </a:cubicBezTo>
                    <a:cubicBezTo>
                      <a:pt x="613431" y="356677"/>
                      <a:pt x="608669" y="354105"/>
                      <a:pt x="603811" y="351534"/>
                    </a:cubicBezTo>
                    <a:cubicBezTo>
                      <a:pt x="600191" y="338008"/>
                      <a:pt x="594191" y="324769"/>
                      <a:pt x="589523" y="311910"/>
                    </a:cubicBezTo>
                    <a:cubicBezTo>
                      <a:pt x="583332" y="294670"/>
                      <a:pt x="577236" y="277429"/>
                      <a:pt x="568568" y="261332"/>
                    </a:cubicBezTo>
                    <a:cubicBezTo>
                      <a:pt x="568949" y="260570"/>
                      <a:pt x="569426" y="259713"/>
                      <a:pt x="569807" y="259046"/>
                    </a:cubicBezTo>
                    <a:close/>
                    <a:moveTo>
                      <a:pt x="565901" y="266285"/>
                    </a:moveTo>
                    <a:cubicBezTo>
                      <a:pt x="570854" y="282287"/>
                      <a:pt x="576665" y="298003"/>
                      <a:pt x="581903" y="314005"/>
                    </a:cubicBezTo>
                    <a:cubicBezTo>
                      <a:pt x="585142" y="323911"/>
                      <a:pt x="587999" y="334675"/>
                      <a:pt x="591714" y="344866"/>
                    </a:cubicBezTo>
                    <a:cubicBezTo>
                      <a:pt x="587809" y="342676"/>
                      <a:pt x="583808" y="340580"/>
                      <a:pt x="579903" y="338294"/>
                    </a:cubicBezTo>
                    <a:cubicBezTo>
                      <a:pt x="577331" y="336770"/>
                      <a:pt x="574760" y="335151"/>
                      <a:pt x="572283" y="333436"/>
                    </a:cubicBezTo>
                    <a:cubicBezTo>
                      <a:pt x="571521" y="325721"/>
                      <a:pt x="566759" y="317815"/>
                      <a:pt x="563806" y="310957"/>
                    </a:cubicBezTo>
                    <a:cubicBezTo>
                      <a:pt x="561139" y="304671"/>
                      <a:pt x="558186" y="295051"/>
                      <a:pt x="552090" y="290764"/>
                    </a:cubicBezTo>
                    <a:cubicBezTo>
                      <a:pt x="557138" y="282001"/>
                      <a:pt x="561710" y="273905"/>
                      <a:pt x="565901" y="266285"/>
                    </a:cubicBezTo>
                    <a:close/>
                    <a:moveTo>
                      <a:pt x="548566" y="296575"/>
                    </a:moveTo>
                    <a:cubicBezTo>
                      <a:pt x="550471" y="302575"/>
                      <a:pt x="553995" y="308481"/>
                      <a:pt x="556281" y="314101"/>
                    </a:cubicBezTo>
                    <a:cubicBezTo>
                      <a:pt x="557710" y="317625"/>
                      <a:pt x="559043" y="321816"/>
                      <a:pt x="560663" y="325816"/>
                    </a:cubicBezTo>
                    <a:cubicBezTo>
                      <a:pt x="553328" y="321054"/>
                      <a:pt x="545803" y="316577"/>
                      <a:pt x="537898" y="313815"/>
                    </a:cubicBezTo>
                    <a:cubicBezTo>
                      <a:pt x="541708" y="307909"/>
                      <a:pt x="545232" y="302194"/>
                      <a:pt x="548566" y="296575"/>
                    </a:cubicBezTo>
                    <a:close/>
                    <a:moveTo>
                      <a:pt x="229669" y="64545"/>
                    </a:moveTo>
                    <a:cubicBezTo>
                      <a:pt x="237003" y="68927"/>
                      <a:pt x="243004" y="76452"/>
                      <a:pt x="251195" y="78452"/>
                    </a:cubicBezTo>
                    <a:cubicBezTo>
                      <a:pt x="245861" y="83595"/>
                      <a:pt x="240146" y="91025"/>
                      <a:pt x="234241" y="99597"/>
                    </a:cubicBezTo>
                    <a:cubicBezTo>
                      <a:pt x="236813" y="92263"/>
                      <a:pt x="231764" y="83595"/>
                      <a:pt x="229478" y="76642"/>
                    </a:cubicBezTo>
                    <a:cubicBezTo>
                      <a:pt x="227573" y="71022"/>
                      <a:pt x="225192" y="65688"/>
                      <a:pt x="222525" y="60545"/>
                    </a:cubicBezTo>
                    <a:cubicBezTo>
                      <a:pt x="224906" y="61783"/>
                      <a:pt x="227383" y="63117"/>
                      <a:pt x="229669" y="64545"/>
                    </a:cubicBezTo>
                    <a:close/>
                    <a:moveTo>
                      <a:pt x="189473" y="41686"/>
                    </a:moveTo>
                    <a:cubicBezTo>
                      <a:pt x="198522" y="47496"/>
                      <a:pt x="207952" y="52449"/>
                      <a:pt x="217382" y="57592"/>
                    </a:cubicBezTo>
                    <a:cubicBezTo>
                      <a:pt x="219286" y="65688"/>
                      <a:pt x="221287" y="73689"/>
                      <a:pt x="223668" y="81690"/>
                    </a:cubicBezTo>
                    <a:cubicBezTo>
                      <a:pt x="225573" y="88358"/>
                      <a:pt x="226144" y="96645"/>
                      <a:pt x="232241" y="100836"/>
                    </a:cubicBezTo>
                    <a:cubicBezTo>
                      <a:pt x="232717" y="101121"/>
                      <a:pt x="233193" y="101026"/>
                      <a:pt x="233574" y="100740"/>
                    </a:cubicBezTo>
                    <a:cubicBezTo>
                      <a:pt x="227954" y="109027"/>
                      <a:pt x="222335" y="118362"/>
                      <a:pt x="216905" y="128077"/>
                    </a:cubicBezTo>
                    <a:cubicBezTo>
                      <a:pt x="217096" y="127506"/>
                      <a:pt x="217191" y="126934"/>
                      <a:pt x="217001" y="126268"/>
                    </a:cubicBezTo>
                    <a:cubicBezTo>
                      <a:pt x="212428" y="108742"/>
                      <a:pt x="206523" y="91120"/>
                      <a:pt x="201284" y="73689"/>
                    </a:cubicBezTo>
                    <a:cubicBezTo>
                      <a:pt x="197760" y="61974"/>
                      <a:pt x="193664" y="49877"/>
                      <a:pt x="186616" y="39876"/>
                    </a:cubicBezTo>
                    <a:cubicBezTo>
                      <a:pt x="187568" y="40447"/>
                      <a:pt x="188521" y="41019"/>
                      <a:pt x="189473" y="41686"/>
                    </a:cubicBezTo>
                    <a:close/>
                    <a:moveTo>
                      <a:pt x="133276" y="13396"/>
                    </a:moveTo>
                    <a:cubicBezTo>
                      <a:pt x="135943" y="11301"/>
                      <a:pt x="138610" y="10444"/>
                      <a:pt x="140991" y="11682"/>
                    </a:cubicBezTo>
                    <a:cubicBezTo>
                      <a:pt x="153374" y="18444"/>
                      <a:pt x="165280" y="26064"/>
                      <a:pt x="177091" y="33685"/>
                    </a:cubicBezTo>
                    <a:cubicBezTo>
                      <a:pt x="184044" y="49305"/>
                      <a:pt x="190140" y="64736"/>
                      <a:pt x="194807" y="81310"/>
                    </a:cubicBezTo>
                    <a:cubicBezTo>
                      <a:pt x="199189" y="96930"/>
                      <a:pt x="202332" y="114647"/>
                      <a:pt x="211095" y="128649"/>
                    </a:cubicBezTo>
                    <a:cubicBezTo>
                      <a:pt x="212428" y="130744"/>
                      <a:pt x="215096" y="130459"/>
                      <a:pt x="216334" y="128935"/>
                    </a:cubicBezTo>
                    <a:cubicBezTo>
                      <a:pt x="211000" y="138460"/>
                      <a:pt x="205761" y="148175"/>
                      <a:pt x="201189" y="157414"/>
                    </a:cubicBezTo>
                    <a:cubicBezTo>
                      <a:pt x="197093" y="131220"/>
                      <a:pt x="181949" y="104265"/>
                      <a:pt x="172709" y="79976"/>
                    </a:cubicBezTo>
                    <a:cubicBezTo>
                      <a:pt x="164327" y="57973"/>
                      <a:pt x="161565" y="29684"/>
                      <a:pt x="142991" y="13396"/>
                    </a:cubicBezTo>
                    <a:cubicBezTo>
                      <a:pt x="142420" y="12920"/>
                      <a:pt x="141563" y="13396"/>
                      <a:pt x="141753" y="14158"/>
                    </a:cubicBezTo>
                    <a:cubicBezTo>
                      <a:pt x="149087" y="39114"/>
                      <a:pt x="157755" y="64545"/>
                      <a:pt x="166804" y="88929"/>
                    </a:cubicBezTo>
                    <a:cubicBezTo>
                      <a:pt x="175662" y="112742"/>
                      <a:pt x="182044" y="142936"/>
                      <a:pt x="198427" y="162939"/>
                    </a:cubicBezTo>
                    <a:cubicBezTo>
                      <a:pt x="197189" y="165511"/>
                      <a:pt x="195855" y="168082"/>
                      <a:pt x="194712" y="170559"/>
                    </a:cubicBezTo>
                    <a:cubicBezTo>
                      <a:pt x="189950" y="167320"/>
                      <a:pt x="185092" y="164082"/>
                      <a:pt x="180234" y="160843"/>
                    </a:cubicBezTo>
                    <a:cubicBezTo>
                      <a:pt x="173567" y="137793"/>
                      <a:pt x="161851" y="114742"/>
                      <a:pt x="153945" y="92454"/>
                    </a:cubicBezTo>
                    <a:cubicBezTo>
                      <a:pt x="146420" y="71118"/>
                      <a:pt x="137372" y="47401"/>
                      <a:pt x="120131" y="32065"/>
                    </a:cubicBezTo>
                    <a:cubicBezTo>
                      <a:pt x="124322" y="25684"/>
                      <a:pt x="128704" y="19492"/>
                      <a:pt x="133276" y="13396"/>
                    </a:cubicBezTo>
                    <a:close/>
                    <a:moveTo>
                      <a:pt x="118607" y="33970"/>
                    </a:moveTo>
                    <a:cubicBezTo>
                      <a:pt x="130323" y="58545"/>
                      <a:pt x="141753" y="82357"/>
                      <a:pt x="150802" y="108170"/>
                    </a:cubicBezTo>
                    <a:cubicBezTo>
                      <a:pt x="155374" y="121314"/>
                      <a:pt x="159374" y="137221"/>
                      <a:pt x="165851" y="151128"/>
                    </a:cubicBezTo>
                    <a:cubicBezTo>
                      <a:pt x="160041" y="147222"/>
                      <a:pt x="154326" y="143317"/>
                      <a:pt x="148516" y="139507"/>
                    </a:cubicBezTo>
                    <a:cubicBezTo>
                      <a:pt x="145468" y="123315"/>
                      <a:pt x="135276" y="108742"/>
                      <a:pt x="127847" y="94168"/>
                    </a:cubicBezTo>
                    <a:cubicBezTo>
                      <a:pt x="120608" y="80071"/>
                      <a:pt x="117464" y="63212"/>
                      <a:pt x="107273" y="50925"/>
                    </a:cubicBezTo>
                    <a:cubicBezTo>
                      <a:pt x="110987" y="45210"/>
                      <a:pt x="114797" y="39495"/>
                      <a:pt x="118607" y="33970"/>
                    </a:cubicBezTo>
                    <a:close/>
                    <a:moveTo>
                      <a:pt x="104129" y="55687"/>
                    </a:moveTo>
                    <a:cubicBezTo>
                      <a:pt x="113654" y="81310"/>
                      <a:pt x="123751" y="108837"/>
                      <a:pt x="138038" y="132459"/>
                    </a:cubicBezTo>
                    <a:cubicBezTo>
                      <a:pt x="131371" y="127982"/>
                      <a:pt x="124703" y="123505"/>
                      <a:pt x="118036" y="118933"/>
                    </a:cubicBezTo>
                    <a:cubicBezTo>
                      <a:pt x="117560" y="118552"/>
                      <a:pt x="116893" y="118076"/>
                      <a:pt x="116321" y="117695"/>
                    </a:cubicBezTo>
                    <a:cubicBezTo>
                      <a:pt x="114226" y="107598"/>
                      <a:pt x="108892" y="97693"/>
                      <a:pt x="104796" y="88834"/>
                    </a:cubicBezTo>
                    <a:cubicBezTo>
                      <a:pt x="102701" y="84262"/>
                      <a:pt x="99081" y="75976"/>
                      <a:pt x="94033" y="71213"/>
                    </a:cubicBezTo>
                    <a:cubicBezTo>
                      <a:pt x="97367" y="65974"/>
                      <a:pt x="100796" y="60831"/>
                      <a:pt x="104129" y="55687"/>
                    </a:cubicBezTo>
                    <a:close/>
                    <a:moveTo>
                      <a:pt x="89651" y="78928"/>
                    </a:moveTo>
                    <a:cubicBezTo>
                      <a:pt x="93271" y="85977"/>
                      <a:pt x="96795" y="93216"/>
                      <a:pt x="99748" y="100455"/>
                    </a:cubicBezTo>
                    <a:cubicBezTo>
                      <a:pt x="100605" y="102550"/>
                      <a:pt x="101462" y="104741"/>
                      <a:pt x="102319" y="106932"/>
                    </a:cubicBezTo>
                    <a:cubicBezTo>
                      <a:pt x="95271" y="101788"/>
                      <a:pt x="87460" y="96645"/>
                      <a:pt x="80507" y="94644"/>
                    </a:cubicBezTo>
                    <a:cubicBezTo>
                      <a:pt x="83460" y="89406"/>
                      <a:pt x="86508" y="84167"/>
                      <a:pt x="89651" y="78928"/>
                    </a:cubicBezTo>
                    <a:close/>
                    <a:moveTo>
                      <a:pt x="618098" y="443545"/>
                    </a:moveTo>
                    <a:cubicBezTo>
                      <a:pt x="585523" y="491551"/>
                      <a:pt x="543994" y="533652"/>
                      <a:pt x="496940" y="567465"/>
                    </a:cubicBezTo>
                    <a:cubicBezTo>
                      <a:pt x="403691" y="634331"/>
                      <a:pt x="285485" y="656334"/>
                      <a:pt x="180139" y="604803"/>
                    </a:cubicBezTo>
                    <a:cubicBezTo>
                      <a:pt x="72030" y="551940"/>
                      <a:pt x="11356" y="438402"/>
                      <a:pt x="14499" y="320101"/>
                    </a:cubicBezTo>
                    <a:cubicBezTo>
                      <a:pt x="16594" y="242758"/>
                      <a:pt x="39835" y="170273"/>
                      <a:pt x="75459" y="103693"/>
                    </a:cubicBezTo>
                    <a:cubicBezTo>
                      <a:pt x="78793" y="105789"/>
                      <a:pt x="82603" y="107408"/>
                      <a:pt x="85936" y="109408"/>
                    </a:cubicBezTo>
                    <a:cubicBezTo>
                      <a:pt x="96795" y="116076"/>
                      <a:pt x="107273" y="123696"/>
                      <a:pt x="117750" y="130935"/>
                    </a:cubicBezTo>
                    <a:cubicBezTo>
                      <a:pt x="137848" y="144746"/>
                      <a:pt x="158327" y="161510"/>
                      <a:pt x="180425" y="172845"/>
                    </a:cubicBezTo>
                    <a:cubicBezTo>
                      <a:pt x="180520" y="172940"/>
                      <a:pt x="180615" y="173035"/>
                      <a:pt x="180710" y="173226"/>
                    </a:cubicBezTo>
                    <a:cubicBezTo>
                      <a:pt x="180996" y="173511"/>
                      <a:pt x="181377" y="173607"/>
                      <a:pt x="181663" y="173607"/>
                    </a:cubicBezTo>
                    <a:cubicBezTo>
                      <a:pt x="184806" y="175131"/>
                      <a:pt x="187854" y="176655"/>
                      <a:pt x="190997" y="177988"/>
                    </a:cubicBezTo>
                    <a:cubicBezTo>
                      <a:pt x="188044" y="184370"/>
                      <a:pt x="185473" y="189990"/>
                      <a:pt x="183568" y="194371"/>
                    </a:cubicBezTo>
                    <a:cubicBezTo>
                      <a:pt x="171185" y="223042"/>
                      <a:pt x="163756" y="253807"/>
                      <a:pt x="160803" y="284859"/>
                    </a:cubicBezTo>
                    <a:cubicBezTo>
                      <a:pt x="154898" y="347438"/>
                      <a:pt x="182330" y="408588"/>
                      <a:pt x="233288" y="445260"/>
                    </a:cubicBezTo>
                    <a:cubicBezTo>
                      <a:pt x="285104" y="482693"/>
                      <a:pt x="350255" y="483550"/>
                      <a:pt x="406739" y="456880"/>
                    </a:cubicBezTo>
                    <a:cubicBezTo>
                      <a:pt x="451220" y="435925"/>
                      <a:pt x="499417" y="374108"/>
                      <a:pt x="534755" y="318863"/>
                    </a:cubicBezTo>
                    <a:cubicBezTo>
                      <a:pt x="549518" y="336294"/>
                      <a:pt x="577522" y="348486"/>
                      <a:pt x="596953" y="358582"/>
                    </a:cubicBezTo>
                    <a:cubicBezTo>
                      <a:pt x="597239" y="358773"/>
                      <a:pt x="597524" y="358868"/>
                      <a:pt x="597810" y="359059"/>
                    </a:cubicBezTo>
                    <a:cubicBezTo>
                      <a:pt x="599715" y="362678"/>
                      <a:pt x="601811" y="366202"/>
                      <a:pt x="604287" y="369441"/>
                    </a:cubicBezTo>
                    <a:cubicBezTo>
                      <a:pt x="605049" y="370393"/>
                      <a:pt x="606954" y="370298"/>
                      <a:pt x="606859" y="368774"/>
                    </a:cubicBezTo>
                    <a:cubicBezTo>
                      <a:pt x="606764" y="366964"/>
                      <a:pt x="606478" y="365250"/>
                      <a:pt x="606192" y="363440"/>
                    </a:cubicBezTo>
                    <a:cubicBezTo>
                      <a:pt x="616289" y="368584"/>
                      <a:pt x="626385" y="373727"/>
                      <a:pt x="636196" y="379537"/>
                    </a:cubicBezTo>
                    <a:cubicBezTo>
                      <a:pt x="641339" y="382585"/>
                      <a:pt x="645721" y="387729"/>
                      <a:pt x="650960" y="390681"/>
                    </a:cubicBezTo>
                    <a:cubicBezTo>
                      <a:pt x="640673" y="408588"/>
                      <a:pt x="629814" y="426210"/>
                      <a:pt x="618098" y="443545"/>
                    </a:cubicBezTo>
                    <a:close/>
                    <a:moveTo>
                      <a:pt x="656103" y="381823"/>
                    </a:moveTo>
                    <a:cubicBezTo>
                      <a:pt x="651817" y="376489"/>
                      <a:pt x="644102" y="371822"/>
                      <a:pt x="636577" y="367917"/>
                    </a:cubicBezTo>
                    <a:cubicBezTo>
                      <a:pt x="635339" y="343247"/>
                      <a:pt x="621623" y="315148"/>
                      <a:pt x="614098" y="292479"/>
                    </a:cubicBezTo>
                    <a:cubicBezTo>
                      <a:pt x="606954" y="270762"/>
                      <a:pt x="599239" y="246949"/>
                      <a:pt x="585523" y="228185"/>
                    </a:cubicBezTo>
                    <a:cubicBezTo>
                      <a:pt x="586761" y="226185"/>
                      <a:pt x="587714" y="224851"/>
                      <a:pt x="588190" y="225137"/>
                    </a:cubicBezTo>
                    <a:cubicBezTo>
                      <a:pt x="597429" y="231709"/>
                      <a:pt x="607144" y="237138"/>
                      <a:pt x="617146" y="242187"/>
                    </a:cubicBezTo>
                    <a:cubicBezTo>
                      <a:pt x="624575" y="262665"/>
                      <a:pt x="632100" y="282954"/>
                      <a:pt x="638577" y="303718"/>
                    </a:cubicBezTo>
                    <a:cubicBezTo>
                      <a:pt x="645435" y="325816"/>
                      <a:pt x="649150" y="352962"/>
                      <a:pt x="660770" y="373536"/>
                    </a:cubicBezTo>
                    <a:cubicBezTo>
                      <a:pt x="659151" y="376203"/>
                      <a:pt x="657722" y="379061"/>
                      <a:pt x="656103" y="381823"/>
                    </a:cubicBezTo>
                    <a:close/>
                    <a:moveTo>
                      <a:pt x="666485" y="363154"/>
                    </a:moveTo>
                    <a:cubicBezTo>
                      <a:pt x="662390" y="342295"/>
                      <a:pt x="653055" y="320959"/>
                      <a:pt x="646959" y="301432"/>
                    </a:cubicBezTo>
                    <a:cubicBezTo>
                      <a:pt x="641149" y="282859"/>
                      <a:pt x="634672" y="263618"/>
                      <a:pt x="625433" y="246092"/>
                    </a:cubicBezTo>
                    <a:cubicBezTo>
                      <a:pt x="633815" y="249997"/>
                      <a:pt x="642387" y="253617"/>
                      <a:pt x="650960" y="257236"/>
                    </a:cubicBezTo>
                    <a:cubicBezTo>
                      <a:pt x="650674" y="257617"/>
                      <a:pt x="650483" y="257998"/>
                      <a:pt x="650674" y="258475"/>
                    </a:cubicBezTo>
                    <a:cubicBezTo>
                      <a:pt x="655627" y="274953"/>
                      <a:pt x="662009" y="290860"/>
                      <a:pt x="667057" y="307338"/>
                    </a:cubicBezTo>
                    <a:cubicBezTo>
                      <a:pt x="670676" y="319053"/>
                      <a:pt x="672486" y="332484"/>
                      <a:pt x="676772" y="344485"/>
                    </a:cubicBezTo>
                    <a:cubicBezTo>
                      <a:pt x="673343" y="350581"/>
                      <a:pt x="669914" y="356868"/>
                      <a:pt x="666485" y="363154"/>
                    </a:cubicBezTo>
                    <a:close/>
                    <a:moveTo>
                      <a:pt x="683440" y="332103"/>
                    </a:moveTo>
                    <a:cubicBezTo>
                      <a:pt x="681249" y="322768"/>
                      <a:pt x="677915" y="313529"/>
                      <a:pt x="675344" y="304861"/>
                    </a:cubicBezTo>
                    <a:cubicBezTo>
                      <a:pt x="670486" y="288573"/>
                      <a:pt x="664199" y="272095"/>
                      <a:pt x="654008" y="258379"/>
                    </a:cubicBezTo>
                    <a:cubicBezTo>
                      <a:pt x="657722" y="259903"/>
                      <a:pt x="661437" y="261522"/>
                      <a:pt x="665152" y="263142"/>
                    </a:cubicBezTo>
                    <a:cubicBezTo>
                      <a:pt x="666866" y="263904"/>
                      <a:pt x="673629" y="266856"/>
                      <a:pt x="681059" y="270286"/>
                    </a:cubicBezTo>
                    <a:cubicBezTo>
                      <a:pt x="681821" y="285335"/>
                      <a:pt x="686297" y="300956"/>
                      <a:pt x="692774" y="314958"/>
                    </a:cubicBezTo>
                    <a:cubicBezTo>
                      <a:pt x="689631" y="320768"/>
                      <a:pt x="686488" y="326483"/>
                      <a:pt x="683440" y="332103"/>
                    </a:cubicBezTo>
                    <a:close/>
                    <a:moveTo>
                      <a:pt x="698108" y="305242"/>
                    </a:moveTo>
                    <a:cubicBezTo>
                      <a:pt x="695536" y="294098"/>
                      <a:pt x="691441" y="283144"/>
                      <a:pt x="686678" y="273143"/>
                    </a:cubicBezTo>
                    <a:cubicBezTo>
                      <a:pt x="695822" y="277620"/>
                      <a:pt x="704300" y="282382"/>
                      <a:pt x="704014" y="284383"/>
                    </a:cubicBezTo>
                    <a:cubicBezTo>
                      <a:pt x="703633" y="286859"/>
                      <a:pt x="704204" y="289050"/>
                      <a:pt x="706205" y="290574"/>
                    </a:cubicBezTo>
                    <a:cubicBezTo>
                      <a:pt x="703442" y="295527"/>
                      <a:pt x="700775" y="300385"/>
                      <a:pt x="698108" y="305242"/>
                    </a:cubicBezTo>
                    <a:close/>
                  </a:path>
                </a:pathLst>
              </a:custGeom>
              <a:grpFill/>
              <a:ln w="9525" cap="flat">
                <a:noFill/>
                <a:prstDash val="solid"/>
                <a:miter/>
              </a:ln>
            </p:spPr>
            <p:txBody>
              <a:bodyPr rtlCol="0" anchor="ctr"/>
              <a:lstStyle/>
              <a:p>
                <a:endParaRPr lang="en-US"/>
              </a:p>
            </p:txBody>
          </p:sp>
          <p:sp>
            <p:nvSpPr>
              <p:cNvPr id="1282" name="Freeform: Shape 1281">
                <a:extLst>
                  <a:ext uri="{FF2B5EF4-FFF2-40B4-BE49-F238E27FC236}">
                    <a16:creationId xmlns:a16="http://schemas.microsoft.com/office/drawing/2014/main" id="{26682071-C421-501D-EEEA-6074CA9F393E}"/>
                  </a:ext>
                </a:extLst>
              </p:cNvPr>
              <p:cNvSpPr/>
              <p:nvPr/>
            </p:nvSpPr>
            <p:spPr>
              <a:xfrm>
                <a:off x="6634435" y="5097926"/>
                <a:ext cx="58366" cy="55074"/>
              </a:xfrm>
              <a:custGeom>
                <a:avLst/>
                <a:gdLst>
                  <a:gd name="connsiteX0" fmla="*/ 56306 w 58366"/>
                  <a:gd name="connsiteY0" fmla="*/ 24143 h 55074"/>
                  <a:gd name="connsiteX1" fmla="*/ 32779 w 58366"/>
                  <a:gd name="connsiteY1" fmla="*/ 22428 h 55074"/>
                  <a:gd name="connsiteX2" fmla="*/ 24683 w 58366"/>
                  <a:gd name="connsiteY2" fmla="*/ 425 h 55074"/>
                  <a:gd name="connsiteX3" fmla="*/ 22206 w 58366"/>
                  <a:gd name="connsiteY3" fmla="*/ 1092 h 55074"/>
                  <a:gd name="connsiteX4" fmla="*/ 22587 w 58366"/>
                  <a:gd name="connsiteY4" fmla="*/ 24143 h 55074"/>
                  <a:gd name="connsiteX5" fmla="*/ 775 w 58366"/>
                  <a:gd name="connsiteY5" fmla="*/ 30239 h 55074"/>
                  <a:gd name="connsiteX6" fmla="*/ 489 w 58366"/>
                  <a:gd name="connsiteY6" fmla="*/ 32239 h 55074"/>
                  <a:gd name="connsiteX7" fmla="*/ 23444 w 58366"/>
                  <a:gd name="connsiteY7" fmla="*/ 33477 h 55074"/>
                  <a:gd name="connsiteX8" fmla="*/ 29826 w 58366"/>
                  <a:gd name="connsiteY8" fmla="*/ 54527 h 55074"/>
                  <a:gd name="connsiteX9" fmla="*/ 31922 w 58366"/>
                  <a:gd name="connsiteY9" fmla="*/ 54242 h 55074"/>
                  <a:gd name="connsiteX10" fmla="*/ 33827 w 58366"/>
                  <a:gd name="connsiteY10" fmla="*/ 31382 h 55074"/>
                  <a:gd name="connsiteX11" fmla="*/ 53067 w 58366"/>
                  <a:gd name="connsiteY11" fmla="*/ 32048 h 55074"/>
                  <a:gd name="connsiteX12" fmla="*/ 56306 w 58366"/>
                  <a:gd name="connsiteY12" fmla="*/ 24143 h 5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366" h="55074">
                    <a:moveTo>
                      <a:pt x="56306" y="24143"/>
                    </a:moveTo>
                    <a:cubicBezTo>
                      <a:pt x="48876" y="20428"/>
                      <a:pt x="40685" y="21285"/>
                      <a:pt x="32779" y="22428"/>
                    </a:cubicBezTo>
                    <a:cubicBezTo>
                      <a:pt x="31827" y="14903"/>
                      <a:pt x="30684" y="5569"/>
                      <a:pt x="24683" y="425"/>
                    </a:cubicBezTo>
                    <a:cubicBezTo>
                      <a:pt x="23826" y="-337"/>
                      <a:pt x="22492" y="-51"/>
                      <a:pt x="22206" y="1092"/>
                    </a:cubicBezTo>
                    <a:cubicBezTo>
                      <a:pt x="20206" y="8236"/>
                      <a:pt x="21730" y="16618"/>
                      <a:pt x="22587" y="24143"/>
                    </a:cubicBezTo>
                    <a:cubicBezTo>
                      <a:pt x="15158" y="25571"/>
                      <a:pt x="7728" y="27381"/>
                      <a:pt x="775" y="30239"/>
                    </a:cubicBezTo>
                    <a:cubicBezTo>
                      <a:pt x="13" y="30524"/>
                      <a:pt x="-368" y="31762"/>
                      <a:pt x="489" y="32239"/>
                    </a:cubicBezTo>
                    <a:cubicBezTo>
                      <a:pt x="7728" y="35858"/>
                      <a:pt x="15539" y="35001"/>
                      <a:pt x="23444" y="33477"/>
                    </a:cubicBezTo>
                    <a:cubicBezTo>
                      <a:pt x="24207" y="40907"/>
                      <a:pt x="25540" y="48050"/>
                      <a:pt x="29826" y="54527"/>
                    </a:cubicBezTo>
                    <a:cubicBezTo>
                      <a:pt x="30398" y="55385"/>
                      <a:pt x="31636" y="55194"/>
                      <a:pt x="31922" y="54242"/>
                    </a:cubicBezTo>
                    <a:cubicBezTo>
                      <a:pt x="34493" y="46621"/>
                      <a:pt x="34493" y="39097"/>
                      <a:pt x="33827" y="31382"/>
                    </a:cubicBezTo>
                    <a:cubicBezTo>
                      <a:pt x="40399" y="30143"/>
                      <a:pt x="46876" y="29667"/>
                      <a:pt x="53067" y="32048"/>
                    </a:cubicBezTo>
                    <a:cubicBezTo>
                      <a:pt x="57544" y="33668"/>
                      <a:pt x="60592" y="26333"/>
                      <a:pt x="56306" y="24143"/>
                    </a:cubicBezTo>
                    <a:close/>
                  </a:path>
                </a:pathLst>
              </a:custGeom>
              <a:grpFill/>
              <a:ln w="9525" cap="flat">
                <a:noFill/>
                <a:prstDash val="solid"/>
                <a:miter/>
              </a:ln>
            </p:spPr>
            <p:txBody>
              <a:bodyPr rtlCol="0" anchor="ctr"/>
              <a:lstStyle/>
              <a:p>
                <a:endParaRPr lang="en-US"/>
              </a:p>
            </p:txBody>
          </p:sp>
          <p:sp>
            <p:nvSpPr>
              <p:cNvPr id="1283" name="Freeform: Shape 1282">
                <a:extLst>
                  <a:ext uri="{FF2B5EF4-FFF2-40B4-BE49-F238E27FC236}">
                    <a16:creationId xmlns:a16="http://schemas.microsoft.com/office/drawing/2014/main" id="{9EA60AA6-2C6A-B978-9819-7F9EAECEDDE3}"/>
                  </a:ext>
                </a:extLst>
              </p:cNvPr>
              <p:cNvSpPr/>
              <p:nvPr/>
            </p:nvSpPr>
            <p:spPr>
              <a:xfrm>
                <a:off x="7102719" y="5317201"/>
                <a:ext cx="36434" cy="10155"/>
              </a:xfrm>
              <a:custGeom>
                <a:avLst/>
                <a:gdLst>
                  <a:gd name="connsiteX0" fmla="*/ 35506 w 36434"/>
                  <a:gd name="connsiteY0" fmla="*/ 3559 h 10155"/>
                  <a:gd name="connsiteX1" fmla="*/ 15980 w 36434"/>
                  <a:gd name="connsiteY1" fmla="*/ 130 h 10155"/>
                  <a:gd name="connsiteX2" fmla="*/ 549 w 36434"/>
                  <a:gd name="connsiteY2" fmla="*/ 2416 h 10155"/>
                  <a:gd name="connsiteX3" fmla="*/ 73 w 36434"/>
                  <a:gd name="connsiteY3" fmla="*/ 4131 h 10155"/>
                  <a:gd name="connsiteX4" fmla="*/ 13980 w 36434"/>
                  <a:gd name="connsiteY4" fmla="*/ 10036 h 10155"/>
                  <a:gd name="connsiteX5" fmla="*/ 35506 w 36434"/>
                  <a:gd name="connsiteY5" fmla="*/ 6226 h 10155"/>
                  <a:gd name="connsiteX6" fmla="*/ 35506 w 36434"/>
                  <a:gd name="connsiteY6" fmla="*/ 3559 h 1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4" h="10155">
                    <a:moveTo>
                      <a:pt x="35506" y="3559"/>
                    </a:moveTo>
                    <a:cubicBezTo>
                      <a:pt x="29220" y="1083"/>
                      <a:pt x="22742" y="-60"/>
                      <a:pt x="15980" y="130"/>
                    </a:cubicBezTo>
                    <a:cubicBezTo>
                      <a:pt x="11217" y="320"/>
                      <a:pt x="4359" y="-1108"/>
                      <a:pt x="549" y="2416"/>
                    </a:cubicBezTo>
                    <a:cubicBezTo>
                      <a:pt x="73" y="2797"/>
                      <a:pt x="-118" y="3559"/>
                      <a:pt x="73" y="4131"/>
                    </a:cubicBezTo>
                    <a:cubicBezTo>
                      <a:pt x="1978" y="9465"/>
                      <a:pt x="9217" y="9655"/>
                      <a:pt x="13980" y="10036"/>
                    </a:cubicBezTo>
                    <a:cubicBezTo>
                      <a:pt x="21599" y="10608"/>
                      <a:pt x="28457" y="9084"/>
                      <a:pt x="35506" y="6226"/>
                    </a:cubicBezTo>
                    <a:cubicBezTo>
                      <a:pt x="36744" y="5654"/>
                      <a:pt x="36744" y="4035"/>
                      <a:pt x="35506" y="3559"/>
                    </a:cubicBezTo>
                    <a:close/>
                  </a:path>
                </a:pathLst>
              </a:custGeom>
              <a:grpFill/>
              <a:ln w="9525" cap="flat">
                <a:noFill/>
                <a:prstDash val="solid"/>
                <a:miter/>
              </a:ln>
            </p:spPr>
            <p:txBody>
              <a:bodyPr rtlCol="0" anchor="ctr"/>
              <a:lstStyle/>
              <a:p>
                <a:endParaRPr lang="en-US"/>
              </a:p>
            </p:txBody>
          </p:sp>
        </p:grpSp>
        <p:grpSp>
          <p:nvGrpSpPr>
            <p:cNvPr id="1284" name="Graphic 6">
              <a:extLst>
                <a:ext uri="{FF2B5EF4-FFF2-40B4-BE49-F238E27FC236}">
                  <a16:creationId xmlns:a16="http://schemas.microsoft.com/office/drawing/2014/main" id="{C911B0BB-FF42-2A7A-7147-13EBD05A580E}"/>
                </a:ext>
              </a:extLst>
            </p:cNvPr>
            <p:cNvGrpSpPr/>
            <p:nvPr/>
          </p:nvGrpSpPr>
          <p:grpSpPr>
            <a:xfrm>
              <a:off x="7124985" y="4800466"/>
              <a:ext cx="1072199" cy="204706"/>
              <a:chOff x="7124985" y="4800466"/>
              <a:chExt cx="1072199" cy="204706"/>
            </a:xfrm>
            <a:grpFill/>
          </p:grpSpPr>
          <p:sp>
            <p:nvSpPr>
              <p:cNvPr id="1285" name="Freeform: Shape 1284">
                <a:extLst>
                  <a:ext uri="{FF2B5EF4-FFF2-40B4-BE49-F238E27FC236}">
                    <a16:creationId xmlns:a16="http://schemas.microsoft.com/office/drawing/2014/main" id="{55E5B902-770A-7E21-B4FC-146555CEF52B}"/>
                  </a:ext>
                </a:extLst>
              </p:cNvPr>
              <p:cNvSpPr/>
              <p:nvPr/>
            </p:nvSpPr>
            <p:spPr>
              <a:xfrm>
                <a:off x="7124985" y="4879630"/>
                <a:ext cx="138996" cy="109605"/>
              </a:xfrm>
              <a:custGeom>
                <a:avLst/>
                <a:gdLst>
                  <a:gd name="connsiteX0" fmla="*/ 138684 w 138996"/>
                  <a:gd name="connsiteY0" fmla="*/ 83371 h 109605"/>
                  <a:gd name="connsiteX1" fmla="*/ 114110 w 138996"/>
                  <a:gd name="connsiteY1" fmla="*/ 12600 h 109605"/>
                  <a:gd name="connsiteX2" fmla="*/ 115729 w 138996"/>
                  <a:gd name="connsiteY2" fmla="*/ 11362 h 109605"/>
                  <a:gd name="connsiteX3" fmla="*/ 107823 w 138996"/>
                  <a:gd name="connsiteY3" fmla="*/ 694 h 109605"/>
                  <a:gd name="connsiteX4" fmla="*/ 102965 w 138996"/>
                  <a:gd name="connsiteY4" fmla="*/ 4313 h 109605"/>
                  <a:gd name="connsiteX5" fmla="*/ 39529 w 138996"/>
                  <a:gd name="connsiteY5" fmla="*/ 50700 h 109605"/>
                  <a:gd name="connsiteX6" fmla="*/ 16764 w 138996"/>
                  <a:gd name="connsiteY6" fmla="*/ 66035 h 109605"/>
                  <a:gd name="connsiteX7" fmla="*/ 2286 w 138996"/>
                  <a:gd name="connsiteY7" fmla="*/ 80704 h 109605"/>
                  <a:gd name="connsiteX8" fmla="*/ 762 w 138996"/>
                  <a:gd name="connsiteY8" fmla="*/ 80418 h 109605"/>
                  <a:gd name="connsiteX9" fmla="*/ 0 w 138996"/>
                  <a:gd name="connsiteY9" fmla="*/ 85276 h 109605"/>
                  <a:gd name="connsiteX10" fmla="*/ 1619 w 138996"/>
                  <a:gd name="connsiteY10" fmla="*/ 87467 h 109605"/>
                  <a:gd name="connsiteX11" fmla="*/ 10763 w 138996"/>
                  <a:gd name="connsiteY11" fmla="*/ 85562 h 109605"/>
                  <a:gd name="connsiteX12" fmla="*/ 39148 w 138996"/>
                  <a:gd name="connsiteY12" fmla="*/ 65369 h 109605"/>
                  <a:gd name="connsiteX13" fmla="*/ 99346 w 138996"/>
                  <a:gd name="connsiteY13" fmla="*/ 24030 h 109605"/>
                  <a:gd name="connsiteX14" fmla="*/ 109823 w 138996"/>
                  <a:gd name="connsiteY14" fmla="*/ 48700 h 109605"/>
                  <a:gd name="connsiteX15" fmla="*/ 125349 w 138996"/>
                  <a:gd name="connsiteY15" fmla="*/ 83847 h 109605"/>
                  <a:gd name="connsiteX16" fmla="*/ 88582 w 138996"/>
                  <a:gd name="connsiteY16" fmla="*/ 96325 h 109605"/>
                  <a:gd name="connsiteX17" fmla="*/ 87535 w 138996"/>
                  <a:gd name="connsiteY17" fmla="*/ 104040 h 109605"/>
                  <a:gd name="connsiteX18" fmla="*/ 138684 w 138996"/>
                  <a:gd name="connsiteY18" fmla="*/ 83371 h 109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996" h="109605">
                    <a:moveTo>
                      <a:pt x="138684" y="83371"/>
                    </a:moveTo>
                    <a:cubicBezTo>
                      <a:pt x="136779" y="70798"/>
                      <a:pt x="103251" y="19934"/>
                      <a:pt x="114110" y="12600"/>
                    </a:cubicBezTo>
                    <a:cubicBezTo>
                      <a:pt x="114681" y="12219"/>
                      <a:pt x="115157" y="11743"/>
                      <a:pt x="115729" y="11362"/>
                    </a:cubicBezTo>
                    <a:cubicBezTo>
                      <a:pt x="121539" y="6885"/>
                      <a:pt x="114110" y="-2640"/>
                      <a:pt x="107823" y="694"/>
                    </a:cubicBezTo>
                    <a:cubicBezTo>
                      <a:pt x="105823" y="1742"/>
                      <a:pt x="104299" y="2980"/>
                      <a:pt x="102965" y="4313"/>
                    </a:cubicBezTo>
                    <a:cubicBezTo>
                      <a:pt x="82201" y="20315"/>
                      <a:pt x="61341" y="36127"/>
                      <a:pt x="39529" y="50700"/>
                    </a:cubicBezTo>
                    <a:cubicBezTo>
                      <a:pt x="32004" y="55653"/>
                      <a:pt x="22955" y="59558"/>
                      <a:pt x="16764" y="66035"/>
                    </a:cubicBezTo>
                    <a:cubicBezTo>
                      <a:pt x="15335" y="67559"/>
                      <a:pt x="2381" y="81371"/>
                      <a:pt x="2286" y="80704"/>
                    </a:cubicBezTo>
                    <a:cubicBezTo>
                      <a:pt x="2191" y="79846"/>
                      <a:pt x="953" y="79466"/>
                      <a:pt x="762" y="80418"/>
                    </a:cubicBezTo>
                    <a:cubicBezTo>
                      <a:pt x="95" y="83180"/>
                      <a:pt x="0" y="82990"/>
                      <a:pt x="0" y="85276"/>
                    </a:cubicBezTo>
                    <a:cubicBezTo>
                      <a:pt x="0" y="86323"/>
                      <a:pt x="667" y="87086"/>
                      <a:pt x="1619" y="87467"/>
                    </a:cubicBezTo>
                    <a:cubicBezTo>
                      <a:pt x="5144" y="88991"/>
                      <a:pt x="7715" y="87467"/>
                      <a:pt x="10763" y="85562"/>
                    </a:cubicBezTo>
                    <a:cubicBezTo>
                      <a:pt x="20764" y="79370"/>
                      <a:pt x="28670" y="71179"/>
                      <a:pt x="39148" y="65369"/>
                    </a:cubicBezTo>
                    <a:cubicBezTo>
                      <a:pt x="60388" y="53558"/>
                      <a:pt x="80010" y="38889"/>
                      <a:pt x="99346" y="24030"/>
                    </a:cubicBezTo>
                    <a:cubicBezTo>
                      <a:pt x="101346" y="32698"/>
                      <a:pt x="106204" y="41746"/>
                      <a:pt x="109823" y="48700"/>
                    </a:cubicBezTo>
                    <a:cubicBezTo>
                      <a:pt x="115729" y="60035"/>
                      <a:pt x="122587" y="71369"/>
                      <a:pt x="125349" y="83847"/>
                    </a:cubicBezTo>
                    <a:cubicBezTo>
                      <a:pt x="129159" y="101183"/>
                      <a:pt x="97631" y="93563"/>
                      <a:pt x="88582" y="96325"/>
                    </a:cubicBezTo>
                    <a:cubicBezTo>
                      <a:pt x="85249" y="97372"/>
                      <a:pt x="84106" y="101945"/>
                      <a:pt x="87535" y="104040"/>
                    </a:cubicBezTo>
                    <a:cubicBezTo>
                      <a:pt x="105632" y="115184"/>
                      <a:pt x="142780" y="110231"/>
                      <a:pt x="138684" y="83371"/>
                    </a:cubicBezTo>
                    <a:close/>
                  </a:path>
                </a:pathLst>
              </a:custGeom>
              <a:grpFill/>
              <a:ln w="9525" cap="flat">
                <a:noFill/>
                <a:prstDash val="solid"/>
                <a:miter/>
              </a:ln>
            </p:spPr>
            <p:txBody>
              <a:bodyPr rtlCol="0" anchor="ctr"/>
              <a:lstStyle/>
              <a:p>
                <a:endParaRPr lang="en-US"/>
              </a:p>
            </p:txBody>
          </p:sp>
          <p:sp>
            <p:nvSpPr>
              <p:cNvPr id="1286" name="Freeform: Shape 1285">
                <a:extLst>
                  <a:ext uri="{FF2B5EF4-FFF2-40B4-BE49-F238E27FC236}">
                    <a16:creationId xmlns:a16="http://schemas.microsoft.com/office/drawing/2014/main" id="{A2FE60C4-4719-653C-DE51-57CA59602816}"/>
                  </a:ext>
                </a:extLst>
              </p:cNvPr>
              <p:cNvSpPr/>
              <p:nvPr/>
            </p:nvSpPr>
            <p:spPr>
              <a:xfrm>
                <a:off x="7297054" y="4919043"/>
                <a:ext cx="74914" cy="14839"/>
              </a:xfrm>
              <a:custGeom>
                <a:avLst/>
                <a:gdLst>
                  <a:gd name="connsiteX0" fmla="*/ 71199 w 74914"/>
                  <a:gd name="connsiteY0" fmla="*/ 3572 h 14839"/>
                  <a:gd name="connsiteX1" fmla="*/ 37481 w 74914"/>
                  <a:gd name="connsiteY1" fmla="*/ 48 h 14839"/>
                  <a:gd name="connsiteX2" fmla="*/ 1000 w 74914"/>
                  <a:gd name="connsiteY2" fmla="*/ 3191 h 14839"/>
                  <a:gd name="connsiteX3" fmla="*/ 1000 w 74914"/>
                  <a:gd name="connsiteY3" fmla="*/ 5286 h 14839"/>
                  <a:gd name="connsiteX4" fmla="*/ 37481 w 74914"/>
                  <a:gd name="connsiteY4" fmla="*/ 12906 h 14839"/>
                  <a:gd name="connsiteX5" fmla="*/ 71199 w 74914"/>
                  <a:gd name="connsiteY5" fmla="*/ 13573 h 14839"/>
                  <a:gd name="connsiteX6" fmla="*/ 71199 w 74914"/>
                  <a:gd name="connsiteY6" fmla="*/ 3572 h 14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14" h="14839">
                    <a:moveTo>
                      <a:pt x="71199" y="3572"/>
                    </a:moveTo>
                    <a:cubicBezTo>
                      <a:pt x="61008" y="-524"/>
                      <a:pt x="47958" y="429"/>
                      <a:pt x="37481" y="48"/>
                    </a:cubicBezTo>
                    <a:cubicBezTo>
                      <a:pt x="24622" y="-428"/>
                      <a:pt x="13383" y="2810"/>
                      <a:pt x="1000" y="3191"/>
                    </a:cubicBezTo>
                    <a:cubicBezTo>
                      <a:pt x="-333" y="3191"/>
                      <a:pt x="-333" y="5096"/>
                      <a:pt x="1000" y="5286"/>
                    </a:cubicBezTo>
                    <a:cubicBezTo>
                      <a:pt x="13383" y="7191"/>
                      <a:pt x="24622" y="11859"/>
                      <a:pt x="37481" y="12906"/>
                    </a:cubicBezTo>
                    <a:cubicBezTo>
                      <a:pt x="48054" y="13859"/>
                      <a:pt x="61103" y="16335"/>
                      <a:pt x="71199" y="13573"/>
                    </a:cubicBezTo>
                    <a:cubicBezTo>
                      <a:pt x="76152" y="12240"/>
                      <a:pt x="76152" y="5572"/>
                      <a:pt x="71199" y="3572"/>
                    </a:cubicBezTo>
                    <a:close/>
                  </a:path>
                </a:pathLst>
              </a:custGeom>
              <a:grpFill/>
              <a:ln w="9525" cap="flat">
                <a:noFill/>
                <a:prstDash val="solid"/>
                <a:miter/>
              </a:ln>
            </p:spPr>
            <p:txBody>
              <a:bodyPr rtlCol="0" anchor="ctr"/>
              <a:lstStyle/>
              <a:p>
                <a:endParaRPr lang="en-US"/>
              </a:p>
            </p:txBody>
          </p:sp>
          <p:sp>
            <p:nvSpPr>
              <p:cNvPr id="1287" name="Freeform: Shape 1286">
                <a:extLst>
                  <a:ext uri="{FF2B5EF4-FFF2-40B4-BE49-F238E27FC236}">
                    <a16:creationId xmlns:a16="http://schemas.microsoft.com/office/drawing/2014/main" id="{3868A4E8-FD7C-5337-05D0-1A0CF9764190}"/>
                  </a:ext>
                </a:extLst>
              </p:cNvPr>
              <p:cNvSpPr/>
              <p:nvPr/>
            </p:nvSpPr>
            <p:spPr>
              <a:xfrm>
                <a:off x="7299126" y="4948497"/>
                <a:ext cx="76890" cy="14848"/>
              </a:xfrm>
              <a:custGeom>
                <a:avLst/>
                <a:gdLst>
                  <a:gd name="connsiteX0" fmla="*/ 75605 w 76890"/>
                  <a:gd name="connsiteY0" fmla="*/ 8694 h 14848"/>
                  <a:gd name="connsiteX1" fmla="*/ 39600 w 76890"/>
                  <a:gd name="connsiteY1" fmla="*/ 2026 h 14848"/>
                  <a:gd name="connsiteX2" fmla="*/ 357 w 76890"/>
                  <a:gd name="connsiteY2" fmla="*/ 4979 h 14848"/>
                  <a:gd name="connsiteX3" fmla="*/ 357 w 76890"/>
                  <a:gd name="connsiteY3" fmla="*/ 6789 h 14848"/>
                  <a:gd name="connsiteX4" fmla="*/ 35219 w 76890"/>
                  <a:gd name="connsiteY4" fmla="*/ 14218 h 14848"/>
                  <a:gd name="connsiteX5" fmla="*/ 75605 w 76890"/>
                  <a:gd name="connsiteY5" fmla="*/ 12314 h 14848"/>
                  <a:gd name="connsiteX6" fmla="*/ 75605 w 76890"/>
                  <a:gd name="connsiteY6" fmla="*/ 8694 h 1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0" h="14848">
                    <a:moveTo>
                      <a:pt x="75605" y="8694"/>
                    </a:moveTo>
                    <a:cubicBezTo>
                      <a:pt x="63317" y="4693"/>
                      <a:pt x="52364" y="2789"/>
                      <a:pt x="39600" y="2026"/>
                    </a:cubicBezTo>
                    <a:cubicBezTo>
                      <a:pt x="29408" y="1360"/>
                      <a:pt x="7501" y="-3593"/>
                      <a:pt x="357" y="4979"/>
                    </a:cubicBezTo>
                    <a:cubicBezTo>
                      <a:pt x="-119" y="5551"/>
                      <a:pt x="-119" y="6122"/>
                      <a:pt x="357" y="6789"/>
                    </a:cubicBezTo>
                    <a:cubicBezTo>
                      <a:pt x="7025" y="15552"/>
                      <a:pt x="25694" y="13457"/>
                      <a:pt x="35219" y="14218"/>
                    </a:cubicBezTo>
                    <a:cubicBezTo>
                      <a:pt x="49506" y="15362"/>
                      <a:pt x="61889" y="15076"/>
                      <a:pt x="75605" y="12314"/>
                    </a:cubicBezTo>
                    <a:cubicBezTo>
                      <a:pt x="77319" y="11932"/>
                      <a:pt x="77319" y="9265"/>
                      <a:pt x="75605" y="8694"/>
                    </a:cubicBezTo>
                    <a:close/>
                  </a:path>
                </a:pathLst>
              </a:custGeom>
              <a:grpFill/>
              <a:ln w="9525" cap="flat">
                <a:noFill/>
                <a:prstDash val="solid"/>
                <a:miter/>
              </a:ln>
            </p:spPr>
            <p:txBody>
              <a:bodyPr rtlCol="0" anchor="ctr"/>
              <a:lstStyle/>
              <a:p>
                <a:endParaRPr lang="en-US"/>
              </a:p>
            </p:txBody>
          </p:sp>
          <p:sp>
            <p:nvSpPr>
              <p:cNvPr id="1288" name="Freeform: Shape 1287">
                <a:extLst>
                  <a:ext uri="{FF2B5EF4-FFF2-40B4-BE49-F238E27FC236}">
                    <a16:creationId xmlns:a16="http://schemas.microsoft.com/office/drawing/2014/main" id="{DE089B7F-8FD7-C87C-74DF-A243BB877313}"/>
                  </a:ext>
                </a:extLst>
              </p:cNvPr>
              <p:cNvSpPr/>
              <p:nvPr/>
            </p:nvSpPr>
            <p:spPr>
              <a:xfrm>
                <a:off x="7437021" y="4894097"/>
                <a:ext cx="141224" cy="99482"/>
              </a:xfrm>
              <a:custGeom>
                <a:avLst/>
                <a:gdLst>
                  <a:gd name="connsiteX0" fmla="*/ 138497 w 141224"/>
                  <a:gd name="connsiteY0" fmla="*/ 66713 h 99482"/>
                  <a:gd name="connsiteX1" fmla="*/ 86681 w 141224"/>
                  <a:gd name="connsiteY1" fmla="*/ 75476 h 99482"/>
                  <a:gd name="connsiteX2" fmla="*/ 72869 w 141224"/>
                  <a:gd name="connsiteY2" fmla="*/ 23374 h 99482"/>
                  <a:gd name="connsiteX3" fmla="*/ 58677 w 141224"/>
                  <a:gd name="connsiteY3" fmla="*/ 22517 h 99482"/>
                  <a:gd name="connsiteX4" fmla="*/ 34198 w 141224"/>
                  <a:gd name="connsiteY4" fmla="*/ 71762 h 99482"/>
                  <a:gd name="connsiteX5" fmla="*/ 23815 w 141224"/>
                  <a:gd name="connsiteY5" fmla="*/ 15564 h 99482"/>
                  <a:gd name="connsiteX6" fmla="*/ 26387 w 141224"/>
                  <a:gd name="connsiteY6" fmla="*/ 4801 h 99482"/>
                  <a:gd name="connsiteX7" fmla="*/ 19244 w 141224"/>
                  <a:gd name="connsiteY7" fmla="*/ 2420 h 99482"/>
                  <a:gd name="connsiteX8" fmla="*/ 14862 w 141224"/>
                  <a:gd name="connsiteY8" fmla="*/ 19564 h 99482"/>
                  <a:gd name="connsiteX9" fmla="*/ 3 w 141224"/>
                  <a:gd name="connsiteY9" fmla="*/ 92621 h 99482"/>
                  <a:gd name="connsiteX10" fmla="*/ 2670 w 141224"/>
                  <a:gd name="connsiteY10" fmla="*/ 93193 h 99482"/>
                  <a:gd name="connsiteX11" fmla="*/ 13719 w 141224"/>
                  <a:gd name="connsiteY11" fmla="*/ 55664 h 99482"/>
                  <a:gd name="connsiteX12" fmla="*/ 34769 w 141224"/>
                  <a:gd name="connsiteY12" fmla="*/ 86049 h 99482"/>
                  <a:gd name="connsiteX13" fmla="*/ 65726 w 141224"/>
                  <a:gd name="connsiteY13" fmla="*/ 69285 h 99482"/>
                  <a:gd name="connsiteX14" fmla="*/ 83252 w 141224"/>
                  <a:gd name="connsiteY14" fmla="*/ 93479 h 99482"/>
                  <a:gd name="connsiteX15" fmla="*/ 140878 w 141224"/>
                  <a:gd name="connsiteY15" fmla="*/ 68904 h 99482"/>
                  <a:gd name="connsiteX16" fmla="*/ 138497 w 141224"/>
                  <a:gd name="connsiteY16" fmla="*/ 66713 h 9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24" h="99482">
                    <a:moveTo>
                      <a:pt x="138497" y="66713"/>
                    </a:moveTo>
                    <a:cubicBezTo>
                      <a:pt x="124781" y="77286"/>
                      <a:pt x="103063" y="92716"/>
                      <a:pt x="86681" y="75476"/>
                    </a:cubicBezTo>
                    <a:cubicBezTo>
                      <a:pt x="74870" y="62998"/>
                      <a:pt x="73536" y="38614"/>
                      <a:pt x="72869" y="23374"/>
                    </a:cubicBezTo>
                    <a:cubicBezTo>
                      <a:pt x="72489" y="14231"/>
                      <a:pt x="58582" y="13278"/>
                      <a:pt x="58677" y="22517"/>
                    </a:cubicBezTo>
                    <a:cubicBezTo>
                      <a:pt x="58773" y="31566"/>
                      <a:pt x="56677" y="90716"/>
                      <a:pt x="34198" y="71762"/>
                    </a:cubicBezTo>
                    <a:cubicBezTo>
                      <a:pt x="18863" y="58807"/>
                      <a:pt x="20006" y="34138"/>
                      <a:pt x="23815" y="15564"/>
                    </a:cubicBezTo>
                    <a:cubicBezTo>
                      <a:pt x="24673" y="11945"/>
                      <a:pt x="25530" y="8420"/>
                      <a:pt x="26387" y="4801"/>
                    </a:cubicBezTo>
                    <a:cubicBezTo>
                      <a:pt x="27530" y="229"/>
                      <a:pt x="20767" y="-2057"/>
                      <a:pt x="19244" y="2420"/>
                    </a:cubicBezTo>
                    <a:cubicBezTo>
                      <a:pt x="17624" y="7087"/>
                      <a:pt x="16100" y="13088"/>
                      <a:pt x="14862" y="19564"/>
                    </a:cubicBezTo>
                    <a:cubicBezTo>
                      <a:pt x="8385" y="43568"/>
                      <a:pt x="860" y="67761"/>
                      <a:pt x="3" y="92621"/>
                    </a:cubicBezTo>
                    <a:cubicBezTo>
                      <a:pt x="-92" y="94240"/>
                      <a:pt x="2194" y="94526"/>
                      <a:pt x="2670" y="93193"/>
                    </a:cubicBezTo>
                    <a:cubicBezTo>
                      <a:pt x="6861" y="81001"/>
                      <a:pt x="10385" y="68332"/>
                      <a:pt x="13719" y="55664"/>
                    </a:cubicBezTo>
                    <a:cubicBezTo>
                      <a:pt x="16005" y="68999"/>
                      <a:pt x="22006" y="80620"/>
                      <a:pt x="34769" y="86049"/>
                    </a:cubicBezTo>
                    <a:cubicBezTo>
                      <a:pt x="51057" y="93002"/>
                      <a:pt x="60392" y="83287"/>
                      <a:pt x="65726" y="69285"/>
                    </a:cubicBezTo>
                    <a:cubicBezTo>
                      <a:pt x="69440" y="78334"/>
                      <a:pt x="74870" y="86716"/>
                      <a:pt x="83252" y="93479"/>
                    </a:cubicBezTo>
                    <a:cubicBezTo>
                      <a:pt x="105540" y="111671"/>
                      <a:pt x="129829" y="84144"/>
                      <a:pt x="140878" y="68904"/>
                    </a:cubicBezTo>
                    <a:cubicBezTo>
                      <a:pt x="142116" y="67285"/>
                      <a:pt x="139735" y="65665"/>
                      <a:pt x="138497" y="66713"/>
                    </a:cubicBezTo>
                    <a:close/>
                  </a:path>
                </a:pathLst>
              </a:custGeom>
              <a:grpFill/>
              <a:ln w="9525" cap="flat">
                <a:noFill/>
                <a:prstDash val="solid"/>
                <a:miter/>
              </a:ln>
            </p:spPr>
            <p:txBody>
              <a:bodyPr rtlCol="0" anchor="ctr"/>
              <a:lstStyle/>
              <a:p>
                <a:endParaRPr lang="en-US"/>
              </a:p>
            </p:txBody>
          </p:sp>
          <p:sp>
            <p:nvSpPr>
              <p:cNvPr id="1289" name="Freeform: Shape 1288">
                <a:extLst>
                  <a:ext uri="{FF2B5EF4-FFF2-40B4-BE49-F238E27FC236}">
                    <a16:creationId xmlns:a16="http://schemas.microsoft.com/office/drawing/2014/main" id="{1E4C154D-1EAB-66D7-011C-DAAFAA9464F7}"/>
                  </a:ext>
                </a:extLst>
              </p:cNvPr>
              <p:cNvSpPr/>
              <p:nvPr/>
            </p:nvSpPr>
            <p:spPr>
              <a:xfrm>
                <a:off x="7536828" y="4817201"/>
                <a:ext cx="119473" cy="177174"/>
              </a:xfrm>
              <a:custGeom>
                <a:avLst/>
                <a:gdLst>
                  <a:gd name="connsiteX0" fmla="*/ 118414 w 119473"/>
                  <a:gd name="connsiteY0" fmla="*/ 48550 h 177174"/>
                  <a:gd name="connsiteX1" fmla="*/ 56787 w 119473"/>
                  <a:gd name="connsiteY1" fmla="*/ 42073 h 177174"/>
                  <a:gd name="connsiteX2" fmla="*/ 56882 w 119473"/>
                  <a:gd name="connsiteY2" fmla="*/ 5306 h 177174"/>
                  <a:gd name="connsiteX3" fmla="*/ 46595 w 119473"/>
                  <a:gd name="connsiteY3" fmla="*/ 4639 h 177174"/>
                  <a:gd name="connsiteX4" fmla="*/ 40500 w 119473"/>
                  <a:gd name="connsiteY4" fmla="*/ 41692 h 177174"/>
                  <a:gd name="connsiteX5" fmla="*/ 1257 w 119473"/>
                  <a:gd name="connsiteY5" fmla="*/ 43025 h 177174"/>
                  <a:gd name="connsiteX6" fmla="*/ 1257 w 119473"/>
                  <a:gd name="connsiteY6" fmla="*/ 46359 h 177174"/>
                  <a:gd name="connsiteX7" fmla="*/ 37070 w 119473"/>
                  <a:gd name="connsiteY7" fmla="*/ 55122 h 177174"/>
                  <a:gd name="connsiteX8" fmla="*/ 19925 w 119473"/>
                  <a:gd name="connsiteY8" fmla="*/ 105128 h 177174"/>
                  <a:gd name="connsiteX9" fmla="*/ 21164 w 119473"/>
                  <a:gd name="connsiteY9" fmla="*/ 106176 h 177174"/>
                  <a:gd name="connsiteX10" fmla="*/ 43548 w 119473"/>
                  <a:gd name="connsiteY10" fmla="*/ 71410 h 177174"/>
                  <a:gd name="connsiteX11" fmla="*/ 46119 w 119473"/>
                  <a:gd name="connsiteY11" fmla="*/ 62742 h 177174"/>
                  <a:gd name="connsiteX12" fmla="*/ 51548 w 119473"/>
                  <a:gd name="connsiteY12" fmla="*/ 128845 h 177174"/>
                  <a:gd name="connsiteX13" fmla="*/ 73360 w 119473"/>
                  <a:gd name="connsiteY13" fmla="*/ 173422 h 177174"/>
                  <a:gd name="connsiteX14" fmla="*/ 107936 w 119473"/>
                  <a:gd name="connsiteY14" fmla="*/ 161707 h 177174"/>
                  <a:gd name="connsiteX15" fmla="*/ 105936 w 119473"/>
                  <a:gd name="connsiteY15" fmla="*/ 159040 h 177174"/>
                  <a:gd name="connsiteX16" fmla="*/ 72789 w 119473"/>
                  <a:gd name="connsiteY16" fmla="*/ 153515 h 177174"/>
                  <a:gd name="connsiteX17" fmla="*/ 59359 w 119473"/>
                  <a:gd name="connsiteY17" fmla="*/ 99413 h 177174"/>
                  <a:gd name="connsiteX18" fmla="*/ 56787 w 119473"/>
                  <a:gd name="connsiteY18" fmla="*/ 55598 h 177174"/>
                  <a:gd name="connsiteX19" fmla="*/ 118319 w 119473"/>
                  <a:gd name="connsiteY19" fmla="*/ 50645 h 177174"/>
                  <a:gd name="connsiteX20" fmla="*/ 118414 w 119473"/>
                  <a:gd name="connsiteY20" fmla="*/ 48550 h 17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9473" h="177174">
                    <a:moveTo>
                      <a:pt x="118414" y="48550"/>
                    </a:moveTo>
                    <a:cubicBezTo>
                      <a:pt x="98316" y="45216"/>
                      <a:pt x="77551" y="43025"/>
                      <a:pt x="56787" y="42073"/>
                    </a:cubicBezTo>
                    <a:cubicBezTo>
                      <a:pt x="56787" y="29785"/>
                      <a:pt x="56882" y="17593"/>
                      <a:pt x="56882" y="5306"/>
                    </a:cubicBezTo>
                    <a:cubicBezTo>
                      <a:pt x="56882" y="-1457"/>
                      <a:pt x="47167" y="-1838"/>
                      <a:pt x="46595" y="4639"/>
                    </a:cubicBezTo>
                    <a:cubicBezTo>
                      <a:pt x="45452" y="17498"/>
                      <a:pt x="43357" y="29785"/>
                      <a:pt x="40500" y="41692"/>
                    </a:cubicBezTo>
                    <a:cubicBezTo>
                      <a:pt x="27260" y="41596"/>
                      <a:pt x="14115" y="41882"/>
                      <a:pt x="1257" y="43025"/>
                    </a:cubicBezTo>
                    <a:cubicBezTo>
                      <a:pt x="-649" y="43216"/>
                      <a:pt x="-172" y="45692"/>
                      <a:pt x="1257" y="46359"/>
                    </a:cubicBezTo>
                    <a:cubicBezTo>
                      <a:pt x="12686" y="51502"/>
                      <a:pt x="24688" y="54074"/>
                      <a:pt x="37070" y="55122"/>
                    </a:cubicBezTo>
                    <a:cubicBezTo>
                      <a:pt x="32308" y="71981"/>
                      <a:pt x="26402" y="88364"/>
                      <a:pt x="19925" y="105128"/>
                    </a:cubicBezTo>
                    <a:cubicBezTo>
                      <a:pt x="19640" y="105890"/>
                      <a:pt x="20592" y="106462"/>
                      <a:pt x="21164" y="106176"/>
                    </a:cubicBezTo>
                    <a:cubicBezTo>
                      <a:pt x="34499" y="99985"/>
                      <a:pt x="39071" y="84649"/>
                      <a:pt x="43548" y="71410"/>
                    </a:cubicBezTo>
                    <a:cubicBezTo>
                      <a:pt x="44500" y="68552"/>
                      <a:pt x="45262" y="65599"/>
                      <a:pt x="46119" y="62742"/>
                    </a:cubicBezTo>
                    <a:cubicBezTo>
                      <a:pt x="46405" y="84745"/>
                      <a:pt x="47643" y="106843"/>
                      <a:pt x="51548" y="128845"/>
                    </a:cubicBezTo>
                    <a:cubicBezTo>
                      <a:pt x="54310" y="144562"/>
                      <a:pt x="59264" y="163421"/>
                      <a:pt x="73360" y="173422"/>
                    </a:cubicBezTo>
                    <a:cubicBezTo>
                      <a:pt x="86696" y="182852"/>
                      <a:pt x="101459" y="172851"/>
                      <a:pt x="107936" y="161707"/>
                    </a:cubicBezTo>
                    <a:cubicBezTo>
                      <a:pt x="108603" y="160468"/>
                      <a:pt x="107460" y="158564"/>
                      <a:pt x="105936" y="159040"/>
                    </a:cubicBezTo>
                    <a:cubicBezTo>
                      <a:pt x="92982" y="162945"/>
                      <a:pt x="81552" y="167898"/>
                      <a:pt x="72789" y="153515"/>
                    </a:cubicBezTo>
                    <a:cubicBezTo>
                      <a:pt x="63264" y="137894"/>
                      <a:pt x="61264" y="116749"/>
                      <a:pt x="59359" y="99413"/>
                    </a:cubicBezTo>
                    <a:cubicBezTo>
                      <a:pt x="57740" y="84745"/>
                      <a:pt x="57073" y="70171"/>
                      <a:pt x="56787" y="55598"/>
                    </a:cubicBezTo>
                    <a:cubicBezTo>
                      <a:pt x="77742" y="55217"/>
                      <a:pt x="98793" y="51979"/>
                      <a:pt x="118319" y="50645"/>
                    </a:cubicBezTo>
                    <a:cubicBezTo>
                      <a:pt x="119842" y="50645"/>
                      <a:pt x="119842" y="48740"/>
                      <a:pt x="118414" y="48550"/>
                    </a:cubicBezTo>
                    <a:close/>
                  </a:path>
                </a:pathLst>
              </a:custGeom>
              <a:grpFill/>
              <a:ln w="9525" cap="flat">
                <a:noFill/>
                <a:prstDash val="solid"/>
                <a:miter/>
              </a:ln>
            </p:spPr>
            <p:txBody>
              <a:bodyPr rtlCol="0" anchor="ctr"/>
              <a:lstStyle/>
              <a:p>
                <a:endParaRPr lang="en-US"/>
              </a:p>
            </p:txBody>
          </p:sp>
          <p:sp>
            <p:nvSpPr>
              <p:cNvPr id="1290" name="Freeform: Shape 1289">
                <a:extLst>
                  <a:ext uri="{FF2B5EF4-FFF2-40B4-BE49-F238E27FC236}">
                    <a16:creationId xmlns:a16="http://schemas.microsoft.com/office/drawing/2014/main" id="{73C5B935-0C8F-F599-C519-F73356C107CC}"/>
                  </a:ext>
                </a:extLst>
              </p:cNvPr>
              <p:cNvSpPr/>
              <p:nvPr/>
            </p:nvSpPr>
            <p:spPr>
              <a:xfrm>
                <a:off x="7692032" y="4894287"/>
                <a:ext cx="53280" cy="51964"/>
              </a:xfrm>
              <a:custGeom>
                <a:avLst/>
                <a:gdLst>
                  <a:gd name="connsiteX0" fmla="*/ 52744 w 53280"/>
                  <a:gd name="connsiteY0" fmla="*/ 21946 h 51964"/>
                  <a:gd name="connsiteX1" fmla="*/ 37695 w 53280"/>
                  <a:gd name="connsiteY1" fmla="*/ 17565 h 51964"/>
                  <a:gd name="connsiteX2" fmla="*/ 37981 w 53280"/>
                  <a:gd name="connsiteY2" fmla="*/ 991 h 51964"/>
                  <a:gd name="connsiteX3" fmla="*/ 36552 w 53280"/>
                  <a:gd name="connsiteY3" fmla="*/ 134 h 51964"/>
                  <a:gd name="connsiteX4" fmla="*/ 26646 w 53280"/>
                  <a:gd name="connsiteY4" fmla="*/ 17851 h 51964"/>
                  <a:gd name="connsiteX5" fmla="*/ 928 w 53280"/>
                  <a:gd name="connsiteY5" fmla="*/ 21280 h 51964"/>
                  <a:gd name="connsiteX6" fmla="*/ 928 w 53280"/>
                  <a:gd name="connsiteY6" fmla="*/ 23756 h 51964"/>
                  <a:gd name="connsiteX7" fmla="*/ 27122 w 53280"/>
                  <a:gd name="connsiteY7" fmla="*/ 27947 h 51964"/>
                  <a:gd name="connsiteX8" fmla="*/ 33504 w 53280"/>
                  <a:gd name="connsiteY8" fmla="*/ 51093 h 51964"/>
                  <a:gd name="connsiteX9" fmla="*/ 35790 w 53280"/>
                  <a:gd name="connsiteY9" fmla="*/ 50902 h 51964"/>
                  <a:gd name="connsiteX10" fmla="*/ 37409 w 53280"/>
                  <a:gd name="connsiteY10" fmla="*/ 28423 h 51964"/>
                  <a:gd name="connsiteX11" fmla="*/ 52744 w 53280"/>
                  <a:gd name="connsiteY11" fmla="*/ 24804 h 51964"/>
                  <a:gd name="connsiteX12" fmla="*/ 52744 w 53280"/>
                  <a:gd name="connsiteY12" fmla="*/ 21946 h 51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80" h="51964">
                    <a:moveTo>
                      <a:pt x="52744" y="21946"/>
                    </a:moveTo>
                    <a:cubicBezTo>
                      <a:pt x="48553" y="17660"/>
                      <a:pt x="43219" y="17374"/>
                      <a:pt x="37695" y="17565"/>
                    </a:cubicBezTo>
                    <a:cubicBezTo>
                      <a:pt x="38076" y="12040"/>
                      <a:pt x="38647" y="6516"/>
                      <a:pt x="37981" y="991"/>
                    </a:cubicBezTo>
                    <a:cubicBezTo>
                      <a:pt x="37885" y="229"/>
                      <a:pt x="37219" y="-247"/>
                      <a:pt x="36552" y="134"/>
                    </a:cubicBezTo>
                    <a:cubicBezTo>
                      <a:pt x="29789" y="3277"/>
                      <a:pt x="27122" y="10040"/>
                      <a:pt x="26646" y="17851"/>
                    </a:cubicBezTo>
                    <a:cubicBezTo>
                      <a:pt x="17883" y="18041"/>
                      <a:pt x="9120" y="18517"/>
                      <a:pt x="928" y="21280"/>
                    </a:cubicBezTo>
                    <a:cubicBezTo>
                      <a:pt x="-309" y="21660"/>
                      <a:pt x="-309" y="23280"/>
                      <a:pt x="928" y="23756"/>
                    </a:cubicBezTo>
                    <a:cubicBezTo>
                      <a:pt x="9501" y="27376"/>
                      <a:pt x="18169" y="27852"/>
                      <a:pt x="27122" y="27947"/>
                    </a:cubicBezTo>
                    <a:cubicBezTo>
                      <a:pt x="28360" y="36615"/>
                      <a:pt x="31123" y="45378"/>
                      <a:pt x="33504" y="51093"/>
                    </a:cubicBezTo>
                    <a:cubicBezTo>
                      <a:pt x="33980" y="52331"/>
                      <a:pt x="35599" y="52236"/>
                      <a:pt x="35790" y="50902"/>
                    </a:cubicBezTo>
                    <a:cubicBezTo>
                      <a:pt x="36647" y="43378"/>
                      <a:pt x="37409" y="36043"/>
                      <a:pt x="37409" y="28423"/>
                    </a:cubicBezTo>
                    <a:cubicBezTo>
                      <a:pt x="43125" y="28709"/>
                      <a:pt x="48935" y="28423"/>
                      <a:pt x="52744" y="24804"/>
                    </a:cubicBezTo>
                    <a:cubicBezTo>
                      <a:pt x="53411" y="24042"/>
                      <a:pt x="53506" y="22708"/>
                      <a:pt x="52744" y="21946"/>
                    </a:cubicBezTo>
                    <a:close/>
                  </a:path>
                </a:pathLst>
              </a:custGeom>
              <a:grpFill/>
              <a:ln w="9525" cap="flat">
                <a:noFill/>
                <a:prstDash val="solid"/>
                <a:miter/>
              </a:ln>
            </p:spPr>
            <p:txBody>
              <a:bodyPr rtlCol="0" anchor="ctr"/>
              <a:lstStyle/>
              <a:p>
                <a:endParaRPr lang="en-US"/>
              </a:p>
            </p:txBody>
          </p:sp>
          <p:sp>
            <p:nvSpPr>
              <p:cNvPr id="1291" name="Freeform: Shape 1290">
                <a:extLst>
                  <a:ext uri="{FF2B5EF4-FFF2-40B4-BE49-F238E27FC236}">
                    <a16:creationId xmlns:a16="http://schemas.microsoft.com/office/drawing/2014/main" id="{711C614D-724B-0FDE-6A2F-F2CB260B2737}"/>
                  </a:ext>
                </a:extLst>
              </p:cNvPr>
              <p:cNvSpPr/>
              <p:nvPr/>
            </p:nvSpPr>
            <p:spPr>
              <a:xfrm>
                <a:off x="7798968" y="4800466"/>
                <a:ext cx="41208" cy="75105"/>
              </a:xfrm>
              <a:custGeom>
                <a:avLst/>
                <a:gdLst>
                  <a:gd name="connsiteX0" fmla="*/ 41154 w 41208"/>
                  <a:gd name="connsiteY0" fmla="*/ 6420 h 75105"/>
                  <a:gd name="connsiteX1" fmla="*/ 29343 w 41208"/>
                  <a:gd name="connsiteY1" fmla="*/ 2515 h 75105"/>
                  <a:gd name="connsiteX2" fmla="*/ 197 w 41208"/>
                  <a:gd name="connsiteY2" fmla="*/ 43663 h 75105"/>
                  <a:gd name="connsiteX3" fmla="*/ 1911 w 41208"/>
                  <a:gd name="connsiteY3" fmla="*/ 45949 h 75105"/>
                  <a:gd name="connsiteX4" fmla="*/ 22866 w 41208"/>
                  <a:gd name="connsiteY4" fmla="*/ 31090 h 75105"/>
                  <a:gd name="connsiteX5" fmla="*/ 30772 w 41208"/>
                  <a:gd name="connsiteY5" fmla="*/ 74238 h 75105"/>
                  <a:gd name="connsiteX6" fmla="*/ 34963 w 41208"/>
                  <a:gd name="connsiteY6" fmla="*/ 73381 h 75105"/>
                  <a:gd name="connsiteX7" fmla="*/ 36868 w 41208"/>
                  <a:gd name="connsiteY7" fmla="*/ 44330 h 75105"/>
                  <a:gd name="connsiteX8" fmla="*/ 41154 w 41208"/>
                  <a:gd name="connsiteY8" fmla="*/ 6420 h 7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08" h="75105">
                    <a:moveTo>
                      <a:pt x="41154" y="6420"/>
                    </a:moveTo>
                    <a:cubicBezTo>
                      <a:pt x="42012" y="-342"/>
                      <a:pt x="32487" y="-1962"/>
                      <a:pt x="29343" y="2515"/>
                    </a:cubicBezTo>
                    <a:cubicBezTo>
                      <a:pt x="19627" y="16231"/>
                      <a:pt x="9246" y="29471"/>
                      <a:pt x="197" y="43663"/>
                    </a:cubicBezTo>
                    <a:cubicBezTo>
                      <a:pt x="-470" y="44711"/>
                      <a:pt x="673" y="46235"/>
                      <a:pt x="1911" y="45949"/>
                    </a:cubicBezTo>
                    <a:cubicBezTo>
                      <a:pt x="10293" y="44044"/>
                      <a:pt x="16865" y="38043"/>
                      <a:pt x="22866" y="31090"/>
                    </a:cubicBezTo>
                    <a:cubicBezTo>
                      <a:pt x="20770" y="46902"/>
                      <a:pt x="21533" y="63761"/>
                      <a:pt x="30772" y="74238"/>
                    </a:cubicBezTo>
                    <a:cubicBezTo>
                      <a:pt x="32201" y="75858"/>
                      <a:pt x="34392" y="75000"/>
                      <a:pt x="34963" y="73381"/>
                    </a:cubicBezTo>
                    <a:cubicBezTo>
                      <a:pt x="38392" y="64237"/>
                      <a:pt x="36868" y="54141"/>
                      <a:pt x="36868" y="44330"/>
                    </a:cubicBezTo>
                    <a:cubicBezTo>
                      <a:pt x="36773" y="31471"/>
                      <a:pt x="39440" y="18993"/>
                      <a:pt x="41154" y="6420"/>
                    </a:cubicBezTo>
                    <a:close/>
                  </a:path>
                </a:pathLst>
              </a:custGeom>
              <a:grpFill/>
              <a:ln w="9525" cap="flat">
                <a:noFill/>
                <a:prstDash val="solid"/>
                <a:miter/>
              </a:ln>
            </p:spPr>
            <p:txBody>
              <a:bodyPr rtlCol="0" anchor="ctr"/>
              <a:lstStyle/>
              <a:p>
                <a:endParaRPr lang="en-US"/>
              </a:p>
            </p:txBody>
          </p:sp>
          <p:sp>
            <p:nvSpPr>
              <p:cNvPr id="1292" name="Freeform: Shape 1291">
                <a:extLst>
                  <a:ext uri="{FF2B5EF4-FFF2-40B4-BE49-F238E27FC236}">
                    <a16:creationId xmlns:a16="http://schemas.microsoft.com/office/drawing/2014/main" id="{848B2378-A23E-1CFE-E656-10F4FB34FA07}"/>
                  </a:ext>
                </a:extLst>
              </p:cNvPr>
              <p:cNvSpPr/>
              <p:nvPr/>
            </p:nvSpPr>
            <p:spPr>
              <a:xfrm>
                <a:off x="7780375" y="4886391"/>
                <a:ext cx="114363" cy="14307"/>
              </a:xfrm>
              <a:custGeom>
                <a:avLst/>
                <a:gdLst>
                  <a:gd name="connsiteX0" fmla="*/ 113373 w 114363"/>
                  <a:gd name="connsiteY0" fmla="*/ 5743 h 14307"/>
                  <a:gd name="connsiteX1" fmla="*/ 60605 w 114363"/>
                  <a:gd name="connsiteY1" fmla="*/ 1743 h 14307"/>
                  <a:gd name="connsiteX2" fmla="*/ 787 w 114363"/>
                  <a:gd name="connsiteY2" fmla="*/ 1362 h 14307"/>
                  <a:gd name="connsiteX3" fmla="*/ 787 w 114363"/>
                  <a:gd name="connsiteY3" fmla="*/ 3553 h 14307"/>
                  <a:gd name="connsiteX4" fmla="*/ 60605 w 114363"/>
                  <a:gd name="connsiteY4" fmla="*/ 13459 h 14307"/>
                  <a:gd name="connsiteX5" fmla="*/ 113754 w 114363"/>
                  <a:gd name="connsiteY5" fmla="*/ 8315 h 14307"/>
                  <a:gd name="connsiteX6" fmla="*/ 113373 w 114363"/>
                  <a:gd name="connsiteY6" fmla="*/ 5743 h 1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63" h="14307">
                    <a:moveTo>
                      <a:pt x="113373" y="5743"/>
                    </a:moveTo>
                    <a:cubicBezTo>
                      <a:pt x="95657" y="1552"/>
                      <a:pt x="78607" y="2219"/>
                      <a:pt x="60605" y="1743"/>
                    </a:cubicBezTo>
                    <a:cubicBezTo>
                      <a:pt x="40888" y="1267"/>
                      <a:pt x="20219" y="-1686"/>
                      <a:pt x="787" y="1362"/>
                    </a:cubicBezTo>
                    <a:cubicBezTo>
                      <a:pt x="-356" y="1552"/>
                      <a:pt x="-165" y="3076"/>
                      <a:pt x="787" y="3553"/>
                    </a:cubicBezTo>
                    <a:cubicBezTo>
                      <a:pt x="19552" y="11649"/>
                      <a:pt x="40888" y="12125"/>
                      <a:pt x="60605" y="13459"/>
                    </a:cubicBezTo>
                    <a:cubicBezTo>
                      <a:pt x="79369" y="14792"/>
                      <a:pt x="96704" y="15459"/>
                      <a:pt x="113754" y="8315"/>
                    </a:cubicBezTo>
                    <a:cubicBezTo>
                      <a:pt x="114707" y="7934"/>
                      <a:pt x="114516" y="6029"/>
                      <a:pt x="113373" y="5743"/>
                    </a:cubicBezTo>
                    <a:close/>
                  </a:path>
                </a:pathLst>
              </a:custGeom>
              <a:grpFill/>
              <a:ln w="9525" cap="flat">
                <a:noFill/>
                <a:prstDash val="solid"/>
                <a:miter/>
              </a:ln>
            </p:spPr>
            <p:txBody>
              <a:bodyPr rtlCol="0" anchor="ctr"/>
              <a:lstStyle/>
              <a:p>
                <a:endParaRPr lang="en-US"/>
              </a:p>
            </p:txBody>
          </p:sp>
          <p:sp>
            <p:nvSpPr>
              <p:cNvPr id="1293" name="Freeform: Shape 1292">
                <a:extLst>
                  <a:ext uri="{FF2B5EF4-FFF2-40B4-BE49-F238E27FC236}">
                    <a16:creationId xmlns:a16="http://schemas.microsoft.com/office/drawing/2014/main" id="{A28FA0E7-AB79-F3AF-E359-C5721FAA3EC7}"/>
                  </a:ext>
                </a:extLst>
              </p:cNvPr>
              <p:cNvSpPr/>
              <p:nvPr/>
            </p:nvSpPr>
            <p:spPr>
              <a:xfrm>
                <a:off x="7807346" y="4943584"/>
                <a:ext cx="63992" cy="61588"/>
              </a:xfrm>
              <a:custGeom>
                <a:avLst/>
                <a:gdLst>
                  <a:gd name="connsiteX0" fmla="*/ 62209 w 63992"/>
                  <a:gd name="connsiteY0" fmla="*/ 53802 h 61588"/>
                  <a:gd name="connsiteX1" fmla="*/ 32586 w 63992"/>
                  <a:gd name="connsiteY1" fmla="*/ 46563 h 61588"/>
                  <a:gd name="connsiteX2" fmla="*/ 16774 w 63992"/>
                  <a:gd name="connsiteY2" fmla="*/ 43801 h 61588"/>
                  <a:gd name="connsiteX3" fmla="*/ 29252 w 63992"/>
                  <a:gd name="connsiteY3" fmla="*/ 10940 h 61588"/>
                  <a:gd name="connsiteX4" fmla="*/ 1058 w 63992"/>
                  <a:gd name="connsiteY4" fmla="*/ 10273 h 61588"/>
                  <a:gd name="connsiteX5" fmla="*/ 3153 w 63992"/>
                  <a:gd name="connsiteY5" fmla="*/ 13131 h 61588"/>
                  <a:gd name="connsiteX6" fmla="*/ 18775 w 63992"/>
                  <a:gd name="connsiteY6" fmla="*/ 17321 h 61588"/>
                  <a:gd name="connsiteX7" fmla="*/ 1534 w 63992"/>
                  <a:gd name="connsiteY7" fmla="*/ 43515 h 61588"/>
                  <a:gd name="connsiteX8" fmla="*/ 4963 w 63992"/>
                  <a:gd name="connsiteY8" fmla="*/ 52088 h 61588"/>
                  <a:gd name="connsiteX9" fmla="*/ 36491 w 63992"/>
                  <a:gd name="connsiteY9" fmla="*/ 60660 h 61588"/>
                  <a:gd name="connsiteX10" fmla="*/ 63065 w 63992"/>
                  <a:gd name="connsiteY10" fmla="*/ 57136 h 61588"/>
                  <a:gd name="connsiteX11" fmla="*/ 62209 w 63992"/>
                  <a:gd name="connsiteY11" fmla="*/ 53802 h 6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992" h="61588">
                    <a:moveTo>
                      <a:pt x="62209" y="53802"/>
                    </a:moveTo>
                    <a:cubicBezTo>
                      <a:pt x="52493" y="52754"/>
                      <a:pt x="42301" y="48754"/>
                      <a:pt x="32586" y="46563"/>
                    </a:cubicBezTo>
                    <a:cubicBezTo>
                      <a:pt x="27252" y="45420"/>
                      <a:pt x="22013" y="44563"/>
                      <a:pt x="16774" y="43801"/>
                    </a:cubicBezTo>
                    <a:cubicBezTo>
                      <a:pt x="25156" y="35133"/>
                      <a:pt x="31252" y="23132"/>
                      <a:pt x="29252" y="10940"/>
                    </a:cubicBezTo>
                    <a:cubicBezTo>
                      <a:pt x="26394" y="-6967"/>
                      <a:pt x="7440" y="272"/>
                      <a:pt x="1058" y="10273"/>
                    </a:cubicBezTo>
                    <a:cubicBezTo>
                      <a:pt x="296" y="11607"/>
                      <a:pt x="1630" y="13607"/>
                      <a:pt x="3153" y="13131"/>
                    </a:cubicBezTo>
                    <a:cubicBezTo>
                      <a:pt x="10964" y="10844"/>
                      <a:pt x="21156" y="4272"/>
                      <a:pt x="18775" y="17321"/>
                    </a:cubicBezTo>
                    <a:cubicBezTo>
                      <a:pt x="16869" y="27894"/>
                      <a:pt x="9916" y="37419"/>
                      <a:pt x="1534" y="43515"/>
                    </a:cubicBezTo>
                    <a:cubicBezTo>
                      <a:pt x="-1990" y="46087"/>
                      <a:pt x="1153" y="51802"/>
                      <a:pt x="4963" y="52088"/>
                    </a:cubicBezTo>
                    <a:cubicBezTo>
                      <a:pt x="15631" y="52850"/>
                      <a:pt x="26014" y="58184"/>
                      <a:pt x="36491" y="60660"/>
                    </a:cubicBezTo>
                    <a:cubicBezTo>
                      <a:pt x="46778" y="63042"/>
                      <a:pt x="53922" y="60470"/>
                      <a:pt x="63065" y="57136"/>
                    </a:cubicBezTo>
                    <a:cubicBezTo>
                      <a:pt x="64875" y="56565"/>
                      <a:pt x="63732" y="53993"/>
                      <a:pt x="62209" y="53802"/>
                    </a:cubicBezTo>
                    <a:close/>
                  </a:path>
                </a:pathLst>
              </a:custGeom>
              <a:grpFill/>
              <a:ln w="9525" cap="flat">
                <a:noFill/>
                <a:prstDash val="solid"/>
                <a:miter/>
              </a:ln>
            </p:spPr>
            <p:txBody>
              <a:bodyPr rtlCol="0" anchor="ctr"/>
              <a:lstStyle/>
              <a:p>
                <a:endParaRPr lang="en-US"/>
              </a:p>
            </p:txBody>
          </p:sp>
          <p:sp>
            <p:nvSpPr>
              <p:cNvPr id="1294" name="Freeform: Shape 1293">
                <a:extLst>
                  <a:ext uri="{FF2B5EF4-FFF2-40B4-BE49-F238E27FC236}">
                    <a16:creationId xmlns:a16="http://schemas.microsoft.com/office/drawing/2014/main" id="{7304E3FC-4EC0-6E88-2785-B02417AE8D05}"/>
                  </a:ext>
                </a:extLst>
              </p:cNvPr>
              <p:cNvSpPr/>
              <p:nvPr/>
            </p:nvSpPr>
            <p:spPr>
              <a:xfrm>
                <a:off x="7928207" y="4830957"/>
                <a:ext cx="181276" cy="148669"/>
              </a:xfrm>
              <a:custGeom>
                <a:avLst/>
                <a:gdLst>
                  <a:gd name="connsiteX0" fmla="*/ 177948 w 181276"/>
                  <a:gd name="connsiteY0" fmla="*/ 124329 h 148669"/>
                  <a:gd name="connsiteX1" fmla="*/ 142229 w 181276"/>
                  <a:gd name="connsiteY1" fmla="*/ 118900 h 148669"/>
                  <a:gd name="connsiteX2" fmla="*/ 132037 w 181276"/>
                  <a:gd name="connsiteY2" fmla="*/ 88896 h 148669"/>
                  <a:gd name="connsiteX3" fmla="*/ 137086 w 181276"/>
                  <a:gd name="connsiteY3" fmla="*/ 64988 h 148669"/>
                  <a:gd name="connsiteX4" fmla="*/ 177376 w 181276"/>
                  <a:gd name="connsiteY4" fmla="*/ 60512 h 148669"/>
                  <a:gd name="connsiteX5" fmla="*/ 177376 w 181276"/>
                  <a:gd name="connsiteY5" fmla="*/ 57654 h 148669"/>
                  <a:gd name="connsiteX6" fmla="*/ 140705 w 181276"/>
                  <a:gd name="connsiteY6" fmla="*/ 52511 h 148669"/>
                  <a:gd name="connsiteX7" fmla="*/ 138515 w 181276"/>
                  <a:gd name="connsiteY7" fmla="*/ 52415 h 148669"/>
                  <a:gd name="connsiteX8" fmla="*/ 138133 w 181276"/>
                  <a:gd name="connsiteY8" fmla="*/ 4314 h 148669"/>
                  <a:gd name="connsiteX9" fmla="*/ 131180 w 181276"/>
                  <a:gd name="connsiteY9" fmla="*/ 980 h 148669"/>
                  <a:gd name="connsiteX10" fmla="*/ 118417 w 181276"/>
                  <a:gd name="connsiteY10" fmla="*/ 49748 h 148669"/>
                  <a:gd name="connsiteX11" fmla="*/ 118322 w 181276"/>
                  <a:gd name="connsiteY11" fmla="*/ 51177 h 148669"/>
                  <a:gd name="connsiteX12" fmla="*/ 97747 w 181276"/>
                  <a:gd name="connsiteY12" fmla="*/ 52320 h 148669"/>
                  <a:gd name="connsiteX13" fmla="*/ 97271 w 181276"/>
                  <a:gd name="connsiteY13" fmla="*/ 55749 h 148669"/>
                  <a:gd name="connsiteX14" fmla="*/ 117750 w 181276"/>
                  <a:gd name="connsiteY14" fmla="*/ 63750 h 148669"/>
                  <a:gd name="connsiteX15" fmla="*/ 118798 w 181276"/>
                  <a:gd name="connsiteY15" fmla="*/ 86991 h 148669"/>
                  <a:gd name="connsiteX16" fmla="*/ 104987 w 181276"/>
                  <a:gd name="connsiteY16" fmla="*/ 115375 h 148669"/>
                  <a:gd name="connsiteX17" fmla="*/ 66887 w 181276"/>
                  <a:gd name="connsiteY17" fmla="*/ 120519 h 148669"/>
                  <a:gd name="connsiteX18" fmla="*/ 60886 w 181276"/>
                  <a:gd name="connsiteY18" fmla="*/ 102326 h 148669"/>
                  <a:gd name="connsiteX19" fmla="*/ 60790 w 181276"/>
                  <a:gd name="connsiteY19" fmla="*/ 87658 h 148669"/>
                  <a:gd name="connsiteX20" fmla="*/ 60790 w 181276"/>
                  <a:gd name="connsiteY20" fmla="*/ 87563 h 148669"/>
                  <a:gd name="connsiteX21" fmla="*/ 60790 w 181276"/>
                  <a:gd name="connsiteY21" fmla="*/ 87563 h 148669"/>
                  <a:gd name="connsiteX22" fmla="*/ 60600 w 181276"/>
                  <a:gd name="connsiteY22" fmla="*/ 86134 h 148669"/>
                  <a:gd name="connsiteX23" fmla="*/ 51075 w 181276"/>
                  <a:gd name="connsiteY23" fmla="*/ 84324 h 148669"/>
                  <a:gd name="connsiteX24" fmla="*/ 8118 w 181276"/>
                  <a:gd name="connsiteY24" fmla="*/ 139569 h 148669"/>
                  <a:gd name="connsiteX25" fmla="*/ 43550 w 181276"/>
                  <a:gd name="connsiteY25" fmla="*/ 131949 h 148669"/>
                  <a:gd name="connsiteX26" fmla="*/ 53361 w 181276"/>
                  <a:gd name="connsiteY26" fmla="*/ 122043 h 148669"/>
                  <a:gd name="connsiteX27" fmla="*/ 64696 w 181276"/>
                  <a:gd name="connsiteY27" fmla="*/ 136997 h 148669"/>
                  <a:gd name="connsiteX28" fmla="*/ 112893 w 181276"/>
                  <a:gd name="connsiteY28" fmla="*/ 127948 h 148669"/>
                  <a:gd name="connsiteX29" fmla="*/ 124037 w 181276"/>
                  <a:gd name="connsiteY29" fmla="*/ 110137 h 148669"/>
                  <a:gd name="connsiteX30" fmla="*/ 125751 w 181276"/>
                  <a:gd name="connsiteY30" fmla="*/ 114613 h 148669"/>
                  <a:gd name="connsiteX31" fmla="*/ 181187 w 181276"/>
                  <a:gd name="connsiteY31" fmla="*/ 126615 h 148669"/>
                  <a:gd name="connsiteX32" fmla="*/ 177948 w 181276"/>
                  <a:gd name="connsiteY32" fmla="*/ 124329 h 148669"/>
                  <a:gd name="connsiteX33" fmla="*/ 49837 w 181276"/>
                  <a:gd name="connsiteY33" fmla="*/ 104612 h 148669"/>
                  <a:gd name="connsiteX34" fmla="*/ 24215 w 181276"/>
                  <a:gd name="connsiteY34" fmla="*/ 131092 h 148669"/>
                  <a:gd name="connsiteX35" fmla="*/ 12975 w 181276"/>
                  <a:gd name="connsiteY35" fmla="*/ 116804 h 148669"/>
                  <a:gd name="connsiteX36" fmla="*/ 49837 w 181276"/>
                  <a:gd name="connsiteY36" fmla="*/ 91372 h 148669"/>
                  <a:gd name="connsiteX37" fmla="*/ 49837 w 181276"/>
                  <a:gd name="connsiteY37" fmla="*/ 104612 h 148669"/>
                  <a:gd name="connsiteX38" fmla="*/ 131085 w 181276"/>
                  <a:gd name="connsiteY38" fmla="*/ 18221 h 148669"/>
                  <a:gd name="connsiteX39" fmla="*/ 128132 w 181276"/>
                  <a:gd name="connsiteY39" fmla="*/ 51272 h 148669"/>
                  <a:gd name="connsiteX40" fmla="*/ 131085 w 181276"/>
                  <a:gd name="connsiteY40" fmla="*/ 18221 h 148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1276" h="148669">
                    <a:moveTo>
                      <a:pt x="177948" y="124329"/>
                    </a:moveTo>
                    <a:cubicBezTo>
                      <a:pt x="164518" y="137378"/>
                      <a:pt x="152992" y="136235"/>
                      <a:pt x="142229" y="118900"/>
                    </a:cubicBezTo>
                    <a:cubicBezTo>
                      <a:pt x="136419" y="109565"/>
                      <a:pt x="133847" y="99373"/>
                      <a:pt x="132037" y="88896"/>
                    </a:cubicBezTo>
                    <a:cubicBezTo>
                      <a:pt x="134228" y="81181"/>
                      <a:pt x="135848" y="73180"/>
                      <a:pt x="137086" y="64988"/>
                    </a:cubicBezTo>
                    <a:cubicBezTo>
                      <a:pt x="151087" y="64512"/>
                      <a:pt x="165375" y="61845"/>
                      <a:pt x="177376" y="60512"/>
                    </a:cubicBezTo>
                    <a:cubicBezTo>
                      <a:pt x="178805" y="60321"/>
                      <a:pt x="178805" y="57940"/>
                      <a:pt x="177376" y="57654"/>
                    </a:cubicBezTo>
                    <a:cubicBezTo>
                      <a:pt x="165089" y="55178"/>
                      <a:pt x="153183" y="52987"/>
                      <a:pt x="140705" y="52511"/>
                    </a:cubicBezTo>
                    <a:cubicBezTo>
                      <a:pt x="140039" y="52511"/>
                      <a:pt x="139276" y="52415"/>
                      <a:pt x="138515" y="52415"/>
                    </a:cubicBezTo>
                    <a:cubicBezTo>
                      <a:pt x="140134" y="35365"/>
                      <a:pt x="139848" y="18506"/>
                      <a:pt x="138133" y="4314"/>
                    </a:cubicBezTo>
                    <a:cubicBezTo>
                      <a:pt x="137753" y="885"/>
                      <a:pt x="134038" y="-1401"/>
                      <a:pt x="131180" y="980"/>
                    </a:cubicBezTo>
                    <a:cubicBezTo>
                      <a:pt x="119655" y="11077"/>
                      <a:pt x="119560" y="34984"/>
                      <a:pt x="118417" y="49748"/>
                    </a:cubicBezTo>
                    <a:cubicBezTo>
                      <a:pt x="118417" y="50224"/>
                      <a:pt x="118417" y="50701"/>
                      <a:pt x="118322" y="51177"/>
                    </a:cubicBezTo>
                    <a:cubicBezTo>
                      <a:pt x="111273" y="50891"/>
                      <a:pt x="104320" y="50987"/>
                      <a:pt x="97747" y="52320"/>
                    </a:cubicBezTo>
                    <a:cubicBezTo>
                      <a:pt x="96128" y="52701"/>
                      <a:pt x="95938" y="54796"/>
                      <a:pt x="97271" y="55749"/>
                    </a:cubicBezTo>
                    <a:cubicBezTo>
                      <a:pt x="103462" y="60035"/>
                      <a:pt x="110416" y="62512"/>
                      <a:pt x="117750" y="63750"/>
                    </a:cubicBezTo>
                    <a:cubicBezTo>
                      <a:pt x="117655" y="71370"/>
                      <a:pt x="117845" y="79276"/>
                      <a:pt x="118798" y="86991"/>
                    </a:cubicBezTo>
                    <a:cubicBezTo>
                      <a:pt x="115369" y="97088"/>
                      <a:pt x="110892" y="106613"/>
                      <a:pt x="104987" y="115375"/>
                    </a:cubicBezTo>
                    <a:cubicBezTo>
                      <a:pt x="97176" y="127091"/>
                      <a:pt x="79364" y="138426"/>
                      <a:pt x="66887" y="120519"/>
                    </a:cubicBezTo>
                    <a:cubicBezTo>
                      <a:pt x="63267" y="115375"/>
                      <a:pt x="61553" y="108803"/>
                      <a:pt x="60886" y="102326"/>
                    </a:cubicBezTo>
                    <a:cubicBezTo>
                      <a:pt x="61553" y="97564"/>
                      <a:pt x="61553" y="92611"/>
                      <a:pt x="60790" y="87658"/>
                    </a:cubicBezTo>
                    <a:cubicBezTo>
                      <a:pt x="60790" y="87658"/>
                      <a:pt x="60790" y="87563"/>
                      <a:pt x="60790" y="87563"/>
                    </a:cubicBezTo>
                    <a:cubicBezTo>
                      <a:pt x="60790" y="87563"/>
                      <a:pt x="60790" y="87563"/>
                      <a:pt x="60790" y="87563"/>
                    </a:cubicBezTo>
                    <a:cubicBezTo>
                      <a:pt x="60695" y="87086"/>
                      <a:pt x="60695" y="86610"/>
                      <a:pt x="60600" y="86134"/>
                    </a:cubicBezTo>
                    <a:cubicBezTo>
                      <a:pt x="59647" y="80800"/>
                      <a:pt x="53551" y="81086"/>
                      <a:pt x="51075" y="84324"/>
                    </a:cubicBezTo>
                    <a:cubicBezTo>
                      <a:pt x="22595" y="74228"/>
                      <a:pt x="-17315" y="120900"/>
                      <a:pt x="8118" y="139569"/>
                    </a:cubicBezTo>
                    <a:cubicBezTo>
                      <a:pt x="18881" y="147475"/>
                      <a:pt x="35359" y="137759"/>
                      <a:pt x="43550" y="131949"/>
                    </a:cubicBezTo>
                    <a:cubicBezTo>
                      <a:pt x="47456" y="129091"/>
                      <a:pt x="50694" y="125758"/>
                      <a:pt x="53361" y="122043"/>
                    </a:cubicBezTo>
                    <a:cubicBezTo>
                      <a:pt x="55743" y="127948"/>
                      <a:pt x="59267" y="133187"/>
                      <a:pt x="64696" y="136997"/>
                    </a:cubicBezTo>
                    <a:cubicBezTo>
                      <a:pt x="81460" y="148618"/>
                      <a:pt x="101272" y="141950"/>
                      <a:pt x="112893" y="127948"/>
                    </a:cubicBezTo>
                    <a:cubicBezTo>
                      <a:pt x="117178" y="122805"/>
                      <a:pt x="120893" y="116709"/>
                      <a:pt x="124037" y="110137"/>
                    </a:cubicBezTo>
                    <a:cubicBezTo>
                      <a:pt x="124608" y="111661"/>
                      <a:pt x="125084" y="113185"/>
                      <a:pt x="125751" y="114613"/>
                    </a:cubicBezTo>
                    <a:cubicBezTo>
                      <a:pt x="137467" y="141379"/>
                      <a:pt x="173091" y="169382"/>
                      <a:pt x="181187" y="126615"/>
                    </a:cubicBezTo>
                    <a:cubicBezTo>
                      <a:pt x="181758" y="124615"/>
                      <a:pt x="179472" y="122805"/>
                      <a:pt x="177948" y="124329"/>
                    </a:cubicBezTo>
                    <a:close/>
                    <a:moveTo>
                      <a:pt x="49837" y="104612"/>
                    </a:moveTo>
                    <a:cubicBezTo>
                      <a:pt x="46598" y="116899"/>
                      <a:pt x="36883" y="126710"/>
                      <a:pt x="24215" y="131092"/>
                    </a:cubicBezTo>
                    <a:cubicBezTo>
                      <a:pt x="12309" y="135283"/>
                      <a:pt x="9546" y="126901"/>
                      <a:pt x="12975" y="116804"/>
                    </a:cubicBezTo>
                    <a:cubicBezTo>
                      <a:pt x="18690" y="99373"/>
                      <a:pt x="33168" y="92039"/>
                      <a:pt x="49837" y="91372"/>
                    </a:cubicBezTo>
                    <a:cubicBezTo>
                      <a:pt x="49646" y="95468"/>
                      <a:pt x="49551" y="99945"/>
                      <a:pt x="49837" y="104612"/>
                    </a:cubicBezTo>
                    <a:close/>
                    <a:moveTo>
                      <a:pt x="131085" y="18221"/>
                    </a:moveTo>
                    <a:cubicBezTo>
                      <a:pt x="131276" y="29365"/>
                      <a:pt x="130133" y="40414"/>
                      <a:pt x="128132" y="51272"/>
                    </a:cubicBezTo>
                    <a:cubicBezTo>
                      <a:pt x="127751" y="39366"/>
                      <a:pt x="128323" y="27364"/>
                      <a:pt x="131085" y="18221"/>
                    </a:cubicBezTo>
                    <a:close/>
                  </a:path>
                </a:pathLst>
              </a:custGeom>
              <a:grpFill/>
              <a:ln w="9525" cap="flat">
                <a:noFill/>
                <a:prstDash val="solid"/>
                <a:miter/>
              </a:ln>
            </p:spPr>
            <p:txBody>
              <a:bodyPr rtlCol="0" anchor="ctr"/>
              <a:lstStyle/>
              <a:p>
                <a:endParaRPr lang="en-US"/>
              </a:p>
            </p:txBody>
          </p:sp>
          <p:sp>
            <p:nvSpPr>
              <p:cNvPr id="1295" name="Freeform: Shape 1294">
                <a:extLst>
                  <a:ext uri="{FF2B5EF4-FFF2-40B4-BE49-F238E27FC236}">
                    <a16:creationId xmlns:a16="http://schemas.microsoft.com/office/drawing/2014/main" id="{8BC2AE20-B6F2-95B9-4747-BB999769E8E4}"/>
                  </a:ext>
                </a:extLst>
              </p:cNvPr>
              <p:cNvSpPr/>
              <p:nvPr/>
            </p:nvSpPr>
            <p:spPr>
              <a:xfrm>
                <a:off x="8127269" y="4822630"/>
                <a:ext cx="69915" cy="65810"/>
              </a:xfrm>
              <a:custGeom>
                <a:avLst/>
                <a:gdLst>
                  <a:gd name="connsiteX0" fmla="*/ 68135 w 69915"/>
                  <a:gd name="connsiteY0" fmla="*/ 54836 h 65810"/>
                  <a:gd name="connsiteX1" fmla="*/ 14510 w 69915"/>
                  <a:gd name="connsiteY1" fmla="*/ 47311 h 65810"/>
                  <a:gd name="connsiteX2" fmla="*/ 31560 w 69915"/>
                  <a:gd name="connsiteY2" fmla="*/ 18260 h 65810"/>
                  <a:gd name="connsiteX3" fmla="*/ 508 w 69915"/>
                  <a:gd name="connsiteY3" fmla="*/ 5497 h 65810"/>
                  <a:gd name="connsiteX4" fmla="*/ 1366 w 69915"/>
                  <a:gd name="connsiteY4" fmla="*/ 8830 h 65810"/>
                  <a:gd name="connsiteX5" fmla="*/ 19082 w 69915"/>
                  <a:gd name="connsiteY5" fmla="*/ 21593 h 65810"/>
                  <a:gd name="connsiteX6" fmla="*/ 2509 w 69915"/>
                  <a:gd name="connsiteY6" fmla="*/ 44549 h 65810"/>
                  <a:gd name="connsiteX7" fmla="*/ 2509 w 69915"/>
                  <a:gd name="connsiteY7" fmla="*/ 50454 h 65810"/>
                  <a:gd name="connsiteX8" fmla="*/ 69279 w 69915"/>
                  <a:gd name="connsiteY8" fmla="*/ 57693 h 65810"/>
                  <a:gd name="connsiteX9" fmla="*/ 68135 w 69915"/>
                  <a:gd name="connsiteY9" fmla="*/ 54836 h 6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15" h="65810">
                    <a:moveTo>
                      <a:pt x="68135" y="54836"/>
                    </a:moveTo>
                    <a:cubicBezTo>
                      <a:pt x="52229" y="58455"/>
                      <a:pt x="31655" y="52740"/>
                      <a:pt x="14510" y="47311"/>
                    </a:cubicBezTo>
                    <a:cubicBezTo>
                      <a:pt x="24607" y="41501"/>
                      <a:pt x="30893" y="30357"/>
                      <a:pt x="31560" y="18260"/>
                    </a:cubicBezTo>
                    <a:cubicBezTo>
                      <a:pt x="32512" y="1115"/>
                      <a:pt x="10891" y="-5743"/>
                      <a:pt x="508" y="5497"/>
                    </a:cubicBezTo>
                    <a:cubicBezTo>
                      <a:pt x="-349" y="6449"/>
                      <a:pt x="-159" y="8354"/>
                      <a:pt x="1366" y="8830"/>
                    </a:cubicBezTo>
                    <a:cubicBezTo>
                      <a:pt x="10700" y="11211"/>
                      <a:pt x="22035" y="7973"/>
                      <a:pt x="19082" y="21593"/>
                    </a:cubicBezTo>
                    <a:cubicBezTo>
                      <a:pt x="17177" y="30452"/>
                      <a:pt x="10700" y="40739"/>
                      <a:pt x="2509" y="44549"/>
                    </a:cubicBezTo>
                    <a:cubicBezTo>
                      <a:pt x="317" y="45597"/>
                      <a:pt x="223" y="49216"/>
                      <a:pt x="2509" y="50454"/>
                    </a:cubicBezTo>
                    <a:cubicBezTo>
                      <a:pt x="26416" y="63885"/>
                      <a:pt x="45656" y="73314"/>
                      <a:pt x="69279" y="57693"/>
                    </a:cubicBezTo>
                    <a:cubicBezTo>
                      <a:pt x="70517" y="56741"/>
                      <a:pt x="69850" y="54455"/>
                      <a:pt x="68135" y="54836"/>
                    </a:cubicBezTo>
                    <a:close/>
                  </a:path>
                </a:pathLst>
              </a:custGeom>
              <a:grpFill/>
              <a:ln w="9525" cap="flat">
                <a:noFill/>
                <a:prstDash val="solid"/>
                <a:miter/>
              </a:ln>
            </p:spPr>
            <p:txBody>
              <a:bodyPr rtlCol="0" anchor="ctr"/>
              <a:lstStyle/>
              <a:p>
                <a:endParaRPr lang="en-US"/>
              </a:p>
            </p:txBody>
          </p:sp>
        </p:grpSp>
        <p:grpSp>
          <p:nvGrpSpPr>
            <p:cNvPr id="1296" name="Graphic 6">
              <a:extLst>
                <a:ext uri="{FF2B5EF4-FFF2-40B4-BE49-F238E27FC236}">
                  <a16:creationId xmlns:a16="http://schemas.microsoft.com/office/drawing/2014/main" id="{4F82EB1A-18CD-B565-0DCC-5B4165D2315E}"/>
                </a:ext>
              </a:extLst>
            </p:cNvPr>
            <p:cNvGrpSpPr/>
            <p:nvPr/>
          </p:nvGrpSpPr>
          <p:grpSpPr>
            <a:xfrm>
              <a:off x="8535316" y="3856005"/>
              <a:ext cx="842678" cy="1216759"/>
              <a:chOff x="8535316" y="3856005"/>
              <a:chExt cx="842678" cy="1216759"/>
            </a:xfrm>
            <a:grpFill/>
          </p:grpSpPr>
          <p:sp>
            <p:nvSpPr>
              <p:cNvPr id="1297" name="Freeform: Shape 1296">
                <a:extLst>
                  <a:ext uri="{FF2B5EF4-FFF2-40B4-BE49-F238E27FC236}">
                    <a16:creationId xmlns:a16="http://schemas.microsoft.com/office/drawing/2014/main" id="{A3EB6626-DEFA-C5DF-D5BA-ED03F83544E7}"/>
                  </a:ext>
                </a:extLst>
              </p:cNvPr>
              <p:cNvSpPr/>
              <p:nvPr/>
            </p:nvSpPr>
            <p:spPr>
              <a:xfrm>
                <a:off x="8672522" y="4394884"/>
                <a:ext cx="501369" cy="664727"/>
              </a:xfrm>
              <a:custGeom>
                <a:avLst/>
                <a:gdLst>
                  <a:gd name="connsiteX0" fmla="*/ 491670 w 501369"/>
                  <a:gd name="connsiteY0" fmla="*/ 188260 h 664727"/>
                  <a:gd name="connsiteX1" fmla="*/ 184489 w 501369"/>
                  <a:gd name="connsiteY1" fmla="*/ 13857 h 664727"/>
                  <a:gd name="connsiteX2" fmla="*/ 2466 w 501369"/>
                  <a:gd name="connsiteY2" fmla="*/ 216359 h 664727"/>
                  <a:gd name="connsiteX3" fmla="*/ 220208 w 501369"/>
                  <a:gd name="connsiteY3" fmla="*/ 514586 h 664727"/>
                  <a:gd name="connsiteX4" fmla="*/ 237734 w 501369"/>
                  <a:gd name="connsiteY4" fmla="*/ 515825 h 664727"/>
                  <a:gd name="connsiteX5" fmla="*/ 241734 w 501369"/>
                  <a:gd name="connsiteY5" fmla="*/ 640888 h 664727"/>
                  <a:gd name="connsiteX6" fmla="*/ 210302 w 501369"/>
                  <a:gd name="connsiteY6" fmla="*/ 604598 h 664727"/>
                  <a:gd name="connsiteX7" fmla="*/ 207159 w 501369"/>
                  <a:gd name="connsiteY7" fmla="*/ 607074 h 664727"/>
                  <a:gd name="connsiteX8" fmla="*/ 236114 w 501369"/>
                  <a:gd name="connsiteY8" fmla="*/ 661081 h 664727"/>
                  <a:gd name="connsiteX9" fmla="*/ 249164 w 501369"/>
                  <a:gd name="connsiteY9" fmla="*/ 661081 h 664727"/>
                  <a:gd name="connsiteX10" fmla="*/ 294693 w 501369"/>
                  <a:gd name="connsiteY10" fmla="*/ 599264 h 664727"/>
                  <a:gd name="connsiteX11" fmla="*/ 292503 w 501369"/>
                  <a:gd name="connsiteY11" fmla="*/ 597549 h 664727"/>
                  <a:gd name="connsiteX12" fmla="*/ 246878 w 501369"/>
                  <a:gd name="connsiteY12" fmla="*/ 638888 h 664727"/>
                  <a:gd name="connsiteX13" fmla="*/ 250783 w 501369"/>
                  <a:gd name="connsiteY13" fmla="*/ 515825 h 664727"/>
                  <a:gd name="connsiteX14" fmla="*/ 491670 w 501369"/>
                  <a:gd name="connsiteY14" fmla="*/ 188260 h 664727"/>
                  <a:gd name="connsiteX15" fmla="*/ 246116 w 501369"/>
                  <a:gd name="connsiteY15" fmla="*/ 310656 h 664727"/>
                  <a:gd name="connsiteX16" fmla="*/ 242211 w 501369"/>
                  <a:gd name="connsiteY16" fmla="*/ 310656 h 664727"/>
                  <a:gd name="connsiteX17" fmla="*/ 238496 w 501369"/>
                  <a:gd name="connsiteY17" fmla="*/ 386570 h 664727"/>
                  <a:gd name="connsiteX18" fmla="*/ 237734 w 501369"/>
                  <a:gd name="connsiteY18" fmla="*/ 481059 h 664727"/>
                  <a:gd name="connsiteX19" fmla="*/ 237734 w 501369"/>
                  <a:gd name="connsiteY19" fmla="*/ 491631 h 664727"/>
                  <a:gd name="connsiteX20" fmla="*/ 175536 w 501369"/>
                  <a:gd name="connsiteY20" fmla="*/ 485250 h 664727"/>
                  <a:gd name="connsiteX21" fmla="*/ 22373 w 501369"/>
                  <a:gd name="connsiteY21" fmla="*/ 206929 h 664727"/>
                  <a:gd name="connsiteX22" fmla="*/ 111432 w 501369"/>
                  <a:gd name="connsiteY22" fmla="*/ 55101 h 664727"/>
                  <a:gd name="connsiteX23" fmla="*/ 117338 w 501369"/>
                  <a:gd name="connsiteY23" fmla="*/ 60530 h 664727"/>
                  <a:gd name="connsiteX24" fmla="*/ 212588 w 501369"/>
                  <a:gd name="connsiteY24" fmla="*/ 23573 h 664727"/>
                  <a:gd name="connsiteX25" fmla="*/ 238496 w 501369"/>
                  <a:gd name="connsiteY25" fmla="*/ 22620 h 664727"/>
                  <a:gd name="connsiteX26" fmla="*/ 243639 w 501369"/>
                  <a:gd name="connsiteY26" fmla="*/ 19953 h 664727"/>
                  <a:gd name="connsiteX27" fmla="*/ 332031 w 501369"/>
                  <a:gd name="connsiteY27" fmla="*/ 37670 h 664727"/>
                  <a:gd name="connsiteX28" fmla="*/ 478050 w 501369"/>
                  <a:gd name="connsiteY28" fmla="*/ 206643 h 664727"/>
                  <a:gd name="connsiteX29" fmla="*/ 250593 w 501369"/>
                  <a:gd name="connsiteY29" fmla="*/ 490679 h 664727"/>
                  <a:gd name="connsiteX30" fmla="*/ 250593 w 501369"/>
                  <a:gd name="connsiteY30" fmla="*/ 480963 h 664727"/>
                  <a:gd name="connsiteX31" fmla="*/ 249926 w 501369"/>
                  <a:gd name="connsiteY31" fmla="*/ 395905 h 664727"/>
                  <a:gd name="connsiteX32" fmla="*/ 246116 w 501369"/>
                  <a:gd name="connsiteY32" fmla="*/ 310656 h 6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1369" h="664727">
                    <a:moveTo>
                      <a:pt x="491670" y="188260"/>
                    </a:moveTo>
                    <a:cubicBezTo>
                      <a:pt x="453475" y="67197"/>
                      <a:pt x="298504" y="-38816"/>
                      <a:pt x="184489" y="13857"/>
                    </a:cubicBezTo>
                    <a:cubicBezTo>
                      <a:pt x="86382" y="14143"/>
                      <a:pt x="14182" y="122252"/>
                      <a:pt x="2466" y="216359"/>
                    </a:cubicBezTo>
                    <a:cubicBezTo>
                      <a:pt x="-15727" y="363044"/>
                      <a:pt x="67712" y="497061"/>
                      <a:pt x="220208" y="514586"/>
                    </a:cubicBezTo>
                    <a:cubicBezTo>
                      <a:pt x="226113" y="515253"/>
                      <a:pt x="231923" y="515634"/>
                      <a:pt x="237734" y="515825"/>
                    </a:cubicBezTo>
                    <a:cubicBezTo>
                      <a:pt x="237829" y="557640"/>
                      <a:pt x="238686" y="599073"/>
                      <a:pt x="241734" y="640888"/>
                    </a:cubicBezTo>
                    <a:cubicBezTo>
                      <a:pt x="233448" y="626982"/>
                      <a:pt x="223256" y="612123"/>
                      <a:pt x="210302" y="604598"/>
                    </a:cubicBezTo>
                    <a:cubicBezTo>
                      <a:pt x="208682" y="603645"/>
                      <a:pt x="206682" y="605169"/>
                      <a:pt x="207159" y="607074"/>
                    </a:cubicBezTo>
                    <a:cubicBezTo>
                      <a:pt x="212207" y="626029"/>
                      <a:pt x="226875" y="643841"/>
                      <a:pt x="236114" y="661081"/>
                    </a:cubicBezTo>
                    <a:cubicBezTo>
                      <a:pt x="238877" y="666225"/>
                      <a:pt x="246211" y="665653"/>
                      <a:pt x="249164" y="661081"/>
                    </a:cubicBezTo>
                    <a:cubicBezTo>
                      <a:pt x="262880" y="639364"/>
                      <a:pt x="280025" y="620314"/>
                      <a:pt x="294693" y="599264"/>
                    </a:cubicBezTo>
                    <a:cubicBezTo>
                      <a:pt x="295646" y="597930"/>
                      <a:pt x="293646" y="596502"/>
                      <a:pt x="292503" y="597549"/>
                    </a:cubicBezTo>
                    <a:cubicBezTo>
                      <a:pt x="277548" y="611742"/>
                      <a:pt x="260308" y="623457"/>
                      <a:pt x="246878" y="638888"/>
                    </a:cubicBezTo>
                    <a:cubicBezTo>
                      <a:pt x="249735" y="597740"/>
                      <a:pt x="250593" y="556973"/>
                      <a:pt x="250783" y="515825"/>
                    </a:cubicBezTo>
                    <a:cubicBezTo>
                      <a:pt x="406326" y="511443"/>
                      <a:pt x="538915" y="338088"/>
                      <a:pt x="491670" y="188260"/>
                    </a:cubicBezTo>
                    <a:close/>
                    <a:moveTo>
                      <a:pt x="246116" y="310656"/>
                    </a:moveTo>
                    <a:cubicBezTo>
                      <a:pt x="245735" y="308751"/>
                      <a:pt x="242687" y="308751"/>
                      <a:pt x="242211" y="310656"/>
                    </a:cubicBezTo>
                    <a:cubicBezTo>
                      <a:pt x="236972" y="335231"/>
                      <a:pt x="238686" y="361520"/>
                      <a:pt x="238496" y="386570"/>
                    </a:cubicBezTo>
                    <a:cubicBezTo>
                      <a:pt x="238210" y="418098"/>
                      <a:pt x="237829" y="449626"/>
                      <a:pt x="237734" y="481059"/>
                    </a:cubicBezTo>
                    <a:cubicBezTo>
                      <a:pt x="237734" y="484583"/>
                      <a:pt x="237734" y="488107"/>
                      <a:pt x="237734" y="491631"/>
                    </a:cubicBezTo>
                    <a:cubicBezTo>
                      <a:pt x="216588" y="492488"/>
                      <a:pt x="195633" y="490488"/>
                      <a:pt x="175536" y="485250"/>
                    </a:cubicBezTo>
                    <a:cubicBezTo>
                      <a:pt x="53996" y="453531"/>
                      <a:pt x="6848" y="320181"/>
                      <a:pt x="22373" y="206929"/>
                    </a:cubicBezTo>
                    <a:cubicBezTo>
                      <a:pt x="32089" y="136539"/>
                      <a:pt x="63617" y="85485"/>
                      <a:pt x="111432" y="55101"/>
                    </a:cubicBezTo>
                    <a:cubicBezTo>
                      <a:pt x="109432" y="58625"/>
                      <a:pt x="114004" y="62435"/>
                      <a:pt x="117338" y="60530"/>
                    </a:cubicBezTo>
                    <a:cubicBezTo>
                      <a:pt x="148866" y="42527"/>
                      <a:pt x="180489" y="29669"/>
                      <a:pt x="212588" y="23573"/>
                    </a:cubicBezTo>
                    <a:cubicBezTo>
                      <a:pt x="220970" y="22906"/>
                      <a:pt x="229637" y="22525"/>
                      <a:pt x="238496" y="22620"/>
                    </a:cubicBezTo>
                    <a:cubicBezTo>
                      <a:pt x="241068" y="22620"/>
                      <a:pt x="242591" y="21477"/>
                      <a:pt x="243639" y="19953"/>
                    </a:cubicBezTo>
                    <a:cubicBezTo>
                      <a:pt x="272500" y="19001"/>
                      <a:pt x="301837" y="24049"/>
                      <a:pt x="332031" y="37670"/>
                    </a:cubicBezTo>
                    <a:cubicBezTo>
                      <a:pt x="401278" y="69007"/>
                      <a:pt x="455475" y="135015"/>
                      <a:pt x="478050" y="206643"/>
                    </a:cubicBezTo>
                    <a:cubicBezTo>
                      <a:pt x="523389" y="351042"/>
                      <a:pt x="386419" y="477915"/>
                      <a:pt x="250593" y="490679"/>
                    </a:cubicBezTo>
                    <a:cubicBezTo>
                      <a:pt x="250593" y="487440"/>
                      <a:pt x="250593" y="484202"/>
                      <a:pt x="250593" y="480963"/>
                    </a:cubicBezTo>
                    <a:cubicBezTo>
                      <a:pt x="250497" y="452579"/>
                      <a:pt x="250212" y="424194"/>
                      <a:pt x="249926" y="395905"/>
                    </a:cubicBezTo>
                    <a:cubicBezTo>
                      <a:pt x="249640" y="367997"/>
                      <a:pt x="252022" y="338184"/>
                      <a:pt x="246116" y="310656"/>
                    </a:cubicBezTo>
                    <a:close/>
                  </a:path>
                </a:pathLst>
              </a:custGeom>
              <a:grpFill/>
              <a:ln w="9525" cap="flat">
                <a:noFill/>
                <a:prstDash val="solid"/>
                <a:miter/>
              </a:ln>
            </p:spPr>
            <p:txBody>
              <a:bodyPr rtlCol="0" anchor="ctr"/>
              <a:lstStyle/>
              <a:p>
                <a:endParaRPr lang="en-US"/>
              </a:p>
            </p:txBody>
          </p:sp>
          <p:sp>
            <p:nvSpPr>
              <p:cNvPr id="1298" name="Freeform: Shape 1297">
                <a:extLst>
                  <a:ext uri="{FF2B5EF4-FFF2-40B4-BE49-F238E27FC236}">
                    <a16:creationId xmlns:a16="http://schemas.microsoft.com/office/drawing/2014/main" id="{CAE859E9-0C16-EA12-4048-27ACCDD2AA84}"/>
                  </a:ext>
                </a:extLst>
              </p:cNvPr>
              <p:cNvSpPr/>
              <p:nvPr/>
            </p:nvSpPr>
            <p:spPr>
              <a:xfrm>
                <a:off x="8535316" y="3856005"/>
                <a:ext cx="842678" cy="809280"/>
              </a:xfrm>
              <a:custGeom>
                <a:avLst/>
                <a:gdLst>
                  <a:gd name="connsiteX0" fmla="*/ 840427 w 842678"/>
                  <a:gd name="connsiteY0" fmla="*/ 87249 h 809280"/>
                  <a:gd name="connsiteX1" fmla="*/ 840522 w 842678"/>
                  <a:gd name="connsiteY1" fmla="*/ 86583 h 809280"/>
                  <a:gd name="connsiteX2" fmla="*/ 840236 w 842678"/>
                  <a:gd name="connsiteY2" fmla="*/ 57245 h 809280"/>
                  <a:gd name="connsiteX3" fmla="*/ 838712 w 842678"/>
                  <a:gd name="connsiteY3" fmla="*/ 17526 h 809280"/>
                  <a:gd name="connsiteX4" fmla="*/ 833854 w 842678"/>
                  <a:gd name="connsiteY4" fmla="*/ 12954 h 809280"/>
                  <a:gd name="connsiteX5" fmla="*/ 828997 w 842678"/>
                  <a:gd name="connsiteY5" fmla="*/ 17526 h 809280"/>
                  <a:gd name="connsiteX6" fmla="*/ 828425 w 842678"/>
                  <a:gd name="connsiteY6" fmla="*/ 29242 h 809280"/>
                  <a:gd name="connsiteX7" fmla="*/ 811852 w 842678"/>
                  <a:gd name="connsiteY7" fmla="*/ 53721 h 809280"/>
                  <a:gd name="connsiteX8" fmla="*/ 790897 w 842678"/>
                  <a:gd name="connsiteY8" fmla="*/ 85058 h 809280"/>
                  <a:gd name="connsiteX9" fmla="*/ 753940 w 842678"/>
                  <a:gd name="connsiteY9" fmla="*/ 83916 h 809280"/>
                  <a:gd name="connsiteX10" fmla="*/ 759464 w 842678"/>
                  <a:gd name="connsiteY10" fmla="*/ 72962 h 809280"/>
                  <a:gd name="connsiteX11" fmla="*/ 780705 w 842678"/>
                  <a:gd name="connsiteY11" fmla="*/ 46292 h 809280"/>
                  <a:gd name="connsiteX12" fmla="*/ 811756 w 842678"/>
                  <a:gd name="connsiteY12" fmla="*/ 10097 h 809280"/>
                  <a:gd name="connsiteX13" fmla="*/ 836902 w 842678"/>
                  <a:gd name="connsiteY13" fmla="*/ 9239 h 809280"/>
                  <a:gd name="connsiteX14" fmla="*/ 838807 w 842678"/>
                  <a:gd name="connsiteY14" fmla="*/ 7239 h 809280"/>
                  <a:gd name="connsiteX15" fmla="*/ 836902 w 842678"/>
                  <a:gd name="connsiteY15" fmla="*/ 5239 h 809280"/>
                  <a:gd name="connsiteX16" fmla="*/ 814138 w 842678"/>
                  <a:gd name="connsiteY16" fmla="*/ 4382 h 809280"/>
                  <a:gd name="connsiteX17" fmla="*/ 814804 w 842678"/>
                  <a:gd name="connsiteY17" fmla="*/ 2762 h 809280"/>
                  <a:gd name="connsiteX18" fmla="*/ 813471 w 842678"/>
                  <a:gd name="connsiteY18" fmla="*/ 1715 h 809280"/>
                  <a:gd name="connsiteX19" fmla="*/ 810042 w 842678"/>
                  <a:gd name="connsiteY19" fmla="*/ 4286 h 809280"/>
                  <a:gd name="connsiteX20" fmla="*/ 768036 w 842678"/>
                  <a:gd name="connsiteY20" fmla="*/ 2762 h 809280"/>
                  <a:gd name="connsiteX21" fmla="*/ 766322 w 842678"/>
                  <a:gd name="connsiteY21" fmla="*/ 2477 h 809280"/>
                  <a:gd name="connsiteX22" fmla="*/ 766132 w 842678"/>
                  <a:gd name="connsiteY22" fmla="*/ 2667 h 809280"/>
                  <a:gd name="connsiteX23" fmla="*/ 744605 w 842678"/>
                  <a:gd name="connsiteY23" fmla="*/ 1905 h 809280"/>
                  <a:gd name="connsiteX24" fmla="*/ 743652 w 842678"/>
                  <a:gd name="connsiteY24" fmla="*/ 1810 h 809280"/>
                  <a:gd name="connsiteX25" fmla="*/ 743557 w 842678"/>
                  <a:gd name="connsiteY25" fmla="*/ 1905 h 809280"/>
                  <a:gd name="connsiteX26" fmla="*/ 635258 w 842678"/>
                  <a:gd name="connsiteY26" fmla="*/ 0 h 809280"/>
                  <a:gd name="connsiteX27" fmla="*/ 431232 w 842678"/>
                  <a:gd name="connsiteY27" fmla="*/ 95 h 809280"/>
                  <a:gd name="connsiteX28" fmla="*/ 11466 w 842678"/>
                  <a:gd name="connsiteY28" fmla="*/ 95 h 809280"/>
                  <a:gd name="connsiteX29" fmla="*/ 7465 w 842678"/>
                  <a:gd name="connsiteY29" fmla="*/ 1429 h 809280"/>
                  <a:gd name="connsiteX30" fmla="*/ 2512 w 842678"/>
                  <a:gd name="connsiteY30" fmla="*/ 5715 h 809280"/>
                  <a:gd name="connsiteX31" fmla="*/ 798 w 842678"/>
                  <a:gd name="connsiteY31" fmla="*/ 70866 h 809280"/>
                  <a:gd name="connsiteX32" fmla="*/ 1655 w 842678"/>
                  <a:gd name="connsiteY32" fmla="*/ 74391 h 809280"/>
                  <a:gd name="connsiteX33" fmla="*/ 2036 w 842678"/>
                  <a:gd name="connsiteY33" fmla="*/ 89916 h 809280"/>
                  <a:gd name="connsiteX34" fmla="*/ 8227 w 842678"/>
                  <a:gd name="connsiteY34" fmla="*/ 95917 h 809280"/>
                  <a:gd name="connsiteX35" fmla="*/ 10990 w 842678"/>
                  <a:gd name="connsiteY35" fmla="*/ 95441 h 809280"/>
                  <a:gd name="connsiteX36" fmla="*/ 14418 w 842678"/>
                  <a:gd name="connsiteY36" fmla="*/ 96488 h 809280"/>
                  <a:gd name="connsiteX37" fmla="*/ 17181 w 842678"/>
                  <a:gd name="connsiteY37" fmla="*/ 96488 h 809280"/>
                  <a:gd name="connsiteX38" fmla="*/ 17752 w 842678"/>
                  <a:gd name="connsiteY38" fmla="*/ 96584 h 809280"/>
                  <a:gd name="connsiteX39" fmla="*/ 55376 w 842678"/>
                  <a:gd name="connsiteY39" fmla="*/ 96679 h 809280"/>
                  <a:gd name="connsiteX40" fmla="*/ 55662 w 842678"/>
                  <a:gd name="connsiteY40" fmla="*/ 98965 h 809280"/>
                  <a:gd name="connsiteX41" fmla="*/ 57376 w 842678"/>
                  <a:gd name="connsiteY41" fmla="*/ 99441 h 809280"/>
                  <a:gd name="connsiteX42" fmla="*/ 59472 w 842678"/>
                  <a:gd name="connsiteY42" fmla="*/ 96679 h 809280"/>
                  <a:gd name="connsiteX43" fmla="*/ 93571 w 842678"/>
                  <a:gd name="connsiteY43" fmla="*/ 96679 h 809280"/>
                  <a:gd name="connsiteX44" fmla="*/ 95667 w 842678"/>
                  <a:gd name="connsiteY44" fmla="*/ 97155 h 809280"/>
                  <a:gd name="connsiteX45" fmla="*/ 96048 w 842678"/>
                  <a:gd name="connsiteY45" fmla="*/ 96679 h 809280"/>
                  <a:gd name="connsiteX46" fmla="*/ 125480 w 842678"/>
                  <a:gd name="connsiteY46" fmla="*/ 96679 h 809280"/>
                  <a:gd name="connsiteX47" fmla="*/ 125194 w 842678"/>
                  <a:gd name="connsiteY47" fmla="*/ 98584 h 809280"/>
                  <a:gd name="connsiteX48" fmla="*/ 127195 w 842678"/>
                  <a:gd name="connsiteY48" fmla="*/ 99727 h 809280"/>
                  <a:gd name="connsiteX49" fmla="*/ 130814 w 842678"/>
                  <a:gd name="connsiteY49" fmla="*/ 96679 h 809280"/>
                  <a:gd name="connsiteX50" fmla="*/ 164152 w 842678"/>
                  <a:gd name="connsiteY50" fmla="*/ 96679 h 809280"/>
                  <a:gd name="connsiteX51" fmla="*/ 164152 w 842678"/>
                  <a:gd name="connsiteY51" fmla="*/ 99346 h 809280"/>
                  <a:gd name="connsiteX52" fmla="*/ 167771 w 842678"/>
                  <a:gd name="connsiteY52" fmla="*/ 100870 h 809280"/>
                  <a:gd name="connsiteX53" fmla="*/ 170533 w 842678"/>
                  <a:gd name="connsiteY53" fmla="*/ 96679 h 809280"/>
                  <a:gd name="connsiteX54" fmla="*/ 412563 w 842678"/>
                  <a:gd name="connsiteY54" fmla="*/ 96869 h 809280"/>
                  <a:gd name="connsiteX55" fmla="*/ 411992 w 842678"/>
                  <a:gd name="connsiteY55" fmla="*/ 145447 h 809280"/>
                  <a:gd name="connsiteX56" fmla="*/ 407991 w 842678"/>
                  <a:gd name="connsiteY56" fmla="*/ 210693 h 809280"/>
                  <a:gd name="connsiteX57" fmla="*/ 339031 w 842678"/>
                  <a:gd name="connsiteY57" fmla="*/ 287560 h 809280"/>
                  <a:gd name="connsiteX58" fmla="*/ 388085 w 842678"/>
                  <a:gd name="connsiteY58" fmla="*/ 343853 h 809280"/>
                  <a:gd name="connsiteX59" fmla="*/ 385703 w 842678"/>
                  <a:gd name="connsiteY59" fmla="*/ 450247 h 809280"/>
                  <a:gd name="connsiteX60" fmla="*/ 388465 w 842678"/>
                  <a:gd name="connsiteY60" fmla="*/ 775621 h 809280"/>
                  <a:gd name="connsiteX61" fmla="*/ 387989 w 842678"/>
                  <a:gd name="connsiteY61" fmla="*/ 775526 h 809280"/>
                  <a:gd name="connsiteX62" fmla="*/ 382084 w 842678"/>
                  <a:gd name="connsiteY62" fmla="*/ 775240 h 809280"/>
                  <a:gd name="connsiteX63" fmla="*/ 381322 w 842678"/>
                  <a:gd name="connsiteY63" fmla="*/ 775430 h 809280"/>
                  <a:gd name="connsiteX64" fmla="*/ 381226 w 842678"/>
                  <a:gd name="connsiteY64" fmla="*/ 775430 h 809280"/>
                  <a:gd name="connsiteX65" fmla="*/ 371320 w 842678"/>
                  <a:gd name="connsiteY65" fmla="*/ 782765 h 809280"/>
                  <a:gd name="connsiteX66" fmla="*/ 370368 w 842678"/>
                  <a:gd name="connsiteY66" fmla="*/ 796957 h 809280"/>
                  <a:gd name="connsiteX67" fmla="*/ 375035 w 842678"/>
                  <a:gd name="connsiteY67" fmla="*/ 801338 h 809280"/>
                  <a:gd name="connsiteX68" fmla="*/ 376654 w 842678"/>
                  <a:gd name="connsiteY68" fmla="*/ 804005 h 809280"/>
                  <a:gd name="connsiteX69" fmla="*/ 382941 w 842678"/>
                  <a:gd name="connsiteY69" fmla="*/ 809244 h 809280"/>
                  <a:gd name="connsiteX70" fmla="*/ 399514 w 842678"/>
                  <a:gd name="connsiteY70" fmla="*/ 784575 h 809280"/>
                  <a:gd name="connsiteX71" fmla="*/ 396085 w 842678"/>
                  <a:gd name="connsiteY71" fmla="*/ 780098 h 809280"/>
                  <a:gd name="connsiteX72" fmla="*/ 399229 w 842678"/>
                  <a:gd name="connsiteY72" fmla="*/ 458915 h 809280"/>
                  <a:gd name="connsiteX73" fmla="*/ 396847 w 842678"/>
                  <a:gd name="connsiteY73" fmla="*/ 344329 h 809280"/>
                  <a:gd name="connsiteX74" fmla="*/ 427137 w 842678"/>
                  <a:gd name="connsiteY74" fmla="*/ 325374 h 809280"/>
                  <a:gd name="connsiteX75" fmla="*/ 417326 w 842678"/>
                  <a:gd name="connsiteY75" fmla="*/ 315563 h 809280"/>
                  <a:gd name="connsiteX76" fmla="*/ 395704 w 842678"/>
                  <a:gd name="connsiteY76" fmla="*/ 326803 h 809280"/>
                  <a:gd name="connsiteX77" fmla="*/ 393037 w 842678"/>
                  <a:gd name="connsiteY77" fmla="*/ 296323 h 809280"/>
                  <a:gd name="connsiteX78" fmla="*/ 391799 w 842678"/>
                  <a:gd name="connsiteY78" fmla="*/ 296323 h 809280"/>
                  <a:gd name="connsiteX79" fmla="*/ 389132 w 842678"/>
                  <a:gd name="connsiteY79" fmla="*/ 327660 h 809280"/>
                  <a:gd name="connsiteX80" fmla="*/ 375321 w 842678"/>
                  <a:gd name="connsiteY80" fmla="*/ 323183 h 809280"/>
                  <a:gd name="connsiteX81" fmla="*/ 354366 w 842678"/>
                  <a:gd name="connsiteY81" fmla="*/ 283464 h 809280"/>
                  <a:gd name="connsiteX82" fmla="*/ 361509 w 842678"/>
                  <a:gd name="connsiteY82" fmla="*/ 237839 h 809280"/>
                  <a:gd name="connsiteX83" fmla="*/ 412754 w 842678"/>
                  <a:gd name="connsiteY83" fmla="*/ 227267 h 809280"/>
                  <a:gd name="connsiteX84" fmla="*/ 422088 w 842678"/>
                  <a:gd name="connsiteY84" fmla="*/ 220123 h 809280"/>
                  <a:gd name="connsiteX85" fmla="*/ 425232 w 842678"/>
                  <a:gd name="connsiteY85" fmla="*/ 145542 h 809280"/>
                  <a:gd name="connsiteX86" fmla="*/ 420278 w 842678"/>
                  <a:gd name="connsiteY86" fmla="*/ 96965 h 809280"/>
                  <a:gd name="connsiteX87" fmla="*/ 426661 w 842678"/>
                  <a:gd name="connsiteY87" fmla="*/ 96965 h 809280"/>
                  <a:gd name="connsiteX88" fmla="*/ 429137 w 842678"/>
                  <a:gd name="connsiteY88" fmla="*/ 96965 h 809280"/>
                  <a:gd name="connsiteX89" fmla="*/ 428470 w 842678"/>
                  <a:gd name="connsiteY89" fmla="*/ 106966 h 809280"/>
                  <a:gd name="connsiteX90" fmla="*/ 430566 w 842678"/>
                  <a:gd name="connsiteY90" fmla="*/ 107537 h 809280"/>
                  <a:gd name="connsiteX91" fmla="*/ 438376 w 842678"/>
                  <a:gd name="connsiteY91" fmla="*/ 96965 h 809280"/>
                  <a:gd name="connsiteX92" fmla="*/ 488954 w 842678"/>
                  <a:gd name="connsiteY92" fmla="*/ 97155 h 809280"/>
                  <a:gd name="connsiteX93" fmla="*/ 488097 w 842678"/>
                  <a:gd name="connsiteY93" fmla="*/ 100584 h 809280"/>
                  <a:gd name="connsiteX94" fmla="*/ 491431 w 842678"/>
                  <a:gd name="connsiteY94" fmla="*/ 102489 h 809280"/>
                  <a:gd name="connsiteX95" fmla="*/ 496860 w 842678"/>
                  <a:gd name="connsiteY95" fmla="*/ 97250 h 809280"/>
                  <a:gd name="connsiteX96" fmla="*/ 616494 w 842678"/>
                  <a:gd name="connsiteY96" fmla="*/ 97631 h 809280"/>
                  <a:gd name="connsiteX97" fmla="*/ 614970 w 842678"/>
                  <a:gd name="connsiteY97" fmla="*/ 101537 h 809280"/>
                  <a:gd name="connsiteX98" fmla="*/ 616685 w 842678"/>
                  <a:gd name="connsiteY98" fmla="*/ 103251 h 809280"/>
                  <a:gd name="connsiteX99" fmla="*/ 628019 w 842678"/>
                  <a:gd name="connsiteY99" fmla="*/ 97536 h 809280"/>
                  <a:gd name="connsiteX100" fmla="*/ 831759 w 842678"/>
                  <a:gd name="connsiteY100" fmla="*/ 92964 h 809280"/>
                  <a:gd name="connsiteX101" fmla="*/ 833759 w 842678"/>
                  <a:gd name="connsiteY101" fmla="*/ 93250 h 809280"/>
                  <a:gd name="connsiteX102" fmla="*/ 836521 w 842678"/>
                  <a:gd name="connsiteY102" fmla="*/ 92678 h 809280"/>
                  <a:gd name="connsiteX103" fmla="*/ 840141 w 842678"/>
                  <a:gd name="connsiteY103" fmla="*/ 92488 h 809280"/>
                  <a:gd name="connsiteX104" fmla="*/ 840427 w 842678"/>
                  <a:gd name="connsiteY104" fmla="*/ 87249 h 809280"/>
                  <a:gd name="connsiteX105" fmla="*/ 41374 w 842678"/>
                  <a:gd name="connsiteY105" fmla="*/ 14383 h 809280"/>
                  <a:gd name="connsiteX106" fmla="*/ 21467 w 842678"/>
                  <a:gd name="connsiteY106" fmla="*/ 42005 h 809280"/>
                  <a:gd name="connsiteX107" fmla="*/ 16323 w 842678"/>
                  <a:gd name="connsiteY107" fmla="*/ 50959 h 809280"/>
                  <a:gd name="connsiteX108" fmla="*/ 15561 w 842678"/>
                  <a:gd name="connsiteY108" fmla="*/ 14383 h 809280"/>
                  <a:gd name="connsiteX109" fmla="*/ 41374 w 842678"/>
                  <a:gd name="connsiteY109" fmla="*/ 14383 h 809280"/>
                  <a:gd name="connsiteX110" fmla="*/ 17847 w 842678"/>
                  <a:gd name="connsiteY110" fmla="*/ 83058 h 809280"/>
                  <a:gd name="connsiteX111" fmla="*/ 17276 w 842678"/>
                  <a:gd name="connsiteY111" fmla="*/ 83153 h 809280"/>
                  <a:gd name="connsiteX112" fmla="*/ 14800 w 842678"/>
                  <a:gd name="connsiteY112" fmla="*/ 83153 h 809280"/>
                  <a:gd name="connsiteX113" fmla="*/ 15085 w 842678"/>
                  <a:gd name="connsiteY113" fmla="*/ 74104 h 809280"/>
                  <a:gd name="connsiteX114" fmla="*/ 15752 w 842678"/>
                  <a:gd name="connsiteY114" fmla="*/ 72390 h 809280"/>
                  <a:gd name="connsiteX115" fmla="*/ 27754 w 842678"/>
                  <a:gd name="connsiteY115" fmla="*/ 45529 h 809280"/>
                  <a:gd name="connsiteX116" fmla="*/ 45946 w 842678"/>
                  <a:gd name="connsiteY116" fmla="*/ 14288 h 809280"/>
                  <a:gd name="connsiteX117" fmla="*/ 65758 w 842678"/>
                  <a:gd name="connsiteY117" fmla="*/ 14288 h 809280"/>
                  <a:gd name="connsiteX118" fmla="*/ 47280 w 842678"/>
                  <a:gd name="connsiteY118" fmla="*/ 42863 h 809280"/>
                  <a:gd name="connsiteX119" fmla="*/ 26801 w 842678"/>
                  <a:gd name="connsiteY119" fmla="*/ 82963 h 809280"/>
                  <a:gd name="connsiteX120" fmla="*/ 17847 w 842678"/>
                  <a:gd name="connsiteY120" fmla="*/ 83058 h 809280"/>
                  <a:gd name="connsiteX121" fmla="*/ 56900 w 842678"/>
                  <a:gd name="connsiteY121" fmla="*/ 82963 h 809280"/>
                  <a:gd name="connsiteX122" fmla="*/ 36612 w 842678"/>
                  <a:gd name="connsiteY122" fmla="*/ 82963 h 809280"/>
                  <a:gd name="connsiteX123" fmla="*/ 57186 w 842678"/>
                  <a:gd name="connsiteY123" fmla="*/ 43720 h 809280"/>
                  <a:gd name="connsiteX124" fmla="*/ 73473 w 842678"/>
                  <a:gd name="connsiteY124" fmla="*/ 14288 h 809280"/>
                  <a:gd name="connsiteX125" fmla="*/ 97381 w 842678"/>
                  <a:gd name="connsiteY125" fmla="*/ 14288 h 809280"/>
                  <a:gd name="connsiteX126" fmla="*/ 71092 w 842678"/>
                  <a:gd name="connsiteY126" fmla="*/ 57245 h 809280"/>
                  <a:gd name="connsiteX127" fmla="*/ 56900 w 842678"/>
                  <a:gd name="connsiteY127" fmla="*/ 82963 h 809280"/>
                  <a:gd name="connsiteX128" fmla="*/ 94333 w 842678"/>
                  <a:gd name="connsiteY128" fmla="*/ 82963 h 809280"/>
                  <a:gd name="connsiteX129" fmla="*/ 68235 w 842678"/>
                  <a:gd name="connsiteY129" fmla="*/ 82963 h 809280"/>
                  <a:gd name="connsiteX130" fmla="*/ 84046 w 842678"/>
                  <a:gd name="connsiteY130" fmla="*/ 52292 h 809280"/>
                  <a:gd name="connsiteX131" fmla="*/ 102239 w 842678"/>
                  <a:gd name="connsiteY131" fmla="*/ 14383 h 809280"/>
                  <a:gd name="connsiteX132" fmla="*/ 134815 w 842678"/>
                  <a:gd name="connsiteY132" fmla="*/ 14383 h 809280"/>
                  <a:gd name="connsiteX133" fmla="*/ 111002 w 842678"/>
                  <a:gd name="connsiteY133" fmla="*/ 49721 h 809280"/>
                  <a:gd name="connsiteX134" fmla="*/ 94333 w 842678"/>
                  <a:gd name="connsiteY134" fmla="*/ 82963 h 809280"/>
                  <a:gd name="connsiteX135" fmla="*/ 129576 w 842678"/>
                  <a:gd name="connsiteY135" fmla="*/ 82963 h 809280"/>
                  <a:gd name="connsiteX136" fmla="*/ 105192 w 842678"/>
                  <a:gd name="connsiteY136" fmla="*/ 82963 h 809280"/>
                  <a:gd name="connsiteX137" fmla="*/ 117765 w 842678"/>
                  <a:gd name="connsiteY137" fmla="*/ 53816 h 809280"/>
                  <a:gd name="connsiteX138" fmla="*/ 140911 w 842678"/>
                  <a:gd name="connsiteY138" fmla="*/ 14383 h 809280"/>
                  <a:gd name="connsiteX139" fmla="*/ 167200 w 842678"/>
                  <a:gd name="connsiteY139" fmla="*/ 14383 h 809280"/>
                  <a:gd name="connsiteX140" fmla="*/ 147007 w 842678"/>
                  <a:gd name="connsiteY140" fmla="*/ 50959 h 809280"/>
                  <a:gd name="connsiteX141" fmla="*/ 129576 w 842678"/>
                  <a:gd name="connsiteY141" fmla="*/ 82963 h 809280"/>
                  <a:gd name="connsiteX142" fmla="*/ 167104 w 842678"/>
                  <a:gd name="connsiteY142" fmla="*/ 82868 h 809280"/>
                  <a:gd name="connsiteX143" fmla="*/ 140720 w 842678"/>
                  <a:gd name="connsiteY143" fmla="*/ 82868 h 809280"/>
                  <a:gd name="connsiteX144" fmla="*/ 150816 w 842678"/>
                  <a:gd name="connsiteY144" fmla="*/ 60674 h 809280"/>
                  <a:gd name="connsiteX145" fmla="*/ 172248 w 842678"/>
                  <a:gd name="connsiteY145" fmla="*/ 14383 h 809280"/>
                  <a:gd name="connsiteX146" fmla="*/ 208919 w 842678"/>
                  <a:gd name="connsiteY146" fmla="*/ 14383 h 809280"/>
                  <a:gd name="connsiteX147" fmla="*/ 182916 w 842678"/>
                  <a:gd name="connsiteY147" fmla="*/ 56198 h 809280"/>
                  <a:gd name="connsiteX148" fmla="*/ 167104 w 842678"/>
                  <a:gd name="connsiteY148" fmla="*/ 82868 h 809280"/>
                  <a:gd name="connsiteX149" fmla="*/ 178629 w 842678"/>
                  <a:gd name="connsiteY149" fmla="*/ 82868 h 809280"/>
                  <a:gd name="connsiteX150" fmla="*/ 193012 w 842678"/>
                  <a:gd name="connsiteY150" fmla="*/ 55245 h 809280"/>
                  <a:gd name="connsiteX151" fmla="*/ 214729 w 842678"/>
                  <a:gd name="connsiteY151" fmla="*/ 14383 h 809280"/>
                  <a:gd name="connsiteX152" fmla="*/ 248448 w 842678"/>
                  <a:gd name="connsiteY152" fmla="*/ 14383 h 809280"/>
                  <a:gd name="connsiteX153" fmla="*/ 226254 w 842678"/>
                  <a:gd name="connsiteY153" fmla="*/ 46863 h 809280"/>
                  <a:gd name="connsiteX154" fmla="*/ 209586 w 842678"/>
                  <a:gd name="connsiteY154" fmla="*/ 82868 h 809280"/>
                  <a:gd name="connsiteX155" fmla="*/ 178629 w 842678"/>
                  <a:gd name="connsiteY155" fmla="*/ 82868 h 809280"/>
                  <a:gd name="connsiteX156" fmla="*/ 215110 w 842678"/>
                  <a:gd name="connsiteY156" fmla="*/ 82868 h 809280"/>
                  <a:gd name="connsiteX157" fmla="*/ 232922 w 842678"/>
                  <a:gd name="connsiteY157" fmla="*/ 50673 h 809280"/>
                  <a:gd name="connsiteX158" fmla="*/ 253496 w 842678"/>
                  <a:gd name="connsiteY158" fmla="*/ 14383 h 809280"/>
                  <a:gd name="connsiteX159" fmla="*/ 285214 w 842678"/>
                  <a:gd name="connsiteY159" fmla="*/ 14383 h 809280"/>
                  <a:gd name="connsiteX160" fmla="*/ 263116 w 842678"/>
                  <a:gd name="connsiteY160" fmla="*/ 48483 h 809280"/>
                  <a:gd name="connsiteX161" fmla="*/ 247591 w 842678"/>
                  <a:gd name="connsiteY161" fmla="*/ 82868 h 809280"/>
                  <a:gd name="connsiteX162" fmla="*/ 215110 w 842678"/>
                  <a:gd name="connsiteY162" fmla="*/ 82868 h 809280"/>
                  <a:gd name="connsiteX163" fmla="*/ 254353 w 842678"/>
                  <a:gd name="connsiteY163" fmla="*/ 82868 h 809280"/>
                  <a:gd name="connsiteX164" fmla="*/ 269688 w 842678"/>
                  <a:gd name="connsiteY164" fmla="*/ 52292 h 809280"/>
                  <a:gd name="connsiteX165" fmla="*/ 290834 w 842678"/>
                  <a:gd name="connsiteY165" fmla="*/ 14383 h 809280"/>
                  <a:gd name="connsiteX166" fmla="*/ 326553 w 842678"/>
                  <a:gd name="connsiteY166" fmla="*/ 14383 h 809280"/>
                  <a:gd name="connsiteX167" fmla="*/ 307503 w 842678"/>
                  <a:gd name="connsiteY167" fmla="*/ 41243 h 809280"/>
                  <a:gd name="connsiteX168" fmla="*/ 288453 w 842678"/>
                  <a:gd name="connsiteY168" fmla="*/ 79343 h 809280"/>
                  <a:gd name="connsiteX169" fmla="*/ 291406 w 842678"/>
                  <a:gd name="connsiteY169" fmla="*/ 80582 h 809280"/>
                  <a:gd name="connsiteX170" fmla="*/ 314551 w 842678"/>
                  <a:gd name="connsiteY170" fmla="*/ 45339 h 809280"/>
                  <a:gd name="connsiteX171" fmla="*/ 332839 w 842678"/>
                  <a:gd name="connsiteY171" fmla="*/ 14383 h 809280"/>
                  <a:gd name="connsiteX172" fmla="*/ 359414 w 842678"/>
                  <a:gd name="connsiteY172" fmla="*/ 14383 h 809280"/>
                  <a:gd name="connsiteX173" fmla="*/ 335982 w 842678"/>
                  <a:gd name="connsiteY173" fmla="*/ 50197 h 809280"/>
                  <a:gd name="connsiteX174" fmla="*/ 315503 w 842678"/>
                  <a:gd name="connsiteY174" fmla="*/ 82772 h 809280"/>
                  <a:gd name="connsiteX175" fmla="*/ 254353 w 842678"/>
                  <a:gd name="connsiteY175" fmla="*/ 82868 h 809280"/>
                  <a:gd name="connsiteX176" fmla="*/ 322838 w 842678"/>
                  <a:gd name="connsiteY176" fmla="*/ 82772 h 809280"/>
                  <a:gd name="connsiteX177" fmla="*/ 343126 w 842678"/>
                  <a:gd name="connsiteY177" fmla="*/ 54388 h 809280"/>
                  <a:gd name="connsiteX178" fmla="*/ 364938 w 842678"/>
                  <a:gd name="connsiteY178" fmla="*/ 14383 h 809280"/>
                  <a:gd name="connsiteX179" fmla="*/ 401610 w 842678"/>
                  <a:gd name="connsiteY179" fmla="*/ 14383 h 809280"/>
                  <a:gd name="connsiteX180" fmla="*/ 397133 w 842678"/>
                  <a:gd name="connsiteY180" fmla="*/ 17907 h 809280"/>
                  <a:gd name="connsiteX181" fmla="*/ 383607 w 842678"/>
                  <a:gd name="connsiteY181" fmla="*/ 33909 h 809280"/>
                  <a:gd name="connsiteX182" fmla="*/ 355319 w 842678"/>
                  <a:gd name="connsiteY182" fmla="*/ 82772 h 809280"/>
                  <a:gd name="connsiteX183" fmla="*/ 322838 w 842678"/>
                  <a:gd name="connsiteY183" fmla="*/ 82772 h 809280"/>
                  <a:gd name="connsiteX184" fmla="*/ 358747 w 842678"/>
                  <a:gd name="connsiteY184" fmla="*/ 82772 h 809280"/>
                  <a:gd name="connsiteX185" fmla="*/ 371797 w 842678"/>
                  <a:gd name="connsiteY185" fmla="*/ 63722 h 809280"/>
                  <a:gd name="connsiteX186" fmla="*/ 392561 w 842678"/>
                  <a:gd name="connsiteY186" fmla="*/ 34385 h 809280"/>
                  <a:gd name="connsiteX187" fmla="*/ 406182 w 842678"/>
                  <a:gd name="connsiteY187" fmla="*/ 14383 h 809280"/>
                  <a:gd name="connsiteX188" fmla="*/ 432947 w 842678"/>
                  <a:gd name="connsiteY188" fmla="*/ 14383 h 809280"/>
                  <a:gd name="connsiteX189" fmla="*/ 405229 w 842678"/>
                  <a:gd name="connsiteY189" fmla="*/ 50864 h 809280"/>
                  <a:gd name="connsiteX190" fmla="*/ 386084 w 842678"/>
                  <a:gd name="connsiteY190" fmla="*/ 82772 h 809280"/>
                  <a:gd name="connsiteX191" fmla="*/ 358747 w 842678"/>
                  <a:gd name="connsiteY191" fmla="*/ 82772 h 809280"/>
                  <a:gd name="connsiteX192" fmla="*/ 436090 w 842678"/>
                  <a:gd name="connsiteY192" fmla="*/ 82677 h 809280"/>
                  <a:gd name="connsiteX193" fmla="*/ 436090 w 842678"/>
                  <a:gd name="connsiteY193" fmla="*/ 82677 h 809280"/>
                  <a:gd name="connsiteX194" fmla="*/ 392180 w 842678"/>
                  <a:gd name="connsiteY194" fmla="*/ 82677 h 809280"/>
                  <a:gd name="connsiteX195" fmla="*/ 414183 w 842678"/>
                  <a:gd name="connsiteY195" fmla="*/ 51626 h 809280"/>
                  <a:gd name="connsiteX196" fmla="*/ 438281 w 842678"/>
                  <a:gd name="connsiteY196" fmla="*/ 14383 h 809280"/>
                  <a:gd name="connsiteX197" fmla="*/ 490954 w 842678"/>
                  <a:gd name="connsiteY197" fmla="*/ 14383 h 809280"/>
                  <a:gd name="connsiteX198" fmla="*/ 450378 w 842678"/>
                  <a:gd name="connsiteY198" fmla="*/ 65246 h 809280"/>
                  <a:gd name="connsiteX199" fmla="*/ 436090 w 842678"/>
                  <a:gd name="connsiteY199" fmla="*/ 82677 h 809280"/>
                  <a:gd name="connsiteX200" fmla="*/ 495050 w 842678"/>
                  <a:gd name="connsiteY200" fmla="*/ 82582 h 809280"/>
                  <a:gd name="connsiteX201" fmla="*/ 447425 w 842678"/>
                  <a:gd name="connsiteY201" fmla="*/ 82677 h 809280"/>
                  <a:gd name="connsiteX202" fmla="*/ 459045 w 842678"/>
                  <a:gd name="connsiteY202" fmla="*/ 65151 h 809280"/>
                  <a:gd name="connsiteX203" fmla="*/ 494955 w 842678"/>
                  <a:gd name="connsiteY203" fmla="*/ 14383 h 809280"/>
                  <a:gd name="connsiteX204" fmla="*/ 551629 w 842678"/>
                  <a:gd name="connsiteY204" fmla="*/ 14383 h 809280"/>
                  <a:gd name="connsiteX205" fmla="*/ 515243 w 842678"/>
                  <a:gd name="connsiteY205" fmla="*/ 55626 h 809280"/>
                  <a:gd name="connsiteX206" fmla="*/ 495050 w 842678"/>
                  <a:gd name="connsiteY206" fmla="*/ 82582 h 809280"/>
                  <a:gd name="connsiteX207" fmla="*/ 507813 w 842678"/>
                  <a:gd name="connsiteY207" fmla="*/ 82487 h 809280"/>
                  <a:gd name="connsiteX208" fmla="*/ 522006 w 842678"/>
                  <a:gd name="connsiteY208" fmla="*/ 60960 h 809280"/>
                  <a:gd name="connsiteX209" fmla="*/ 557629 w 842678"/>
                  <a:gd name="connsiteY209" fmla="*/ 14478 h 809280"/>
                  <a:gd name="connsiteX210" fmla="*/ 592967 w 842678"/>
                  <a:gd name="connsiteY210" fmla="*/ 14478 h 809280"/>
                  <a:gd name="connsiteX211" fmla="*/ 561439 w 842678"/>
                  <a:gd name="connsiteY211" fmla="*/ 47435 h 809280"/>
                  <a:gd name="connsiteX212" fmla="*/ 540485 w 842678"/>
                  <a:gd name="connsiteY212" fmla="*/ 82391 h 809280"/>
                  <a:gd name="connsiteX213" fmla="*/ 507813 w 842678"/>
                  <a:gd name="connsiteY213" fmla="*/ 82487 h 809280"/>
                  <a:gd name="connsiteX214" fmla="*/ 551247 w 842678"/>
                  <a:gd name="connsiteY214" fmla="*/ 82296 h 809280"/>
                  <a:gd name="connsiteX215" fmla="*/ 565916 w 842678"/>
                  <a:gd name="connsiteY215" fmla="*/ 55817 h 809280"/>
                  <a:gd name="connsiteX216" fmla="*/ 599254 w 842678"/>
                  <a:gd name="connsiteY216" fmla="*/ 14478 h 809280"/>
                  <a:gd name="connsiteX217" fmla="*/ 626114 w 842678"/>
                  <a:gd name="connsiteY217" fmla="*/ 14478 h 809280"/>
                  <a:gd name="connsiteX218" fmla="*/ 642021 w 842678"/>
                  <a:gd name="connsiteY218" fmla="*/ 14383 h 809280"/>
                  <a:gd name="connsiteX219" fmla="*/ 607160 w 842678"/>
                  <a:gd name="connsiteY219" fmla="*/ 50959 h 809280"/>
                  <a:gd name="connsiteX220" fmla="*/ 584490 w 842678"/>
                  <a:gd name="connsiteY220" fmla="*/ 82296 h 809280"/>
                  <a:gd name="connsiteX221" fmla="*/ 551247 w 842678"/>
                  <a:gd name="connsiteY221" fmla="*/ 82296 h 809280"/>
                  <a:gd name="connsiteX222" fmla="*/ 626210 w 842678"/>
                  <a:gd name="connsiteY222" fmla="*/ 82296 h 809280"/>
                  <a:gd name="connsiteX223" fmla="*/ 595063 w 842678"/>
                  <a:gd name="connsiteY223" fmla="*/ 82296 h 809280"/>
                  <a:gd name="connsiteX224" fmla="*/ 599825 w 842678"/>
                  <a:gd name="connsiteY224" fmla="*/ 73628 h 809280"/>
                  <a:gd name="connsiteX225" fmla="*/ 619732 w 842678"/>
                  <a:gd name="connsiteY225" fmla="*/ 50578 h 809280"/>
                  <a:gd name="connsiteX226" fmla="*/ 647641 w 842678"/>
                  <a:gd name="connsiteY226" fmla="*/ 14288 h 809280"/>
                  <a:gd name="connsiteX227" fmla="*/ 688312 w 842678"/>
                  <a:gd name="connsiteY227" fmla="*/ 13716 h 809280"/>
                  <a:gd name="connsiteX228" fmla="*/ 648688 w 842678"/>
                  <a:gd name="connsiteY228" fmla="*/ 57722 h 809280"/>
                  <a:gd name="connsiteX229" fmla="*/ 626210 w 842678"/>
                  <a:gd name="connsiteY229" fmla="*/ 82296 h 809280"/>
                  <a:gd name="connsiteX230" fmla="*/ 642592 w 842678"/>
                  <a:gd name="connsiteY230" fmla="*/ 82296 h 809280"/>
                  <a:gd name="connsiteX231" fmla="*/ 655737 w 842678"/>
                  <a:gd name="connsiteY231" fmla="*/ 64770 h 809280"/>
                  <a:gd name="connsiteX232" fmla="*/ 691456 w 842678"/>
                  <a:gd name="connsiteY232" fmla="*/ 15145 h 809280"/>
                  <a:gd name="connsiteX233" fmla="*/ 691360 w 842678"/>
                  <a:gd name="connsiteY233" fmla="*/ 13716 h 809280"/>
                  <a:gd name="connsiteX234" fmla="*/ 730032 w 842678"/>
                  <a:gd name="connsiteY234" fmla="*/ 12764 h 809280"/>
                  <a:gd name="connsiteX235" fmla="*/ 709648 w 842678"/>
                  <a:gd name="connsiteY235" fmla="*/ 39243 h 809280"/>
                  <a:gd name="connsiteX236" fmla="*/ 676216 w 842678"/>
                  <a:gd name="connsiteY236" fmla="*/ 82677 h 809280"/>
                  <a:gd name="connsiteX237" fmla="*/ 642592 w 842678"/>
                  <a:gd name="connsiteY237" fmla="*/ 82296 h 809280"/>
                  <a:gd name="connsiteX238" fmla="*/ 687551 w 842678"/>
                  <a:gd name="connsiteY238" fmla="*/ 82582 h 809280"/>
                  <a:gd name="connsiteX239" fmla="*/ 710315 w 842678"/>
                  <a:gd name="connsiteY239" fmla="*/ 52007 h 809280"/>
                  <a:gd name="connsiteX240" fmla="*/ 737461 w 842678"/>
                  <a:gd name="connsiteY240" fmla="*/ 12478 h 809280"/>
                  <a:gd name="connsiteX241" fmla="*/ 757750 w 842678"/>
                  <a:gd name="connsiteY241" fmla="*/ 11811 h 809280"/>
                  <a:gd name="connsiteX242" fmla="*/ 732794 w 842678"/>
                  <a:gd name="connsiteY242" fmla="*/ 42196 h 809280"/>
                  <a:gd name="connsiteX243" fmla="*/ 712315 w 842678"/>
                  <a:gd name="connsiteY243" fmla="*/ 80963 h 809280"/>
                  <a:gd name="connsiteX244" fmla="*/ 714792 w 842678"/>
                  <a:gd name="connsiteY244" fmla="*/ 82391 h 809280"/>
                  <a:gd name="connsiteX245" fmla="*/ 739747 w 842678"/>
                  <a:gd name="connsiteY245" fmla="*/ 47625 h 809280"/>
                  <a:gd name="connsiteX246" fmla="*/ 764227 w 842678"/>
                  <a:gd name="connsiteY246" fmla="*/ 11621 h 809280"/>
                  <a:gd name="connsiteX247" fmla="*/ 802422 w 842678"/>
                  <a:gd name="connsiteY247" fmla="*/ 10383 h 809280"/>
                  <a:gd name="connsiteX248" fmla="*/ 767179 w 842678"/>
                  <a:gd name="connsiteY248" fmla="*/ 47244 h 809280"/>
                  <a:gd name="connsiteX249" fmla="*/ 743557 w 842678"/>
                  <a:gd name="connsiteY249" fmla="*/ 83629 h 809280"/>
                  <a:gd name="connsiteX250" fmla="*/ 687551 w 842678"/>
                  <a:gd name="connsiteY250" fmla="*/ 82582 h 809280"/>
                  <a:gd name="connsiteX251" fmla="*/ 827187 w 842678"/>
                  <a:gd name="connsiteY251" fmla="*/ 86487 h 809280"/>
                  <a:gd name="connsiteX252" fmla="*/ 800136 w 842678"/>
                  <a:gd name="connsiteY252" fmla="*/ 85344 h 809280"/>
                  <a:gd name="connsiteX253" fmla="*/ 817757 w 842678"/>
                  <a:gd name="connsiteY253" fmla="*/ 62294 h 809280"/>
                  <a:gd name="connsiteX254" fmla="*/ 827854 w 842678"/>
                  <a:gd name="connsiteY254" fmla="*/ 44482 h 809280"/>
                  <a:gd name="connsiteX255" fmla="*/ 827568 w 842678"/>
                  <a:gd name="connsiteY255" fmla="*/ 57150 h 809280"/>
                  <a:gd name="connsiteX256" fmla="*/ 827187 w 842678"/>
                  <a:gd name="connsiteY256" fmla="*/ 86487 h 80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842678" h="809280">
                    <a:moveTo>
                      <a:pt x="840427" y="87249"/>
                    </a:moveTo>
                    <a:cubicBezTo>
                      <a:pt x="840427" y="86963"/>
                      <a:pt x="840522" y="86868"/>
                      <a:pt x="840522" y="86583"/>
                    </a:cubicBezTo>
                    <a:cubicBezTo>
                      <a:pt x="840617" y="77248"/>
                      <a:pt x="841855" y="66770"/>
                      <a:pt x="840236" y="57245"/>
                    </a:cubicBezTo>
                    <a:cubicBezTo>
                      <a:pt x="840045" y="44006"/>
                      <a:pt x="839665" y="30671"/>
                      <a:pt x="838712" y="17526"/>
                    </a:cubicBezTo>
                    <a:cubicBezTo>
                      <a:pt x="838902" y="14288"/>
                      <a:pt x="836426" y="12764"/>
                      <a:pt x="833854" y="12954"/>
                    </a:cubicBezTo>
                    <a:cubicBezTo>
                      <a:pt x="831282" y="12764"/>
                      <a:pt x="828806" y="14288"/>
                      <a:pt x="828997" y="17526"/>
                    </a:cubicBezTo>
                    <a:cubicBezTo>
                      <a:pt x="828711" y="21431"/>
                      <a:pt x="828616" y="25337"/>
                      <a:pt x="828425" y="29242"/>
                    </a:cubicBezTo>
                    <a:cubicBezTo>
                      <a:pt x="822900" y="37338"/>
                      <a:pt x="817376" y="45625"/>
                      <a:pt x="811852" y="53721"/>
                    </a:cubicBezTo>
                    <a:cubicBezTo>
                      <a:pt x="805279" y="63246"/>
                      <a:pt x="793182" y="73247"/>
                      <a:pt x="790897" y="85058"/>
                    </a:cubicBezTo>
                    <a:cubicBezTo>
                      <a:pt x="778610" y="84582"/>
                      <a:pt x="766322" y="84201"/>
                      <a:pt x="753940" y="83916"/>
                    </a:cubicBezTo>
                    <a:cubicBezTo>
                      <a:pt x="755845" y="80296"/>
                      <a:pt x="757464" y="76486"/>
                      <a:pt x="759464" y="72962"/>
                    </a:cubicBezTo>
                    <a:cubicBezTo>
                      <a:pt x="765179" y="63151"/>
                      <a:pt x="773085" y="54674"/>
                      <a:pt x="780705" y="46292"/>
                    </a:cubicBezTo>
                    <a:cubicBezTo>
                      <a:pt x="790801" y="35338"/>
                      <a:pt x="804708" y="23908"/>
                      <a:pt x="811756" y="10097"/>
                    </a:cubicBezTo>
                    <a:cubicBezTo>
                      <a:pt x="820138" y="9811"/>
                      <a:pt x="828520" y="9620"/>
                      <a:pt x="836902" y="9239"/>
                    </a:cubicBezTo>
                    <a:cubicBezTo>
                      <a:pt x="838236" y="9335"/>
                      <a:pt x="838902" y="8287"/>
                      <a:pt x="838807" y="7239"/>
                    </a:cubicBezTo>
                    <a:cubicBezTo>
                      <a:pt x="838807" y="6191"/>
                      <a:pt x="838236" y="5144"/>
                      <a:pt x="836902" y="5239"/>
                    </a:cubicBezTo>
                    <a:cubicBezTo>
                      <a:pt x="829282" y="4953"/>
                      <a:pt x="821757" y="4667"/>
                      <a:pt x="814138" y="4382"/>
                    </a:cubicBezTo>
                    <a:cubicBezTo>
                      <a:pt x="814328" y="3810"/>
                      <a:pt x="814614" y="3334"/>
                      <a:pt x="814804" y="2762"/>
                    </a:cubicBezTo>
                    <a:cubicBezTo>
                      <a:pt x="814995" y="2000"/>
                      <a:pt x="814138" y="1238"/>
                      <a:pt x="813471" y="1715"/>
                    </a:cubicBezTo>
                    <a:cubicBezTo>
                      <a:pt x="812328" y="2477"/>
                      <a:pt x="811185" y="3429"/>
                      <a:pt x="810042" y="4286"/>
                    </a:cubicBezTo>
                    <a:cubicBezTo>
                      <a:pt x="796040" y="3810"/>
                      <a:pt x="782038" y="3239"/>
                      <a:pt x="768036" y="2762"/>
                    </a:cubicBezTo>
                    <a:cubicBezTo>
                      <a:pt x="767656" y="2191"/>
                      <a:pt x="766798" y="2000"/>
                      <a:pt x="766322" y="2477"/>
                    </a:cubicBezTo>
                    <a:cubicBezTo>
                      <a:pt x="766227" y="2572"/>
                      <a:pt x="766227" y="2572"/>
                      <a:pt x="766132" y="2667"/>
                    </a:cubicBezTo>
                    <a:cubicBezTo>
                      <a:pt x="758988" y="2381"/>
                      <a:pt x="751749" y="2096"/>
                      <a:pt x="744605" y="1905"/>
                    </a:cubicBezTo>
                    <a:cubicBezTo>
                      <a:pt x="744415" y="1715"/>
                      <a:pt x="744034" y="1524"/>
                      <a:pt x="743652" y="1810"/>
                    </a:cubicBezTo>
                    <a:cubicBezTo>
                      <a:pt x="743652" y="1810"/>
                      <a:pt x="743557" y="1905"/>
                      <a:pt x="743557" y="1905"/>
                    </a:cubicBezTo>
                    <a:cubicBezTo>
                      <a:pt x="707553" y="762"/>
                      <a:pt x="671548" y="0"/>
                      <a:pt x="635258" y="0"/>
                    </a:cubicBezTo>
                    <a:cubicBezTo>
                      <a:pt x="567250" y="0"/>
                      <a:pt x="499241" y="0"/>
                      <a:pt x="431232" y="95"/>
                    </a:cubicBezTo>
                    <a:cubicBezTo>
                      <a:pt x="291310" y="191"/>
                      <a:pt x="151388" y="95"/>
                      <a:pt x="11466" y="95"/>
                    </a:cubicBezTo>
                    <a:cubicBezTo>
                      <a:pt x="9751" y="95"/>
                      <a:pt x="8513" y="667"/>
                      <a:pt x="7465" y="1429"/>
                    </a:cubicBezTo>
                    <a:cubicBezTo>
                      <a:pt x="5179" y="1715"/>
                      <a:pt x="2988" y="3048"/>
                      <a:pt x="2512" y="5715"/>
                    </a:cubicBezTo>
                    <a:cubicBezTo>
                      <a:pt x="-1774" y="26670"/>
                      <a:pt x="702" y="49530"/>
                      <a:pt x="798" y="70866"/>
                    </a:cubicBezTo>
                    <a:cubicBezTo>
                      <a:pt x="798" y="72295"/>
                      <a:pt x="1178" y="73438"/>
                      <a:pt x="1655" y="74391"/>
                    </a:cubicBezTo>
                    <a:cubicBezTo>
                      <a:pt x="1845" y="79534"/>
                      <a:pt x="1845" y="84677"/>
                      <a:pt x="2036" y="89916"/>
                    </a:cubicBezTo>
                    <a:cubicBezTo>
                      <a:pt x="1845" y="94012"/>
                      <a:pt x="5084" y="96012"/>
                      <a:pt x="8227" y="95917"/>
                    </a:cubicBezTo>
                    <a:cubicBezTo>
                      <a:pt x="9180" y="95917"/>
                      <a:pt x="10132" y="95726"/>
                      <a:pt x="10990" y="95441"/>
                    </a:cubicBezTo>
                    <a:cubicBezTo>
                      <a:pt x="11942" y="96012"/>
                      <a:pt x="12990" y="96488"/>
                      <a:pt x="14418" y="96488"/>
                    </a:cubicBezTo>
                    <a:cubicBezTo>
                      <a:pt x="15371" y="96488"/>
                      <a:pt x="16228" y="96488"/>
                      <a:pt x="17181" y="96488"/>
                    </a:cubicBezTo>
                    <a:cubicBezTo>
                      <a:pt x="17371" y="96488"/>
                      <a:pt x="17562" y="96584"/>
                      <a:pt x="17752" y="96584"/>
                    </a:cubicBezTo>
                    <a:cubicBezTo>
                      <a:pt x="30326" y="96584"/>
                      <a:pt x="42803" y="96584"/>
                      <a:pt x="55376" y="96679"/>
                    </a:cubicBezTo>
                    <a:cubicBezTo>
                      <a:pt x="55471" y="97441"/>
                      <a:pt x="55471" y="98203"/>
                      <a:pt x="55662" y="98965"/>
                    </a:cubicBezTo>
                    <a:cubicBezTo>
                      <a:pt x="55852" y="99727"/>
                      <a:pt x="56900" y="100013"/>
                      <a:pt x="57376" y="99441"/>
                    </a:cubicBezTo>
                    <a:cubicBezTo>
                      <a:pt x="58138" y="98584"/>
                      <a:pt x="58805" y="97631"/>
                      <a:pt x="59472" y="96679"/>
                    </a:cubicBezTo>
                    <a:cubicBezTo>
                      <a:pt x="70807" y="96679"/>
                      <a:pt x="82141" y="96679"/>
                      <a:pt x="93571" y="96679"/>
                    </a:cubicBezTo>
                    <a:cubicBezTo>
                      <a:pt x="93857" y="97536"/>
                      <a:pt x="95000" y="97822"/>
                      <a:pt x="95667" y="97155"/>
                    </a:cubicBezTo>
                    <a:cubicBezTo>
                      <a:pt x="95857" y="96965"/>
                      <a:pt x="95952" y="96774"/>
                      <a:pt x="96048" y="96679"/>
                    </a:cubicBezTo>
                    <a:cubicBezTo>
                      <a:pt x="105859" y="96679"/>
                      <a:pt x="115669" y="96679"/>
                      <a:pt x="125480" y="96679"/>
                    </a:cubicBezTo>
                    <a:cubicBezTo>
                      <a:pt x="125385" y="97346"/>
                      <a:pt x="125194" y="97917"/>
                      <a:pt x="125194" y="98584"/>
                    </a:cubicBezTo>
                    <a:cubicBezTo>
                      <a:pt x="125099" y="99536"/>
                      <a:pt x="126432" y="100298"/>
                      <a:pt x="127195" y="99727"/>
                    </a:cubicBezTo>
                    <a:cubicBezTo>
                      <a:pt x="128528" y="98774"/>
                      <a:pt x="129671" y="97727"/>
                      <a:pt x="130814" y="96679"/>
                    </a:cubicBezTo>
                    <a:cubicBezTo>
                      <a:pt x="141863" y="96679"/>
                      <a:pt x="153007" y="96679"/>
                      <a:pt x="164152" y="96679"/>
                    </a:cubicBezTo>
                    <a:cubicBezTo>
                      <a:pt x="164152" y="97536"/>
                      <a:pt x="164056" y="98489"/>
                      <a:pt x="164152" y="99346"/>
                    </a:cubicBezTo>
                    <a:cubicBezTo>
                      <a:pt x="164247" y="100965"/>
                      <a:pt x="166533" y="102489"/>
                      <a:pt x="167771" y="100870"/>
                    </a:cubicBezTo>
                    <a:cubicBezTo>
                      <a:pt x="168819" y="99536"/>
                      <a:pt x="169581" y="98108"/>
                      <a:pt x="170533" y="96679"/>
                    </a:cubicBezTo>
                    <a:cubicBezTo>
                      <a:pt x="251210" y="96774"/>
                      <a:pt x="331887" y="96869"/>
                      <a:pt x="412563" y="96869"/>
                    </a:cubicBezTo>
                    <a:cubicBezTo>
                      <a:pt x="410753" y="112871"/>
                      <a:pt x="412563" y="129445"/>
                      <a:pt x="411992" y="145447"/>
                    </a:cubicBezTo>
                    <a:cubicBezTo>
                      <a:pt x="411135" y="167164"/>
                      <a:pt x="409516" y="188976"/>
                      <a:pt x="407991" y="210693"/>
                    </a:cubicBezTo>
                    <a:cubicBezTo>
                      <a:pt x="359414" y="200501"/>
                      <a:pt x="330935" y="238887"/>
                      <a:pt x="339031" y="287560"/>
                    </a:cubicBezTo>
                    <a:cubicBezTo>
                      <a:pt x="343317" y="313563"/>
                      <a:pt x="364653" y="339852"/>
                      <a:pt x="388085" y="343853"/>
                    </a:cubicBezTo>
                    <a:cubicBezTo>
                      <a:pt x="386084" y="379191"/>
                      <a:pt x="385798" y="414528"/>
                      <a:pt x="385703" y="450247"/>
                    </a:cubicBezTo>
                    <a:cubicBezTo>
                      <a:pt x="385513" y="493967"/>
                      <a:pt x="383417" y="699326"/>
                      <a:pt x="388465" y="775621"/>
                    </a:cubicBezTo>
                    <a:cubicBezTo>
                      <a:pt x="388275" y="775621"/>
                      <a:pt x="388085" y="775526"/>
                      <a:pt x="387989" y="775526"/>
                    </a:cubicBezTo>
                    <a:cubicBezTo>
                      <a:pt x="386084" y="774764"/>
                      <a:pt x="383988" y="774668"/>
                      <a:pt x="382084" y="775240"/>
                    </a:cubicBezTo>
                    <a:cubicBezTo>
                      <a:pt x="381798" y="775240"/>
                      <a:pt x="381512" y="775335"/>
                      <a:pt x="381322" y="775430"/>
                    </a:cubicBezTo>
                    <a:lnTo>
                      <a:pt x="381226" y="775430"/>
                    </a:lnTo>
                    <a:cubicBezTo>
                      <a:pt x="377416" y="776288"/>
                      <a:pt x="373797" y="778669"/>
                      <a:pt x="371320" y="782765"/>
                    </a:cubicBezTo>
                    <a:cubicBezTo>
                      <a:pt x="368653" y="787242"/>
                      <a:pt x="368368" y="792194"/>
                      <a:pt x="370368" y="796957"/>
                    </a:cubicBezTo>
                    <a:cubicBezTo>
                      <a:pt x="371225" y="798862"/>
                      <a:pt x="372940" y="800291"/>
                      <a:pt x="375035" y="801338"/>
                    </a:cubicBezTo>
                    <a:cubicBezTo>
                      <a:pt x="375607" y="802291"/>
                      <a:pt x="376178" y="803148"/>
                      <a:pt x="376654" y="804005"/>
                    </a:cubicBezTo>
                    <a:cubicBezTo>
                      <a:pt x="377321" y="806958"/>
                      <a:pt x="379797" y="809625"/>
                      <a:pt x="382941" y="809244"/>
                    </a:cubicBezTo>
                    <a:cubicBezTo>
                      <a:pt x="394466" y="807816"/>
                      <a:pt x="405801" y="796385"/>
                      <a:pt x="399514" y="784575"/>
                    </a:cubicBezTo>
                    <a:cubicBezTo>
                      <a:pt x="398562" y="782860"/>
                      <a:pt x="397419" y="781431"/>
                      <a:pt x="396085" y="780098"/>
                    </a:cubicBezTo>
                    <a:cubicBezTo>
                      <a:pt x="401134" y="709613"/>
                      <a:pt x="399419" y="500729"/>
                      <a:pt x="399229" y="458915"/>
                    </a:cubicBezTo>
                    <a:cubicBezTo>
                      <a:pt x="399038" y="420434"/>
                      <a:pt x="398943" y="382429"/>
                      <a:pt x="396847" y="344329"/>
                    </a:cubicBezTo>
                    <a:cubicBezTo>
                      <a:pt x="407325" y="343472"/>
                      <a:pt x="417802" y="337947"/>
                      <a:pt x="427137" y="325374"/>
                    </a:cubicBezTo>
                    <a:cubicBezTo>
                      <a:pt x="431709" y="319278"/>
                      <a:pt x="423136" y="312325"/>
                      <a:pt x="417326" y="315563"/>
                    </a:cubicBezTo>
                    <a:cubicBezTo>
                      <a:pt x="409516" y="319850"/>
                      <a:pt x="402753" y="324708"/>
                      <a:pt x="395704" y="326803"/>
                    </a:cubicBezTo>
                    <a:cubicBezTo>
                      <a:pt x="394942" y="316706"/>
                      <a:pt x="394085" y="306515"/>
                      <a:pt x="393037" y="296323"/>
                    </a:cubicBezTo>
                    <a:cubicBezTo>
                      <a:pt x="392942" y="295466"/>
                      <a:pt x="391894" y="295466"/>
                      <a:pt x="391799" y="296323"/>
                    </a:cubicBezTo>
                    <a:cubicBezTo>
                      <a:pt x="390656" y="306800"/>
                      <a:pt x="389894" y="317278"/>
                      <a:pt x="389132" y="327660"/>
                    </a:cubicBezTo>
                    <a:cubicBezTo>
                      <a:pt x="384846" y="327660"/>
                      <a:pt x="380369" y="326517"/>
                      <a:pt x="375321" y="323183"/>
                    </a:cubicBezTo>
                    <a:cubicBezTo>
                      <a:pt x="362748" y="314897"/>
                      <a:pt x="357128" y="297371"/>
                      <a:pt x="354366" y="283464"/>
                    </a:cubicBezTo>
                    <a:cubicBezTo>
                      <a:pt x="351318" y="268129"/>
                      <a:pt x="353127" y="251175"/>
                      <a:pt x="361509" y="237839"/>
                    </a:cubicBezTo>
                    <a:cubicBezTo>
                      <a:pt x="372559" y="220218"/>
                      <a:pt x="395609" y="222980"/>
                      <a:pt x="412754" y="227267"/>
                    </a:cubicBezTo>
                    <a:cubicBezTo>
                      <a:pt x="417231" y="228410"/>
                      <a:pt x="422279" y="225076"/>
                      <a:pt x="422088" y="220123"/>
                    </a:cubicBezTo>
                    <a:cubicBezTo>
                      <a:pt x="421041" y="195358"/>
                      <a:pt x="424279" y="170307"/>
                      <a:pt x="425232" y="145542"/>
                    </a:cubicBezTo>
                    <a:cubicBezTo>
                      <a:pt x="425803" y="130016"/>
                      <a:pt x="427327" y="111347"/>
                      <a:pt x="420278" y="96965"/>
                    </a:cubicBezTo>
                    <a:lnTo>
                      <a:pt x="426661" y="96965"/>
                    </a:lnTo>
                    <a:cubicBezTo>
                      <a:pt x="427518" y="96965"/>
                      <a:pt x="428280" y="96965"/>
                      <a:pt x="429137" y="96965"/>
                    </a:cubicBezTo>
                    <a:cubicBezTo>
                      <a:pt x="428280" y="100203"/>
                      <a:pt x="427899" y="103537"/>
                      <a:pt x="428470" y="106966"/>
                    </a:cubicBezTo>
                    <a:cubicBezTo>
                      <a:pt x="428661" y="107823"/>
                      <a:pt x="429994" y="108204"/>
                      <a:pt x="430566" y="107537"/>
                    </a:cubicBezTo>
                    <a:cubicBezTo>
                      <a:pt x="433328" y="104204"/>
                      <a:pt x="435900" y="100679"/>
                      <a:pt x="438376" y="96965"/>
                    </a:cubicBezTo>
                    <a:cubicBezTo>
                      <a:pt x="455236" y="96965"/>
                      <a:pt x="472095" y="97060"/>
                      <a:pt x="488954" y="97155"/>
                    </a:cubicBezTo>
                    <a:cubicBezTo>
                      <a:pt x="488669" y="98298"/>
                      <a:pt x="488287" y="99441"/>
                      <a:pt x="488097" y="100584"/>
                    </a:cubicBezTo>
                    <a:cubicBezTo>
                      <a:pt x="487811" y="102584"/>
                      <a:pt x="489811" y="103823"/>
                      <a:pt x="491431" y="102489"/>
                    </a:cubicBezTo>
                    <a:cubicBezTo>
                      <a:pt x="493336" y="100870"/>
                      <a:pt x="495145" y="99060"/>
                      <a:pt x="496860" y="97250"/>
                    </a:cubicBezTo>
                    <a:cubicBezTo>
                      <a:pt x="536674" y="97441"/>
                      <a:pt x="576584" y="97631"/>
                      <a:pt x="616494" y="97631"/>
                    </a:cubicBezTo>
                    <a:cubicBezTo>
                      <a:pt x="615922" y="98965"/>
                      <a:pt x="615351" y="100203"/>
                      <a:pt x="614970" y="101537"/>
                    </a:cubicBezTo>
                    <a:cubicBezTo>
                      <a:pt x="614684" y="102584"/>
                      <a:pt x="615732" y="103537"/>
                      <a:pt x="616685" y="103251"/>
                    </a:cubicBezTo>
                    <a:cubicBezTo>
                      <a:pt x="620780" y="102203"/>
                      <a:pt x="624495" y="100203"/>
                      <a:pt x="628019" y="97536"/>
                    </a:cubicBezTo>
                    <a:cubicBezTo>
                      <a:pt x="696027" y="97441"/>
                      <a:pt x="763941" y="96393"/>
                      <a:pt x="831759" y="92964"/>
                    </a:cubicBezTo>
                    <a:cubicBezTo>
                      <a:pt x="832425" y="93154"/>
                      <a:pt x="833092" y="93250"/>
                      <a:pt x="833759" y="93250"/>
                    </a:cubicBezTo>
                    <a:cubicBezTo>
                      <a:pt x="834711" y="93250"/>
                      <a:pt x="835664" y="93059"/>
                      <a:pt x="836521" y="92678"/>
                    </a:cubicBezTo>
                    <a:cubicBezTo>
                      <a:pt x="837759" y="92583"/>
                      <a:pt x="838902" y="92583"/>
                      <a:pt x="840141" y="92488"/>
                    </a:cubicBezTo>
                    <a:cubicBezTo>
                      <a:pt x="843475" y="92107"/>
                      <a:pt x="843475" y="87630"/>
                      <a:pt x="840427" y="87249"/>
                    </a:cubicBezTo>
                    <a:close/>
                    <a:moveTo>
                      <a:pt x="41374" y="14383"/>
                    </a:moveTo>
                    <a:cubicBezTo>
                      <a:pt x="33945" y="23051"/>
                      <a:pt x="27277" y="32195"/>
                      <a:pt x="21467" y="42005"/>
                    </a:cubicBezTo>
                    <a:cubicBezTo>
                      <a:pt x="19848" y="44768"/>
                      <a:pt x="18038" y="47816"/>
                      <a:pt x="16323" y="50959"/>
                    </a:cubicBezTo>
                    <a:cubicBezTo>
                      <a:pt x="16704" y="38672"/>
                      <a:pt x="16990" y="26289"/>
                      <a:pt x="15561" y="14383"/>
                    </a:cubicBezTo>
                    <a:lnTo>
                      <a:pt x="41374" y="14383"/>
                    </a:lnTo>
                    <a:close/>
                    <a:moveTo>
                      <a:pt x="17847" y="83058"/>
                    </a:moveTo>
                    <a:cubicBezTo>
                      <a:pt x="17657" y="83058"/>
                      <a:pt x="17466" y="83153"/>
                      <a:pt x="17276" y="83153"/>
                    </a:cubicBezTo>
                    <a:cubicBezTo>
                      <a:pt x="16419" y="83153"/>
                      <a:pt x="15561" y="83153"/>
                      <a:pt x="14800" y="83153"/>
                    </a:cubicBezTo>
                    <a:cubicBezTo>
                      <a:pt x="14895" y="80105"/>
                      <a:pt x="14990" y="77153"/>
                      <a:pt x="15085" y="74104"/>
                    </a:cubicBezTo>
                    <a:cubicBezTo>
                      <a:pt x="15371" y="73533"/>
                      <a:pt x="15561" y="72962"/>
                      <a:pt x="15752" y="72390"/>
                    </a:cubicBezTo>
                    <a:cubicBezTo>
                      <a:pt x="20801" y="64199"/>
                      <a:pt x="23563" y="53912"/>
                      <a:pt x="27754" y="45529"/>
                    </a:cubicBezTo>
                    <a:cubicBezTo>
                      <a:pt x="33183" y="34766"/>
                      <a:pt x="39469" y="24479"/>
                      <a:pt x="45946" y="14288"/>
                    </a:cubicBezTo>
                    <a:lnTo>
                      <a:pt x="65758" y="14288"/>
                    </a:lnTo>
                    <a:cubicBezTo>
                      <a:pt x="59091" y="23432"/>
                      <a:pt x="52900" y="33528"/>
                      <a:pt x="47280" y="42863"/>
                    </a:cubicBezTo>
                    <a:cubicBezTo>
                      <a:pt x="40327" y="54483"/>
                      <a:pt x="28516" y="68675"/>
                      <a:pt x="26801" y="82963"/>
                    </a:cubicBezTo>
                    <a:cubicBezTo>
                      <a:pt x="23848" y="83058"/>
                      <a:pt x="20895" y="83058"/>
                      <a:pt x="17847" y="83058"/>
                    </a:cubicBezTo>
                    <a:close/>
                    <a:moveTo>
                      <a:pt x="56900" y="82963"/>
                    </a:moveTo>
                    <a:cubicBezTo>
                      <a:pt x="50137" y="82963"/>
                      <a:pt x="43375" y="82963"/>
                      <a:pt x="36612" y="82963"/>
                    </a:cubicBezTo>
                    <a:cubicBezTo>
                      <a:pt x="44803" y="71152"/>
                      <a:pt x="50709" y="55626"/>
                      <a:pt x="57186" y="43720"/>
                    </a:cubicBezTo>
                    <a:cubicBezTo>
                      <a:pt x="61948" y="34957"/>
                      <a:pt x="70711" y="24765"/>
                      <a:pt x="73473" y="14288"/>
                    </a:cubicBezTo>
                    <a:lnTo>
                      <a:pt x="97381" y="14288"/>
                    </a:lnTo>
                    <a:cubicBezTo>
                      <a:pt x="89380" y="29147"/>
                      <a:pt x="80713" y="43053"/>
                      <a:pt x="71092" y="57245"/>
                    </a:cubicBezTo>
                    <a:cubicBezTo>
                      <a:pt x="65949" y="64866"/>
                      <a:pt x="59757" y="73724"/>
                      <a:pt x="56900" y="82963"/>
                    </a:cubicBezTo>
                    <a:close/>
                    <a:moveTo>
                      <a:pt x="94333" y="82963"/>
                    </a:moveTo>
                    <a:cubicBezTo>
                      <a:pt x="85570" y="82963"/>
                      <a:pt x="76902" y="82963"/>
                      <a:pt x="68235" y="82963"/>
                    </a:cubicBezTo>
                    <a:cubicBezTo>
                      <a:pt x="73760" y="72771"/>
                      <a:pt x="78331" y="61722"/>
                      <a:pt x="84046" y="52292"/>
                    </a:cubicBezTo>
                    <a:cubicBezTo>
                      <a:pt x="91190" y="40481"/>
                      <a:pt x="99191" y="28004"/>
                      <a:pt x="102239" y="14383"/>
                    </a:cubicBezTo>
                    <a:lnTo>
                      <a:pt x="134815" y="14383"/>
                    </a:lnTo>
                    <a:cubicBezTo>
                      <a:pt x="126052" y="25527"/>
                      <a:pt x="118336" y="37719"/>
                      <a:pt x="111002" y="49721"/>
                    </a:cubicBezTo>
                    <a:cubicBezTo>
                      <a:pt x="105287" y="59055"/>
                      <a:pt x="97191" y="71057"/>
                      <a:pt x="94333" y="82963"/>
                    </a:cubicBezTo>
                    <a:close/>
                    <a:moveTo>
                      <a:pt x="129576" y="82963"/>
                    </a:moveTo>
                    <a:cubicBezTo>
                      <a:pt x="121479" y="82963"/>
                      <a:pt x="113383" y="82963"/>
                      <a:pt x="105192" y="82963"/>
                    </a:cubicBezTo>
                    <a:cubicBezTo>
                      <a:pt x="109859" y="73438"/>
                      <a:pt x="113097" y="62579"/>
                      <a:pt x="117765" y="53816"/>
                    </a:cubicBezTo>
                    <a:cubicBezTo>
                      <a:pt x="124909" y="40291"/>
                      <a:pt x="133481" y="27623"/>
                      <a:pt x="140911" y="14383"/>
                    </a:cubicBezTo>
                    <a:lnTo>
                      <a:pt x="167200" y="14383"/>
                    </a:lnTo>
                    <a:cubicBezTo>
                      <a:pt x="159198" y="25718"/>
                      <a:pt x="153293" y="38862"/>
                      <a:pt x="147007" y="50959"/>
                    </a:cubicBezTo>
                    <a:cubicBezTo>
                      <a:pt x="141958" y="60960"/>
                      <a:pt x="134338" y="71819"/>
                      <a:pt x="129576" y="82963"/>
                    </a:cubicBezTo>
                    <a:close/>
                    <a:moveTo>
                      <a:pt x="167104" y="82868"/>
                    </a:moveTo>
                    <a:cubicBezTo>
                      <a:pt x="158341" y="82868"/>
                      <a:pt x="149483" y="82868"/>
                      <a:pt x="140720" y="82868"/>
                    </a:cubicBezTo>
                    <a:cubicBezTo>
                      <a:pt x="144530" y="75533"/>
                      <a:pt x="147578" y="67628"/>
                      <a:pt x="150816" y="60674"/>
                    </a:cubicBezTo>
                    <a:cubicBezTo>
                      <a:pt x="157960" y="45625"/>
                      <a:pt x="166533" y="30194"/>
                      <a:pt x="172248" y="14383"/>
                    </a:cubicBezTo>
                    <a:lnTo>
                      <a:pt x="208919" y="14383"/>
                    </a:lnTo>
                    <a:cubicBezTo>
                      <a:pt x="200537" y="28480"/>
                      <a:pt x="192060" y="42386"/>
                      <a:pt x="182916" y="56198"/>
                    </a:cubicBezTo>
                    <a:cubicBezTo>
                      <a:pt x="177677" y="64008"/>
                      <a:pt x="170914" y="73247"/>
                      <a:pt x="167104" y="82868"/>
                    </a:cubicBezTo>
                    <a:close/>
                    <a:moveTo>
                      <a:pt x="178629" y="82868"/>
                    </a:moveTo>
                    <a:cubicBezTo>
                      <a:pt x="183392" y="73533"/>
                      <a:pt x="187583" y="63818"/>
                      <a:pt x="193012" y="55245"/>
                    </a:cubicBezTo>
                    <a:cubicBezTo>
                      <a:pt x="201013" y="42577"/>
                      <a:pt x="210348" y="28956"/>
                      <a:pt x="214729" y="14383"/>
                    </a:cubicBezTo>
                    <a:lnTo>
                      <a:pt x="248448" y="14383"/>
                    </a:lnTo>
                    <a:cubicBezTo>
                      <a:pt x="240352" y="24575"/>
                      <a:pt x="233303" y="36004"/>
                      <a:pt x="226254" y="46863"/>
                    </a:cubicBezTo>
                    <a:cubicBezTo>
                      <a:pt x="219492" y="57150"/>
                      <a:pt x="209586" y="70009"/>
                      <a:pt x="209586" y="82868"/>
                    </a:cubicBezTo>
                    <a:cubicBezTo>
                      <a:pt x="199299" y="82868"/>
                      <a:pt x="188916" y="82868"/>
                      <a:pt x="178629" y="82868"/>
                    </a:cubicBezTo>
                    <a:close/>
                    <a:moveTo>
                      <a:pt x="215110" y="82868"/>
                    </a:moveTo>
                    <a:cubicBezTo>
                      <a:pt x="222730" y="73819"/>
                      <a:pt x="227016" y="60674"/>
                      <a:pt x="232922" y="50673"/>
                    </a:cubicBezTo>
                    <a:cubicBezTo>
                      <a:pt x="239876" y="38862"/>
                      <a:pt x="248543" y="27242"/>
                      <a:pt x="253496" y="14383"/>
                    </a:cubicBezTo>
                    <a:lnTo>
                      <a:pt x="285214" y="14383"/>
                    </a:lnTo>
                    <a:cubicBezTo>
                      <a:pt x="277499" y="25527"/>
                      <a:pt x="270165" y="36957"/>
                      <a:pt x="263116" y="48483"/>
                    </a:cubicBezTo>
                    <a:cubicBezTo>
                      <a:pt x="256830" y="58769"/>
                      <a:pt x="249019" y="70580"/>
                      <a:pt x="247591" y="82868"/>
                    </a:cubicBezTo>
                    <a:cubicBezTo>
                      <a:pt x="236827" y="82868"/>
                      <a:pt x="225969" y="82868"/>
                      <a:pt x="215110" y="82868"/>
                    </a:cubicBezTo>
                    <a:close/>
                    <a:moveTo>
                      <a:pt x="254353" y="82868"/>
                    </a:moveTo>
                    <a:cubicBezTo>
                      <a:pt x="260163" y="73152"/>
                      <a:pt x="264164" y="62103"/>
                      <a:pt x="269688" y="52292"/>
                    </a:cubicBezTo>
                    <a:cubicBezTo>
                      <a:pt x="276737" y="39719"/>
                      <a:pt x="285024" y="27623"/>
                      <a:pt x="290834" y="14383"/>
                    </a:cubicBezTo>
                    <a:lnTo>
                      <a:pt x="326553" y="14383"/>
                    </a:lnTo>
                    <a:cubicBezTo>
                      <a:pt x="320647" y="23622"/>
                      <a:pt x="314170" y="32480"/>
                      <a:pt x="307503" y="41243"/>
                    </a:cubicBezTo>
                    <a:cubicBezTo>
                      <a:pt x="299692" y="51530"/>
                      <a:pt x="286834" y="65532"/>
                      <a:pt x="288453" y="79343"/>
                    </a:cubicBezTo>
                    <a:cubicBezTo>
                      <a:pt x="288644" y="80867"/>
                      <a:pt x="290167" y="81629"/>
                      <a:pt x="291406" y="80582"/>
                    </a:cubicBezTo>
                    <a:cubicBezTo>
                      <a:pt x="301216" y="71819"/>
                      <a:pt x="306931" y="56293"/>
                      <a:pt x="314551" y="45339"/>
                    </a:cubicBezTo>
                    <a:cubicBezTo>
                      <a:pt x="321410" y="35433"/>
                      <a:pt x="328363" y="25527"/>
                      <a:pt x="332839" y="14383"/>
                    </a:cubicBezTo>
                    <a:lnTo>
                      <a:pt x="359414" y="14383"/>
                    </a:lnTo>
                    <a:cubicBezTo>
                      <a:pt x="351508" y="26289"/>
                      <a:pt x="344365" y="38576"/>
                      <a:pt x="335982" y="50197"/>
                    </a:cubicBezTo>
                    <a:cubicBezTo>
                      <a:pt x="328458" y="60674"/>
                      <a:pt x="320457" y="70866"/>
                      <a:pt x="315503" y="82772"/>
                    </a:cubicBezTo>
                    <a:cubicBezTo>
                      <a:pt x="295120" y="82772"/>
                      <a:pt x="274737" y="82772"/>
                      <a:pt x="254353" y="82868"/>
                    </a:cubicBezTo>
                    <a:close/>
                    <a:moveTo>
                      <a:pt x="322838" y="82772"/>
                    </a:moveTo>
                    <a:cubicBezTo>
                      <a:pt x="330649" y="74200"/>
                      <a:pt x="336745" y="64103"/>
                      <a:pt x="343126" y="54388"/>
                    </a:cubicBezTo>
                    <a:cubicBezTo>
                      <a:pt x="351222" y="41910"/>
                      <a:pt x="359890" y="28575"/>
                      <a:pt x="364938" y="14383"/>
                    </a:cubicBezTo>
                    <a:cubicBezTo>
                      <a:pt x="377131" y="14383"/>
                      <a:pt x="389418" y="14383"/>
                      <a:pt x="401610" y="14383"/>
                    </a:cubicBezTo>
                    <a:cubicBezTo>
                      <a:pt x="399895" y="15621"/>
                      <a:pt x="398181" y="16859"/>
                      <a:pt x="397133" y="17907"/>
                    </a:cubicBezTo>
                    <a:cubicBezTo>
                      <a:pt x="392276" y="22955"/>
                      <a:pt x="388085" y="28480"/>
                      <a:pt x="383607" y="33909"/>
                    </a:cubicBezTo>
                    <a:cubicBezTo>
                      <a:pt x="373130" y="46577"/>
                      <a:pt x="356080" y="65532"/>
                      <a:pt x="355319" y="82772"/>
                    </a:cubicBezTo>
                    <a:cubicBezTo>
                      <a:pt x="344460" y="82772"/>
                      <a:pt x="333601" y="82772"/>
                      <a:pt x="322838" y="82772"/>
                    </a:cubicBezTo>
                    <a:close/>
                    <a:moveTo>
                      <a:pt x="358747" y="82772"/>
                    </a:moveTo>
                    <a:cubicBezTo>
                      <a:pt x="364367" y="77438"/>
                      <a:pt x="367701" y="70485"/>
                      <a:pt x="371797" y="63722"/>
                    </a:cubicBezTo>
                    <a:cubicBezTo>
                      <a:pt x="377988" y="53435"/>
                      <a:pt x="385322" y="43910"/>
                      <a:pt x="392561" y="34385"/>
                    </a:cubicBezTo>
                    <a:cubicBezTo>
                      <a:pt x="396561" y="29051"/>
                      <a:pt x="404182" y="21622"/>
                      <a:pt x="406182" y="14383"/>
                    </a:cubicBezTo>
                    <a:lnTo>
                      <a:pt x="432947" y="14383"/>
                    </a:lnTo>
                    <a:cubicBezTo>
                      <a:pt x="422946" y="25622"/>
                      <a:pt x="414468" y="39053"/>
                      <a:pt x="405229" y="50864"/>
                    </a:cubicBezTo>
                    <a:cubicBezTo>
                      <a:pt x="398086" y="60103"/>
                      <a:pt x="387894" y="70771"/>
                      <a:pt x="386084" y="82772"/>
                    </a:cubicBezTo>
                    <a:cubicBezTo>
                      <a:pt x="376940" y="82772"/>
                      <a:pt x="367796" y="82772"/>
                      <a:pt x="358747" y="82772"/>
                    </a:cubicBezTo>
                    <a:close/>
                    <a:moveTo>
                      <a:pt x="436090" y="82677"/>
                    </a:moveTo>
                    <a:lnTo>
                      <a:pt x="436090" y="82677"/>
                    </a:lnTo>
                    <a:cubicBezTo>
                      <a:pt x="421422" y="82677"/>
                      <a:pt x="406849" y="82677"/>
                      <a:pt x="392180" y="82677"/>
                    </a:cubicBezTo>
                    <a:cubicBezTo>
                      <a:pt x="400848" y="74009"/>
                      <a:pt x="406944" y="61151"/>
                      <a:pt x="414183" y="51626"/>
                    </a:cubicBezTo>
                    <a:cubicBezTo>
                      <a:pt x="422755" y="40291"/>
                      <a:pt x="433900" y="28194"/>
                      <a:pt x="438281" y="14383"/>
                    </a:cubicBezTo>
                    <a:cubicBezTo>
                      <a:pt x="455807" y="14383"/>
                      <a:pt x="473428" y="14383"/>
                      <a:pt x="490954" y="14383"/>
                    </a:cubicBezTo>
                    <a:cubicBezTo>
                      <a:pt x="477428" y="31337"/>
                      <a:pt x="464189" y="48483"/>
                      <a:pt x="450378" y="65246"/>
                    </a:cubicBezTo>
                    <a:cubicBezTo>
                      <a:pt x="446091" y="70390"/>
                      <a:pt x="440567" y="76295"/>
                      <a:pt x="436090" y="82677"/>
                    </a:cubicBezTo>
                    <a:close/>
                    <a:moveTo>
                      <a:pt x="495050" y="82582"/>
                    </a:moveTo>
                    <a:cubicBezTo>
                      <a:pt x="479144" y="82677"/>
                      <a:pt x="463332" y="82677"/>
                      <a:pt x="447425" y="82677"/>
                    </a:cubicBezTo>
                    <a:cubicBezTo>
                      <a:pt x="451140" y="76676"/>
                      <a:pt x="454950" y="70676"/>
                      <a:pt x="459045" y="65151"/>
                    </a:cubicBezTo>
                    <a:cubicBezTo>
                      <a:pt x="471238" y="48863"/>
                      <a:pt x="485620" y="32671"/>
                      <a:pt x="494955" y="14383"/>
                    </a:cubicBezTo>
                    <a:cubicBezTo>
                      <a:pt x="513814" y="14383"/>
                      <a:pt x="532674" y="14383"/>
                      <a:pt x="551629" y="14383"/>
                    </a:cubicBezTo>
                    <a:cubicBezTo>
                      <a:pt x="538293" y="26861"/>
                      <a:pt x="526578" y="41529"/>
                      <a:pt x="515243" y="55626"/>
                    </a:cubicBezTo>
                    <a:cubicBezTo>
                      <a:pt x="508671" y="63818"/>
                      <a:pt x="500670" y="72771"/>
                      <a:pt x="495050" y="82582"/>
                    </a:cubicBezTo>
                    <a:close/>
                    <a:moveTo>
                      <a:pt x="507813" y="82487"/>
                    </a:moveTo>
                    <a:cubicBezTo>
                      <a:pt x="512576" y="75152"/>
                      <a:pt x="517053" y="67533"/>
                      <a:pt x="522006" y="60960"/>
                    </a:cubicBezTo>
                    <a:cubicBezTo>
                      <a:pt x="533626" y="45434"/>
                      <a:pt x="547438" y="30956"/>
                      <a:pt x="557629" y="14478"/>
                    </a:cubicBezTo>
                    <a:cubicBezTo>
                      <a:pt x="569440" y="14478"/>
                      <a:pt x="581156" y="14478"/>
                      <a:pt x="592967" y="14478"/>
                    </a:cubicBezTo>
                    <a:cubicBezTo>
                      <a:pt x="580584" y="23146"/>
                      <a:pt x="570488" y="35624"/>
                      <a:pt x="561439" y="47435"/>
                    </a:cubicBezTo>
                    <a:cubicBezTo>
                      <a:pt x="554486" y="56483"/>
                      <a:pt x="543437" y="69723"/>
                      <a:pt x="540485" y="82391"/>
                    </a:cubicBezTo>
                    <a:cubicBezTo>
                      <a:pt x="529626" y="82391"/>
                      <a:pt x="518767" y="82487"/>
                      <a:pt x="507813" y="82487"/>
                    </a:cubicBezTo>
                    <a:close/>
                    <a:moveTo>
                      <a:pt x="551247" y="82296"/>
                    </a:moveTo>
                    <a:cubicBezTo>
                      <a:pt x="556677" y="73819"/>
                      <a:pt x="560868" y="63341"/>
                      <a:pt x="565916" y="55817"/>
                    </a:cubicBezTo>
                    <a:cubicBezTo>
                      <a:pt x="575822" y="40958"/>
                      <a:pt x="588204" y="28289"/>
                      <a:pt x="599254" y="14478"/>
                    </a:cubicBezTo>
                    <a:cubicBezTo>
                      <a:pt x="608207" y="14478"/>
                      <a:pt x="617161" y="14478"/>
                      <a:pt x="626114" y="14478"/>
                    </a:cubicBezTo>
                    <a:cubicBezTo>
                      <a:pt x="631448" y="14478"/>
                      <a:pt x="636687" y="14383"/>
                      <a:pt x="642021" y="14383"/>
                    </a:cubicBezTo>
                    <a:cubicBezTo>
                      <a:pt x="630591" y="26766"/>
                      <a:pt x="618970" y="38862"/>
                      <a:pt x="607160" y="50959"/>
                    </a:cubicBezTo>
                    <a:cubicBezTo>
                      <a:pt x="599634" y="58579"/>
                      <a:pt x="587443" y="70390"/>
                      <a:pt x="584490" y="82296"/>
                    </a:cubicBezTo>
                    <a:cubicBezTo>
                      <a:pt x="573345" y="82296"/>
                      <a:pt x="562297" y="82296"/>
                      <a:pt x="551247" y="82296"/>
                    </a:cubicBezTo>
                    <a:close/>
                    <a:moveTo>
                      <a:pt x="626210" y="82296"/>
                    </a:moveTo>
                    <a:cubicBezTo>
                      <a:pt x="615827" y="82296"/>
                      <a:pt x="605445" y="82201"/>
                      <a:pt x="595063" y="82296"/>
                    </a:cubicBezTo>
                    <a:cubicBezTo>
                      <a:pt x="596586" y="79439"/>
                      <a:pt x="598015" y="76391"/>
                      <a:pt x="599825" y="73628"/>
                    </a:cubicBezTo>
                    <a:cubicBezTo>
                      <a:pt x="605350" y="65151"/>
                      <a:pt x="612779" y="57817"/>
                      <a:pt x="619732" y="50578"/>
                    </a:cubicBezTo>
                    <a:cubicBezTo>
                      <a:pt x="630115" y="39910"/>
                      <a:pt x="642116" y="28480"/>
                      <a:pt x="647641" y="14288"/>
                    </a:cubicBezTo>
                    <a:cubicBezTo>
                      <a:pt x="661261" y="14192"/>
                      <a:pt x="674787" y="14002"/>
                      <a:pt x="688312" y="13716"/>
                    </a:cubicBezTo>
                    <a:cubicBezTo>
                      <a:pt x="672406" y="24860"/>
                      <a:pt x="660690" y="42767"/>
                      <a:pt x="648688" y="57722"/>
                    </a:cubicBezTo>
                    <a:cubicBezTo>
                      <a:pt x="642497" y="65532"/>
                      <a:pt x="633543" y="73628"/>
                      <a:pt x="626210" y="82296"/>
                    </a:cubicBezTo>
                    <a:close/>
                    <a:moveTo>
                      <a:pt x="642592" y="82296"/>
                    </a:moveTo>
                    <a:cubicBezTo>
                      <a:pt x="647355" y="76200"/>
                      <a:pt x="651641" y="69818"/>
                      <a:pt x="655737" y="64770"/>
                    </a:cubicBezTo>
                    <a:cubicBezTo>
                      <a:pt x="668024" y="49149"/>
                      <a:pt x="682788" y="32957"/>
                      <a:pt x="691456" y="15145"/>
                    </a:cubicBezTo>
                    <a:cubicBezTo>
                      <a:pt x="691646" y="14669"/>
                      <a:pt x="691551" y="14192"/>
                      <a:pt x="691360" y="13716"/>
                    </a:cubicBezTo>
                    <a:cubicBezTo>
                      <a:pt x="704219" y="13430"/>
                      <a:pt x="717173" y="13049"/>
                      <a:pt x="730032" y="12764"/>
                    </a:cubicBezTo>
                    <a:cubicBezTo>
                      <a:pt x="722316" y="20765"/>
                      <a:pt x="715935" y="30194"/>
                      <a:pt x="709648" y="39243"/>
                    </a:cubicBezTo>
                    <a:cubicBezTo>
                      <a:pt x="700600" y="52102"/>
                      <a:pt x="682502" y="66866"/>
                      <a:pt x="676216" y="82677"/>
                    </a:cubicBezTo>
                    <a:cubicBezTo>
                      <a:pt x="665071" y="82487"/>
                      <a:pt x="653832" y="82296"/>
                      <a:pt x="642592" y="82296"/>
                    </a:cubicBezTo>
                    <a:close/>
                    <a:moveTo>
                      <a:pt x="687551" y="82582"/>
                    </a:moveTo>
                    <a:cubicBezTo>
                      <a:pt x="696313" y="73628"/>
                      <a:pt x="703457" y="61246"/>
                      <a:pt x="710315" y="52007"/>
                    </a:cubicBezTo>
                    <a:cubicBezTo>
                      <a:pt x="719935" y="39053"/>
                      <a:pt x="728032" y="25432"/>
                      <a:pt x="737461" y="12478"/>
                    </a:cubicBezTo>
                    <a:cubicBezTo>
                      <a:pt x="744224" y="12287"/>
                      <a:pt x="750987" y="12002"/>
                      <a:pt x="757750" y="11811"/>
                    </a:cubicBezTo>
                    <a:cubicBezTo>
                      <a:pt x="749082" y="21622"/>
                      <a:pt x="740986" y="32004"/>
                      <a:pt x="732794" y="42196"/>
                    </a:cubicBezTo>
                    <a:cubicBezTo>
                      <a:pt x="724507" y="52673"/>
                      <a:pt x="711077" y="66866"/>
                      <a:pt x="712315" y="80963"/>
                    </a:cubicBezTo>
                    <a:cubicBezTo>
                      <a:pt x="712411" y="82106"/>
                      <a:pt x="713649" y="83153"/>
                      <a:pt x="714792" y="82391"/>
                    </a:cubicBezTo>
                    <a:cubicBezTo>
                      <a:pt x="725841" y="74867"/>
                      <a:pt x="732032" y="58579"/>
                      <a:pt x="739747" y="47625"/>
                    </a:cubicBezTo>
                    <a:cubicBezTo>
                      <a:pt x="748034" y="35719"/>
                      <a:pt x="757368" y="24384"/>
                      <a:pt x="764227" y="11621"/>
                    </a:cubicBezTo>
                    <a:cubicBezTo>
                      <a:pt x="776990" y="11240"/>
                      <a:pt x="789754" y="10763"/>
                      <a:pt x="802422" y="10383"/>
                    </a:cubicBezTo>
                    <a:cubicBezTo>
                      <a:pt x="789754" y="21527"/>
                      <a:pt x="778038" y="35338"/>
                      <a:pt x="767179" y="47244"/>
                    </a:cubicBezTo>
                    <a:cubicBezTo>
                      <a:pt x="759274" y="55912"/>
                      <a:pt x="745653" y="70199"/>
                      <a:pt x="743557" y="83629"/>
                    </a:cubicBezTo>
                    <a:cubicBezTo>
                      <a:pt x="724888" y="83249"/>
                      <a:pt x="706219" y="82868"/>
                      <a:pt x="687551" y="82582"/>
                    </a:cubicBezTo>
                    <a:close/>
                    <a:moveTo>
                      <a:pt x="827187" y="86487"/>
                    </a:moveTo>
                    <a:cubicBezTo>
                      <a:pt x="818138" y="86011"/>
                      <a:pt x="809184" y="85725"/>
                      <a:pt x="800136" y="85344"/>
                    </a:cubicBezTo>
                    <a:cubicBezTo>
                      <a:pt x="807851" y="80010"/>
                      <a:pt x="813280" y="69533"/>
                      <a:pt x="817757" y="62294"/>
                    </a:cubicBezTo>
                    <a:cubicBezTo>
                      <a:pt x="821377" y="56579"/>
                      <a:pt x="824710" y="50578"/>
                      <a:pt x="827854" y="44482"/>
                    </a:cubicBezTo>
                    <a:cubicBezTo>
                      <a:pt x="827758" y="48768"/>
                      <a:pt x="827568" y="52959"/>
                      <a:pt x="827568" y="57150"/>
                    </a:cubicBezTo>
                    <a:cubicBezTo>
                      <a:pt x="825758" y="66770"/>
                      <a:pt x="827091" y="77153"/>
                      <a:pt x="827187" y="86487"/>
                    </a:cubicBezTo>
                    <a:close/>
                  </a:path>
                </a:pathLst>
              </a:custGeom>
              <a:grpFill/>
              <a:ln w="9525" cap="flat">
                <a:noFill/>
                <a:prstDash val="solid"/>
                <a:miter/>
              </a:ln>
            </p:spPr>
            <p:txBody>
              <a:bodyPr rtlCol="0" anchor="ctr"/>
              <a:lstStyle/>
              <a:p>
                <a:endParaRPr lang="en-US"/>
              </a:p>
            </p:txBody>
          </p:sp>
          <p:sp>
            <p:nvSpPr>
              <p:cNvPr id="1299" name="Freeform: Shape 1298">
                <a:extLst>
                  <a:ext uri="{FF2B5EF4-FFF2-40B4-BE49-F238E27FC236}">
                    <a16:creationId xmlns:a16="http://schemas.microsoft.com/office/drawing/2014/main" id="{854E7518-3A8F-8575-F153-33739F094D24}"/>
                  </a:ext>
                </a:extLst>
              </p:cNvPr>
              <p:cNvSpPr/>
              <p:nvPr/>
            </p:nvSpPr>
            <p:spPr>
              <a:xfrm>
                <a:off x="9009949" y="4960851"/>
                <a:ext cx="60564" cy="111913"/>
              </a:xfrm>
              <a:custGeom>
                <a:avLst/>
                <a:gdLst>
                  <a:gd name="connsiteX0" fmla="*/ 59565 w 60564"/>
                  <a:gd name="connsiteY0" fmla="*/ 55014 h 111913"/>
                  <a:gd name="connsiteX1" fmla="*/ 15940 w 60564"/>
                  <a:gd name="connsiteY1" fmla="*/ 50061 h 111913"/>
                  <a:gd name="connsiteX2" fmla="*/ 14702 w 60564"/>
                  <a:gd name="connsiteY2" fmla="*/ 15199 h 111913"/>
                  <a:gd name="connsiteX3" fmla="*/ 58517 w 60564"/>
                  <a:gd name="connsiteY3" fmla="*/ 8627 h 111913"/>
                  <a:gd name="connsiteX4" fmla="*/ 58136 w 60564"/>
                  <a:gd name="connsiteY4" fmla="*/ 5389 h 111913"/>
                  <a:gd name="connsiteX5" fmla="*/ 6892 w 60564"/>
                  <a:gd name="connsiteY5" fmla="*/ 54 h 111913"/>
                  <a:gd name="connsiteX6" fmla="*/ 129 w 60564"/>
                  <a:gd name="connsiteY6" fmla="*/ 8913 h 111913"/>
                  <a:gd name="connsiteX7" fmla="*/ 2701 w 60564"/>
                  <a:gd name="connsiteY7" fmla="*/ 61586 h 111913"/>
                  <a:gd name="connsiteX8" fmla="*/ 5177 w 60564"/>
                  <a:gd name="connsiteY8" fmla="*/ 110735 h 111913"/>
                  <a:gd name="connsiteX9" fmla="*/ 8415 w 60564"/>
                  <a:gd name="connsiteY9" fmla="*/ 110735 h 111913"/>
                  <a:gd name="connsiteX10" fmla="*/ 15369 w 60564"/>
                  <a:gd name="connsiteY10" fmla="*/ 61586 h 111913"/>
                  <a:gd name="connsiteX11" fmla="*/ 15369 w 60564"/>
                  <a:gd name="connsiteY11" fmla="*/ 61110 h 111913"/>
                  <a:gd name="connsiteX12" fmla="*/ 59565 w 60564"/>
                  <a:gd name="connsiteY12" fmla="*/ 57681 h 111913"/>
                  <a:gd name="connsiteX13" fmla="*/ 59565 w 60564"/>
                  <a:gd name="connsiteY13" fmla="*/ 55014 h 11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564" h="111913">
                    <a:moveTo>
                      <a:pt x="59565" y="55014"/>
                    </a:moveTo>
                    <a:cubicBezTo>
                      <a:pt x="46992" y="52442"/>
                      <a:pt x="29751" y="48060"/>
                      <a:pt x="15940" y="50061"/>
                    </a:cubicBezTo>
                    <a:cubicBezTo>
                      <a:pt x="16321" y="38345"/>
                      <a:pt x="15940" y="26820"/>
                      <a:pt x="14702" y="15199"/>
                    </a:cubicBezTo>
                    <a:cubicBezTo>
                      <a:pt x="29847" y="16914"/>
                      <a:pt x="44515" y="16342"/>
                      <a:pt x="58517" y="8627"/>
                    </a:cubicBezTo>
                    <a:cubicBezTo>
                      <a:pt x="59945" y="7865"/>
                      <a:pt x="59469" y="5865"/>
                      <a:pt x="58136" y="5389"/>
                    </a:cubicBezTo>
                    <a:cubicBezTo>
                      <a:pt x="41468" y="-136"/>
                      <a:pt x="24132" y="2436"/>
                      <a:pt x="6892" y="54"/>
                    </a:cubicBezTo>
                    <a:cubicBezTo>
                      <a:pt x="2034" y="-612"/>
                      <a:pt x="-633" y="5007"/>
                      <a:pt x="129" y="8913"/>
                    </a:cubicBezTo>
                    <a:cubicBezTo>
                      <a:pt x="3462" y="26343"/>
                      <a:pt x="3368" y="43869"/>
                      <a:pt x="2701" y="61586"/>
                    </a:cubicBezTo>
                    <a:cubicBezTo>
                      <a:pt x="2129" y="77969"/>
                      <a:pt x="-729" y="95019"/>
                      <a:pt x="5177" y="110735"/>
                    </a:cubicBezTo>
                    <a:cubicBezTo>
                      <a:pt x="5844" y="112354"/>
                      <a:pt x="7749" y="112259"/>
                      <a:pt x="8415" y="110735"/>
                    </a:cubicBezTo>
                    <a:cubicBezTo>
                      <a:pt x="14607" y="95400"/>
                      <a:pt x="14321" y="77969"/>
                      <a:pt x="15369" y="61586"/>
                    </a:cubicBezTo>
                    <a:cubicBezTo>
                      <a:pt x="15369" y="61395"/>
                      <a:pt x="15369" y="61205"/>
                      <a:pt x="15369" y="61110"/>
                    </a:cubicBezTo>
                    <a:cubicBezTo>
                      <a:pt x="28894" y="65872"/>
                      <a:pt x="46706" y="60443"/>
                      <a:pt x="59565" y="57681"/>
                    </a:cubicBezTo>
                    <a:cubicBezTo>
                      <a:pt x="60898" y="57490"/>
                      <a:pt x="60898" y="55299"/>
                      <a:pt x="59565" y="55014"/>
                    </a:cubicBezTo>
                    <a:close/>
                  </a:path>
                </a:pathLst>
              </a:custGeom>
              <a:grpFill/>
              <a:ln w="9525" cap="flat">
                <a:noFill/>
                <a:prstDash val="solid"/>
                <a:miter/>
              </a:ln>
            </p:spPr>
            <p:txBody>
              <a:bodyPr rtlCol="0" anchor="ctr"/>
              <a:lstStyle/>
              <a:p>
                <a:endParaRPr lang="en-US"/>
              </a:p>
            </p:txBody>
          </p:sp>
        </p:grpSp>
        <p:grpSp>
          <p:nvGrpSpPr>
            <p:cNvPr id="1300" name="Graphic 6">
              <a:extLst>
                <a:ext uri="{FF2B5EF4-FFF2-40B4-BE49-F238E27FC236}">
                  <a16:creationId xmlns:a16="http://schemas.microsoft.com/office/drawing/2014/main" id="{758FA7F4-CF73-975D-8126-0EB0E9CA1285}"/>
                </a:ext>
              </a:extLst>
            </p:cNvPr>
            <p:cNvGrpSpPr/>
            <p:nvPr/>
          </p:nvGrpSpPr>
          <p:grpSpPr>
            <a:xfrm>
              <a:off x="7434823" y="5037791"/>
              <a:ext cx="799407" cy="175119"/>
              <a:chOff x="7434823" y="5037791"/>
              <a:chExt cx="799407" cy="175119"/>
            </a:xfrm>
            <a:grpFill/>
          </p:grpSpPr>
          <p:sp>
            <p:nvSpPr>
              <p:cNvPr id="1301" name="Freeform: Shape 1300">
                <a:extLst>
                  <a:ext uri="{FF2B5EF4-FFF2-40B4-BE49-F238E27FC236}">
                    <a16:creationId xmlns:a16="http://schemas.microsoft.com/office/drawing/2014/main" id="{5C39AE29-5C67-B989-DD5A-1D34DEC5320A}"/>
                  </a:ext>
                </a:extLst>
              </p:cNvPr>
              <p:cNvSpPr/>
              <p:nvPr/>
            </p:nvSpPr>
            <p:spPr>
              <a:xfrm>
                <a:off x="7434823" y="5113202"/>
                <a:ext cx="110447" cy="99708"/>
              </a:xfrm>
              <a:custGeom>
                <a:avLst/>
                <a:gdLst>
                  <a:gd name="connsiteX0" fmla="*/ 107738 w 110447"/>
                  <a:gd name="connsiteY0" fmla="*/ 12200 h 99708"/>
                  <a:gd name="connsiteX1" fmla="*/ 70971 w 110447"/>
                  <a:gd name="connsiteY1" fmla="*/ 9342 h 99708"/>
                  <a:gd name="connsiteX2" fmla="*/ 56589 w 110447"/>
                  <a:gd name="connsiteY2" fmla="*/ 13248 h 99708"/>
                  <a:gd name="connsiteX3" fmla="*/ 43920 w 110447"/>
                  <a:gd name="connsiteY3" fmla="*/ 66873 h 99708"/>
                  <a:gd name="connsiteX4" fmla="*/ 32871 w 110447"/>
                  <a:gd name="connsiteY4" fmla="*/ 5056 h 99708"/>
                  <a:gd name="connsiteX5" fmla="*/ 21441 w 110447"/>
                  <a:gd name="connsiteY5" fmla="*/ 2008 h 99708"/>
                  <a:gd name="connsiteX6" fmla="*/ 10 w 110447"/>
                  <a:gd name="connsiteY6" fmla="*/ 44966 h 99708"/>
                  <a:gd name="connsiteX7" fmla="*/ 7535 w 110447"/>
                  <a:gd name="connsiteY7" fmla="*/ 46966 h 99708"/>
                  <a:gd name="connsiteX8" fmla="*/ 23251 w 110447"/>
                  <a:gd name="connsiteY8" fmla="*/ 21344 h 99708"/>
                  <a:gd name="connsiteX9" fmla="*/ 31728 w 110447"/>
                  <a:gd name="connsiteY9" fmla="*/ 92496 h 99708"/>
                  <a:gd name="connsiteX10" fmla="*/ 45349 w 110447"/>
                  <a:gd name="connsiteY10" fmla="*/ 96211 h 99708"/>
                  <a:gd name="connsiteX11" fmla="*/ 69638 w 110447"/>
                  <a:gd name="connsiteY11" fmla="*/ 29631 h 99708"/>
                  <a:gd name="connsiteX12" fmla="*/ 110214 w 110447"/>
                  <a:gd name="connsiteY12" fmla="*/ 13914 h 99708"/>
                  <a:gd name="connsiteX13" fmla="*/ 107738 w 110447"/>
                  <a:gd name="connsiteY13" fmla="*/ 12200 h 9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447" h="99708">
                    <a:moveTo>
                      <a:pt x="107738" y="12200"/>
                    </a:moveTo>
                    <a:cubicBezTo>
                      <a:pt x="96784" y="21725"/>
                      <a:pt x="79353" y="22392"/>
                      <a:pt x="70971" y="9342"/>
                    </a:cubicBezTo>
                    <a:cubicBezTo>
                      <a:pt x="66494" y="2389"/>
                      <a:pt x="57541" y="5913"/>
                      <a:pt x="56589" y="13248"/>
                    </a:cubicBezTo>
                    <a:cubicBezTo>
                      <a:pt x="54207" y="31631"/>
                      <a:pt x="50683" y="49824"/>
                      <a:pt x="43920" y="66873"/>
                    </a:cubicBezTo>
                    <a:cubicBezTo>
                      <a:pt x="42110" y="45919"/>
                      <a:pt x="39824" y="25059"/>
                      <a:pt x="32871" y="5056"/>
                    </a:cubicBezTo>
                    <a:cubicBezTo>
                      <a:pt x="31252" y="484"/>
                      <a:pt x="25156" y="-1992"/>
                      <a:pt x="21441" y="2008"/>
                    </a:cubicBezTo>
                    <a:cubicBezTo>
                      <a:pt x="10487" y="14200"/>
                      <a:pt x="1344" y="28297"/>
                      <a:pt x="10" y="44966"/>
                    </a:cubicBezTo>
                    <a:cubicBezTo>
                      <a:pt x="-275" y="49062"/>
                      <a:pt x="5630" y="50300"/>
                      <a:pt x="7535" y="46966"/>
                    </a:cubicBezTo>
                    <a:cubicBezTo>
                      <a:pt x="12583" y="38108"/>
                      <a:pt x="17346" y="29440"/>
                      <a:pt x="23251" y="21344"/>
                    </a:cubicBezTo>
                    <a:cubicBezTo>
                      <a:pt x="28776" y="44585"/>
                      <a:pt x="29347" y="68683"/>
                      <a:pt x="31728" y="92496"/>
                    </a:cubicBezTo>
                    <a:cubicBezTo>
                      <a:pt x="32395" y="99735"/>
                      <a:pt x="41158" y="102497"/>
                      <a:pt x="45349" y="96211"/>
                    </a:cubicBezTo>
                    <a:cubicBezTo>
                      <a:pt x="58779" y="76113"/>
                      <a:pt x="65447" y="53157"/>
                      <a:pt x="69638" y="29631"/>
                    </a:cubicBezTo>
                    <a:cubicBezTo>
                      <a:pt x="83163" y="37917"/>
                      <a:pt x="98689" y="29536"/>
                      <a:pt x="110214" y="13914"/>
                    </a:cubicBezTo>
                    <a:cubicBezTo>
                      <a:pt x="111167" y="12581"/>
                      <a:pt x="108976" y="11152"/>
                      <a:pt x="107738" y="12200"/>
                    </a:cubicBezTo>
                    <a:close/>
                  </a:path>
                </a:pathLst>
              </a:custGeom>
              <a:grpFill/>
              <a:ln w="9525" cap="flat">
                <a:noFill/>
                <a:prstDash val="solid"/>
                <a:miter/>
              </a:ln>
            </p:spPr>
            <p:txBody>
              <a:bodyPr rtlCol="0" anchor="ctr"/>
              <a:lstStyle/>
              <a:p>
                <a:endParaRPr lang="en-US"/>
              </a:p>
            </p:txBody>
          </p:sp>
          <p:sp>
            <p:nvSpPr>
              <p:cNvPr id="1302" name="Freeform: Shape 1301">
                <a:extLst>
                  <a:ext uri="{FF2B5EF4-FFF2-40B4-BE49-F238E27FC236}">
                    <a16:creationId xmlns:a16="http://schemas.microsoft.com/office/drawing/2014/main" id="{D1C809C4-7701-4DCF-A4D6-E35582AD588C}"/>
                  </a:ext>
                </a:extLst>
              </p:cNvPr>
              <p:cNvSpPr/>
              <p:nvPr/>
            </p:nvSpPr>
            <p:spPr>
              <a:xfrm>
                <a:off x="7596830" y="5135523"/>
                <a:ext cx="88201" cy="13721"/>
              </a:xfrm>
              <a:custGeom>
                <a:avLst/>
                <a:gdLst>
                  <a:gd name="connsiteX0" fmla="*/ 86987 w 88201"/>
                  <a:gd name="connsiteY0" fmla="*/ 5119 h 13721"/>
                  <a:gd name="connsiteX1" fmla="*/ 42315 w 88201"/>
                  <a:gd name="connsiteY1" fmla="*/ 357 h 13721"/>
                  <a:gd name="connsiteX2" fmla="*/ 215 w 88201"/>
                  <a:gd name="connsiteY2" fmla="*/ 6357 h 13721"/>
                  <a:gd name="connsiteX3" fmla="*/ 215 w 88201"/>
                  <a:gd name="connsiteY3" fmla="*/ 7405 h 13721"/>
                  <a:gd name="connsiteX4" fmla="*/ 42315 w 88201"/>
                  <a:gd name="connsiteY4" fmla="*/ 13406 h 13721"/>
                  <a:gd name="connsiteX5" fmla="*/ 86987 w 88201"/>
                  <a:gd name="connsiteY5" fmla="*/ 8644 h 13721"/>
                  <a:gd name="connsiteX6" fmla="*/ 86987 w 88201"/>
                  <a:gd name="connsiteY6" fmla="*/ 5119 h 13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01" h="13721">
                    <a:moveTo>
                      <a:pt x="86987" y="5119"/>
                    </a:moveTo>
                    <a:cubicBezTo>
                      <a:pt x="72033" y="357"/>
                      <a:pt x="58031" y="71"/>
                      <a:pt x="42315" y="357"/>
                    </a:cubicBezTo>
                    <a:cubicBezTo>
                      <a:pt x="30599" y="547"/>
                      <a:pt x="9549" y="-2501"/>
                      <a:pt x="215" y="6357"/>
                    </a:cubicBezTo>
                    <a:cubicBezTo>
                      <a:pt x="-72" y="6643"/>
                      <a:pt x="-72" y="7120"/>
                      <a:pt x="215" y="7405"/>
                    </a:cubicBezTo>
                    <a:cubicBezTo>
                      <a:pt x="9549" y="16263"/>
                      <a:pt x="30504" y="13120"/>
                      <a:pt x="42315" y="13406"/>
                    </a:cubicBezTo>
                    <a:cubicBezTo>
                      <a:pt x="58031" y="13787"/>
                      <a:pt x="72033" y="13311"/>
                      <a:pt x="86987" y="8644"/>
                    </a:cubicBezTo>
                    <a:cubicBezTo>
                      <a:pt x="88606" y="8072"/>
                      <a:pt x="88606" y="5691"/>
                      <a:pt x="86987" y="5119"/>
                    </a:cubicBezTo>
                    <a:close/>
                  </a:path>
                </a:pathLst>
              </a:custGeom>
              <a:grpFill/>
              <a:ln w="9525" cap="flat">
                <a:noFill/>
                <a:prstDash val="solid"/>
                <a:miter/>
              </a:ln>
            </p:spPr>
            <p:txBody>
              <a:bodyPr rtlCol="0" anchor="ctr"/>
              <a:lstStyle/>
              <a:p>
                <a:endParaRPr lang="en-US"/>
              </a:p>
            </p:txBody>
          </p:sp>
          <p:sp>
            <p:nvSpPr>
              <p:cNvPr id="1303" name="Freeform: Shape 1302">
                <a:extLst>
                  <a:ext uri="{FF2B5EF4-FFF2-40B4-BE49-F238E27FC236}">
                    <a16:creationId xmlns:a16="http://schemas.microsoft.com/office/drawing/2014/main" id="{EDC3DD7D-14D0-80A3-9074-4C7694D8F1DD}"/>
                  </a:ext>
                </a:extLst>
              </p:cNvPr>
              <p:cNvSpPr/>
              <p:nvPr/>
            </p:nvSpPr>
            <p:spPr>
              <a:xfrm>
                <a:off x="7593544" y="5166761"/>
                <a:ext cx="88106" cy="14722"/>
              </a:xfrm>
              <a:custGeom>
                <a:avLst/>
                <a:gdLst>
                  <a:gd name="connsiteX0" fmla="*/ 87035 w 88106"/>
                  <a:gd name="connsiteY0" fmla="*/ 5885 h 14722"/>
                  <a:gd name="connsiteX1" fmla="*/ 643 w 88106"/>
                  <a:gd name="connsiteY1" fmla="*/ 6457 h 14722"/>
                  <a:gd name="connsiteX2" fmla="*/ 643 w 88106"/>
                  <a:gd name="connsiteY2" fmla="*/ 8266 h 14722"/>
                  <a:gd name="connsiteX3" fmla="*/ 87035 w 88106"/>
                  <a:gd name="connsiteY3" fmla="*/ 8838 h 14722"/>
                  <a:gd name="connsiteX4" fmla="*/ 87035 w 88106"/>
                  <a:gd name="connsiteY4" fmla="*/ 5885 h 14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106" h="14722">
                    <a:moveTo>
                      <a:pt x="87035" y="5885"/>
                    </a:moveTo>
                    <a:cubicBezTo>
                      <a:pt x="61031" y="-3354"/>
                      <a:pt x="26932" y="-592"/>
                      <a:pt x="643" y="6457"/>
                    </a:cubicBezTo>
                    <a:cubicBezTo>
                      <a:pt x="-214" y="6647"/>
                      <a:pt x="-214" y="7981"/>
                      <a:pt x="643" y="8266"/>
                    </a:cubicBezTo>
                    <a:cubicBezTo>
                      <a:pt x="26932" y="15315"/>
                      <a:pt x="61031" y="18077"/>
                      <a:pt x="87035" y="8838"/>
                    </a:cubicBezTo>
                    <a:cubicBezTo>
                      <a:pt x="88463" y="8362"/>
                      <a:pt x="88463" y="6361"/>
                      <a:pt x="87035" y="5885"/>
                    </a:cubicBezTo>
                    <a:close/>
                  </a:path>
                </a:pathLst>
              </a:custGeom>
              <a:grpFill/>
              <a:ln w="9525" cap="flat">
                <a:noFill/>
                <a:prstDash val="solid"/>
                <a:miter/>
              </a:ln>
            </p:spPr>
            <p:txBody>
              <a:bodyPr rtlCol="0" anchor="ctr"/>
              <a:lstStyle/>
              <a:p>
                <a:endParaRPr lang="en-US"/>
              </a:p>
            </p:txBody>
          </p:sp>
          <p:sp>
            <p:nvSpPr>
              <p:cNvPr id="1304" name="Freeform: Shape 1303">
                <a:extLst>
                  <a:ext uri="{FF2B5EF4-FFF2-40B4-BE49-F238E27FC236}">
                    <a16:creationId xmlns:a16="http://schemas.microsoft.com/office/drawing/2014/main" id="{724F2141-53F5-8446-CF10-DA48F35C69A6}"/>
                  </a:ext>
                </a:extLst>
              </p:cNvPr>
              <p:cNvSpPr/>
              <p:nvPr/>
            </p:nvSpPr>
            <p:spPr>
              <a:xfrm>
                <a:off x="7748889" y="5112141"/>
                <a:ext cx="139803" cy="85293"/>
              </a:xfrm>
              <a:custGeom>
                <a:avLst/>
                <a:gdLst>
                  <a:gd name="connsiteX0" fmla="*/ 137048 w 139803"/>
                  <a:gd name="connsiteY0" fmla="*/ 62982 h 85293"/>
                  <a:gd name="connsiteX1" fmla="*/ 92471 w 139803"/>
                  <a:gd name="connsiteY1" fmla="*/ 59077 h 85293"/>
                  <a:gd name="connsiteX2" fmla="*/ 89709 w 139803"/>
                  <a:gd name="connsiteY2" fmla="*/ 26406 h 85293"/>
                  <a:gd name="connsiteX3" fmla="*/ 93805 w 139803"/>
                  <a:gd name="connsiteY3" fmla="*/ 13166 h 85293"/>
                  <a:gd name="connsiteX4" fmla="*/ 79994 w 139803"/>
                  <a:gd name="connsiteY4" fmla="*/ 9356 h 85293"/>
                  <a:gd name="connsiteX5" fmla="*/ 74755 w 139803"/>
                  <a:gd name="connsiteY5" fmla="*/ 27168 h 85293"/>
                  <a:gd name="connsiteX6" fmla="*/ 42751 w 139803"/>
                  <a:gd name="connsiteY6" fmla="*/ 65458 h 85293"/>
                  <a:gd name="connsiteX7" fmla="*/ 25987 w 139803"/>
                  <a:gd name="connsiteY7" fmla="*/ 37455 h 85293"/>
                  <a:gd name="connsiteX8" fmla="*/ 31607 w 139803"/>
                  <a:gd name="connsiteY8" fmla="*/ 4879 h 85293"/>
                  <a:gd name="connsiteX9" fmla="*/ 21701 w 139803"/>
                  <a:gd name="connsiteY9" fmla="*/ 3546 h 85293"/>
                  <a:gd name="connsiteX10" fmla="*/ 14462 w 139803"/>
                  <a:gd name="connsiteY10" fmla="*/ 43646 h 85293"/>
                  <a:gd name="connsiteX11" fmla="*/ 79 w 139803"/>
                  <a:gd name="connsiteY11" fmla="*/ 83937 h 85293"/>
                  <a:gd name="connsiteX12" fmla="*/ 2079 w 139803"/>
                  <a:gd name="connsiteY12" fmla="*/ 84794 h 85293"/>
                  <a:gd name="connsiteX13" fmla="*/ 16748 w 139803"/>
                  <a:gd name="connsiteY13" fmla="*/ 60887 h 85293"/>
                  <a:gd name="connsiteX14" fmla="*/ 37036 w 139803"/>
                  <a:gd name="connsiteY14" fmla="*/ 78603 h 85293"/>
                  <a:gd name="connsiteX15" fmla="*/ 75327 w 139803"/>
                  <a:gd name="connsiteY15" fmla="*/ 56314 h 85293"/>
                  <a:gd name="connsiteX16" fmla="*/ 85994 w 139803"/>
                  <a:gd name="connsiteY16" fmla="*/ 75460 h 85293"/>
                  <a:gd name="connsiteX17" fmla="*/ 139144 w 139803"/>
                  <a:gd name="connsiteY17" fmla="*/ 66697 h 85293"/>
                  <a:gd name="connsiteX18" fmla="*/ 137048 w 139803"/>
                  <a:gd name="connsiteY18" fmla="*/ 62982 h 8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803" h="85293">
                    <a:moveTo>
                      <a:pt x="137048" y="62982"/>
                    </a:moveTo>
                    <a:cubicBezTo>
                      <a:pt x="122761" y="68887"/>
                      <a:pt x="102949" y="74317"/>
                      <a:pt x="92471" y="59077"/>
                    </a:cubicBezTo>
                    <a:cubicBezTo>
                      <a:pt x="86185" y="49837"/>
                      <a:pt x="86947" y="37550"/>
                      <a:pt x="89709" y="26406"/>
                    </a:cubicBezTo>
                    <a:cubicBezTo>
                      <a:pt x="91424" y="21548"/>
                      <a:pt x="92757" y="16976"/>
                      <a:pt x="93805" y="13166"/>
                    </a:cubicBezTo>
                    <a:cubicBezTo>
                      <a:pt x="96186" y="4022"/>
                      <a:pt x="83328" y="974"/>
                      <a:pt x="79994" y="9356"/>
                    </a:cubicBezTo>
                    <a:cubicBezTo>
                      <a:pt x="77708" y="15071"/>
                      <a:pt x="75898" y="21072"/>
                      <a:pt x="74755" y="27168"/>
                    </a:cubicBezTo>
                    <a:cubicBezTo>
                      <a:pt x="68850" y="43741"/>
                      <a:pt x="59420" y="60505"/>
                      <a:pt x="42751" y="65458"/>
                    </a:cubicBezTo>
                    <a:cubicBezTo>
                      <a:pt x="27511" y="70030"/>
                      <a:pt x="24844" y="54124"/>
                      <a:pt x="25987" y="37455"/>
                    </a:cubicBezTo>
                    <a:cubicBezTo>
                      <a:pt x="29035" y="26882"/>
                      <a:pt x="30940" y="15928"/>
                      <a:pt x="31607" y="4879"/>
                    </a:cubicBezTo>
                    <a:cubicBezTo>
                      <a:pt x="31988" y="-1026"/>
                      <a:pt x="23320" y="-1693"/>
                      <a:pt x="21701" y="3546"/>
                    </a:cubicBezTo>
                    <a:cubicBezTo>
                      <a:pt x="18653" y="13262"/>
                      <a:pt x="14557" y="29073"/>
                      <a:pt x="14462" y="43646"/>
                    </a:cubicBezTo>
                    <a:cubicBezTo>
                      <a:pt x="10271" y="57172"/>
                      <a:pt x="4937" y="70507"/>
                      <a:pt x="79" y="83937"/>
                    </a:cubicBezTo>
                    <a:cubicBezTo>
                      <a:pt x="-397" y="85270"/>
                      <a:pt x="1412" y="85747"/>
                      <a:pt x="2079" y="84794"/>
                    </a:cubicBezTo>
                    <a:cubicBezTo>
                      <a:pt x="7794" y="77365"/>
                      <a:pt x="12652" y="69269"/>
                      <a:pt x="16748" y="60887"/>
                    </a:cubicBezTo>
                    <a:cubicBezTo>
                      <a:pt x="19700" y="69840"/>
                      <a:pt x="25796" y="76698"/>
                      <a:pt x="37036" y="78603"/>
                    </a:cubicBezTo>
                    <a:cubicBezTo>
                      <a:pt x="53228" y="81365"/>
                      <a:pt x="65992" y="70602"/>
                      <a:pt x="75327" y="56314"/>
                    </a:cubicBezTo>
                    <a:cubicBezTo>
                      <a:pt x="77327" y="63172"/>
                      <a:pt x="80565" y="69649"/>
                      <a:pt x="85994" y="75460"/>
                    </a:cubicBezTo>
                    <a:cubicBezTo>
                      <a:pt x="102473" y="93176"/>
                      <a:pt x="125428" y="79841"/>
                      <a:pt x="139144" y="66697"/>
                    </a:cubicBezTo>
                    <a:cubicBezTo>
                      <a:pt x="140763" y="65268"/>
                      <a:pt x="139144" y="62029"/>
                      <a:pt x="137048" y="62982"/>
                    </a:cubicBezTo>
                    <a:close/>
                  </a:path>
                </a:pathLst>
              </a:custGeom>
              <a:grpFill/>
              <a:ln w="9525" cap="flat">
                <a:noFill/>
                <a:prstDash val="solid"/>
                <a:miter/>
              </a:ln>
            </p:spPr>
            <p:txBody>
              <a:bodyPr rtlCol="0" anchor="ctr"/>
              <a:lstStyle/>
              <a:p>
                <a:endParaRPr lang="en-US"/>
              </a:p>
            </p:txBody>
          </p:sp>
          <p:sp>
            <p:nvSpPr>
              <p:cNvPr id="1305" name="Freeform: Shape 1304">
                <a:extLst>
                  <a:ext uri="{FF2B5EF4-FFF2-40B4-BE49-F238E27FC236}">
                    <a16:creationId xmlns:a16="http://schemas.microsoft.com/office/drawing/2014/main" id="{13551F7A-F3BF-CDE6-31E2-E157FB9E8036}"/>
                  </a:ext>
                </a:extLst>
              </p:cNvPr>
              <p:cNvSpPr/>
              <p:nvPr/>
            </p:nvSpPr>
            <p:spPr>
              <a:xfrm>
                <a:off x="7948147" y="5111470"/>
                <a:ext cx="53261" cy="54280"/>
              </a:xfrm>
              <a:custGeom>
                <a:avLst/>
                <a:gdLst>
                  <a:gd name="connsiteX0" fmla="*/ 52185 w 53261"/>
                  <a:gd name="connsiteY0" fmla="*/ 18694 h 54280"/>
                  <a:gd name="connsiteX1" fmla="*/ 33516 w 53261"/>
                  <a:gd name="connsiteY1" fmla="*/ 14694 h 54280"/>
                  <a:gd name="connsiteX2" fmla="*/ 38279 w 53261"/>
                  <a:gd name="connsiteY2" fmla="*/ 3835 h 54280"/>
                  <a:gd name="connsiteX3" fmla="*/ 36183 w 53261"/>
                  <a:gd name="connsiteY3" fmla="*/ 120 h 54280"/>
                  <a:gd name="connsiteX4" fmla="*/ 23229 w 53261"/>
                  <a:gd name="connsiteY4" fmla="*/ 16027 h 54280"/>
                  <a:gd name="connsiteX5" fmla="*/ 845 w 53261"/>
                  <a:gd name="connsiteY5" fmla="*/ 26028 h 54280"/>
                  <a:gd name="connsiteX6" fmla="*/ 1798 w 53261"/>
                  <a:gd name="connsiteY6" fmla="*/ 29458 h 54280"/>
                  <a:gd name="connsiteX7" fmla="*/ 22658 w 53261"/>
                  <a:gd name="connsiteY7" fmla="*/ 26886 h 54280"/>
                  <a:gd name="connsiteX8" fmla="*/ 32373 w 53261"/>
                  <a:gd name="connsiteY8" fmla="*/ 53651 h 54280"/>
                  <a:gd name="connsiteX9" fmla="*/ 34754 w 53261"/>
                  <a:gd name="connsiteY9" fmla="*/ 52984 h 54280"/>
                  <a:gd name="connsiteX10" fmla="*/ 33231 w 53261"/>
                  <a:gd name="connsiteY10" fmla="*/ 26981 h 54280"/>
                  <a:gd name="connsiteX11" fmla="*/ 33135 w 53261"/>
                  <a:gd name="connsiteY11" fmla="*/ 25933 h 54280"/>
                  <a:gd name="connsiteX12" fmla="*/ 51233 w 53261"/>
                  <a:gd name="connsiteY12" fmla="*/ 24504 h 54280"/>
                  <a:gd name="connsiteX13" fmla="*/ 52185 w 53261"/>
                  <a:gd name="connsiteY13" fmla="*/ 18694 h 5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261" h="54280">
                    <a:moveTo>
                      <a:pt x="52185" y="18694"/>
                    </a:moveTo>
                    <a:cubicBezTo>
                      <a:pt x="48090" y="13646"/>
                      <a:pt x="40088" y="14122"/>
                      <a:pt x="33516" y="14694"/>
                    </a:cubicBezTo>
                    <a:cubicBezTo>
                      <a:pt x="34088" y="10408"/>
                      <a:pt x="35516" y="6312"/>
                      <a:pt x="38279" y="3835"/>
                    </a:cubicBezTo>
                    <a:cubicBezTo>
                      <a:pt x="39898" y="2407"/>
                      <a:pt x="38184" y="-642"/>
                      <a:pt x="36183" y="120"/>
                    </a:cubicBezTo>
                    <a:cubicBezTo>
                      <a:pt x="28659" y="3168"/>
                      <a:pt x="24753" y="9074"/>
                      <a:pt x="23229" y="16027"/>
                    </a:cubicBezTo>
                    <a:cubicBezTo>
                      <a:pt x="15133" y="17742"/>
                      <a:pt x="7513" y="21075"/>
                      <a:pt x="845" y="26028"/>
                    </a:cubicBezTo>
                    <a:cubicBezTo>
                      <a:pt x="-488" y="26981"/>
                      <a:pt x="-298" y="29648"/>
                      <a:pt x="1798" y="29458"/>
                    </a:cubicBezTo>
                    <a:cubicBezTo>
                      <a:pt x="8847" y="28886"/>
                      <a:pt x="15704" y="27838"/>
                      <a:pt x="22658" y="26886"/>
                    </a:cubicBezTo>
                    <a:cubicBezTo>
                      <a:pt x="23515" y="36696"/>
                      <a:pt x="27516" y="46793"/>
                      <a:pt x="32373" y="53651"/>
                    </a:cubicBezTo>
                    <a:cubicBezTo>
                      <a:pt x="33135" y="54699"/>
                      <a:pt x="34850" y="54413"/>
                      <a:pt x="34754" y="52984"/>
                    </a:cubicBezTo>
                    <a:cubicBezTo>
                      <a:pt x="34754" y="44221"/>
                      <a:pt x="33993" y="35744"/>
                      <a:pt x="33231" y="26981"/>
                    </a:cubicBezTo>
                    <a:cubicBezTo>
                      <a:pt x="33231" y="26695"/>
                      <a:pt x="33231" y="26314"/>
                      <a:pt x="33135" y="25933"/>
                    </a:cubicBezTo>
                    <a:cubicBezTo>
                      <a:pt x="39231" y="25933"/>
                      <a:pt x="45994" y="27171"/>
                      <a:pt x="51233" y="24504"/>
                    </a:cubicBezTo>
                    <a:cubicBezTo>
                      <a:pt x="53804" y="23457"/>
                      <a:pt x="53710" y="20504"/>
                      <a:pt x="52185" y="18694"/>
                    </a:cubicBezTo>
                    <a:close/>
                  </a:path>
                </a:pathLst>
              </a:custGeom>
              <a:grpFill/>
              <a:ln w="9525" cap="flat">
                <a:noFill/>
                <a:prstDash val="solid"/>
                <a:miter/>
              </a:ln>
            </p:spPr>
            <p:txBody>
              <a:bodyPr rtlCol="0" anchor="ctr"/>
              <a:lstStyle/>
              <a:p>
                <a:endParaRPr lang="en-US"/>
              </a:p>
            </p:txBody>
          </p:sp>
          <p:sp>
            <p:nvSpPr>
              <p:cNvPr id="1306" name="Freeform: Shape 1305">
                <a:extLst>
                  <a:ext uri="{FF2B5EF4-FFF2-40B4-BE49-F238E27FC236}">
                    <a16:creationId xmlns:a16="http://schemas.microsoft.com/office/drawing/2014/main" id="{DD22426E-3CBB-DB03-FF55-E5F1F435B2D2}"/>
                  </a:ext>
                </a:extLst>
              </p:cNvPr>
              <p:cNvSpPr/>
              <p:nvPr/>
            </p:nvSpPr>
            <p:spPr>
              <a:xfrm>
                <a:off x="8038852" y="5037791"/>
                <a:ext cx="195378" cy="152304"/>
              </a:xfrm>
              <a:custGeom>
                <a:avLst/>
                <a:gdLst>
                  <a:gd name="connsiteX0" fmla="*/ 192938 w 195378"/>
                  <a:gd name="connsiteY0" fmla="*/ 109519 h 152304"/>
                  <a:gd name="connsiteX1" fmla="*/ 161601 w 195378"/>
                  <a:gd name="connsiteY1" fmla="*/ 120187 h 152304"/>
                  <a:gd name="connsiteX2" fmla="*/ 142075 w 195378"/>
                  <a:gd name="connsiteY2" fmla="*/ 86849 h 152304"/>
                  <a:gd name="connsiteX3" fmla="*/ 135216 w 195378"/>
                  <a:gd name="connsiteY3" fmla="*/ 62846 h 152304"/>
                  <a:gd name="connsiteX4" fmla="*/ 136455 w 195378"/>
                  <a:gd name="connsiteY4" fmla="*/ 56655 h 152304"/>
                  <a:gd name="connsiteX5" fmla="*/ 184556 w 195378"/>
                  <a:gd name="connsiteY5" fmla="*/ 51702 h 152304"/>
                  <a:gd name="connsiteX6" fmla="*/ 184556 w 195378"/>
                  <a:gd name="connsiteY6" fmla="*/ 49511 h 152304"/>
                  <a:gd name="connsiteX7" fmla="*/ 138169 w 195378"/>
                  <a:gd name="connsiteY7" fmla="*/ 44558 h 152304"/>
                  <a:gd name="connsiteX8" fmla="*/ 132454 w 195378"/>
                  <a:gd name="connsiteY8" fmla="*/ 3029 h 152304"/>
                  <a:gd name="connsiteX9" fmla="*/ 121119 w 195378"/>
                  <a:gd name="connsiteY9" fmla="*/ 4553 h 152304"/>
                  <a:gd name="connsiteX10" fmla="*/ 119500 w 195378"/>
                  <a:gd name="connsiteY10" fmla="*/ 45225 h 152304"/>
                  <a:gd name="connsiteX11" fmla="*/ 95116 w 195378"/>
                  <a:gd name="connsiteY11" fmla="*/ 49797 h 152304"/>
                  <a:gd name="connsiteX12" fmla="*/ 95116 w 195378"/>
                  <a:gd name="connsiteY12" fmla="*/ 51702 h 152304"/>
                  <a:gd name="connsiteX13" fmla="*/ 121119 w 195378"/>
                  <a:gd name="connsiteY13" fmla="*/ 56369 h 152304"/>
                  <a:gd name="connsiteX14" fmla="*/ 122072 w 195378"/>
                  <a:gd name="connsiteY14" fmla="*/ 62465 h 152304"/>
                  <a:gd name="connsiteX15" fmla="*/ 93592 w 195378"/>
                  <a:gd name="connsiteY15" fmla="*/ 121234 h 152304"/>
                  <a:gd name="connsiteX16" fmla="*/ 85781 w 195378"/>
                  <a:gd name="connsiteY16" fmla="*/ 99899 h 152304"/>
                  <a:gd name="connsiteX17" fmla="*/ 83686 w 195378"/>
                  <a:gd name="connsiteY17" fmla="*/ 96374 h 152304"/>
                  <a:gd name="connsiteX18" fmla="*/ 82448 w 195378"/>
                  <a:gd name="connsiteY18" fmla="*/ 86849 h 152304"/>
                  <a:gd name="connsiteX19" fmla="*/ 19964 w 195378"/>
                  <a:gd name="connsiteY19" fmla="*/ 109709 h 152304"/>
                  <a:gd name="connsiteX20" fmla="*/ 56 w 195378"/>
                  <a:gd name="connsiteY20" fmla="*/ 148285 h 152304"/>
                  <a:gd name="connsiteX21" fmla="*/ 6343 w 195378"/>
                  <a:gd name="connsiteY21" fmla="*/ 150000 h 152304"/>
                  <a:gd name="connsiteX22" fmla="*/ 20726 w 195378"/>
                  <a:gd name="connsiteY22" fmla="*/ 124854 h 152304"/>
                  <a:gd name="connsiteX23" fmla="*/ 52539 w 195378"/>
                  <a:gd name="connsiteY23" fmla="*/ 146380 h 152304"/>
                  <a:gd name="connsiteX24" fmla="*/ 79019 w 195378"/>
                  <a:gd name="connsiteY24" fmla="*/ 121520 h 152304"/>
                  <a:gd name="connsiteX25" fmla="*/ 86353 w 195378"/>
                  <a:gd name="connsiteY25" fmla="*/ 136665 h 152304"/>
                  <a:gd name="connsiteX26" fmla="*/ 96735 w 195378"/>
                  <a:gd name="connsiteY26" fmla="*/ 137999 h 152304"/>
                  <a:gd name="connsiteX27" fmla="*/ 128072 w 195378"/>
                  <a:gd name="connsiteY27" fmla="*/ 85420 h 152304"/>
                  <a:gd name="connsiteX28" fmla="*/ 138550 w 195378"/>
                  <a:gd name="connsiteY28" fmla="*/ 111043 h 152304"/>
                  <a:gd name="connsiteX29" fmla="*/ 195319 w 195378"/>
                  <a:gd name="connsiteY29" fmla="*/ 111519 h 152304"/>
                  <a:gd name="connsiteX30" fmla="*/ 192938 w 195378"/>
                  <a:gd name="connsiteY30" fmla="*/ 109519 h 152304"/>
                  <a:gd name="connsiteX31" fmla="*/ 73114 w 195378"/>
                  <a:gd name="connsiteY31" fmla="*/ 99612 h 152304"/>
                  <a:gd name="connsiteX32" fmla="*/ 32727 w 195378"/>
                  <a:gd name="connsiteY32" fmla="*/ 119901 h 152304"/>
                  <a:gd name="connsiteX33" fmla="*/ 31299 w 195378"/>
                  <a:gd name="connsiteY33" fmla="*/ 114281 h 152304"/>
                  <a:gd name="connsiteX34" fmla="*/ 73875 w 195378"/>
                  <a:gd name="connsiteY34" fmla="*/ 97898 h 152304"/>
                  <a:gd name="connsiteX35" fmla="*/ 73114 w 195378"/>
                  <a:gd name="connsiteY35" fmla="*/ 99612 h 15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5378" h="152304">
                    <a:moveTo>
                      <a:pt x="192938" y="109519"/>
                    </a:moveTo>
                    <a:cubicBezTo>
                      <a:pt x="183508" y="114948"/>
                      <a:pt x="172935" y="126949"/>
                      <a:pt x="161601" y="120187"/>
                    </a:cubicBezTo>
                    <a:cubicBezTo>
                      <a:pt x="151123" y="113995"/>
                      <a:pt x="145789" y="97517"/>
                      <a:pt x="142075" y="86849"/>
                    </a:cubicBezTo>
                    <a:cubicBezTo>
                      <a:pt x="139503" y="79420"/>
                      <a:pt x="137121" y="71228"/>
                      <a:pt x="135216" y="62846"/>
                    </a:cubicBezTo>
                    <a:cubicBezTo>
                      <a:pt x="135692" y="60751"/>
                      <a:pt x="136074" y="58750"/>
                      <a:pt x="136455" y="56655"/>
                    </a:cubicBezTo>
                    <a:cubicBezTo>
                      <a:pt x="152647" y="56464"/>
                      <a:pt x="169125" y="54274"/>
                      <a:pt x="184556" y="51702"/>
                    </a:cubicBezTo>
                    <a:cubicBezTo>
                      <a:pt x="185699" y="51511"/>
                      <a:pt x="185699" y="49702"/>
                      <a:pt x="184556" y="49511"/>
                    </a:cubicBezTo>
                    <a:cubicBezTo>
                      <a:pt x="169602" y="47035"/>
                      <a:pt x="153790" y="44939"/>
                      <a:pt x="138169" y="44558"/>
                    </a:cubicBezTo>
                    <a:cubicBezTo>
                      <a:pt x="139598" y="29509"/>
                      <a:pt x="138169" y="15031"/>
                      <a:pt x="132454" y="3029"/>
                    </a:cubicBezTo>
                    <a:cubicBezTo>
                      <a:pt x="130168" y="-1829"/>
                      <a:pt x="122262" y="-495"/>
                      <a:pt x="121119" y="4553"/>
                    </a:cubicBezTo>
                    <a:cubicBezTo>
                      <a:pt x="118262" y="17221"/>
                      <a:pt x="117976" y="31128"/>
                      <a:pt x="119500" y="45225"/>
                    </a:cubicBezTo>
                    <a:cubicBezTo>
                      <a:pt x="111118" y="45987"/>
                      <a:pt x="102927" y="47320"/>
                      <a:pt x="95116" y="49797"/>
                    </a:cubicBezTo>
                    <a:cubicBezTo>
                      <a:pt x="94164" y="50083"/>
                      <a:pt x="94164" y="51416"/>
                      <a:pt x="95116" y="51702"/>
                    </a:cubicBezTo>
                    <a:cubicBezTo>
                      <a:pt x="103498" y="54274"/>
                      <a:pt x="112261" y="55702"/>
                      <a:pt x="121119" y="56369"/>
                    </a:cubicBezTo>
                    <a:cubicBezTo>
                      <a:pt x="121500" y="58369"/>
                      <a:pt x="121691" y="60465"/>
                      <a:pt x="122072" y="62465"/>
                    </a:cubicBezTo>
                    <a:cubicBezTo>
                      <a:pt x="116166" y="84373"/>
                      <a:pt x="104927" y="106280"/>
                      <a:pt x="93592" y="121234"/>
                    </a:cubicBezTo>
                    <a:cubicBezTo>
                      <a:pt x="90163" y="114472"/>
                      <a:pt x="86830" y="107804"/>
                      <a:pt x="85781" y="99899"/>
                    </a:cubicBezTo>
                    <a:cubicBezTo>
                      <a:pt x="85591" y="98279"/>
                      <a:pt x="84734" y="97136"/>
                      <a:pt x="83686" y="96374"/>
                    </a:cubicBezTo>
                    <a:cubicBezTo>
                      <a:pt x="86067" y="93802"/>
                      <a:pt x="85972" y="89040"/>
                      <a:pt x="82448" y="86849"/>
                    </a:cubicBezTo>
                    <a:cubicBezTo>
                      <a:pt x="58921" y="72181"/>
                      <a:pt x="24536" y="83896"/>
                      <a:pt x="19964" y="109709"/>
                    </a:cubicBezTo>
                    <a:cubicBezTo>
                      <a:pt x="9772" y="119996"/>
                      <a:pt x="2533" y="133141"/>
                      <a:pt x="56" y="148285"/>
                    </a:cubicBezTo>
                    <a:cubicBezTo>
                      <a:pt x="-610" y="152381"/>
                      <a:pt x="4819" y="154000"/>
                      <a:pt x="6343" y="150000"/>
                    </a:cubicBezTo>
                    <a:cubicBezTo>
                      <a:pt x="9772" y="140666"/>
                      <a:pt x="14630" y="132188"/>
                      <a:pt x="20726" y="124854"/>
                    </a:cubicBezTo>
                    <a:cubicBezTo>
                      <a:pt x="24536" y="139713"/>
                      <a:pt x="37395" y="149714"/>
                      <a:pt x="52539" y="146380"/>
                    </a:cubicBezTo>
                    <a:cubicBezTo>
                      <a:pt x="63969" y="143904"/>
                      <a:pt x="73018" y="133045"/>
                      <a:pt x="79019" y="121520"/>
                    </a:cubicBezTo>
                    <a:cubicBezTo>
                      <a:pt x="81400" y="126473"/>
                      <a:pt x="83972" y="131331"/>
                      <a:pt x="86353" y="136665"/>
                    </a:cubicBezTo>
                    <a:cubicBezTo>
                      <a:pt x="88067" y="140570"/>
                      <a:pt x="94068" y="140856"/>
                      <a:pt x="96735" y="137999"/>
                    </a:cubicBezTo>
                    <a:cubicBezTo>
                      <a:pt x="108546" y="125235"/>
                      <a:pt x="120072" y="106185"/>
                      <a:pt x="128072" y="85420"/>
                    </a:cubicBezTo>
                    <a:cubicBezTo>
                      <a:pt x="131121" y="94564"/>
                      <a:pt x="134645" y="103232"/>
                      <a:pt x="138550" y="111043"/>
                    </a:cubicBezTo>
                    <a:cubicBezTo>
                      <a:pt x="151504" y="137141"/>
                      <a:pt x="186271" y="146571"/>
                      <a:pt x="195319" y="111519"/>
                    </a:cubicBezTo>
                    <a:cubicBezTo>
                      <a:pt x="195700" y="109995"/>
                      <a:pt x="194176" y="108757"/>
                      <a:pt x="192938" y="109519"/>
                    </a:cubicBezTo>
                    <a:close/>
                    <a:moveTo>
                      <a:pt x="73114" y="99612"/>
                    </a:moveTo>
                    <a:cubicBezTo>
                      <a:pt x="70351" y="112852"/>
                      <a:pt x="47301" y="155524"/>
                      <a:pt x="32727" y="119901"/>
                    </a:cubicBezTo>
                    <a:cubicBezTo>
                      <a:pt x="31870" y="117901"/>
                      <a:pt x="31489" y="115996"/>
                      <a:pt x="31299" y="114281"/>
                    </a:cubicBezTo>
                    <a:cubicBezTo>
                      <a:pt x="43110" y="104566"/>
                      <a:pt x="57778" y="98565"/>
                      <a:pt x="73875" y="97898"/>
                    </a:cubicBezTo>
                    <a:cubicBezTo>
                      <a:pt x="73494" y="98470"/>
                      <a:pt x="73208" y="99041"/>
                      <a:pt x="73114" y="99612"/>
                    </a:cubicBezTo>
                    <a:close/>
                  </a:path>
                </a:pathLst>
              </a:custGeom>
              <a:grpFill/>
              <a:ln w="9525" cap="flat">
                <a:noFill/>
                <a:prstDash val="solid"/>
                <a:miter/>
              </a:ln>
            </p:spPr>
            <p:txBody>
              <a:bodyPr rtlCol="0" anchor="ctr"/>
              <a:lstStyle/>
              <a:p>
                <a:endParaRPr lang="en-US"/>
              </a:p>
            </p:txBody>
          </p:sp>
        </p:grpSp>
        <p:grpSp>
          <p:nvGrpSpPr>
            <p:cNvPr id="1307" name="Graphic 6">
              <a:extLst>
                <a:ext uri="{FF2B5EF4-FFF2-40B4-BE49-F238E27FC236}">
                  <a16:creationId xmlns:a16="http://schemas.microsoft.com/office/drawing/2014/main" id="{BBF3F397-1926-FCC8-C669-670813EC9592}"/>
                </a:ext>
              </a:extLst>
            </p:cNvPr>
            <p:cNvGrpSpPr/>
            <p:nvPr/>
          </p:nvGrpSpPr>
          <p:grpSpPr>
            <a:xfrm>
              <a:off x="7445862" y="5286623"/>
              <a:ext cx="703891" cy="170147"/>
              <a:chOff x="7445862" y="5286623"/>
              <a:chExt cx="703891" cy="170147"/>
            </a:xfrm>
            <a:grpFill/>
          </p:grpSpPr>
          <p:sp>
            <p:nvSpPr>
              <p:cNvPr id="1308" name="Freeform: Shape 1307">
                <a:extLst>
                  <a:ext uri="{FF2B5EF4-FFF2-40B4-BE49-F238E27FC236}">
                    <a16:creationId xmlns:a16="http://schemas.microsoft.com/office/drawing/2014/main" id="{8A9FCFD6-86FD-E049-BCA6-A2B94E7C1B8B}"/>
                  </a:ext>
                </a:extLst>
              </p:cNvPr>
              <p:cNvSpPr/>
              <p:nvPr/>
            </p:nvSpPr>
            <p:spPr>
              <a:xfrm>
                <a:off x="7445862" y="5346895"/>
                <a:ext cx="142241" cy="109875"/>
              </a:xfrm>
              <a:custGeom>
                <a:avLst/>
                <a:gdLst>
                  <a:gd name="connsiteX0" fmla="*/ 141086 w 142241"/>
                  <a:gd name="connsiteY0" fmla="*/ 17965 h 109875"/>
                  <a:gd name="connsiteX1" fmla="*/ 101462 w 142241"/>
                  <a:gd name="connsiteY1" fmla="*/ 11869 h 109875"/>
                  <a:gd name="connsiteX2" fmla="*/ 91461 w 142241"/>
                  <a:gd name="connsiteY2" fmla="*/ 19489 h 109875"/>
                  <a:gd name="connsiteX3" fmla="*/ 71648 w 142241"/>
                  <a:gd name="connsiteY3" fmla="*/ 76639 h 109875"/>
                  <a:gd name="connsiteX4" fmla="*/ 66029 w 142241"/>
                  <a:gd name="connsiteY4" fmla="*/ 29014 h 109875"/>
                  <a:gd name="connsiteX5" fmla="*/ 50408 w 142241"/>
                  <a:gd name="connsiteY5" fmla="*/ 26919 h 109875"/>
                  <a:gd name="connsiteX6" fmla="*/ 34311 w 142241"/>
                  <a:gd name="connsiteY6" fmla="*/ 77973 h 109875"/>
                  <a:gd name="connsiteX7" fmla="*/ 26500 w 142241"/>
                  <a:gd name="connsiteY7" fmla="*/ 5011 h 109875"/>
                  <a:gd name="connsiteX8" fmla="*/ 15165 w 142241"/>
                  <a:gd name="connsiteY8" fmla="*/ 2059 h 109875"/>
                  <a:gd name="connsiteX9" fmla="*/ 5069 w 142241"/>
                  <a:gd name="connsiteY9" fmla="*/ 17680 h 109875"/>
                  <a:gd name="connsiteX10" fmla="*/ 2211 w 142241"/>
                  <a:gd name="connsiteY10" fmla="*/ 23395 h 109875"/>
                  <a:gd name="connsiteX11" fmla="*/ 1640 w 142241"/>
                  <a:gd name="connsiteY11" fmla="*/ 25300 h 109875"/>
                  <a:gd name="connsiteX12" fmla="*/ 20 w 142241"/>
                  <a:gd name="connsiteY12" fmla="*/ 25871 h 109875"/>
                  <a:gd name="connsiteX13" fmla="*/ 14594 w 142241"/>
                  <a:gd name="connsiteY13" fmla="*/ 22918 h 109875"/>
                  <a:gd name="connsiteX14" fmla="*/ 25166 w 142241"/>
                  <a:gd name="connsiteY14" fmla="*/ 104167 h 109875"/>
                  <a:gd name="connsiteX15" fmla="*/ 39454 w 142241"/>
                  <a:gd name="connsiteY15" fmla="*/ 106071 h 109875"/>
                  <a:gd name="connsiteX16" fmla="*/ 53265 w 142241"/>
                  <a:gd name="connsiteY16" fmla="*/ 70353 h 109875"/>
                  <a:gd name="connsiteX17" fmla="*/ 64029 w 142241"/>
                  <a:gd name="connsiteY17" fmla="*/ 96642 h 109875"/>
                  <a:gd name="connsiteX18" fmla="*/ 77745 w 142241"/>
                  <a:gd name="connsiteY18" fmla="*/ 96642 h 109875"/>
                  <a:gd name="connsiteX19" fmla="*/ 106510 w 142241"/>
                  <a:gd name="connsiteY19" fmla="*/ 29014 h 109875"/>
                  <a:gd name="connsiteX20" fmla="*/ 141181 w 142241"/>
                  <a:gd name="connsiteY20" fmla="*/ 21109 h 109875"/>
                  <a:gd name="connsiteX21" fmla="*/ 141086 w 142241"/>
                  <a:gd name="connsiteY21" fmla="*/ 17965 h 10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41" h="109875">
                    <a:moveTo>
                      <a:pt x="141086" y="17965"/>
                    </a:moveTo>
                    <a:cubicBezTo>
                      <a:pt x="128036" y="15584"/>
                      <a:pt x="114226" y="15584"/>
                      <a:pt x="101462" y="11869"/>
                    </a:cubicBezTo>
                    <a:cubicBezTo>
                      <a:pt x="96318" y="10345"/>
                      <a:pt x="91651" y="14441"/>
                      <a:pt x="91461" y="19489"/>
                    </a:cubicBezTo>
                    <a:cubicBezTo>
                      <a:pt x="90413" y="40730"/>
                      <a:pt x="82412" y="59113"/>
                      <a:pt x="71648" y="76639"/>
                    </a:cubicBezTo>
                    <a:cubicBezTo>
                      <a:pt x="65934" y="61685"/>
                      <a:pt x="66124" y="45302"/>
                      <a:pt x="66029" y="29014"/>
                    </a:cubicBezTo>
                    <a:cubicBezTo>
                      <a:pt x="66029" y="19489"/>
                      <a:pt x="53551" y="18918"/>
                      <a:pt x="50408" y="26919"/>
                    </a:cubicBezTo>
                    <a:cubicBezTo>
                      <a:pt x="43836" y="43588"/>
                      <a:pt x="40025" y="61113"/>
                      <a:pt x="34311" y="77973"/>
                    </a:cubicBezTo>
                    <a:cubicBezTo>
                      <a:pt x="30120" y="53970"/>
                      <a:pt x="31739" y="29014"/>
                      <a:pt x="26500" y="5011"/>
                    </a:cubicBezTo>
                    <a:cubicBezTo>
                      <a:pt x="25452" y="344"/>
                      <a:pt x="18309" y="-1942"/>
                      <a:pt x="15165" y="2059"/>
                    </a:cubicBezTo>
                    <a:cubicBezTo>
                      <a:pt x="11165" y="7107"/>
                      <a:pt x="8022" y="11964"/>
                      <a:pt x="5069" y="17680"/>
                    </a:cubicBezTo>
                    <a:cubicBezTo>
                      <a:pt x="3926" y="19489"/>
                      <a:pt x="2974" y="21394"/>
                      <a:pt x="2211" y="23395"/>
                    </a:cubicBezTo>
                    <a:cubicBezTo>
                      <a:pt x="2021" y="24157"/>
                      <a:pt x="1830" y="24728"/>
                      <a:pt x="1640" y="25300"/>
                    </a:cubicBezTo>
                    <a:cubicBezTo>
                      <a:pt x="1164" y="24633"/>
                      <a:pt x="20" y="24919"/>
                      <a:pt x="20" y="25871"/>
                    </a:cubicBezTo>
                    <a:cubicBezTo>
                      <a:pt x="-456" y="36253"/>
                      <a:pt x="7545" y="30062"/>
                      <a:pt x="14594" y="22918"/>
                    </a:cubicBezTo>
                    <a:cubicBezTo>
                      <a:pt x="16308" y="50350"/>
                      <a:pt x="15356" y="78259"/>
                      <a:pt x="25166" y="104167"/>
                    </a:cubicBezTo>
                    <a:cubicBezTo>
                      <a:pt x="27358" y="109977"/>
                      <a:pt x="36025" y="112549"/>
                      <a:pt x="39454" y="106071"/>
                    </a:cubicBezTo>
                    <a:cubicBezTo>
                      <a:pt x="45455" y="94642"/>
                      <a:pt x="49550" y="82545"/>
                      <a:pt x="53265" y="70353"/>
                    </a:cubicBezTo>
                    <a:cubicBezTo>
                      <a:pt x="55266" y="79497"/>
                      <a:pt x="58504" y="88355"/>
                      <a:pt x="64029" y="96642"/>
                    </a:cubicBezTo>
                    <a:cubicBezTo>
                      <a:pt x="67457" y="101785"/>
                      <a:pt x="74220" y="101690"/>
                      <a:pt x="77745" y="96642"/>
                    </a:cubicBezTo>
                    <a:cubicBezTo>
                      <a:pt x="92223" y="75687"/>
                      <a:pt x="103272" y="53875"/>
                      <a:pt x="106510" y="29014"/>
                    </a:cubicBezTo>
                    <a:cubicBezTo>
                      <a:pt x="118797" y="30157"/>
                      <a:pt x="127465" y="25395"/>
                      <a:pt x="141181" y="21109"/>
                    </a:cubicBezTo>
                    <a:cubicBezTo>
                      <a:pt x="142514" y="20537"/>
                      <a:pt x="142705" y="18251"/>
                      <a:pt x="141086" y="17965"/>
                    </a:cubicBezTo>
                    <a:close/>
                  </a:path>
                </a:pathLst>
              </a:custGeom>
              <a:grpFill/>
              <a:ln w="9525" cap="flat">
                <a:noFill/>
                <a:prstDash val="solid"/>
                <a:miter/>
              </a:ln>
            </p:spPr>
            <p:txBody>
              <a:bodyPr rtlCol="0" anchor="ctr"/>
              <a:lstStyle/>
              <a:p>
                <a:endParaRPr lang="en-US"/>
              </a:p>
            </p:txBody>
          </p:sp>
          <p:sp>
            <p:nvSpPr>
              <p:cNvPr id="1309" name="Freeform: Shape 1308">
                <a:extLst>
                  <a:ext uri="{FF2B5EF4-FFF2-40B4-BE49-F238E27FC236}">
                    <a16:creationId xmlns:a16="http://schemas.microsoft.com/office/drawing/2014/main" id="{77593030-76A3-7B8B-6BFC-E0C322A6A519}"/>
                  </a:ext>
                </a:extLst>
              </p:cNvPr>
              <p:cNvSpPr/>
              <p:nvPr/>
            </p:nvSpPr>
            <p:spPr>
              <a:xfrm>
                <a:off x="7630191" y="5393294"/>
                <a:ext cx="95154" cy="15707"/>
              </a:xfrm>
              <a:custGeom>
                <a:avLst/>
                <a:gdLst>
                  <a:gd name="connsiteX0" fmla="*/ 94012 w 95154"/>
                  <a:gd name="connsiteY0" fmla="*/ 5951 h 15707"/>
                  <a:gd name="connsiteX1" fmla="*/ 85535 w 95154"/>
                  <a:gd name="connsiteY1" fmla="*/ 808 h 15707"/>
                  <a:gd name="connsiteX2" fmla="*/ 62008 w 95154"/>
                  <a:gd name="connsiteY2" fmla="*/ 236 h 15707"/>
                  <a:gd name="connsiteX3" fmla="*/ 2858 w 95154"/>
                  <a:gd name="connsiteY3" fmla="*/ 4046 h 15707"/>
                  <a:gd name="connsiteX4" fmla="*/ 2858 w 95154"/>
                  <a:gd name="connsiteY4" fmla="*/ 11762 h 15707"/>
                  <a:gd name="connsiteX5" fmla="*/ 57722 w 95154"/>
                  <a:gd name="connsiteY5" fmla="*/ 15571 h 15707"/>
                  <a:gd name="connsiteX6" fmla="*/ 83629 w 95154"/>
                  <a:gd name="connsiteY6" fmla="*/ 15286 h 15707"/>
                  <a:gd name="connsiteX7" fmla="*/ 94012 w 95154"/>
                  <a:gd name="connsiteY7" fmla="*/ 9952 h 15707"/>
                  <a:gd name="connsiteX8" fmla="*/ 94012 w 95154"/>
                  <a:gd name="connsiteY8" fmla="*/ 5951 h 1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154" h="15707">
                    <a:moveTo>
                      <a:pt x="94012" y="5951"/>
                    </a:moveTo>
                    <a:cubicBezTo>
                      <a:pt x="90773" y="4046"/>
                      <a:pt x="90107" y="1570"/>
                      <a:pt x="85535" y="808"/>
                    </a:cubicBezTo>
                    <a:cubicBezTo>
                      <a:pt x="77819" y="-430"/>
                      <a:pt x="69723" y="141"/>
                      <a:pt x="62008" y="236"/>
                    </a:cubicBezTo>
                    <a:cubicBezTo>
                      <a:pt x="42863" y="332"/>
                      <a:pt x="21432" y="-1573"/>
                      <a:pt x="2858" y="4046"/>
                    </a:cubicBezTo>
                    <a:cubicBezTo>
                      <a:pt x="-953" y="5189"/>
                      <a:pt x="-953" y="10619"/>
                      <a:pt x="2858" y="11762"/>
                    </a:cubicBezTo>
                    <a:cubicBezTo>
                      <a:pt x="20098" y="17000"/>
                      <a:pt x="39910" y="15476"/>
                      <a:pt x="57722" y="15571"/>
                    </a:cubicBezTo>
                    <a:cubicBezTo>
                      <a:pt x="66389" y="15571"/>
                      <a:pt x="74962" y="15762"/>
                      <a:pt x="83629" y="15286"/>
                    </a:cubicBezTo>
                    <a:cubicBezTo>
                      <a:pt x="89249" y="14905"/>
                      <a:pt x="90107" y="12238"/>
                      <a:pt x="94012" y="9952"/>
                    </a:cubicBezTo>
                    <a:cubicBezTo>
                      <a:pt x="95536" y="9095"/>
                      <a:pt x="95536" y="6809"/>
                      <a:pt x="94012" y="5951"/>
                    </a:cubicBezTo>
                    <a:close/>
                  </a:path>
                </a:pathLst>
              </a:custGeom>
              <a:grpFill/>
              <a:ln w="9525" cap="flat">
                <a:noFill/>
                <a:prstDash val="solid"/>
                <a:miter/>
              </a:ln>
            </p:spPr>
            <p:txBody>
              <a:bodyPr rtlCol="0" anchor="ctr"/>
              <a:lstStyle/>
              <a:p>
                <a:endParaRPr lang="en-US"/>
              </a:p>
            </p:txBody>
          </p:sp>
          <p:sp>
            <p:nvSpPr>
              <p:cNvPr id="1310" name="Freeform: Shape 1309">
                <a:extLst>
                  <a:ext uri="{FF2B5EF4-FFF2-40B4-BE49-F238E27FC236}">
                    <a16:creationId xmlns:a16="http://schemas.microsoft.com/office/drawing/2014/main" id="{80065043-58C0-B0C0-7AAB-50A19FEEDC77}"/>
                  </a:ext>
                </a:extLst>
              </p:cNvPr>
              <p:cNvSpPr/>
              <p:nvPr/>
            </p:nvSpPr>
            <p:spPr>
              <a:xfrm>
                <a:off x="7635918" y="5422456"/>
                <a:ext cx="85213" cy="14030"/>
              </a:xfrm>
              <a:custGeom>
                <a:avLst/>
                <a:gdLst>
                  <a:gd name="connsiteX0" fmla="*/ 84285 w 85213"/>
                  <a:gd name="connsiteY0" fmla="*/ 9366 h 14030"/>
                  <a:gd name="connsiteX1" fmla="*/ 1036 w 85213"/>
                  <a:gd name="connsiteY1" fmla="*/ 2793 h 14030"/>
                  <a:gd name="connsiteX2" fmla="*/ 1036 w 85213"/>
                  <a:gd name="connsiteY2" fmla="*/ 5556 h 14030"/>
                  <a:gd name="connsiteX3" fmla="*/ 84285 w 85213"/>
                  <a:gd name="connsiteY3" fmla="*/ 11652 h 14030"/>
                  <a:gd name="connsiteX4" fmla="*/ 84285 w 85213"/>
                  <a:gd name="connsiteY4" fmla="*/ 9366 h 1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13" h="14030">
                    <a:moveTo>
                      <a:pt x="84285" y="9366"/>
                    </a:moveTo>
                    <a:cubicBezTo>
                      <a:pt x="56853" y="4317"/>
                      <a:pt x="28754" y="-4541"/>
                      <a:pt x="1036" y="2793"/>
                    </a:cubicBezTo>
                    <a:cubicBezTo>
                      <a:pt x="-393" y="3174"/>
                      <a:pt x="-297" y="5175"/>
                      <a:pt x="1036" y="5556"/>
                    </a:cubicBezTo>
                    <a:cubicBezTo>
                      <a:pt x="28563" y="14033"/>
                      <a:pt x="55614" y="16319"/>
                      <a:pt x="84285" y="11652"/>
                    </a:cubicBezTo>
                    <a:cubicBezTo>
                      <a:pt x="85523" y="11556"/>
                      <a:pt x="85523" y="9556"/>
                      <a:pt x="84285" y="9366"/>
                    </a:cubicBezTo>
                    <a:close/>
                  </a:path>
                </a:pathLst>
              </a:custGeom>
              <a:grpFill/>
              <a:ln w="9525" cap="flat">
                <a:noFill/>
                <a:prstDash val="solid"/>
                <a:miter/>
              </a:ln>
            </p:spPr>
            <p:txBody>
              <a:bodyPr rtlCol="0" anchor="ctr"/>
              <a:lstStyle/>
              <a:p>
                <a:endParaRPr lang="en-US"/>
              </a:p>
            </p:txBody>
          </p:sp>
          <p:sp>
            <p:nvSpPr>
              <p:cNvPr id="1311" name="Freeform: Shape 1310">
                <a:extLst>
                  <a:ext uri="{FF2B5EF4-FFF2-40B4-BE49-F238E27FC236}">
                    <a16:creationId xmlns:a16="http://schemas.microsoft.com/office/drawing/2014/main" id="{92B5EB6E-862E-1080-0881-9123FB73BC0B}"/>
                  </a:ext>
                </a:extLst>
              </p:cNvPr>
              <p:cNvSpPr/>
              <p:nvPr/>
            </p:nvSpPr>
            <p:spPr>
              <a:xfrm>
                <a:off x="7802981" y="5286623"/>
                <a:ext cx="105947" cy="165176"/>
              </a:xfrm>
              <a:custGeom>
                <a:avLst/>
                <a:gdLst>
                  <a:gd name="connsiteX0" fmla="*/ 55620 w 105947"/>
                  <a:gd name="connsiteY0" fmla="*/ 19373 h 165176"/>
                  <a:gd name="connsiteX1" fmla="*/ 104674 w 105947"/>
                  <a:gd name="connsiteY1" fmla="*/ 24326 h 165176"/>
                  <a:gd name="connsiteX2" fmla="*/ 105721 w 105947"/>
                  <a:gd name="connsiteY2" fmla="*/ 21754 h 165176"/>
                  <a:gd name="connsiteX3" fmla="*/ 13996 w 105947"/>
                  <a:gd name="connsiteY3" fmla="*/ 132 h 165176"/>
                  <a:gd name="connsiteX4" fmla="*/ 5328 w 105947"/>
                  <a:gd name="connsiteY4" fmla="*/ 6800 h 165176"/>
                  <a:gd name="connsiteX5" fmla="*/ 2661 w 105947"/>
                  <a:gd name="connsiteY5" fmla="*/ 83381 h 165176"/>
                  <a:gd name="connsiteX6" fmla="*/ 3042 w 105947"/>
                  <a:gd name="connsiteY6" fmla="*/ 163105 h 165176"/>
                  <a:gd name="connsiteX7" fmla="*/ 8566 w 105947"/>
                  <a:gd name="connsiteY7" fmla="*/ 163105 h 165176"/>
                  <a:gd name="connsiteX8" fmla="*/ 14758 w 105947"/>
                  <a:gd name="connsiteY8" fmla="*/ 91953 h 165176"/>
                  <a:gd name="connsiteX9" fmla="*/ 16186 w 105947"/>
                  <a:gd name="connsiteY9" fmla="*/ 68331 h 165176"/>
                  <a:gd name="connsiteX10" fmla="*/ 46666 w 105947"/>
                  <a:gd name="connsiteY10" fmla="*/ 67474 h 165176"/>
                  <a:gd name="connsiteX11" fmla="*/ 100768 w 105947"/>
                  <a:gd name="connsiteY11" fmla="*/ 68426 h 165176"/>
                  <a:gd name="connsiteX12" fmla="*/ 101816 w 105947"/>
                  <a:gd name="connsiteY12" fmla="*/ 65950 h 165176"/>
                  <a:gd name="connsiteX13" fmla="*/ 16853 w 105947"/>
                  <a:gd name="connsiteY13" fmla="*/ 58044 h 165176"/>
                  <a:gd name="connsiteX14" fmla="*/ 18758 w 105947"/>
                  <a:gd name="connsiteY14" fmla="*/ 14991 h 165176"/>
                  <a:gd name="connsiteX15" fmla="*/ 55620 w 105947"/>
                  <a:gd name="connsiteY15" fmla="*/ 19373 h 16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947" h="165176">
                    <a:moveTo>
                      <a:pt x="55620" y="19373"/>
                    </a:moveTo>
                    <a:cubicBezTo>
                      <a:pt x="71717" y="20801"/>
                      <a:pt x="88481" y="26802"/>
                      <a:pt x="104674" y="24326"/>
                    </a:cubicBezTo>
                    <a:cubicBezTo>
                      <a:pt x="105721" y="24135"/>
                      <a:pt x="106293" y="22611"/>
                      <a:pt x="105721" y="21754"/>
                    </a:cubicBezTo>
                    <a:cubicBezTo>
                      <a:pt x="89243" y="-2916"/>
                      <a:pt x="39522" y="4704"/>
                      <a:pt x="13996" y="132"/>
                    </a:cubicBezTo>
                    <a:cubicBezTo>
                      <a:pt x="9709" y="-630"/>
                      <a:pt x="5233" y="1942"/>
                      <a:pt x="5328" y="6800"/>
                    </a:cubicBezTo>
                    <a:cubicBezTo>
                      <a:pt x="5518" y="32422"/>
                      <a:pt x="4185" y="57854"/>
                      <a:pt x="2661" y="83381"/>
                    </a:cubicBezTo>
                    <a:cubicBezTo>
                      <a:pt x="1137" y="109479"/>
                      <a:pt x="-2673" y="137388"/>
                      <a:pt x="3042" y="163105"/>
                    </a:cubicBezTo>
                    <a:cubicBezTo>
                      <a:pt x="3708" y="165867"/>
                      <a:pt x="7899" y="165867"/>
                      <a:pt x="8566" y="163105"/>
                    </a:cubicBezTo>
                    <a:cubicBezTo>
                      <a:pt x="13996" y="140150"/>
                      <a:pt x="13233" y="115480"/>
                      <a:pt x="14758" y="91953"/>
                    </a:cubicBezTo>
                    <a:cubicBezTo>
                      <a:pt x="15234" y="84048"/>
                      <a:pt x="15710" y="76237"/>
                      <a:pt x="16186" y="68331"/>
                    </a:cubicBezTo>
                    <a:cubicBezTo>
                      <a:pt x="26188" y="69569"/>
                      <a:pt x="36474" y="68046"/>
                      <a:pt x="46666" y="67474"/>
                    </a:cubicBezTo>
                    <a:cubicBezTo>
                      <a:pt x="64383" y="66331"/>
                      <a:pt x="83147" y="65664"/>
                      <a:pt x="100768" y="68426"/>
                    </a:cubicBezTo>
                    <a:cubicBezTo>
                      <a:pt x="102197" y="68617"/>
                      <a:pt x="103245" y="66807"/>
                      <a:pt x="101816" y="65950"/>
                    </a:cubicBezTo>
                    <a:cubicBezTo>
                      <a:pt x="77813" y="52139"/>
                      <a:pt x="44380" y="50139"/>
                      <a:pt x="16853" y="58044"/>
                    </a:cubicBezTo>
                    <a:cubicBezTo>
                      <a:pt x="17615" y="43661"/>
                      <a:pt x="18377" y="29374"/>
                      <a:pt x="18758" y="14991"/>
                    </a:cubicBezTo>
                    <a:cubicBezTo>
                      <a:pt x="30950" y="16991"/>
                      <a:pt x="43237" y="18230"/>
                      <a:pt x="55620" y="19373"/>
                    </a:cubicBezTo>
                    <a:close/>
                  </a:path>
                </a:pathLst>
              </a:custGeom>
              <a:grpFill/>
              <a:ln w="9525" cap="flat">
                <a:noFill/>
                <a:prstDash val="solid"/>
                <a:miter/>
              </a:ln>
            </p:spPr>
            <p:txBody>
              <a:bodyPr rtlCol="0" anchor="ctr"/>
              <a:lstStyle/>
              <a:p>
                <a:endParaRPr lang="en-US"/>
              </a:p>
            </p:txBody>
          </p:sp>
          <p:sp>
            <p:nvSpPr>
              <p:cNvPr id="1312" name="Freeform: Shape 1311">
                <a:extLst>
                  <a:ext uri="{FF2B5EF4-FFF2-40B4-BE49-F238E27FC236}">
                    <a16:creationId xmlns:a16="http://schemas.microsoft.com/office/drawing/2014/main" id="{0DD05948-57B6-1E4D-DA4A-A95A8D7CEF40}"/>
                  </a:ext>
                </a:extLst>
              </p:cNvPr>
              <p:cNvSpPr/>
              <p:nvPr/>
            </p:nvSpPr>
            <p:spPr>
              <a:xfrm>
                <a:off x="7927224" y="5375692"/>
                <a:ext cx="20163" cy="24767"/>
              </a:xfrm>
              <a:custGeom>
                <a:avLst/>
                <a:gdLst>
                  <a:gd name="connsiteX0" fmla="*/ 19864 w 20163"/>
                  <a:gd name="connsiteY0" fmla="*/ 13076 h 24767"/>
                  <a:gd name="connsiteX1" fmla="*/ 18054 w 20163"/>
                  <a:gd name="connsiteY1" fmla="*/ 9742 h 24767"/>
                  <a:gd name="connsiteX2" fmla="*/ 18054 w 20163"/>
                  <a:gd name="connsiteY2" fmla="*/ 9647 h 24767"/>
                  <a:gd name="connsiteX3" fmla="*/ 18054 w 20163"/>
                  <a:gd name="connsiteY3" fmla="*/ 9647 h 24767"/>
                  <a:gd name="connsiteX4" fmla="*/ 14720 w 20163"/>
                  <a:gd name="connsiteY4" fmla="*/ 8123 h 24767"/>
                  <a:gd name="connsiteX5" fmla="*/ 15006 w 20163"/>
                  <a:gd name="connsiteY5" fmla="*/ 6408 h 24767"/>
                  <a:gd name="connsiteX6" fmla="*/ 3100 w 20163"/>
                  <a:gd name="connsiteY6" fmla="*/ 3170 h 24767"/>
                  <a:gd name="connsiteX7" fmla="*/ 909 w 20163"/>
                  <a:gd name="connsiteY7" fmla="*/ 15076 h 24767"/>
                  <a:gd name="connsiteX8" fmla="*/ 909 w 20163"/>
                  <a:gd name="connsiteY8" fmla="*/ 15076 h 24767"/>
                  <a:gd name="connsiteX9" fmla="*/ 8815 w 20163"/>
                  <a:gd name="connsiteY9" fmla="*/ 24220 h 24767"/>
                  <a:gd name="connsiteX10" fmla="*/ 19864 w 20163"/>
                  <a:gd name="connsiteY10" fmla="*/ 13076 h 2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3" h="24767">
                    <a:moveTo>
                      <a:pt x="19864" y="13076"/>
                    </a:moveTo>
                    <a:cubicBezTo>
                      <a:pt x="20054" y="11933"/>
                      <a:pt x="19292" y="10695"/>
                      <a:pt x="18054" y="9742"/>
                    </a:cubicBezTo>
                    <a:cubicBezTo>
                      <a:pt x="18054" y="9742"/>
                      <a:pt x="18054" y="9742"/>
                      <a:pt x="18054" y="9647"/>
                    </a:cubicBezTo>
                    <a:cubicBezTo>
                      <a:pt x="18054" y="9647"/>
                      <a:pt x="18054" y="9647"/>
                      <a:pt x="18054" y="9647"/>
                    </a:cubicBezTo>
                    <a:cubicBezTo>
                      <a:pt x="17101" y="8885"/>
                      <a:pt x="15863" y="8313"/>
                      <a:pt x="14720" y="8123"/>
                    </a:cubicBezTo>
                    <a:cubicBezTo>
                      <a:pt x="14815" y="7551"/>
                      <a:pt x="15006" y="6980"/>
                      <a:pt x="15006" y="6408"/>
                    </a:cubicBezTo>
                    <a:cubicBezTo>
                      <a:pt x="14530" y="503"/>
                      <a:pt x="6243" y="-2831"/>
                      <a:pt x="3100" y="3170"/>
                    </a:cubicBezTo>
                    <a:cubicBezTo>
                      <a:pt x="1385" y="6313"/>
                      <a:pt x="-1473" y="11456"/>
                      <a:pt x="909" y="15076"/>
                    </a:cubicBezTo>
                    <a:cubicBezTo>
                      <a:pt x="909" y="15076"/>
                      <a:pt x="909" y="15076"/>
                      <a:pt x="909" y="15076"/>
                    </a:cubicBezTo>
                    <a:cubicBezTo>
                      <a:pt x="1957" y="19172"/>
                      <a:pt x="4814" y="22791"/>
                      <a:pt x="8815" y="24220"/>
                    </a:cubicBezTo>
                    <a:cubicBezTo>
                      <a:pt x="15673" y="26887"/>
                      <a:pt x="21578" y="19267"/>
                      <a:pt x="19864" y="13076"/>
                    </a:cubicBezTo>
                    <a:close/>
                  </a:path>
                </a:pathLst>
              </a:custGeom>
              <a:grpFill/>
              <a:ln w="9525" cap="flat">
                <a:noFill/>
                <a:prstDash val="solid"/>
                <a:miter/>
              </a:ln>
            </p:spPr>
            <p:txBody>
              <a:bodyPr rtlCol="0" anchor="ctr"/>
              <a:lstStyle/>
              <a:p>
                <a:endParaRPr lang="en-US"/>
              </a:p>
            </p:txBody>
          </p:sp>
          <p:sp>
            <p:nvSpPr>
              <p:cNvPr id="1313" name="Freeform: Shape 1312">
                <a:extLst>
                  <a:ext uri="{FF2B5EF4-FFF2-40B4-BE49-F238E27FC236}">
                    <a16:creationId xmlns:a16="http://schemas.microsoft.com/office/drawing/2014/main" id="{E3D80A8F-4FB9-25E0-AAD3-73365EAB68D7}"/>
                  </a:ext>
                </a:extLst>
              </p:cNvPr>
              <p:cNvSpPr/>
              <p:nvPr/>
            </p:nvSpPr>
            <p:spPr>
              <a:xfrm>
                <a:off x="7987262" y="5347099"/>
                <a:ext cx="162491" cy="104556"/>
              </a:xfrm>
              <a:custGeom>
                <a:avLst/>
                <a:gdLst>
                  <a:gd name="connsiteX0" fmla="*/ 160899 w 162491"/>
                  <a:gd name="connsiteY0" fmla="*/ 11665 h 104556"/>
                  <a:gd name="connsiteX1" fmla="*/ 100986 w 162491"/>
                  <a:gd name="connsiteY1" fmla="*/ 53480 h 104556"/>
                  <a:gd name="connsiteX2" fmla="*/ 59077 w 162491"/>
                  <a:gd name="connsiteY2" fmla="*/ 9855 h 104556"/>
                  <a:gd name="connsiteX3" fmla="*/ 59077 w 162491"/>
                  <a:gd name="connsiteY3" fmla="*/ 9855 h 104556"/>
                  <a:gd name="connsiteX4" fmla="*/ 59744 w 162491"/>
                  <a:gd name="connsiteY4" fmla="*/ 8236 h 104556"/>
                  <a:gd name="connsiteX5" fmla="*/ 47551 w 162491"/>
                  <a:gd name="connsiteY5" fmla="*/ 3093 h 104556"/>
                  <a:gd name="connsiteX6" fmla="*/ 45361 w 162491"/>
                  <a:gd name="connsiteY6" fmla="*/ 8617 h 104556"/>
                  <a:gd name="connsiteX7" fmla="*/ 11833 w 162491"/>
                  <a:gd name="connsiteY7" fmla="*/ 61671 h 104556"/>
                  <a:gd name="connsiteX8" fmla="*/ 1831 w 162491"/>
                  <a:gd name="connsiteY8" fmla="*/ 89770 h 104556"/>
                  <a:gd name="connsiteX9" fmla="*/ 3451 w 162491"/>
                  <a:gd name="connsiteY9" fmla="*/ 89580 h 104556"/>
                  <a:gd name="connsiteX10" fmla="*/ 31359 w 162491"/>
                  <a:gd name="connsiteY10" fmla="*/ 54623 h 104556"/>
                  <a:gd name="connsiteX11" fmla="*/ 50790 w 162491"/>
                  <a:gd name="connsiteY11" fmla="*/ 26810 h 104556"/>
                  <a:gd name="connsiteX12" fmla="*/ 92510 w 162491"/>
                  <a:gd name="connsiteY12" fmla="*/ 61957 h 104556"/>
                  <a:gd name="connsiteX13" fmla="*/ 90033 w 162491"/>
                  <a:gd name="connsiteY13" fmla="*/ 64434 h 104556"/>
                  <a:gd name="connsiteX14" fmla="*/ 84413 w 162491"/>
                  <a:gd name="connsiteY14" fmla="*/ 104534 h 104556"/>
                  <a:gd name="connsiteX15" fmla="*/ 118227 w 162491"/>
                  <a:gd name="connsiteY15" fmla="*/ 69006 h 104556"/>
                  <a:gd name="connsiteX16" fmla="*/ 110988 w 162491"/>
                  <a:gd name="connsiteY16" fmla="*/ 61671 h 104556"/>
                  <a:gd name="connsiteX17" fmla="*/ 162042 w 162491"/>
                  <a:gd name="connsiteY17" fmla="*/ 13856 h 104556"/>
                  <a:gd name="connsiteX18" fmla="*/ 160899 w 162491"/>
                  <a:gd name="connsiteY18" fmla="*/ 11665 h 104556"/>
                  <a:gd name="connsiteX19" fmla="*/ 107940 w 162491"/>
                  <a:gd name="connsiteY19" fmla="*/ 83007 h 104556"/>
                  <a:gd name="connsiteX20" fmla="*/ 87176 w 162491"/>
                  <a:gd name="connsiteY20" fmla="*/ 87770 h 104556"/>
                  <a:gd name="connsiteX21" fmla="*/ 102415 w 162491"/>
                  <a:gd name="connsiteY21" fmla="*/ 69958 h 104556"/>
                  <a:gd name="connsiteX22" fmla="*/ 107940 w 162491"/>
                  <a:gd name="connsiteY22" fmla="*/ 83007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2491" h="104556">
                    <a:moveTo>
                      <a:pt x="160899" y="11665"/>
                    </a:moveTo>
                    <a:cubicBezTo>
                      <a:pt x="138420" y="20809"/>
                      <a:pt x="118608" y="36621"/>
                      <a:pt x="100986" y="53480"/>
                    </a:cubicBezTo>
                    <a:cubicBezTo>
                      <a:pt x="81556" y="38335"/>
                      <a:pt x="53933" y="18428"/>
                      <a:pt x="59077" y="9855"/>
                    </a:cubicBezTo>
                    <a:cubicBezTo>
                      <a:pt x="59077" y="9855"/>
                      <a:pt x="59077" y="9855"/>
                      <a:pt x="59077" y="9855"/>
                    </a:cubicBezTo>
                    <a:cubicBezTo>
                      <a:pt x="59268" y="9284"/>
                      <a:pt x="59553" y="8808"/>
                      <a:pt x="59744" y="8236"/>
                    </a:cubicBezTo>
                    <a:cubicBezTo>
                      <a:pt x="62315" y="902"/>
                      <a:pt x="51362" y="-3194"/>
                      <a:pt x="47551" y="3093"/>
                    </a:cubicBezTo>
                    <a:cubicBezTo>
                      <a:pt x="46408" y="4903"/>
                      <a:pt x="45742" y="6807"/>
                      <a:pt x="45361" y="8617"/>
                    </a:cubicBezTo>
                    <a:cubicBezTo>
                      <a:pt x="37741" y="27667"/>
                      <a:pt x="22882" y="44717"/>
                      <a:pt x="11833" y="61671"/>
                    </a:cubicBezTo>
                    <a:cubicBezTo>
                      <a:pt x="8213" y="67196"/>
                      <a:pt x="-4741" y="82531"/>
                      <a:pt x="1831" y="89770"/>
                    </a:cubicBezTo>
                    <a:cubicBezTo>
                      <a:pt x="2308" y="90246"/>
                      <a:pt x="3165" y="90151"/>
                      <a:pt x="3451" y="89580"/>
                    </a:cubicBezTo>
                    <a:cubicBezTo>
                      <a:pt x="9928" y="77292"/>
                      <a:pt x="22977" y="65862"/>
                      <a:pt x="31359" y="54623"/>
                    </a:cubicBezTo>
                    <a:cubicBezTo>
                      <a:pt x="38026" y="45670"/>
                      <a:pt x="44980" y="36525"/>
                      <a:pt x="50790" y="26810"/>
                    </a:cubicBezTo>
                    <a:cubicBezTo>
                      <a:pt x="60124" y="39478"/>
                      <a:pt x="78794" y="51670"/>
                      <a:pt x="92510" y="61957"/>
                    </a:cubicBezTo>
                    <a:cubicBezTo>
                      <a:pt x="91652" y="62814"/>
                      <a:pt x="90890" y="63576"/>
                      <a:pt x="90033" y="64434"/>
                    </a:cubicBezTo>
                    <a:cubicBezTo>
                      <a:pt x="81651" y="73006"/>
                      <a:pt x="56505" y="103581"/>
                      <a:pt x="84413" y="104534"/>
                    </a:cubicBezTo>
                    <a:cubicBezTo>
                      <a:pt x="103844" y="105201"/>
                      <a:pt x="132038" y="91008"/>
                      <a:pt x="118227" y="69006"/>
                    </a:cubicBezTo>
                    <a:cubicBezTo>
                      <a:pt x="117084" y="67101"/>
                      <a:pt x="114417" y="64529"/>
                      <a:pt x="110988" y="61671"/>
                    </a:cubicBezTo>
                    <a:cubicBezTo>
                      <a:pt x="127752" y="45670"/>
                      <a:pt x="144230" y="28620"/>
                      <a:pt x="162042" y="13856"/>
                    </a:cubicBezTo>
                    <a:cubicBezTo>
                      <a:pt x="163090" y="12999"/>
                      <a:pt x="162137" y="11189"/>
                      <a:pt x="160899" y="11665"/>
                    </a:cubicBezTo>
                    <a:close/>
                    <a:moveTo>
                      <a:pt x="107940" y="83007"/>
                    </a:moveTo>
                    <a:cubicBezTo>
                      <a:pt x="104511" y="87103"/>
                      <a:pt x="80794" y="97866"/>
                      <a:pt x="87176" y="87770"/>
                    </a:cubicBezTo>
                    <a:cubicBezTo>
                      <a:pt x="91271" y="81293"/>
                      <a:pt x="96795" y="75483"/>
                      <a:pt x="102415" y="69958"/>
                    </a:cubicBezTo>
                    <a:cubicBezTo>
                      <a:pt x="108035" y="75197"/>
                      <a:pt x="110702" y="79674"/>
                      <a:pt x="107940" y="83007"/>
                    </a:cubicBezTo>
                    <a:close/>
                  </a:path>
                </a:pathLst>
              </a:custGeom>
              <a:grpFill/>
              <a:ln w="9525" cap="flat">
                <a:noFill/>
                <a:prstDash val="solid"/>
                <a:miter/>
              </a:ln>
            </p:spPr>
            <p:txBody>
              <a:bodyPr rtlCol="0" anchor="ctr"/>
              <a:lstStyle/>
              <a:p>
                <a:endParaRPr lang="en-US"/>
              </a:p>
            </p:txBody>
          </p:sp>
        </p:grpSp>
        <p:grpSp>
          <p:nvGrpSpPr>
            <p:cNvPr id="1314" name="Graphic 6">
              <a:extLst>
                <a:ext uri="{FF2B5EF4-FFF2-40B4-BE49-F238E27FC236}">
                  <a16:creationId xmlns:a16="http://schemas.microsoft.com/office/drawing/2014/main" id="{02104030-4C83-3F71-0BE6-4E10A858AEDA}"/>
                </a:ext>
              </a:extLst>
            </p:cNvPr>
            <p:cNvGrpSpPr/>
            <p:nvPr/>
          </p:nvGrpSpPr>
          <p:grpSpPr>
            <a:xfrm>
              <a:off x="8417309" y="5146780"/>
              <a:ext cx="916097" cy="361279"/>
              <a:chOff x="8417309" y="5146780"/>
              <a:chExt cx="916097" cy="361279"/>
            </a:xfrm>
            <a:grpFill/>
          </p:grpSpPr>
          <p:sp>
            <p:nvSpPr>
              <p:cNvPr id="1315" name="Freeform: Shape 1314">
                <a:extLst>
                  <a:ext uri="{FF2B5EF4-FFF2-40B4-BE49-F238E27FC236}">
                    <a16:creationId xmlns:a16="http://schemas.microsoft.com/office/drawing/2014/main" id="{B271A59A-9306-49E2-9FC2-84D96F834B63}"/>
                  </a:ext>
                </a:extLst>
              </p:cNvPr>
              <p:cNvSpPr/>
              <p:nvPr/>
            </p:nvSpPr>
            <p:spPr>
              <a:xfrm>
                <a:off x="9082850" y="5147967"/>
                <a:ext cx="15428" cy="117170"/>
              </a:xfrm>
              <a:custGeom>
                <a:avLst/>
                <a:gdLst>
                  <a:gd name="connsiteX0" fmla="*/ 13238 w 15428"/>
                  <a:gd name="connsiteY0" fmla="*/ 5533 h 117170"/>
                  <a:gd name="connsiteX1" fmla="*/ 12477 w 15428"/>
                  <a:gd name="connsiteY1" fmla="*/ 2390 h 117170"/>
                  <a:gd name="connsiteX2" fmla="*/ 7714 w 15428"/>
                  <a:gd name="connsiteY2" fmla="*/ 9 h 117170"/>
                  <a:gd name="connsiteX3" fmla="*/ 2952 w 15428"/>
                  <a:gd name="connsiteY3" fmla="*/ 2390 h 117170"/>
                  <a:gd name="connsiteX4" fmla="*/ 2189 w 15428"/>
                  <a:gd name="connsiteY4" fmla="*/ 5533 h 117170"/>
                  <a:gd name="connsiteX5" fmla="*/ 2285 w 15428"/>
                  <a:gd name="connsiteY5" fmla="*/ 111928 h 117170"/>
                  <a:gd name="connsiteX6" fmla="*/ 7714 w 15428"/>
                  <a:gd name="connsiteY6" fmla="*/ 117166 h 117170"/>
                  <a:gd name="connsiteX7" fmla="*/ 13143 w 15428"/>
                  <a:gd name="connsiteY7" fmla="*/ 111928 h 117170"/>
                  <a:gd name="connsiteX8" fmla="*/ 13238 w 15428"/>
                  <a:gd name="connsiteY8" fmla="*/ 5533 h 1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28" h="117170">
                    <a:moveTo>
                      <a:pt x="13238" y="5533"/>
                    </a:moveTo>
                    <a:cubicBezTo>
                      <a:pt x="13334" y="4295"/>
                      <a:pt x="13143" y="3247"/>
                      <a:pt x="12477" y="2390"/>
                    </a:cubicBezTo>
                    <a:cubicBezTo>
                      <a:pt x="11524" y="580"/>
                      <a:pt x="9714" y="-86"/>
                      <a:pt x="7714" y="9"/>
                    </a:cubicBezTo>
                    <a:cubicBezTo>
                      <a:pt x="5714" y="-86"/>
                      <a:pt x="3904" y="580"/>
                      <a:pt x="2952" y="2390"/>
                    </a:cubicBezTo>
                    <a:cubicBezTo>
                      <a:pt x="2285" y="3247"/>
                      <a:pt x="2094" y="4295"/>
                      <a:pt x="2189" y="5533"/>
                    </a:cubicBezTo>
                    <a:cubicBezTo>
                      <a:pt x="-2287" y="40109"/>
                      <a:pt x="1332" y="77161"/>
                      <a:pt x="2285" y="111928"/>
                    </a:cubicBezTo>
                    <a:cubicBezTo>
                      <a:pt x="2189" y="115452"/>
                      <a:pt x="4952" y="117166"/>
                      <a:pt x="7714" y="117166"/>
                    </a:cubicBezTo>
                    <a:cubicBezTo>
                      <a:pt x="10476" y="117262"/>
                      <a:pt x="13238" y="115547"/>
                      <a:pt x="13143" y="111928"/>
                    </a:cubicBezTo>
                    <a:cubicBezTo>
                      <a:pt x="14096" y="77161"/>
                      <a:pt x="17715" y="40109"/>
                      <a:pt x="13238" y="5533"/>
                    </a:cubicBezTo>
                    <a:close/>
                  </a:path>
                </a:pathLst>
              </a:custGeom>
              <a:grpFill/>
              <a:ln w="9525" cap="flat">
                <a:noFill/>
                <a:prstDash val="solid"/>
                <a:miter/>
              </a:ln>
            </p:spPr>
            <p:txBody>
              <a:bodyPr rtlCol="0" anchor="ctr"/>
              <a:lstStyle/>
              <a:p>
                <a:endParaRPr lang="en-US"/>
              </a:p>
            </p:txBody>
          </p:sp>
          <p:sp>
            <p:nvSpPr>
              <p:cNvPr id="1316" name="Freeform: Shape 1315">
                <a:extLst>
                  <a:ext uri="{FF2B5EF4-FFF2-40B4-BE49-F238E27FC236}">
                    <a16:creationId xmlns:a16="http://schemas.microsoft.com/office/drawing/2014/main" id="{F1CECB8F-1086-624B-356B-8E9533DE395A}"/>
                  </a:ext>
                </a:extLst>
              </p:cNvPr>
              <p:cNvSpPr/>
              <p:nvPr/>
            </p:nvSpPr>
            <p:spPr>
              <a:xfrm>
                <a:off x="8417309" y="5146780"/>
                <a:ext cx="916097" cy="361279"/>
              </a:xfrm>
              <a:custGeom>
                <a:avLst/>
                <a:gdLst>
                  <a:gd name="connsiteX0" fmla="*/ 915285 w 916097"/>
                  <a:gd name="connsiteY0" fmla="*/ 150358 h 361279"/>
                  <a:gd name="connsiteX1" fmla="*/ 915285 w 916097"/>
                  <a:gd name="connsiteY1" fmla="*/ 65204 h 361279"/>
                  <a:gd name="connsiteX2" fmla="*/ 908808 w 916097"/>
                  <a:gd name="connsiteY2" fmla="*/ 59013 h 361279"/>
                  <a:gd name="connsiteX3" fmla="*/ 907284 w 916097"/>
                  <a:gd name="connsiteY3" fmla="*/ 59108 h 361279"/>
                  <a:gd name="connsiteX4" fmla="*/ 837561 w 916097"/>
                  <a:gd name="connsiteY4" fmla="*/ 54060 h 361279"/>
                  <a:gd name="connsiteX5" fmla="*/ 758885 w 916097"/>
                  <a:gd name="connsiteY5" fmla="*/ 56727 h 361279"/>
                  <a:gd name="connsiteX6" fmla="*/ 757075 w 916097"/>
                  <a:gd name="connsiteY6" fmla="*/ 9102 h 361279"/>
                  <a:gd name="connsiteX7" fmla="*/ 757075 w 916097"/>
                  <a:gd name="connsiteY7" fmla="*/ 8625 h 361279"/>
                  <a:gd name="connsiteX8" fmla="*/ 757075 w 916097"/>
                  <a:gd name="connsiteY8" fmla="*/ 7578 h 361279"/>
                  <a:gd name="connsiteX9" fmla="*/ 757075 w 916097"/>
                  <a:gd name="connsiteY9" fmla="*/ 6530 h 361279"/>
                  <a:gd name="connsiteX10" fmla="*/ 755551 w 916097"/>
                  <a:gd name="connsiteY10" fmla="*/ 3006 h 361279"/>
                  <a:gd name="connsiteX11" fmla="*/ 754789 w 916097"/>
                  <a:gd name="connsiteY11" fmla="*/ 2149 h 361279"/>
                  <a:gd name="connsiteX12" fmla="*/ 754598 w 916097"/>
                  <a:gd name="connsiteY12" fmla="*/ 2053 h 361279"/>
                  <a:gd name="connsiteX13" fmla="*/ 750979 w 916097"/>
                  <a:gd name="connsiteY13" fmla="*/ 910 h 361279"/>
                  <a:gd name="connsiteX14" fmla="*/ 747931 w 916097"/>
                  <a:gd name="connsiteY14" fmla="*/ 339 h 361279"/>
                  <a:gd name="connsiteX15" fmla="*/ 716022 w 916097"/>
                  <a:gd name="connsiteY15" fmla="*/ 1672 h 361279"/>
                  <a:gd name="connsiteX16" fmla="*/ 708498 w 916097"/>
                  <a:gd name="connsiteY16" fmla="*/ 720 h 361279"/>
                  <a:gd name="connsiteX17" fmla="*/ 706592 w 916097"/>
                  <a:gd name="connsiteY17" fmla="*/ 1672 h 361279"/>
                  <a:gd name="connsiteX18" fmla="*/ 703354 w 916097"/>
                  <a:gd name="connsiteY18" fmla="*/ 3768 h 361279"/>
                  <a:gd name="connsiteX19" fmla="*/ 702592 w 916097"/>
                  <a:gd name="connsiteY19" fmla="*/ 6530 h 361279"/>
                  <a:gd name="connsiteX20" fmla="*/ 702211 w 916097"/>
                  <a:gd name="connsiteY20" fmla="*/ 10626 h 361279"/>
                  <a:gd name="connsiteX21" fmla="*/ 702687 w 916097"/>
                  <a:gd name="connsiteY21" fmla="*/ 113210 h 361279"/>
                  <a:gd name="connsiteX22" fmla="*/ 708116 w 916097"/>
                  <a:gd name="connsiteY22" fmla="*/ 118449 h 361279"/>
                  <a:gd name="connsiteX23" fmla="*/ 708783 w 916097"/>
                  <a:gd name="connsiteY23" fmla="*/ 118353 h 361279"/>
                  <a:gd name="connsiteX24" fmla="*/ 714212 w 916097"/>
                  <a:gd name="connsiteY24" fmla="*/ 121116 h 361279"/>
                  <a:gd name="connsiteX25" fmla="*/ 714879 w 916097"/>
                  <a:gd name="connsiteY25" fmla="*/ 121116 h 361279"/>
                  <a:gd name="connsiteX26" fmla="*/ 715165 w 916097"/>
                  <a:gd name="connsiteY26" fmla="*/ 121116 h 361279"/>
                  <a:gd name="connsiteX27" fmla="*/ 730595 w 916097"/>
                  <a:gd name="connsiteY27" fmla="*/ 121497 h 361279"/>
                  <a:gd name="connsiteX28" fmla="*/ 730881 w 916097"/>
                  <a:gd name="connsiteY28" fmla="*/ 121592 h 361279"/>
                  <a:gd name="connsiteX29" fmla="*/ 748026 w 916097"/>
                  <a:gd name="connsiteY29" fmla="*/ 121878 h 361279"/>
                  <a:gd name="connsiteX30" fmla="*/ 755074 w 916097"/>
                  <a:gd name="connsiteY30" fmla="*/ 117210 h 361279"/>
                  <a:gd name="connsiteX31" fmla="*/ 756789 w 916097"/>
                  <a:gd name="connsiteY31" fmla="*/ 113210 h 361279"/>
                  <a:gd name="connsiteX32" fmla="*/ 758694 w 916097"/>
                  <a:gd name="connsiteY32" fmla="*/ 65775 h 361279"/>
                  <a:gd name="connsiteX33" fmla="*/ 827083 w 916097"/>
                  <a:gd name="connsiteY33" fmla="*/ 68442 h 361279"/>
                  <a:gd name="connsiteX34" fmla="*/ 902522 w 916097"/>
                  <a:gd name="connsiteY34" fmla="*/ 64061 h 361279"/>
                  <a:gd name="connsiteX35" fmla="*/ 902331 w 916097"/>
                  <a:gd name="connsiteY35" fmla="*/ 65299 h 361279"/>
                  <a:gd name="connsiteX36" fmla="*/ 902236 w 916097"/>
                  <a:gd name="connsiteY36" fmla="*/ 141118 h 361279"/>
                  <a:gd name="connsiteX37" fmla="*/ 904998 w 916097"/>
                  <a:gd name="connsiteY37" fmla="*/ 192553 h 361279"/>
                  <a:gd name="connsiteX38" fmla="*/ 904426 w 916097"/>
                  <a:gd name="connsiteY38" fmla="*/ 320665 h 361279"/>
                  <a:gd name="connsiteX39" fmla="*/ 903474 w 916097"/>
                  <a:gd name="connsiteY39" fmla="*/ 320474 h 361279"/>
                  <a:gd name="connsiteX40" fmla="*/ 654872 w 916097"/>
                  <a:gd name="connsiteY40" fmla="*/ 324856 h 361279"/>
                  <a:gd name="connsiteX41" fmla="*/ 655157 w 916097"/>
                  <a:gd name="connsiteY41" fmla="*/ 299519 h 361279"/>
                  <a:gd name="connsiteX42" fmla="*/ 650014 w 916097"/>
                  <a:gd name="connsiteY42" fmla="*/ 293994 h 361279"/>
                  <a:gd name="connsiteX43" fmla="*/ 646585 w 916097"/>
                  <a:gd name="connsiteY43" fmla="*/ 292756 h 361279"/>
                  <a:gd name="connsiteX44" fmla="*/ 433606 w 916097"/>
                  <a:gd name="connsiteY44" fmla="*/ 296852 h 361279"/>
                  <a:gd name="connsiteX45" fmla="*/ 432463 w 916097"/>
                  <a:gd name="connsiteY45" fmla="*/ 298852 h 361279"/>
                  <a:gd name="connsiteX46" fmla="*/ 429510 w 916097"/>
                  <a:gd name="connsiteY46" fmla="*/ 303519 h 361279"/>
                  <a:gd name="connsiteX47" fmla="*/ 429225 w 916097"/>
                  <a:gd name="connsiteY47" fmla="*/ 322855 h 361279"/>
                  <a:gd name="connsiteX48" fmla="*/ 219484 w 916097"/>
                  <a:gd name="connsiteY48" fmla="*/ 322474 h 361279"/>
                  <a:gd name="connsiteX49" fmla="*/ 48129 w 916097"/>
                  <a:gd name="connsiteY49" fmla="*/ 326570 h 361279"/>
                  <a:gd name="connsiteX50" fmla="*/ 48034 w 916097"/>
                  <a:gd name="connsiteY50" fmla="*/ 326570 h 361279"/>
                  <a:gd name="connsiteX51" fmla="*/ 49939 w 916097"/>
                  <a:gd name="connsiteY51" fmla="*/ 254370 h 361279"/>
                  <a:gd name="connsiteX52" fmla="*/ 52987 w 916097"/>
                  <a:gd name="connsiteY52" fmla="*/ 245798 h 361279"/>
                  <a:gd name="connsiteX53" fmla="*/ 51653 w 916097"/>
                  <a:gd name="connsiteY53" fmla="*/ 243798 h 361279"/>
                  <a:gd name="connsiteX54" fmla="*/ 67465 w 916097"/>
                  <a:gd name="connsiteY54" fmla="*/ 222652 h 361279"/>
                  <a:gd name="connsiteX55" fmla="*/ 82514 w 916097"/>
                  <a:gd name="connsiteY55" fmla="*/ 196458 h 361279"/>
                  <a:gd name="connsiteX56" fmla="*/ 76895 w 916097"/>
                  <a:gd name="connsiteY56" fmla="*/ 186076 h 361279"/>
                  <a:gd name="connsiteX57" fmla="*/ 48891 w 916097"/>
                  <a:gd name="connsiteY57" fmla="*/ 185314 h 361279"/>
                  <a:gd name="connsiteX58" fmla="*/ 48605 w 916097"/>
                  <a:gd name="connsiteY58" fmla="*/ 167026 h 361279"/>
                  <a:gd name="connsiteX59" fmla="*/ 48891 w 916097"/>
                  <a:gd name="connsiteY59" fmla="*/ 72252 h 361279"/>
                  <a:gd name="connsiteX60" fmla="*/ 185479 w 916097"/>
                  <a:gd name="connsiteY60" fmla="*/ 72729 h 361279"/>
                  <a:gd name="connsiteX61" fmla="*/ 344547 w 916097"/>
                  <a:gd name="connsiteY61" fmla="*/ 72729 h 361279"/>
                  <a:gd name="connsiteX62" fmla="*/ 662587 w 916097"/>
                  <a:gd name="connsiteY62" fmla="*/ 67204 h 361279"/>
                  <a:gd name="connsiteX63" fmla="*/ 662587 w 916097"/>
                  <a:gd name="connsiteY63" fmla="*/ 63299 h 361279"/>
                  <a:gd name="connsiteX64" fmla="*/ 355120 w 916097"/>
                  <a:gd name="connsiteY64" fmla="*/ 57775 h 361279"/>
                  <a:gd name="connsiteX65" fmla="*/ 196052 w 916097"/>
                  <a:gd name="connsiteY65" fmla="*/ 57775 h 361279"/>
                  <a:gd name="connsiteX66" fmla="*/ 46605 w 916097"/>
                  <a:gd name="connsiteY66" fmla="*/ 58441 h 361279"/>
                  <a:gd name="connsiteX67" fmla="*/ 40033 w 916097"/>
                  <a:gd name="connsiteY67" fmla="*/ 64633 h 361279"/>
                  <a:gd name="connsiteX68" fmla="*/ 35747 w 916097"/>
                  <a:gd name="connsiteY68" fmla="*/ 70633 h 361279"/>
                  <a:gd name="connsiteX69" fmla="*/ 35747 w 916097"/>
                  <a:gd name="connsiteY69" fmla="*/ 163883 h 361279"/>
                  <a:gd name="connsiteX70" fmla="*/ 36032 w 916097"/>
                  <a:gd name="connsiteY70" fmla="*/ 168169 h 361279"/>
                  <a:gd name="connsiteX71" fmla="*/ 35747 w 916097"/>
                  <a:gd name="connsiteY71" fmla="*/ 185505 h 361279"/>
                  <a:gd name="connsiteX72" fmla="*/ 4885 w 916097"/>
                  <a:gd name="connsiteY72" fmla="*/ 187981 h 361279"/>
                  <a:gd name="connsiteX73" fmla="*/ 4504 w 916097"/>
                  <a:gd name="connsiteY73" fmla="*/ 187695 h 361279"/>
                  <a:gd name="connsiteX74" fmla="*/ 2219 w 916097"/>
                  <a:gd name="connsiteY74" fmla="*/ 188648 h 361279"/>
                  <a:gd name="connsiteX75" fmla="*/ 3648 w 916097"/>
                  <a:gd name="connsiteY75" fmla="*/ 197983 h 361279"/>
                  <a:gd name="connsiteX76" fmla="*/ 5647 w 916097"/>
                  <a:gd name="connsiteY76" fmla="*/ 198173 h 361279"/>
                  <a:gd name="connsiteX77" fmla="*/ 19173 w 916097"/>
                  <a:gd name="connsiteY77" fmla="*/ 218080 h 361279"/>
                  <a:gd name="connsiteX78" fmla="*/ 34699 w 916097"/>
                  <a:gd name="connsiteY78" fmla="*/ 240274 h 361279"/>
                  <a:gd name="connsiteX79" fmla="*/ 37271 w 916097"/>
                  <a:gd name="connsiteY79" fmla="*/ 338095 h 361279"/>
                  <a:gd name="connsiteX80" fmla="*/ 42224 w 916097"/>
                  <a:gd name="connsiteY80" fmla="*/ 342762 h 361279"/>
                  <a:gd name="connsiteX81" fmla="*/ 47176 w 916097"/>
                  <a:gd name="connsiteY81" fmla="*/ 338095 h 361279"/>
                  <a:gd name="connsiteX82" fmla="*/ 47653 w 916097"/>
                  <a:gd name="connsiteY82" fmla="*/ 330856 h 361279"/>
                  <a:gd name="connsiteX83" fmla="*/ 48034 w 916097"/>
                  <a:gd name="connsiteY83" fmla="*/ 331047 h 361279"/>
                  <a:gd name="connsiteX84" fmla="*/ 219388 w 916097"/>
                  <a:gd name="connsiteY84" fmla="*/ 335142 h 361279"/>
                  <a:gd name="connsiteX85" fmla="*/ 428938 w 916097"/>
                  <a:gd name="connsiteY85" fmla="*/ 334761 h 361279"/>
                  <a:gd name="connsiteX86" fmla="*/ 429415 w 916097"/>
                  <a:gd name="connsiteY86" fmla="*/ 350859 h 361279"/>
                  <a:gd name="connsiteX87" fmla="*/ 430367 w 916097"/>
                  <a:gd name="connsiteY87" fmla="*/ 354097 h 361279"/>
                  <a:gd name="connsiteX88" fmla="*/ 431415 w 916097"/>
                  <a:gd name="connsiteY88" fmla="*/ 355526 h 361279"/>
                  <a:gd name="connsiteX89" fmla="*/ 432844 w 916097"/>
                  <a:gd name="connsiteY89" fmla="*/ 356574 h 361279"/>
                  <a:gd name="connsiteX90" fmla="*/ 527617 w 916097"/>
                  <a:gd name="connsiteY90" fmla="*/ 360479 h 361279"/>
                  <a:gd name="connsiteX91" fmla="*/ 643822 w 916097"/>
                  <a:gd name="connsiteY91" fmla="*/ 360479 h 361279"/>
                  <a:gd name="connsiteX92" fmla="*/ 646585 w 916097"/>
                  <a:gd name="connsiteY92" fmla="*/ 359908 h 361279"/>
                  <a:gd name="connsiteX93" fmla="*/ 650490 w 916097"/>
                  <a:gd name="connsiteY93" fmla="*/ 359717 h 361279"/>
                  <a:gd name="connsiteX94" fmla="*/ 655729 w 916097"/>
                  <a:gd name="connsiteY94" fmla="*/ 354192 h 361279"/>
                  <a:gd name="connsiteX95" fmla="*/ 654490 w 916097"/>
                  <a:gd name="connsiteY95" fmla="*/ 350097 h 361279"/>
                  <a:gd name="connsiteX96" fmla="*/ 654681 w 916097"/>
                  <a:gd name="connsiteY96" fmla="*/ 327618 h 361279"/>
                  <a:gd name="connsiteX97" fmla="*/ 903283 w 916097"/>
                  <a:gd name="connsiteY97" fmla="*/ 331999 h 361279"/>
                  <a:gd name="connsiteX98" fmla="*/ 905284 w 916097"/>
                  <a:gd name="connsiteY98" fmla="*/ 331714 h 361279"/>
                  <a:gd name="connsiteX99" fmla="*/ 909856 w 916097"/>
                  <a:gd name="connsiteY99" fmla="*/ 331523 h 361279"/>
                  <a:gd name="connsiteX100" fmla="*/ 914523 w 916097"/>
                  <a:gd name="connsiteY100" fmla="*/ 328284 h 361279"/>
                  <a:gd name="connsiteX101" fmla="*/ 915571 w 916097"/>
                  <a:gd name="connsiteY101" fmla="*/ 325141 h 361279"/>
                  <a:gd name="connsiteX102" fmla="*/ 914809 w 916097"/>
                  <a:gd name="connsiteY102" fmla="*/ 165407 h 361279"/>
                  <a:gd name="connsiteX103" fmla="*/ 915285 w 916097"/>
                  <a:gd name="connsiteY103" fmla="*/ 150358 h 3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916097" h="361279">
                    <a:moveTo>
                      <a:pt x="915285" y="150358"/>
                    </a:moveTo>
                    <a:cubicBezTo>
                      <a:pt x="915666" y="121973"/>
                      <a:pt x="916904" y="93493"/>
                      <a:pt x="915285" y="65204"/>
                    </a:cubicBezTo>
                    <a:cubicBezTo>
                      <a:pt x="915571" y="60823"/>
                      <a:pt x="912142" y="58822"/>
                      <a:pt x="908808" y="59013"/>
                    </a:cubicBezTo>
                    <a:cubicBezTo>
                      <a:pt x="908332" y="59013"/>
                      <a:pt x="907760" y="59108"/>
                      <a:pt x="907284" y="59108"/>
                    </a:cubicBezTo>
                    <a:cubicBezTo>
                      <a:pt x="883853" y="55012"/>
                      <a:pt x="861564" y="54060"/>
                      <a:pt x="837561" y="54060"/>
                    </a:cubicBezTo>
                    <a:cubicBezTo>
                      <a:pt x="813082" y="54060"/>
                      <a:pt x="782888" y="49488"/>
                      <a:pt x="758885" y="56727"/>
                    </a:cubicBezTo>
                    <a:cubicBezTo>
                      <a:pt x="759170" y="40629"/>
                      <a:pt x="758980" y="24627"/>
                      <a:pt x="757075" y="9102"/>
                    </a:cubicBezTo>
                    <a:cubicBezTo>
                      <a:pt x="757075" y="8911"/>
                      <a:pt x="757075" y="8816"/>
                      <a:pt x="757075" y="8625"/>
                    </a:cubicBezTo>
                    <a:cubicBezTo>
                      <a:pt x="757075" y="8244"/>
                      <a:pt x="757075" y="7959"/>
                      <a:pt x="757075" y="7578"/>
                    </a:cubicBezTo>
                    <a:cubicBezTo>
                      <a:pt x="757075" y="7197"/>
                      <a:pt x="757075" y="6911"/>
                      <a:pt x="757075" y="6530"/>
                    </a:cubicBezTo>
                    <a:cubicBezTo>
                      <a:pt x="756884" y="5197"/>
                      <a:pt x="756408" y="4053"/>
                      <a:pt x="755551" y="3006"/>
                    </a:cubicBezTo>
                    <a:cubicBezTo>
                      <a:pt x="755265" y="2720"/>
                      <a:pt x="755074" y="2339"/>
                      <a:pt x="754789" y="2149"/>
                    </a:cubicBezTo>
                    <a:cubicBezTo>
                      <a:pt x="754789" y="2149"/>
                      <a:pt x="754694" y="2149"/>
                      <a:pt x="754598" y="2053"/>
                    </a:cubicBezTo>
                    <a:cubicBezTo>
                      <a:pt x="753646" y="1291"/>
                      <a:pt x="752408" y="815"/>
                      <a:pt x="750979" y="910"/>
                    </a:cubicBezTo>
                    <a:cubicBezTo>
                      <a:pt x="750122" y="529"/>
                      <a:pt x="749074" y="339"/>
                      <a:pt x="747931" y="339"/>
                    </a:cubicBezTo>
                    <a:cubicBezTo>
                      <a:pt x="737549" y="148"/>
                      <a:pt x="726214" y="-804"/>
                      <a:pt x="716022" y="1672"/>
                    </a:cubicBezTo>
                    <a:cubicBezTo>
                      <a:pt x="714022" y="339"/>
                      <a:pt x="711355" y="-233"/>
                      <a:pt x="708498" y="720"/>
                    </a:cubicBezTo>
                    <a:cubicBezTo>
                      <a:pt x="707831" y="910"/>
                      <a:pt x="707164" y="1291"/>
                      <a:pt x="706592" y="1672"/>
                    </a:cubicBezTo>
                    <a:cubicBezTo>
                      <a:pt x="705259" y="1958"/>
                      <a:pt x="704021" y="2529"/>
                      <a:pt x="703354" y="3768"/>
                    </a:cubicBezTo>
                    <a:cubicBezTo>
                      <a:pt x="702782" y="4530"/>
                      <a:pt x="702592" y="5482"/>
                      <a:pt x="702592" y="6530"/>
                    </a:cubicBezTo>
                    <a:cubicBezTo>
                      <a:pt x="702115" y="7864"/>
                      <a:pt x="702020" y="9292"/>
                      <a:pt x="702211" y="10626"/>
                    </a:cubicBezTo>
                    <a:cubicBezTo>
                      <a:pt x="698496" y="44154"/>
                      <a:pt x="701735" y="79682"/>
                      <a:pt x="702687" y="113210"/>
                    </a:cubicBezTo>
                    <a:cubicBezTo>
                      <a:pt x="702592" y="116734"/>
                      <a:pt x="705354" y="118449"/>
                      <a:pt x="708116" y="118449"/>
                    </a:cubicBezTo>
                    <a:cubicBezTo>
                      <a:pt x="708307" y="118449"/>
                      <a:pt x="708498" y="118353"/>
                      <a:pt x="708783" y="118353"/>
                    </a:cubicBezTo>
                    <a:cubicBezTo>
                      <a:pt x="709926" y="119973"/>
                      <a:pt x="711640" y="121211"/>
                      <a:pt x="714212" y="121116"/>
                    </a:cubicBezTo>
                    <a:lnTo>
                      <a:pt x="714879" y="121116"/>
                    </a:lnTo>
                    <a:cubicBezTo>
                      <a:pt x="714975" y="121116"/>
                      <a:pt x="715070" y="121116"/>
                      <a:pt x="715165" y="121116"/>
                    </a:cubicBezTo>
                    <a:cubicBezTo>
                      <a:pt x="720308" y="121116"/>
                      <a:pt x="725452" y="121306"/>
                      <a:pt x="730595" y="121497"/>
                    </a:cubicBezTo>
                    <a:cubicBezTo>
                      <a:pt x="730690" y="121497"/>
                      <a:pt x="730786" y="121497"/>
                      <a:pt x="730881" y="121592"/>
                    </a:cubicBezTo>
                    <a:cubicBezTo>
                      <a:pt x="736501" y="122544"/>
                      <a:pt x="742407" y="122068"/>
                      <a:pt x="748026" y="121878"/>
                    </a:cubicBezTo>
                    <a:cubicBezTo>
                      <a:pt x="751741" y="122068"/>
                      <a:pt x="754122" y="119973"/>
                      <a:pt x="755074" y="117210"/>
                    </a:cubicBezTo>
                    <a:cubicBezTo>
                      <a:pt x="756123" y="116353"/>
                      <a:pt x="756884" y="115020"/>
                      <a:pt x="756789" y="113210"/>
                    </a:cubicBezTo>
                    <a:cubicBezTo>
                      <a:pt x="757266" y="97684"/>
                      <a:pt x="758122" y="81777"/>
                      <a:pt x="758694" y="65775"/>
                    </a:cubicBezTo>
                    <a:cubicBezTo>
                      <a:pt x="779935" y="72062"/>
                      <a:pt x="805367" y="68347"/>
                      <a:pt x="827083" y="68442"/>
                    </a:cubicBezTo>
                    <a:cubicBezTo>
                      <a:pt x="852992" y="68538"/>
                      <a:pt x="877376" y="68061"/>
                      <a:pt x="902522" y="64061"/>
                    </a:cubicBezTo>
                    <a:cubicBezTo>
                      <a:pt x="902426" y="64442"/>
                      <a:pt x="902331" y="64823"/>
                      <a:pt x="902331" y="65299"/>
                    </a:cubicBezTo>
                    <a:cubicBezTo>
                      <a:pt x="900902" y="90541"/>
                      <a:pt x="901855" y="115877"/>
                      <a:pt x="902236" y="141118"/>
                    </a:cubicBezTo>
                    <a:cubicBezTo>
                      <a:pt x="902522" y="158263"/>
                      <a:pt x="901474" y="175789"/>
                      <a:pt x="904998" y="192553"/>
                    </a:cubicBezTo>
                    <a:cubicBezTo>
                      <a:pt x="904712" y="235225"/>
                      <a:pt x="904617" y="277897"/>
                      <a:pt x="904426" y="320665"/>
                    </a:cubicBezTo>
                    <a:cubicBezTo>
                      <a:pt x="904046" y="320665"/>
                      <a:pt x="903855" y="320474"/>
                      <a:pt x="903474" y="320474"/>
                    </a:cubicBezTo>
                    <a:cubicBezTo>
                      <a:pt x="820416" y="317807"/>
                      <a:pt x="737739" y="319807"/>
                      <a:pt x="654872" y="324856"/>
                    </a:cubicBezTo>
                    <a:cubicBezTo>
                      <a:pt x="654967" y="316378"/>
                      <a:pt x="655062" y="307996"/>
                      <a:pt x="655157" y="299519"/>
                    </a:cubicBezTo>
                    <a:cubicBezTo>
                      <a:pt x="655157" y="296090"/>
                      <a:pt x="652681" y="294280"/>
                      <a:pt x="650014" y="293994"/>
                    </a:cubicBezTo>
                    <a:cubicBezTo>
                      <a:pt x="649156" y="293233"/>
                      <a:pt x="648013" y="292756"/>
                      <a:pt x="646585" y="292756"/>
                    </a:cubicBezTo>
                    <a:cubicBezTo>
                      <a:pt x="575433" y="292185"/>
                      <a:pt x="504472" y="289708"/>
                      <a:pt x="433606" y="296852"/>
                    </a:cubicBezTo>
                    <a:cubicBezTo>
                      <a:pt x="432367" y="296947"/>
                      <a:pt x="432082" y="298090"/>
                      <a:pt x="432463" y="298852"/>
                    </a:cubicBezTo>
                    <a:cubicBezTo>
                      <a:pt x="430748" y="299614"/>
                      <a:pt x="429415" y="301138"/>
                      <a:pt x="429510" y="303519"/>
                    </a:cubicBezTo>
                    <a:cubicBezTo>
                      <a:pt x="429415" y="309997"/>
                      <a:pt x="429320" y="316378"/>
                      <a:pt x="429225" y="322855"/>
                    </a:cubicBezTo>
                    <a:cubicBezTo>
                      <a:pt x="359311" y="322284"/>
                      <a:pt x="289398" y="322569"/>
                      <a:pt x="219484" y="322474"/>
                    </a:cubicBezTo>
                    <a:cubicBezTo>
                      <a:pt x="163191" y="322474"/>
                      <a:pt x="103565" y="316950"/>
                      <a:pt x="48129" y="326570"/>
                    </a:cubicBezTo>
                    <a:cubicBezTo>
                      <a:pt x="48129" y="326570"/>
                      <a:pt x="48129" y="326570"/>
                      <a:pt x="48034" y="326570"/>
                    </a:cubicBezTo>
                    <a:cubicBezTo>
                      <a:pt x="49748" y="302758"/>
                      <a:pt x="50034" y="278564"/>
                      <a:pt x="49939" y="254370"/>
                    </a:cubicBezTo>
                    <a:cubicBezTo>
                      <a:pt x="53177" y="252847"/>
                      <a:pt x="55178" y="249322"/>
                      <a:pt x="52987" y="245798"/>
                    </a:cubicBezTo>
                    <a:cubicBezTo>
                      <a:pt x="52606" y="245131"/>
                      <a:pt x="52129" y="244465"/>
                      <a:pt x="51653" y="243798"/>
                    </a:cubicBezTo>
                    <a:cubicBezTo>
                      <a:pt x="57559" y="237416"/>
                      <a:pt x="62417" y="229129"/>
                      <a:pt x="67465" y="222652"/>
                    </a:cubicBezTo>
                    <a:cubicBezTo>
                      <a:pt x="73370" y="215223"/>
                      <a:pt x="81943" y="206460"/>
                      <a:pt x="82514" y="196458"/>
                    </a:cubicBezTo>
                    <a:cubicBezTo>
                      <a:pt x="84896" y="192077"/>
                      <a:pt x="82990" y="186362"/>
                      <a:pt x="76895" y="186076"/>
                    </a:cubicBezTo>
                    <a:cubicBezTo>
                      <a:pt x="67655" y="185695"/>
                      <a:pt x="58226" y="185409"/>
                      <a:pt x="48891" y="185314"/>
                    </a:cubicBezTo>
                    <a:cubicBezTo>
                      <a:pt x="48796" y="179218"/>
                      <a:pt x="48605" y="173122"/>
                      <a:pt x="48605" y="167026"/>
                    </a:cubicBezTo>
                    <a:cubicBezTo>
                      <a:pt x="51463" y="135689"/>
                      <a:pt x="49177" y="103399"/>
                      <a:pt x="48891" y="72252"/>
                    </a:cubicBezTo>
                    <a:cubicBezTo>
                      <a:pt x="93849" y="75967"/>
                      <a:pt x="140331" y="72729"/>
                      <a:pt x="185479" y="72729"/>
                    </a:cubicBezTo>
                    <a:cubicBezTo>
                      <a:pt x="238438" y="72729"/>
                      <a:pt x="291493" y="72729"/>
                      <a:pt x="344547" y="72729"/>
                    </a:cubicBezTo>
                    <a:cubicBezTo>
                      <a:pt x="450751" y="72729"/>
                      <a:pt x="556669" y="74253"/>
                      <a:pt x="662587" y="67204"/>
                    </a:cubicBezTo>
                    <a:cubicBezTo>
                      <a:pt x="665064" y="67014"/>
                      <a:pt x="665064" y="63490"/>
                      <a:pt x="662587" y="63299"/>
                    </a:cubicBezTo>
                    <a:cubicBezTo>
                      <a:pt x="560098" y="56536"/>
                      <a:pt x="457800" y="57870"/>
                      <a:pt x="355120" y="57775"/>
                    </a:cubicBezTo>
                    <a:cubicBezTo>
                      <a:pt x="302065" y="57775"/>
                      <a:pt x="249106" y="57775"/>
                      <a:pt x="196052" y="57775"/>
                    </a:cubicBezTo>
                    <a:cubicBezTo>
                      <a:pt x="146713" y="57775"/>
                      <a:pt x="95754" y="54155"/>
                      <a:pt x="46605" y="58441"/>
                    </a:cubicBezTo>
                    <a:cubicBezTo>
                      <a:pt x="42224" y="58060"/>
                      <a:pt x="40033" y="61203"/>
                      <a:pt x="40033" y="64633"/>
                    </a:cubicBezTo>
                    <a:cubicBezTo>
                      <a:pt x="37651" y="65394"/>
                      <a:pt x="35651" y="67300"/>
                      <a:pt x="35747" y="70633"/>
                    </a:cubicBezTo>
                    <a:cubicBezTo>
                      <a:pt x="35651" y="101208"/>
                      <a:pt x="33270" y="133022"/>
                      <a:pt x="35747" y="163883"/>
                    </a:cubicBezTo>
                    <a:cubicBezTo>
                      <a:pt x="35747" y="165312"/>
                      <a:pt x="36032" y="166741"/>
                      <a:pt x="36032" y="168169"/>
                    </a:cubicBezTo>
                    <a:cubicBezTo>
                      <a:pt x="36032" y="173884"/>
                      <a:pt x="35842" y="179694"/>
                      <a:pt x="35747" y="185505"/>
                    </a:cubicBezTo>
                    <a:cubicBezTo>
                      <a:pt x="25364" y="185791"/>
                      <a:pt x="14982" y="186457"/>
                      <a:pt x="4885" y="187981"/>
                    </a:cubicBezTo>
                    <a:cubicBezTo>
                      <a:pt x="4791" y="187886"/>
                      <a:pt x="4600" y="187791"/>
                      <a:pt x="4504" y="187695"/>
                    </a:cubicBezTo>
                    <a:cubicBezTo>
                      <a:pt x="3552" y="187124"/>
                      <a:pt x="2504" y="187695"/>
                      <a:pt x="2219" y="188648"/>
                    </a:cubicBezTo>
                    <a:cubicBezTo>
                      <a:pt x="-1115" y="190648"/>
                      <a:pt x="-734" y="197316"/>
                      <a:pt x="3648" y="197983"/>
                    </a:cubicBezTo>
                    <a:cubicBezTo>
                      <a:pt x="4314" y="198078"/>
                      <a:pt x="4981" y="198173"/>
                      <a:pt x="5647" y="198173"/>
                    </a:cubicBezTo>
                    <a:cubicBezTo>
                      <a:pt x="9267" y="205317"/>
                      <a:pt x="14410" y="211699"/>
                      <a:pt x="19173" y="218080"/>
                    </a:cubicBezTo>
                    <a:cubicBezTo>
                      <a:pt x="24602" y="225319"/>
                      <a:pt x="29746" y="232749"/>
                      <a:pt x="34699" y="240274"/>
                    </a:cubicBezTo>
                    <a:cubicBezTo>
                      <a:pt x="34222" y="273040"/>
                      <a:pt x="34318" y="305901"/>
                      <a:pt x="37271" y="338095"/>
                    </a:cubicBezTo>
                    <a:cubicBezTo>
                      <a:pt x="36794" y="341429"/>
                      <a:pt x="39556" y="342953"/>
                      <a:pt x="42224" y="342762"/>
                    </a:cubicBezTo>
                    <a:cubicBezTo>
                      <a:pt x="44890" y="342953"/>
                      <a:pt x="47558" y="341429"/>
                      <a:pt x="47176" y="338095"/>
                    </a:cubicBezTo>
                    <a:cubicBezTo>
                      <a:pt x="47367" y="335714"/>
                      <a:pt x="47462" y="333237"/>
                      <a:pt x="47653" y="330856"/>
                    </a:cubicBezTo>
                    <a:cubicBezTo>
                      <a:pt x="47748" y="330951"/>
                      <a:pt x="47843" y="331047"/>
                      <a:pt x="48034" y="331047"/>
                    </a:cubicBezTo>
                    <a:cubicBezTo>
                      <a:pt x="103565" y="340667"/>
                      <a:pt x="163096" y="335142"/>
                      <a:pt x="219388" y="335142"/>
                    </a:cubicBezTo>
                    <a:cubicBezTo>
                      <a:pt x="289207" y="335047"/>
                      <a:pt x="359025" y="335333"/>
                      <a:pt x="428938" y="334761"/>
                    </a:cubicBezTo>
                    <a:cubicBezTo>
                      <a:pt x="428748" y="340095"/>
                      <a:pt x="428462" y="345715"/>
                      <a:pt x="429415" y="350859"/>
                    </a:cubicBezTo>
                    <a:cubicBezTo>
                      <a:pt x="429225" y="352097"/>
                      <a:pt x="429701" y="353145"/>
                      <a:pt x="430367" y="354097"/>
                    </a:cubicBezTo>
                    <a:cubicBezTo>
                      <a:pt x="430653" y="354669"/>
                      <a:pt x="430939" y="355145"/>
                      <a:pt x="431415" y="355526"/>
                    </a:cubicBezTo>
                    <a:cubicBezTo>
                      <a:pt x="431701" y="356002"/>
                      <a:pt x="432177" y="356478"/>
                      <a:pt x="432844" y="356574"/>
                    </a:cubicBezTo>
                    <a:cubicBezTo>
                      <a:pt x="463419" y="363908"/>
                      <a:pt x="496376" y="360479"/>
                      <a:pt x="527617" y="360479"/>
                    </a:cubicBezTo>
                    <a:cubicBezTo>
                      <a:pt x="566384" y="360479"/>
                      <a:pt x="605056" y="360479"/>
                      <a:pt x="643822" y="360479"/>
                    </a:cubicBezTo>
                    <a:cubicBezTo>
                      <a:pt x="644870" y="360479"/>
                      <a:pt x="645823" y="360289"/>
                      <a:pt x="646585" y="359908"/>
                    </a:cubicBezTo>
                    <a:cubicBezTo>
                      <a:pt x="647918" y="359812"/>
                      <a:pt x="649156" y="359812"/>
                      <a:pt x="650490" y="359717"/>
                    </a:cubicBezTo>
                    <a:cubicBezTo>
                      <a:pt x="654205" y="360098"/>
                      <a:pt x="655919" y="357145"/>
                      <a:pt x="655729" y="354192"/>
                    </a:cubicBezTo>
                    <a:cubicBezTo>
                      <a:pt x="655824" y="352668"/>
                      <a:pt x="655443" y="351144"/>
                      <a:pt x="654490" y="350097"/>
                    </a:cubicBezTo>
                    <a:cubicBezTo>
                      <a:pt x="654586" y="342572"/>
                      <a:pt x="654681" y="335047"/>
                      <a:pt x="654681" y="327618"/>
                    </a:cubicBezTo>
                    <a:cubicBezTo>
                      <a:pt x="737549" y="332666"/>
                      <a:pt x="820226" y="334571"/>
                      <a:pt x="903283" y="331999"/>
                    </a:cubicBezTo>
                    <a:cubicBezTo>
                      <a:pt x="904046" y="331999"/>
                      <a:pt x="904712" y="331904"/>
                      <a:pt x="905284" y="331714"/>
                    </a:cubicBezTo>
                    <a:cubicBezTo>
                      <a:pt x="906808" y="331618"/>
                      <a:pt x="908332" y="331618"/>
                      <a:pt x="909856" y="331523"/>
                    </a:cubicBezTo>
                    <a:cubicBezTo>
                      <a:pt x="912428" y="331714"/>
                      <a:pt x="913951" y="330190"/>
                      <a:pt x="914523" y="328284"/>
                    </a:cubicBezTo>
                    <a:cubicBezTo>
                      <a:pt x="915095" y="327427"/>
                      <a:pt x="915571" y="326475"/>
                      <a:pt x="915571" y="325141"/>
                    </a:cubicBezTo>
                    <a:cubicBezTo>
                      <a:pt x="915476" y="271897"/>
                      <a:pt x="915285" y="218652"/>
                      <a:pt x="914809" y="165407"/>
                    </a:cubicBezTo>
                    <a:cubicBezTo>
                      <a:pt x="915190" y="160073"/>
                      <a:pt x="915190" y="155215"/>
                      <a:pt x="915285" y="150358"/>
                    </a:cubicBezTo>
                    <a:close/>
                  </a:path>
                </a:pathLst>
              </a:custGeom>
              <a:grpFill/>
              <a:ln w="9525" cap="flat">
                <a:noFill/>
                <a:prstDash val="solid"/>
                <a:miter/>
              </a:ln>
            </p:spPr>
            <p:txBody>
              <a:bodyPr rtlCol="0" anchor="ctr"/>
              <a:lstStyle/>
              <a:p>
                <a:endParaRPr lang="en-US"/>
              </a:p>
            </p:txBody>
          </p:sp>
          <p:sp>
            <p:nvSpPr>
              <p:cNvPr id="1317" name="Freeform: Shape 1316">
                <a:extLst>
                  <a:ext uri="{FF2B5EF4-FFF2-40B4-BE49-F238E27FC236}">
                    <a16:creationId xmlns:a16="http://schemas.microsoft.com/office/drawing/2014/main" id="{D4F75905-EA00-253E-6217-128B3F0102AD}"/>
                  </a:ext>
                </a:extLst>
              </p:cNvPr>
              <p:cNvSpPr/>
              <p:nvPr/>
            </p:nvSpPr>
            <p:spPr>
              <a:xfrm>
                <a:off x="8532291" y="5319033"/>
                <a:ext cx="45613" cy="70836"/>
              </a:xfrm>
              <a:custGeom>
                <a:avLst/>
                <a:gdLst>
                  <a:gd name="connsiteX0" fmla="*/ 44780 w 45613"/>
                  <a:gd name="connsiteY0" fmla="*/ 62115 h 70836"/>
                  <a:gd name="connsiteX1" fmla="*/ 25445 w 45613"/>
                  <a:gd name="connsiteY1" fmla="*/ 58782 h 70836"/>
                  <a:gd name="connsiteX2" fmla="*/ 26397 w 45613"/>
                  <a:gd name="connsiteY2" fmla="*/ 42017 h 70836"/>
                  <a:gd name="connsiteX3" fmla="*/ 24873 w 45613"/>
                  <a:gd name="connsiteY3" fmla="*/ 12585 h 70836"/>
                  <a:gd name="connsiteX4" fmla="*/ 37160 w 45613"/>
                  <a:gd name="connsiteY4" fmla="*/ 8394 h 70836"/>
                  <a:gd name="connsiteX5" fmla="*/ 37160 w 45613"/>
                  <a:gd name="connsiteY5" fmla="*/ 6299 h 70836"/>
                  <a:gd name="connsiteX6" fmla="*/ 21444 w 45613"/>
                  <a:gd name="connsiteY6" fmla="*/ 2108 h 70836"/>
                  <a:gd name="connsiteX7" fmla="*/ 20968 w 45613"/>
                  <a:gd name="connsiteY7" fmla="*/ 965 h 70836"/>
                  <a:gd name="connsiteX8" fmla="*/ 17634 w 45613"/>
                  <a:gd name="connsiteY8" fmla="*/ 965 h 70836"/>
                  <a:gd name="connsiteX9" fmla="*/ 17253 w 45613"/>
                  <a:gd name="connsiteY9" fmla="*/ 1822 h 70836"/>
                  <a:gd name="connsiteX10" fmla="*/ 1442 w 45613"/>
                  <a:gd name="connsiteY10" fmla="*/ 4108 h 70836"/>
                  <a:gd name="connsiteX11" fmla="*/ 585 w 45613"/>
                  <a:gd name="connsiteY11" fmla="*/ 7347 h 70836"/>
                  <a:gd name="connsiteX12" fmla="*/ 14301 w 45613"/>
                  <a:gd name="connsiteY12" fmla="*/ 13347 h 70836"/>
                  <a:gd name="connsiteX13" fmla="*/ 14872 w 45613"/>
                  <a:gd name="connsiteY13" fmla="*/ 33731 h 70836"/>
                  <a:gd name="connsiteX14" fmla="*/ 14205 w 45613"/>
                  <a:gd name="connsiteY14" fmla="*/ 59829 h 70836"/>
                  <a:gd name="connsiteX15" fmla="*/ 5633 w 45613"/>
                  <a:gd name="connsiteY15" fmla="*/ 62210 h 70836"/>
                  <a:gd name="connsiteX16" fmla="*/ 4966 w 45613"/>
                  <a:gd name="connsiteY16" fmla="*/ 63830 h 70836"/>
                  <a:gd name="connsiteX17" fmla="*/ 44875 w 45613"/>
                  <a:gd name="connsiteY17" fmla="*/ 64401 h 70836"/>
                  <a:gd name="connsiteX18" fmla="*/ 44780 w 45613"/>
                  <a:gd name="connsiteY18" fmla="*/ 62115 h 7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13" h="70836">
                    <a:moveTo>
                      <a:pt x="44780" y="62115"/>
                    </a:moveTo>
                    <a:cubicBezTo>
                      <a:pt x="38970" y="59924"/>
                      <a:pt x="32207" y="58877"/>
                      <a:pt x="25445" y="58782"/>
                    </a:cubicBezTo>
                    <a:cubicBezTo>
                      <a:pt x="26683" y="53448"/>
                      <a:pt x="26397" y="47542"/>
                      <a:pt x="26397" y="42017"/>
                    </a:cubicBezTo>
                    <a:cubicBezTo>
                      <a:pt x="26397" y="33540"/>
                      <a:pt x="26778" y="22301"/>
                      <a:pt x="24873" y="12585"/>
                    </a:cubicBezTo>
                    <a:cubicBezTo>
                      <a:pt x="29254" y="11633"/>
                      <a:pt x="33445" y="10109"/>
                      <a:pt x="37160" y="8394"/>
                    </a:cubicBezTo>
                    <a:cubicBezTo>
                      <a:pt x="37922" y="8013"/>
                      <a:pt x="37922" y="6680"/>
                      <a:pt x="37160" y="6299"/>
                    </a:cubicBezTo>
                    <a:cubicBezTo>
                      <a:pt x="32302" y="4108"/>
                      <a:pt x="26873" y="2774"/>
                      <a:pt x="21444" y="2108"/>
                    </a:cubicBezTo>
                    <a:cubicBezTo>
                      <a:pt x="21254" y="1727"/>
                      <a:pt x="21158" y="1346"/>
                      <a:pt x="20968" y="965"/>
                    </a:cubicBezTo>
                    <a:cubicBezTo>
                      <a:pt x="20206" y="-274"/>
                      <a:pt x="18301" y="-369"/>
                      <a:pt x="17634" y="965"/>
                    </a:cubicBezTo>
                    <a:cubicBezTo>
                      <a:pt x="17443" y="1250"/>
                      <a:pt x="17348" y="1536"/>
                      <a:pt x="17253" y="1822"/>
                    </a:cubicBezTo>
                    <a:cubicBezTo>
                      <a:pt x="11919" y="1727"/>
                      <a:pt x="6490" y="2298"/>
                      <a:pt x="1442" y="4108"/>
                    </a:cubicBezTo>
                    <a:cubicBezTo>
                      <a:pt x="108" y="4584"/>
                      <a:pt x="-559" y="6299"/>
                      <a:pt x="585" y="7347"/>
                    </a:cubicBezTo>
                    <a:cubicBezTo>
                      <a:pt x="4490" y="11157"/>
                      <a:pt x="9252" y="12871"/>
                      <a:pt x="14301" y="13347"/>
                    </a:cubicBezTo>
                    <a:cubicBezTo>
                      <a:pt x="13824" y="20205"/>
                      <a:pt x="14681" y="27444"/>
                      <a:pt x="14872" y="33731"/>
                    </a:cubicBezTo>
                    <a:cubicBezTo>
                      <a:pt x="15158" y="42017"/>
                      <a:pt x="13348" y="51257"/>
                      <a:pt x="14205" y="59829"/>
                    </a:cubicBezTo>
                    <a:cubicBezTo>
                      <a:pt x="11253" y="60401"/>
                      <a:pt x="8300" y="61163"/>
                      <a:pt x="5633" y="62210"/>
                    </a:cubicBezTo>
                    <a:cubicBezTo>
                      <a:pt x="4966" y="62496"/>
                      <a:pt x="4490" y="63163"/>
                      <a:pt x="4966" y="63830"/>
                    </a:cubicBezTo>
                    <a:cubicBezTo>
                      <a:pt x="13062" y="76593"/>
                      <a:pt x="33922" y="68878"/>
                      <a:pt x="44875" y="64401"/>
                    </a:cubicBezTo>
                    <a:cubicBezTo>
                      <a:pt x="45828" y="63925"/>
                      <a:pt x="45923" y="62591"/>
                      <a:pt x="44780" y="62115"/>
                    </a:cubicBezTo>
                    <a:close/>
                  </a:path>
                </a:pathLst>
              </a:custGeom>
              <a:grpFill/>
              <a:ln w="9525" cap="flat">
                <a:noFill/>
                <a:prstDash val="solid"/>
                <a:miter/>
              </a:ln>
            </p:spPr>
            <p:txBody>
              <a:bodyPr rtlCol="0" anchor="ctr"/>
              <a:lstStyle/>
              <a:p>
                <a:endParaRPr lang="en-US"/>
              </a:p>
            </p:txBody>
          </p:sp>
          <p:sp>
            <p:nvSpPr>
              <p:cNvPr id="1318" name="Freeform: Shape 1317">
                <a:extLst>
                  <a:ext uri="{FF2B5EF4-FFF2-40B4-BE49-F238E27FC236}">
                    <a16:creationId xmlns:a16="http://schemas.microsoft.com/office/drawing/2014/main" id="{116C3671-D064-17AC-3C69-C4989CCE3C5C}"/>
                  </a:ext>
                </a:extLst>
              </p:cNvPr>
              <p:cNvSpPr/>
              <p:nvPr/>
            </p:nvSpPr>
            <p:spPr>
              <a:xfrm>
                <a:off x="8928336" y="5350750"/>
                <a:ext cx="66724" cy="70716"/>
              </a:xfrm>
              <a:custGeom>
                <a:avLst/>
                <a:gdLst>
                  <a:gd name="connsiteX0" fmla="*/ 65836 w 66724"/>
                  <a:gd name="connsiteY0" fmla="*/ 67355 h 70716"/>
                  <a:gd name="connsiteX1" fmla="*/ 13733 w 66724"/>
                  <a:gd name="connsiteY1" fmla="*/ 36399 h 70716"/>
                  <a:gd name="connsiteX2" fmla="*/ 30402 w 66724"/>
                  <a:gd name="connsiteY2" fmla="*/ 13730 h 70716"/>
                  <a:gd name="connsiteX3" fmla="*/ 6400 w 66724"/>
                  <a:gd name="connsiteY3" fmla="*/ 14 h 70716"/>
                  <a:gd name="connsiteX4" fmla="*/ 1732 w 66724"/>
                  <a:gd name="connsiteY4" fmla="*/ 3633 h 70716"/>
                  <a:gd name="connsiteX5" fmla="*/ 399 w 66724"/>
                  <a:gd name="connsiteY5" fmla="*/ 37828 h 70716"/>
                  <a:gd name="connsiteX6" fmla="*/ 5161 w 66724"/>
                  <a:gd name="connsiteY6" fmla="*/ 68213 h 70716"/>
                  <a:gd name="connsiteX7" fmla="*/ 7828 w 66724"/>
                  <a:gd name="connsiteY7" fmla="*/ 68213 h 70716"/>
                  <a:gd name="connsiteX8" fmla="*/ 10305 w 66724"/>
                  <a:gd name="connsiteY8" fmla="*/ 46019 h 70716"/>
                  <a:gd name="connsiteX9" fmla="*/ 65073 w 66724"/>
                  <a:gd name="connsiteY9" fmla="*/ 70403 h 70716"/>
                  <a:gd name="connsiteX10" fmla="*/ 65836 w 66724"/>
                  <a:gd name="connsiteY10" fmla="*/ 67355 h 70716"/>
                  <a:gd name="connsiteX11" fmla="*/ 16210 w 66724"/>
                  <a:gd name="connsiteY11" fmla="*/ 19826 h 70716"/>
                  <a:gd name="connsiteX12" fmla="*/ 9542 w 66724"/>
                  <a:gd name="connsiteY12" fmla="*/ 26874 h 70716"/>
                  <a:gd name="connsiteX13" fmla="*/ 10685 w 66724"/>
                  <a:gd name="connsiteY13" fmla="*/ 10205 h 70716"/>
                  <a:gd name="connsiteX14" fmla="*/ 16210 w 66724"/>
                  <a:gd name="connsiteY14" fmla="*/ 19826 h 7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724" h="70716">
                    <a:moveTo>
                      <a:pt x="65836" y="67355"/>
                    </a:moveTo>
                    <a:cubicBezTo>
                      <a:pt x="48309" y="58783"/>
                      <a:pt x="29545" y="48496"/>
                      <a:pt x="13733" y="36399"/>
                    </a:cubicBezTo>
                    <a:cubicBezTo>
                      <a:pt x="20592" y="30113"/>
                      <a:pt x="30117" y="22112"/>
                      <a:pt x="30402" y="13730"/>
                    </a:cubicBezTo>
                    <a:cubicBezTo>
                      <a:pt x="30688" y="1824"/>
                      <a:pt x="14972" y="776"/>
                      <a:pt x="6400" y="14"/>
                    </a:cubicBezTo>
                    <a:cubicBezTo>
                      <a:pt x="4399" y="-177"/>
                      <a:pt x="2018" y="1633"/>
                      <a:pt x="1732" y="3633"/>
                    </a:cubicBezTo>
                    <a:cubicBezTo>
                      <a:pt x="-268" y="15063"/>
                      <a:pt x="-268" y="26303"/>
                      <a:pt x="399" y="37828"/>
                    </a:cubicBezTo>
                    <a:cubicBezTo>
                      <a:pt x="875" y="47543"/>
                      <a:pt x="303" y="59640"/>
                      <a:pt x="5161" y="68213"/>
                    </a:cubicBezTo>
                    <a:cubicBezTo>
                      <a:pt x="5733" y="69165"/>
                      <a:pt x="7257" y="69260"/>
                      <a:pt x="7828" y="68213"/>
                    </a:cubicBezTo>
                    <a:cubicBezTo>
                      <a:pt x="11448" y="61450"/>
                      <a:pt x="10781" y="53640"/>
                      <a:pt x="10305" y="46019"/>
                    </a:cubicBezTo>
                    <a:cubicBezTo>
                      <a:pt x="26307" y="59259"/>
                      <a:pt x="43261" y="72975"/>
                      <a:pt x="65073" y="70403"/>
                    </a:cubicBezTo>
                    <a:cubicBezTo>
                      <a:pt x="66502" y="70308"/>
                      <a:pt x="67550" y="68213"/>
                      <a:pt x="65836" y="67355"/>
                    </a:cubicBezTo>
                    <a:close/>
                    <a:moveTo>
                      <a:pt x="16210" y="19826"/>
                    </a:moveTo>
                    <a:cubicBezTo>
                      <a:pt x="14115" y="22302"/>
                      <a:pt x="11828" y="24588"/>
                      <a:pt x="9542" y="26874"/>
                    </a:cubicBezTo>
                    <a:cubicBezTo>
                      <a:pt x="9542" y="21254"/>
                      <a:pt x="9828" y="15730"/>
                      <a:pt x="10685" y="10205"/>
                    </a:cubicBezTo>
                    <a:cubicBezTo>
                      <a:pt x="17448" y="11063"/>
                      <a:pt x="22592" y="12492"/>
                      <a:pt x="16210" y="19826"/>
                    </a:cubicBezTo>
                    <a:close/>
                  </a:path>
                </a:pathLst>
              </a:custGeom>
              <a:grpFill/>
              <a:ln w="9525" cap="flat">
                <a:noFill/>
                <a:prstDash val="solid"/>
                <a:miter/>
              </a:ln>
            </p:spPr>
            <p:txBody>
              <a:bodyPr rtlCol="0" anchor="ctr"/>
              <a:lstStyle/>
              <a:p>
                <a:endParaRPr lang="en-US"/>
              </a:p>
            </p:txBody>
          </p:sp>
          <p:sp>
            <p:nvSpPr>
              <p:cNvPr id="1319" name="Freeform: Shape 1318">
                <a:extLst>
                  <a:ext uri="{FF2B5EF4-FFF2-40B4-BE49-F238E27FC236}">
                    <a16:creationId xmlns:a16="http://schemas.microsoft.com/office/drawing/2014/main" id="{DEBF665E-5C9F-D40B-593C-50520F5B7892}"/>
                  </a:ext>
                </a:extLst>
              </p:cNvPr>
              <p:cNvSpPr/>
              <p:nvPr/>
            </p:nvSpPr>
            <p:spPr>
              <a:xfrm>
                <a:off x="9096037" y="5299604"/>
                <a:ext cx="54259" cy="39722"/>
              </a:xfrm>
              <a:custGeom>
                <a:avLst/>
                <a:gdLst>
                  <a:gd name="connsiteX0" fmla="*/ 53678 w 54259"/>
                  <a:gd name="connsiteY0" fmla="*/ 11821 h 39722"/>
                  <a:gd name="connsiteX1" fmla="*/ 53106 w 54259"/>
                  <a:gd name="connsiteY1" fmla="*/ 9535 h 39722"/>
                  <a:gd name="connsiteX2" fmla="*/ 41391 w 54259"/>
                  <a:gd name="connsiteY2" fmla="*/ 6297 h 39722"/>
                  <a:gd name="connsiteX3" fmla="*/ 38629 w 54259"/>
                  <a:gd name="connsiteY3" fmla="*/ 1248 h 39722"/>
                  <a:gd name="connsiteX4" fmla="*/ 31866 w 54259"/>
                  <a:gd name="connsiteY4" fmla="*/ 3058 h 39722"/>
                  <a:gd name="connsiteX5" fmla="*/ 32342 w 54259"/>
                  <a:gd name="connsiteY5" fmla="*/ 1915 h 39722"/>
                  <a:gd name="connsiteX6" fmla="*/ 30913 w 54259"/>
                  <a:gd name="connsiteY6" fmla="*/ 7535 h 39722"/>
                  <a:gd name="connsiteX7" fmla="*/ 35390 w 54259"/>
                  <a:gd name="connsiteY7" fmla="*/ 12488 h 39722"/>
                  <a:gd name="connsiteX8" fmla="*/ 34533 w 54259"/>
                  <a:gd name="connsiteY8" fmla="*/ 31062 h 39722"/>
                  <a:gd name="connsiteX9" fmla="*/ 27770 w 54259"/>
                  <a:gd name="connsiteY9" fmla="*/ 21442 h 39722"/>
                  <a:gd name="connsiteX10" fmla="*/ 24436 w 54259"/>
                  <a:gd name="connsiteY10" fmla="*/ 10012 h 39722"/>
                  <a:gd name="connsiteX11" fmla="*/ 9958 w 54259"/>
                  <a:gd name="connsiteY11" fmla="*/ 3725 h 39722"/>
                  <a:gd name="connsiteX12" fmla="*/ 52 w 54259"/>
                  <a:gd name="connsiteY12" fmla="*/ 25442 h 39722"/>
                  <a:gd name="connsiteX13" fmla="*/ 2338 w 54259"/>
                  <a:gd name="connsiteY13" fmla="*/ 26014 h 39722"/>
                  <a:gd name="connsiteX14" fmla="*/ 18912 w 54259"/>
                  <a:gd name="connsiteY14" fmla="*/ 13250 h 39722"/>
                  <a:gd name="connsiteX15" fmla="*/ 21960 w 54259"/>
                  <a:gd name="connsiteY15" fmla="*/ 27061 h 39722"/>
                  <a:gd name="connsiteX16" fmla="*/ 34247 w 54259"/>
                  <a:gd name="connsiteY16" fmla="*/ 39444 h 39722"/>
                  <a:gd name="connsiteX17" fmla="*/ 43867 w 54259"/>
                  <a:gd name="connsiteY17" fmla="*/ 14869 h 39722"/>
                  <a:gd name="connsiteX18" fmla="*/ 53678 w 54259"/>
                  <a:gd name="connsiteY18" fmla="*/ 11821 h 39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59" h="39722">
                    <a:moveTo>
                      <a:pt x="53678" y="11821"/>
                    </a:moveTo>
                    <a:cubicBezTo>
                      <a:pt x="54726" y="11250"/>
                      <a:pt x="54249" y="9535"/>
                      <a:pt x="53106" y="9535"/>
                    </a:cubicBezTo>
                    <a:cubicBezTo>
                      <a:pt x="48534" y="9821"/>
                      <a:pt x="44724" y="8678"/>
                      <a:pt x="41391" y="6297"/>
                    </a:cubicBezTo>
                    <a:cubicBezTo>
                      <a:pt x="40628" y="4297"/>
                      <a:pt x="39676" y="2582"/>
                      <a:pt x="38629" y="1248"/>
                    </a:cubicBezTo>
                    <a:cubicBezTo>
                      <a:pt x="36723" y="-1228"/>
                      <a:pt x="32532" y="296"/>
                      <a:pt x="31866" y="3058"/>
                    </a:cubicBezTo>
                    <a:cubicBezTo>
                      <a:pt x="32056" y="2677"/>
                      <a:pt x="32246" y="2296"/>
                      <a:pt x="32342" y="1915"/>
                    </a:cubicBezTo>
                    <a:cubicBezTo>
                      <a:pt x="30437" y="2963"/>
                      <a:pt x="29675" y="5725"/>
                      <a:pt x="30913" y="7535"/>
                    </a:cubicBezTo>
                    <a:cubicBezTo>
                      <a:pt x="32342" y="9726"/>
                      <a:pt x="33866" y="11250"/>
                      <a:pt x="35390" y="12488"/>
                    </a:cubicBezTo>
                    <a:cubicBezTo>
                      <a:pt x="37009" y="18584"/>
                      <a:pt x="36628" y="26776"/>
                      <a:pt x="34533" y="31062"/>
                    </a:cubicBezTo>
                    <a:cubicBezTo>
                      <a:pt x="31389" y="37539"/>
                      <a:pt x="27865" y="22108"/>
                      <a:pt x="27770" y="21442"/>
                    </a:cubicBezTo>
                    <a:cubicBezTo>
                      <a:pt x="27008" y="17441"/>
                      <a:pt x="26246" y="13726"/>
                      <a:pt x="24436" y="10012"/>
                    </a:cubicBezTo>
                    <a:cubicBezTo>
                      <a:pt x="22150" y="5440"/>
                      <a:pt x="14816" y="1439"/>
                      <a:pt x="9958" y="3725"/>
                    </a:cubicBezTo>
                    <a:cubicBezTo>
                      <a:pt x="2338" y="7154"/>
                      <a:pt x="-424" y="17727"/>
                      <a:pt x="52" y="25442"/>
                    </a:cubicBezTo>
                    <a:cubicBezTo>
                      <a:pt x="147" y="26585"/>
                      <a:pt x="1672" y="27156"/>
                      <a:pt x="2338" y="26014"/>
                    </a:cubicBezTo>
                    <a:cubicBezTo>
                      <a:pt x="4434" y="22013"/>
                      <a:pt x="11197" y="1248"/>
                      <a:pt x="18912" y="13250"/>
                    </a:cubicBezTo>
                    <a:cubicBezTo>
                      <a:pt x="21293" y="16965"/>
                      <a:pt x="21198" y="22870"/>
                      <a:pt x="21960" y="27061"/>
                    </a:cubicBezTo>
                    <a:cubicBezTo>
                      <a:pt x="23007" y="33062"/>
                      <a:pt x="26627" y="41349"/>
                      <a:pt x="34247" y="39444"/>
                    </a:cubicBezTo>
                    <a:cubicBezTo>
                      <a:pt x="43581" y="37253"/>
                      <a:pt x="45486" y="25347"/>
                      <a:pt x="43867" y="14869"/>
                    </a:cubicBezTo>
                    <a:cubicBezTo>
                      <a:pt x="46725" y="14869"/>
                      <a:pt x="50058" y="13726"/>
                      <a:pt x="53678" y="11821"/>
                    </a:cubicBezTo>
                    <a:close/>
                  </a:path>
                </a:pathLst>
              </a:custGeom>
              <a:grpFill/>
              <a:ln w="9525" cap="flat">
                <a:noFill/>
                <a:prstDash val="solid"/>
                <a:miter/>
              </a:ln>
            </p:spPr>
            <p:txBody>
              <a:bodyPr rtlCol="0" anchor="ctr"/>
              <a:lstStyle/>
              <a:p>
                <a:endParaRPr lang="en-US"/>
              </a:p>
            </p:txBody>
          </p:sp>
        </p:grpSp>
        <p:grpSp>
          <p:nvGrpSpPr>
            <p:cNvPr id="1320" name="Graphic 6">
              <a:extLst>
                <a:ext uri="{FF2B5EF4-FFF2-40B4-BE49-F238E27FC236}">
                  <a16:creationId xmlns:a16="http://schemas.microsoft.com/office/drawing/2014/main" id="{54E532CD-EE69-A871-F119-B5E9FCF27853}"/>
                </a:ext>
              </a:extLst>
            </p:cNvPr>
            <p:cNvGrpSpPr/>
            <p:nvPr/>
          </p:nvGrpSpPr>
          <p:grpSpPr>
            <a:xfrm>
              <a:off x="6392799" y="4061841"/>
              <a:ext cx="606318" cy="142684"/>
              <a:chOff x="6392799" y="4061841"/>
              <a:chExt cx="606318" cy="142684"/>
            </a:xfrm>
            <a:grpFill/>
          </p:grpSpPr>
          <p:sp>
            <p:nvSpPr>
              <p:cNvPr id="1321" name="Freeform: Shape 1320">
                <a:extLst>
                  <a:ext uri="{FF2B5EF4-FFF2-40B4-BE49-F238E27FC236}">
                    <a16:creationId xmlns:a16="http://schemas.microsoft.com/office/drawing/2014/main" id="{CBB2DCF6-636A-C032-792A-756E718BA1E6}"/>
                  </a:ext>
                </a:extLst>
              </p:cNvPr>
              <p:cNvSpPr/>
              <p:nvPr/>
            </p:nvSpPr>
            <p:spPr>
              <a:xfrm>
                <a:off x="6392799" y="4061841"/>
                <a:ext cx="101203" cy="142684"/>
              </a:xfrm>
              <a:custGeom>
                <a:avLst/>
                <a:gdLst>
                  <a:gd name="connsiteX0" fmla="*/ 100203 w 101203"/>
                  <a:gd name="connsiteY0" fmla="*/ 66770 h 142684"/>
                  <a:gd name="connsiteX1" fmla="*/ 52197 w 101203"/>
                  <a:gd name="connsiteY1" fmla="*/ 63246 h 142684"/>
                  <a:gd name="connsiteX2" fmla="*/ 17336 w 101203"/>
                  <a:gd name="connsiteY2" fmla="*/ 62389 h 142684"/>
                  <a:gd name="connsiteX3" fmla="*/ 15716 w 101203"/>
                  <a:gd name="connsiteY3" fmla="*/ 15907 h 142684"/>
                  <a:gd name="connsiteX4" fmla="*/ 84011 w 101203"/>
                  <a:gd name="connsiteY4" fmla="*/ 19050 h 142684"/>
                  <a:gd name="connsiteX5" fmla="*/ 84868 w 101203"/>
                  <a:gd name="connsiteY5" fmla="*/ 15907 h 142684"/>
                  <a:gd name="connsiteX6" fmla="*/ 7811 w 101203"/>
                  <a:gd name="connsiteY6" fmla="*/ 0 h 142684"/>
                  <a:gd name="connsiteX7" fmla="*/ 0 w 101203"/>
                  <a:gd name="connsiteY7" fmla="*/ 7811 h 142684"/>
                  <a:gd name="connsiteX8" fmla="*/ 9430 w 101203"/>
                  <a:gd name="connsiteY8" fmla="*/ 141541 h 142684"/>
                  <a:gd name="connsiteX9" fmla="*/ 12478 w 101203"/>
                  <a:gd name="connsiteY9" fmla="*/ 141541 h 142684"/>
                  <a:gd name="connsiteX10" fmla="*/ 17621 w 101203"/>
                  <a:gd name="connsiteY10" fmla="*/ 72199 h 142684"/>
                  <a:gd name="connsiteX11" fmla="*/ 100203 w 101203"/>
                  <a:gd name="connsiteY11" fmla="*/ 69437 h 142684"/>
                  <a:gd name="connsiteX12" fmla="*/ 100203 w 101203"/>
                  <a:gd name="connsiteY12" fmla="*/ 66770 h 14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203" h="142684">
                    <a:moveTo>
                      <a:pt x="100203" y="66770"/>
                    </a:moveTo>
                    <a:cubicBezTo>
                      <a:pt x="84391" y="64579"/>
                      <a:pt x="68199" y="63246"/>
                      <a:pt x="52197" y="63246"/>
                    </a:cubicBezTo>
                    <a:cubicBezTo>
                      <a:pt x="40767" y="63246"/>
                      <a:pt x="28861" y="61913"/>
                      <a:pt x="17336" y="62389"/>
                    </a:cubicBezTo>
                    <a:cubicBezTo>
                      <a:pt x="16764" y="46672"/>
                      <a:pt x="15907" y="31052"/>
                      <a:pt x="15716" y="15907"/>
                    </a:cubicBezTo>
                    <a:cubicBezTo>
                      <a:pt x="38576" y="17050"/>
                      <a:pt x="61055" y="20669"/>
                      <a:pt x="84011" y="19050"/>
                    </a:cubicBezTo>
                    <a:cubicBezTo>
                      <a:pt x="85630" y="18955"/>
                      <a:pt x="86392" y="16859"/>
                      <a:pt x="84868" y="15907"/>
                    </a:cubicBezTo>
                    <a:cubicBezTo>
                      <a:pt x="60960" y="1714"/>
                      <a:pt x="35147" y="286"/>
                      <a:pt x="7811" y="0"/>
                    </a:cubicBezTo>
                    <a:cubicBezTo>
                      <a:pt x="3620" y="0"/>
                      <a:pt x="0" y="3620"/>
                      <a:pt x="0" y="7811"/>
                    </a:cubicBezTo>
                    <a:cubicBezTo>
                      <a:pt x="476" y="51054"/>
                      <a:pt x="-667" y="99346"/>
                      <a:pt x="9430" y="141541"/>
                    </a:cubicBezTo>
                    <a:cubicBezTo>
                      <a:pt x="9811" y="143065"/>
                      <a:pt x="12097" y="143065"/>
                      <a:pt x="12478" y="141541"/>
                    </a:cubicBezTo>
                    <a:cubicBezTo>
                      <a:pt x="17621" y="119444"/>
                      <a:pt x="18193" y="95917"/>
                      <a:pt x="17621" y="72199"/>
                    </a:cubicBezTo>
                    <a:cubicBezTo>
                      <a:pt x="42767" y="80296"/>
                      <a:pt x="76867" y="73057"/>
                      <a:pt x="100203" y="69437"/>
                    </a:cubicBezTo>
                    <a:cubicBezTo>
                      <a:pt x="101537" y="69247"/>
                      <a:pt x="101537" y="66961"/>
                      <a:pt x="100203" y="66770"/>
                    </a:cubicBezTo>
                    <a:close/>
                  </a:path>
                </a:pathLst>
              </a:custGeom>
              <a:grpFill/>
              <a:ln w="9525" cap="flat">
                <a:noFill/>
                <a:prstDash val="solid"/>
                <a:miter/>
              </a:ln>
            </p:spPr>
            <p:txBody>
              <a:bodyPr rtlCol="0" anchor="ctr"/>
              <a:lstStyle/>
              <a:p>
                <a:endParaRPr lang="en-US"/>
              </a:p>
            </p:txBody>
          </p:sp>
          <p:sp>
            <p:nvSpPr>
              <p:cNvPr id="1322" name="Freeform: Shape 1321">
                <a:extLst>
                  <a:ext uri="{FF2B5EF4-FFF2-40B4-BE49-F238E27FC236}">
                    <a16:creationId xmlns:a16="http://schemas.microsoft.com/office/drawing/2014/main" id="{3F0EFBA8-8206-5CE7-F974-3C62A471284A}"/>
                  </a:ext>
                </a:extLst>
              </p:cNvPr>
              <p:cNvSpPr/>
              <p:nvPr/>
            </p:nvSpPr>
            <p:spPr>
              <a:xfrm>
                <a:off x="6538378" y="4124791"/>
                <a:ext cx="82500" cy="15193"/>
              </a:xfrm>
              <a:custGeom>
                <a:avLst/>
                <a:gdLst>
                  <a:gd name="connsiteX0" fmla="*/ 81878 w 82500"/>
                  <a:gd name="connsiteY0" fmla="*/ 10392 h 15193"/>
                  <a:gd name="connsiteX1" fmla="*/ 1868 w 82500"/>
                  <a:gd name="connsiteY1" fmla="*/ 9 h 15193"/>
                  <a:gd name="connsiteX2" fmla="*/ 915 w 82500"/>
                  <a:gd name="connsiteY2" fmla="*/ 3724 h 15193"/>
                  <a:gd name="connsiteX3" fmla="*/ 81306 w 82500"/>
                  <a:gd name="connsiteY3" fmla="*/ 12773 h 15193"/>
                  <a:gd name="connsiteX4" fmla="*/ 81878 w 82500"/>
                  <a:gd name="connsiteY4" fmla="*/ 10392 h 15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0" h="15193">
                    <a:moveTo>
                      <a:pt x="81878" y="10392"/>
                    </a:moveTo>
                    <a:cubicBezTo>
                      <a:pt x="58255" y="-2848"/>
                      <a:pt x="28252" y="1819"/>
                      <a:pt x="1868" y="9"/>
                    </a:cubicBezTo>
                    <a:cubicBezTo>
                      <a:pt x="-323" y="-181"/>
                      <a:pt x="-514" y="2581"/>
                      <a:pt x="915" y="3724"/>
                    </a:cubicBezTo>
                    <a:cubicBezTo>
                      <a:pt x="22251" y="19917"/>
                      <a:pt x="56350" y="14868"/>
                      <a:pt x="81306" y="12773"/>
                    </a:cubicBezTo>
                    <a:cubicBezTo>
                      <a:pt x="82449" y="12678"/>
                      <a:pt x="83021" y="11058"/>
                      <a:pt x="81878" y="10392"/>
                    </a:cubicBezTo>
                    <a:close/>
                  </a:path>
                </a:pathLst>
              </a:custGeom>
              <a:grpFill/>
              <a:ln w="9525" cap="flat">
                <a:noFill/>
                <a:prstDash val="solid"/>
                <a:miter/>
              </a:ln>
            </p:spPr>
            <p:txBody>
              <a:bodyPr rtlCol="0" anchor="ctr"/>
              <a:lstStyle/>
              <a:p>
                <a:endParaRPr lang="en-US"/>
              </a:p>
            </p:txBody>
          </p:sp>
          <p:sp>
            <p:nvSpPr>
              <p:cNvPr id="1323" name="Freeform: Shape 1322">
                <a:extLst>
                  <a:ext uri="{FF2B5EF4-FFF2-40B4-BE49-F238E27FC236}">
                    <a16:creationId xmlns:a16="http://schemas.microsoft.com/office/drawing/2014/main" id="{7415FB40-8E30-173D-6E71-DAA251AA61F7}"/>
                  </a:ext>
                </a:extLst>
              </p:cNvPr>
              <p:cNvSpPr/>
              <p:nvPr/>
            </p:nvSpPr>
            <p:spPr>
              <a:xfrm>
                <a:off x="6554710" y="4160307"/>
                <a:ext cx="85238" cy="11086"/>
              </a:xfrm>
              <a:custGeom>
                <a:avLst/>
                <a:gdLst>
                  <a:gd name="connsiteX0" fmla="*/ 84309 w 85238"/>
                  <a:gd name="connsiteY0" fmla="*/ 3356 h 11086"/>
                  <a:gd name="connsiteX1" fmla="*/ 1442 w 85238"/>
                  <a:gd name="connsiteY1" fmla="*/ 22 h 11086"/>
                  <a:gd name="connsiteX2" fmla="*/ 680 w 85238"/>
                  <a:gd name="connsiteY2" fmla="*/ 2689 h 11086"/>
                  <a:gd name="connsiteX3" fmla="*/ 84309 w 85238"/>
                  <a:gd name="connsiteY3" fmla="*/ 5832 h 11086"/>
                  <a:gd name="connsiteX4" fmla="*/ 84309 w 85238"/>
                  <a:gd name="connsiteY4" fmla="*/ 3356 h 11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38" h="11086">
                    <a:moveTo>
                      <a:pt x="84309" y="3356"/>
                    </a:moveTo>
                    <a:cubicBezTo>
                      <a:pt x="56973" y="-1883"/>
                      <a:pt x="29064" y="784"/>
                      <a:pt x="1442" y="22"/>
                    </a:cubicBezTo>
                    <a:cubicBezTo>
                      <a:pt x="13" y="22"/>
                      <a:pt x="-558" y="2118"/>
                      <a:pt x="680" y="2689"/>
                    </a:cubicBezTo>
                    <a:cubicBezTo>
                      <a:pt x="26016" y="15357"/>
                      <a:pt x="57449" y="11357"/>
                      <a:pt x="84309" y="5832"/>
                    </a:cubicBezTo>
                    <a:cubicBezTo>
                      <a:pt x="85548" y="5546"/>
                      <a:pt x="85548" y="3546"/>
                      <a:pt x="84309" y="3356"/>
                    </a:cubicBezTo>
                    <a:close/>
                  </a:path>
                </a:pathLst>
              </a:custGeom>
              <a:grpFill/>
              <a:ln w="9525" cap="flat">
                <a:noFill/>
                <a:prstDash val="solid"/>
                <a:miter/>
              </a:ln>
            </p:spPr>
            <p:txBody>
              <a:bodyPr rtlCol="0" anchor="ctr"/>
              <a:lstStyle/>
              <a:p>
                <a:endParaRPr lang="en-US"/>
              </a:p>
            </p:txBody>
          </p:sp>
          <p:sp>
            <p:nvSpPr>
              <p:cNvPr id="1324" name="Freeform: Shape 1323">
                <a:extLst>
                  <a:ext uri="{FF2B5EF4-FFF2-40B4-BE49-F238E27FC236}">
                    <a16:creationId xmlns:a16="http://schemas.microsoft.com/office/drawing/2014/main" id="{6B255C71-9959-7652-7C71-D4F32AEC9619}"/>
                  </a:ext>
                </a:extLst>
              </p:cNvPr>
              <p:cNvSpPr/>
              <p:nvPr/>
            </p:nvSpPr>
            <p:spPr>
              <a:xfrm>
                <a:off x="6678672" y="4098870"/>
                <a:ext cx="126706" cy="74658"/>
              </a:xfrm>
              <a:custGeom>
                <a:avLst/>
                <a:gdLst>
                  <a:gd name="connsiteX0" fmla="*/ 125511 w 126706"/>
                  <a:gd name="connsiteY0" fmla="*/ 61269 h 74658"/>
                  <a:gd name="connsiteX1" fmla="*/ 98269 w 126706"/>
                  <a:gd name="connsiteY1" fmla="*/ 5929 h 74658"/>
                  <a:gd name="connsiteX2" fmla="*/ 89221 w 126706"/>
                  <a:gd name="connsiteY2" fmla="*/ 4786 h 74658"/>
                  <a:gd name="connsiteX3" fmla="*/ 73504 w 126706"/>
                  <a:gd name="connsiteY3" fmla="*/ 24217 h 74658"/>
                  <a:gd name="connsiteX4" fmla="*/ 59122 w 126706"/>
                  <a:gd name="connsiteY4" fmla="*/ 1642 h 74658"/>
                  <a:gd name="connsiteX5" fmla="*/ 50263 w 126706"/>
                  <a:gd name="connsiteY5" fmla="*/ 2785 h 74658"/>
                  <a:gd name="connsiteX6" fmla="*/ 44072 w 126706"/>
                  <a:gd name="connsiteY6" fmla="*/ 15073 h 74658"/>
                  <a:gd name="connsiteX7" fmla="*/ 32451 w 126706"/>
                  <a:gd name="connsiteY7" fmla="*/ 11644 h 74658"/>
                  <a:gd name="connsiteX8" fmla="*/ 162 w 126706"/>
                  <a:gd name="connsiteY8" fmla="*/ 72318 h 74658"/>
                  <a:gd name="connsiteX9" fmla="*/ 2162 w 126706"/>
                  <a:gd name="connsiteY9" fmla="*/ 72604 h 74658"/>
                  <a:gd name="connsiteX10" fmla="*/ 23974 w 126706"/>
                  <a:gd name="connsiteY10" fmla="*/ 26407 h 74658"/>
                  <a:gd name="connsiteX11" fmla="*/ 38738 w 126706"/>
                  <a:gd name="connsiteY11" fmla="*/ 30979 h 74658"/>
                  <a:gd name="connsiteX12" fmla="*/ 36833 w 126706"/>
                  <a:gd name="connsiteY12" fmla="*/ 69175 h 74658"/>
                  <a:gd name="connsiteX13" fmla="*/ 47691 w 126706"/>
                  <a:gd name="connsiteY13" fmla="*/ 70699 h 74658"/>
                  <a:gd name="connsiteX14" fmla="*/ 50740 w 126706"/>
                  <a:gd name="connsiteY14" fmla="*/ 29360 h 74658"/>
                  <a:gd name="connsiteX15" fmla="*/ 55883 w 126706"/>
                  <a:gd name="connsiteY15" fmla="*/ 16025 h 74658"/>
                  <a:gd name="connsiteX16" fmla="*/ 68361 w 126706"/>
                  <a:gd name="connsiteY16" fmla="*/ 53458 h 74658"/>
                  <a:gd name="connsiteX17" fmla="*/ 79791 w 126706"/>
                  <a:gd name="connsiteY17" fmla="*/ 53458 h 74658"/>
                  <a:gd name="connsiteX18" fmla="*/ 90649 w 126706"/>
                  <a:gd name="connsiteY18" fmla="*/ 19740 h 74658"/>
                  <a:gd name="connsiteX19" fmla="*/ 125701 w 126706"/>
                  <a:gd name="connsiteY19" fmla="*/ 64412 h 74658"/>
                  <a:gd name="connsiteX20" fmla="*/ 125511 w 126706"/>
                  <a:gd name="connsiteY20" fmla="*/ 61269 h 74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6706" h="74658">
                    <a:moveTo>
                      <a:pt x="125511" y="61269"/>
                    </a:moveTo>
                    <a:cubicBezTo>
                      <a:pt x="104270" y="53268"/>
                      <a:pt x="106080" y="24026"/>
                      <a:pt x="98269" y="5929"/>
                    </a:cubicBezTo>
                    <a:cubicBezTo>
                      <a:pt x="96745" y="2309"/>
                      <a:pt x="91697" y="2500"/>
                      <a:pt x="89221" y="4786"/>
                    </a:cubicBezTo>
                    <a:cubicBezTo>
                      <a:pt x="82553" y="10786"/>
                      <a:pt x="77219" y="17168"/>
                      <a:pt x="73504" y="24217"/>
                    </a:cubicBezTo>
                    <a:cubicBezTo>
                      <a:pt x="70075" y="16216"/>
                      <a:pt x="65408" y="8691"/>
                      <a:pt x="59122" y="1642"/>
                    </a:cubicBezTo>
                    <a:cubicBezTo>
                      <a:pt x="56645" y="-1120"/>
                      <a:pt x="51978" y="-167"/>
                      <a:pt x="50263" y="2785"/>
                    </a:cubicBezTo>
                    <a:cubicBezTo>
                      <a:pt x="47787" y="6881"/>
                      <a:pt x="45787" y="10977"/>
                      <a:pt x="44072" y="15073"/>
                    </a:cubicBezTo>
                    <a:cubicBezTo>
                      <a:pt x="41215" y="12691"/>
                      <a:pt x="37500" y="11358"/>
                      <a:pt x="32451" y="11644"/>
                    </a:cubicBezTo>
                    <a:cubicBezTo>
                      <a:pt x="6543" y="12977"/>
                      <a:pt x="-1267" y="53268"/>
                      <a:pt x="162" y="72318"/>
                    </a:cubicBezTo>
                    <a:cubicBezTo>
                      <a:pt x="257" y="73461"/>
                      <a:pt x="1876" y="73842"/>
                      <a:pt x="2162" y="72604"/>
                    </a:cubicBezTo>
                    <a:cubicBezTo>
                      <a:pt x="6163" y="56125"/>
                      <a:pt x="11687" y="38599"/>
                      <a:pt x="23974" y="26407"/>
                    </a:cubicBezTo>
                    <a:cubicBezTo>
                      <a:pt x="33309" y="17073"/>
                      <a:pt x="37309" y="21835"/>
                      <a:pt x="38738" y="30979"/>
                    </a:cubicBezTo>
                    <a:cubicBezTo>
                      <a:pt x="35881" y="43171"/>
                      <a:pt x="35309" y="55744"/>
                      <a:pt x="36833" y="69175"/>
                    </a:cubicBezTo>
                    <a:cubicBezTo>
                      <a:pt x="37500" y="74890"/>
                      <a:pt x="46358" y="77271"/>
                      <a:pt x="47691" y="70699"/>
                    </a:cubicBezTo>
                    <a:cubicBezTo>
                      <a:pt x="49406" y="62317"/>
                      <a:pt x="53216" y="43457"/>
                      <a:pt x="50740" y="29360"/>
                    </a:cubicBezTo>
                    <a:cubicBezTo>
                      <a:pt x="52073" y="24883"/>
                      <a:pt x="53692" y="20407"/>
                      <a:pt x="55883" y="16025"/>
                    </a:cubicBezTo>
                    <a:cubicBezTo>
                      <a:pt x="63693" y="27074"/>
                      <a:pt x="67694" y="39361"/>
                      <a:pt x="68361" y="53458"/>
                    </a:cubicBezTo>
                    <a:cubicBezTo>
                      <a:pt x="69218" y="60602"/>
                      <a:pt x="80172" y="60983"/>
                      <a:pt x="79791" y="53458"/>
                    </a:cubicBezTo>
                    <a:cubicBezTo>
                      <a:pt x="78076" y="39457"/>
                      <a:pt x="82267" y="29170"/>
                      <a:pt x="90649" y="19740"/>
                    </a:cubicBezTo>
                    <a:cubicBezTo>
                      <a:pt x="95888" y="39838"/>
                      <a:pt x="100174" y="75366"/>
                      <a:pt x="125701" y="64412"/>
                    </a:cubicBezTo>
                    <a:cubicBezTo>
                      <a:pt x="127416" y="63650"/>
                      <a:pt x="126654" y="61745"/>
                      <a:pt x="125511" y="61269"/>
                    </a:cubicBezTo>
                    <a:close/>
                  </a:path>
                </a:pathLst>
              </a:custGeom>
              <a:grpFill/>
              <a:ln w="9525" cap="flat">
                <a:noFill/>
                <a:prstDash val="solid"/>
                <a:miter/>
              </a:ln>
            </p:spPr>
            <p:txBody>
              <a:bodyPr rtlCol="0" anchor="ctr"/>
              <a:lstStyle/>
              <a:p>
                <a:endParaRPr lang="en-US"/>
              </a:p>
            </p:txBody>
          </p:sp>
          <p:grpSp>
            <p:nvGrpSpPr>
              <p:cNvPr id="1325" name="Graphic 6">
                <a:extLst>
                  <a:ext uri="{FF2B5EF4-FFF2-40B4-BE49-F238E27FC236}">
                    <a16:creationId xmlns:a16="http://schemas.microsoft.com/office/drawing/2014/main" id="{0E0C2C81-EFC0-E0E3-0374-33F80CA63780}"/>
                  </a:ext>
                </a:extLst>
              </p:cNvPr>
              <p:cNvGrpSpPr/>
              <p:nvPr/>
            </p:nvGrpSpPr>
            <p:grpSpPr>
              <a:xfrm>
                <a:off x="6848615" y="4108703"/>
                <a:ext cx="12069" cy="16573"/>
                <a:chOff x="6848615" y="4108703"/>
                <a:chExt cx="12069" cy="16573"/>
              </a:xfrm>
              <a:grpFill/>
            </p:grpSpPr>
            <p:sp>
              <p:nvSpPr>
                <p:cNvPr id="1326" name="Freeform: Shape 1325">
                  <a:extLst>
                    <a:ext uri="{FF2B5EF4-FFF2-40B4-BE49-F238E27FC236}">
                      <a16:creationId xmlns:a16="http://schemas.microsoft.com/office/drawing/2014/main" id="{4DA991D3-DFDA-D90D-72E8-A1E1974C2508}"/>
                    </a:ext>
                  </a:extLst>
                </p:cNvPr>
                <p:cNvSpPr/>
                <p:nvPr/>
              </p:nvSpPr>
              <p:spPr>
                <a:xfrm>
                  <a:off x="6858926" y="4110335"/>
                  <a:ext cx="502" cy="940"/>
                </a:xfrm>
                <a:custGeom>
                  <a:avLst/>
                  <a:gdLst>
                    <a:gd name="connsiteX0" fmla="*/ 503 w 502"/>
                    <a:gd name="connsiteY0" fmla="*/ 941 h 940"/>
                    <a:gd name="connsiteX1" fmla="*/ 503 w 502"/>
                    <a:gd name="connsiteY1" fmla="*/ 941 h 940"/>
                    <a:gd name="connsiteX2" fmla="*/ 503 w 502"/>
                    <a:gd name="connsiteY2" fmla="*/ 941 h 940"/>
                  </a:gdLst>
                  <a:ahLst/>
                  <a:cxnLst>
                    <a:cxn ang="0">
                      <a:pos x="connsiteX0" y="connsiteY0"/>
                    </a:cxn>
                    <a:cxn ang="0">
                      <a:pos x="connsiteX1" y="connsiteY1"/>
                    </a:cxn>
                    <a:cxn ang="0">
                      <a:pos x="connsiteX2" y="connsiteY2"/>
                    </a:cxn>
                  </a:cxnLst>
                  <a:rect l="l" t="t" r="r" b="b"/>
                  <a:pathLst>
                    <a:path w="502" h="940">
                      <a:moveTo>
                        <a:pt x="503" y="941"/>
                      </a:moveTo>
                      <a:cubicBezTo>
                        <a:pt x="-259" y="-583"/>
                        <a:pt x="-69" y="-12"/>
                        <a:pt x="503" y="941"/>
                      </a:cubicBezTo>
                      <a:lnTo>
                        <a:pt x="503" y="941"/>
                      </a:lnTo>
                      <a:close/>
                    </a:path>
                  </a:pathLst>
                </a:custGeom>
                <a:grpFill/>
                <a:ln w="9525" cap="flat">
                  <a:noFill/>
                  <a:prstDash val="solid"/>
                  <a:miter/>
                </a:ln>
              </p:spPr>
              <p:txBody>
                <a:bodyPr rtlCol="0" anchor="ctr"/>
                <a:lstStyle/>
                <a:p>
                  <a:endParaRPr lang="en-US"/>
                </a:p>
              </p:txBody>
            </p:sp>
            <p:sp>
              <p:nvSpPr>
                <p:cNvPr id="1327" name="Freeform: Shape 1326">
                  <a:extLst>
                    <a:ext uri="{FF2B5EF4-FFF2-40B4-BE49-F238E27FC236}">
                      <a16:creationId xmlns:a16="http://schemas.microsoft.com/office/drawing/2014/main" id="{CAA0971D-C23B-A35A-EABB-5A66A127ADC9}"/>
                    </a:ext>
                  </a:extLst>
                </p:cNvPr>
                <p:cNvSpPr/>
                <p:nvPr/>
              </p:nvSpPr>
              <p:spPr>
                <a:xfrm>
                  <a:off x="6849713" y="4110335"/>
                  <a:ext cx="502" cy="940"/>
                </a:xfrm>
                <a:custGeom>
                  <a:avLst/>
                  <a:gdLst>
                    <a:gd name="connsiteX0" fmla="*/ 0 w 502"/>
                    <a:gd name="connsiteY0" fmla="*/ 941 h 940"/>
                    <a:gd name="connsiteX1" fmla="*/ 0 w 502"/>
                    <a:gd name="connsiteY1" fmla="*/ 941 h 940"/>
                    <a:gd name="connsiteX2" fmla="*/ 0 w 502"/>
                    <a:gd name="connsiteY2" fmla="*/ 941 h 940"/>
                  </a:gdLst>
                  <a:ahLst/>
                  <a:cxnLst>
                    <a:cxn ang="0">
                      <a:pos x="connsiteX0" y="connsiteY0"/>
                    </a:cxn>
                    <a:cxn ang="0">
                      <a:pos x="connsiteX1" y="connsiteY1"/>
                    </a:cxn>
                    <a:cxn ang="0">
                      <a:pos x="connsiteX2" y="connsiteY2"/>
                    </a:cxn>
                  </a:cxnLst>
                  <a:rect l="l" t="t" r="r" b="b"/>
                  <a:pathLst>
                    <a:path w="502" h="940">
                      <a:moveTo>
                        <a:pt x="0" y="941"/>
                      </a:moveTo>
                      <a:cubicBezTo>
                        <a:pt x="571" y="-12"/>
                        <a:pt x="762" y="-583"/>
                        <a:pt x="0" y="941"/>
                      </a:cubicBezTo>
                      <a:lnTo>
                        <a:pt x="0" y="941"/>
                      </a:lnTo>
                      <a:close/>
                    </a:path>
                  </a:pathLst>
                </a:custGeom>
                <a:grpFill/>
                <a:ln w="9525" cap="flat">
                  <a:noFill/>
                  <a:prstDash val="solid"/>
                  <a:miter/>
                </a:ln>
              </p:spPr>
              <p:txBody>
                <a:bodyPr rtlCol="0" anchor="ctr"/>
                <a:lstStyle/>
                <a:p>
                  <a:endParaRPr lang="en-US"/>
                </a:p>
              </p:txBody>
            </p:sp>
            <p:sp>
              <p:nvSpPr>
                <p:cNvPr id="1328" name="Freeform: Shape 1327">
                  <a:extLst>
                    <a:ext uri="{FF2B5EF4-FFF2-40B4-BE49-F238E27FC236}">
                      <a16:creationId xmlns:a16="http://schemas.microsoft.com/office/drawing/2014/main" id="{630B0E03-8560-CAAF-3D51-AD449D9008C9}"/>
                    </a:ext>
                  </a:extLst>
                </p:cNvPr>
                <p:cNvSpPr/>
                <p:nvPr/>
              </p:nvSpPr>
              <p:spPr>
                <a:xfrm>
                  <a:off x="6848615" y="4108703"/>
                  <a:ext cx="12069" cy="16573"/>
                </a:xfrm>
                <a:custGeom>
                  <a:avLst/>
                  <a:gdLst>
                    <a:gd name="connsiteX0" fmla="*/ 11194 w 12069"/>
                    <a:gd name="connsiteY0" fmla="*/ 3429 h 16573"/>
                    <a:gd name="connsiteX1" fmla="*/ 11003 w 12069"/>
                    <a:gd name="connsiteY1" fmla="*/ 2953 h 16573"/>
                    <a:gd name="connsiteX2" fmla="*/ 10718 w 12069"/>
                    <a:gd name="connsiteY2" fmla="*/ 2572 h 16573"/>
                    <a:gd name="connsiteX3" fmla="*/ 10813 w 12069"/>
                    <a:gd name="connsiteY3" fmla="*/ 2762 h 16573"/>
                    <a:gd name="connsiteX4" fmla="*/ 6241 w 12069"/>
                    <a:gd name="connsiteY4" fmla="*/ 0 h 16573"/>
                    <a:gd name="connsiteX5" fmla="*/ 5955 w 12069"/>
                    <a:gd name="connsiteY5" fmla="*/ 0 h 16573"/>
                    <a:gd name="connsiteX6" fmla="*/ 5669 w 12069"/>
                    <a:gd name="connsiteY6" fmla="*/ 0 h 16573"/>
                    <a:gd name="connsiteX7" fmla="*/ 1097 w 12069"/>
                    <a:gd name="connsiteY7" fmla="*/ 2762 h 16573"/>
                    <a:gd name="connsiteX8" fmla="*/ 1193 w 12069"/>
                    <a:gd name="connsiteY8" fmla="*/ 2572 h 16573"/>
                    <a:gd name="connsiteX9" fmla="*/ 907 w 12069"/>
                    <a:gd name="connsiteY9" fmla="*/ 2953 h 16573"/>
                    <a:gd name="connsiteX10" fmla="*/ 716 w 12069"/>
                    <a:gd name="connsiteY10" fmla="*/ 3429 h 16573"/>
                    <a:gd name="connsiteX11" fmla="*/ 50 w 12069"/>
                    <a:gd name="connsiteY11" fmla="*/ 6287 h 16573"/>
                    <a:gd name="connsiteX12" fmla="*/ 812 w 12069"/>
                    <a:gd name="connsiteY12" fmla="*/ 11049 h 16573"/>
                    <a:gd name="connsiteX13" fmla="*/ 3479 w 12069"/>
                    <a:gd name="connsiteY13" fmla="*/ 14478 h 16573"/>
                    <a:gd name="connsiteX14" fmla="*/ 4526 w 12069"/>
                    <a:gd name="connsiteY14" fmla="*/ 15716 h 16573"/>
                    <a:gd name="connsiteX15" fmla="*/ 7574 w 12069"/>
                    <a:gd name="connsiteY15" fmla="*/ 15716 h 16573"/>
                    <a:gd name="connsiteX16" fmla="*/ 8622 w 12069"/>
                    <a:gd name="connsiteY16" fmla="*/ 14478 h 16573"/>
                    <a:gd name="connsiteX17" fmla="*/ 11289 w 12069"/>
                    <a:gd name="connsiteY17" fmla="*/ 11049 h 16573"/>
                    <a:gd name="connsiteX18" fmla="*/ 12051 w 12069"/>
                    <a:gd name="connsiteY18" fmla="*/ 6287 h 16573"/>
                    <a:gd name="connsiteX19" fmla="*/ 11194 w 12069"/>
                    <a:gd name="connsiteY19" fmla="*/ 3429 h 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9" h="16573">
                      <a:moveTo>
                        <a:pt x="11194" y="3429"/>
                      </a:moveTo>
                      <a:cubicBezTo>
                        <a:pt x="11099" y="3239"/>
                        <a:pt x="11099" y="3143"/>
                        <a:pt x="11003" y="2953"/>
                      </a:cubicBezTo>
                      <a:cubicBezTo>
                        <a:pt x="10908" y="2858"/>
                        <a:pt x="10813" y="2667"/>
                        <a:pt x="10718" y="2572"/>
                      </a:cubicBezTo>
                      <a:cubicBezTo>
                        <a:pt x="10718" y="2667"/>
                        <a:pt x="10718" y="2667"/>
                        <a:pt x="10813" y="2762"/>
                      </a:cubicBezTo>
                      <a:cubicBezTo>
                        <a:pt x="9860" y="762"/>
                        <a:pt x="8050" y="0"/>
                        <a:pt x="6241" y="0"/>
                      </a:cubicBezTo>
                      <a:cubicBezTo>
                        <a:pt x="6146" y="0"/>
                        <a:pt x="6050" y="0"/>
                        <a:pt x="5955" y="0"/>
                      </a:cubicBezTo>
                      <a:cubicBezTo>
                        <a:pt x="5860" y="0"/>
                        <a:pt x="5765" y="0"/>
                        <a:pt x="5669" y="0"/>
                      </a:cubicBezTo>
                      <a:cubicBezTo>
                        <a:pt x="3860" y="0"/>
                        <a:pt x="2050" y="762"/>
                        <a:pt x="1097" y="2762"/>
                      </a:cubicBezTo>
                      <a:cubicBezTo>
                        <a:pt x="1097" y="2667"/>
                        <a:pt x="1097" y="2667"/>
                        <a:pt x="1193" y="2572"/>
                      </a:cubicBezTo>
                      <a:cubicBezTo>
                        <a:pt x="1097" y="2762"/>
                        <a:pt x="1002" y="2858"/>
                        <a:pt x="907" y="2953"/>
                      </a:cubicBezTo>
                      <a:cubicBezTo>
                        <a:pt x="812" y="3048"/>
                        <a:pt x="812" y="3239"/>
                        <a:pt x="716" y="3429"/>
                      </a:cubicBezTo>
                      <a:cubicBezTo>
                        <a:pt x="240" y="4286"/>
                        <a:pt x="145" y="5334"/>
                        <a:pt x="50" y="6287"/>
                      </a:cubicBezTo>
                      <a:cubicBezTo>
                        <a:pt x="-141" y="8096"/>
                        <a:pt x="240" y="9335"/>
                        <a:pt x="812" y="11049"/>
                      </a:cubicBezTo>
                      <a:cubicBezTo>
                        <a:pt x="1193" y="12287"/>
                        <a:pt x="2240" y="13716"/>
                        <a:pt x="3479" y="14478"/>
                      </a:cubicBezTo>
                      <a:cubicBezTo>
                        <a:pt x="3860" y="14859"/>
                        <a:pt x="4145" y="15335"/>
                        <a:pt x="4526" y="15716"/>
                      </a:cubicBezTo>
                      <a:cubicBezTo>
                        <a:pt x="5383" y="16859"/>
                        <a:pt x="6717" y="16859"/>
                        <a:pt x="7574" y="15716"/>
                      </a:cubicBezTo>
                      <a:cubicBezTo>
                        <a:pt x="7955" y="15240"/>
                        <a:pt x="8241" y="14859"/>
                        <a:pt x="8622" y="14478"/>
                      </a:cubicBezTo>
                      <a:cubicBezTo>
                        <a:pt x="9956" y="13811"/>
                        <a:pt x="10908" y="12383"/>
                        <a:pt x="11289" y="11049"/>
                      </a:cubicBezTo>
                      <a:cubicBezTo>
                        <a:pt x="11861" y="9335"/>
                        <a:pt x="12146" y="8096"/>
                        <a:pt x="12051" y="6287"/>
                      </a:cubicBezTo>
                      <a:cubicBezTo>
                        <a:pt x="11765" y="5334"/>
                        <a:pt x="11670" y="4382"/>
                        <a:pt x="11194" y="3429"/>
                      </a:cubicBezTo>
                      <a:close/>
                    </a:path>
                  </a:pathLst>
                </a:custGeom>
                <a:grpFill/>
                <a:ln w="9525" cap="flat">
                  <a:noFill/>
                  <a:prstDash val="solid"/>
                  <a:miter/>
                </a:ln>
              </p:spPr>
              <p:txBody>
                <a:bodyPr rtlCol="0" anchor="ctr"/>
                <a:lstStyle/>
                <a:p>
                  <a:endParaRPr lang="en-US"/>
                </a:p>
              </p:txBody>
            </p:sp>
          </p:grpSp>
          <p:sp>
            <p:nvSpPr>
              <p:cNvPr id="1329" name="Freeform: Shape 1328">
                <a:extLst>
                  <a:ext uri="{FF2B5EF4-FFF2-40B4-BE49-F238E27FC236}">
                    <a16:creationId xmlns:a16="http://schemas.microsoft.com/office/drawing/2014/main" id="{FF7D5274-E1A0-0A55-063D-1A5A677D54F7}"/>
                  </a:ext>
                </a:extLst>
              </p:cNvPr>
              <p:cNvSpPr/>
              <p:nvPr/>
            </p:nvSpPr>
            <p:spPr>
              <a:xfrm>
                <a:off x="6893843" y="4099479"/>
                <a:ext cx="105274" cy="63233"/>
              </a:xfrm>
              <a:custGeom>
                <a:avLst/>
                <a:gdLst>
                  <a:gd name="connsiteX0" fmla="*/ 103127 w 105274"/>
                  <a:gd name="connsiteY0" fmla="*/ 44753 h 63233"/>
                  <a:gd name="connsiteX1" fmla="*/ 70265 w 105274"/>
                  <a:gd name="connsiteY1" fmla="*/ 40848 h 63233"/>
                  <a:gd name="connsiteX2" fmla="*/ 64074 w 105274"/>
                  <a:gd name="connsiteY2" fmla="*/ 7891 h 63233"/>
                  <a:gd name="connsiteX3" fmla="*/ 64360 w 105274"/>
                  <a:gd name="connsiteY3" fmla="*/ 5129 h 63233"/>
                  <a:gd name="connsiteX4" fmla="*/ 54073 w 105274"/>
                  <a:gd name="connsiteY4" fmla="*/ 3700 h 63233"/>
                  <a:gd name="connsiteX5" fmla="*/ 53120 w 105274"/>
                  <a:gd name="connsiteY5" fmla="*/ 9320 h 63233"/>
                  <a:gd name="connsiteX6" fmla="*/ 4828 w 105274"/>
                  <a:gd name="connsiteY6" fmla="*/ 27608 h 63233"/>
                  <a:gd name="connsiteX7" fmla="*/ 7115 w 105274"/>
                  <a:gd name="connsiteY7" fmla="*/ 54088 h 63233"/>
                  <a:gd name="connsiteX8" fmla="*/ 41119 w 105274"/>
                  <a:gd name="connsiteY8" fmla="*/ 50849 h 63233"/>
                  <a:gd name="connsiteX9" fmla="*/ 54168 w 105274"/>
                  <a:gd name="connsiteY9" fmla="*/ 38086 h 63233"/>
                  <a:gd name="connsiteX10" fmla="*/ 62741 w 105274"/>
                  <a:gd name="connsiteY10" fmla="*/ 54754 h 63233"/>
                  <a:gd name="connsiteX11" fmla="*/ 105032 w 105274"/>
                  <a:gd name="connsiteY11" fmla="*/ 47230 h 63233"/>
                  <a:gd name="connsiteX12" fmla="*/ 103127 w 105274"/>
                  <a:gd name="connsiteY12" fmla="*/ 44753 h 63233"/>
                  <a:gd name="connsiteX13" fmla="*/ 17783 w 105274"/>
                  <a:gd name="connsiteY13" fmla="*/ 47134 h 63233"/>
                  <a:gd name="connsiteX14" fmla="*/ 12068 w 105274"/>
                  <a:gd name="connsiteY14" fmla="*/ 34657 h 63233"/>
                  <a:gd name="connsiteX15" fmla="*/ 52739 w 105274"/>
                  <a:gd name="connsiteY15" fmla="*/ 12844 h 63233"/>
                  <a:gd name="connsiteX16" fmla="*/ 52644 w 105274"/>
                  <a:gd name="connsiteY16" fmla="*/ 13797 h 63233"/>
                  <a:gd name="connsiteX17" fmla="*/ 17783 w 105274"/>
                  <a:gd name="connsiteY17" fmla="*/ 47134 h 6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274" h="63233">
                    <a:moveTo>
                      <a:pt x="103127" y="44753"/>
                    </a:moveTo>
                    <a:cubicBezTo>
                      <a:pt x="91125" y="47325"/>
                      <a:pt x="78647" y="53230"/>
                      <a:pt x="70265" y="40848"/>
                    </a:cubicBezTo>
                    <a:cubicBezTo>
                      <a:pt x="64360" y="32085"/>
                      <a:pt x="62455" y="18274"/>
                      <a:pt x="64074" y="7891"/>
                    </a:cubicBezTo>
                    <a:cubicBezTo>
                      <a:pt x="64169" y="6939"/>
                      <a:pt x="64360" y="6082"/>
                      <a:pt x="64360" y="5129"/>
                    </a:cubicBezTo>
                    <a:cubicBezTo>
                      <a:pt x="64836" y="-776"/>
                      <a:pt x="55120" y="-2015"/>
                      <a:pt x="54073" y="3700"/>
                    </a:cubicBezTo>
                    <a:cubicBezTo>
                      <a:pt x="53692" y="5605"/>
                      <a:pt x="53406" y="7510"/>
                      <a:pt x="53120" y="9320"/>
                    </a:cubicBezTo>
                    <a:cubicBezTo>
                      <a:pt x="35118" y="3319"/>
                      <a:pt x="15401" y="11987"/>
                      <a:pt x="4828" y="27608"/>
                    </a:cubicBezTo>
                    <a:cubicBezTo>
                      <a:pt x="-1363" y="36657"/>
                      <a:pt x="-2601" y="47230"/>
                      <a:pt x="7115" y="54088"/>
                    </a:cubicBezTo>
                    <a:cubicBezTo>
                      <a:pt x="16925" y="61041"/>
                      <a:pt x="31879" y="56374"/>
                      <a:pt x="41119" y="50849"/>
                    </a:cubicBezTo>
                    <a:cubicBezTo>
                      <a:pt x="46548" y="47515"/>
                      <a:pt x="50834" y="43134"/>
                      <a:pt x="54168" y="38086"/>
                    </a:cubicBezTo>
                    <a:cubicBezTo>
                      <a:pt x="55787" y="43896"/>
                      <a:pt x="58454" y="49420"/>
                      <a:pt x="62741" y="54754"/>
                    </a:cubicBezTo>
                    <a:cubicBezTo>
                      <a:pt x="75218" y="70375"/>
                      <a:pt x="96935" y="62374"/>
                      <a:pt x="105032" y="47230"/>
                    </a:cubicBezTo>
                    <a:cubicBezTo>
                      <a:pt x="105794" y="45896"/>
                      <a:pt x="104651" y="44467"/>
                      <a:pt x="103127" y="44753"/>
                    </a:cubicBezTo>
                    <a:close/>
                    <a:moveTo>
                      <a:pt x="17783" y="47134"/>
                    </a:moveTo>
                    <a:cubicBezTo>
                      <a:pt x="9686" y="46753"/>
                      <a:pt x="8639" y="40753"/>
                      <a:pt x="12068" y="34657"/>
                    </a:cubicBezTo>
                    <a:cubicBezTo>
                      <a:pt x="20354" y="19702"/>
                      <a:pt x="36833" y="14083"/>
                      <a:pt x="52739" y="12844"/>
                    </a:cubicBezTo>
                    <a:cubicBezTo>
                      <a:pt x="52739" y="13130"/>
                      <a:pt x="52644" y="13511"/>
                      <a:pt x="52644" y="13797"/>
                    </a:cubicBezTo>
                    <a:cubicBezTo>
                      <a:pt x="48929" y="31228"/>
                      <a:pt x="37690" y="48087"/>
                      <a:pt x="17783" y="47134"/>
                    </a:cubicBezTo>
                    <a:close/>
                  </a:path>
                </a:pathLst>
              </a:custGeom>
              <a:grpFill/>
              <a:ln w="9525" cap="flat">
                <a:noFill/>
                <a:prstDash val="solid"/>
                <a:miter/>
              </a:ln>
            </p:spPr>
            <p:txBody>
              <a:bodyPr rtlCol="0" anchor="ctr"/>
              <a:lstStyle/>
              <a:p>
                <a:endParaRPr lang="en-US"/>
              </a:p>
            </p:txBody>
          </p:sp>
        </p:grpSp>
        <p:grpSp>
          <p:nvGrpSpPr>
            <p:cNvPr id="1330" name="Graphic 6">
              <a:extLst>
                <a:ext uri="{FF2B5EF4-FFF2-40B4-BE49-F238E27FC236}">
                  <a16:creationId xmlns:a16="http://schemas.microsoft.com/office/drawing/2014/main" id="{EDAE01BE-EF8D-42CA-2E21-3185C2141306}"/>
                </a:ext>
              </a:extLst>
            </p:cNvPr>
            <p:cNvGrpSpPr/>
            <p:nvPr/>
          </p:nvGrpSpPr>
          <p:grpSpPr>
            <a:xfrm>
              <a:off x="2752915" y="1291063"/>
              <a:ext cx="2456204" cy="723093"/>
              <a:chOff x="2752915" y="1291063"/>
              <a:chExt cx="2456204" cy="723093"/>
            </a:xfrm>
            <a:grpFill/>
          </p:grpSpPr>
          <p:grpSp>
            <p:nvGrpSpPr>
              <p:cNvPr id="1331" name="Graphic 6">
                <a:extLst>
                  <a:ext uri="{FF2B5EF4-FFF2-40B4-BE49-F238E27FC236}">
                    <a16:creationId xmlns:a16="http://schemas.microsoft.com/office/drawing/2014/main" id="{B6ED30D3-D6E7-5E46-1BA5-4A94CE6465FC}"/>
                  </a:ext>
                </a:extLst>
              </p:cNvPr>
              <p:cNvGrpSpPr/>
              <p:nvPr/>
            </p:nvGrpSpPr>
            <p:grpSpPr>
              <a:xfrm>
                <a:off x="2752915" y="1291063"/>
                <a:ext cx="2456204" cy="723093"/>
                <a:chOff x="2752915" y="1291063"/>
                <a:chExt cx="2456204" cy="723093"/>
              </a:xfrm>
              <a:grpFill/>
            </p:grpSpPr>
            <p:sp>
              <p:nvSpPr>
                <p:cNvPr id="1332" name="Freeform: Shape 1331">
                  <a:extLst>
                    <a:ext uri="{FF2B5EF4-FFF2-40B4-BE49-F238E27FC236}">
                      <a16:creationId xmlns:a16="http://schemas.microsoft.com/office/drawing/2014/main" id="{BE3D67F3-BDAD-794F-4EA9-32C4371A8210}"/>
                    </a:ext>
                  </a:extLst>
                </p:cNvPr>
                <p:cNvSpPr/>
                <p:nvPr/>
              </p:nvSpPr>
              <p:spPr>
                <a:xfrm>
                  <a:off x="2752915" y="1291063"/>
                  <a:ext cx="2456204" cy="723093"/>
                </a:xfrm>
                <a:custGeom>
                  <a:avLst/>
                  <a:gdLst>
                    <a:gd name="connsiteX0" fmla="*/ 2450687 w 2456204"/>
                    <a:gd name="connsiteY0" fmla="*/ 379812 h 723093"/>
                    <a:gd name="connsiteX1" fmla="*/ 2440877 w 2456204"/>
                    <a:gd name="connsiteY1" fmla="*/ 379050 h 723093"/>
                    <a:gd name="connsiteX2" fmla="*/ 2387537 w 2456204"/>
                    <a:gd name="connsiteY2" fmla="*/ 337236 h 723093"/>
                    <a:gd name="connsiteX3" fmla="*/ 2386584 w 2456204"/>
                    <a:gd name="connsiteY3" fmla="*/ 338474 h 723093"/>
                    <a:gd name="connsiteX4" fmla="*/ 2423446 w 2456204"/>
                    <a:gd name="connsiteY4" fmla="*/ 377717 h 723093"/>
                    <a:gd name="connsiteX5" fmla="*/ 2311337 w 2456204"/>
                    <a:gd name="connsiteY5" fmla="*/ 376288 h 723093"/>
                    <a:gd name="connsiteX6" fmla="*/ 2244185 w 2456204"/>
                    <a:gd name="connsiteY6" fmla="*/ 376383 h 723093"/>
                    <a:gd name="connsiteX7" fmla="*/ 2287429 w 2456204"/>
                    <a:gd name="connsiteY7" fmla="*/ 199409 h 723093"/>
                    <a:gd name="connsiteX8" fmla="*/ 2284571 w 2456204"/>
                    <a:gd name="connsiteY8" fmla="*/ 199028 h 723093"/>
                    <a:gd name="connsiteX9" fmla="*/ 2233994 w 2456204"/>
                    <a:gd name="connsiteY9" fmla="*/ 361239 h 723093"/>
                    <a:gd name="connsiteX10" fmla="*/ 2226755 w 2456204"/>
                    <a:gd name="connsiteY10" fmla="*/ 376383 h 723093"/>
                    <a:gd name="connsiteX11" fmla="*/ 2073211 w 2456204"/>
                    <a:gd name="connsiteY11" fmla="*/ 376574 h 723093"/>
                    <a:gd name="connsiteX12" fmla="*/ 2006632 w 2456204"/>
                    <a:gd name="connsiteY12" fmla="*/ 376669 h 723093"/>
                    <a:gd name="connsiteX13" fmla="*/ 2006536 w 2456204"/>
                    <a:gd name="connsiteY13" fmla="*/ 372478 h 723093"/>
                    <a:gd name="connsiteX14" fmla="*/ 2003298 w 2456204"/>
                    <a:gd name="connsiteY14" fmla="*/ 372478 h 723093"/>
                    <a:gd name="connsiteX15" fmla="*/ 2003203 w 2456204"/>
                    <a:gd name="connsiteY15" fmla="*/ 376764 h 723093"/>
                    <a:gd name="connsiteX16" fmla="*/ 1596961 w 2456204"/>
                    <a:gd name="connsiteY16" fmla="*/ 377145 h 723093"/>
                    <a:gd name="connsiteX17" fmla="*/ 1291971 w 2456204"/>
                    <a:gd name="connsiteY17" fmla="*/ 377145 h 723093"/>
                    <a:gd name="connsiteX18" fmla="*/ 1033081 w 2456204"/>
                    <a:gd name="connsiteY18" fmla="*/ 127590 h 723093"/>
                    <a:gd name="connsiteX19" fmla="*/ 1032415 w 2456204"/>
                    <a:gd name="connsiteY19" fmla="*/ 122066 h 723093"/>
                    <a:gd name="connsiteX20" fmla="*/ 1029748 w 2456204"/>
                    <a:gd name="connsiteY20" fmla="*/ 122066 h 723093"/>
                    <a:gd name="connsiteX21" fmla="*/ 1029367 w 2456204"/>
                    <a:gd name="connsiteY21" fmla="*/ 125019 h 723093"/>
                    <a:gd name="connsiteX22" fmla="*/ 834390 w 2456204"/>
                    <a:gd name="connsiteY22" fmla="*/ 44913 h 723093"/>
                    <a:gd name="connsiteX23" fmla="*/ 536924 w 2456204"/>
                    <a:gd name="connsiteY23" fmla="*/ 113684 h 723093"/>
                    <a:gd name="connsiteX24" fmla="*/ 419957 w 2456204"/>
                    <a:gd name="connsiteY24" fmla="*/ 245891 h 723093"/>
                    <a:gd name="connsiteX25" fmla="*/ 418147 w 2456204"/>
                    <a:gd name="connsiteY25" fmla="*/ 245986 h 723093"/>
                    <a:gd name="connsiteX26" fmla="*/ 417385 w 2456204"/>
                    <a:gd name="connsiteY26" fmla="*/ 249796 h 723093"/>
                    <a:gd name="connsiteX27" fmla="*/ 357473 w 2456204"/>
                    <a:gd name="connsiteY27" fmla="*/ 351904 h 723093"/>
                    <a:gd name="connsiteX28" fmla="*/ 353759 w 2456204"/>
                    <a:gd name="connsiteY28" fmla="*/ 103873 h 723093"/>
                    <a:gd name="connsiteX29" fmla="*/ 352901 w 2456204"/>
                    <a:gd name="connsiteY29" fmla="*/ 16719 h 723093"/>
                    <a:gd name="connsiteX30" fmla="*/ 391001 w 2456204"/>
                    <a:gd name="connsiteY30" fmla="*/ 61201 h 723093"/>
                    <a:gd name="connsiteX31" fmla="*/ 392620 w 2456204"/>
                    <a:gd name="connsiteY31" fmla="*/ 59963 h 723093"/>
                    <a:gd name="connsiteX32" fmla="*/ 350901 w 2456204"/>
                    <a:gd name="connsiteY32" fmla="*/ 1289 h 723093"/>
                    <a:gd name="connsiteX33" fmla="*/ 343662 w 2456204"/>
                    <a:gd name="connsiteY33" fmla="*/ 2241 h 723093"/>
                    <a:gd name="connsiteX34" fmla="*/ 297751 w 2456204"/>
                    <a:gd name="connsiteY34" fmla="*/ 57105 h 723093"/>
                    <a:gd name="connsiteX35" fmla="*/ 299561 w 2456204"/>
                    <a:gd name="connsiteY35" fmla="*/ 59487 h 723093"/>
                    <a:gd name="connsiteX36" fmla="*/ 342233 w 2456204"/>
                    <a:gd name="connsiteY36" fmla="*/ 19958 h 723093"/>
                    <a:gd name="connsiteX37" fmla="*/ 341471 w 2456204"/>
                    <a:gd name="connsiteY37" fmla="*/ 103968 h 723093"/>
                    <a:gd name="connsiteX38" fmla="*/ 337757 w 2456204"/>
                    <a:gd name="connsiteY38" fmla="*/ 377050 h 723093"/>
                    <a:gd name="connsiteX39" fmla="*/ 6382 w 2456204"/>
                    <a:gd name="connsiteY39" fmla="*/ 376955 h 723093"/>
                    <a:gd name="connsiteX40" fmla="*/ 0 w 2456204"/>
                    <a:gd name="connsiteY40" fmla="*/ 383622 h 723093"/>
                    <a:gd name="connsiteX41" fmla="*/ 6382 w 2456204"/>
                    <a:gd name="connsiteY41" fmla="*/ 390290 h 723093"/>
                    <a:gd name="connsiteX42" fmla="*/ 336137 w 2456204"/>
                    <a:gd name="connsiteY42" fmla="*/ 390290 h 723093"/>
                    <a:gd name="connsiteX43" fmla="*/ 337852 w 2456204"/>
                    <a:gd name="connsiteY43" fmla="*/ 392957 h 723093"/>
                    <a:gd name="connsiteX44" fmla="*/ 339852 w 2456204"/>
                    <a:gd name="connsiteY44" fmla="*/ 715473 h 723093"/>
                    <a:gd name="connsiteX45" fmla="*/ 347663 w 2456204"/>
                    <a:gd name="connsiteY45" fmla="*/ 723093 h 723093"/>
                    <a:gd name="connsiteX46" fmla="*/ 355473 w 2456204"/>
                    <a:gd name="connsiteY46" fmla="*/ 715473 h 723093"/>
                    <a:gd name="connsiteX47" fmla="*/ 357473 w 2456204"/>
                    <a:gd name="connsiteY47" fmla="*/ 390290 h 723093"/>
                    <a:gd name="connsiteX48" fmla="*/ 708374 w 2456204"/>
                    <a:gd name="connsiteY48" fmla="*/ 390195 h 723093"/>
                    <a:gd name="connsiteX49" fmla="*/ 708470 w 2456204"/>
                    <a:gd name="connsiteY49" fmla="*/ 391623 h 723093"/>
                    <a:gd name="connsiteX50" fmla="*/ 710660 w 2456204"/>
                    <a:gd name="connsiteY50" fmla="*/ 391623 h 723093"/>
                    <a:gd name="connsiteX51" fmla="*/ 710756 w 2456204"/>
                    <a:gd name="connsiteY51" fmla="*/ 390195 h 723093"/>
                    <a:gd name="connsiteX52" fmla="*/ 1176814 w 2456204"/>
                    <a:gd name="connsiteY52" fmla="*/ 390004 h 723093"/>
                    <a:gd name="connsiteX53" fmla="*/ 1185291 w 2456204"/>
                    <a:gd name="connsiteY53" fmla="*/ 390004 h 723093"/>
                    <a:gd name="connsiteX54" fmla="*/ 1288352 w 2456204"/>
                    <a:gd name="connsiteY54" fmla="*/ 390004 h 723093"/>
                    <a:gd name="connsiteX55" fmla="*/ 1344359 w 2456204"/>
                    <a:gd name="connsiteY55" fmla="*/ 448392 h 723093"/>
                    <a:gd name="connsiteX56" fmla="*/ 1345883 w 2456204"/>
                    <a:gd name="connsiteY56" fmla="*/ 465442 h 723093"/>
                    <a:gd name="connsiteX57" fmla="*/ 1349502 w 2456204"/>
                    <a:gd name="connsiteY57" fmla="*/ 465442 h 723093"/>
                    <a:gd name="connsiteX58" fmla="*/ 1350550 w 2456204"/>
                    <a:gd name="connsiteY58" fmla="*/ 454488 h 723093"/>
                    <a:gd name="connsiteX59" fmla="*/ 1399318 w 2456204"/>
                    <a:gd name="connsiteY59" fmla="*/ 501256 h 723093"/>
                    <a:gd name="connsiteX60" fmla="*/ 1627632 w 2456204"/>
                    <a:gd name="connsiteY60" fmla="*/ 644036 h 723093"/>
                    <a:gd name="connsiteX61" fmla="*/ 1817084 w 2456204"/>
                    <a:gd name="connsiteY61" fmla="*/ 673278 h 723093"/>
                    <a:gd name="connsiteX62" fmla="*/ 1821561 w 2456204"/>
                    <a:gd name="connsiteY62" fmla="*/ 676992 h 723093"/>
                    <a:gd name="connsiteX63" fmla="*/ 1826133 w 2456204"/>
                    <a:gd name="connsiteY63" fmla="*/ 672992 h 723093"/>
                    <a:gd name="connsiteX64" fmla="*/ 1826133 w 2456204"/>
                    <a:gd name="connsiteY64" fmla="*/ 672801 h 723093"/>
                    <a:gd name="connsiteX65" fmla="*/ 1927670 w 2456204"/>
                    <a:gd name="connsiteY65" fmla="*/ 656323 h 723093"/>
                    <a:gd name="connsiteX66" fmla="*/ 2175986 w 2456204"/>
                    <a:gd name="connsiteY66" fmla="*/ 483540 h 723093"/>
                    <a:gd name="connsiteX67" fmla="*/ 2195227 w 2456204"/>
                    <a:gd name="connsiteY67" fmla="*/ 457822 h 723093"/>
                    <a:gd name="connsiteX68" fmla="*/ 2197322 w 2456204"/>
                    <a:gd name="connsiteY68" fmla="*/ 456489 h 723093"/>
                    <a:gd name="connsiteX69" fmla="*/ 2197799 w 2456204"/>
                    <a:gd name="connsiteY69" fmla="*/ 454107 h 723093"/>
                    <a:gd name="connsiteX70" fmla="*/ 2236851 w 2456204"/>
                    <a:gd name="connsiteY70" fmla="*/ 390957 h 723093"/>
                    <a:gd name="connsiteX71" fmla="*/ 2438876 w 2456204"/>
                    <a:gd name="connsiteY71" fmla="*/ 388385 h 723093"/>
                    <a:gd name="connsiteX72" fmla="*/ 2439734 w 2456204"/>
                    <a:gd name="connsiteY72" fmla="*/ 388861 h 723093"/>
                    <a:gd name="connsiteX73" fmla="*/ 2400681 w 2456204"/>
                    <a:gd name="connsiteY73" fmla="*/ 431343 h 723093"/>
                    <a:gd name="connsiteX74" fmla="*/ 2402396 w 2456204"/>
                    <a:gd name="connsiteY74" fmla="*/ 433057 h 723093"/>
                    <a:gd name="connsiteX75" fmla="*/ 2449640 w 2456204"/>
                    <a:gd name="connsiteY75" fmla="*/ 392671 h 723093"/>
                    <a:gd name="connsiteX76" fmla="*/ 2454878 w 2456204"/>
                    <a:gd name="connsiteY76" fmla="*/ 389337 h 723093"/>
                    <a:gd name="connsiteX77" fmla="*/ 2455640 w 2456204"/>
                    <a:gd name="connsiteY77" fmla="*/ 386956 h 723093"/>
                    <a:gd name="connsiteX78" fmla="*/ 2450687 w 2456204"/>
                    <a:gd name="connsiteY78" fmla="*/ 379812 h 723093"/>
                    <a:gd name="connsiteX79" fmla="*/ 388715 w 2456204"/>
                    <a:gd name="connsiteY79" fmla="*/ 376955 h 723093"/>
                    <a:gd name="connsiteX80" fmla="*/ 357569 w 2456204"/>
                    <a:gd name="connsiteY80" fmla="*/ 376955 h 723093"/>
                    <a:gd name="connsiteX81" fmla="*/ 357569 w 2456204"/>
                    <a:gd name="connsiteY81" fmla="*/ 370478 h 723093"/>
                    <a:gd name="connsiteX82" fmla="*/ 389001 w 2456204"/>
                    <a:gd name="connsiteY82" fmla="*/ 319900 h 723093"/>
                    <a:gd name="connsiteX83" fmla="*/ 388715 w 2456204"/>
                    <a:gd name="connsiteY83" fmla="*/ 376955 h 723093"/>
                    <a:gd name="connsiteX84" fmla="*/ 392430 w 2456204"/>
                    <a:gd name="connsiteY84" fmla="*/ 376955 h 723093"/>
                    <a:gd name="connsiteX85" fmla="*/ 391573 w 2456204"/>
                    <a:gd name="connsiteY85" fmla="*/ 315709 h 723093"/>
                    <a:gd name="connsiteX86" fmla="*/ 414814 w 2456204"/>
                    <a:gd name="connsiteY86" fmla="*/ 276561 h 723093"/>
                    <a:gd name="connsiteX87" fmla="*/ 414909 w 2456204"/>
                    <a:gd name="connsiteY87" fmla="*/ 318186 h 723093"/>
                    <a:gd name="connsiteX88" fmla="*/ 417671 w 2456204"/>
                    <a:gd name="connsiteY88" fmla="*/ 375621 h 723093"/>
                    <a:gd name="connsiteX89" fmla="*/ 418814 w 2456204"/>
                    <a:gd name="connsiteY89" fmla="*/ 377050 h 723093"/>
                    <a:gd name="connsiteX90" fmla="*/ 392430 w 2456204"/>
                    <a:gd name="connsiteY90" fmla="*/ 376955 h 723093"/>
                    <a:gd name="connsiteX91" fmla="*/ 419481 w 2456204"/>
                    <a:gd name="connsiteY91" fmla="*/ 377050 h 723093"/>
                    <a:gd name="connsiteX92" fmla="*/ 420719 w 2456204"/>
                    <a:gd name="connsiteY92" fmla="*/ 375621 h 723093"/>
                    <a:gd name="connsiteX93" fmla="*/ 423482 w 2456204"/>
                    <a:gd name="connsiteY93" fmla="*/ 318186 h 723093"/>
                    <a:gd name="connsiteX94" fmla="*/ 422720 w 2456204"/>
                    <a:gd name="connsiteY94" fmla="*/ 263417 h 723093"/>
                    <a:gd name="connsiteX95" fmla="*/ 439388 w 2456204"/>
                    <a:gd name="connsiteY95" fmla="*/ 237033 h 723093"/>
                    <a:gd name="connsiteX96" fmla="*/ 486251 w 2456204"/>
                    <a:gd name="connsiteY96" fmla="*/ 175787 h 723093"/>
                    <a:gd name="connsiteX97" fmla="*/ 483775 w 2456204"/>
                    <a:gd name="connsiteY97" fmla="*/ 267703 h 723093"/>
                    <a:gd name="connsiteX98" fmla="*/ 486537 w 2456204"/>
                    <a:gd name="connsiteY98" fmla="*/ 372383 h 723093"/>
                    <a:gd name="connsiteX99" fmla="*/ 489776 w 2456204"/>
                    <a:gd name="connsiteY99" fmla="*/ 372383 h 723093"/>
                    <a:gd name="connsiteX100" fmla="*/ 492538 w 2456204"/>
                    <a:gd name="connsiteY100" fmla="*/ 276276 h 723093"/>
                    <a:gd name="connsiteX101" fmla="*/ 489871 w 2456204"/>
                    <a:gd name="connsiteY101" fmla="*/ 173882 h 723093"/>
                    <a:gd name="connsiteX102" fmla="*/ 489299 w 2456204"/>
                    <a:gd name="connsiteY102" fmla="*/ 172548 h 723093"/>
                    <a:gd name="connsiteX103" fmla="*/ 532543 w 2456204"/>
                    <a:gd name="connsiteY103" fmla="*/ 131496 h 723093"/>
                    <a:gd name="connsiteX104" fmla="*/ 531781 w 2456204"/>
                    <a:gd name="connsiteY104" fmla="*/ 241509 h 723093"/>
                    <a:gd name="connsiteX105" fmla="*/ 534543 w 2456204"/>
                    <a:gd name="connsiteY105" fmla="*/ 377050 h 723093"/>
                    <a:gd name="connsiteX106" fmla="*/ 419481 w 2456204"/>
                    <a:gd name="connsiteY106" fmla="*/ 377050 h 723093"/>
                    <a:gd name="connsiteX107" fmla="*/ 537115 w 2456204"/>
                    <a:gd name="connsiteY107" fmla="*/ 377050 h 723093"/>
                    <a:gd name="connsiteX108" fmla="*/ 539877 w 2456204"/>
                    <a:gd name="connsiteY108" fmla="*/ 250368 h 723093"/>
                    <a:gd name="connsiteX109" fmla="*/ 539877 w 2456204"/>
                    <a:gd name="connsiteY109" fmla="*/ 179883 h 723093"/>
                    <a:gd name="connsiteX110" fmla="*/ 538258 w 2456204"/>
                    <a:gd name="connsiteY110" fmla="*/ 127114 h 723093"/>
                    <a:gd name="connsiteX111" fmla="*/ 578263 w 2456204"/>
                    <a:gd name="connsiteY111" fmla="*/ 99396 h 723093"/>
                    <a:gd name="connsiteX112" fmla="*/ 588645 w 2456204"/>
                    <a:gd name="connsiteY112" fmla="*/ 93777 h 723093"/>
                    <a:gd name="connsiteX113" fmla="*/ 586359 w 2456204"/>
                    <a:gd name="connsiteY113" fmla="*/ 153308 h 723093"/>
                    <a:gd name="connsiteX114" fmla="*/ 586169 w 2456204"/>
                    <a:gd name="connsiteY114" fmla="*/ 236556 h 723093"/>
                    <a:gd name="connsiteX115" fmla="*/ 588645 w 2456204"/>
                    <a:gd name="connsiteY115" fmla="*/ 376955 h 723093"/>
                    <a:gd name="connsiteX116" fmla="*/ 537115 w 2456204"/>
                    <a:gd name="connsiteY116" fmla="*/ 377050 h 723093"/>
                    <a:gd name="connsiteX117" fmla="*/ 644557 w 2456204"/>
                    <a:gd name="connsiteY117" fmla="*/ 377050 h 723093"/>
                    <a:gd name="connsiteX118" fmla="*/ 592455 w 2456204"/>
                    <a:gd name="connsiteY118" fmla="*/ 377050 h 723093"/>
                    <a:gd name="connsiteX119" fmla="*/ 594932 w 2456204"/>
                    <a:gd name="connsiteY119" fmla="*/ 236652 h 723093"/>
                    <a:gd name="connsiteX120" fmla="*/ 594836 w 2456204"/>
                    <a:gd name="connsiteY120" fmla="*/ 162642 h 723093"/>
                    <a:gd name="connsiteX121" fmla="*/ 592074 w 2456204"/>
                    <a:gd name="connsiteY121" fmla="*/ 91967 h 723093"/>
                    <a:gd name="connsiteX122" fmla="*/ 650367 w 2456204"/>
                    <a:gd name="connsiteY122" fmla="*/ 68154 h 723093"/>
                    <a:gd name="connsiteX123" fmla="*/ 648557 w 2456204"/>
                    <a:gd name="connsiteY123" fmla="*/ 220269 h 723093"/>
                    <a:gd name="connsiteX124" fmla="*/ 650843 w 2456204"/>
                    <a:gd name="connsiteY124" fmla="*/ 377050 h 723093"/>
                    <a:gd name="connsiteX125" fmla="*/ 644557 w 2456204"/>
                    <a:gd name="connsiteY125" fmla="*/ 377050 h 723093"/>
                    <a:gd name="connsiteX126" fmla="*/ 707993 w 2456204"/>
                    <a:gd name="connsiteY126" fmla="*/ 377050 h 723093"/>
                    <a:gd name="connsiteX127" fmla="*/ 654177 w 2456204"/>
                    <a:gd name="connsiteY127" fmla="*/ 377050 h 723093"/>
                    <a:gd name="connsiteX128" fmla="*/ 656558 w 2456204"/>
                    <a:gd name="connsiteY128" fmla="*/ 228270 h 723093"/>
                    <a:gd name="connsiteX129" fmla="*/ 654558 w 2456204"/>
                    <a:gd name="connsiteY129" fmla="*/ 66821 h 723093"/>
                    <a:gd name="connsiteX130" fmla="*/ 708851 w 2456204"/>
                    <a:gd name="connsiteY130" fmla="*/ 55105 h 723093"/>
                    <a:gd name="connsiteX131" fmla="*/ 707993 w 2456204"/>
                    <a:gd name="connsiteY131" fmla="*/ 377050 h 723093"/>
                    <a:gd name="connsiteX132" fmla="*/ 711327 w 2456204"/>
                    <a:gd name="connsiteY132" fmla="*/ 377050 h 723093"/>
                    <a:gd name="connsiteX133" fmla="*/ 710565 w 2456204"/>
                    <a:gd name="connsiteY133" fmla="*/ 54915 h 723093"/>
                    <a:gd name="connsiteX134" fmla="*/ 768953 w 2456204"/>
                    <a:gd name="connsiteY134" fmla="*/ 51105 h 723093"/>
                    <a:gd name="connsiteX135" fmla="*/ 767715 w 2456204"/>
                    <a:gd name="connsiteY135" fmla="*/ 213411 h 723093"/>
                    <a:gd name="connsiteX136" fmla="*/ 770287 w 2456204"/>
                    <a:gd name="connsiteY136" fmla="*/ 372383 h 723093"/>
                    <a:gd name="connsiteX137" fmla="*/ 772859 w 2456204"/>
                    <a:gd name="connsiteY137" fmla="*/ 372383 h 723093"/>
                    <a:gd name="connsiteX138" fmla="*/ 775430 w 2456204"/>
                    <a:gd name="connsiteY138" fmla="*/ 213411 h 723093"/>
                    <a:gd name="connsiteX139" fmla="*/ 774192 w 2456204"/>
                    <a:gd name="connsiteY139" fmla="*/ 51295 h 723093"/>
                    <a:gd name="connsiteX140" fmla="*/ 826484 w 2456204"/>
                    <a:gd name="connsiteY140" fmla="*/ 55296 h 723093"/>
                    <a:gd name="connsiteX141" fmla="*/ 824675 w 2456204"/>
                    <a:gd name="connsiteY141" fmla="*/ 213601 h 723093"/>
                    <a:gd name="connsiteX142" fmla="*/ 827246 w 2456204"/>
                    <a:gd name="connsiteY142" fmla="*/ 377050 h 723093"/>
                    <a:gd name="connsiteX143" fmla="*/ 711327 w 2456204"/>
                    <a:gd name="connsiteY143" fmla="*/ 377050 h 723093"/>
                    <a:gd name="connsiteX144" fmla="*/ 917734 w 2456204"/>
                    <a:gd name="connsiteY144" fmla="*/ 225793 h 723093"/>
                    <a:gd name="connsiteX145" fmla="*/ 919925 w 2456204"/>
                    <a:gd name="connsiteY145" fmla="*/ 377050 h 723093"/>
                    <a:gd name="connsiteX146" fmla="*/ 830294 w 2456204"/>
                    <a:gd name="connsiteY146" fmla="*/ 377050 h 723093"/>
                    <a:gd name="connsiteX147" fmla="*/ 832866 w 2456204"/>
                    <a:gd name="connsiteY147" fmla="*/ 213601 h 723093"/>
                    <a:gd name="connsiteX148" fmla="*/ 831056 w 2456204"/>
                    <a:gd name="connsiteY148" fmla="*/ 55867 h 723093"/>
                    <a:gd name="connsiteX149" fmla="*/ 877443 w 2456204"/>
                    <a:gd name="connsiteY149" fmla="*/ 65011 h 723093"/>
                    <a:gd name="connsiteX150" fmla="*/ 876967 w 2456204"/>
                    <a:gd name="connsiteY150" fmla="*/ 374764 h 723093"/>
                    <a:gd name="connsiteX151" fmla="*/ 880396 w 2456204"/>
                    <a:gd name="connsiteY151" fmla="*/ 374764 h 723093"/>
                    <a:gd name="connsiteX152" fmla="*/ 879920 w 2456204"/>
                    <a:gd name="connsiteY152" fmla="*/ 65583 h 723093"/>
                    <a:gd name="connsiteX153" fmla="*/ 920687 w 2456204"/>
                    <a:gd name="connsiteY153" fmla="*/ 78156 h 723093"/>
                    <a:gd name="connsiteX154" fmla="*/ 917734 w 2456204"/>
                    <a:gd name="connsiteY154" fmla="*/ 225793 h 723093"/>
                    <a:gd name="connsiteX155" fmla="*/ 923163 w 2456204"/>
                    <a:gd name="connsiteY155" fmla="*/ 377050 h 723093"/>
                    <a:gd name="connsiteX156" fmla="*/ 925354 w 2456204"/>
                    <a:gd name="connsiteY156" fmla="*/ 235032 h 723093"/>
                    <a:gd name="connsiteX157" fmla="*/ 922496 w 2456204"/>
                    <a:gd name="connsiteY157" fmla="*/ 78727 h 723093"/>
                    <a:gd name="connsiteX158" fmla="*/ 932974 w 2456204"/>
                    <a:gd name="connsiteY158" fmla="*/ 82442 h 723093"/>
                    <a:gd name="connsiteX159" fmla="*/ 976408 w 2456204"/>
                    <a:gd name="connsiteY159" fmla="*/ 102825 h 723093"/>
                    <a:gd name="connsiteX160" fmla="*/ 974884 w 2456204"/>
                    <a:gd name="connsiteY160" fmla="*/ 234937 h 723093"/>
                    <a:gd name="connsiteX161" fmla="*/ 977265 w 2456204"/>
                    <a:gd name="connsiteY161" fmla="*/ 377050 h 723093"/>
                    <a:gd name="connsiteX162" fmla="*/ 923163 w 2456204"/>
                    <a:gd name="connsiteY162" fmla="*/ 377050 h 723093"/>
                    <a:gd name="connsiteX163" fmla="*/ 980123 w 2456204"/>
                    <a:gd name="connsiteY163" fmla="*/ 377050 h 723093"/>
                    <a:gd name="connsiteX164" fmla="*/ 982504 w 2456204"/>
                    <a:gd name="connsiteY164" fmla="*/ 234937 h 723093"/>
                    <a:gd name="connsiteX165" fmla="*/ 981361 w 2456204"/>
                    <a:gd name="connsiteY165" fmla="*/ 105492 h 723093"/>
                    <a:gd name="connsiteX166" fmla="*/ 1028033 w 2456204"/>
                    <a:gd name="connsiteY166" fmla="*/ 135306 h 723093"/>
                    <a:gd name="connsiteX167" fmla="*/ 1027652 w 2456204"/>
                    <a:gd name="connsiteY167" fmla="*/ 245700 h 723093"/>
                    <a:gd name="connsiteX168" fmla="*/ 1029557 w 2456204"/>
                    <a:gd name="connsiteY168" fmla="*/ 377050 h 723093"/>
                    <a:gd name="connsiteX169" fmla="*/ 980123 w 2456204"/>
                    <a:gd name="connsiteY169" fmla="*/ 377050 h 723093"/>
                    <a:gd name="connsiteX170" fmla="*/ 1128141 w 2456204"/>
                    <a:gd name="connsiteY170" fmla="*/ 377050 h 723093"/>
                    <a:gd name="connsiteX171" fmla="*/ 1032701 w 2456204"/>
                    <a:gd name="connsiteY171" fmla="*/ 377050 h 723093"/>
                    <a:gd name="connsiteX172" fmla="*/ 1034606 w 2456204"/>
                    <a:gd name="connsiteY172" fmla="*/ 254559 h 723093"/>
                    <a:gd name="connsiteX173" fmla="*/ 1034701 w 2456204"/>
                    <a:gd name="connsiteY173" fmla="*/ 140163 h 723093"/>
                    <a:gd name="connsiteX174" fmla="*/ 1082040 w 2456204"/>
                    <a:gd name="connsiteY174" fmla="*/ 178454 h 723093"/>
                    <a:gd name="connsiteX175" fmla="*/ 1079849 w 2456204"/>
                    <a:gd name="connsiteY175" fmla="*/ 179216 h 723093"/>
                    <a:gd name="connsiteX176" fmla="*/ 1077278 w 2456204"/>
                    <a:gd name="connsiteY176" fmla="*/ 270370 h 723093"/>
                    <a:gd name="connsiteX177" fmla="*/ 1079754 w 2456204"/>
                    <a:gd name="connsiteY177" fmla="*/ 370097 h 723093"/>
                    <a:gd name="connsiteX178" fmla="*/ 1082421 w 2456204"/>
                    <a:gd name="connsiteY178" fmla="*/ 370097 h 723093"/>
                    <a:gd name="connsiteX179" fmla="*/ 1084898 w 2456204"/>
                    <a:gd name="connsiteY179" fmla="*/ 270370 h 723093"/>
                    <a:gd name="connsiteX180" fmla="*/ 1082326 w 2456204"/>
                    <a:gd name="connsiteY180" fmla="*/ 179216 h 723093"/>
                    <a:gd name="connsiteX181" fmla="*/ 1081850 w 2456204"/>
                    <a:gd name="connsiteY181" fmla="*/ 178454 h 723093"/>
                    <a:gd name="connsiteX182" fmla="*/ 1126331 w 2456204"/>
                    <a:gd name="connsiteY182" fmla="*/ 219888 h 723093"/>
                    <a:gd name="connsiteX183" fmla="*/ 1126331 w 2456204"/>
                    <a:gd name="connsiteY183" fmla="*/ 220078 h 723093"/>
                    <a:gd name="connsiteX184" fmla="*/ 1128141 w 2456204"/>
                    <a:gd name="connsiteY184" fmla="*/ 377050 h 723093"/>
                    <a:gd name="connsiteX185" fmla="*/ 1176909 w 2456204"/>
                    <a:gd name="connsiteY185" fmla="*/ 377050 h 723093"/>
                    <a:gd name="connsiteX186" fmla="*/ 1134237 w 2456204"/>
                    <a:gd name="connsiteY186" fmla="*/ 377050 h 723093"/>
                    <a:gd name="connsiteX187" fmla="*/ 1135094 w 2456204"/>
                    <a:gd name="connsiteY187" fmla="*/ 228174 h 723093"/>
                    <a:gd name="connsiteX188" fmla="*/ 1179290 w 2456204"/>
                    <a:gd name="connsiteY188" fmla="*/ 273228 h 723093"/>
                    <a:gd name="connsiteX189" fmla="*/ 1176909 w 2456204"/>
                    <a:gd name="connsiteY189" fmla="*/ 377050 h 723093"/>
                    <a:gd name="connsiteX190" fmla="*/ 1185386 w 2456204"/>
                    <a:gd name="connsiteY190" fmla="*/ 377050 h 723093"/>
                    <a:gd name="connsiteX191" fmla="*/ 1183481 w 2456204"/>
                    <a:gd name="connsiteY191" fmla="*/ 277609 h 723093"/>
                    <a:gd name="connsiteX192" fmla="*/ 1190149 w 2456204"/>
                    <a:gd name="connsiteY192" fmla="*/ 284467 h 723093"/>
                    <a:gd name="connsiteX193" fmla="*/ 1236155 w 2456204"/>
                    <a:gd name="connsiteY193" fmla="*/ 333330 h 723093"/>
                    <a:gd name="connsiteX194" fmla="*/ 1236917 w 2456204"/>
                    <a:gd name="connsiteY194" fmla="*/ 377050 h 723093"/>
                    <a:gd name="connsiteX195" fmla="*/ 1185386 w 2456204"/>
                    <a:gd name="connsiteY195" fmla="*/ 377050 h 723093"/>
                    <a:gd name="connsiteX196" fmla="*/ 1239679 w 2456204"/>
                    <a:gd name="connsiteY196" fmla="*/ 377050 h 723093"/>
                    <a:gd name="connsiteX197" fmla="*/ 1241679 w 2456204"/>
                    <a:gd name="connsiteY197" fmla="*/ 339331 h 723093"/>
                    <a:gd name="connsiteX198" fmla="*/ 1276636 w 2456204"/>
                    <a:gd name="connsiteY198" fmla="*/ 377050 h 723093"/>
                    <a:gd name="connsiteX199" fmla="*/ 1239679 w 2456204"/>
                    <a:gd name="connsiteY199" fmla="*/ 377050 h 723093"/>
                    <a:gd name="connsiteX200" fmla="*/ 1343597 w 2456204"/>
                    <a:gd name="connsiteY200" fmla="*/ 421246 h 723093"/>
                    <a:gd name="connsiteX201" fmla="*/ 1343787 w 2456204"/>
                    <a:gd name="connsiteY201" fmla="*/ 431152 h 723093"/>
                    <a:gd name="connsiteX202" fmla="*/ 1306354 w 2456204"/>
                    <a:gd name="connsiteY202" fmla="*/ 392290 h 723093"/>
                    <a:gd name="connsiteX203" fmla="*/ 1303973 w 2456204"/>
                    <a:gd name="connsiteY203" fmla="*/ 389814 h 723093"/>
                    <a:gd name="connsiteX204" fmla="*/ 1345025 w 2456204"/>
                    <a:gd name="connsiteY204" fmla="*/ 389814 h 723093"/>
                    <a:gd name="connsiteX205" fmla="*/ 1343597 w 2456204"/>
                    <a:gd name="connsiteY205" fmla="*/ 421246 h 723093"/>
                    <a:gd name="connsiteX206" fmla="*/ 1387888 w 2456204"/>
                    <a:gd name="connsiteY206" fmla="*/ 474491 h 723093"/>
                    <a:gd name="connsiteX207" fmla="*/ 1351693 w 2456204"/>
                    <a:gd name="connsiteY207" fmla="*/ 439153 h 723093"/>
                    <a:gd name="connsiteX208" fmla="*/ 1352074 w 2456204"/>
                    <a:gd name="connsiteY208" fmla="*/ 426580 h 723093"/>
                    <a:gd name="connsiteX209" fmla="*/ 1350645 w 2456204"/>
                    <a:gd name="connsiteY209" fmla="*/ 389814 h 723093"/>
                    <a:gd name="connsiteX210" fmla="*/ 1388269 w 2456204"/>
                    <a:gd name="connsiteY210" fmla="*/ 389814 h 723093"/>
                    <a:gd name="connsiteX211" fmla="*/ 1387888 w 2456204"/>
                    <a:gd name="connsiteY211" fmla="*/ 474491 h 723093"/>
                    <a:gd name="connsiteX212" fmla="*/ 1392841 w 2456204"/>
                    <a:gd name="connsiteY212" fmla="*/ 479158 h 723093"/>
                    <a:gd name="connsiteX213" fmla="*/ 1393127 w 2456204"/>
                    <a:gd name="connsiteY213" fmla="*/ 389814 h 723093"/>
                    <a:gd name="connsiteX214" fmla="*/ 1438180 w 2456204"/>
                    <a:gd name="connsiteY214" fmla="*/ 389814 h 723093"/>
                    <a:gd name="connsiteX215" fmla="*/ 1436084 w 2456204"/>
                    <a:gd name="connsiteY215" fmla="*/ 457155 h 723093"/>
                    <a:gd name="connsiteX216" fmla="*/ 1438751 w 2456204"/>
                    <a:gd name="connsiteY216" fmla="*/ 519449 h 723093"/>
                    <a:gd name="connsiteX217" fmla="*/ 1392841 w 2456204"/>
                    <a:gd name="connsiteY217" fmla="*/ 479158 h 723093"/>
                    <a:gd name="connsiteX218" fmla="*/ 1536954 w 2456204"/>
                    <a:gd name="connsiteY218" fmla="*/ 588029 h 723093"/>
                    <a:gd name="connsiteX219" fmla="*/ 1532001 w 2456204"/>
                    <a:gd name="connsiteY219" fmla="*/ 585267 h 723093"/>
                    <a:gd name="connsiteX220" fmla="*/ 1442371 w 2456204"/>
                    <a:gd name="connsiteY220" fmla="*/ 522497 h 723093"/>
                    <a:gd name="connsiteX221" fmla="*/ 1445419 w 2456204"/>
                    <a:gd name="connsiteY221" fmla="*/ 457251 h 723093"/>
                    <a:gd name="connsiteX222" fmla="*/ 1443323 w 2456204"/>
                    <a:gd name="connsiteY222" fmla="*/ 389909 h 723093"/>
                    <a:gd name="connsiteX223" fmla="*/ 1482281 w 2456204"/>
                    <a:gd name="connsiteY223" fmla="*/ 389909 h 723093"/>
                    <a:gd name="connsiteX224" fmla="*/ 1479995 w 2456204"/>
                    <a:gd name="connsiteY224" fmla="*/ 467633 h 723093"/>
                    <a:gd name="connsiteX225" fmla="*/ 1481995 w 2456204"/>
                    <a:gd name="connsiteY225" fmla="*/ 548595 h 723093"/>
                    <a:gd name="connsiteX226" fmla="*/ 1485329 w 2456204"/>
                    <a:gd name="connsiteY226" fmla="*/ 548595 h 723093"/>
                    <a:gd name="connsiteX227" fmla="*/ 1487329 w 2456204"/>
                    <a:gd name="connsiteY227" fmla="*/ 467633 h 723093"/>
                    <a:gd name="connsiteX228" fmla="*/ 1485043 w 2456204"/>
                    <a:gd name="connsiteY228" fmla="*/ 389909 h 723093"/>
                    <a:gd name="connsiteX229" fmla="*/ 1537526 w 2456204"/>
                    <a:gd name="connsiteY229" fmla="*/ 389909 h 723093"/>
                    <a:gd name="connsiteX230" fmla="*/ 1534478 w 2456204"/>
                    <a:gd name="connsiteY230" fmla="*/ 493636 h 723093"/>
                    <a:gd name="connsiteX231" fmla="*/ 1536954 w 2456204"/>
                    <a:gd name="connsiteY231" fmla="*/ 588029 h 723093"/>
                    <a:gd name="connsiteX232" fmla="*/ 1539526 w 2456204"/>
                    <a:gd name="connsiteY232" fmla="*/ 589458 h 723093"/>
                    <a:gd name="connsiteX233" fmla="*/ 1539526 w 2456204"/>
                    <a:gd name="connsiteY233" fmla="*/ 589458 h 723093"/>
                    <a:gd name="connsiteX234" fmla="*/ 1542383 w 2456204"/>
                    <a:gd name="connsiteY234" fmla="*/ 493636 h 723093"/>
                    <a:gd name="connsiteX235" fmla="*/ 1539335 w 2456204"/>
                    <a:gd name="connsiteY235" fmla="*/ 389909 h 723093"/>
                    <a:gd name="connsiteX236" fmla="*/ 1597438 w 2456204"/>
                    <a:gd name="connsiteY236" fmla="*/ 389909 h 723093"/>
                    <a:gd name="connsiteX237" fmla="*/ 1596009 w 2456204"/>
                    <a:gd name="connsiteY237" fmla="*/ 500970 h 723093"/>
                    <a:gd name="connsiteX238" fmla="*/ 1598486 w 2456204"/>
                    <a:gd name="connsiteY238" fmla="*/ 617937 h 723093"/>
                    <a:gd name="connsiteX239" fmla="*/ 1539526 w 2456204"/>
                    <a:gd name="connsiteY239" fmla="*/ 589458 h 723093"/>
                    <a:gd name="connsiteX240" fmla="*/ 1667923 w 2456204"/>
                    <a:gd name="connsiteY240" fmla="*/ 446106 h 723093"/>
                    <a:gd name="connsiteX241" fmla="*/ 1667637 w 2456204"/>
                    <a:gd name="connsiteY241" fmla="*/ 518782 h 723093"/>
                    <a:gd name="connsiteX242" fmla="*/ 1669352 w 2456204"/>
                    <a:gd name="connsiteY242" fmla="*/ 642036 h 723093"/>
                    <a:gd name="connsiteX243" fmla="*/ 1602010 w 2456204"/>
                    <a:gd name="connsiteY243" fmla="*/ 619557 h 723093"/>
                    <a:gd name="connsiteX244" fmla="*/ 1604486 w 2456204"/>
                    <a:gd name="connsiteY244" fmla="*/ 501161 h 723093"/>
                    <a:gd name="connsiteX245" fmla="*/ 1603058 w 2456204"/>
                    <a:gd name="connsiteY245" fmla="*/ 390099 h 723093"/>
                    <a:gd name="connsiteX246" fmla="*/ 1669733 w 2456204"/>
                    <a:gd name="connsiteY246" fmla="*/ 390099 h 723093"/>
                    <a:gd name="connsiteX247" fmla="*/ 1667923 w 2456204"/>
                    <a:gd name="connsiteY247" fmla="*/ 446106 h 723093"/>
                    <a:gd name="connsiteX248" fmla="*/ 1673924 w 2456204"/>
                    <a:gd name="connsiteY248" fmla="*/ 643083 h 723093"/>
                    <a:gd name="connsiteX249" fmla="*/ 1675829 w 2456204"/>
                    <a:gd name="connsiteY249" fmla="*/ 526688 h 723093"/>
                    <a:gd name="connsiteX250" fmla="*/ 1675543 w 2456204"/>
                    <a:gd name="connsiteY250" fmla="*/ 454012 h 723093"/>
                    <a:gd name="connsiteX251" fmla="*/ 1673638 w 2456204"/>
                    <a:gd name="connsiteY251" fmla="*/ 390004 h 723093"/>
                    <a:gd name="connsiteX252" fmla="*/ 1744885 w 2456204"/>
                    <a:gd name="connsiteY252" fmla="*/ 390004 h 723093"/>
                    <a:gd name="connsiteX253" fmla="*/ 1743265 w 2456204"/>
                    <a:gd name="connsiteY253" fmla="*/ 446106 h 723093"/>
                    <a:gd name="connsiteX254" fmla="*/ 1743265 w 2456204"/>
                    <a:gd name="connsiteY254" fmla="*/ 519354 h 723093"/>
                    <a:gd name="connsiteX255" fmla="*/ 1746409 w 2456204"/>
                    <a:gd name="connsiteY255" fmla="*/ 656323 h 723093"/>
                    <a:gd name="connsiteX256" fmla="*/ 1673924 w 2456204"/>
                    <a:gd name="connsiteY256" fmla="*/ 643083 h 723093"/>
                    <a:gd name="connsiteX257" fmla="*/ 1938719 w 2456204"/>
                    <a:gd name="connsiteY257" fmla="*/ 637178 h 723093"/>
                    <a:gd name="connsiteX258" fmla="*/ 1840325 w 2456204"/>
                    <a:gd name="connsiteY258" fmla="*/ 657847 h 723093"/>
                    <a:gd name="connsiteX259" fmla="*/ 1826228 w 2456204"/>
                    <a:gd name="connsiteY259" fmla="*/ 658704 h 723093"/>
                    <a:gd name="connsiteX260" fmla="*/ 1825466 w 2456204"/>
                    <a:gd name="connsiteY260" fmla="*/ 532022 h 723093"/>
                    <a:gd name="connsiteX261" fmla="*/ 1822418 w 2456204"/>
                    <a:gd name="connsiteY261" fmla="*/ 391338 h 723093"/>
                    <a:gd name="connsiteX262" fmla="*/ 1820990 w 2456204"/>
                    <a:gd name="connsiteY262" fmla="*/ 391338 h 723093"/>
                    <a:gd name="connsiteX263" fmla="*/ 1817942 w 2456204"/>
                    <a:gd name="connsiteY263" fmla="*/ 522592 h 723093"/>
                    <a:gd name="connsiteX264" fmla="*/ 1817084 w 2456204"/>
                    <a:gd name="connsiteY264" fmla="*/ 659276 h 723093"/>
                    <a:gd name="connsiteX265" fmla="*/ 1749361 w 2456204"/>
                    <a:gd name="connsiteY265" fmla="*/ 656799 h 723093"/>
                    <a:gd name="connsiteX266" fmla="*/ 1752505 w 2456204"/>
                    <a:gd name="connsiteY266" fmla="*/ 527545 h 723093"/>
                    <a:gd name="connsiteX267" fmla="*/ 1752505 w 2456204"/>
                    <a:gd name="connsiteY267" fmla="*/ 454298 h 723093"/>
                    <a:gd name="connsiteX268" fmla="*/ 1750886 w 2456204"/>
                    <a:gd name="connsiteY268" fmla="*/ 390195 h 723093"/>
                    <a:gd name="connsiteX269" fmla="*/ 1880045 w 2456204"/>
                    <a:gd name="connsiteY269" fmla="*/ 390290 h 723093"/>
                    <a:gd name="connsiteX270" fmla="*/ 1876425 w 2456204"/>
                    <a:gd name="connsiteY270" fmla="*/ 530593 h 723093"/>
                    <a:gd name="connsiteX271" fmla="*/ 1876235 w 2456204"/>
                    <a:gd name="connsiteY271" fmla="*/ 596982 h 723093"/>
                    <a:gd name="connsiteX272" fmla="*/ 1878997 w 2456204"/>
                    <a:gd name="connsiteY272" fmla="*/ 647655 h 723093"/>
                    <a:gd name="connsiteX273" fmla="*/ 1883664 w 2456204"/>
                    <a:gd name="connsiteY273" fmla="*/ 647655 h 723093"/>
                    <a:gd name="connsiteX274" fmla="*/ 1886426 w 2456204"/>
                    <a:gd name="connsiteY274" fmla="*/ 603745 h 723093"/>
                    <a:gd name="connsiteX275" fmla="*/ 1886236 w 2456204"/>
                    <a:gd name="connsiteY275" fmla="*/ 530593 h 723093"/>
                    <a:gd name="connsiteX276" fmla="*/ 1882616 w 2456204"/>
                    <a:gd name="connsiteY276" fmla="*/ 390290 h 723093"/>
                    <a:gd name="connsiteX277" fmla="*/ 1911572 w 2456204"/>
                    <a:gd name="connsiteY277" fmla="*/ 390290 h 723093"/>
                    <a:gd name="connsiteX278" fmla="*/ 1939290 w 2456204"/>
                    <a:gd name="connsiteY278" fmla="*/ 390290 h 723093"/>
                    <a:gd name="connsiteX279" fmla="*/ 1938719 w 2456204"/>
                    <a:gd name="connsiteY279" fmla="*/ 637178 h 723093"/>
                    <a:gd name="connsiteX280" fmla="*/ 2000822 w 2456204"/>
                    <a:gd name="connsiteY280" fmla="*/ 611079 h 723093"/>
                    <a:gd name="connsiteX281" fmla="*/ 1942814 w 2456204"/>
                    <a:gd name="connsiteY281" fmla="*/ 635844 h 723093"/>
                    <a:gd name="connsiteX282" fmla="*/ 1942338 w 2456204"/>
                    <a:gd name="connsiteY282" fmla="*/ 390290 h 723093"/>
                    <a:gd name="connsiteX283" fmla="*/ 2002822 w 2456204"/>
                    <a:gd name="connsiteY283" fmla="*/ 390385 h 723093"/>
                    <a:gd name="connsiteX284" fmla="*/ 2000440 w 2456204"/>
                    <a:gd name="connsiteY284" fmla="*/ 506781 h 723093"/>
                    <a:gd name="connsiteX285" fmla="*/ 2000822 w 2456204"/>
                    <a:gd name="connsiteY285" fmla="*/ 611079 h 723093"/>
                    <a:gd name="connsiteX286" fmla="*/ 2009965 w 2456204"/>
                    <a:gd name="connsiteY286" fmla="*/ 606222 h 723093"/>
                    <a:gd name="connsiteX287" fmla="*/ 2009585 w 2456204"/>
                    <a:gd name="connsiteY287" fmla="*/ 506781 h 723093"/>
                    <a:gd name="connsiteX288" fmla="*/ 2007203 w 2456204"/>
                    <a:gd name="connsiteY288" fmla="*/ 390385 h 723093"/>
                    <a:gd name="connsiteX289" fmla="*/ 2045018 w 2456204"/>
                    <a:gd name="connsiteY289" fmla="*/ 390480 h 723093"/>
                    <a:gd name="connsiteX290" fmla="*/ 2043208 w 2456204"/>
                    <a:gd name="connsiteY290" fmla="*/ 488302 h 723093"/>
                    <a:gd name="connsiteX291" fmla="*/ 2045780 w 2456204"/>
                    <a:gd name="connsiteY291" fmla="*/ 584981 h 723093"/>
                    <a:gd name="connsiteX292" fmla="*/ 2009965 w 2456204"/>
                    <a:gd name="connsiteY292" fmla="*/ 606222 h 723093"/>
                    <a:gd name="connsiteX293" fmla="*/ 2050542 w 2456204"/>
                    <a:gd name="connsiteY293" fmla="*/ 581647 h 723093"/>
                    <a:gd name="connsiteX294" fmla="*/ 2052638 w 2456204"/>
                    <a:gd name="connsiteY294" fmla="*/ 488207 h 723093"/>
                    <a:gd name="connsiteX295" fmla="*/ 2050828 w 2456204"/>
                    <a:gd name="connsiteY295" fmla="*/ 390385 h 723093"/>
                    <a:gd name="connsiteX296" fmla="*/ 2098739 w 2456204"/>
                    <a:gd name="connsiteY296" fmla="*/ 390480 h 723093"/>
                    <a:gd name="connsiteX297" fmla="*/ 2097691 w 2456204"/>
                    <a:gd name="connsiteY297" fmla="*/ 433724 h 723093"/>
                    <a:gd name="connsiteX298" fmla="*/ 2097596 w 2456204"/>
                    <a:gd name="connsiteY298" fmla="*/ 486111 h 723093"/>
                    <a:gd name="connsiteX299" fmla="*/ 2100834 w 2456204"/>
                    <a:gd name="connsiteY299" fmla="*/ 542690 h 723093"/>
                    <a:gd name="connsiteX300" fmla="*/ 2050542 w 2456204"/>
                    <a:gd name="connsiteY300" fmla="*/ 581647 h 723093"/>
                    <a:gd name="connsiteX301" fmla="*/ 2142935 w 2456204"/>
                    <a:gd name="connsiteY301" fmla="*/ 447059 h 723093"/>
                    <a:gd name="connsiteX302" fmla="*/ 2145125 w 2456204"/>
                    <a:gd name="connsiteY302" fmla="*/ 498208 h 723093"/>
                    <a:gd name="connsiteX303" fmla="*/ 2140458 w 2456204"/>
                    <a:gd name="connsiteY303" fmla="*/ 503733 h 723093"/>
                    <a:gd name="connsiteX304" fmla="*/ 2104930 w 2456204"/>
                    <a:gd name="connsiteY304" fmla="*/ 538975 h 723093"/>
                    <a:gd name="connsiteX305" fmla="*/ 2107787 w 2456204"/>
                    <a:gd name="connsiteY305" fmla="*/ 490112 h 723093"/>
                    <a:gd name="connsiteX306" fmla="*/ 2107692 w 2456204"/>
                    <a:gd name="connsiteY306" fmla="*/ 442582 h 723093"/>
                    <a:gd name="connsiteX307" fmla="*/ 2106644 w 2456204"/>
                    <a:gd name="connsiteY307" fmla="*/ 390480 h 723093"/>
                    <a:gd name="connsiteX308" fmla="*/ 2146268 w 2456204"/>
                    <a:gd name="connsiteY308" fmla="*/ 390576 h 723093"/>
                    <a:gd name="connsiteX309" fmla="*/ 2142935 w 2456204"/>
                    <a:gd name="connsiteY309" fmla="*/ 447059 h 723093"/>
                    <a:gd name="connsiteX310" fmla="*/ 2151507 w 2456204"/>
                    <a:gd name="connsiteY310" fmla="*/ 490588 h 723093"/>
                    <a:gd name="connsiteX311" fmla="*/ 2153031 w 2456204"/>
                    <a:gd name="connsiteY311" fmla="*/ 453822 h 723093"/>
                    <a:gd name="connsiteX312" fmla="*/ 2149697 w 2456204"/>
                    <a:gd name="connsiteY312" fmla="*/ 390576 h 723093"/>
                    <a:gd name="connsiteX313" fmla="*/ 2194274 w 2456204"/>
                    <a:gd name="connsiteY313" fmla="*/ 390671 h 723093"/>
                    <a:gd name="connsiteX314" fmla="*/ 2190655 w 2456204"/>
                    <a:gd name="connsiteY314" fmla="*/ 421151 h 723093"/>
                    <a:gd name="connsiteX315" fmla="*/ 2191036 w 2456204"/>
                    <a:gd name="connsiteY315" fmla="*/ 438201 h 723093"/>
                    <a:gd name="connsiteX316" fmla="*/ 2151507 w 2456204"/>
                    <a:gd name="connsiteY316" fmla="*/ 490588 h 723093"/>
                    <a:gd name="connsiteX317" fmla="*/ 2200466 w 2456204"/>
                    <a:gd name="connsiteY317" fmla="*/ 423437 h 723093"/>
                    <a:gd name="connsiteX318" fmla="*/ 2200466 w 2456204"/>
                    <a:gd name="connsiteY318" fmla="*/ 421151 h 723093"/>
                    <a:gd name="connsiteX319" fmla="*/ 2196941 w 2456204"/>
                    <a:gd name="connsiteY319" fmla="*/ 390671 h 723093"/>
                    <a:gd name="connsiteX320" fmla="*/ 2219611 w 2456204"/>
                    <a:gd name="connsiteY320" fmla="*/ 390671 h 723093"/>
                    <a:gd name="connsiteX321" fmla="*/ 2200466 w 2456204"/>
                    <a:gd name="connsiteY321" fmla="*/ 423437 h 723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Lst>
                  <a:rect l="l" t="t" r="r" b="b"/>
                  <a:pathLst>
                    <a:path w="2456204" h="723093">
                      <a:moveTo>
                        <a:pt x="2450687" y="379812"/>
                      </a:moveTo>
                      <a:cubicBezTo>
                        <a:pt x="2447258" y="379527"/>
                        <a:pt x="2444020" y="379241"/>
                        <a:pt x="2440877" y="379050"/>
                      </a:cubicBezTo>
                      <a:cubicBezTo>
                        <a:pt x="2421255" y="368478"/>
                        <a:pt x="2408492" y="346284"/>
                        <a:pt x="2387537" y="337236"/>
                      </a:cubicBezTo>
                      <a:cubicBezTo>
                        <a:pt x="2386679" y="336855"/>
                        <a:pt x="2385917" y="337807"/>
                        <a:pt x="2386584" y="338474"/>
                      </a:cubicBezTo>
                      <a:cubicBezTo>
                        <a:pt x="2398395" y="350952"/>
                        <a:pt x="2409825" y="366192"/>
                        <a:pt x="2423446" y="377717"/>
                      </a:cubicBezTo>
                      <a:cubicBezTo>
                        <a:pt x="2375345" y="374193"/>
                        <a:pt x="2379631" y="376288"/>
                        <a:pt x="2311337" y="376288"/>
                      </a:cubicBezTo>
                      <a:cubicBezTo>
                        <a:pt x="2288953" y="376288"/>
                        <a:pt x="2266569" y="376383"/>
                        <a:pt x="2244185" y="376383"/>
                      </a:cubicBezTo>
                      <a:cubicBezTo>
                        <a:pt x="2272189" y="319900"/>
                        <a:pt x="2290572" y="258178"/>
                        <a:pt x="2287429" y="199409"/>
                      </a:cubicBezTo>
                      <a:cubicBezTo>
                        <a:pt x="2287334" y="197790"/>
                        <a:pt x="2285048" y="197409"/>
                        <a:pt x="2284571" y="199028"/>
                      </a:cubicBezTo>
                      <a:cubicBezTo>
                        <a:pt x="2268760" y="253797"/>
                        <a:pt x="2257616" y="308851"/>
                        <a:pt x="2233994" y="361239"/>
                      </a:cubicBezTo>
                      <a:cubicBezTo>
                        <a:pt x="2231708" y="366382"/>
                        <a:pt x="2229231" y="371430"/>
                        <a:pt x="2226755" y="376383"/>
                      </a:cubicBezTo>
                      <a:cubicBezTo>
                        <a:pt x="2175605" y="376479"/>
                        <a:pt x="2124361" y="376479"/>
                        <a:pt x="2073211" y="376574"/>
                      </a:cubicBezTo>
                      <a:cubicBezTo>
                        <a:pt x="2051018" y="376574"/>
                        <a:pt x="2028825" y="376574"/>
                        <a:pt x="2006632" y="376669"/>
                      </a:cubicBezTo>
                      <a:cubicBezTo>
                        <a:pt x="2006536" y="375240"/>
                        <a:pt x="2006536" y="373812"/>
                        <a:pt x="2006536" y="372478"/>
                      </a:cubicBezTo>
                      <a:cubicBezTo>
                        <a:pt x="2006441" y="370383"/>
                        <a:pt x="2003393" y="370383"/>
                        <a:pt x="2003298" y="372478"/>
                      </a:cubicBezTo>
                      <a:cubicBezTo>
                        <a:pt x="2003203" y="373907"/>
                        <a:pt x="2003203" y="375336"/>
                        <a:pt x="2003203" y="376764"/>
                      </a:cubicBezTo>
                      <a:cubicBezTo>
                        <a:pt x="1867757" y="376955"/>
                        <a:pt x="1732407" y="377050"/>
                        <a:pt x="1596961" y="377145"/>
                      </a:cubicBezTo>
                      <a:cubicBezTo>
                        <a:pt x="1495330" y="377241"/>
                        <a:pt x="1393603" y="377145"/>
                        <a:pt x="1291971" y="377145"/>
                      </a:cubicBezTo>
                      <a:cubicBezTo>
                        <a:pt x="1211675" y="291039"/>
                        <a:pt x="1130427" y="195027"/>
                        <a:pt x="1033081" y="127590"/>
                      </a:cubicBezTo>
                      <a:cubicBezTo>
                        <a:pt x="1032796" y="125781"/>
                        <a:pt x="1032701" y="123876"/>
                        <a:pt x="1032415" y="122066"/>
                      </a:cubicBezTo>
                      <a:cubicBezTo>
                        <a:pt x="1032224" y="120732"/>
                        <a:pt x="1029938" y="120732"/>
                        <a:pt x="1029748" y="122066"/>
                      </a:cubicBezTo>
                      <a:cubicBezTo>
                        <a:pt x="1029557" y="123018"/>
                        <a:pt x="1029557" y="124066"/>
                        <a:pt x="1029367" y="125019"/>
                      </a:cubicBezTo>
                      <a:cubicBezTo>
                        <a:pt x="971264" y="85395"/>
                        <a:pt x="907352" y="55962"/>
                        <a:pt x="834390" y="44913"/>
                      </a:cubicBezTo>
                      <a:cubicBezTo>
                        <a:pt x="730758" y="29197"/>
                        <a:pt x="621887" y="51295"/>
                        <a:pt x="536924" y="113684"/>
                      </a:cubicBezTo>
                      <a:cubicBezTo>
                        <a:pt x="488823" y="149117"/>
                        <a:pt x="452152" y="195789"/>
                        <a:pt x="419957" y="245891"/>
                      </a:cubicBezTo>
                      <a:cubicBezTo>
                        <a:pt x="419576" y="245129"/>
                        <a:pt x="418338" y="245129"/>
                        <a:pt x="418147" y="245986"/>
                      </a:cubicBezTo>
                      <a:cubicBezTo>
                        <a:pt x="417862" y="247224"/>
                        <a:pt x="417671" y="248558"/>
                        <a:pt x="417385" y="249796"/>
                      </a:cubicBezTo>
                      <a:cubicBezTo>
                        <a:pt x="396240" y="283134"/>
                        <a:pt x="376904" y="317900"/>
                        <a:pt x="357473" y="351904"/>
                      </a:cubicBezTo>
                      <a:cubicBezTo>
                        <a:pt x="357473" y="269132"/>
                        <a:pt x="356711" y="186455"/>
                        <a:pt x="353759" y="103873"/>
                      </a:cubicBezTo>
                      <a:cubicBezTo>
                        <a:pt x="354235" y="74822"/>
                        <a:pt x="354044" y="45675"/>
                        <a:pt x="352901" y="16719"/>
                      </a:cubicBezTo>
                      <a:cubicBezTo>
                        <a:pt x="366236" y="31007"/>
                        <a:pt x="378523" y="46247"/>
                        <a:pt x="391001" y="61201"/>
                      </a:cubicBezTo>
                      <a:cubicBezTo>
                        <a:pt x="391763" y="62154"/>
                        <a:pt x="393097" y="60915"/>
                        <a:pt x="392620" y="59963"/>
                      </a:cubicBezTo>
                      <a:cubicBezTo>
                        <a:pt x="380714" y="38341"/>
                        <a:pt x="370237" y="17481"/>
                        <a:pt x="350901" y="1289"/>
                      </a:cubicBezTo>
                      <a:cubicBezTo>
                        <a:pt x="348710" y="-521"/>
                        <a:pt x="345186" y="-616"/>
                        <a:pt x="343662" y="2241"/>
                      </a:cubicBezTo>
                      <a:cubicBezTo>
                        <a:pt x="332613" y="23101"/>
                        <a:pt x="314611" y="40722"/>
                        <a:pt x="297751" y="57105"/>
                      </a:cubicBezTo>
                      <a:cubicBezTo>
                        <a:pt x="296513" y="58248"/>
                        <a:pt x="298133" y="60344"/>
                        <a:pt x="299561" y="59487"/>
                      </a:cubicBezTo>
                      <a:cubicBezTo>
                        <a:pt x="316897" y="49295"/>
                        <a:pt x="330422" y="35579"/>
                        <a:pt x="342233" y="19958"/>
                      </a:cubicBezTo>
                      <a:cubicBezTo>
                        <a:pt x="341186" y="47961"/>
                        <a:pt x="340995" y="75965"/>
                        <a:pt x="341471" y="103968"/>
                      </a:cubicBezTo>
                      <a:cubicBezTo>
                        <a:pt x="338233" y="194837"/>
                        <a:pt x="337471" y="285991"/>
                        <a:pt x="337757" y="377050"/>
                      </a:cubicBezTo>
                      <a:cubicBezTo>
                        <a:pt x="227267" y="376955"/>
                        <a:pt x="116776" y="376860"/>
                        <a:pt x="6382" y="376955"/>
                      </a:cubicBezTo>
                      <a:cubicBezTo>
                        <a:pt x="2095" y="376955"/>
                        <a:pt x="0" y="380289"/>
                        <a:pt x="0" y="383622"/>
                      </a:cubicBezTo>
                      <a:cubicBezTo>
                        <a:pt x="0" y="386956"/>
                        <a:pt x="2095" y="390290"/>
                        <a:pt x="6382" y="390290"/>
                      </a:cubicBezTo>
                      <a:cubicBezTo>
                        <a:pt x="116300" y="390290"/>
                        <a:pt x="226219" y="390290"/>
                        <a:pt x="336137" y="390290"/>
                      </a:cubicBezTo>
                      <a:cubicBezTo>
                        <a:pt x="336233" y="391433"/>
                        <a:pt x="336899" y="392385"/>
                        <a:pt x="337852" y="392957"/>
                      </a:cubicBezTo>
                      <a:cubicBezTo>
                        <a:pt x="338233" y="500494"/>
                        <a:pt x="339757" y="608127"/>
                        <a:pt x="339852" y="715473"/>
                      </a:cubicBezTo>
                      <a:cubicBezTo>
                        <a:pt x="339852" y="720522"/>
                        <a:pt x="343757" y="723093"/>
                        <a:pt x="347663" y="723093"/>
                      </a:cubicBezTo>
                      <a:cubicBezTo>
                        <a:pt x="351568" y="723093"/>
                        <a:pt x="355568" y="720522"/>
                        <a:pt x="355473" y="715473"/>
                      </a:cubicBezTo>
                      <a:cubicBezTo>
                        <a:pt x="355568" y="607269"/>
                        <a:pt x="357092" y="498780"/>
                        <a:pt x="357473" y="390290"/>
                      </a:cubicBezTo>
                      <a:cubicBezTo>
                        <a:pt x="474440" y="390290"/>
                        <a:pt x="591407" y="390195"/>
                        <a:pt x="708374" y="390195"/>
                      </a:cubicBezTo>
                      <a:cubicBezTo>
                        <a:pt x="708374" y="390671"/>
                        <a:pt x="708374" y="391147"/>
                        <a:pt x="708470" y="391623"/>
                      </a:cubicBezTo>
                      <a:cubicBezTo>
                        <a:pt x="708565" y="393052"/>
                        <a:pt x="710565" y="393052"/>
                        <a:pt x="710660" y="391623"/>
                      </a:cubicBezTo>
                      <a:cubicBezTo>
                        <a:pt x="710660" y="391147"/>
                        <a:pt x="710660" y="390671"/>
                        <a:pt x="710756" y="390195"/>
                      </a:cubicBezTo>
                      <a:cubicBezTo>
                        <a:pt x="866108" y="390099"/>
                        <a:pt x="1021461" y="390099"/>
                        <a:pt x="1176814" y="390004"/>
                      </a:cubicBezTo>
                      <a:cubicBezTo>
                        <a:pt x="1177481" y="394576"/>
                        <a:pt x="1184624" y="394576"/>
                        <a:pt x="1185291" y="390004"/>
                      </a:cubicBezTo>
                      <a:cubicBezTo>
                        <a:pt x="1219676" y="390004"/>
                        <a:pt x="1254061" y="390004"/>
                        <a:pt x="1288352" y="390004"/>
                      </a:cubicBezTo>
                      <a:cubicBezTo>
                        <a:pt x="1306830" y="409721"/>
                        <a:pt x="1325404" y="429247"/>
                        <a:pt x="1344359" y="448392"/>
                      </a:cubicBezTo>
                      <a:cubicBezTo>
                        <a:pt x="1344740" y="454012"/>
                        <a:pt x="1345121" y="459632"/>
                        <a:pt x="1345883" y="465442"/>
                      </a:cubicBezTo>
                      <a:cubicBezTo>
                        <a:pt x="1346168" y="467728"/>
                        <a:pt x="1349121" y="467728"/>
                        <a:pt x="1349502" y="465442"/>
                      </a:cubicBezTo>
                      <a:cubicBezTo>
                        <a:pt x="1349978" y="461727"/>
                        <a:pt x="1350264" y="458108"/>
                        <a:pt x="1350550" y="454488"/>
                      </a:cubicBezTo>
                      <a:cubicBezTo>
                        <a:pt x="1366457" y="470395"/>
                        <a:pt x="1382649" y="486111"/>
                        <a:pt x="1399318" y="501256"/>
                      </a:cubicBezTo>
                      <a:cubicBezTo>
                        <a:pt x="1466374" y="562216"/>
                        <a:pt x="1541717" y="613651"/>
                        <a:pt x="1627632" y="644036"/>
                      </a:cubicBezTo>
                      <a:cubicBezTo>
                        <a:pt x="1687544" y="665181"/>
                        <a:pt x="1752695" y="675468"/>
                        <a:pt x="1817084" y="673278"/>
                      </a:cubicBezTo>
                      <a:cubicBezTo>
                        <a:pt x="1817370" y="676040"/>
                        <a:pt x="1819465" y="677088"/>
                        <a:pt x="1821561" y="676992"/>
                      </a:cubicBezTo>
                      <a:cubicBezTo>
                        <a:pt x="1823847" y="677088"/>
                        <a:pt x="1825943" y="675945"/>
                        <a:pt x="1826133" y="672992"/>
                      </a:cubicBezTo>
                      <a:cubicBezTo>
                        <a:pt x="1826133" y="672897"/>
                        <a:pt x="1826133" y="672897"/>
                        <a:pt x="1826133" y="672801"/>
                      </a:cubicBezTo>
                      <a:cubicBezTo>
                        <a:pt x="1860614" y="670992"/>
                        <a:pt x="1894713" y="665658"/>
                        <a:pt x="1927670" y="656323"/>
                      </a:cubicBezTo>
                      <a:cubicBezTo>
                        <a:pt x="2026730" y="628224"/>
                        <a:pt x="2112455" y="563454"/>
                        <a:pt x="2175986" y="483540"/>
                      </a:cubicBezTo>
                      <a:cubicBezTo>
                        <a:pt x="2182463" y="475348"/>
                        <a:pt x="2188845" y="466680"/>
                        <a:pt x="2195227" y="457822"/>
                      </a:cubicBezTo>
                      <a:cubicBezTo>
                        <a:pt x="2196179" y="457917"/>
                        <a:pt x="2197132" y="457536"/>
                        <a:pt x="2197322" y="456489"/>
                      </a:cubicBezTo>
                      <a:cubicBezTo>
                        <a:pt x="2197513" y="455727"/>
                        <a:pt x="2197608" y="454965"/>
                        <a:pt x="2197799" y="454107"/>
                      </a:cubicBezTo>
                      <a:cubicBezTo>
                        <a:pt x="2211705" y="434391"/>
                        <a:pt x="2224945" y="413245"/>
                        <a:pt x="2236851" y="390957"/>
                      </a:cubicBezTo>
                      <a:cubicBezTo>
                        <a:pt x="2330006" y="391433"/>
                        <a:pt x="2346675" y="395338"/>
                        <a:pt x="2438876" y="388385"/>
                      </a:cubicBezTo>
                      <a:cubicBezTo>
                        <a:pt x="2439162" y="388575"/>
                        <a:pt x="2439448" y="388671"/>
                        <a:pt x="2439734" y="388861"/>
                      </a:cubicBezTo>
                      <a:cubicBezTo>
                        <a:pt x="2425637" y="402101"/>
                        <a:pt x="2413635" y="416769"/>
                        <a:pt x="2400681" y="431343"/>
                      </a:cubicBezTo>
                      <a:cubicBezTo>
                        <a:pt x="2399633" y="432486"/>
                        <a:pt x="2401157" y="433914"/>
                        <a:pt x="2402396" y="433057"/>
                      </a:cubicBezTo>
                      <a:cubicBezTo>
                        <a:pt x="2418779" y="420103"/>
                        <a:pt x="2434209" y="406673"/>
                        <a:pt x="2449640" y="392671"/>
                      </a:cubicBezTo>
                      <a:cubicBezTo>
                        <a:pt x="2451926" y="393052"/>
                        <a:pt x="2454307" y="391623"/>
                        <a:pt x="2454878" y="389337"/>
                      </a:cubicBezTo>
                      <a:cubicBezTo>
                        <a:pt x="2455164" y="388575"/>
                        <a:pt x="2455450" y="387718"/>
                        <a:pt x="2455640" y="386956"/>
                      </a:cubicBezTo>
                      <a:cubicBezTo>
                        <a:pt x="2457545" y="382765"/>
                        <a:pt x="2454307" y="379241"/>
                        <a:pt x="2450687" y="379812"/>
                      </a:cubicBezTo>
                      <a:close/>
                      <a:moveTo>
                        <a:pt x="388715" y="376955"/>
                      </a:moveTo>
                      <a:cubicBezTo>
                        <a:pt x="378333" y="376955"/>
                        <a:pt x="367951" y="376955"/>
                        <a:pt x="357569" y="376955"/>
                      </a:cubicBezTo>
                      <a:cubicBezTo>
                        <a:pt x="357569" y="374764"/>
                        <a:pt x="357569" y="372669"/>
                        <a:pt x="357569" y="370478"/>
                      </a:cubicBezTo>
                      <a:cubicBezTo>
                        <a:pt x="368522" y="354000"/>
                        <a:pt x="378809" y="336950"/>
                        <a:pt x="389001" y="319900"/>
                      </a:cubicBezTo>
                      <a:cubicBezTo>
                        <a:pt x="386334" y="338569"/>
                        <a:pt x="387477" y="358095"/>
                        <a:pt x="388715" y="376955"/>
                      </a:cubicBezTo>
                      <a:close/>
                      <a:moveTo>
                        <a:pt x="392430" y="376955"/>
                      </a:moveTo>
                      <a:cubicBezTo>
                        <a:pt x="393764" y="356571"/>
                        <a:pt x="395002" y="335521"/>
                        <a:pt x="391573" y="315709"/>
                      </a:cubicBezTo>
                      <a:cubicBezTo>
                        <a:pt x="399288" y="302660"/>
                        <a:pt x="407003" y="289515"/>
                        <a:pt x="414814" y="276561"/>
                      </a:cubicBezTo>
                      <a:cubicBezTo>
                        <a:pt x="414433" y="290468"/>
                        <a:pt x="415004" y="304565"/>
                        <a:pt x="414909" y="318186"/>
                      </a:cubicBezTo>
                      <a:cubicBezTo>
                        <a:pt x="414718" y="337807"/>
                        <a:pt x="415481" y="356286"/>
                        <a:pt x="417671" y="375621"/>
                      </a:cubicBezTo>
                      <a:cubicBezTo>
                        <a:pt x="417576" y="376479"/>
                        <a:pt x="418147" y="376955"/>
                        <a:pt x="418814" y="377050"/>
                      </a:cubicBezTo>
                      <a:cubicBezTo>
                        <a:pt x="409956" y="377050"/>
                        <a:pt x="401193" y="377050"/>
                        <a:pt x="392430" y="376955"/>
                      </a:cubicBezTo>
                      <a:close/>
                      <a:moveTo>
                        <a:pt x="419481" y="377050"/>
                      </a:moveTo>
                      <a:cubicBezTo>
                        <a:pt x="420148" y="376955"/>
                        <a:pt x="420719" y="376574"/>
                        <a:pt x="420719" y="375621"/>
                      </a:cubicBezTo>
                      <a:cubicBezTo>
                        <a:pt x="422910" y="356286"/>
                        <a:pt x="424053" y="337807"/>
                        <a:pt x="423482" y="318186"/>
                      </a:cubicBezTo>
                      <a:cubicBezTo>
                        <a:pt x="423005" y="300183"/>
                        <a:pt x="424339" y="281514"/>
                        <a:pt x="422720" y="263417"/>
                      </a:cubicBezTo>
                      <a:cubicBezTo>
                        <a:pt x="428149" y="254559"/>
                        <a:pt x="433673" y="245700"/>
                        <a:pt x="439388" y="237033"/>
                      </a:cubicBezTo>
                      <a:cubicBezTo>
                        <a:pt x="453581" y="215411"/>
                        <a:pt x="469201" y="194837"/>
                        <a:pt x="486251" y="175787"/>
                      </a:cubicBezTo>
                      <a:cubicBezTo>
                        <a:pt x="482822" y="206172"/>
                        <a:pt x="483775" y="237128"/>
                        <a:pt x="483775" y="267703"/>
                      </a:cubicBezTo>
                      <a:cubicBezTo>
                        <a:pt x="483775" y="302755"/>
                        <a:pt x="483394" y="337521"/>
                        <a:pt x="486537" y="372383"/>
                      </a:cubicBezTo>
                      <a:cubicBezTo>
                        <a:pt x="486728" y="374478"/>
                        <a:pt x="489585" y="374478"/>
                        <a:pt x="489776" y="372383"/>
                      </a:cubicBezTo>
                      <a:cubicBezTo>
                        <a:pt x="492633" y="340284"/>
                        <a:pt x="492633" y="308470"/>
                        <a:pt x="492538" y="276276"/>
                      </a:cubicBezTo>
                      <a:cubicBezTo>
                        <a:pt x="492538" y="242271"/>
                        <a:pt x="493966" y="207696"/>
                        <a:pt x="489871" y="173882"/>
                      </a:cubicBezTo>
                      <a:cubicBezTo>
                        <a:pt x="489966" y="173215"/>
                        <a:pt x="489680" y="172834"/>
                        <a:pt x="489299" y="172548"/>
                      </a:cubicBezTo>
                      <a:cubicBezTo>
                        <a:pt x="502730" y="157880"/>
                        <a:pt x="517112" y="144164"/>
                        <a:pt x="532543" y="131496"/>
                      </a:cubicBezTo>
                      <a:cubicBezTo>
                        <a:pt x="526447" y="166452"/>
                        <a:pt x="531685" y="206934"/>
                        <a:pt x="531781" y="241509"/>
                      </a:cubicBezTo>
                      <a:cubicBezTo>
                        <a:pt x="531781" y="286848"/>
                        <a:pt x="532257" y="331806"/>
                        <a:pt x="534543" y="377050"/>
                      </a:cubicBezTo>
                      <a:cubicBezTo>
                        <a:pt x="496157" y="377050"/>
                        <a:pt x="457867" y="377050"/>
                        <a:pt x="419481" y="377050"/>
                      </a:cubicBezTo>
                      <a:close/>
                      <a:moveTo>
                        <a:pt x="537115" y="377050"/>
                      </a:moveTo>
                      <a:cubicBezTo>
                        <a:pt x="539210" y="334759"/>
                        <a:pt x="539877" y="292754"/>
                        <a:pt x="539877" y="250368"/>
                      </a:cubicBezTo>
                      <a:cubicBezTo>
                        <a:pt x="539877" y="226841"/>
                        <a:pt x="539972" y="203409"/>
                        <a:pt x="539877" y="179883"/>
                      </a:cubicBezTo>
                      <a:cubicBezTo>
                        <a:pt x="539782" y="162547"/>
                        <a:pt x="541306" y="144354"/>
                        <a:pt x="538258" y="127114"/>
                      </a:cubicBezTo>
                      <a:cubicBezTo>
                        <a:pt x="550926" y="117113"/>
                        <a:pt x="564166" y="107683"/>
                        <a:pt x="578263" y="99396"/>
                      </a:cubicBezTo>
                      <a:cubicBezTo>
                        <a:pt x="581692" y="97396"/>
                        <a:pt x="585216" y="95682"/>
                        <a:pt x="588645" y="93777"/>
                      </a:cubicBezTo>
                      <a:cubicBezTo>
                        <a:pt x="585121" y="113208"/>
                        <a:pt x="586454" y="133686"/>
                        <a:pt x="586359" y="153308"/>
                      </a:cubicBezTo>
                      <a:cubicBezTo>
                        <a:pt x="586169" y="181026"/>
                        <a:pt x="586169" y="208839"/>
                        <a:pt x="586169" y="236556"/>
                      </a:cubicBezTo>
                      <a:cubicBezTo>
                        <a:pt x="586169" y="282848"/>
                        <a:pt x="582739" y="330854"/>
                        <a:pt x="588645" y="376955"/>
                      </a:cubicBezTo>
                      <a:cubicBezTo>
                        <a:pt x="571500" y="377050"/>
                        <a:pt x="554260" y="377050"/>
                        <a:pt x="537115" y="377050"/>
                      </a:cubicBezTo>
                      <a:close/>
                      <a:moveTo>
                        <a:pt x="644557" y="377050"/>
                      </a:moveTo>
                      <a:cubicBezTo>
                        <a:pt x="627221" y="377050"/>
                        <a:pt x="609791" y="377050"/>
                        <a:pt x="592455" y="377050"/>
                      </a:cubicBezTo>
                      <a:cubicBezTo>
                        <a:pt x="598360" y="330949"/>
                        <a:pt x="594932" y="282943"/>
                        <a:pt x="594932" y="236652"/>
                      </a:cubicBezTo>
                      <a:cubicBezTo>
                        <a:pt x="594932" y="211982"/>
                        <a:pt x="595027" y="187312"/>
                        <a:pt x="594836" y="162642"/>
                      </a:cubicBezTo>
                      <a:cubicBezTo>
                        <a:pt x="594741" y="139401"/>
                        <a:pt x="596741" y="114827"/>
                        <a:pt x="592074" y="91967"/>
                      </a:cubicBezTo>
                      <a:cubicBezTo>
                        <a:pt x="610743" y="82156"/>
                        <a:pt x="630269" y="74346"/>
                        <a:pt x="650367" y="68154"/>
                      </a:cubicBezTo>
                      <a:cubicBezTo>
                        <a:pt x="644747" y="117970"/>
                        <a:pt x="648653" y="170262"/>
                        <a:pt x="648557" y="220269"/>
                      </a:cubicBezTo>
                      <a:cubicBezTo>
                        <a:pt x="648367" y="272561"/>
                        <a:pt x="646843" y="324948"/>
                        <a:pt x="650843" y="377050"/>
                      </a:cubicBezTo>
                      <a:lnTo>
                        <a:pt x="644557" y="377050"/>
                      </a:lnTo>
                      <a:close/>
                      <a:moveTo>
                        <a:pt x="707993" y="377050"/>
                      </a:moveTo>
                      <a:cubicBezTo>
                        <a:pt x="690086" y="377050"/>
                        <a:pt x="672084" y="377050"/>
                        <a:pt x="654177" y="377050"/>
                      </a:cubicBezTo>
                      <a:cubicBezTo>
                        <a:pt x="657987" y="327615"/>
                        <a:pt x="656558" y="277895"/>
                        <a:pt x="656558" y="228270"/>
                      </a:cubicBezTo>
                      <a:cubicBezTo>
                        <a:pt x="656558" y="175311"/>
                        <a:pt x="660749" y="119685"/>
                        <a:pt x="654558" y="66821"/>
                      </a:cubicBezTo>
                      <a:cubicBezTo>
                        <a:pt x="672275" y="61582"/>
                        <a:pt x="690467" y="57677"/>
                        <a:pt x="708851" y="55105"/>
                      </a:cubicBezTo>
                      <a:cubicBezTo>
                        <a:pt x="706184" y="162357"/>
                        <a:pt x="703135" y="269799"/>
                        <a:pt x="707993" y="377050"/>
                      </a:cubicBezTo>
                      <a:close/>
                      <a:moveTo>
                        <a:pt x="711327" y="377050"/>
                      </a:moveTo>
                      <a:cubicBezTo>
                        <a:pt x="716089" y="269703"/>
                        <a:pt x="713137" y="162166"/>
                        <a:pt x="710565" y="54915"/>
                      </a:cubicBezTo>
                      <a:cubicBezTo>
                        <a:pt x="729901" y="52248"/>
                        <a:pt x="749427" y="51009"/>
                        <a:pt x="768953" y="51105"/>
                      </a:cubicBezTo>
                      <a:cubicBezTo>
                        <a:pt x="763810" y="104540"/>
                        <a:pt x="767715" y="159975"/>
                        <a:pt x="767715" y="213411"/>
                      </a:cubicBezTo>
                      <a:cubicBezTo>
                        <a:pt x="767715" y="266465"/>
                        <a:pt x="766286" y="319424"/>
                        <a:pt x="770287" y="372383"/>
                      </a:cubicBezTo>
                      <a:cubicBezTo>
                        <a:pt x="770382" y="374097"/>
                        <a:pt x="772763" y="374097"/>
                        <a:pt x="772859" y="372383"/>
                      </a:cubicBezTo>
                      <a:cubicBezTo>
                        <a:pt x="776859" y="319424"/>
                        <a:pt x="775430" y="266465"/>
                        <a:pt x="775430" y="213411"/>
                      </a:cubicBezTo>
                      <a:cubicBezTo>
                        <a:pt x="775430" y="159975"/>
                        <a:pt x="779240" y="104635"/>
                        <a:pt x="774192" y="51295"/>
                      </a:cubicBezTo>
                      <a:cubicBezTo>
                        <a:pt x="791623" y="51581"/>
                        <a:pt x="809149" y="53010"/>
                        <a:pt x="826484" y="55296"/>
                      </a:cubicBezTo>
                      <a:cubicBezTo>
                        <a:pt x="819245" y="106540"/>
                        <a:pt x="824770" y="162071"/>
                        <a:pt x="824675" y="213601"/>
                      </a:cubicBezTo>
                      <a:cubicBezTo>
                        <a:pt x="824579" y="268179"/>
                        <a:pt x="823055" y="322662"/>
                        <a:pt x="827246" y="377050"/>
                      </a:cubicBezTo>
                      <a:cubicBezTo>
                        <a:pt x="788480" y="377050"/>
                        <a:pt x="749903" y="377050"/>
                        <a:pt x="711327" y="377050"/>
                      </a:cubicBezTo>
                      <a:close/>
                      <a:moveTo>
                        <a:pt x="917734" y="225793"/>
                      </a:moveTo>
                      <a:cubicBezTo>
                        <a:pt x="917543" y="276371"/>
                        <a:pt x="917734" y="326568"/>
                        <a:pt x="919925" y="377050"/>
                      </a:cubicBezTo>
                      <a:cubicBezTo>
                        <a:pt x="890016" y="377050"/>
                        <a:pt x="860203" y="377050"/>
                        <a:pt x="830294" y="377050"/>
                      </a:cubicBezTo>
                      <a:cubicBezTo>
                        <a:pt x="834485" y="322662"/>
                        <a:pt x="832961" y="268084"/>
                        <a:pt x="832866" y="213601"/>
                      </a:cubicBezTo>
                      <a:cubicBezTo>
                        <a:pt x="832771" y="162261"/>
                        <a:pt x="838200" y="106921"/>
                        <a:pt x="831056" y="55867"/>
                      </a:cubicBezTo>
                      <a:cubicBezTo>
                        <a:pt x="846677" y="58058"/>
                        <a:pt x="862203" y="61201"/>
                        <a:pt x="877443" y="65011"/>
                      </a:cubicBezTo>
                      <a:cubicBezTo>
                        <a:pt x="873824" y="167595"/>
                        <a:pt x="869537" y="272180"/>
                        <a:pt x="876967" y="374764"/>
                      </a:cubicBezTo>
                      <a:cubicBezTo>
                        <a:pt x="877157" y="376955"/>
                        <a:pt x="880205" y="376955"/>
                        <a:pt x="880396" y="374764"/>
                      </a:cubicBezTo>
                      <a:cubicBezTo>
                        <a:pt x="887825" y="272370"/>
                        <a:pt x="883634" y="167976"/>
                        <a:pt x="879920" y="65583"/>
                      </a:cubicBezTo>
                      <a:cubicBezTo>
                        <a:pt x="893731" y="69107"/>
                        <a:pt x="907256" y="73393"/>
                        <a:pt x="920687" y="78156"/>
                      </a:cubicBezTo>
                      <a:cubicBezTo>
                        <a:pt x="913067" y="125876"/>
                        <a:pt x="918020" y="177597"/>
                        <a:pt x="917734" y="225793"/>
                      </a:cubicBezTo>
                      <a:close/>
                      <a:moveTo>
                        <a:pt x="923163" y="377050"/>
                      </a:moveTo>
                      <a:cubicBezTo>
                        <a:pt x="925259" y="329711"/>
                        <a:pt x="925449" y="282467"/>
                        <a:pt x="925354" y="235032"/>
                      </a:cubicBezTo>
                      <a:cubicBezTo>
                        <a:pt x="925259" y="184074"/>
                        <a:pt x="930497" y="129210"/>
                        <a:pt x="922496" y="78727"/>
                      </a:cubicBezTo>
                      <a:cubicBezTo>
                        <a:pt x="926021" y="79965"/>
                        <a:pt x="929545" y="81108"/>
                        <a:pt x="932974" y="82442"/>
                      </a:cubicBezTo>
                      <a:cubicBezTo>
                        <a:pt x="947833" y="88252"/>
                        <a:pt x="962311" y="95205"/>
                        <a:pt x="976408" y="102825"/>
                      </a:cubicBezTo>
                      <a:cubicBezTo>
                        <a:pt x="970312" y="145593"/>
                        <a:pt x="974884" y="192075"/>
                        <a:pt x="974884" y="234937"/>
                      </a:cubicBezTo>
                      <a:cubicBezTo>
                        <a:pt x="974789" y="282086"/>
                        <a:pt x="971931" y="330092"/>
                        <a:pt x="977265" y="377050"/>
                      </a:cubicBezTo>
                      <a:lnTo>
                        <a:pt x="923163" y="377050"/>
                      </a:lnTo>
                      <a:close/>
                      <a:moveTo>
                        <a:pt x="980123" y="377050"/>
                      </a:moveTo>
                      <a:cubicBezTo>
                        <a:pt x="985457" y="330187"/>
                        <a:pt x="982599" y="282181"/>
                        <a:pt x="982504" y="234937"/>
                      </a:cubicBezTo>
                      <a:cubicBezTo>
                        <a:pt x="982409" y="192932"/>
                        <a:pt x="986885" y="147498"/>
                        <a:pt x="981361" y="105492"/>
                      </a:cubicBezTo>
                      <a:cubicBezTo>
                        <a:pt x="997458" y="114446"/>
                        <a:pt x="1012984" y="124542"/>
                        <a:pt x="1028033" y="135306"/>
                      </a:cubicBezTo>
                      <a:cubicBezTo>
                        <a:pt x="1024223" y="171405"/>
                        <a:pt x="1027748" y="209791"/>
                        <a:pt x="1027652" y="245700"/>
                      </a:cubicBezTo>
                      <a:cubicBezTo>
                        <a:pt x="1027557" y="289515"/>
                        <a:pt x="1026700" y="333330"/>
                        <a:pt x="1029557" y="377050"/>
                      </a:cubicBezTo>
                      <a:lnTo>
                        <a:pt x="980123" y="377050"/>
                      </a:lnTo>
                      <a:close/>
                      <a:moveTo>
                        <a:pt x="1128141" y="377050"/>
                      </a:moveTo>
                      <a:cubicBezTo>
                        <a:pt x="1096328" y="377050"/>
                        <a:pt x="1064514" y="377050"/>
                        <a:pt x="1032701" y="377050"/>
                      </a:cubicBezTo>
                      <a:cubicBezTo>
                        <a:pt x="1035368" y="336188"/>
                        <a:pt x="1034701" y="295421"/>
                        <a:pt x="1034606" y="254559"/>
                      </a:cubicBezTo>
                      <a:cubicBezTo>
                        <a:pt x="1034510" y="217411"/>
                        <a:pt x="1038130" y="177692"/>
                        <a:pt x="1034701" y="140163"/>
                      </a:cubicBezTo>
                      <a:cubicBezTo>
                        <a:pt x="1050989" y="152165"/>
                        <a:pt x="1066705" y="165024"/>
                        <a:pt x="1082040" y="178454"/>
                      </a:cubicBezTo>
                      <a:cubicBezTo>
                        <a:pt x="1081278" y="177978"/>
                        <a:pt x="1080040" y="178263"/>
                        <a:pt x="1079849" y="179216"/>
                      </a:cubicBezTo>
                      <a:cubicBezTo>
                        <a:pt x="1074896" y="208839"/>
                        <a:pt x="1077468" y="240366"/>
                        <a:pt x="1077278" y="270370"/>
                      </a:cubicBezTo>
                      <a:cubicBezTo>
                        <a:pt x="1077182" y="303708"/>
                        <a:pt x="1076325" y="336855"/>
                        <a:pt x="1079754" y="370097"/>
                      </a:cubicBezTo>
                      <a:cubicBezTo>
                        <a:pt x="1079945" y="371811"/>
                        <a:pt x="1082231" y="371811"/>
                        <a:pt x="1082421" y="370097"/>
                      </a:cubicBezTo>
                      <a:cubicBezTo>
                        <a:pt x="1085850" y="336855"/>
                        <a:pt x="1085088" y="303708"/>
                        <a:pt x="1084898" y="270370"/>
                      </a:cubicBezTo>
                      <a:cubicBezTo>
                        <a:pt x="1084802" y="240366"/>
                        <a:pt x="1087279" y="208934"/>
                        <a:pt x="1082326" y="179216"/>
                      </a:cubicBezTo>
                      <a:cubicBezTo>
                        <a:pt x="1082231" y="178930"/>
                        <a:pt x="1082135" y="178644"/>
                        <a:pt x="1081850" y="178454"/>
                      </a:cubicBezTo>
                      <a:cubicBezTo>
                        <a:pt x="1097090" y="191789"/>
                        <a:pt x="1111853" y="205791"/>
                        <a:pt x="1126331" y="219888"/>
                      </a:cubicBezTo>
                      <a:cubicBezTo>
                        <a:pt x="1126331" y="219983"/>
                        <a:pt x="1126331" y="219983"/>
                        <a:pt x="1126331" y="220078"/>
                      </a:cubicBezTo>
                      <a:cubicBezTo>
                        <a:pt x="1132904" y="271704"/>
                        <a:pt x="1121188" y="325425"/>
                        <a:pt x="1128141" y="377050"/>
                      </a:cubicBezTo>
                      <a:close/>
                      <a:moveTo>
                        <a:pt x="1176909" y="377050"/>
                      </a:moveTo>
                      <a:lnTo>
                        <a:pt x="1134237" y="377050"/>
                      </a:lnTo>
                      <a:cubicBezTo>
                        <a:pt x="1140809" y="328187"/>
                        <a:pt x="1130713" y="277323"/>
                        <a:pt x="1135094" y="228174"/>
                      </a:cubicBezTo>
                      <a:cubicBezTo>
                        <a:pt x="1150239" y="243129"/>
                        <a:pt x="1164908" y="258273"/>
                        <a:pt x="1179290" y="273228"/>
                      </a:cubicBezTo>
                      <a:cubicBezTo>
                        <a:pt x="1175766" y="307518"/>
                        <a:pt x="1177004" y="342570"/>
                        <a:pt x="1176909" y="377050"/>
                      </a:cubicBezTo>
                      <a:close/>
                      <a:moveTo>
                        <a:pt x="1185386" y="377050"/>
                      </a:moveTo>
                      <a:cubicBezTo>
                        <a:pt x="1185196" y="343998"/>
                        <a:pt x="1186339" y="310470"/>
                        <a:pt x="1183481" y="277609"/>
                      </a:cubicBezTo>
                      <a:cubicBezTo>
                        <a:pt x="1185672" y="279895"/>
                        <a:pt x="1187958" y="282181"/>
                        <a:pt x="1190149" y="284467"/>
                      </a:cubicBezTo>
                      <a:cubicBezTo>
                        <a:pt x="1205675" y="300564"/>
                        <a:pt x="1220915" y="316947"/>
                        <a:pt x="1236155" y="333330"/>
                      </a:cubicBezTo>
                      <a:cubicBezTo>
                        <a:pt x="1233392" y="347618"/>
                        <a:pt x="1234250" y="362953"/>
                        <a:pt x="1236917" y="377050"/>
                      </a:cubicBezTo>
                      <a:cubicBezTo>
                        <a:pt x="1219772" y="377050"/>
                        <a:pt x="1202627" y="377050"/>
                        <a:pt x="1185386" y="377050"/>
                      </a:cubicBezTo>
                      <a:close/>
                      <a:moveTo>
                        <a:pt x="1239679" y="377050"/>
                      </a:moveTo>
                      <a:cubicBezTo>
                        <a:pt x="1242060" y="364953"/>
                        <a:pt x="1243108" y="351809"/>
                        <a:pt x="1241679" y="339331"/>
                      </a:cubicBezTo>
                      <a:cubicBezTo>
                        <a:pt x="1253300" y="351904"/>
                        <a:pt x="1265015" y="364477"/>
                        <a:pt x="1276636" y="377050"/>
                      </a:cubicBezTo>
                      <a:lnTo>
                        <a:pt x="1239679" y="377050"/>
                      </a:lnTo>
                      <a:close/>
                      <a:moveTo>
                        <a:pt x="1343597" y="421246"/>
                      </a:moveTo>
                      <a:cubicBezTo>
                        <a:pt x="1343597" y="424675"/>
                        <a:pt x="1343787" y="427914"/>
                        <a:pt x="1343787" y="431152"/>
                      </a:cubicBezTo>
                      <a:cubicBezTo>
                        <a:pt x="1331119" y="418293"/>
                        <a:pt x="1318641" y="405339"/>
                        <a:pt x="1306354" y="392290"/>
                      </a:cubicBezTo>
                      <a:cubicBezTo>
                        <a:pt x="1305592" y="391433"/>
                        <a:pt x="1304735" y="390576"/>
                        <a:pt x="1303973" y="389814"/>
                      </a:cubicBezTo>
                      <a:cubicBezTo>
                        <a:pt x="1317689" y="389814"/>
                        <a:pt x="1331309" y="389814"/>
                        <a:pt x="1345025" y="389814"/>
                      </a:cubicBezTo>
                      <a:cubicBezTo>
                        <a:pt x="1342739" y="400005"/>
                        <a:pt x="1343692" y="410864"/>
                        <a:pt x="1343597" y="421246"/>
                      </a:cubicBezTo>
                      <a:close/>
                      <a:moveTo>
                        <a:pt x="1387888" y="474491"/>
                      </a:moveTo>
                      <a:cubicBezTo>
                        <a:pt x="1375601" y="462966"/>
                        <a:pt x="1363504" y="451155"/>
                        <a:pt x="1351693" y="439153"/>
                      </a:cubicBezTo>
                      <a:cubicBezTo>
                        <a:pt x="1351883" y="434962"/>
                        <a:pt x="1352074" y="430866"/>
                        <a:pt x="1352074" y="426580"/>
                      </a:cubicBezTo>
                      <a:cubicBezTo>
                        <a:pt x="1351979" y="414674"/>
                        <a:pt x="1353407" y="401625"/>
                        <a:pt x="1350645" y="389814"/>
                      </a:cubicBezTo>
                      <a:cubicBezTo>
                        <a:pt x="1363218" y="389814"/>
                        <a:pt x="1375696" y="389814"/>
                        <a:pt x="1388269" y="389814"/>
                      </a:cubicBezTo>
                      <a:cubicBezTo>
                        <a:pt x="1383125" y="416388"/>
                        <a:pt x="1384745" y="447345"/>
                        <a:pt x="1387888" y="474491"/>
                      </a:cubicBezTo>
                      <a:close/>
                      <a:moveTo>
                        <a:pt x="1392841" y="479158"/>
                      </a:moveTo>
                      <a:cubicBezTo>
                        <a:pt x="1396365" y="450964"/>
                        <a:pt x="1398556" y="417912"/>
                        <a:pt x="1393127" y="389814"/>
                      </a:cubicBezTo>
                      <a:cubicBezTo>
                        <a:pt x="1408176" y="389814"/>
                        <a:pt x="1423130" y="389814"/>
                        <a:pt x="1438180" y="389814"/>
                      </a:cubicBezTo>
                      <a:cubicBezTo>
                        <a:pt x="1432465" y="410673"/>
                        <a:pt x="1436180" y="436105"/>
                        <a:pt x="1436084" y="457155"/>
                      </a:cubicBezTo>
                      <a:cubicBezTo>
                        <a:pt x="1436084" y="478491"/>
                        <a:pt x="1435703" y="498780"/>
                        <a:pt x="1438751" y="519449"/>
                      </a:cubicBezTo>
                      <a:cubicBezTo>
                        <a:pt x="1423035" y="506590"/>
                        <a:pt x="1407795" y="493065"/>
                        <a:pt x="1392841" y="479158"/>
                      </a:cubicBezTo>
                      <a:close/>
                      <a:moveTo>
                        <a:pt x="1536954" y="588029"/>
                      </a:moveTo>
                      <a:cubicBezTo>
                        <a:pt x="1535335" y="587076"/>
                        <a:pt x="1533620" y="586219"/>
                        <a:pt x="1532001" y="585267"/>
                      </a:cubicBezTo>
                      <a:cubicBezTo>
                        <a:pt x="1500283" y="566883"/>
                        <a:pt x="1470565" y="545643"/>
                        <a:pt x="1442371" y="522497"/>
                      </a:cubicBezTo>
                      <a:cubicBezTo>
                        <a:pt x="1445895" y="500780"/>
                        <a:pt x="1445419" y="479539"/>
                        <a:pt x="1445419" y="457251"/>
                      </a:cubicBezTo>
                      <a:cubicBezTo>
                        <a:pt x="1445419" y="436200"/>
                        <a:pt x="1449038" y="410769"/>
                        <a:pt x="1443323" y="389909"/>
                      </a:cubicBezTo>
                      <a:cubicBezTo>
                        <a:pt x="1456277" y="389909"/>
                        <a:pt x="1469327" y="389909"/>
                        <a:pt x="1482281" y="389909"/>
                      </a:cubicBezTo>
                      <a:cubicBezTo>
                        <a:pt x="1479328" y="415531"/>
                        <a:pt x="1480090" y="441915"/>
                        <a:pt x="1479995" y="467633"/>
                      </a:cubicBezTo>
                      <a:cubicBezTo>
                        <a:pt x="1479804" y="494684"/>
                        <a:pt x="1478661" y="521735"/>
                        <a:pt x="1481995" y="548595"/>
                      </a:cubicBezTo>
                      <a:cubicBezTo>
                        <a:pt x="1482281" y="550786"/>
                        <a:pt x="1485043" y="550786"/>
                        <a:pt x="1485329" y="548595"/>
                      </a:cubicBezTo>
                      <a:cubicBezTo>
                        <a:pt x="1488662" y="521735"/>
                        <a:pt x="1487519" y="494684"/>
                        <a:pt x="1487329" y="467633"/>
                      </a:cubicBezTo>
                      <a:cubicBezTo>
                        <a:pt x="1487138" y="441820"/>
                        <a:pt x="1487996" y="415531"/>
                        <a:pt x="1485043" y="389909"/>
                      </a:cubicBezTo>
                      <a:cubicBezTo>
                        <a:pt x="1502569" y="389909"/>
                        <a:pt x="1520000" y="389909"/>
                        <a:pt x="1537526" y="389909"/>
                      </a:cubicBezTo>
                      <a:cubicBezTo>
                        <a:pt x="1536859" y="424485"/>
                        <a:pt x="1534763" y="458870"/>
                        <a:pt x="1534478" y="493636"/>
                      </a:cubicBezTo>
                      <a:cubicBezTo>
                        <a:pt x="1534192" y="524878"/>
                        <a:pt x="1531239" y="557263"/>
                        <a:pt x="1536954" y="588029"/>
                      </a:cubicBezTo>
                      <a:close/>
                      <a:moveTo>
                        <a:pt x="1539526" y="589458"/>
                      </a:moveTo>
                      <a:cubicBezTo>
                        <a:pt x="1539526" y="589458"/>
                        <a:pt x="1539526" y="589458"/>
                        <a:pt x="1539526" y="589458"/>
                      </a:cubicBezTo>
                      <a:cubicBezTo>
                        <a:pt x="1545622" y="558216"/>
                        <a:pt x="1542479" y="525354"/>
                        <a:pt x="1542383" y="493636"/>
                      </a:cubicBezTo>
                      <a:cubicBezTo>
                        <a:pt x="1542193" y="458965"/>
                        <a:pt x="1540002" y="424580"/>
                        <a:pt x="1539335" y="389909"/>
                      </a:cubicBezTo>
                      <a:cubicBezTo>
                        <a:pt x="1558671" y="389909"/>
                        <a:pt x="1578102" y="389909"/>
                        <a:pt x="1597438" y="389909"/>
                      </a:cubicBezTo>
                      <a:cubicBezTo>
                        <a:pt x="1591532" y="425437"/>
                        <a:pt x="1596104" y="465633"/>
                        <a:pt x="1596009" y="500970"/>
                      </a:cubicBezTo>
                      <a:cubicBezTo>
                        <a:pt x="1595914" y="540118"/>
                        <a:pt x="1596485" y="578885"/>
                        <a:pt x="1598486" y="617937"/>
                      </a:cubicBezTo>
                      <a:cubicBezTo>
                        <a:pt x="1578197" y="609555"/>
                        <a:pt x="1558481" y="600126"/>
                        <a:pt x="1539526" y="589458"/>
                      </a:cubicBezTo>
                      <a:close/>
                      <a:moveTo>
                        <a:pt x="1667923" y="446106"/>
                      </a:moveTo>
                      <a:cubicBezTo>
                        <a:pt x="1667828" y="470300"/>
                        <a:pt x="1667732" y="494589"/>
                        <a:pt x="1667637" y="518782"/>
                      </a:cubicBezTo>
                      <a:cubicBezTo>
                        <a:pt x="1667447" y="559359"/>
                        <a:pt x="1664113" y="601650"/>
                        <a:pt x="1669352" y="642036"/>
                      </a:cubicBezTo>
                      <a:cubicBezTo>
                        <a:pt x="1646492" y="635940"/>
                        <a:pt x="1623917" y="628510"/>
                        <a:pt x="1602010" y="619557"/>
                      </a:cubicBezTo>
                      <a:cubicBezTo>
                        <a:pt x="1604010" y="580028"/>
                        <a:pt x="1604582" y="540785"/>
                        <a:pt x="1604486" y="501161"/>
                      </a:cubicBezTo>
                      <a:cubicBezTo>
                        <a:pt x="1604391" y="465823"/>
                        <a:pt x="1608963" y="425628"/>
                        <a:pt x="1603058" y="390099"/>
                      </a:cubicBezTo>
                      <a:cubicBezTo>
                        <a:pt x="1625251" y="390099"/>
                        <a:pt x="1647539" y="390099"/>
                        <a:pt x="1669733" y="390099"/>
                      </a:cubicBezTo>
                      <a:cubicBezTo>
                        <a:pt x="1666589" y="408387"/>
                        <a:pt x="1668018" y="427628"/>
                        <a:pt x="1667923" y="446106"/>
                      </a:cubicBezTo>
                      <a:close/>
                      <a:moveTo>
                        <a:pt x="1673924" y="643083"/>
                      </a:moveTo>
                      <a:cubicBezTo>
                        <a:pt x="1678972" y="604888"/>
                        <a:pt x="1675924" y="565169"/>
                        <a:pt x="1675829" y="526688"/>
                      </a:cubicBezTo>
                      <a:cubicBezTo>
                        <a:pt x="1675733" y="502494"/>
                        <a:pt x="1675638" y="478206"/>
                        <a:pt x="1675543" y="454012"/>
                      </a:cubicBezTo>
                      <a:cubicBezTo>
                        <a:pt x="1675448" y="433057"/>
                        <a:pt x="1677353" y="410769"/>
                        <a:pt x="1673638" y="390004"/>
                      </a:cubicBezTo>
                      <a:cubicBezTo>
                        <a:pt x="1697355" y="390004"/>
                        <a:pt x="1721168" y="390004"/>
                        <a:pt x="1744885" y="390004"/>
                      </a:cubicBezTo>
                      <a:cubicBezTo>
                        <a:pt x="1741075" y="407911"/>
                        <a:pt x="1743265" y="428104"/>
                        <a:pt x="1743265" y="446106"/>
                      </a:cubicBezTo>
                      <a:cubicBezTo>
                        <a:pt x="1743265" y="470490"/>
                        <a:pt x="1743265" y="494874"/>
                        <a:pt x="1743265" y="519354"/>
                      </a:cubicBezTo>
                      <a:cubicBezTo>
                        <a:pt x="1743265" y="565264"/>
                        <a:pt x="1743361" y="610603"/>
                        <a:pt x="1746409" y="656323"/>
                      </a:cubicBezTo>
                      <a:cubicBezTo>
                        <a:pt x="1721930" y="653656"/>
                        <a:pt x="1697736" y="649179"/>
                        <a:pt x="1673924" y="643083"/>
                      </a:cubicBezTo>
                      <a:close/>
                      <a:moveTo>
                        <a:pt x="1938719" y="637178"/>
                      </a:moveTo>
                      <a:cubicBezTo>
                        <a:pt x="1907000" y="647751"/>
                        <a:pt x="1874139" y="654894"/>
                        <a:pt x="1840325" y="657847"/>
                      </a:cubicBezTo>
                      <a:cubicBezTo>
                        <a:pt x="1835658" y="658228"/>
                        <a:pt x="1830896" y="658419"/>
                        <a:pt x="1826228" y="658704"/>
                      </a:cubicBezTo>
                      <a:cubicBezTo>
                        <a:pt x="1826038" y="616509"/>
                        <a:pt x="1825657" y="574218"/>
                        <a:pt x="1825466" y="532022"/>
                      </a:cubicBezTo>
                      <a:cubicBezTo>
                        <a:pt x="1825276" y="485826"/>
                        <a:pt x="1829372" y="437058"/>
                        <a:pt x="1822418" y="391338"/>
                      </a:cubicBezTo>
                      <a:cubicBezTo>
                        <a:pt x="1822323" y="390576"/>
                        <a:pt x="1821085" y="390576"/>
                        <a:pt x="1820990" y="391338"/>
                      </a:cubicBezTo>
                      <a:cubicBezTo>
                        <a:pt x="1814513" y="434010"/>
                        <a:pt x="1818227" y="479444"/>
                        <a:pt x="1817942" y="522592"/>
                      </a:cubicBezTo>
                      <a:cubicBezTo>
                        <a:pt x="1817751" y="568122"/>
                        <a:pt x="1817275" y="613651"/>
                        <a:pt x="1817084" y="659276"/>
                      </a:cubicBezTo>
                      <a:cubicBezTo>
                        <a:pt x="1794510" y="660038"/>
                        <a:pt x="1771840" y="659181"/>
                        <a:pt x="1749361" y="656799"/>
                      </a:cubicBezTo>
                      <a:cubicBezTo>
                        <a:pt x="1752219" y="613651"/>
                        <a:pt x="1752505" y="570884"/>
                        <a:pt x="1752505" y="527545"/>
                      </a:cubicBezTo>
                      <a:cubicBezTo>
                        <a:pt x="1752505" y="503161"/>
                        <a:pt x="1752505" y="478682"/>
                        <a:pt x="1752505" y="454298"/>
                      </a:cubicBezTo>
                      <a:cubicBezTo>
                        <a:pt x="1752505" y="433914"/>
                        <a:pt x="1755267" y="410483"/>
                        <a:pt x="1750886" y="390195"/>
                      </a:cubicBezTo>
                      <a:cubicBezTo>
                        <a:pt x="1793939" y="390195"/>
                        <a:pt x="1836992" y="390195"/>
                        <a:pt x="1880045" y="390290"/>
                      </a:cubicBezTo>
                      <a:cubicBezTo>
                        <a:pt x="1878997" y="437058"/>
                        <a:pt x="1876520" y="483730"/>
                        <a:pt x="1876425" y="530593"/>
                      </a:cubicBezTo>
                      <a:cubicBezTo>
                        <a:pt x="1876330" y="552691"/>
                        <a:pt x="1876330" y="574884"/>
                        <a:pt x="1876235" y="596982"/>
                      </a:cubicBezTo>
                      <a:cubicBezTo>
                        <a:pt x="1876235" y="612794"/>
                        <a:pt x="1872329" y="632987"/>
                        <a:pt x="1878997" y="647655"/>
                      </a:cubicBezTo>
                      <a:cubicBezTo>
                        <a:pt x="1879759" y="649370"/>
                        <a:pt x="1882807" y="649370"/>
                        <a:pt x="1883664" y="647655"/>
                      </a:cubicBezTo>
                      <a:cubicBezTo>
                        <a:pt x="1889570" y="634511"/>
                        <a:pt x="1886426" y="617842"/>
                        <a:pt x="1886426" y="603745"/>
                      </a:cubicBezTo>
                      <a:lnTo>
                        <a:pt x="1886236" y="530593"/>
                      </a:lnTo>
                      <a:cubicBezTo>
                        <a:pt x="1886045" y="483635"/>
                        <a:pt x="1883664" y="437058"/>
                        <a:pt x="1882616" y="390290"/>
                      </a:cubicBezTo>
                      <a:cubicBezTo>
                        <a:pt x="1892236" y="390290"/>
                        <a:pt x="1901952" y="390290"/>
                        <a:pt x="1911572" y="390290"/>
                      </a:cubicBezTo>
                      <a:lnTo>
                        <a:pt x="1939290" y="390290"/>
                      </a:lnTo>
                      <a:cubicBezTo>
                        <a:pt x="1934432" y="471824"/>
                        <a:pt x="1931765" y="555739"/>
                        <a:pt x="1938719" y="637178"/>
                      </a:cubicBezTo>
                      <a:close/>
                      <a:moveTo>
                        <a:pt x="2000822" y="611079"/>
                      </a:moveTo>
                      <a:cubicBezTo>
                        <a:pt x="1982057" y="620604"/>
                        <a:pt x="1962722" y="628986"/>
                        <a:pt x="1942814" y="635844"/>
                      </a:cubicBezTo>
                      <a:cubicBezTo>
                        <a:pt x="1949672" y="554882"/>
                        <a:pt x="1947005" y="471443"/>
                        <a:pt x="1942338" y="390290"/>
                      </a:cubicBezTo>
                      <a:cubicBezTo>
                        <a:pt x="1962531" y="390290"/>
                        <a:pt x="1982629" y="390385"/>
                        <a:pt x="2002822" y="390385"/>
                      </a:cubicBezTo>
                      <a:cubicBezTo>
                        <a:pt x="2001488" y="429152"/>
                        <a:pt x="2000440" y="467919"/>
                        <a:pt x="2000440" y="506781"/>
                      </a:cubicBezTo>
                      <a:cubicBezTo>
                        <a:pt x="2000440" y="539642"/>
                        <a:pt x="1995392" y="577837"/>
                        <a:pt x="2000822" y="611079"/>
                      </a:cubicBezTo>
                      <a:close/>
                      <a:moveTo>
                        <a:pt x="2009965" y="606222"/>
                      </a:moveTo>
                      <a:cubicBezTo>
                        <a:pt x="2014252" y="574122"/>
                        <a:pt x="2009680" y="538118"/>
                        <a:pt x="2009585" y="506781"/>
                      </a:cubicBezTo>
                      <a:cubicBezTo>
                        <a:pt x="2009585" y="467823"/>
                        <a:pt x="2008442" y="429152"/>
                        <a:pt x="2007203" y="390385"/>
                      </a:cubicBezTo>
                      <a:cubicBezTo>
                        <a:pt x="2019776" y="390385"/>
                        <a:pt x="2032349" y="390385"/>
                        <a:pt x="2045018" y="390480"/>
                      </a:cubicBezTo>
                      <a:cubicBezTo>
                        <a:pt x="2039684" y="422008"/>
                        <a:pt x="2043398" y="456774"/>
                        <a:pt x="2043208" y="488302"/>
                      </a:cubicBezTo>
                      <a:cubicBezTo>
                        <a:pt x="2043017" y="520497"/>
                        <a:pt x="2040827" y="553167"/>
                        <a:pt x="2045780" y="584981"/>
                      </a:cubicBezTo>
                      <a:cubicBezTo>
                        <a:pt x="2034159" y="592506"/>
                        <a:pt x="2022158" y="599649"/>
                        <a:pt x="2009965" y="606222"/>
                      </a:cubicBezTo>
                      <a:close/>
                      <a:moveTo>
                        <a:pt x="2050542" y="581647"/>
                      </a:moveTo>
                      <a:cubicBezTo>
                        <a:pt x="2054924" y="550881"/>
                        <a:pt x="2052828" y="519354"/>
                        <a:pt x="2052638" y="488207"/>
                      </a:cubicBezTo>
                      <a:cubicBezTo>
                        <a:pt x="2052447" y="456774"/>
                        <a:pt x="2056162" y="421913"/>
                        <a:pt x="2050828" y="390385"/>
                      </a:cubicBezTo>
                      <a:cubicBezTo>
                        <a:pt x="2066830" y="390385"/>
                        <a:pt x="2082736" y="390480"/>
                        <a:pt x="2098739" y="390480"/>
                      </a:cubicBezTo>
                      <a:cubicBezTo>
                        <a:pt x="2096262" y="404482"/>
                        <a:pt x="2097691" y="419532"/>
                        <a:pt x="2097691" y="433724"/>
                      </a:cubicBezTo>
                      <a:cubicBezTo>
                        <a:pt x="2097691" y="451155"/>
                        <a:pt x="2097596" y="468681"/>
                        <a:pt x="2097596" y="486111"/>
                      </a:cubicBezTo>
                      <a:cubicBezTo>
                        <a:pt x="2097596" y="505257"/>
                        <a:pt x="2099310" y="523735"/>
                        <a:pt x="2100834" y="542690"/>
                      </a:cubicBezTo>
                      <a:cubicBezTo>
                        <a:pt x="2084832" y="556787"/>
                        <a:pt x="2068068" y="569836"/>
                        <a:pt x="2050542" y="581647"/>
                      </a:cubicBezTo>
                      <a:close/>
                      <a:moveTo>
                        <a:pt x="2142935" y="447059"/>
                      </a:moveTo>
                      <a:cubicBezTo>
                        <a:pt x="2142935" y="464680"/>
                        <a:pt x="2143506" y="481254"/>
                        <a:pt x="2145125" y="498208"/>
                      </a:cubicBezTo>
                      <a:cubicBezTo>
                        <a:pt x="2143506" y="500018"/>
                        <a:pt x="2142077" y="501923"/>
                        <a:pt x="2140458" y="503733"/>
                      </a:cubicBezTo>
                      <a:cubicBezTo>
                        <a:pt x="2129314" y="516210"/>
                        <a:pt x="2117312" y="527831"/>
                        <a:pt x="2104930" y="538975"/>
                      </a:cubicBezTo>
                      <a:cubicBezTo>
                        <a:pt x="2106263" y="522687"/>
                        <a:pt x="2107787" y="506685"/>
                        <a:pt x="2107787" y="490112"/>
                      </a:cubicBezTo>
                      <a:cubicBezTo>
                        <a:pt x="2107787" y="474300"/>
                        <a:pt x="2107692" y="458394"/>
                        <a:pt x="2107692" y="442582"/>
                      </a:cubicBezTo>
                      <a:cubicBezTo>
                        <a:pt x="2107692" y="425913"/>
                        <a:pt x="2109788" y="407340"/>
                        <a:pt x="2106644" y="390480"/>
                      </a:cubicBezTo>
                      <a:cubicBezTo>
                        <a:pt x="2119884" y="390480"/>
                        <a:pt x="2133029" y="390480"/>
                        <a:pt x="2146268" y="390576"/>
                      </a:cubicBezTo>
                      <a:cubicBezTo>
                        <a:pt x="2138934" y="406482"/>
                        <a:pt x="2142935" y="430200"/>
                        <a:pt x="2142935" y="447059"/>
                      </a:cubicBezTo>
                      <a:close/>
                      <a:moveTo>
                        <a:pt x="2151507" y="490588"/>
                      </a:moveTo>
                      <a:cubicBezTo>
                        <a:pt x="2152460" y="478491"/>
                        <a:pt x="2153031" y="466490"/>
                        <a:pt x="2153031" y="453822"/>
                      </a:cubicBezTo>
                      <a:cubicBezTo>
                        <a:pt x="2153031" y="435248"/>
                        <a:pt x="2157794" y="408006"/>
                        <a:pt x="2149697" y="390576"/>
                      </a:cubicBezTo>
                      <a:cubicBezTo>
                        <a:pt x="2164556" y="390576"/>
                        <a:pt x="2179415" y="390671"/>
                        <a:pt x="2194274" y="390671"/>
                      </a:cubicBezTo>
                      <a:cubicBezTo>
                        <a:pt x="2189512" y="400005"/>
                        <a:pt x="2190941" y="410959"/>
                        <a:pt x="2190655" y="421151"/>
                      </a:cubicBezTo>
                      <a:cubicBezTo>
                        <a:pt x="2190560" y="427152"/>
                        <a:pt x="2190655" y="432676"/>
                        <a:pt x="2191036" y="438201"/>
                      </a:cubicBezTo>
                      <a:cubicBezTo>
                        <a:pt x="2178844" y="456393"/>
                        <a:pt x="2165604" y="473919"/>
                        <a:pt x="2151507" y="490588"/>
                      </a:cubicBezTo>
                      <a:close/>
                      <a:moveTo>
                        <a:pt x="2200466" y="423437"/>
                      </a:moveTo>
                      <a:cubicBezTo>
                        <a:pt x="2200466" y="422675"/>
                        <a:pt x="2200466" y="421913"/>
                        <a:pt x="2200466" y="421151"/>
                      </a:cubicBezTo>
                      <a:cubicBezTo>
                        <a:pt x="2200275" y="410959"/>
                        <a:pt x="2201609" y="400005"/>
                        <a:pt x="2196941" y="390671"/>
                      </a:cubicBezTo>
                      <a:cubicBezTo>
                        <a:pt x="2204466" y="390671"/>
                        <a:pt x="2211991" y="390671"/>
                        <a:pt x="2219611" y="390671"/>
                      </a:cubicBezTo>
                      <a:cubicBezTo>
                        <a:pt x="2213705" y="401910"/>
                        <a:pt x="2207228" y="412769"/>
                        <a:pt x="2200466" y="423437"/>
                      </a:cubicBezTo>
                      <a:close/>
                    </a:path>
                  </a:pathLst>
                </a:custGeom>
                <a:grpFill/>
                <a:ln w="9525" cap="flat">
                  <a:noFill/>
                  <a:prstDash val="solid"/>
                  <a:miter/>
                </a:ln>
              </p:spPr>
              <p:txBody>
                <a:bodyPr rtlCol="0" anchor="ctr"/>
                <a:lstStyle/>
                <a:p>
                  <a:endParaRPr lang="en-US"/>
                </a:p>
              </p:txBody>
            </p:sp>
            <p:sp>
              <p:nvSpPr>
                <p:cNvPr id="1333" name="Freeform: Shape 1332">
                  <a:extLst>
                    <a:ext uri="{FF2B5EF4-FFF2-40B4-BE49-F238E27FC236}">
                      <a16:creationId xmlns:a16="http://schemas.microsoft.com/office/drawing/2014/main" id="{8EABC69F-751F-F2C5-4BAA-FE572B39180B}"/>
                    </a:ext>
                  </a:extLst>
                </p:cNvPr>
                <p:cNvSpPr/>
                <p:nvPr/>
              </p:nvSpPr>
              <p:spPr>
                <a:xfrm>
                  <a:off x="4127798" y="1422501"/>
                  <a:ext cx="472669" cy="142245"/>
                </a:xfrm>
                <a:custGeom>
                  <a:avLst/>
                  <a:gdLst>
                    <a:gd name="connsiteX0" fmla="*/ 464395 w 472669"/>
                    <a:gd name="connsiteY0" fmla="*/ 76734 h 142245"/>
                    <a:gd name="connsiteX1" fmla="*/ 377336 w 472669"/>
                    <a:gd name="connsiteY1" fmla="*/ 111310 h 142245"/>
                    <a:gd name="connsiteX2" fmla="*/ 364097 w 472669"/>
                    <a:gd name="connsiteY2" fmla="*/ 34729 h 142245"/>
                    <a:gd name="connsiteX3" fmla="*/ 356000 w 472669"/>
                    <a:gd name="connsiteY3" fmla="*/ 31395 h 142245"/>
                    <a:gd name="connsiteX4" fmla="*/ 325901 w 472669"/>
                    <a:gd name="connsiteY4" fmla="*/ 72257 h 142245"/>
                    <a:gd name="connsiteX5" fmla="*/ 313519 w 472669"/>
                    <a:gd name="connsiteY5" fmla="*/ 38158 h 142245"/>
                    <a:gd name="connsiteX6" fmla="*/ 305994 w 472669"/>
                    <a:gd name="connsiteY6" fmla="*/ 36157 h 142245"/>
                    <a:gd name="connsiteX7" fmla="*/ 246558 w 472669"/>
                    <a:gd name="connsiteY7" fmla="*/ 121311 h 142245"/>
                    <a:gd name="connsiteX8" fmla="*/ 247415 w 472669"/>
                    <a:gd name="connsiteY8" fmla="*/ 20917 h 142245"/>
                    <a:gd name="connsiteX9" fmla="*/ 239414 w 472669"/>
                    <a:gd name="connsiteY9" fmla="*/ 14726 h 142245"/>
                    <a:gd name="connsiteX10" fmla="*/ 170549 w 472669"/>
                    <a:gd name="connsiteY10" fmla="*/ 70924 h 142245"/>
                    <a:gd name="connsiteX11" fmla="*/ 159309 w 472669"/>
                    <a:gd name="connsiteY11" fmla="*/ 57208 h 142245"/>
                    <a:gd name="connsiteX12" fmla="*/ 131591 w 472669"/>
                    <a:gd name="connsiteY12" fmla="*/ 18060 h 142245"/>
                    <a:gd name="connsiteX13" fmla="*/ 140830 w 472669"/>
                    <a:gd name="connsiteY13" fmla="*/ 8630 h 142245"/>
                    <a:gd name="connsiteX14" fmla="*/ 134734 w 472669"/>
                    <a:gd name="connsiteY14" fmla="*/ 724 h 142245"/>
                    <a:gd name="connsiteX15" fmla="*/ 121304 w 472669"/>
                    <a:gd name="connsiteY15" fmla="*/ 13964 h 142245"/>
                    <a:gd name="connsiteX16" fmla="*/ 242 w 472669"/>
                    <a:gd name="connsiteY16" fmla="*/ 140075 h 142245"/>
                    <a:gd name="connsiteX17" fmla="*/ 2528 w 472669"/>
                    <a:gd name="connsiteY17" fmla="*/ 141885 h 142245"/>
                    <a:gd name="connsiteX18" fmla="*/ 120257 w 472669"/>
                    <a:gd name="connsiteY18" fmla="*/ 29490 h 142245"/>
                    <a:gd name="connsiteX19" fmla="*/ 127210 w 472669"/>
                    <a:gd name="connsiteY19" fmla="*/ 41206 h 142245"/>
                    <a:gd name="connsiteX20" fmla="*/ 157975 w 472669"/>
                    <a:gd name="connsiteY20" fmla="*/ 71305 h 142245"/>
                    <a:gd name="connsiteX21" fmla="*/ 163024 w 472669"/>
                    <a:gd name="connsiteY21" fmla="*/ 78258 h 142245"/>
                    <a:gd name="connsiteX22" fmla="*/ 131687 w 472669"/>
                    <a:gd name="connsiteY22" fmla="*/ 133789 h 142245"/>
                    <a:gd name="connsiteX23" fmla="*/ 137211 w 472669"/>
                    <a:gd name="connsiteY23" fmla="*/ 139313 h 142245"/>
                    <a:gd name="connsiteX24" fmla="*/ 177025 w 472669"/>
                    <a:gd name="connsiteY24" fmla="*/ 91212 h 142245"/>
                    <a:gd name="connsiteX25" fmla="*/ 175025 w 472669"/>
                    <a:gd name="connsiteY25" fmla="*/ 81592 h 142245"/>
                    <a:gd name="connsiteX26" fmla="*/ 186265 w 472669"/>
                    <a:gd name="connsiteY26" fmla="*/ 71019 h 142245"/>
                    <a:gd name="connsiteX27" fmla="*/ 234175 w 472669"/>
                    <a:gd name="connsiteY27" fmla="*/ 31681 h 142245"/>
                    <a:gd name="connsiteX28" fmla="*/ 239700 w 472669"/>
                    <a:gd name="connsiteY28" fmla="*/ 134170 h 142245"/>
                    <a:gd name="connsiteX29" fmla="*/ 248272 w 472669"/>
                    <a:gd name="connsiteY29" fmla="*/ 135313 h 142245"/>
                    <a:gd name="connsiteX30" fmla="*/ 307042 w 472669"/>
                    <a:gd name="connsiteY30" fmla="*/ 48635 h 142245"/>
                    <a:gd name="connsiteX31" fmla="*/ 313042 w 472669"/>
                    <a:gd name="connsiteY31" fmla="*/ 108547 h 142245"/>
                    <a:gd name="connsiteX32" fmla="*/ 323520 w 472669"/>
                    <a:gd name="connsiteY32" fmla="*/ 111405 h 142245"/>
                    <a:gd name="connsiteX33" fmla="*/ 354191 w 472669"/>
                    <a:gd name="connsiteY33" fmla="*/ 47492 h 142245"/>
                    <a:gd name="connsiteX34" fmla="*/ 382766 w 472669"/>
                    <a:gd name="connsiteY34" fmla="*/ 129502 h 142245"/>
                    <a:gd name="connsiteX35" fmla="*/ 472586 w 472669"/>
                    <a:gd name="connsiteY35" fmla="*/ 80163 h 142245"/>
                    <a:gd name="connsiteX36" fmla="*/ 464395 w 472669"/>
                    <a:gd name="connsiteY36" fmla="*/ 76734 h 142245"/>
                    <a:gd name="connsiteX37" fmla="*/ 143497 w 472669"/>
                    <a:gd name="connsiteY37" fmla="*/ 127216 h 142245"/>
                    <a:gd name="connsiteX38" fmla="*/ 167024 w 472669"/>
                    <a:gd name="connsiteY38" fmla="*/ 89497 h 142245"/>
                    <a:gd name="connsiteX39" fmla="*/ 143497 w 472669"/>
                    <a:gd name="connsiteY39" fmla="*/ 127216 h 14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72669" h="142245">
                      <a:moveTo>
                        <a:pt x="464395" y="76734"/>
                      </a:moveTo>
                      <a:cubicBezTo>
                        <a:pt x="448488" y="97879"/>
                        <a:pt x="403625" y="131979"/>
                        <a:pt x="377336" y="111310"/>
                      </a:cubicBezTo>
                      <a:cubicBezTo>
                        <a:pt x="358667" y="96546"/>
                        <a:pt x="366954" y="55684"/>
                        <a:pt x="364097" y="34729"/>
                      </a:cubicBezTo>
                      <a:cubicBezTo>
                        <a:pt x="363620" y="31395"/>
                        <a:pt x="358572" y="29395"/>
                        <a:pt x="356000" y="31395"/>
                      </a:cubicBezTo>
                      <a:cubicBezTo>
                        <a:pt x="341999" y="41968"/>
                        <a:pt x="332855" y="56541"/>
                        <a:pt x="325901" y="72257"/>
                      </a:cubicBezTo>
                      <a:cubicBezTo>
                        <a:pt x="324568" y="60160"/>
                        <a:pt x="320948" y="48445"/>
                        <a:pt x="313519" y="38158"/>
                      </a:cubicBezTo>
                      <a:cubicBezTo>
                        <a:pt x="311804" y="35776"/>
                        <a:pt x="308756" y="34538"/>
                        <a:pt x="305994" y="36157"/>
                      </a:cubicBezTo>
                      <a:cubicBezTo>
                        <a:pt x="273609" y="54826"/>
                        <a:pt x="269418" y="94736"/>
                        <a:pt x="246558" y="121311"/>
                      </a:cubicBezTo>
                      <a:cubicBezTo>
                        <a:pt x="235033" y="88926"/>
                        <a:pt x="240843" y="54064"/>
                        <a:pt x="247415" y="20917"/>
                      </a:cubicBezTo>
                      <a:cubicBezTo>
                        <a:pt x="248272" y="16631"/>
                        <a:pt x="243700" y="11869"/>
                        <a:pt x="239414" y="14726"/>
                      </a:cubicBezTo>
                      <a:cubicBezTo>
                        <a:pt x="214840" y="31300"/>
                        <a:pt x="191789" y="50350"/>
                        <a:pt x="170549" y="70924"/>
                      </a:cubicBezTo>
                      <a:cubicBezTo>
                        <a:pt x="167786" y="66256"/>
                        <a:pt x="164167" y="61875"/>
                        <a:pt x="159309" y="57208"/>
                      </a:cubicBezTo>
                      <a:cubicBezTo>
                        <a:pt x="149594" y="47778"/>
                        <a:pt x="125876" y="31871"/>
                        <a:pt x="131591" y="18060"/>
                      </a:cubicBezTo>
                      <a:cubicBezTo>
                        <a:pt x="134639" y="14917"/>
                        <a:pt x="137878" y="11869"/>
                        <a:pt x="140830" y="8630"/>
                      </a:cubicBezTo>
                      <a:cubicBezTo>
                        <a:pt x="144736" y="4534"/>
                        <a:pt x="139688" y="-2228"/>
                        <a:pt x="134734" y="724"/>
                      </a:cubicBezTo>
                      <a:cubicBezTo>
                        <a:pt x="128353" y="4534"/>
                        <a:pt x="123876" y="9011"/>
                        <a:pt x="121304" y="13964"/>
                      </a:cubicBezTo>
                      <a:cubicBezTo>
                        <a:pt x="80061" y="54636"/>
                        <a:pt x="32341" y="92069"/>
                        <a:pt x="242" y="140075"/>
                      </a:cubicBezTo>
                      <a:cubicBezTo>
                        <a:pt x="-711" y="141504"/>
                        <a:pt x="1384" y="142933"/>
                        <a:pt x="2528" y="141885"/>
                      </a:cubicBezTo>
                      <a:cubicBezTo>
                        <a:pt x="42056" y="104928"/>
                        <a:pt x="81966" y="67876"/>
                        <a:pt x="120257" y="29490"/>
                      </a:cubicBezTo>
                      <a:cubicBezTo>
                        <a:pt x="121495" y="33300"/>
                        <a:pt x="123781" y="37205"/>
                        <a:pt x="127210" y="41206"/>
                      </a:cubicBezTo>
                      <a:cubicBezTo>
                        <a:pt x="136640" y="52064"/>
                        <a:pt x="148070" y="60827"/>
                        <a:pt x="157975" y="71305"/>
                      </a:cubicBezTo>
                      <a:cubicBezTo>
                        <a:pt x="160071" y="73495"/>
                        <a:pt x="161690" y="75877"/>
                        <a:pt x="163024" y="78258"/>
                      </a:cubicBezTo>
                      <a:cubicBezTo>
                        <a:pt x="148070" y="93307"/>
                        <a:pt x="131687" y="112643"/>
                        <a:pt x="131687" y="133789"/>
                      </a:cubicBezTo>
                      <a:cubicBezTo>
                        <a:pt x="131687" y="136646"/>
                        <a:pt x="134163" y="139504"/>
                        <a:pt x="137211" y="139313"/>
                      </a:cubicBezTo>
                      <a:cubicBezTo>
                        <a:pt x="163786" y="137599"/>
                        <a:pt x="180836" y="118453"/>
                        <a:pt x="177025" y="91212"/>
                      </a:cubicBezTo>
                      <a:cubicBezTo>
                        <a:pt x="176549" y="87688"/>
                        <a:pt x="175883" y="84544"/>
                        <a:pt x="175025" y="81592"/>
                      </a:cubicBezTo>
                      <a:cubicBezTo>
                        <a:pt x="179026" y="77782"/>
                        <a:pt x="182836" y="74257"/>
                        <a:pt x="186265" y="71019"/>
                      </a:cubicBezTo>
                      <a:cubicBezTo>
                        <a:pt x="201219" y="56827"/>
                        <a:pt x="217412" y="43682"/>
                        <a:pt x="234175" y="31681"/>
                      </a:cubicBezTo>
                      <a:cubicBezTo>
                        <a:pt x="227984" y="66161"/>
                        <a:pt x="225032" y="101118"/>
                        <a:pt x="239700" y="134170"/>
                      </a:cubicBezTo>
                      <a:cubicBezTo>
                        <a:pt x="241224" y="137503"/>
                        <a:pt x="245891" y="137408"/>
                        <a:pt x="248272" y="135313"/>
                      </a:cubicBezTo>
                      <a:cubicBezTo>
                        <a:pt x="274371" y="111310"/>
                        <a:pt x="278086" y="69209"/>
                        <a:pt x="307042" y="48635"/>
                      </a:cubicBezTo>
                      <a:cubicBezTo>
                        <a:pt x="317519" y="66637"/>
                        <a:pt x="316948" y="88354"/>
                        <a:pt x="313042" y="108547"/>
                      </a:cubicBezTo>
                      <a:cubicBezTo>
                        <a:pt x="311709" y="115405"/>
                        <a:pt x="321520" y="118263"/>
                        <a:pt x="323520" y="111405"/>
                      </a:cubicBezTo>
                      <a:cubicBezTo>
                        <a:pt x="330283" y="89402"/>
                        <a:pt x="337712" y="64447"/>
                        <a:pt x="354191" y="47492"/>
                      </a:cubicBezTo>
                      <a:cubicBezTo>
                        <a:pt x="355334" y="76162"/>
                        <a:pt x="350666" y="120073"/>
                        <a:pt x="382766" y="129502"/>
                      </a:cubicBezTo>
                      <a:cubicBezTo>
                        <a:pt x="413246" y="138456"/>
                        <a:pt x="467062" y="113596"/>
                        <a:pt x="472586" y="80163"/>
                      </a:cubicBezTo>
                      <a:cubicBezTo>
                        <a:pt x="473444" y="75115"/>
                        <a:pt x="467443" y="72638"/>
                        <a:pt x="464395" y="76734"/>
                      </a:cubicBezTo>
                      <a:close/>
                      <a:moveTo>
                        <a:pt x="143497" y="127216"/>
                      </a:moveTo>
                      <a:cubicBezTo>
                        <a:pt x="146069" y="113596"/>
                        <a:pt x="156166" y="100737"/>
                        <a:pt x="167024" y="89497"/>
                      </a:cubicBezTo>
                      <a:cubicBezTo>
                        <a:pt x="169596" y="105880"/>
                        <a:pt x="160357" y="122930"/>
                        <a:pt x="143497" y="127216"/>
                      </a:cubicBezTo>
                      <a:close/>
                    </a:path>
                  </a:pathLst>
                </a:custGeom>
                <a:grpFill/>
                <a:ln w="9525" cap="flat">
                  <a:noFill/>
                  <a:prstDash val="solid"/>
                  <a:miter/>
                </a:ln>
              </p:spPr>
              <p:txBody>
                <a:bodyPr rtlCol="0" anchor="ctr"/>
                <a:lstStyle/>
                <a:p>
                  <a:endParaRPr lang="en-US"/>
                </a:p>
              </p:txBody>
            </p:sp>
            <p:sp>
              <p:nvSpPr>
                <p:cNvPr id="1334" name="Freeform: Shape 1333">
                  <a:extLst>
                    <a:ext uri="{FF2B5EF4-FFF2-40B4-BE49-F238E27FC236}">
                      <a16:creationId xmlns:a16="http://schemas.microsoft.com/office/drawing/2014/main" id="{B7970EFE-5056-13AC-9EF0-300B04196D5F}"/>
                    </a:ext>
                  </a:extLst>
                </p:cNvPr>
                <p:cNvSpPr/>
                <p:nvPr/>
              </p:nvSpPr>
              <p:spPr>
                <a:xfrm>
                  <a:off x="4371211" y="1351035"/>
                  <a:ext cx="21142" cy="24270"/>
                </a:xfrm>
                <a:custGeom>
                  <a:avLst/>
                  <a:gdLst>
                    <a:gd name="connsiteX0" fmla="*/ 20004 w 21142"/>
                    <a:gd name="connsiteY0" fmla="*/ 11230 h 24270"/>
                    <a:gd name="connsiteX1" fmla="*/ 15718 w 21142"/>
                    <a:gd name="connsiteY1" fmla="*/ 11897 h 24270"/>
                    <a:gd name="connsiteX2" fmla="*/ 16670 w 21142"/>
                    <a:gd name="connsiteY2" fmla="*/ 9801 h 24270"/>
                    <a:gd name="connsiteX3" fmla="*/ 18099 w 21142"/>
                    <a:gd name="connsiteY3" fmla="*/ 8372 h 24270"/>
                    <a:gd name="connsiteX4" fmla="*/ 17623 w 21142"/>
                    <a:gd name="connsiteY4" fmla="*/ 6563 h 24270"/>
                    <a:gd name="connsiteX5" fmla="*/ 17623 w 21142"/>
                    <a:gd name="connsiteY5" fmla="*/ 6372 h 24270"/>
                    <a:gd name="connsiteX6" fmla="*/ 10289 w 21142"/>
                    <a:gd name="connsiteY6" fmla="*/ 752 h 24270"/>
                    <a:gd name="connsiteX7" fmla="*/ 764 w 21142"/>
                    <a:gd name="connsiteY7" fmla="*/ 14087 h 24270"/>
                    <a:gd name="connsiteX8" fmla="*/ 1621 w 21142"/>
                    <a:gd name="connsiteY8" fmla="*/ 20945 h 24270"/>
                    <a:gd name="connsiteX9" fmla="*/ 6669 w 21142"/>
                    <a:gd name="connsiteY9" fmla="*/ 24089 h 24270"/>
                    <a:gd name="connsiteX10" fmla="*/ 11527 w 21142"/>
                    <a:gd name="connsiteY10" fmla="*/ 22850 h 24270"/>
                    <a:gd name="connsiteX11" fmla="*/ 20195 w 21142"/>
                    <a:gd name="connsiteY11" fmla="*/ 13325 h 24270"/>
                    <a:gd name="connsiteX12" fmla="*/ 20004 w 21142"/>
                    <a:gd name="connsiteY12" fmla="*/ 11230 h 2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42" h="24270">
                      <a:moveTo>
                        <a:pt x="20004" y="11230"/>
                      </a:moveTo>
                      <a:cubicBezTo>
                        <a:pt x="18480" y="11039"/>
                        <a:pt x="17147" y="11420"/>
                        <a:pt x="15718" y="11897"/>
                      </a:cubicBezTo>
                      <a:cubicBezTo>
                        <a:pt x="16099" y="11230"/>
                        <a:pt x="16385" y="10563"/>
                        <a:pt x="16670" y="9801"/>
                      </a:cubicBezTo>
                      <a:cubicBezTo>
                        <a:pt x="17051" y="9325"/>
                        <a:pt x="17528" y="8849"/>
                        <a:pt x="18099" y="8372"/>
                      </a:cubicBezTo>
                      <a:cubicBezTo>
                        <a:pt x="19052" y="7801"/>
                        <a:pt x="18480" y="6658"/>
                        <a:pt x="17623" y="6563"/>
                      </a:cubicBezTo>
                      <a:cubicBezTo>
                        <a:pt x="17623" y="6563"/>
                        <a:pt x="17623" y="6467"/>
                        <a:pt x="17623" y="6372"/>
                      </a:cubicBezTo>
                      <a:cubicBezTo>
                        <a:pt x="18956" y="2372"/>
                        <a:pt x="13908" y="-1724"/>
                        <a:pt x="10289" y="752"/>
                      </a:cubicBezTo>
                      <a:cubicBezTo>
                        <a:pt x="5621" y="3991"/>
                        <a:pt x="3145" y="9039"/>
                        <a:pt x="764" y="14087"/>
                      </a:cubicBezTo>
                      <a:cubicBezTo>
                        <a:pt x="-284" y="16183"/>
                        <a:pt x="-475" y="19326"/>
                        <a:pt x="1621" y="20945"/>
                      </a:cubicBezTo>
                      <a:cubicBezTo>
                        <a:pt x="3240" y="22184"/>
                        <a:pt x="4669" y="23517"/>
                        <a:pt x="6669" y="24089"/>
                      </a:cubicBezTo>
                      <a:cubicBezTo>
                        <a:pt x="8288" y="24565"/>
                        <a:pt x="10289" y="24089"/>
                        <a:pt x="11527" y="22850"/>
                      </a:cubicBezTo>
                      <a:cubicBezTo>
                        <a:pt x="14575" y="19612"/>
                        <a:pt x="15432" y="14849"/>
                        <a:pt x="20195" y="13325"/>
                      </a:cubicBezTo>
                      <a:cubicBezTo>
                        <a:pt x="21623" y="13135"/>
                        <a:pt x="21338" y="11420"/>
                        <a:pt x="20004" y="11230"/>
                      </a:cubicBezTo>
                      <a:close/>
                    </a:path>
                  </a:pathLst>
                </a:custGeom>
                <a:grpFill/>
                <a:ln w="9525" cap="flat">
                  <a:noFill/>
                  <a:prstDash val="solid"/>
                  <a:miter/>
                </a:ln>
              </p:spPr>
              <p:txBody>
                <a:bodyPr rtlCol="0" anchor="ctr"/>
                <a:lstStyle/>
                <a:p>
                  <a:endParaRPr lang="en-US"/>
                </a:p>
              </p:txBody>
            </p:sp>
            <p:sp>
              <p:nvSpPr>
                <p:cNvPr id="1335" name="Freeform: Shape 1334">
                  <a:extLst>
                    <a:ext uri="{FF2B5EF4-FFF2-40B4-BE49-F238E27FC236}">
                      <a16:creationId xmlns:a16="http://schemas.microsoft.com/office/drawing/2014/main" id="{0A314134-2B30-F392-28EE-929CD0746FE0}"/>
                    </a:ext>
                  </a:extLst>
                </p:cNvPr>
                <p:cNvSpPr/>
                <p:nvPr/>
              </p:nvSpPr>
              <p:spPr>
                <a:xfrm>
                  <a:off x="4642948" y="1387781"/>
                  <a:ext cx="242974" cy="164276"/>
                </a:xfrm>
                <a:custGeom>
                  <a:avLst/>
                  <a:gdLst>
                    <a:gd name="connsiteX0" fmla="*/ 241662 w 242974"/>
                    <a:gd name="connsiteY0" fmla="*/ 154982 h 164276"/>
                    <a:gd name="connsiteX1" fmla="*/ 188131 w 242974"/>
                    <a:gd name="connsiteY1" fmla="*/ 136123 h 164276"/>
                    <a:gd name="connsiteX2" fmla="*/ 119075 w 242974"/>
                    <a:gd name="connsiteY2" fmla="*/ 93260 h 164276"/>
                    <a:gd name="connsiteX3" fmla="*/ 84404 w 242974"/>
                    <a:gd name="connsiteY3" fmla="*/ 69829 h 164276"/>
                    <a:gd name="connsiteX4" fmla="*/ 84976 w 242974"/>
                    <a:gd name="connsiteY4" fmla="*/ 69257 h 164276"/>
                    <a:gd name="connsiteX5" fmla="*/ 161843 w 242974"/>
                    <a:gd name="connsiteY5" fmla="*/ 2773 h 164276"/>
                    <a:gd name="connsiteX6" fmla="*/ 158985 w 242974"/>
                    <a:gd name="connsiteY6" fmla="*/ 582 h 164276"/>
                    <a:gd name="connsiteX7" fmla="*/ 87357 w 242974"/>
                    <a:gd name="connsiteY7" fmla="*/ 56018 h 164276"/>
                    <a:gd name="connsiteX8" fmla="*/ 75832 w 242974"/>
                    <a:gd name="connsiteY8" fmla="*/ 64209 h 164276"/>
                    <a:gd name="connsiteX9" fmla="*/ 59353 w 242974"/>
                    <a:gd name="connsiteY9" fmla="*/ 54113 h 164276"/>
                    <a:gd name="connsiteX10" fmla="*/ 19444 w 242974"/>
                    <a:gd name="connsiteY10" fmla="*/ 39635 h 164276"/>
                    <a:gd name="connsiteX11" fmla="*/ 26873 w 242974"/>
                    <a:gd name="connsiteY11" fmla="*/ 109453 h 164276"/>
                    <a:gd name="connsiteX12" fmla="*/ 74879 w 242974"/>
                    <a:gd name="connsiteY12" fmla="*/ 78592 h 164276"/>
                    <a:gd name="connsiteX13" fmla="*/ 168224 w 242974"/>
                    <a:gd name="connsiteY13" fmla="*/ 142028 h 164276"/>
                    <a:gd name="connsiteX14" fmla="*/ 242519 w 242974"/>
                    <a:gd name="connsiteY14" fmla="*/ 157840 h 164276"/>
                    <a:gd name="connsiteX15" fmla="*/ 241662 w 242974"/>
                    <a:gd name="connsiteY15" fmla="*/ 154982 h 164276"/>
                    <a:gd name="connsiteX16" fmla="*/ 28302 w 242974"/>
                    <a:gd name="connsiteY16" fmla="*/ 51541 h 164276"/>
                    <a:gd name="connsiteX17" fmla="*/ 65735 w 242974"/>
                    <a:gd name="connsiteY17" fmla="*/ 72305 h 164276"/>
                    <a:gd name="connsiteX18" fmla="*/ 36970 w 242974"/>
                    <a:gd name="connsiteY18" fmla="*/ 94403 h 164276"/>
                    <a:gd name="connsiteX19" fmla="*/ 28302 w 242974"/>
                    <a:gd name="connsiteY19" fmla="*/ 51541 h 16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2974" h="164276">
                      <a:moveTo>
                        <a:pt x="241662" y="154982"/>
                      </a:moveTo>
                      <a:cubicBezTo>
                        <a:pt x="223564" y="148601"/>
                        <a:pt x="205562" y="144791"/>
                        <a:pt x="188131" y="136123"/>
                      </a:cubicBezTo>
                      <a:cubicBezTo>
                        <a:pt x="163843" y="124121"/>
                        <a:pt x="141364" y="108405"/>
                        <a:pt x="119075" y="93260"/>
                      </a:cubicBezTo>
                      <a:cubicBezTo>
                        <a:pt x="107550" y="85450"/>
                        <a:pt x="96025" y="77544"/>
                        <a:pt x="84404" y="69829"/>
                      </a:cubicBezTo>
                      <a:cubicBezTo>
                        <a:pt x="84595" y="69638"/>
                        <a:pt x="84785" y="69448"/>
                        <a:pt x="84976" y="69257"/>
                      </a:cubicBezTo>
                      <a:cubicBezTo>
                        <a:pt x="111455" y="46016"/>
                        <a:pt x="143459" y="34967"/>
                        <a:pt x="161843" y="2773"/>
                      </a:cubicBezTo>
                      <a:cubicBezTo>
                        <a:pt x="162795" y="1058"/>
                        <a:pt x="160318" y="-1037"/>
                        <a:pt x="158985" y="582"/>
                      </a:cubicBezTo>
                      <a:cubicBezTo>
                        <a:pt x="139268" y="24204"/>
                        <a:pt x="113265" y="40016"/>
                        <a:pt x="87357" y="56018"/>
                      </a:cubicBezTo>
                      <a:cubicBezTo>
                        <a:pt x="83356" y="58494"/>
                        <a:pt x="79547" y="61352"/>
                        <a:pt x="75832" y="64209"/>
                      </a:cubicBezTo>
                      <a:cubicBezTo>
                        <a:pt x="70402" y="60780"/>
                        <a:pt x="64973" y="57351"/>
                        <a:pt x="59353" y="54113"/>
                      </a:cubicBezTo>
                      <a:cubicBezTo>
                        <a:pt x="48114" y="47540"/>
                        <a:pt x="33160" y="38111"/>
                        <a:pt x="19444" y="39635"/>
                      </a:cubicBezTo>
                      <a:cubicBezTo>
                        <a:pt x="-9798" y="42873"/>
                        <a:pt x="-5036" y="113168"/>
                        <a:pt x="26873" y="109453"/>
                      </a:cubicBezTo>
                      <a:cubicBezTo>
                        <a:pt x="44304" y="107453"/>
                        <a:pt x="60973" y="91832"/>
                        <a:pt x="74879" y="78592"/>
                      </a:cubicBezTo>
                      <a:cubicBezTo>
                        <a:pt x="105835" y="100023"/>
                        <a:pt x="135744" y="122883"/>
                        <a:pt x="168224" y="142028"/>
                      </a:cubicBezTo>
                      <a:cubicBezTo>
                        <a:pt x="186322" y="152696"/>
                        <a:pt x="222612" y="175366"/>
                        <a:pt x="242519" y="157840"/>
                      </a:cubicBezTo>
                      <a:cubicBezTo>
                        <a:pt x="243472" y="156887"/>
                        <a:pt x="242805" y="155363"/>
                        <a:pt x="241662" y="154982"/>
                      </a:cubicBezTo>
                      <a:close/>
                      <a:moveTo>
                        <a:pt x="28302" y="51541"/>
                      </a:moveTo>
                      <a:cubicBezTo>
                        <a:pt x="41827" y="55065"/>
                        <a:pt x="54305" y="64400"/>
                        <a:pt x="65735" y="72305"/>
                      </a:cubicBezTo>
                      <a:cubicBezTo>
                        <a:pt x="56496" y="80116"/>
                        <a:pt x="47447" y="88022"/>
                        <a:pt x="36970" y="94403"/>
                      </a:cubicBezTo>
                      <a:cubicBezTo>
                        <a:pt x="5156" y="113834"/>
                        <a:pt x="3156" y="44873"/>
                        <a:pt x="28302" y="51541"/>
                      </a:cubicBezTo>
                      <a:close/>
                    </a:path>
                  </a:pathLst>
                </a:custGeom>
                <a:grpFill/>
                <a:ln w="9525" cap="flat">
                  <a:noFill/>
                  <a:prstDash val="solid"/>
                  <a:miter/>
                </a:ln>
              </p:spPr>
              <p:txBody>
                <a:bodyPr rtlCol="0" anchor="ctr"/>
                <a:lstStyle/>
                <a:p>
                  <a:endParaRPr lang="en-US"/>
                </a:p>
              </p:txBody>
            </p:sp>
            <p:sp>
              <p:nvSpPr>
                <p:cNvPr id="1336" name="Freeform: Shape 1335">
                  <a:extLst>
                    <a:ext uri="{FF2B5EF4-FFF2-40B4-BE49-F238E27FC236}">
                      <a16:creationId xmlns:a16="http://schemas.microsoft.com/office/drawing/2014/main" id="{ED5D8A86-05DE-AA12-6054-F82ACBD2FBB7}"/>
                    </a:ext>
                  </a:extLst>
                </p:cNvPr>
                <p:cNvSpPr/>
                <p:nvPr/>
              </p:nvSpPr>
              <p:spPr>
                <a:xfrm>
                  <a:off x="3197899" y="1512974"/>
                  <a:ext cx="10511" cy="152042"/>
                </a:xfrm>
                <a:custGeom>
                  <a:avLst/>
                  <a:gdLst>
                    <a:gd name="connsiteX0" fmla="*/ 5644 w 10511"/>
                    <a:gd name="connsiteY0" fmla="*/ 357 h 152042"/>
                    <a:gd name="connsiteX1" fmla="*/ 4596 w 10511"/>
                    <a:gd name="connsiteY1" fmla="*/ 357 h 152042"/>
                    <a:gd name="connsiteX2" fmla="*/ 977 w 10511"/>
                    <a:gd name="connsiteY2" fmla="*/ 70175 h 152042"/>
                    <a:gd name="connsiteX3" fmla="*/ 3549 w 10511"/>
                    <a:gd name="connsiteY3" fmla="*/ 150471 h 152042"/>
                    <a:gd name="connsiteX4" fmla="*/ 6787 w 10511"/>
                    <a:gd name="connsiteY4" fmla="*/ 150471 h 152042"/>
                    <a:gd name="connsiteX5" fmla="*/ 9359 w 10511"/>
                    <a:gd name="connsiteY5" fmla="*/ 78176 h 152042"/>
                    <a:gd name="connsiteX6" fmla="*/ 5644 w 10511"/>
                    <a:gd name="connsiteY6" fmla="*/ 357 h 15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11" h="152042">
                      <a:moveTo>
                        <a:pt x="5644" y="357"/>
                      </a:moveTo>
                      <a:cubicBezTo>
                        <a:pt x="5454" y="-119"/>
                        <a:pt x="4787" y="-119"/>
                        <a:pt x="4596" y="357"/>
                      </a:cubicBezTo>
                      <a:cubicBezTo>
                        <a:pt x="-2833" y="21598"/>
                        <a:pt x="977" y="47982"/>
                        <a:pt x="977" y="70175"/>
                      </a:cubicBezTo>
                      <a:cubicBezTo>
                        <a:pt x="882" y="97226"/>
                        <a:pt x="1548" y="123611"/>
                        <a:pt x="3549" y="150471"/>
                      </a:cubicBezTo>
                      <a:cubicBezTo>
                        <a:pt x="3739" y="152567"/>
                        <a:pt x="6597" y="152567"/>
                        <a:pt x="6787" y="150471"/>
                      </a:cubicBezTo>
                      <a:cubicBezTo>
                        <a:pt x="8597" y="126182"/>
                        <a:pt x="9359" y="102465"/>
                        <a:pt x="9359" y="78176"/>
                      </a:cubicBezTo>
                      <a:cubicBezTo>
                        <a:pt x="9168" y="53697"/>
                        <a:pt x="13836" y="23693"/>
                        <a:pt x="5644" y="357"/>
                      </a:cubicBezTo>
                      <a:close/>
                    </a:path>
                  </a:pathLst>
                </a:custGeom>
                <a:grpFill/>
                <a:ln w="9525" cap="flat">
                  <a:noFill/>
                  <a:prstDash val="solid"/>
                  <a:miter/>
                </a:ln>
              </p:spPr>
              <p:txBody>
                <a:bodyPr rtlCol="0" anchor="ctr"/>
                <a:lstStyle/>
                <a:p>
                  <a:endParaRPr lang="en-US"/>
                </a:p>
              </p:txBody>
            </p:sp>
          </p:grpSp>
          <p:sp>
            <p:nvSpPr>
              <p:cNvPr id="1337" name="Freeform: Shape 1336">
                <a:extLst>
                  <a:ext uri="{FF2B5EF4-FFF2-40B4-BE49-F238E27FC236}">
                    <a16:creationId xmlns:a16="http://schemas.microsoft.com/office/drawing/2014/main" id="{89E0246E-F2BD-0631-F610-D702A6675D7F}"/>
                  </a:ext>
                </a:extLst>
              </p:cNvPr>
              <p:cNvSpPr/>
              <p:nvPr/>
            </p:nvSpPr>
            <p:spPr>
              <a:xfrm>
                <a:off x="2936098" y="1498980"/>
                <a:ext cx="77793" cy="92651"/>
              </a:xfrm>
              <a:custGeom>
                <a:avLst/>
                <a:gdLst>
                  <a:gd name="connsiteX0" fmla="*/ 77135 w 77793"/>
                  <a:gd name="connsiteY0" fmla="*/ 35687 h 92651"/>
                  <a:gd name="connsiteX1" fmla="*/ 21033 w 77793"/>
                  <a:gd name="connsiteY1" fmla="*/ 3588 h 92651"/>
                  <a:gd name="connsiteX2" fmla="*/ 8555 w 77793"/>
                  <a:gd name="connsiteY2" fmla="*/ 59976 h 92651"/>
                  <a:gd name="connsiteX3" fmla="*/ 41988 w 77793"/>
                  <a:gd name="connsiteY3" fmla="*/ 92647 h 92651"/>
                  <a:gd name="connsiteX4" fmla="*/ 77135 w 77793"/>
                  <a:gd name="connsiteY4" fmla="*/ 35687 h 92651"/>
                  <a:gd name="connsiteX5" fmla="*/ 42940 w 77793"/>
                  <a:gd name="connsiteY5" fmla="*/ 77407 h 92651"/>
                  <a:gd name="connsiteX6" fmla="*/ 19032 w 77793"/>
                  <a:gd name="connsiteY6" fmla="*/ 60071 h 92651"/>
                  <a:gd name="connsiteX7" fmla="*/ 19223 w 77793"/>
                  <a:gd name="connsiteY7" fmla="*/ 59214 h 92651"/>
                  <a:gd name="connsiteX8" fmla="*/ 26462 w 77793"/>
                  <a:gd name="connsiteY8" fmla="*/ 19209 h 92651"/>
                  <a:gd name="connsiteX9" fmla="*/ 60942 w 77793"/>
                  <a:gd name="connsiteY9" fmla="*/ 40069 h 92651"/>
                  <a:gd name="connsiteX10" fmla="*/ 42940 w 77793"/>
                  <a:gd name="connsiteY10" fmla="*/ 77407 h 9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93" h="92651">
                    <a:moveTo>
                      <a:pt x="77135" y="35687"/>
                    </a:moveTo>
                    <a:cubicBezTo>
                      <a:pt x="73039" y="8065"/>
                      <a:pt x="46655" y="-7461"/>
                      <a:pt x="21033" y="3588"/>
                    </a:cubicBezTo>
                    <a:cubicBezTo>
                      <a:pt x="4364" y="10732"/>
                      <a:pt x="-9638" y="50260"/>
                      <a:pt x="8555" y="59976"/>
                    </a:cubicBezTo>
                    <a:cubicBezTo>
                      <a:pt x="12555" y="76930"/>
                      <a:pt x="24176" y="92266"/>
                      <a:pt x="41988" y="92647"/>
                    </a:cubicBezTo>
                    <a:cubicBezTo>
                      <a:pt x="71515" y="93123"/>
                      <a:pt x="80469" y="58738"/>
                      <a:pt x="77135" y="35687"/>
                    </a:cubicBezTo>
                    <a:close/>
                    <a:moveTo>
                      <a:pt x="42940" y="77407"/>
                    </a:moveTo>
                    <a:cubicBezTo>
                      <a:pt x="32748" y="80169"/>
                      <a:pt x="24557" y="71120"/>
                      <a:pt x="19032" y="60071"/>
                    </a:cubicBezTo>
                    <a:cubicBezTo>
                      <a:pt x="19128" y="59785"/>
                      <a:pt x="19223" y="59500"/>
                      <a:pt x="19223" y="59214"/>
                    </a:cubicBezTo>
                    <a:cubicBezTo>
                      <a:pt x="19985" y="44069"/>
                      <a:pt x="10460" y="30448"/>
                      <a:pt x="26462" y="19209"/>
                    </a:cubicBezTo>
                    <a:cubicBezTo>
                      <a:pt x="43797" y="7017"/>
                      <a:pt x="57609" y="25019"/>
                      <a:pt x="60942" y="40069"/>
                    </a:cubicBezTo>
                    <a:cubicBezTo>
                      <a:pt x="64371" y="54928"/>
                      <a:pt x="58847" y="73120"/>
                      <a:pt x="42940" y="77407"/>
                    </a:cubicBezTo>
                    <a:close/>
                  </a:path>
                </a:pathLst>
              </a:custGeom>
              <a:grpFill/>
              <a:ln w="9525" cap="flat">
                <a:noFill/>
                <a:prstDash val="solid"/>
                <a:miter/>
              </a:ln>
            </p:spPr>
            <p:txBody>
              <a:bodyPr rtlCol="0" anchor="ctr"/>
              <a:lstStyle/>
              <a:p>
                <a:endParaRPr lang="en-US"/>
              </a:p>
            </p:txBody>
          </p:sp>
        </p:grpSp>
      </p:grpSp>
      <p:sp>
        <p:nvSpPr>
          <p:cNvPr id="6" name="!!1">
            <a:extLst>
              <a:ext uri="{FF2B5EF4-FFF2-40B4-BE49-F238E27FC236}">
                <a16:creationId xmlns:a16="http://schemas.microsoft.com/office/drawing/2014/main" id="{49F7B1D3-4356-16DB-176C-7D273514B7E9}"/>
              </a:ext>
            </a:extLst>
          </p:cNvPr>
          <p:cNvSpPr/>
          <p:nvPr/>
        </p:nvSpPr>
        <p:spPr>
          <a:xfrm>
            <a:off x="12648146" y="1615551"/>
            <a:ext cx="10687050" cy="3619500"/>
          </a:xfrm>
          <a:prstGeom prst="roundRect">
            <a:avLst>
              <a:gd name="adj" fmla="val 3837"/>
            </a:avLst>
          </a:prstGeom>
          <a:solidFill>
            <a:schemeClr val="bg1">
              <a:alpha val="5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BCF0193-C53B-C8C0-809D-45D7905EBC24}"/>
              </a:ext>
            </a:extLst>
          </p:cNvPr>
          <p:cNvSpPr txBox="1"/>
          <p:nvPr/>
        </p:nvSpPr>
        <p:spPr>
          <a:xfrm>
            <a:off x="-8522733" y="233900"/>
            <a:ext cx="8062545"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CƠ SỞ LÝ THUYẾT</a:t>
            </a:r>
          </a:p>
        </p:txBody>
      </p:sp>
      <p:sp>
        <p:nvSpPr>
          <p:cNvPr id="5" name="Freeform: Shape 4">
            <a:extLst>
              <a:ext uri="{FF2B5EF4-FFF2-40B4-BE49-F238E27FC236}">
                <a16:creationId xmlns:a16="http://schemas.microsoft.com/office/drawing/2014/main" id="{C03059F8-6823-C62C-C12F-64DAB0E590CD}"/>
              </a:ext>
            </a:extLst>
          </p:cNvPr>
          <p:cNvSpPr/>
          <p:nvPr/>
        </p:nvSpPr>
        <p:spPr>
          <a:xfrm flipV="1">
            <a:off x="-4414617"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3" name="TextBox 2">
            <a:extLst>
              <a:ext uri="{FF2B5EF4-FFF2-40B4-BE49-F238E27FC236}">
                <a16:creationId xmlns:a16="http://schemas.microsoft.com/office/drawing/2014/main" id="{930ECA0E-17BE-7B1E-70CA-775F8BC369FF}"/>
              </a:ext>
            </a:extLst>
          </p:cNvPr>
          <p:cNvSpPr txBox="1"/>
          <p:nvPr/>
        </p:nvSpPr>
        <p:spPr>
          <a:xfrm>
            <a:off x="298353"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1.</a:t>
            </a:r>
            <a:endParaRPr lang="vi-VN" sz="3200">
              <a:effectLst/>
            </a:endParaRPr>
          </a:p>
        </p:txBody>
      </p:sp>
    </p:spTree>
    <p:extLst>
      <p:ext uri="{BB962C8B-B14F-4D97-AF65-F5344CB8AC3E}">
        <p14:creationId xmlns:p14="http://schemas.microsoft.com/office/powerpoint/2010/main" val="1641432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
            <a:extLst>
              <a:ext uri="{FF2B5EF4-FFF2-40B4-BE49-F238E27FC236}">
                <a16:creationId xmlns:a16="http://schemas.microsoft.com/office/drawing/2014/main" id="{388D837D-EEE4-CDD7-CE0B-31B4779C7A06}"/>
              </a:ext>
            </a:extLst>
          </p:cNvPr>
          <p:cNvSpPr/>
          <p:nvPr/>
        </p:nvSpPr>
        <p:spPr>
          <a:xfrm>
            <a:off x="752475" y="1615551"/>
            <a:ext cx="10687050" cy="3619500"/>
          </a:xfrm>
          <a:prstGeom prst="roundRect">
            <a:avLst>
              <a:gd name="adj" fmla="val 3837"/>
            </a:avLst>
          </a:prstGeom>
          <a:solidFill>
            <a:schemeClr val="bg1">
              <a:alpha val="5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25" name="TextBox 24">
            <a:extLst>
              <a:ext uri="{FF2B5EF4-FFF2-40B4-BE49-F238E27FC236}">
                <a16:creationId xmlns:a16="http://schemas.microsoft.com/office/drawing/2014/main" id="{A8CDA764-AA6D-0F13-D7E2-CA657BB7B8C9}"/>
              </a:ext>
            </a:extLst>
          </p:cNvPr>
          <p:cNvSpPr txBox="1"/>
          <p:nvPr/>
        </p:nvSpPr>
        <p:spPr>
          <a:xfrm>
            <a:off x="2064728" y="233900"/>
            <a:ext cx="8062545"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CƠ SỞ LÝ THUYẾT</a:t>
            </a:r>
          </a:p>
        </p:txBody>
      </p:sp>
      <p:sp>
        <p:nvSpPr>
          <p:cNvPr id="4" name="TextBox 3">
            <a:extLst>
              <a:ext uri="{FF2B5EF4-FFF2-40B4-BE49-F238E27FC236}">
                <a16:creationId xmlns:a16="http://schemas.microsoft.com/office/drawing/2014/main" id="{738DD70B-B550-26FB-D503-450A2756E2B0}"/>
              </a:ext>
            </a:extLst>
          </p:cNvPr>
          <p:cNvSpPr txBox="1"/>
          <p:nvPr/>
        </p:nvSpPr>
        <p:spPr>
          <a:xfrm>
            <a:off x="1047750" y="1973133"/>
            <a:ext cx="5794758" cy="646331"/>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3600">
                <a:gradFill>
                  <a:gsLst>
                    <a:gs pos="0">
                      <a:srgbClr val="F95607"/>
                    </a:gs>
                    <a:gs pos="100000">
                      <a:srgbClr val="9E357B"/>
                    </a:gs>
                  </a:gsLst>
                  <a:lin ang="18900002" scaled="1"/>
                </a:gradFill>
                <a:effectLst/>
              </a:rPr>
              <a:t>PHƯƠNG TRÌNH NHIỆT</a:t>
            </a:r>
          </a:p>
        </p:txBody>
      </p:sp>
      <p:sp>
        <p:nvSpPr>
          <p:cNvPr id="6" name="Hộp Văn bản 26">
            <a:extLst>
              <a:ext uri="{FF2B5EF4-FFF2-40B4-BE49-F238E27FC236}">
                <a16:creationId xmlns:a16="http://schemas.microsoft.com/office/drawing/2014/main" id="{422D2D8E-5E43-1A00-7DC2-559714A4BACF}"/>
              </a:ext>
            </a:extLst>
          </p:cNvPr>
          <p:cNvSpPr txBox="1"/>
          <p:nvPr/>
        </p:nvSpPr>
        <p:spPr>
          <a:xfrm>
            <a:off x="1143394" y="2704747"/>
            <a:ext cx="5603469" cy="1015663"/>
          </a:xfrm>
          <a:prstGeom prst="rect">
            <a:avLst/>
          </a:prstGeom>
          <a:noFill/>
        </p:spPr>
        <p:txBody>
          <a:bodyPr wrap="square">
            <a:spAutoFit/>
          </a:bodyPr>
          <a:lstStyle/>
          <a:p>
            <a:pPr marL="36000"/>
            <a:r>
              <a:rPr lang="vi-VN" sz="2000">
                <a:solidFill>
                  <a:schemeClr val="accent1">
                    <a:lumMod val="50000"/>
                  </a:schemeClr>
                </a:solidFill>
                <a:latin typeface="Montserrat" panose="00000500000000000000" pitchFamily="2" charset="0"/>
              </a:rPr>
              <a:t>Trong toán học và vật lí, Phương trình</a:t>
            </a:r>
            <a:endParaRPr lang="en-US" sz="2000">
              <a:solidFill>
                <a:schemeClr val="accent1">
                  <a:lumMod val="50000"/>
                </a:schemeClr>
              </a:solidFill>
              <a:latin typeface="Montserrat" panose="00000500000000000000" pitchFamily="2" charset="0"/>
            </a:endParaRPr>
          </a:p>
          <a:p>
            <a:pPr marL="36000"/>
            <a:r>
              <a:rPr lang="vi-VN" sz="2000">
                <a:solidFill>
                  <a:schemeClr val="accent1">
                    <a:lumMod val="50000"/>
                  </a:schemeClr>
                </a:solidFill>
                <a:latin typeface="Montserrat" panose="00000500000000000000" pitchFamily="2" charset="0"/>
              </a:rPr>
              <a:t>nhiệt là một phương trình vi phân riêng </a:t>
            </a:r>
            <a:endParaRPr lang="en-US" sz="2000">
              <a:solidFill>
                <a:schemeClr val="accent1">
                  <a:lumMod val="50000"/>
                </a:schemeClr>
              </a:solidFill>
              <a:latin typeface="Montserrat" panose="00000500000000000000" pitchFamily="2" charset="0"/>
            </a:endParaRPr>
          </a:p>
          <a:p>
            <a:pPr marL="36000"/>
            <a:r>
              <a:rPr lang="vi-VN" sz="2000">
                <a:solidFill>
                  <a:schemeClr val="accent1">
                    <a:lumMod val="50000"/>
                  </a:schemeClr>
                </a:solidFill>
                <a:latin typeface="Montserrat" panose="00000500000000000000" pitchFamily="2" charset="0"/>
              </a:rPr>
              <a:t>(Parabol nguyên mẫu)</a:t>
            </a:r>
          </a:p>
        </p:txBody>
      </p:sp>
      <p:sp>
        <p:nvSpPr>
          <p:cNvPr id="9" name="Hộp Văn bản 26">
            <a:extLst>
              <a:ext uri="{FF2B5EF4-FFF2-40B4-BE49-F238E27FC236}">
                <a16:creationId xmlns:a16="http://schemas.microsoft.com/office/drawing/2014/main" id="{67657E80-51ED-7EEF-B422-582EEBB8F4C0}"/>
              </a:ext>
            </a:extLst>
          </p:cNvPr>
          <p:cNvSpPr txBox="1"/>
          <p:nvPr/>
        </p:nvSpPr>
        <p:spPr>
          <a:xfrm>
            <a:off x="1143394" y="3805693"/>
            <a:ext cx="5603469" cy="707886"/>
          </a:xfrm>
          <a:prstGeom prst="rect">
            <a:avLst/>
          </a:prstGeom>
          <a:noFill/>
        </p:spPr>
        <p:txBody>
          <a:bodyPr wrap="square">
            <a:spAutoFit/>
          </a:bodyPr>
          <a:lstStyle/>
          <a:p>
            <a:pPr marL="36000"/>
            <a:r>
              <a:rPr lang="vi-VN" sz="2000">
                <a:solidFill>
                  <a:schemeClr val="accent1">
                    <a:lumMod val="50000"/>
                  </a:schemeClr>
                </a:solidFill>
                <a:latin typeface="Montserrat" panose="00000500000000000000" pitchFamily="2" charset="0"/>
              </a:rPr>
              <a:t>Các nghiệm của phương trình nhiệt đôi khi được gọi là hàm nhiệt lượng</a:t>
            </a:r>
          </a:p>
        </p:txBody>
      </p:sp>
      <p:sp>
        <p:nvSpPr>
          <p:cNvPr id="11" name="Rectangle: Rounded Corners 10">
            <a:extLst>
              <a:ext uri="{FF2B5EF4-FFF2-40B4-BE49-F238E27FC236}">
                <a16:creationId xmlns:a16="http://schemas.microsoft.com/office/drawing/2014/main" id="{1DBCB065-C28B-2E8B-54ED-4E7BABFA9F67}"/>
              </a:ext>
            </a:extLst>
          </p:cNvPr>
          <p:cNvSpPr/>
          <p:nvPr/>
        </p:nvSpPr>
        <p:spPr>
          <a:xfrm>
            <a:off x="3150777" y="4159636"/>
            <a:ext cx="2235200" cy="330200"/>
          </a:xfrm>
          <a:prstGeom prst="roundRect">
            <a:avLst/>
          </a:prstGeom>
          <a:gradFill>
            <a:gsLst>
              <a:gs pos="0">
                <a:srgbClr val="F95607">
                  <a:alpha val="40000"/>
                </a:srgbClr>
              </a:gs>
              <a:gs pos="100000">
                <a:srgbClr val="9E357B">
                  <a:alpha val="40000"/>
                </a:srgbClr>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7446378-368C-D574-E333-76B49AB67739}"/>
              </a:ext>
            </a:extLst>
          </p:cNvPr>
          <p:cNvSpPr/>
          <p:nvPr/>
        </p:nvSpPr>
        <p:spPr>
          <a:xfrm>
            <a:off x="2865027" y="3055117"/>
            <a:ext cx="3530600" cy="330200"/>
          </a:xfrm>
          <a:prstGeom prst="roundRect">
            <a:avLst/>
          </a:prstGeom>
          <a:gradFill>
            <a:gsLst>
              <a:gs pos="0">
                <a:srgbClr val="F95607">
                  <a:alpha val="40000"/>
                </a:srgbClr>
              </a:gs>
              <a:gs pos="100000">
                <a:srgbClr val="9E357B">
                  <a:alpha val="40000"/>
                </a:srgbClr>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red and yellow object&#10;&#10;Description automatically generated">
            <a:extLst>
              <a:ext uri="{FF2B5EF4-FFF2-40B4-BE49-F238E27FC236}">
                <a16:creationId xmlns:a16="http://schemas.microsoft.com/office/drawing/2014/main" id="{EF1AE219-A501-C216-3FC3-EFF690BD81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3596" y="1947042"/>
            <a:ext cx="3781425" cy="2876550"/>
          </a:xfrm>
          <a:prstGeom prst="rect">
            <a:avLst/>
          </a:prstGeom>
        </p:spPr>
      </p:pic>
      <p:sp>
        <p:nvSpPr>
          <p:cNvPr id="5" name="Freeform: Shape 4">
            <a:extLst>
              <a:ext uri="{FF2B5EF4-FFF2-40B4-BE49-F238E27FC236}">
                <a16:creationId xmlns:a16="http://schemas.microsoft.com/office/drawing/2014/main" id="{C03059F8-6823-C62C-C12F-64DAB0E590CD}"/>
              </a:ext>
            </a:extLst>
          </p:cNvPr>
          <p:cNvSpPr/>
          <p:nvPr/>
        </p:nvSpPr>
        <p:spPr>
          <a:xfrm flipV="1">
            <a:off x="-4414617"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3" name="TextBox 2">
            <a:extLst>
              <a:ext uri="{FF2B5EF4-FFF2-40B4-BE49-F238E27FC236}">
                <a16:creationId xmlns:a16="http://schemas.microsoft.com/office/drawing/2014/main" id="{930ECA0E-17BE-7B1E-70CA-775F8BC369FF}"/>
              </a:ext>
            </a:extLst>
          </p:cNvPr>
          <p:cNvSpPr txBox="1"/>
          <p:nvPr/>
        </p:nvSpPr>
        <p:spPr>
          <a:xfrm>
            <a:off x="298353"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1.</a:t>
            </a:r>
            <a:endParaRPr lang="vi-VN" sz="3200">
              <a:effectLst/>
            </a:endParaRPr>
          </a:p>
        </p:txBody>
      </p:sp>
      <p:sp>
        <p:nvSpPr>
          <p:cNvPr id="19" name="!!2">
            <a:extLst>
              <a:ext uri="{FF2B5EF4-FFF2-40B4-BE49-F238E27FC236}">
                <a16:creationId xmlns:a16="http://schemas.microsoft.com/office/drawing/2014/main" id="{0205D52B-5AF7-3643-96A1-D7B8C1B1755B}"/>
              </a:ext>
            </a:extLst>
          </p:cNvPr>
          <p:cNvSpPr/>
          <p:nvPr/>
        </p:nvSpPr>
        <p:spPr>
          <a:xfrm>
            <a:off x="12769801" y="1924824"/>
            <a:ext cx="10687050" cy="3619500"/>
          </a:xfrm>
          <a:prstGeom prst="roundRect">
            <a:avLst>
              <a:gd name="adj" fmla="val 3837"/>
            </a:avLst>
          </a:prstGeom>
          <a:solidFill>
            <a:schemeClr val="bg1">
              <a:alpha val="5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erson in a coat&#10;&#10;Description automatically generated">
            <a:extLst>
              <a:ext uri="{FF2B5EF4-FFF2-40B4-BE49-F238E27FC236}">
                <a16:creationId xmlns:a16="http://schemas.microsoft.com/office/drawing/2014/main" id="{32DE5FFE-FA44-6B77-96C2-41D113AB3F4E}"/>
              </a:ext>
            </a:extLst>
          </p:cNvPr>
          <p:cNvPicPr>
            <a:picLocks noChangeAspect="1"/>
          </p:cNvPicPr>
          <p:nvPr/>
        </p:nvPicPr>
        <p:blipFill rotWithShape="1">
          <a:blip r:embed="rId4">
            <a:extLst>
              <a:ext uri="{28A0092B-C50C-407E-A947-70E740481C1C}">
                <a14:useLocalDpi xmlns:a14="http://schemas.microsoft.com/office/drawing/2010/main" val="0"/>
              </a:ext>
            </a:extLst>
          </a:blip>
          <a:srcRect l="6729" b="16996"/>
          <a:stretch/>
        </p:blipFill>
        <p:spPr>
          <a:xfrm>
            <a:off x="12756243" y="980563"/>
            <a:ext cx="4045086" cy="4562174"/>
          </a:xfrm>
          <a:prstGeom prst="roundRect">
            <a:avLst>
              <a:gd name="adj" fmla="val 4467"/>
            </a:avLst>
          </a:prstGeom>
        </p:spPr>
      </p:pic>
    </p:spTree>
    <p:extLst>
      <p:ext uri="{BB962C8B-B14F-4D97-AF65-F5344CB8AC3E}">
        <p14:creationId xmlns:p14="http://schemas.microsoft.com/office/powerpoint/2010/main" val="4242838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par>
                                <p:cTn id="8" presetID="42" presetClass="path" presetSubtype="0" decel="100000" fill="hold" grpId="1" nodeType="withEffect">
                                  <p:stCondLst>
                                    <p:cond delay="0"/>
                                  </p:stCondLst>
                                  <p:childTnLst>
                                    <p:animMotion origin="layout" path="M 2.29167E-6 -2.22222E-6 L -0.04414 -2.22222E-6 " pathEditMode="relative" rAng="0" ptsTypes="AA">
                                      <p:cBhvr>
                                        <p:cTn id="9" dur="1000" spd="-100000" fill="hold"/>
                                        <p:tgtEl>
                                          <p:spTgt spid="4"/>
                                        </p:tgtEl>
                                        <p:attrNameLst>
                                          <p:attrName>ppt_x</p:attrName>
                                          <p:attrName>ppt_y</p:attrName>
                                        </p:attrNameLst>
                                      </p:cBhvr>
                                      <p:rCtr x="-2214" y="0"/>
                                    </p:animMotion>
                                  </p:childTnLst>
                                </p:cTn>
                              </p:par>
                              <p:par>
                                <p:cTn id="10" presetID="10" presetClass="entr" presetSubtype="0" fill="hold" nodeType="withEffect">
                                  <p:stCondLst>
                                    <p:cond delay="5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childTnLst>
                                </p:cTn>
                              </p:par>
                              <p:par>
                                <p:cTn id="13" presetID="42" presetClass="path" presetSubtype="0" decel="100000" fill="hold" nodeType="withEffect">
                                  <p:stCondLst>
                                    <p:cond delay="500"/>
                                  </p:stCondLst>
                                  <p:childTnLst>
                                    <p:animMotion origin="layout" path="M 4.58333E-6 3.7037E-7 L 0.02317 3.7037E-7 " pathEditMode="relative" rAng="0" ptsTypes="AA">
                                      <p:cBhvr>
                                        <p:cTn id="14" dur="1000" spd="-100000" fill="hold"/>
                                        <p:tgtEl>
                                          <p:spTgt spid="16"/>
                                        </p:tgtEl>
                                        <p:attrNameLst>
                                          <p:attrName>ppt_x</p:attrName>
                                          <p:attrName>ppt_y</p:attrName>
                                        </p:attrNameLst>
                                      </p:cBhvr>
                                      <p:rCtr x="1159" y="0"/>
                                    </p:animMotion>
                                  </p:childTnLst>
                                </p:cTn>
                              </p:par>
                              <p:par>
                                <p:cTn id="15" presetID="10" presetClass="entr" presetSubtype="0" fill="hold" grpId="0" nodeType="withEffect">
                                  <p:stCondLst>
                                    <p:cond delay="50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750"/>
                                        <p:tgtEl>
                                          <p:spTgt spid="6">
                                            <p:txEl>
                                              <p:pRg st="0" end="0"/>
                                            </p:txEl>
                                          </p:spTgt>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750"/>
                                        <p:tgtEl>
                                          <p:spTgt spid="6">
                                            <p:txEl>
                                              <p:pRg st="1" end="1"/>
                                            </p:txEl>
                                          </p:spTgt>
                                        </p:tgtEl>
                                      </p:cBhvr>
                                    </p:animEffect>
                                  </p:childTnLst>
                                </p:cTn>
                              </p:par>
                              <p:par>
                                <p:cTn id="21" presetID="10" presetClass="entr" presetSubtype="0" fill="hold" grpId="0" nodeType="withEffect">
                                  <p:stCondLst>
                                    <p:cond delay="100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750"/>
                                        <p:tgtEl>
                                          <p:spTgt spid="6">
                                            <p:txEl>
                                              <p:pRg st="2" end="2"/>
                                            </p:txEl>
                                          </p:spTgt>
                                        </p:tgtEl>
                                      </p:cBhvr>
                                    </p:animEffect>
                                  </p:childTnLst>
                                </p:cTn>
                              </p:par>
                              <p:par>
                                <p:cTn id="24" presetID="42" presetClass="path" presetSubtype="0" decel="100000" fill="hold" grpId="1" nodeType="withEffect">
                                  <p:stCondLst>
                                    <p:cond delay="500"/>
                                  </p:stCondLst>
                                  <p:childTnLst>
                                    <p:animMotion origin="layout" path="M 4.58333E-6 3.7037E-7 L 0.02317 3.7037E-7 " pathEditMode="relative" rAng="0" ptsTypes="AA">
                                      <p:cBhvr>
                                        <p:cTn id="25" dur="1000" spd="-100000" fill="hold"/>
                                        <p:tgtEl>
                                          <p:spTgt spid="6">
                                            <p:txEl>
                                              <p:pRg st="0" end="0"/>
                                            </p:txEl>
                                          </p:spTgt>
                                        </p:tgtEl>
                                        <p:attrNameLst>
                                          <p:attrName>ppt_x</p:attrName>
                                          <p:attrName>ppt_y</p:attrName>
                                        </p:attrNameLst>
                                      </p:cBhvr>
                                      <p:rCtr x="1159" y="0"/>
                                    </p:animMotion>
                                  </p:childTnLst>
                                </p:cTn>
                              </p:par>
                              <p:par>
                                <p:cTn id="26" presetID="42" presetClass="path" presetSubtype="0" decel="100000" fill="hold" grpId="1" nodeType="withEffect">
                                  <p:stCondLst>
                                    <p:cond delay="750"/>
                                  </p:stCondLst>
                                  <p:childTnLst>
                                    <p:animMotion origin="layout" path="M 2.5E-6 -4.07407E-6 L 0.02317 -4.07407E-6 " pathEditMode="relative" rAng="0" ptsTypes="AA">
                                      <p:cBhvr>
                                        <p:cTn id="27" dur="1000" spd="-100000" fill="hold"/>
                                        <p:tgtEl>
                                          <p:spTgt spid="6">
                                            <p:txEl>
                                              <p:pRg st="1" end="1"/>
                                            </p:txEl>
                                          </p:spTgt>
                                        </p:tgtEl>
                                        <p:attrNameLst>
                                          <p:attrName>ppt_x</p:attrName>
                                          <p:attrName>ppt_y</p:attrName>
                                        </p:attrNameLst>
                                      </p:cBhvr>
                                      <p:rCtr x="1159" y="0"/>
                                    </p:animMotion>
                                  </p:childTnLst>
                                </p:cTn>
                              </p:par>
                              <p:par>
                                <p:cTn id="28" presetID="42" presetClass="path" presetSubtype="0" decel="100000" fill="hold" grpId="1" nodeType="withEffect">
                                  <p:stCondLst>
                                    <p:cond delay="1000"/>
                                  </p:stCondLst>
                                  <p:childTnLst>
                                    <p:animMotion origin="layout" path="M 1.66667E-6 1.48148E-6 L 0.02318 1.48148E-6 " pathEditMode="relative" rAng="0" ptsTypes="AA">
                                      <p:cBhvr>
                                        <p:cTn id="29" dur="1000" spd="-100000" fill="hold"/>
                                        <p:tgtEl>
                                          <p:spTgt spid="6">
                                            <p:txEl>
                                              <p:pRg st="2" end="2"/>
                                            </p:txEl>
                                          </p:spTgt>
                                        </p:tgtEl>
                                        <p:attrNameLst>
                                          <p:attrName>ppt_x</p:attrName>
                                          <p:attrName>ppt_y</p:attrName>
                                        </p:attrNameLst>
                                      </p:cBhvr>
                                      <p:rCtr x="1159" y="0"/>
                                    </p:animMotion>
                                  </p:childTnLst>
                                </p:cTn>
                              </p:par>
                              <p:par>
                                <p:cTn id="30" presetID="17" presetClass="entr" presetSubtype="8" fill="hold" grpId="0" nodeType="withEffect">
                                  <p:stCondLst>
                                    <p:cond delay="20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ppt_x</p:attrName>
                                        </p:attrNameLst>
                                      </p:cBhvr>
                                      <p:tavLst>
                                        <p:tav tm="0">
                                          <p:val>
                                            <p:strVal val="#ppt_x-#ppt_w/2"/>
                                          </p:val>
                                        </p:tav>
                                        <p:tav tm="100000">
                                          <p:val>
                                            <p:strVal val="#ppt_x"/>
                                          </p:val>
                                        </p:tav>
                                      </p:tavLst>
                                    </p:anim>
                                    <p:anim calcmode="lin" valueType="num">
                                      <p:cBhvr>
                                        <p:cTn id="33" dur="500" fill="hold"/>
                                        <p:tgtEl>
                                          <p:spTgt spid="10"/>
                                        </p:tgtEl>
                                        <p:attrNameLst>
                                          <p:attrName>ppt_y</p:attrName>
                                        </p:attrNameLst>
                                      </p:cBhvr>
                                      <p:tavLst>
                                        <p:tav tm="0">
                                          <p:val>
                                            <p:strVal val="#ppt_y"/>
                                          </p:val>
                                        </p:tav>
                                        <p:tav tm="100000">
                                          <p:val>
                                            <p:strVal val="#ppt_y"/>
                                          </p:val>
                                        </p:tav>
                                      </p:tavLst>
                                    </p:anim>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wipe(left)">
                                      <p:cBhvr>
                                        <p:cTn id="40" dur="750"/>
                                        <p:tgtEl>
                                          <p:spTgt spid="9">
                                            <p:txEl>
                                              <p:pRg st="0" end="0"/>
                                            </p:txEl>
                                          </p:spTgt>
                                        </p:tgtEl>
                                      </p:cBhvr>
                                    </p:animEffect>
                                  </p:childTnLst>
                                </p:cTn>
                              </p:par>
                              <p:par>
                                <p:cTn id="41" presetID="42" presetClass="path" presetSubtype="0" decel="100000" fill="hold" grpId="1" nodeType="withEffect">
                                  <p:stCondLst>
                                    <p:cond delay="0"/>
                                  </p:stCondLst>
                                  <p:childTnLst>
                                    <p:animMotion origin="layout" path="M -2.5E-6 1.48148E-6 L 0.02318 1.48148E-6 " pathEditMode="relative" rAng="0" ptsTypes="AA">
                                      <p:cBhvr>
                                        <p:cTn id="42" dur="1000" spd="-100000" fill="hold"/>
                                        <p:tgtEl>
                                          <p:spTgt spid="9">
                                            <p:txEl>
                                              <p:pRg st="0" end="0"/>
                                            </p:txEl>
                                          </p:spTgt>
                                        </p:tgtEl>
                                        <p:attrNameLst>
                                          <p:attrName>ppt_x</p:attrName>
                                          <p:attrName>ppt_y</p:attrName>
                                        </p:attrNameLst>
                                      </p:cBhvr>
                                      <p:rCtr x="1159" y="0"/>
                                    </p:animMotion>
                                  </p:childTnLst>
                                </p:cTn>
                              </p:par>
                              <p:par>
                                <p:cTn id="43" presetID="17" presetClass="entr" presetSubtype="8" fill="hold" grpId="0" nodeType="withEffect">
                                  <p:stCondLst>
                                    <p:cond delay="1250"/>
                                  </p:stCondLst>
                                  <p:childTnLst>
                                    <p:set>
                                      <p:cBhvr>
                                        <p:cTn id="44" dur="1" fill="hold">
                                          <p:stCondLst>
                                            <p:cond delay="0"/>
                                          </p:stCondLst>
                                        </p:cTn>
                                        <p:tgtEl>
                                          <p:spTgt spid="11"/>
                                        </p:tgtEl>
                                        <p:attrNameLst>
                                          <p:attrName>style.visibility</p:attrName>
                                        </p:attrNameLst>
                                      </p:cBhvr>
                                      <p:to>
                                        <p:strVal val="visible"/>
                                      </p:to>
                                    </p:set>
                                    <p:anim calcmode="lin" valueType="num">
                                      <p:cBhvr>
                                        <p:cTn id="45" dur="500" fill="hold"/>
                                        <p:tgtEl>
                                          <p:spTgt spid="11"/>
                                        </p:tgtEl>
                                        <p:attrNameLst>
                                          <p:attrName>ppt_x</p:attrName>
                                        </p:attrNameLst>
                                      </p:cBhvr>
                                      <p:tavLst>
                                        <p:tav tm="0">
                                          <p:val>
                                            <p:strVal val="#ppt_x-#ppt_w/2"/>
                                          </p:val>
                                        </p:tav>
                                        <p:tav tm="100000">
                                          <p:val>
                                            <p:strVal val="#ppt_x"/>
                                          </p:val>
                                        </p:tav>
                                      </p:tavLst>
                                    </p:anim>
                                    <p:anim calcmode="lin" valueType="num">
                                      <p:cBhvr>
                                        <p:cTn id="46" dur="500" fill="hold"/>
                                        <p:tgtEl>
                                          <p:spTgt spid="11"/>
                                        </p:tgtEl>
                                        <p:attrNameLst>
                                          <p:attrName>ppt_y</p:attrName>
                                        </p:attrNameLst>
                                      </p:cBhvr>
                                      <p:tavLst>
                                        <p:tav tm="0">
                                          <p:val>
                                            <p:strVal val="#ppt_y"/>
                                          </p:val>
                                        </p:tav>
                                        <p:tav tm="100000">
                                          <p:val>
                                            <p:strVal val="#ppt_y"/>
                                          </p:val>
                                        </p:tav>
                                      </p:tavLst>
                                    </p:anim>
                                    <p:anim calcmode="lin" valueType="num">
                                      <p:cBhvr>
                                        <p:cTn id="47" dur="500" fill="hold"/>
                                        <p:tgtEl>
                                          <p:spTgt spid="11"/>
                                        </p:tgtEl>
                                        <p:attrNameLst>
                                          <p:attrName>ppt_w</p:attrName>
                                        </p:attrNameLst>
                                      </p:cBhvr>
                                      <p:tavLst>
                                        <p:tav tm="0">
                                          <p:val>
                                            <p:fltVal val="0"/>
                                          </p:val>
                                        </p:tav>
                                        <p:tav tm="100000">
                                          <p:val>
                                            <p:strVal val="#ppt_w"/>
                                          </p:val>
                                        </p:tav>
                                      </p:tavLst>
                                    </p:anim>
                                    <p:anim calcmode="lin" valueType="num">
                                      <p:cBhvr>
                                        <p:cTn id="48" dur="5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uiExpand="1" build="p"/>
      <p:bldP spid="6" grpId="1" uiExpand="1" build="p"/>
      <p:bldP spid="9" grpId="0" uiExpand="1" build="p"/>
      <p:bldP spid="9" grpId="1" uiExpand="1" build="p"/>
      <p:bldP spid="11"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2">
            <a:extLst>
              <a:ext uri="{FF2B5EF4-FFF2-40B4-BE49-F238E27FC236}">
                <a16:creationId xmlns:a16="http://schemas.microsoft.com/office/drawing/2014/main" id="{388D837D-EEE4-CDD7-CE0B-31B4779C7A06}"/>
              </a:ext>
            </a:extLst>
          </p:cNvPr>
          <p:cNvSpPr/>
          <p:nvPr/>
        </p:nvSpPr>
        <p:spPr>
          <a:xfrm>
            <a:off x="768301" y="1924824"/>
            <a:ext cx="10687050" cy="3619500"/>
          </a:xfrm>
          <a:prstGeom prst="roundRect">
            <a:avLst>
              <a:gd name="adj" fmla="val 3837"/>
            </a:avLst>
          </a:prstGeom>
          <a:solidFill>
            <a:schemeClr val="bg1">
              <a:alpha val="5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5" name="Freeform: Shape 4">
            <a:extLst>
              <a:ext uri="{FF2B5EF4-FFF2-40B4-BE49-F238E27FC236}">
                <a16:creationId xmlns:a16="http://schemas.microsoft.com/office/drawing/2014/main" id="{C03059F8-6823-C62C-C12F-64DAB0E590CD}"/>
              </a:ext>
            </a:extLst>
          </p:cNvPr>
          <p:cNvSpPr/>
          <p:nvPr/>
        </p:nvSpPr>
        <p:spPr>
          <a:xfrm flipV="1">
            <a:off x="-4414617"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25" name="TextBox 24">
            <a:extLst>
              <a:ext uri="{FF2B5EF4-FFF2-40B4-BE49-F238E27FC236}">
                <a16:creationId xmlns:a16="http://schemas.microsoft.com/office/drawing/2014/main" id="{A8CDA764-AA6D-0F13-D7E2-CA657BB7B8C9}"/>
              </a:ext>
            </a:extLst>
          </p:cNvPr>
          <p:cNvSpPr txBox="1"/>
          <p:nvPr/>
        </p:nvSpPr>
        <p:spPr>
          <a:xfrm>
            <a:off x="2064728" y="233900"/>
            <a:ext cx="8062545"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CƠ SỞ LÝ THUYẾT</a:t>
            </a:r>
          </a:p>
        </p:txBody>
      </p:sp>
      <p:sp>
        <p:nvSpPr>
          <p:cNvPr id="3" name="TextBox 2">
            <a:extLst>
              <a:ext uri="{FF2B5EF4-FFF2-40B4-BE49-F238E27FC236}">
                <a16:creationId xmlns:a16="http://schemas.microsoft.com/office/drawing/2014/main" id="{930ECA0E-17BE-7B1E-70CA-775F8BC369FF}"/>
              </a:ext>
            </a:extLst>
          </p:cNvPr>
          <p:cNvSpPr txBox="1"/>
          <p:nvPr/>
        </p:nvSpPr>
        <p:spPr>
          <a:xfrm>
            <a:off x="298353"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1.</a:t>
            </a:r>
            <a:endParaRPr lang="vi-VN" sz="3200">
              <a:effectLst/>
            </a:endParaRPr>
          </a:p>
        </p:txBody>
      </p:sp>
      <p:sp>
        <p:nvSpPr>
          <p:cNvPr id="4" name="TextBox 3">
            <a:extLst>
              <a:ext uri="{FF2B5EF4-FFF2-40B4-BE49-F238E27FC236}">
                <a16:creationId xmlns:a16="http://schemas.microsoft.com/office/drawing/2014/main" id="{738DD70B-B550-26FB-D503-450A2756E2B0}"/>
              </a:ext>
            </a:extLst>
          </p:cNvPr>
          <p:cNvSpPr txBox="1"/>
          <p:nvPr/>
        </p:nvSpPr>
        <p:spPr>
          <a:xfrm>
            <a:off x="4656717" y="1973133"/>
            <a:ext cx="5794758" cy="646331"/>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3600">
                <a:gradFill>
                  <a:gsLst>
                    <a:gs pos="0">
                      <a:srgbClr val="F95607"/>
                    </a:gs>
                    <a:gs pos="100000">
                      <a:srgbClr val="9E357B"/>
                    </a:gs>
                  </a:gsLst>
                  <a:lin ang="18900002" scaled="1"/>
                </a:gradFill>
                <a:effectLst/>
              </a:rPr>
              <a:t>Joseph  Fourier</a:t>
            </a:r>
          </a:p>
        </p:txBody>
      </p:sp>
      <p:pic>
        <p:nvPicPr>
          <p:cNvPr id="8" name="Picture 7" descr="A person in a coat&#10;&#10;Description automatically generated">
            <a:extLst>
              <a:ext uri="{FF2B5EF4-FFF2-40B4-BE49-F238E27FC236}">
                <a16:creationId xmlns:a16="http://schemas.microsoft.com/office/drawing/2014/main" id="{233B9179-9D30-429E-3E5A-08E632B35B22}"/>
              </a:ext>
            </a:extLst>
          </p:cNvPr>
          <p:cNvPicPr>
            <a:picLocks noChangeAspect="1"/>
          </p:cNvPicPr>
          <p:nvPr/>
        </p:nvPicPr>
        <p:blipFill rotWithShape="1">
          <a:blip r:embed="rId3">
            <a:extLst>
              <a:ext uri="{28A0092B-C50C-407E-A947-70E740481C1C}">
                <a14:useLocalDpi xmlns:a14="http://schemas.microsoft.com/office/drawing/2010/main" val="0"/>
              </a:ext>
            </a:extLst>
          </a:blip>
          <a:srcRect l="6729" b="16996"/>
          <a:stretch/>
        </p:blipFill>
        <p:spPr>
          <a:xfrm>
            <a:off x="754743" y="980563"/>
            <a:ext cx="4045086" cy="4562174"/>
          </a:xfrm>
          <a:prstGeom prst="roundRect">
            <a:avLst>
              <a:gd name="adj" fmla="val 4467"/>
            </a:avLst>
          </a:prstGeom>
        </p:spPr>
      </p:pic>
      <p:sp>
        <p:nvSpPr>
          <p:cNvPr id="12" name="Hộp Văn bản 26">
            <a:extLst>
              <a:ext uri="{FF2B5EF4-FFF2-40B4-BE49-F238E27FC236}">
                <a16:creationId xmlns:a16="http://schemas.microsoft.com/office/drawing/2014/main" id="{EBED560A-F185-8892-20C8-8D9F7597A473}"/>
              </a:ext>
            </a:extLst>
          </p:cNvPr>
          <p:cNvSpPr txBox="1"/>
          <p:nvPr/>
        </p:nvSpPr>
        <p:spPr>
          <a:xfrm>
            <a:off x="5562994" y="3061512"/>
            <a:ext cx="5603469" cy="1938992"/>
          </a:xfrm>
          <a:prstGeom prst="rect">
            <a:avLst/>
          </a:prstGeom>
          <a:noFill/>
        </p:spPr>
        <p:txBody>
          <a:bodyPr wrap="square">
            <a:spAutoFit/>
          </a:bodyPr>
          <a:lstStyle/>
          <a:p>
            <a:pPr marL="36000"/>
            <a:r>
              <a:rPr lang="vi-VN" sz="2000">
                <a:solidFill>
                  <a:schemeClr val="accent1">
                    <a:lumMod val="50000"/>
                  </a:schemeClr>
                </a:solidFill>
                <a:latin typeface="Montserrat" panose="00000500000000000000" pitchFamily="2" charset="0"/>
              </a:rPr>
              <a:t>Lý thuyết về phương trình nhiệt được Joseph Fourier phát triển lần đầu tiên vào năm 1822 với mục đích mô hình hóa cách một đại lượng như nhiệt khuếch tán qua một vùng nhất định hoặc khuếch tán chất tan trong một dung dịch</a:t>
            </a:r>
          </a:p>
        </p:txBody>
      </p:sp>
      <p:sp>
        <p:nvSpPr>
          <p:cNvPr id="13" name="Hộp Văn bản 26">
            <a:extLst>
              <a:ext uri="{FF2B5EF4-FFF2-40B4-BE49-F238E27FC236}">
                <a16:creationId xmlns:a16="http://schemas.microsoft.com/office/drawing/2014/main" id="{171F0246-ABF3-7CD4-C0CF-B835514AB978}"/>
              </a:ext>
            </a:extLst>
          </p:cNvPr>
          <p:cNvSpPr txBox="1"/>
          <p:nvPr/>
        </p:nvSpPr>
        <p:spPr>
          <a:xfrm>
            <a:off x="5562994" y="2546720"/>
            <a:ext cx="5603469" cy="369332"/>
          </a:xfrm>
          <a:prstGeom prst="rect">
            <a:avLst/>
          </a:prstGeom>
          <a:noFill/>
        </p:spPr>
        <p:txBody>
          <a:bodyPr wrap="square">
            <a:spAutoFit/>
          </a:bodyPr>
          <a:lstStyle/>
          <a:p>
            <a:pPr marL="36000"/>
            <a:r>
              <a:rPr lang="en-US">
                <a:solidFill>
                  <a:schemeClr val="accent1">
                    <a:lumMod val="50000"/>
                    <a:alpha val="80000"/>
                  </a:schemeClr>
                </a:solidFill>
                <a:latin typeface="Montserrat" panose="00000500000000000000" pitchFamily="2" charset="0"/>
              </a:rPr>
              <a:t>N</a:t>
            </a:r>
            <a:r>
              <a:rPr lang="vi-VN">
                <a:solidFill>
                  <a:schemeClr val="accent1">
                    <a:lumMod val="50000"/>
                    <a:alpha val="80000"/>
                  </a:schemeClr>
                </a:solidFill>
                <a:latin typeface="Montserrat" panose="00000500000000000000" pitchFamily="2" charset="0"/>
              </a:rPr>
              <a:t>hà toán học và vật lý người Pháp</a:t>
            </a:r>
          </a:p>
        </p:txBody>
      </p:sp>
      <p:sp>
        <p:nvSpPr>
          <p:cNvPr id="14" name="!!1">
            <a:extLst>
              <a:ext uri="{FF2B5EF4-FFF2-40B4-BE49-F238E27FC236}">
                <a16:creationId xmlns:a16="http://schemas.microsoft.com/office/drawing/2014/main" id="{233F76D4-7C72-2045-6EE5-E1CCBDB77AAB}"/>
              </a:ext>
            </a:extLst>
          </p:cNvPr>
          <p:cNvSpPr/>
          <p:nvPr/>
        </p:nvSpPr>
        <p:spPr>
          <a:xfrm>
            <a:off x="-11477625" y="1615551"/>
            <a:ext cx="10687050" cy="3619500"/>
          </a:xfrm>
          <a:prstGeom prst="roundRect">
            <a:avLst>
              <a:gd name="adj" fmla="val 3837"/>
            </a:avLst>
          </a:prstGeom>
          <a:solidFill>
            <a:schemeClr val="bg1">
              <a:alpha val="5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8751796-9343-7779-6F2F-FFDBF0F324FB}"/>
              </a:ext>
            </a:extLst>
          </p:cNvPr>
          <p:cNvSpPr txBox="1"/>
          <p:nvPr/>
        </p:nvSpPr>
        <p:spPr>
          <a:xfrm>
            <a:off x="-8972550" y="1973133"/>
            <a:ext cx="5794758" cy="646331"/>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3600">
                <a:gradFill>
                  <a:gsLst>
                    <a:gs pos="0">
                      <a:srgbClr val="F95607"/>
                    </a:gs>
                    <a:gs pos="100000">
                      <a:srgbClr val="9E357B"/>
                    </a:gs>
                  </a:gsLst>
                  <a:lin ang="18900002" scaled="1"/>
                </a:gradFill>
                <a:effectLst/>
              </a:rPr>
              <a:t>PHƯƠNG TRÌNH NHIỆT</a:t>
            </a:r>
          </a:p>
        </p:txBody>
      </p:sp>
      <p:sp>
        <p:nvSpPr>
          <p:cNvPr id="17" name="Hộp Văn bản 26">
            <a:extLst>
              <a:ext uri="{FF2B5EF4-FFF2-40B4-BE49-F238E27FC236}">
                <a16:creationId xmlns:a16="http://schemas.microsoft.com/office/drawing/2014/main" id="{6BAEE68D-C549-03BC-A0B8-E7FF1E536FBC}"/>
              </a:ext>
            </a:extLst>
          </p:cNvPr>
          <p:cNvSpPr txBox="1"/>
          <p:nvPr/>
        </p:nvSpPr>
        <p:spPr>
          <a:xfrm>
            <a:off x="-11086706" y="2704747"/>
            <a:ext cx="5603469" cy="1015663"/>
          </a:xfrm>
          <a:prstGeom prst="rect">
            <a:avLst/>
          </a:prstGeom>
          <a:noFill/>
        </p:spPr>
        <p:txBody>
          <a:bodyPr wrap="square">
            <a:spAutoFit/>
          </a:bodyPr>
          <a:lstStyle/>
          <a:p>
            <a:pPr marL="36000"/>
            <a:r>
              <a:rPr lang="vi-VN" sz="2000">
                <a:solidFill>
                  <a:schemeClr val="accent1">
                    <a:lumMod val="50000"/>
                  </a:schemeClr>
                </a:solidFill>
                <a:latin typeface="Montserrat" panose="00000500000000000000" pitchFamily="2" charset="0"/>
              </a:rPr>
              <a:t>Trong toán học và vật lí, Phương trình</a:t>
            </a:r>
            <a:endParaRPr lang="en-US" sz="2000">
              <a:solidFill>
                <a:schemeClr val="accent1">
                  <a:lumMod val="50000"/>
                </a:schemeClr>
              </a:solidFill>
              <a:latin typeface="Montserrat" panose="00000500000000000000" pitchFamily="2" charset="0"/>
            </a:endParaRPr>
          </a:p>
          <a:p>
            <a:pPr marL="36000"/>
            <a:r>
              <a:rPr lang="vi-VN" sz="2000">
                <a:solidFill>
                  <a:schemeClr val="accent1">
                    <a:lumMod val="50000"/>
                  </a:schemeClr>
                </a:solidFill>
                <a:latin typeface="Montserrat" panose="00000500000000000000" pitchFamily="2" charset="0"/>
              </a:rPr>
              <a:t>nhiệt là một phương trình vi phân riêng </a:t>
            </a:r>
            <a:endParaRPr lang="en-US" sz="2000">
              <a:solidFill>
                <a:schemeClr val="accent1">
                  <a:lumMod val="50000"/>
                </a:schemeClr>
              </a:solidFill>
              <a:latin typeface="Montserrat" panose="00000500000000000000" pitchFamily="2" charset="0"/>
            </a:endParaRPr>
          </a:p>
          <a:p>
            <a:pPr marL="36000"/>
            <a:r>
              <a:rPr lang="vi-VN" sz="2000">
                <a:solidFill>
                  <a:schemeClr val="accent1">
                    <a:lumMod val="50000"/>
                  </a:schemeClr>
                </a:solidFill>
                <a:latin typeface="Montserrat" panose="00000500000000000000" pitchFamily="2" charset="0"/>
              </a:rPr>
              <a:t>(Parabol nguyên mẫu)</a:t>
            </a:r>
          </a:p>
        </p:txBody>
      </p:sp>
      <p:sp>
        <p:nvSpPr>
          <p:cNvPr id="19" name="Hộp Văn bản 26">
            <a:extLst>
              <a:ext uri="{FF2B5EF4-FFF2-40B4-BE49-F238E27FC236}">
                <a16:creationId xmlns:a16="http://schemas.microsoft.com/office/drawing/2014/main" id="{393AA167-ED00-74E8-1F61-0DD48678E3A3}"/>
              </a:ext>
            </a:extLst>
          </p:cNvPr>
          <p:cNvSpPr txBox="1"/>
          <p:nvPr/>
        </p:nvSpPr>
        <p:spPr>
          <a:xfrm>
            <a:off x="-9524606" y="3805693"/>
            <a:ext cx="5603469" cy="707886"/>
          </a:xfrm>
          <a:prstGeom prst="rect">
            <a:avLst/>
          </a:prstGeom>
          <a:noFill/>
        </p:spPr>
        <p:txBody>
          <a:bodyPr wrap="square">
            <a:spAutoFit/>
          </a:bodyPr>
          <a:lstStyle/>
          <a:p>
            <a:pPr marL="36000"/>
            <a:r>
              <a:rPr lang="vi-VN" sz="2000">
                <a:solidFill>
                  <a:schemeClr val="accent1">
                    <a:lumMod val="50000"/>
                  </a:schemeClr>
                </a:solidFill>
                <a:latin typeface="Montserrat" panose="00000500000000000000" pitchFamily="2" charset="0"/>
              </a:rPr>
              <a:t>Các nghiệm của phương trình nhiệt đôi khi được gọi là hàm nhiệt lượng</a:t>
            </a:r>
          </a:p>
        </p:txBody>
      </p:sp>
      <p:sp>
        <p:nvSpPr>
          <p:cNvPr id="20" name="Rectangle: Rounded Corners 19">
            <a:extLst>
              <a:ext uri="{FF2B5EF4-FFF2-40B4-BE49-F238E27FC236}">
                <a16:creationId xmlns:a16="http://schemas.microsoft.com/office/drawing/2014/main" id="{BB93679F-74C1-4B79-495E-06A8959EA3F3}"/>
              </a:ext>
            </a:extLst>
          </p:cNvPr>
          <p:cNvSpPr/>
          <p:nvPr/>
        </p:nvSpPr>
        <p:spPr>
          <a:xfrm>
            <a:off x="-7517223" y="4159636"/>
            <a:ext cx="2235200" cy="330200"/>
          </a:xfrm>
          <a:prstGeom prst="roundRect">
            <a:avLst/>
          </a:prstGeom>
          <a:gradFill>
            <a:gsLst>
              <a:gs pos="0">
                <a:srgbClr val="F95607">
                  <a:alpha val="40000"/>
                </a:srgbClr>
              </a:gs>
              <a:gs pos="100000">
                <a:srgbClr val="9E357B">
                  <a:alpha val="40000"/>
                </a:srgbClr>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89140C9C-5EC4-821C-C878-C311AF097304}"/>
              </a:ext>
            </a:extLst>
          </p:cNvPr>
          <p:cNvSpPr/>
          <p:nvPr/>
        </p:nvSpPr>
        <p:spPr>
          <a:xfrm>
            <a:off x="-9365073" y="3055117"/>
            <a:ext cx="3530600" cy="330200"/>
          </a:xfrm>
          <a:prstGeom prst="roundRect">
            <a:avLst/>
          </a:prstGeom>
          <a:gradFill>
            <a:gsLst>
              <a:gs pos="0">
                <a:srgbClr val="F95607">
                  <a:alpha val="40000"/>
                </a:srgbClr>
              </a:gs>
              <a:gs pos="100000">
                <a:srgbClr val="9E357B">
                  <a:alpha val="40000"/>
                </a:srgbClr>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red and yellow object&#10;&#10;Description automatically generated">
            <a:extLst>
              <a:ext uri="{FF2B5EF4-FFF2-40B4-BE49-F238E27FC236}">
                <a16:creationId xmlns:a16="http://schemas.microsoft.com/office/drawing/2014/main" id="{FB0E8B93-7F22-EC3D-BD29-7DF8A004DE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9240" y="2039570"/>
            <a:ext cx="3781425" cy="2876550"/>
          </a:xfrm>
          <a:prstGeom prst="rect">
            <a:avLst/>
          </a:prstGeom>
        </p:spPr>
      </p:pic>
      <p:sp>
        <p:nvSpPr>
          <p:cNvPr id="23" name="Rectangle: Rounded Corners 22">
            <a:extLst>
              <a:ext uri="{FF2B5EF4-FFF2-40B4-BE49-F238E27FC236}">
                <a16:creationId xmlns:a16="http://schemas.microsoft.com/office/drawing/2014/main" id="{943151F6-1032-083F-1F0D-03E68E24CE5D}"/>
              </a:ext>
            </a:extLst>
          </p:cNvPr>
          <p:cNvSpPr/>
          <p:nvPr/>
        </p:nvSpPr>
        <p:spPr>
          <a:xfrm>
            <a:off x="12832482" y="1422810"/>
            <a:ext cx="10687050" cy="4293006"/>
          </a:xfrm>
          <a:prstGeom prst="roundRect">
            <a:avLst>
              <a:gd name="adj" fmla="val 3837"/>
            </a:avLst>
          </a:prstGeom>
          <a:solidFill>
            <a:schemeClr val="bg1">
              <a:alpha val="5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A2CABD64-62FC-0DEE-5461-5B87838A9951}"/>
              </a:ext>
            </a:extLst>
          </p:cNvPr>
          <p:cNvSpPr/>
          <p:nvPr/>
        </p:nvSpPr>
        <p:spPr>
          <a:xfrm>
            <a:off x="14586852" y="1643313"/>
            <a:ext cx="7200" cy="3852000"/>
          </a:xfrm>
          <a:prstGeom prst="roundRect">
            <a:avLst>
              <a:gd name="adj" fmla="val 50000"/>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0259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par>
                                <p:cTn id="8" presetID="42" presetClass="path" presetSubtype="0" decel="100000" fill="hold" grpId="1" nodeType="withEffect">
                                  <p:stCondLst>
                                    <p:cond delay="0"/>
                                  </p:stCondLst>
                                  <p:childTnLst>
                                    <p:animMotion origin="layout" path="M 2.08333E-6 2.59259E-6 L -0.04414 2.59259E-6 " pathEditMode="relative" rAng="0" ptsTypes="AA">
                                      <p:cBhvr>
                                        <p:cTn id="9" dur="1000" spd="-100000" fill="hold"/>
                                        <p:tgtEl>
                                          <p:spTgt spid="4"/>
                                        </p:tgtEl>
                                        <p:attrNameLst>
                                          <p:attrName>ppt_x</p:attrName>
                                          <p:attrName>ppt_y</p:attrName>
                                        </p:attrNameLst>
                                      </p:cBhvr>
                                      <p:rCtr x="-2214" y="0"/>
                                    </p:animMotion>
                                  </p:childTnLst>
                                </p:cTn>
                              </p:par>
                              <p:par>
                                <p:cTn id="10" presetID="10" presetClass="entr" presetSubtype="0" fill="hold" grpId="0" nodeType="withEffect">
                                  <p:stCondLst>
                                    <p:cond delay="25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750"/>
                                        <p:tgtEl>
                                          <p:spTgt spid="13">
                                            <p:txEl>
                                              <p:pRg st="0" end="0"/>
                                            </p:txEl>
                                          </p:spTgt>
                                        </p:tgtEl>
                                      </p:cBhvr>
                                    </p:animEffect>
                                  </p:childTnLst>
                                </p:cTn>
                              </p:par>
                              <p:par>
                                <p:cTn id="13" presetID="42" presetClass="path" presetSubtype="0" decel="100000" fill="hold" grpId="1" nodeType="withEffect">
                                  <p:stCondLst>
                                    <p:cond delay="250"/>
                                  </p:stCondLst>
                                  <p:childTnLst>
                                    <p:animMotion origin="layout" path="M 2.08333E-6 3.33333E-6 L 0.02318 3.33333E-6 " pathEditMode="relative" rAng="0" ptsTypes="AA">
                                      <p:cBhvr>
                                        <p:cTn id="14" dur="1000" spd="-100000" fill="hold"/>
                                        <p:tgtEl>
                                          <p:spTgt spid="13">
                                            <p:txEl>
                                              <p:pRg st="0" end="0"/>
                                            </p:txEl>
                                          </p:spTgt>
                                        </p:tgtEl>
                                        <p:attrNameLst>
                                          <p:attrName>ppt_x</p:attrName>
                                          <p:attrName>ppt_y</p:attrName>
                                        </p:attrNameLst>
                                      </p:cBhvr>
                                      <p:rCtr x="1159" y="0"/>
                                    </p:animMotion>
                                  </p:childTnLst>
                                </p:cTn>
                              </p:par>
                              <p:par>
                                <p:cTn id="15" presetID="10" presetClass="entr" presetSubtype="0" fill="hold" grpId="0" nodeType="withEffect">
                                  <p:stCondLst>
                                    <p:cond delay="12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50"/>
                                        <p:tgtEl>
                                          <p:spTgt spid="12">
                                            <p:txEl>
                                              <p:pRg st="0" end="0"/>
                                            </p:txEl>
                                          </p:spTgt>
                                        </p:tgtEl>
                                      </p:cBhvr>
                                    </p:animEffect>
                                  </p:childTnLst>
                                </p:cTn>
                              </p:par>
                              <p:par>
                                <p:cTn id="18" presetID="42" presetClass="path" presetSubtype="0" decel="100000" fill="hold" grpId="1" nodeType="withEffect">
                                  <p:stCondLst>
                                    <p:cond delay="1250"/>
                                  </p:stCondLst>
                                  <p:childTnLst>
                                    <p:animMotion origin="layout" path="M 8.33333E-7 -4.07407E-6 L 0.02318 -4.07407E-6 " pathEditMode="relative" rAng="0" ptsTypes="AA">
                                      <p:cBhvr>
                                        <p:cTn id="19" dur="1000" spd="-100000" fill="hold"/>
                                        <p:tgtEl>
                                          <p:spTgt spid="12">
                                            <p:txEl>
                                              <p:pRg st="0" end="0"/>
                                            </p:txEl>
                                          </p:spTgt>
                                        </p:tgtEl>
                                        <p:attrNameLst>
                                          <p:attrName>ppt_x</p:attrName>
                                          <p:attrName>ppt_y</p:attrName>
                                        </p:attrNameLst>
                                      </p:cBhvr>
                                      <p:rCtr x="11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2" grpId="0" uiExpand="1" build="p"/>
      <p:bldP spid="12" grpId="1" uiExpand="1" build="p"/>
      <p:bldP spid="13" grpId="0" uiExpand="1" build="p"/>
      <p:bldP spid="13" grpId="1"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E234620-EB67-6329-3919-D1A42E5FE164}"/>
              </a:ext>
            </a:extLst>
          </p:cNvPr>
          <p:cNvSpPr/>
          <p:nvPr/>
        </p:nvSpPr>
        <p:spPr>
          <a:xfrm>
            <a:off x="3683602" y="6395676"/>
            <a:ext cx="4824798" cy="462323"/>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b="1">
                <a:latin typeface="Montserrat" panose="00000500000000000000" pitchFamily="2" charset="0"/>
              </a:rPr>
              <a:t>2D HEAT EQUATIONS</a:t>
            </a:r>
          </a:p>
        </p:txBody>
      </p:sp>
      <p:sp>
        <p:nvSpPr>
          <p:cNvPr id="5" name="Freeform: Shape 4">
            <a:extLst>
              <a:ext uri="{FF2B5EF4-FFF2-40B4-BE49-F238E27FC236}">
                <a16:creationId xmlns:a16="http://schemas.microsoft.com/office/drawing/2014/main" id="{C03059F8-6823-C62C-C12F-64DAB0E590CD}"/>
              </a:ext>
            </a:extLst>
          </p:cNvPr>
          <p:cNvSpPr/>
          <p:nvPr/>
        </p:nvSpPr>
        <p:spPr>
          <a:xfrm flipV="1">
            <a:off x="-4414617" y="0"/>
            <a:ext cx="6345994" cy="915296"/>
          </a:xfrm>
          <a:custGeom>
            <a:avLst/>
            <a:gdLst>
              <a:gd name="connsiteX0" fmla="*/ 0 w 3956151"/>
              <a:gd name="connsiteY0" fmla="*/ 570604 h 570604"/>
              <a:gd name="connsiteX1" fmla="*/ 3956151 w 3956151"/>
              <a:gd name="connsiteY1" fmla="*/ 570604 h 570604"/>
              <a:gd name="connsiteX2" fmla="*/ 3408553 w 3956151"/>
              <a:gd name="connsiteY2" fmla="*/ 0 h 570604"/>
              <a:gd name="connsiteX3" fmla="*/ 547597 w 3956151"/>
              <a:gd name="connsiteY3" fmla="*/ 0 h 570604"/>
            </a:gdLst>
            <a:ahLst/>
            <a:cxnLst>
              <a:cxn ang="0">
                <a:pos x="connsiteX0" y="connsiteY0"/>
              </a:cxn>
              <a:cxn ang="0">
                <a:pos x="connsiteX1" y="connsiteY1"/>
              </a:cxn>
              <a:cxn ang="0">
                <a:pos x="connsiteX2" y="connsiteY2"/>
              </a:cxn>
              <a:cxn ang="0">
                <a:pos x="connsiteX3" y="connsiteY3"/>
              </a:cxn>
            </a:cxnLst>
            <a:rect l="l" t="t" r="r" b="b"/>
            <a:pathLst>
              <a:path w="3956151" h="570604">
                <a:moveTo>
                  <a:pt x="0" y="570604"/>
                </a:moveTo>
                <a:lnTo>
                  <a:pt x="3956151" y="570604"/>
                </a:lnTo>
                <a:lnTo>
                  <a:pt x="3408553" y="0"/>
                </a:lnTo>
                <a:lnTo>
                  <a:pt x="547597" y="0"/>
                </a:lnTo>
                <a:close/>
              </a:path>
            </a:pathLst>
          </a:custGeom>
          <a:gradFill>
            <a:gsLst>
              <a:gs pos="0">
                <a:srgbClr val="F95607"/>
              </a:gs>
              <a:gs pos="100000">
                <a:srgbClr val="9E357B"/>
              </a:gs>
            </a:gsLst>
            <a:lin ang="18900002" scaled="1"/>
          </a:gra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Vn.PIKA SVN-Hemi Head" panose="02040603050506020204" pitchFamily="18" charset="0"/>
            </a:endParaRPr>
          </a:p>
        </p:txBody>
      </p:sp>
      <p:sp>
        <p:nvSpPr>
          <p:cNvPr id="25" name="TextBox 24">
            <a:extLst>
              <a:ext uri="{FF2B5EF4-FFF2-40B4-BE49-F238E27FC236}">
                <a16:creationId xmlns:a16="http://schemas.microsoft.com/office/drawing/2014/main" id="{A8CDA764-AA6D-0F13-D7E2-CA657BB7B8C9}"/>
              </a:ext>
            </a:extLst>
          </p:cNvPr>
          <p:cNvSpPr txBox="1"/>
          <p:nvPr/>
        </p:nvSpPr>
        <p:spPr>
          <a:xfrm>
            <a:off x="2064728" y="233900"/>
            <a:ext cx="8062545"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CƠ SỞ LÝ THUYẾT</a:t>
            </a:r>
          </a:p>
        </p:txBody>
      </p:sp>
      <p:sp>
        <p:nvSpPr>
          <p:cNvPr id="3" name="TextBox 2">
            <a:extLst>
              <a:ext uri="{FF2B5EF4-FFF2-40B4-BE49-F238E27FC236}">
                <a16:creationId xmlns:a16="http://schemas.microsoft.com/office/drawing/2014/main" id="{930ECA0E-17BE-7B1E-70CA-775F8BC369FF}"/>
              </a:ext>
            </a:extLst>
          </p:cNvPr>
          <p:cNvSpPr txBox="1"/>
          <p:nvPr/>
        </p:nvSpPr>
        <p:spPr>
          <a:xfrm>
            <a:off x="298353" y="165260"/>
            <a:ext cx="749397" cy="584775"/>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en-US" sz="3200">
                <a:effectLst/>
              </a:rPr>
              <a:t>1.</a:t>
            </a:r>
            <a:endParaRPr lang="vi-VN" sz="3200">
              <a:effectLst/>
            </a:endParaRPr>
          </a:p>
        </p:txBody>
      </p:sp>
      <p:sp>
        <p:nvSpPr>
          <p:cNvPr id="18" name="Rectangle: Rounded Corners 17">
            <a:extLst>
              <a:ext uri="{FF2B5EF4-FFF2-40B4-BE49-F238E27FC236}">
                <a16:creationId xmlns:a16="http://schemas.microsoft.com/office/drawing/2014/main" id="{388D837D-EEE4-CDD7-CE0B-31B4779C7A06}"/>
              </a:ext>
            </a:extLst>
          </p:cNvPr>
          <p:cNvSpPr/>
          <p:nvPr/>
        </p:nvSpPr>
        <p:spPr>
          <a:xfrm>
            <a:off x="768301" y="1422810"/>
            <a:ext cx="10687050" cy="4293006"/>
          </a:xfrm>
          <a:prstGeom prst="roundRect">
            <a:avLst>
              <a:gd name="adj" fmla="val 3837"/>
            </a:avLst>
          </a:prstGeom>
          <a:solidFill>
            <a:schemeClr val="bg1">
              <a:alpha val="5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38DD70B-B550-26FB-D503-450A2756E2B0}"/>
              </a:ext>
            </a:extLst>
          </p:cNvPr>
          <p:cNvSpPr txBox="1"/>
          <p:nvPr/>
        </p:nvSpPr>
        <p:spPr>
          <a:xfrm>
            <a:off x="945198" y="1814287"/>
            <a:ext cx="4626846" cy="523220"/>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2800">
                <a:gradFill>
                  <a:gsLst>
                    <a:gs pos="0">
                      <a:srgbClr val="F95607"/>
                    </a:gs>
                    <a:gs pos="100000">
                      <a:srgbClr val="9E357B"/>
                    </a:gs>
                  </a:gsLst>
                  <a:lin ang="18900002" scaled="1"/>
                </a:gradFill>
                <a:effectLst/>
              </a:rPr>
              <a:t>Ứng dụng về lý thuyết</a:t>
            </a:r>
          </a:p>
        </p:txBody>
      </p:sp>
      <p:pic>
        <p:nvPicPr>
          <p:cNvPr id="7" name="Picture 6" descr="A colorful spectrum of a sound wave&#10;&#10;Description automatically generated with medium confidence">
            <a:extLst>
              <a:ext uri="{FF2B5EF4-FFF2-40B4-BE49-F238E27FC236}">
                <a16:creationId xmlns:a16="http://schemas.microsoft.com/office/drawing/2014/main" id="{511F834F-1B96-E337-2C8B-E05A0FBE6D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8805" y="3524401"/>
            <a:ext cx="2157730" cy="1682010"/>
          </a:xfrm>
          <a:prstGeom prst="rect">
            <a:avLst/>
          </a:prstGeom>
        </p:spPr>
      </p:pic>
      <p:grpSp>
        <p:nvGrpSpPr>
          <p:cNvPr id="15" name="Group 14">
            <a:extLst>
              <a:ext uri="{FF2B5EF4-FFF2-40B4-BE49-F238E27FC236}">
                <a16:creationId xmlns:a16="http://schemas.microsoft.com/office/drawing/2014/main" id="{3D5DBC35-48FA-81CC-C19B-263C497E2A02}"/>
              </a:ext>
            </a:extLst>
          </p:cNvPr>
          <p:cNvGrpSpPr/>
          <p:nvPr/>
        </p:nvGrpSpPr>
        <p:grpSpPr>
          <a:xfrm>
            <a:off x="1267366" y="2572059"/>
            <a:ext cx="3902744" cy="707886"/>
            <a:chOff x="1267366" y="4007260"/>
            <a:chExt cx="3902744" cy="707886"/>
          </a:xfrm>
        </p:grpSpPr>
        <p:sp>
          <p:nvSpPr>
            <p:cNvPr id="12" name="Hộp Văn bản 26">
              <a:extLst>
                <a:ext uri="{FF2B5EF4-FFF2-40B4-BE49-F238E27FC236}">
                  <a16:creationId xmlns:a16="http://schemas.microsoft.com/office/drawing/2014/main" id="{EBED560A-F185-8892-20C8-8D9F7597A473}"/>
                </a:ext>
              </a:extLst>
            </p:cNvPr>
            <p:cNvSpPr txBox="1"/>
            <p:nvPr/>
          </p:nvSpPr>
          <p:spPr>
            <a:xfrm>
              <a:off x="1318847" y="4007260"/>
              <a:ext cx="3851263" cy="707886"/>
            </a:xfrm>
            <a:prstGeom prst="rect">
              <a:avLst/>
            </a:prstGeom>
            <a:noFill/>
          </p:spPr>
          <p:txBody>
            <a:bodyPr wrap="square">
              <a:spAutoFit/>
            </a:bodyPr>
            <a:lstStyle/>
            <a:p>
              <a:pPr marL="36000"/>
              <a:r>
                <a:rPr lang="vi-VN" sz="2000">
                  <a:solidFill>
                    <a:schemeClr val="accent1">
                      <a:lumMod val="50000"/>
                    </a:schemeClr>
                  </a:solidFill>
                  <a:latin typeface="Montserrat" panose="00000500000000000000" pitchFamily="2" charset="0"/>
                </a:rPr>
                <a:t>Sự liên quan chặt chẽ đến hình học quang phổ</a:t>
              </a:r>
            </a:p>
          </p:txBody>
        </p:sp>
        <p:sp>
          <p:nvSpPr>
            <p:cNvPr id="14" name="Rectangle: Rounded Corners 13">
              <a:extLst>
                <a:ext uri="{FF2B5EF4-FFF2-40B4-BE49-F238E27FC236}">
                  <a16:creationId xmlns:a16="http://schemas.microsoft.com/office/drawing/2014/main" id="{3AF9ED67-2939-8F9D-7405-42CC98B900D6}"/>
                </a:ext>
              </a:extLst>
            </p:cNvPr>
            <p:cNvSpPr/>
            <p:nvPr/>
          </p:nvSpPr>
          <p:spPr>
            <a:xfrm>
              <a:off x="1267366" y="4055203"/>
              <a:ext cx="51481" cy="612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99DCF133-24AA-2E75-F2E7-02E7987982CD}"/>
              </a:ext>
            </a:extLst>
          </p:cNvPr>
          <p:cNvGrpSpPr/>
          <p:nvPr/>
        </p:nvGrpSpPr>
        <p:grpSpPr>
          <a:xfrm>
            <a:off x="6132086" y="1694249"/>
            <a:ext cx="4875883" cy="707886"/>
            <a:chOff x="6132086" y="4009337"/>
            <a:chExt cx="4875883" cy="707886"/>
          </a:xfrm>
        </p:grpSpPr>
        <p:sp>
          <p:nvSpPr>
            <p:cNvPr id="9" name="Hộp Văn bản 26">
              <a:extLst>
                <a:ext uri="{FF2B5EF4-FFF2-40B4-BE49-F238E27FC236}">
                  <a16:creationId xmlns:a16="http://schemas.microsoft.com/office/drawing/2014/main" id="{54E60604-3EF6-B9A5-15DB-2DD3483C8654}"/>
                </a:ext>
              </a:extLst>
            </p:cNvPr>
            <p:cNvSpPr txBox="1"/>
            <p:nvPr/>
          </p:nvSpPr>
          <p:spPr>
            <a:xfrm>
              <a:off x="6183567" y="4009337"/>
              <a:ext cx="4824402" cy="707886"/>
            </a:xfrm>
            <a:prstGeom prst="rect">
              <a:avLst/>
            </a:prstGeom>
            <a:noFill/>
          </p:spPr>
          <p:txBody>
            <a:bodyPr wrap="square">
              <a:spAutoFit/>
            </a:bodyPr>
            <a:lstStyle/>
            <a:p>
              <a:pPr marL="36000"/>
              <a:r>
                <a:rPr lang="vi-VN" sz="2000">
                  <a:solidFill>
                    <a:schemeClr val="accent1">
                      <a:lumMod val="50000"/>
                    </a:schemeClr>
                  </a:solidFill>
                  <a:latin typeface="Montserrat" panose="00000500000000000000" pitchFamily="2" charset="0"/>
                </a:rPr>
                <a:t>Được nghiên cứu rộng rãi nhất trong toán học thuần túy</a:t>
              </a:r>
            </a:p>
          </p:txBody>
        </p:sp>
        <p:sp>
          <p:nvSpPr>
            <p:cNvPr id="16" name="Rectangle: Rounded Corners 15">
              <a:extLst>
                <a:ext uri="{FF2B5EF4-FFF2-40B4-BE49-F238E27FC236}">
                  <a16:creationId xmlns:a16="http://schemas.microsoft.com/office/drawing/2014/main" id="{B5A8B5B7-FD8C-20A8-1C68-B5F51B093DC2}"/>
                </a:ext>
              </a:extLst>
            </p:cNvPr>
            <p:cNvSpPr/>
            <p:nvPr/>
          </p:nvSpPr>
          <p:spPr>
            <a:xfrm>
              <a:off x="6132086" y="4057280"/>
              <a:ext cx="51481" cy="612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4B1FCF50-B56C-E47D-DBD9-E59A18673C75}"/>
              </a:ext>
            </a:extLst>
          </p:cNvPr>
          <p:cNvGrpSpPr/>
          <p:nvPr/>
        </p:nvGrpSpPr>
        <p:grpSpPr>
          <a:xfrm>
            <a:off x="6132086" y="2568724"/>
            <a:ext cx="4875883" cy="707886"/>
            <a:chOff x="6132086" y="5230011"/>
            <a:chExt cx="4875883" cy="707886"/>
          </a:xfrm>
        </p:grpSpPr>
        <p:sp>
          <p:nvSpPr>
            <p:cNvPr id="11" name="Hộp Văn bản 26">
              <a:extLst>
                <a:ext uri="{FF2B5EF4-FFF2-40B4-BE49-F238E27FC236}">
                  <a16:creationId xmlns:a16="http://schemas.microsoft.com/office/drawing/2014/main" id="{F76BCA53-68CB-E77E-2631-3CA91C4BD74A}"/>
                </a:ext>
              </a:extLst>
            </p:cNvPr>
            <p:cNvSpPr txBox="1"/>
            <p:nvPr/>
          </p:nvSpPr>
          <p:spPr>
            <a:xfrm>
              <a:off x="6183567" y="5230011"/>
              <a:ext cx="4824402" cy="707886"/>
            </a:xfrm>
            <a:prstGeom prst="rect">
              <a:avLst/>
            </a:prstGeom>
            <a:noFill/>
          </p:spPr>
          <p:txBody>
            <a:bodyPr wrap="square">
              <a:spAutoFit/>
            </a:bodyPr>
            <a:lstStyle/>
            <a:p>
              <a:pPr marL="36000"/>
              <a:r>
                <a:rPr lang="vi-VN" sz="2000">
                  <a:solidFill>
                    <a:schemeClr val="accent1">
                      <a:lumMod val="50000"/>
                    </a:schemeClr>
                  </a:solidFill>
                  <a:latin typeface="Montserrat" panose="00000500000000000000" pitchFamily="2" charset="0"/>
                </a:rPr>
                <a:t>Là nền tảng tạo phương trình vi phân toàn phần</a:t>
              </a:r>
            </a:p>
          </p:txBody>
        </p:sp>
        <p:sp>
          <p:nvSpPr>
            <p:cNvPr id="19" name="Rectangle: Rounded Corners 18">
              <a:extLst>
                <a:ext uri="{FF2B5EF4-FFF2-40B4-BE49-F238E27FC236}">
                  <a16:creationId xmlns:a16="http://schemas.microsoft.com/office/drawing/2014/main" id="{8FBAE807-7568-5E1B-0237-B356D85BEB47}"/>
                </a:ext>
              </a:extLst>
            </p:cNvPr>
            <p:cNvSpPr/>
            <p:nvPr/>
          </p:nvSpPr>
          <p:spPr>
            <a:xfrm>
              <a:off x="6132086" y="5277954"/>
              <a:ext cx="51481" cy="612000"/>
            </a:xfrm>
            <a:prstGeom prst="roundRect">
              <a:avLst>
                <a:gd name="adj" fmla="val 50000"/>
              </a:avLst>
            </a:prstGeom>
            <a:gradFill>
              <a:gsLst>
                <a:gs pos="0">
                  <a:srgbClr val="F95607"/>
                </a:gs>
                <a:gs pos="100000">
                  <a:srgbClr val="9E357B"/>
                </a:gs>
              </a:gsLst>
              <a:lin ang="18900002"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a:extLst>
              <a:ext uri="{FF2B5EF4-FFF2-40B4-BE49-F238E27FC236}">
                <a16:creationId xmlns:a16="http://schemas.microsoft.com/office/drawing/2014/main" id="{2C60C2C8-D757-EC4E-98D1-37F8AABA30C8}"/>
              </a:ext>
            </a:extLst>
          </p:cNvPr>
          <p:cNvPicPr>
            <a:picLocks noChangeAspect="1"/>
          </p:cNvPicPr>
          <p:nvPr/>
        </p:nvPicPr>
        <p:blipFill rotWithShape="1">
          <a:blip r:embed="rId4">
            <a:clrChange>
              <a:clrFrom>
                <a:srgbClr val="F8F9FA"/>
              </a:clrFrom>
              <a:clrTo>
                <a:srgbClr val="F8F9FA">
                  <a:alpha val="0"/>
                </a:srgbClr>
              </a:clrTo>
            </a:clrChange>
          </a:blip>
          <a:srcRect t="-1" r="2073" b="1011"/>
          <a:stretch/>
        </p:blipFill>
        <p:spPr>
          <a:xfrm>
            <a:off x="6183567" y="3456897"/>
            <a:ext cx="2058733" cy="2078632"/>
          </a:xfrm>
          <a:prstGeom prst="rect">
            <a:avLst/>
          </a:prstGeom>
        </p:spPr>
      </p:pic>
      <p:sp>
        <p:nvSpPr>
          <p:cNvPr id="23" name="Hộp Văn bản 26">
            <a:extLst>
              <a:ext uri="{FF2B5EF4-FFF2-40B4-BE49-F238E27FC236}">
                <a16:creationId xmlns:a16="http://schemas.microsoft.com/office/drawing/2014/main" id="{6C5A5B9D-669D-BC4F-DAB5-AF9422B52234}"/>
              </a:ext>
            </a:extLst>
          </p:cNvPr>
          <p:cNvSpPr txBox="1"/>
          <p:nvPr/>
        </p:nvSpPr>
        <p:spPr>
          <a:xfrm>
            <a:off x="8323937" y="4062708"/>
            <a:ext cx="2943640" cy="830997"/>
          </a:xfrm>
          <a:prstGeom prst="rect">
            <a:avLst/>
          </a:prstGeom>
          <a:noFill/>
        </p:spPr>
        <p:txBody>
          <a:bodyPr wrap="square">
            <a:spAutoFit/>
          </a:bodyPr>
          <a:lstStyle/>
          <a:p>
            <a:pPr marL="36000"/>
            <a:r>
              <a:rPr lang="vi-VN" sz="1600">
                <a:solidFill>
                  <a:schemeClr val="accent1">
                    <a:lumMod val="50000"/>
                  </a:schemeClr>
                </a:solidFill>
                <a:latin typeface="Montserrat" panose="00000500000000000000" pitchFamily="2" charset="0"/>
              </a:rPr>
              <a:t>Toán học thuần túy nghiên cứu tính chất của các đối tượng trừu tượng</a:t>
            </a:r>
          </a:p>
        </p:txBody>
      </p:sp>
      <p:sp>
        <p:nvSpPr>
          <p:cNvPr id="24" name="Rectangle: Rounded Corners 23">
            <a:extLst>
              <a:ext uri="{FF2B5EF4-FFF2-40B4-BE49-F238E27FC236}">
                <a16:creationId xmlns:a16="http://schemas.microsoft.com/office/drawing/2014/main" id="{0695BA6D-9248-344B-3886-D7F08BE548A6}"/>
              </a:ext>
            </a:extLst>
          </p:cNvPr>
          <p:cNvSpPr/>
          <p:nvPr/>
        </p:nvSpPr>
        <p:spPr>
          <a:xfrm>
            <a:off x="5501845" y="1643313"/>
            <a:ext cx="7200" cy="3852000"/>
          </a:xfrm>
          <a:prstGeom prst="roundRect">
            <a:avLst>
              <a:gd name="adj" fmla="val 50000"/>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2">
            <a:extLst>
              <a:ext uri="{FF2B5EF4-FFF2-40B4-BE49-F238E27FC236}">
                <a16:creationId xmlns:a16="http://schemas.microsoft.com/office/drawing/2014/main" id="{72AAE0CE-3C59-119B-47E6-945F701541CB}"/>
              </a:ext>
            </a:extLst>
          </p:cNvPr>
          <p:cNvSpPr/>
          <p:nvPr/>
        </p:nvSpPr>
        <p:spPr>
          <a:xfrm>
            <a:off x="-11207389" y="1924824"/>
            <a:ext cx="10687050" cy="3619500"/>
          </a:xfrm>
          <a:prstGeom prst="roundRect">
            <a:avLst>
              <a:gd name="adj" fmla="val 3837"/>
            </a:avLst>
          </a:prstGeom>
          <a:solidFill>
            <a:schemeClr val="bg1">
              <a:alpha val="5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2E39612-50A9-5C1B-AC8C-49A535C62C50}"/>
              </a:ext>
            </a:extLst>
          </p:cNvPr>
          <p:cNvSpPr txBox="1"/>
          <p:nvPr/>
        </p:nvSpPr>
        <p:spPr>
          <a:xfrm>
            <a:off x="-7318973" y="1973133"/>
            <a:ext cx="5794758" cy="646331"/>
          </a:xfrm>
          <a:prstGeom prst="rect">
            <a:avLst/>
          </a:prstGeom>
          <a:noFill/>
        </p:spPr>
        <p:txBody>
          <a:bodyPr wrap="square" rtlCol="0">
            <a:spAutoFit/>
          </a:bodyPr>
          <a:lstStyle>
            <a:defPPr>
              <a:defRPr lang="vi-VN"/>
            </a:defPPr>
            <a:lvl1pPr algn="ctr">
              <a:defRPr sz="10000" b="1">
                <a:solidFill>
                  <a:schemeClr val="bg1"/>
                </a:solidFill>
                <a:effectLst>
                  <a:outerShdw blurRad="38100" dist="38100" dir="2700000" algn="tl">
                    <a:srgbClr val="000000">
                      <a:alpha val="43137"/>
                    </a:srgbClr>
                  </a:outerShdw>
                </a:effectLst>
                <a:latin typeface="Montserrat" panose="00000500000000000000" pitchFamily="2" charset="0"/>
              </a:defRPr>
            </a:lvl1pPr>
          </a:lstStyle>
          <a:p>
            <a:r>
              <a:rPr lang="vi-VN" sz="3600">
                <a:gradFill>
                  <a:gsLst>
                    <a:gs pos="0">
                      <a:srgbClr val="F95607"/>
                    </a:gs>
                    <a:gs pos="100000">
                      <a:srgbClr val="9E357B"/>
                    </a:gs>
                  </a:gsLst>
                  <a:lin ang="18900002" scaled="1"/>
                </a:gradFill>
                <a:effectLst/>
              </a:rPr>
              <a:t>Joseph  Fourier</a:t>
            </a:r>
          </a:p>
        </p:txBody>
      </p:sp>
      <p:sp>
        <p:nvSpPr>
          <p:cNvPr id="29" name="Hộp Văn bản 26">
            <a:extLst>
              <a:ext uri="{FF2B5EF4-FFF2-40B4-BE49-F238E27FC236}">
                <a16:creationId xmlns:a16="http://schemas.microsoft.com/office/drawing/2014/main" id="{65A273BF-9D5E-8AB3-536B-B96344E6D198}"/>
              </a:ext>
            </a:extLst>
          </p:cNvPr>
          <p:cNvSpPr txBox="1"/>
          <p:nvPr/>
        </p:nvSpPr>
        <p:spPr>
          <a:xfrm>
            <a:off x="-7562897" y="3061512"/>
            <a:ext cx="5603469" cy="1938992"/>
          </a:xfrm>
          <a:prstGeom prst="rect">
            <a:avLst/>
          </a:prstGeom>
          <a:noFill/>
        </p:spPr>
        <p:txBody>
          <a:bodyPr wrap="square">
            <a:spAutoFit/>
          </a:bodyPr>
          <a:lstStyle/>
          <a:p>
            <a:pPr marL="36000"/>
            <a:r>
              <a:rPr lang="vi-VN" sz="2000">
                <a:solidFill>
                  <a:schemeClr val="accent1">
                    <a:lumMod val="50000"/>
                  </a:schemeClr>
                </a:solidFill>
                <a:latin typeface="Montserrat" panose="00000500000000000000" pitchFamily="2" charset="0"/>
              </a:rPr>
              <a:t>Lý thuyết về phương trình nhiệt được Joseph Fourier phát triển lần đầu tiên vào năm 1822 với mục đích mô hình hóa cách một đại lượng như nhiệt khuếch tán qua một vùng nhất định hoặc khuếch tán chất tan trong một dung dịch</a:t>
            </a:r>
          </a:p>
        </p:txBody>
      </p:sp>
      <p:sp>
        <p:nvSpPr>
          <p:cNvPr id="30" name="Hộp Văn bản 26">
            <a:extLst>
              <a:ext uri="{FF2B5EF4-FFF2-40B4-BE49-F238E27FC236}">
                <a16:creationId xmlns:a16="http://schemas.microsoft.com/office/drawing/2014/main" id="{A13C6AD3-69D2-B73D-6A0E-A51D87F113AE}"/>
              </a:ext>
            </a:extLst>
          </p:cNvPr>
          <p:cNvSpPr txBox="1"/>
          <p:nvPr/>
        </p:nvSpPr>
        <p:spPr>
          <a:xfrm>
            <a:off x="-6412696" y="2546720"/>
            <a:ext cx="5603469" cy="369332"/>
          </a:xfrm>
          <a:prstGeom prst="rect">
            <a:avLst/>
          </a:prstGeom>
          <a:noFill/>
        </p:spPr>
        <p:txBody>
          <a:bodyPr wrap="square">
            <a:spAutoFit/>
          </a:bodyPr>
          <a:lstStyle/>
          <a:p>
            <a:pPr marL="36000"/>
            <a:r>
              <a:rPr lang="en-US">
                <a:solidFill>
                  <a:schemeClr val="accent1">
                    <a:lumMod val="50000"/>
                    <a:alpha val="80000"/>
                  </a:schemeClr>
                </a:solidFill>
                <a:latin typeface="Montserrat" panose="00000500000000000000" pitchFamily="2" charset="0"/>
              </a:rPr>
              <a:t>N</a:t>
            </a:r>
            <a:r>
              <a:rPr lang="vi-VN">
                <a:solidFill>
                  <a:schemeClr val="accent1">
                    <a:lumMod val="50000"/>
                    <a:alpha val="80000"/>
                  </a:schemeClr>
                </a:solidFill>
                <a:latin typeface="Montserrat" panose="00000500000000000000" pitchFamily="2" charset="0"/>
              </a:rPr>
              <a:t>hà toán học và vật lý người Pháp</a:t>
            </a:r>
          </a:p>
        </p:txBody>
      </p:sp>
      <p:pic>
        <p:nvPicPr>
          <p:cNvPr id="31" name="Picture 30" descr="A person in a coat&#10;&#10;Description automatically generated">
            <a:extLst>
              <a:ext uri="{FF2B5EF4-FFF2-40B4-BE49-F238E27FC236}">
                <a16:creationId xmlns:a16="http://schemas.microsoft.com/office/drawing/2014/main" id="{95859EF8-F2A7-DF29-54D0-2817D58E2299}"/>
              </a:ext>
            </a:extLst>
          </p:cNvPr>
          <p:cNvPicPr>
            <a:picLocks noChangeAspect="1"/>
          </p:cNvPicPr>
          <p:nvPr/>
        </p:nvPicPr>
        <p:blipFill rotWithShape="1">
          <a:blip r:embed="rId5">
            <a:extLst>
              <a:ext uri="{28A0092B-C50C-407E-A947-70E740481C1C}">
                <a14:useLocalDpi xmlns:a14="http://schemas.microsoft.com/office/drawing/2010/main" val="0"/>
              </a:ext>
            </a:extLst>
          </a:blip>
          <a:srcRect l="6729" b="16996"/>
          <a:stretch/>
        </p:blipFill>
        <p:spPr>
          <a:xfrm>
            <a:off x="-9126677" y="980563"/>
            <a:ext cx="4045086" cy="4562174"/>
          </a:xfrm>
          <a:prstGeom prst="roundRect">
            <a:avLst>
              <a:gd name="adj" fmla="val 4467"/>
            </a:avLst>
          </a:prstGeom>
        </p:spPr>
      </p:pic>
      <p:sp>
        <p:nvSpPr>
          <p:cNvPr id="37" name="!!3">
            <a:extLst>
              <a:ext uri="{FF2B5EF4-FFF2-40B4-BE49-F238E27FC236}">
                <a16:creationId xmlns:a16="http://schemas.microsoft.com/office/drawing/2014/main" id="{6054945B-CF9A-A514-E1E1-3E7DC03CF3B7}"/>
              </a:ext>
            </a:extLst>
          </p:cNvPr>
          <p:cNvSpPr/>
          <p:nvPr/>
        </p:nvSpPr>
        <p:spPr>
          <a:xfrm>
            <a:off x="12483437" y="1575210"/>
            <a:ext cx="10687050" cy="4293006"/>
          </a:xfrm>
          <a:prstGeom prst="roundRect">
            <a:avLst>
              <a:gd name="adj" fmla="val 3837"/>
            </a:avLst>
          </a:prstGeom>
          <a:solidFill>
            <a:schemeClr val="bg1">
              <a:alpha val="60000"/>
            </a:schemeClr>
          </a:solidFill>
          <a:ln w="9525">
            <a:solidFill>
              <a:schemeClr val="bg1"/>
            </a:solidFill>
          </a:ln>
          <a:effectLst>
            <a:outerShdw blurRad="254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0068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par>
                                <p:cTn id="8" presetID="42" presetClass="path" presetSubtype="0" decel="100000" fill="hold" grpId="1" nodeType="withEffect">
                                  <p:stCondLst>
                                    <p:cond delay="0"/>
                                  </p:stCondLst>
                                  <p:childTnLst>
                                    <p:animMotion origin="layout" path="M 2.5E-6 3.7037E-6 L -0.04414 3.7037E-6 " pathEditMode="relative" rAng="0" ptsTypes="AA">
                                      <p:cBhvr>
                                        <p:cTn id="9" dur="1000" spd="-100000" fill="hold"/>
                                        <p:tgtEl>
                                          <p:spTgt spid="4"/>
                                        </p:tgtEl>
                                        <p:attrNameLst>
                                          <p:attrName>ppt_x</p:attrName>
                                          <p:attrName>ppt_y</p:attrName>
                                        </p:attrNameLst>
                                      </p:cBhvr>
                                      <p:rCtr x="-2214" y="0"/>
                                    </p:animMotion>
                                  </p:childTnLst>
                                </p:cTn>
                              </p:par>
                              <p:par>
                                <p:cTn id="10" presetID="10" presetClass="entr" presetSubtype="0" fill="hold" nodeType="withEffect">
                                  <p:stCondLst>
                                    <p:cond delay="2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750"/>
                                        <p:tgtEl>
                                          <p:spTgt spid="15"/>
                                        </p:tgtEl>
                                      </p:cBhvr>
                                    </p:animEffect>
                                  </p:childTnLst>
                                </p:cTn>
                              </p:par>
                              <p:par>
                                <p:cTn id="13" presetID="42" presetClass="path" presetSubtype="0" decel="100000" fill="hold" nodeType="withEffect">
                                  <p:stCondLst>
                                    <p:cond delay="250"/>
                                  </p:stCondLst>
                                  <p:childTnLst>
                                    <p:animMotion origin="layout" path="M -2.29167E-6 -3.7037E-7 L 0.02318 -3.7037E-7 " pathEditMode="relative" rAng="0" ptsTypes="AA">
                                      <p:cBhvr>
                                        <p:cTn id="14" dur="1000" spd="-100000" fill="hold"/>
                                        <p:tgtEl>
                                          <p:spTgt spid="15"/>
                                        </p:tgtEl>
                                        <p:attrNameLst>
                                          <p:attrName>ppt_x</p:attrName>
                                          <p:attrName>ppt_y</p:attrName>
                                        </p:attrNameLst>
                                      </p:cBhvr>
                                      <p:rCtr x="1159" y="0"/>
                                    </p:animMotion>
                                  </p:childTnLst>
                                </p:cTn>
                              </p:par>
                              <p:par>
                                <p:cTn id="15" presetID="22" presetClass="entr" presetSubtype="8" fill="hold"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750"/>
                                        <p:tgtEl>
                                          <p:spTgt spid="7"/>
                                        </p:tgtEl>
                                      </p:cBhvr>
                                    </p:animEffect>
                                  </p:childTnLst>
                                </p:cTn>
                              </p:par>
                              <p:par>
                                <p:cTn id="18" presetID="42" presetClass="path" presetSubtype="0" decel="100000" fill="hold" nodeType="withEffect">
                                  <p:stCondLst>
                                    <p:cond delay="500"/>
                                  </p:stCondLst>
                                  <p:childTnLst>
                                    <p:animMotion origin="layout" path="M -2.5E-6 1.48148E-6 L 0.02318 1.48148E-6 " pathEditMode="relative" rAng="0" ptsTypes="AA">
                                      <p:cBhvr>
                                        <p:cTn id="19" dur="1000" spd="-100000" fill="hold"/>
                                        <p:tgtEl>
                                          <p:spTgt spid="7"/>
                                        </p:tgtEl>
                                        <p:attrNameLst>
                                          <p:attrName>ppt_x</p:attrName>
                                          <p:attrName>ppt_y</p:attrName>
                                        </p:attrNameLst>
                                      </p:cBhvr>
                                      <p:rCtr x="1159" y="0"/>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750"/>
                                        <p:tgtEl>
                                          <p:spTgt spid="17"/>
                                        </p:tgtEl>
                                      </p:cBhvr>
                                    </p:animEffect>
                                  </p:childTnLst>
                                </p:cTn>
                              </p:par>
                              <p:par>
                                <p:cTn id="25" presetID="42" presetClass="path" presetSubtype="0" decel="100000" fill="hold" nodeType="withEffect">
                                  <p:stCondLst>
                                    <p:cond delay="0"/>
                                  </p:stCondLst>
                                  <p:childTnLst>
                                    <p:animMotion origin="layout" path="M -2.5E-6 1.48148E-6 L 0.02318 1.48148E-6 " pathEditMode="relative" rAng="0" ptsTypes="AA">
                                      <p:cBhvr>
                                        <p:cTn id="26" dur="1000" spd="-100000" fill="hold"/>
                                        <p:tgtEl>
                                          <p:spTgt spid="17"/>
                                        </p:tgtEl>
                                        <p:attrNameLst>
                                          <p:attrName>ppt_x</p:attrName>
                                          <p:attrName>ppt_y</p:attrName>
                                        </p:attrNameLst>
                                      </p:cBhvr>
                                      <p:rCtr x="1159" y="0"/>
                                    </p:animMotion>
                                  </p:childTnLst>
                                </p:cTn>
                              </p:par>
                              <p:par>
                                <p:cTn id="27" presetID="10" presetClass="entr" presetSubtype="0" fill="hold" nodeType="withEffect">
                                  <p:stCondLst>
                                    <p:cond delay="50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750"/>
                                        <p:tgtEl>
                                          <p:spTgt spid="20"/>
                                        </p:tgtEl>
                                      </p:cBhvr>
                                    </p:animEffect>
                                  </p:childTnLst>
                                </p:cTn>
                              </p:par>
                              <p:par>
                                <p:cTn id="30" presetID="42" presetClass="path" presetSubtype="0" decel="100000" fill="hold" nodeType="withEffect">
                                  <p:stCondLst>
                                    <p:cond delay="500"/>
                                  </p:stCondLst>
                                  <p:childTnLst>
                                    <p:animMotion origin="layout" path="M -2.5E-6 1.48148E-6 L 0.02318 1.48148E-6 " pathEditMode="relative" rAng="0" ptsTypes="AA">
                                      <p:cBhvr>
                                        <p:cTn id="31" dur="1000" spd="-100000" fill="hold"/>
                                        <p:tgtEl>
                                          <p:spTgt spid="20"/>
                                        </p:tgtEl>
                                        <p:attrNameLst>
                                          <p:attrName>ppt_x</p:attrName>
                                          <p:attrName>ppt_y</p:attrName>
                                        </p:attrNameLst>
                                      </p:cBhvr>
                                      <p:rCtr x="1159" y="0"/>
                                    </p:animMotion>
                                  </p:childTnLst>
                                </p:cTn>
                              </p:par>
                              <p:par>
                                <p:cTn id="32" presetID="10" presetClass="entr" presetSubtype="0" fill="hold" grpId="0" nodeType="withEffect">
                                  <p:stCondLst>
                                    <p:cond delay="1000"/>
                                  </p:stCondLst>
                                  <p:childTnLst>
                                    <p:set>
                                      <p:cBhvr>
                                        <p:cTn id="33" dur="1" fill="hold">
                                          <p:stCondLst>
                                            <p:cond delay="0"/>
                                          </p:stCondLst>
                                        </p:cTn>
                                        <p:tgtEl>
                                          <p:spTgt spid="23">
                                            <p:txEl>
                                              <p:pRg st="0" end="0"/>
                                            </p:txEl>
                                          </p:spTgt>
                                        </p:tgtEl>
                                        <p:attrNameLst>
                                          <p:attrName>style.visibility</p:attrName>
                                        </p:attrNameLst>
                                      </p:cBhvr>
                                      <p:to>
                                        <p:strVal val="visible"/>
                                      </p:to>
                                    </p:set>
                                    <p:animEffect transition="in" filter="fade">
                                      <p:cBhvr>
                                        <p:cTn id="34" dur="750"/>
                                        <p:tgtEl>
                                          <p:spTgt spid="23">
                                            <p:txEl>
                                              <p:pRg st="0" end="0"/>
                                            </p:txEl>
                                          </p:spTgt>
                                        </p:tgtEl>
                                      </p:cBhvr>
                                    </p:animEffect>
                                  </p:childTnLst>
                                </p:cTn>
                              </p:par>
                              <p:par>
                                <p:cTn id="35" presetID="42" presetClass="path" presetSubtype="0" decel="100000" fill="hold" grpId="1" nodeType="withEffect">
                                  <p:stCondLst>
                                    <p:cond delay="1000"/>
                                  </p:stCondLst>
                                  <p:childTnLst>
                                    <p:animMotion origin="layout" path="M -2.5E-6 1.48148E-6 L 0.02318 1.48148E-6 " pathEditMode="relative" rAng="0" ptsTypes="AA">
                                      <p:cBhvr>
                                        <p:cTn id="36" dur="1000" spd="-100000" fill="hold"/>
                                        <p:tgtEl>
                                          <p:spTgt spid="23">
                                            <p:txEl>
                                              <p:pRg st="0" end="0"/>
                                            </p:txEl>
                                          </p:spTgt>
                                        </p:tgtEl>
                                        <p:attrNameLst>
                                          <p:attrName>ppt_x</p:attrName>
                                          <p:attrName>ppt_y</p:attrName>
                                        </p:attrNameLst>
                                      </p:cBhvr>
                                      <p:rCtr x="1159" y="0"/>
                                    </p:animMotion>
                                  </p:childTnLst>
                                </p:cTn>
                              </p:par>
                              <p:par>
                                <p:cTn id="37" presetID="10" presetClass="entr" presetSubtype="0" fill="hold" nodeType="withEffect">
                                  <p:stCondLst>
                                    <p:cond delay="75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750"/>
                                        <p:tgtEl>
                                          <p:spTgt spid="22"/>
                                        </p:tgtEl>
                                      </p:cBhvr>
                                    </p:animEffect>
                                  </p:childTnLst>
                                </p:cTn>
                              </p:par>
                              <p:par>
                                <p:cTn id="40" presetID="42" presetClass="path" presetSubtype="0" decel="100000" fill="hold" nodeType="withEffect">
                                  <p:stCondLst>
                                    <p:cond delay="750"/>
                                  </p:stCondLst>
                                  <p:childTnLst>
                                    <p:animMotion origin="layout" path="M 3.54167E-6 4.44444E-6 L 0.02317 4.44444E-6 " pathEditMode="relative" rAng="0" ptsTypes="AA">
                                      <p:cBhvr>
                                        <p:cTn id="41" dur="1000" spd="-100000" fill="hold"/>
                                        <p:tgtEl>
                                          <p:spTgt spid="22"/>
                                        </p:tgtEl>
                                        <p:attrNameLst>
                                          <p:attrName>ppt_x</p:attrName>
                                          <p:attrName>ppt_y</p:attrName>
                                        </p:attrNameLst>
                                      </p:cBhvr>
                                      <p:rCtr x="11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3" grpId="0" build="p"/>
      <p:bldP spid="23" grpI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1885E8D135CD643938305DEC3E1B53E" ma:contentTypeVersion="8" ma:contentTypeDescription="Create a new document." ma:contentTypeScope="" ma:versionID="3d382acfba8df1858f13ca8ccc8edebd">
  <xsd:schema xmlns:xsd="http://www.w3.org/2001/XMLSchema" xmlns:xs="http://www.w3.org/2001/XMLSchema" xmlns:p="http://schemas.microsoft.com/office/2006/metadata/properties" xmlns:ns3="c80d803b-ee30-4cf1-8997-d5dbef288d47" xmlns:ns4="1c1e4822-5b82-4cb4-a39e-28e929ec74cb" targetNamespace="http://schemas.microsoft.com/office/2006/metadata/properties" ma:root="true" ma:fieldsID="0a902102de8bbdc6363d69c9a35150e0" ns3:_="" ns4:_="">
    <xsd:import namespace="c80d803b-ee30-4cf1-8997-d5dbef288d47"/>
    <xsd:import namespace="1c1e4822-5b82-4cb4-a39e-28e929ec74cb"/>
    <xsd:element name="properties">
      <xsd:complexType>
        <xsd:sequence>
          <xsd:element name="documentManagement">
            <xsd:complexType>
              <xsd:all>
                <xsd:element ref="ns3:MediaServiceMetadata" minOccurs="0"/>
                <xsd:element ref="ns3:MediaServiceFastMetadata" minOccurs="0"/>
                <xsd:element ref="ns3:_activity" minOccurs="0"/>
                <xsd:element ref="ns3:MediaServiceObjectDetectorVersions" minOccurs="0"/>
                <xsd:element ref="ns4:SharedWithUsers" minOccurs="0"/>
                <xsd:element ref="ns4:SharedWithDetails" minOccurs="0"/>
                <xsd:element ref="ns4:SharingHintHash"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0d803b-ee30-4cf1-8997-d5dbef288d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c1e4822-5b82-4cb4-a39e-28e929ec74c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c80d803b-ee30-4cf1-8997-d5dbef288d47" xsi:nil="true"/>
  </documentManagement>
</p:properties>
</file>

<file path=customXml/itemProps1.xml><?xml version="1.0" encoding="utf-8"?>
<ds:datastoreItem xmlns:ds="http://schemas.openxmlformats.org/officeDocument/2006/customXml" ds:itemID="{421CD222-BD2A-4878-B892-E8C414A49B54}">
  <ds:schemaRefs>
    <ds:schemaRef ds:uri="1c1e4822-5b82-4cb4-a39e-28e929ec74cb"/>
    <ds:schemaRef ds:uri="c80d803b-ee30-4cf1-8997-d5dbef288d4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6D90D8E-F584-47D8-A17F-DAF058D43F06}">
  <ds:schemaRefs>
    <ds:schemaRef ds:uri="http://schemas.microsoft.com/sharepoint/v3/contenttype/forms"/>
  </ds:schemaRefs>
</ds:datastoreItem>
</file>

<file path=customXml/itemProps3.xml><?xml version="1.0" encoding="utf-8"?>
<ds:datastoreItem xmlns:ds="http://schemas.openxmlformats.org/officeDocument/2006/customXml" ds:itemID="{09356F41-0560-4ADD-9BCC-1015F0F7516A}">
  <ds:schemaRefs>
    <ds:schemaRef ds:uri="1c1e4822-5b82-4cb4-a39e-28e929ec74cb"/>
    <ds:schemaRef ds:uri="c80d803b-ee30-4cf1-8997-d5dbef288d4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2701</Words>
  <Application>Microsoft Office PowerPoint</Application>
  <PresentationFormat>Widescreen</PresentationFormat>
  <Paragraphs>480</Paragraphs>
  <Slides>41</Slides>
  <Notes>39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Aptos</vt:lpstr>
      <vt:lpstr>#Vn.PIKA SVN-Hemi Head</vt:lpstr>
      <vt:lpstr>Cambria Math</vt:lpstr>
      <vt:lpstr>Times New Roman</vt:lpstr>
      <vt:lpstr>Consolas</vt:lpstr>
      <vt:lpstr>Quicksand</vt:lpstr>
      <vt:lpstr>Montserrat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Ngọc Lâm Vũ</dc:creator>
  <cp:lastModifiedBy>Nguyen Ha Bach 20225691</cp:lastModifiedBy>
  <cp:revision>2</cp:revision>
  <dcterms:created xsi:type="dcterms:W3CDTF">2024-06-02T08:05:00Z</dcterms:created>
  <dcterms:modified xsi:type="dcterms:W3CDTF">2024-06-07T06:32:22Z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0x01010091885E8D135CD643938305DEC3E1B53E</vt:lpwstr>
  </property>
</Properties>
</file>